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5" r:id="rId2"/>
    <p:sldMasterId id="2147483731" r:id="rId3"/>
    <p:sldMasterId id="2147483761" r:id="rId4"/>
    <p:sldMasterId id="2147483776" r:id="rId5"/>
    <p:sldMasterId id="2147483790" r:id="rId6"/>
    <p:sldMasterId id="2147483804" r:id="rId7"/>
    <p:sldMasterId id="2147483818" r:id="rId8"/>
    <p:sldMasterId id="2147483832" r:id="rId9"/>
    <p:sldMasterId id="2147483848" r:id="rId10"/>
    <p:sldMasterId id="2147483860" r:id="rId11"/>
    <p:sldMasterId id="2147483873" r:id="rId12"/>
    <p:sldMasterId id="2147483889" r:id="rId13"/>
  </p:sldMasterIdLst>
  <p:notesMasterIdLst>
    <p:notesMasterId r:id="rId61"/>
  </p:notesMasterIdLst>
  <p:sldIdLst>
    <p:sldId id="257" r:id="rId14"/>
    <p:sldId id="318" r:id="rId15"/>
    <p:sldId id="319" r:id="rId16"/>
    <p:sldId id="336" r:id="rId17"/>
    <p:sldId id="335" r:id="rId18"/>
    <p:sldId id="320" r:id="rId19"/>
    <p:sldId id="322" r:id="rId20"/>
    <p:sldId id="337" r:id="rId21"/>
    <p:sldId id="323" r:id="rId22"/>
    <p:sldId id="324" r:id="rId23"/>
    <p:sldId id="333" r:id="rId24"/>
    <p:sldId id="334" r:id="rId25"/>
    <p:sldId id="270" r:id="rId26"/>
    <p:sldId id="269" r:id="rId27"/>
    <p:sldId id="297" r:id="rId28"/>
    <p:sldId id="298" r:id="rId29"/>
    <p:sldId id="295" r:id="rId30"/>
    <p:sldId id="339" r:id="rId31"/>
    <p:sldId id="281" r:id="rId32"/>
    <p:sldId id="282" r:id="rId33"/>
    <p:sldId id="286" r:id="rId34"/>
    <p:sldId id="329" r:id="rId35"/>
    <p:sldId id="285" r:id="rId36"/>
    <p:sldId id="325" r:id="rId37"/>
    <p:sldId id="328" r:id="rId38"/>
    <p:sldId id="321" r:id="rId39"/>
    <p:sldId id="330" r:id="rId40"/>
    <p:sldId id="338" r:id="rId41"/>
    <p:sldId id="351" r:id="rId42"/>
    <p:sldId id="348" r:id="rId43"/>
    <p:sldId id="349" r:id="rId44"/>
    <p:sldId id="350" r:id="rId45"/>
    <p:sldId id="340" r:id="rId46"/>
    <p:sldId id="341" r:id="rId47"/>
    <p:sldId id="342" r:id="rId48"/>
    <p:sldId id="343" r:id="rId49"/>
    <p:sldId id="344" r:id="rId50"/>
    <p:sldId id="345" r:id="rId51"/>
    <p:sldId id="346" r:id="rId52"/>
    <p:sldId id="347" r:id="rId53"/>
    <p:sldId id="327" r:id="rId54"/>
    <p:sldId id="332" r:id="rId55"/>
    <p:sldId id="290" r:id="rId56"/>
    <p:sldId id="280" r:id="rId57"/>
    <p:sldId id="296" r:id="rId58"/>
    <p:sldId id="331" r:id="rId59"/>
    <p:sldId id="326" r:id="rId6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4" autoAdjust="0"/>
    <p:restoredTop sz="94096" autoAdjust="0"/>
  </p:normalViewPr>
  <p:slideViewPr>
    <p:cSldViewPr snapToGrid="0" showGuides="1">
      <p:cViewPr varScale="1">
        <p:scale>
          <a:sx n="83" d="100"/>
          <a:sy n="83" d="100"/>
        </p:scale>
        <p:origin x="1254" y="96"/>
      </p:cViewPr>
      <p:guideLst>
        <p:guide orient="horz" pos="2160"/>
        <p:guide pos="2880"/>
      </p:guideLst>
    </p:cSldViewPr>
  </p:slideViewPr>
  <p:outlineViewPr>
    <p:cViewPr>
      <p:scale>
        <a:sx n="33" d="100"/>
        <a:sy n="33" d="100"/>
      </p:scale>
      <p:origin x="0" y="-1068"/>
    </p:cViewPr>
  </p:outlineViewPr>
  <p:notesTextViewPr>
    <p:cViewPr>
      <p:scale>
        <a:sx n="3" d="2"/>
        <a:sy n="3" d="2"/>
      </p:scale>
      <p:origin x="0" y="0"/>
    </p:cViewPr>
  </p:notesTextViewPr>
  <p:sorterViewPr>
    <p:cViewPr>
      <p:scale>
        <a:sx n="90" d="100"/>
        <a:sy n="90" d="100"/>
      </p:scale>
      <p:origin x="0" y="-77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126BF9-CC14-4775-93E5-CD4176B4C9FB}" type="datetimeFigureOut">
              <a:rPr lang="en-US" smtClean="0"/>
              <a:t>1/5/2021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705C1E-CD86-463A-B112-025DBFB1BADD}" type="slidenum">
              <a:rPr lang="en-US" smtClean="0"/>
              <a:t>‹#›</a:t>
            </a:fld>
            <a:endParaRPr lang="en-US"/>
          </a:p>
        </p:txBody>
      </p:sp>
    </p:spTree>
    <p:extLst>
      <p:ext uri="{BB962C8B-B14F-4D97-AF65-F5344CB8AC3E}">
        <p14:creationId xmlns:p14="http://schemas.microsoft.com/office/powerpoint/2010/main" val="104904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gs.noaa.gov/RSD/topobathy/sentinel_info.pdf" TargetMode="External"/><Relationship Id="rId7" Type="http://schemas.openxmlformats.org/officeDocument/2006/relationships/hyperlink" Target="https://www.nauticalcharts.noaa.gov/updates/unmanned-surface-vehicles-evaluated-for-hydrographic-survey/"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nauticalcharts.noaa.gov/updates/noaa-ship-thomas-jefferson-tests-innovative-drix-autonomous-surface-vehicle/" TargetMode="External"/><Relationship Id="rId5" Type="http://schemas.openxmlformats.org/officeDocument/2006/relationships/hyperlink" Target="https://coastalscience.noaa.gov/news/noaa-evaluates-capabilities-unmanned-surface-vessel/" TargetMode="External"/><Relationship Id="rId4" Type="http://schemas.openxmlformats.org/officeDocument/2006/relationships/hyperlink" Target="https://docs.google.com/document/d/1aIC4eisOn1AGatz7bEc30BT9Wy9TFxy4i8m2bRCqY4Y/edit?usp=sharin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950948" y="3386085"/>
            <a:ext cx="7601091" cy="3206934"/>
          </a:xfrm>
          <a:prstGeom prst="rect">
            <a:avLst/>
          </a:prstGeom>
        </p:spPr>
        <p:txBody>
          <a:bodyPr lIns="93162" tIns="93162" rIns="93162" bIns="93162" anchor="ctr" anchorCtr="0">
            <a:noAutofit/>
          </a:bodyPr>
          <a:lstStyle/>
          <a:p>
            <a:endParaRPr/>
          </a:p>
        </p:txBody>
      </p:sp>
      <p:sp>
        <p:nvSpPr>
          <p:cNvPr id="100" name="Shape 100"/>
          <p:cNvSpPr>
            <a:spLocks noGrp="1" noRot="1" noChangeAspect="1"/>
          </p:cNvSpPr>
          <p:nvPr>
            <p:ph type="sldImg" idx="2"/>
          </p:nvPr>
        </p:nvSpPr>
        <p:spPr>
          <a:xfrm>
            <a:off x="2970213" y="534988"/>
            <a:ext cx="3563937" cy="26717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3619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23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Recent coastal mapping project near the eastern tip of Maine, ME1301C-CM-N (GC11137), compiled from MHW and MLLW tide-coordinated color and near-infrared aerial imagery.  This shows a portion of the compiled features in the vicinity of the small cove “Bailey’s Mistake”, superimposed over the MLLW coordinated color imagery.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Flip between this slide and the next to illustrate the differences between color and IR imagery, particularly focusing on the MLLW Depth Contour line (orange dash-dot line)</a:t>
            </a:r>
          </a:p>
          <a:p>
            <a:endParaRPr lang="en-US" dirty="0" smtClean="0"/>
          </a:p>
          <a:p>
            <a:endParaRPr lang="en-US" dirty="0" smtClean="0"/>
          </a:p>
          <a:p>
            <a:r>
              <a:rPr lang="en-US" dirty="0" smtClean="0"/>
              <a:t>Captain Bailey's Mistake</a:t>
            </a:r>
          </a:p>
          <a:p>
            <a:r>
              <a:rPr lang="en-US" dirty="0" smtClean="0"/>
              <a:t>Words: Charlie </a:t>
            </a:r>
            <a:r>
              <a:rPr lang="en-US" dirty="0" err="1" smtClean="0"/>
              <a:t>Ipcar</a:t>
            </a:r>
            <a:r>
              <a:rPr lang="en-US" dirty="0" smtClean="0"/>
              <a:t> and Judy Barrows ©2001</a:t>
            </a:r>
          </a:p>
          <a:p>
            <a:r>
              <a:rPr lang="en-US" dirty="0" smtClean="0"/>
              <a:t>After a news story by Bruce Kyle</a:t>
            </a:r>
          </a:p>
          <a:p>
            <a:r>
              <a:rPr lang="en-US" dirty="0" smtClean="0"/>
              <a:t>Bangor Daily News, 9/16/95</a:t>
            </a:r>
          </a:p>
          <a:p>
            <a:r>
              <a:rPr lang="en-US" dirty="0" smtClean="0"/>
              <a:t>Original event occurred near </a:t>
            </a:r>
            <a:r>
              <a:rPr lang="en-US" dirty="0" err="1" smtClean="0"/>
              <a:t>Lubec</a:t>
            </a:r>
            <a:r>
              <a:rPr lang="en-US" dirty="0" smtClean="0"/>
              <a:t>, Maine, in 1809</a:t>
            </a:r>
          </a:p>
          <a:p>
            <a:endParaRPr lang="en-US" dirty="0" smtClean="0"/>
          </a:p>
          <a:p>
            <a:r>
              <a:rPr lang="en-US" dirty="0" smtClean="0"/>
              <a:t>Tune: after Ian Robb’s The Old Rose &amp; Crown, ©1977 SOCAN</a:t>
            </a:r>
          </a:p>
          <a:p>
            <a:r>
              <a:rPr lang="en-US" dirty="0" smtClean="0"/>
              <a:t>----------------------------------------------------------</a:t>
            </a:r>
          </a:p>
          <a:p>
            <a:r>
              <a:rPr lang="en-US" dirty="0" smtClean="0"/>
              <a:t>Good friends gather round, and the truth I'll relate,</a:t>
            </a:r>
          </a:p>
          <a:p>
            <a:r>
              <a:rPr lang="en-US" dirty="0" smtClean="0"/>
              <a:t>How a cove near </a:t>
            </a:r>
            <a:r>
              <a:rPr lang="en-US" dirty="0" err="1" smtClean="0"/>
              <a:t>Lubec</a:t>
            </a:r>
            <a:r>
              <a:rPr lang="en-US" dirty="0" smtClean="0"/>
              <a:t> became Bailey's Mistake;</a:t>
            </a:r>
          </a:p>
          <a:p>
            <a:r>
              <a:rPr lang="en-US" dirty="0" smtClean="0"/>
              <a:t>There was a bold captain whose name was Bailey,</a:t>
            </a:r>
          </a:p>
          <a:p>
            <a:r>
              <a:rPr lang="en-US" dirty="0" smtClean="0"/>
              <a:t>And his ship ended up where 'twas not </a:t>
            </a:r>
            <a:r>
              <a:rPr lang="en-US" dirty="0" err="1" smtClean="0"/>
              <a:t>s'posed</a:t>
            </a:r>
            <a:r>
              <a:rPr lang="en-US" dirty="0" smtClean="0"/>
              <a:t> to be.</a:t>
            </a:r>
          </a:p>
          <a:p>
            <a:endParaRPr lang="en-US" dirty="0" smtClean="0"/>
          </a:p>
          <a:p>
            <a:r>
              <a:rPr lang="en-US" dirty="0" smtClean="0"/>
              <a:t>Chorus:</a:t>
            </a:r>
          </a:p>
          <a:p>
            <a:r>
              <a:rPr lang="en-US" dirty="0" smtClean="0"/>
              <a:t>So here's to our captain, where </a:t>
            </a:r>
            <a:r>
              <a:rPr lang="en-US" dirty="0" err="1" smtClean="0"/>
              <a:t>e'er</a:t>
            </a:r>
            <a:r>
              <a:rPr lang="en-US" dirty="0" smtClean="0"/>
              <a:t> he may be,</a:t>
            </a:r>
          </a:p>
          <a:p>
            <a:r>
              <a:rPr lang="en-US" dirty="0" smtClean="0"/>
              <a:t>A friend to the sailor on land and on sea;</a:t>
            </a:r>
          </a:p>
          <a:p>
            <a:r>
              <a:rPr lang="en-US" dirty="0" smtClean="0"/>
              <a:t>Ye mariners all, weigh the risks that ye take,</a:t>
            </a:r>
          </a:p>
          <a:p>
            <a:r>
              <a:rPr lang="en-US" dirty="0" smtClean="0"/>
              <a:t>Lest you be remembered like Bailey's Mistake.</a:t>
            </a:r>
          </a:p>
          <a:p>
            <a:endParaRPr lang="en-US" dirty="0" smtClean="0"/>
          </a:p>
          <a:p>
            <a:r>
              <a:rPr lang="en-US" dirty="0" smtClean="0"/>
              <a:t>He set sail from Boston, </a:t>
            </a:r>
            <a:r>
              <a:rPr lang="en-US" dirty="0" err="1" smtClean="0"/>
              <a:t>Downeast</a:t>
            </a:r>
            <a:r>
              <a:rPr lang="en-US" dirty="0" smtClean="0"/>
              <a:t> for </a:t>
            </a:r>
            <a:r>
              <a:rPr lang="en-US" dirty="0" err="1" smtClean="0"/>
              <a:t>Lubec</a:t>
            </a:r>
            <a:r>
              <a:rPr lang="en-US" dirty="0" smtClean="0"/>
              <a:t>,</a:t>
            </a:r>
          </a:p>
          <a:p>
            <a:r>
              <a:rPr lang="en-US" dirty="0" smtClean="0"/>
              <a:t>With a cargo of lumber piled high on the deck;</a:t>
            </a:r>
          </a:p>
          <a:p>
            <a:r>
              <a:rPr lang="en-US" dirty="0" smtClean="0"/>
              <a:t>He skirted Cape Ann with nary a fear,</a:t>
            </a:r>
          </a:p>
          <a:p>
            <a:r>
              <a:rPr lang="en-US" dirty="0" smtClean="0"/>
              <a:t>And our crew gave a cheer as the Maine coast drew near.</a:t>
            </a:r>
          </a:p>
          <a:p>
            <a:endParaRPr lang="en-US" dirty="0" smtClean="0"/>
          </a:p>
          <a:p>
            <a:r>
              <a:rPr lang="en-US" dirty="0" smtClean="0"/>
              <a:t>As we closed on </a:t>
            </a:r>
            <a:r>
              <a:rPr lang="en-US" dirty="0" err="1" smtClean="0"/>
              <a:t>Lubec</a:t>
            </a:r>
            <a:r>
              <a:rPr lang="en-US" dirty="0" smtClean="0"/>
              <a:t>, we was socked in by fog,</a:t>
            </a:r>
          </a:p>
          <a:p>
            <a:r>
              <a:rPr lang="en-US" dirty="0" smtClean="0"/>
              <a:t>But continued to sail by compass and log;</a:t>
            </a:r>
          </a:p>
          <a:p>
            <a:r>
              <a:rPr lang="en-US" dirty="0" smtClean="0"/>
              <a:t>As our ship ghosted in, "Look sharp!" Bailey said,</a:t>
            </a:r>
          </a:p>
          <a:p>
            <a:r>
              <a:rPr lang="en-US" dirty="0" smtClean="0"/>
              <a:t>"You'll soon see the narrows off West </a:t>
            </a:r>
            <a:r>
              <a:rPr lang="en-US" dirty="0" err="1" smtClean="0"/>
              <a:t>Quoddy</a:t>
            </a:r>
            <a:r>
              <a:rPr lang="en-US" dirty="0" smtClean="0"/>
              <a:t> Head."</a:t>
            </a:r>
          </a:p>
          <a:p>
            <a:endParaRPr lang="en-US" dirty="0" smtClean="0"/>
          </a:p>
          <a:p>
            <a:r>
              <a:rPr lang="en-US" dirty="0" smtClean="0"/>
              <a:t>But, alas, for poor Bailey, no narrows we found,</a:t>
            </a:r>
          </a:p>
          <a:p>
            <a:r>
              <a:rPr lang="en-US" dirty="0" smtClean="0"/>
              <a:t>And in a large cove our ship ran aground;</a:t>
            </a:r>
          </a:p>
          <a:p>
            <a:r>
              <a:rPr lang="en-US" dirty="0" smtClean="0"/>
              <a:t>Said Bailey, "As sailors, there's no way we can win;</a:t>
            </a:r>
          </a:p>
          <a:p>
            <a:r>
              <a:rPr lang="en-US" dirty="0" smtClean="0"/>
              <a:t>Let's unload the lumber, build homes and move in."</a:t>
            </a:r>
          </a:p>
          <a:p>
            <a:endParaRPr lang="en-US" dirty="0" smtClean="0"/>
          </a:p>
          <a:p>
            <a:r>
              <a:rPr lang="en-US" dirty="0" smtClean="0"/>
              <a:t>So here's to old Bailey, who sailed the salt sea,</a:t>
            </a:r>
          </a:p>
          <a:p>
            <a:r>
              <a:rPr lang="en-US" dirty="0" smtClean="0"/>
              <a:t>'Till his ship ended up where 'twas not </a:t>
            </a:r>
            <a:r>
              <a:rPr lang="en-US" dirty="0" err="1" smtClean="0"/>
              <a:t>s'posed</a:t>
            </a:r>
            <a:r>
              <a:rPr lang="en-US" dirty="0" smtClean="0"/>
              <a:t> to be;</a:t>
            </a:r>
          </a:p>
          <a:p>
            <a:r>
              <a:rPr lang="en-US" dirty="0" smtClean="0"/>
              <a:t>He'd be sailing still could he just navigate,</a:t>
            </a:r>
          </a:p>
          <a:p>
            <a:r>
              <a:rPr lang="en-US" dirty="0" smtClean="0"/>
              <a:t>But he's doing quite well selling prime real estate!</a:t>
            </a:r>
          </a:p>
          <a:p>
            <a:endParaRPr lang="en-US" dirty="0" smtClean="0"/>
          </a:p>
          <a:p>
            <a:r>
              <a:rPr lang="en-US" dirty="0" smtClean="0"/>
              <a:t>(no chorus after the final verse)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E3192D-42B0-45EA-96F9-206E411F60CD}"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934161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Various compiled features in Bailey’s Mistake, superimposed over the MLLW coordinated IR imagery.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Flip between this slide and the previous slide to illustrate the differences between color and IR imagery, particularly focusing on the MLLW Depth Contour line.</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12</a:t>
            </a:fld>
            <a:endParaRPr kumimoji="0" lang="en-US" sz="13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30414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central part of the AK1620 project showing the various feature types compiled in GC11281, covering Clark Bay and Hollis Anchorage, superimposed over the project imagery.</a:t>
            </a:r>
          </a:p>
          <a:p>
            <a:endParaRPr lang="en-US" dirty="0"/>
          </a:p>
        </p:txBody>
      </p:sp>
      <p:sp>
        <p:nvSpPr>
          <p:cNvPr id="4" name="Slide Number Placeholder 3"/>
          <p:cNvSpPr>
            <a:spLocks noGrp="1"/>
          </p:cNvSpPr>
          <p:nvPr>
            <p:ph type="sldNum" idx="10"/>
          </p:nvPr>
        </p:nvSpPr>
        <p:spPr/>
        <p:txBody>
          <a:bodyPr/>
          <a:lstStyle/>
          <a:p>
            <a:pPr defTabSz="931774">
              <a:buClr>
                <a:srgbClr val="000000"/>
              </a:buClr>
              <a:buSzPct val="25000"/>
              <a:defRPr/>
            </a:pPr>
            <a:fld id="{00000000-1234-1234-1234-123412341234}" type="slidenum">
              <a:rPr lang="en-US" sz="1300" kern="0">
                <a:solidFill>
                  <a:srgbClr val="000000"/>
                </a:solidFill>
                <a:latin typeface="Arial"/>
                <a:ea typeface="Arial"/>
                <a:cs typeface="Arial"/>
                <a:sym typeface="Arial"/>
                <a:rtl val="0"/>
              </a:rPr>
              <a:pPr defTabSz="931774">
                <a:buClr>
                  <a:srgbClr val="000000"/>
                </a:buClr>
                <a:buSzPct val="25000"/>
                <a:defRPr/>
              </a:pPr>
              <a:t>13</a:t>
            </a:fld>
            <a:endParaRPr lang="en-US" sz="1300" kern="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4038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coastal mapping project in Alaska, AK1620-CM-N (GC11281), compiled from non-tide-coordinated color aerial imagery, in response to a request for updated shoreline to support a new large scale chart inset.</a:t>
            </a:r>
          </a:p>
        </p:txBody>
      </p:sp>
      <p:sp>
        <p:nvSpPr>
          <p:cNvPr id="4" name="Slide Number Placeholder 3"/>
          <p:cNvSpPr>
            <a:spLocks noGrp="1"/>
          </p:cNvSpPr>
          <p:nvPr>
            <p:ph type="sldNum" idx="10"/>
          </p:nvPr>
        </p:nvSpPr>
        <p:spPr/>
        <p:txBody>
          <a:bodyPr/>
          <a:lstStyle/>
          <a:p>
            <a:pPr defTabSz="931774">
              <a:buClr>
                <a:srgbClr val="000000"/>
              </a:buClr>
              <a:buSzPct val="25000"/>
              <a:defRPr/>
            </a:pPr>
            <a:fld id="{00000000-1234-1234-1234-123412341234}" type="slidenum">
              <a:rPr lang="en-US" sz="1300" kern="0">
                <a:solidFill>
                  <a:srgbClr val="000000"/>
                </a:solidFill>
                <a:latin typeface="Arial"/>
                <a:ea typeface="Arial"/>
                <a:cs typeface="Arial"/>
                <a:sym typeface="Arial"/>
                <a:rtl val="0"/>
              </a:rPr>
              <a:pPr defTabSz="931774">
                <a:buClr>
                  <a:srgbClr val="000000"/>
                </a:buClr>
                <a:buSzPct val="25000"/>
                <a:defRPr/>
              </a:pPr>
              <a:t>14</a:t>
            </a:fld>
            <a:endParaRPr lang="en-US" sz="1300" kern="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531276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NOAA imagery collected this year over Baltimore Harbor for the purpose of updating NOAA Nautical Charts.</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05A6A6-86F4-4F5F-84F5-DD5CA8390C4F}"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40074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Same imagery with new and updated shoreline for the NOAA Nautical Chart.</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FDF6FE-B283-4FAB-87B4-C0343F4AFB89}"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3667173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17165 nautical miles in FY18</a:t>
            </a:r>
            <a:endParaRPr lang="en-US" dirty="0"/>
          </a:p>
        </p:txBody>
      </p:sp>
      <p:sp>
        <p:nvSpPr>
          <p:cNvPr id="4" name="Slide Number Placeholder 3"/>
          <p:cNvSpPr>
            <a:spLocks noGrp="1"/>
          </p:cNvSpPr>
          <p:nvPr>
            <p:ph type="sldNum" sz="quarter" idx="10"/>
          </p:nvPr>
        </p:nvSpPr>
        <p:spPr/>
        <p:txBody>
          <a:bodyPr/>
          <a:lstStyle/>
          <a:p>
            <a:fld id="{3E705C1E-CD86-463A-B112-025DBFB1BADD}" type="slidenum">
              <a:rPr lang="en-US" smtClean="0"/>
              <a:t>18</a:t>
            </a:fld>
            <a:endParaRPr lang="en-US"/>
          </a:p>
        </p:txBody>
      </p:sp>
    </p:spTree>
    <p:extLst>
      <p:ext uri="{BB962C8B-B14F-4D97-AF65-F5344CB8AC3E}">
        <p14:creationId xmlns:p14="http://schemas.microsoft.com/office/powerpoint/2010/main" val="304524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2970213" y="534988"/>
            <a:ext cx="3563937" cy="2671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One Pager for the NOAA’s Continually Updated Shoreline Product.  </a:t>
            </a:r>
          </a:p>
        </p:txBody>
      </p:sp>
      <p:sp>
        <p:nvSpPr>
          <p:cNvPr id="4" name="Slide Number Placeholder 3"/>
          <p:cNvSpPr>
            <a:spLocks noGrp="1"/>
          </p:cNvSpPr>
          <p:nvPr>
            <p:ph type="sldNum" sz="quarter" idx="5"/>
          </p:nvPr>
        </p:nvSpPr>
        <p:spPr/>
        <p:txBody>
          <a:bodyPr/>
          <a:lstStyle/>
          <a:p>
            <a:pPr algn="l" defTabSz="931774">
              <a:defRPr/>
            </a:pPr>
            <a:fld id="{2BC64E42-8512-4D49-902B-3DD9168343A6}" type="slidenum">
              <a:rPr lang="en-US" sz="1400" kern="0">
                <a:solidFill>
                  <a:srgbClr val="000000"/>
                </a:solidFill>
                <a:latin typeface="Arial"/>
                <a:cs typeface="Arial"/>
                <a:sym typeface="Arial"/>
                <a:rtl val="0"/>
              </a:rPr>
              <a:pPr algn="l" defTabSz="931774">
                <a:defRPr/>
              </a:pPr>
              <a:t>19</a:t>
            </a:fld>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268864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8913" indent="-188913">
              <a:lnSpc>
                <a:spcPct val="80000"/>
              </a:lnSpc>
              <a:buFontTx/>
              <a:buChar char="•"/>
            </a:pPr>
            <a:r>
              <a:rPr lang="en-US" altLang="en-US" sz="800" smtClean="0">
                <a:latin typeface="Times" pitchFamily="18" charset="0"/>
              </a:rPr>
              <a:t>These objectives of increasing intra- and interagency coordination and promoting multi-use of geospatial data are gaining a lot of traction.</a:t>
            </a:r>
          </a:p>
          <a:p>
            <a:pPr marL="188913" indent="-188913">
              <a:lnSpc>
                <a:spcPct val="80000"/>
              </a:lnSpc>
              <a:buFontTx/>
              <a:buChar char="•"/>
            </a:pPr>
            <a:r>
              <a:rPr lang="en-US" altLang="en-US" sz="800" smtClean="0">
                <a:latin typeface="Times" pitchFamily="18" charset="0"/>
              </a:rPr>
              <a:t>One important driver was a 2004 National Research Council Report titled “A Geospatial Framework for the Coastal Zone: National Needs for Coastal Mapping and Charting.”</a:t>
            </a:r>
          </a:p>
          <a:p>
            <a:pPr marL="650875" lvl="1" indent="-188913">
              <a:lnSpc>
                <a:spcPct val="80000"/>
              </a:lnSpc>
              <a:buFontTx/>
              <a:buChar char="•"/>
            </a:pPr>
            <a:r>
              <a:rPr lang="en-US" altLang="en-US" sz="800" smtClean="0">
                <a:latin typeface="Times" pitchFamily="18" charset="0"/>
              </a:rPr>
              <a:t>Key recommendation: increasing coordination and collaboration on ocean and coastal mapping across the federal gov.</a:t>
            </a:r>
          </a:p>
          <a:p>
            <a:pPr marL="188913" indent="-188913">
              <a:lnSpc>
                <a:spcPct val="80000"/>
              </a:lnSpc>
              <a:buFontTx/>
              <a:buChar char="•"/>
            </a:pPr>
            <a:r>
              <a:rPr lang="en-US" altLang="en-US" sz="800" smtClean="0">
                <a:latin typeface="Times" pitchFamily="18" charset="0"/>
              </a:rPr>
              <a:t>Stimulated several other reports/initiatives, including the U.S. Ocean Action Plan.  It turn, that led to the creation of the Interagency Working Group on Ocean and Coastal Mapping (IWG-OCM).  </a:t>
            </a:r>
          </a:p>
          <a:p>
            <a:pPr marL="188913" indent="-188913">
              <a:lnSpc>
                <a:spcPct val="80000"/>
              </a:lnSpc>
            </a:pPr>
            <a:endParaRPr lang="en-US" altLang="en-US" sz="800" smtClean="0">
              <a:latin typeface="Times" pitchFamily="18" charset="0"/>
            </a:endParaRPr>
          </a:p>
          <a:p>
            <a:pPr marL="188913" indent="-188913">
              <a:lnSpc>
                <a:spcPct val="80000"/>
              </a:lnSpc>
            </a:pPr>
            <a:r>
              <a:rPr lang="en-US" altLang="en-US" sz="800" smtClean="0">
                <a:latin typeface="Times" pitchFamily="18" charset="0"/>
              </a:rPr>
              <a:t>NRC Report </a:t>
            </a:r>
          </a:p>
          <a:p>
            <a:pPr marL="188913" indent="-188913">
              <a:lnSpc>
                <a:spcPct val="80000"/>
              </a:lnSpc>
              <a:buFontTx/>
              <a:buChar char="-"/>
            </a:pPr>
            <a:r>
              <a:rPr lang="en-US" altLang="en-US" sz="800" smtClean="0">
                <a:latin typeface="Times" pitchFamily="18" charset="0"/>
              </a:rPr>
              <a:t>Consistent spatial framework for coastal data the allows a seamless transition from onshore to offshore</a:t>
            </a:r>
          </a:p>
          <a:p>
            <a:pPr marL="188913" indent="-188913">
              <a:lnSpc>
                <a:spcPct val="80000"/>
              </a:lnSpc>
              <a:buFontTx/>
              <a:buChar char="-"/>
            </a:pPr>
            <a:r>
              <a:rPr lang="en-US" altLang="en-US" sz="800" smtClean="0">
                <a:latin typeface="Times" pitchFamily="18" charset="0"/>
              </a:rPr>
              <a:t>Increased collection and availability of data including land cover, shallow-water bathymetry, seafloor imagery, habitat distribution and classification standards</a:t>
            </a:r>
          </a:p>
          <a:p>
            <a:pPr marL="188913" indent="-188913">
              <a:lnSpc>
                <a:spcPct val="80000"/>
              </a:lnSpc>
              <a:buFontTx/>
              <a:buChar char="-"/>
            </a:pPr>
            <a:r>
              <a:rPr lang="en-US" altLang="en-US" sz="800" smtClean="0">
                <a:latin typeface="Times" pitchFamily="18" charset="0"/>
              </a:rPr>
              <a:t>Easy access to up to date digital, geospatial data, imagery and mapping products</a:t>
            </a:r>
          </a:p>
          <a:p>
            <a:pPr marL="188913" indent="-188913">
              <a:lnSpc>
                <a:spcPct val="80000"/>
              </a:lnSpc>
              <a:buFontTx/>
              <a:buChar char="-"/>
            </a:pPr>
            <a:r>
              <a:rPr lang="en-US" altLang="en-US" sz="800" smtClean="0">
                <a:latin typeface="Times" pitchFamily="18" charset="0"/>
              </a:rPr>
              <a:t>Compatibility among data formats – or standards and transformation protocols that allow each data exchange – and a means to evaluate data accuracy.</a:t>
            </a:r>
          </a:p>
          <a:p>
            <a:pPr marL="188913" indent="-188913">
              <a:lnSpc>
                <a:spcPct val="80000"/>
              </a:lnSpc>
              <a:buFontTx/>
              <a:buChar char="-"/>
            </a:pPr>
            <a:r>
              <a:rPr lang="en-US" altLang="en-US" sz="800" smtClean="0">
                <a:latin typeface="Times" pitchFamily="18" charset="0"/>
              </a:rPr>
              <a:t>Increased inter- and intra-agency coordination, cooperation and communication.</a:t>
            </a:r>
          </a:p>
          <a:p>
            <a:pPr marL="188913" indent="-188913">
              <a:lnSpc>
                <a:spcPct val="80000"/>
              </a:lnSpc>
              <a:buFontTx/>
              <a:buChar char="-"/>
            </a:pPr>
            <a:endParaRPr lang="en-US" altLang="en-US" sz="800" smtClean="0">
              <a:latin typeface="Times" pitchFamily="18" charset="0"/>
            </a:endParaRPr>
          </a:p>
          <a:p>
            <a:pPr marL="188913" indent="-188913">
              <a:lnSpc>
                <a:spcPct val="80000"/>
              </a:lnSpc>
            </a:pPr>
            <a:r>
              <a:rPr lang="en-US" altLang="en-US" sz="800" smtClean="0">
                <a:latin typeface="Times" pitchFamily="18" charset="0"/>
              </a:rPr>
              <a:t>U.S Ocean Action Plan</a:t>
            </a:r>
          </a:p>
          <a:p>
            <a:pPr marL="188913" indent="-188913">
              <a:lnSpc>
                <a:spcPct val="80000"/>
              </a:lnSpc>
              <a:buFontTx/>
              <a:buChar char="-"/>
            </a:pPr>
            <a:r>
              <a:rPr lang="en-US" altLang="en-US" sz="800" smtClean="0">
                <a:latin typeface="Times" pitchFamily="18" charset="0"/>
              </a:rPr>
              <a:t>Develop and annual inventory of federal, federally-funded, and non-federal governmental ocean and coastal mapping programs and operations</a:t>
            </a:r>
          </a:p>
          <a:p>
            <a:pPr marL="188913" indent="-188913">
              <a:lnSpc>
                <a:spcPct val="80000"/>
              </a:lnSpc>
              <a:buFontTx/>
              <a:buChar char="-"/>
            </a:pPr>
            <a:r>
              <a:rPr lang="en-US" altLang="en-US" sz="800" smtClean="0">
                <a:latin typeface="Times" pitchFamily="18" charset="0"/>
              </a:rPr>
              <a:t>Assess and report on common and shared needs for development of coordinated programs</a:t>
            </a:r>
          </a:p>
          <a:p>
            <a:pPr marL="188913" indent="-188913">
              <a:lnSpc>
                <a:spcPct val="80000"/>
              </a:lnSpc>
              <a:buFontTx/>
              <a:buChar char="-"/>
            </a:pPr>
            <a:r>
              <a:rPr lang="en-US" altLang="en-US" sz="800" smtClean="0">
                <a:latin typeface="Times" pitchFamily="18" charset="0"/>
              </a:rPr>
              <a:t>Coordinate and leverage resources and efforts across the federal sector with industry, academic, NGO and non-federal government entities</a:t>
            </a:r>
          </a:p>
          <a:p>
            <a:pPr marL="188913" indent="-188913">
              <a:lnSpc>
                <a:spcPct val="80000"/>
              </a:lnSpc>
              <a:buFontTx/>
              <a:buChar char="-"/>
            </a:pPr>
            <a:r>
              <a:rPr lang="en-US" altLang="en-US" sz="800" smtClean="0">
                <a:latin typeface="Times" pitchFamily="18" charset="0"/>
              </a:rPr>
              <a:t>Set priorities for standards development and developing strategies for promulgation of standards for data acquisition, data, metadata, tools and products</a:t>
            </a:r>
          </a:p>
          <a:p>
            <a:pPr marL="188913" indent="-188913">
              <a:lnSpc>
                <a:spcPct val="80000"/>
              </a:lnSpc>
              <a:buFontTx/>
              <a:buChar char="-"/>
            </a:pPr>
            <a:r>
              <a:rPr lang="en-US" altLang="en-US" sz="800" smtClean="0">
                <a:latin typeface="Times" pitchFamily="18" charset="0"/>
              </a:rPr>
              <a:t>Develop shared and standardized mechanisms for processing, archiving, and distributing geospatial data, tools, products and services</a:t>
            </a:r>
            <a:endParaRPr lang="en-US" altLang="en-US" smtClean="0">
              <a:latin typeface="Times" pitchFamily="18" charset="0"/>
            </a:endParaRPr>
          </a:p>
        </p:txBody>
      </p:sp>
      <p:sp>
        <p:nvSpPr>
          <p:cNvPr id="5120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31262-7E8B-46C1-823D-FA6B8E3A8080}" type="slidenum">
              <a:rPr kumimoji="0" lang="en-US" sz="1200" b="0" i="0" u="none" strike="noStrike" kern="1200" cap="none" spc="0" normalizeH="0" baseline="0" noProof="0" smtClean="0">
                <a:ln>
                  <a:noFill/>
                </a:ln>
                <a:solidFill>
                  <a:prstClr val="black"/>
                </a:solidFill>
                <a:effectLst/>
                <a:uLnTx/>
                <a:uFillTx/>
                <a:latin typeface="Times" pitchFamily="18"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smtClean="0">
              <a:ln>
                <a:noFill/>
              </a:ln>
              <a:solidFill>
                <a:prstClr val="black"/>
              </a:solidFill>
              <a:effectLst/>
              <a:uLnTx/>
              <a:uFillTx/>
              <a:latin typeface="Times" pitchFamily="18" charset="0"/>
              <a:ea typeface="+mn-ea"/>
              <a:cs typeface="Arial"/>
              <a:sym typeface="Arial"/>
            </a:endParaRPr>
          </a:p>
        </p:txBody>
      </p:sp>
    </p:spTree>
    <p:extLst>
      <p:ext uri="{BB962C8B-B14F-4D97-AF65-F5344CB8AC3E}">
        <p14:creationId xmlns:p14="http://schemas.microsoft.com/office/powerpoint/2010/main" val="210059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24683A5-FEB2-43ED-ACA2-BD4F600BBCD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35838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303-5C0D-4F0E-A167-322CEF1D2530}" type="slidenum">
              <a:rPr kumimoji="0" lang="en-US" altLang="en-US" sz="1300" b="0" i="0" u="none" strike="noStrike" kern="1200" cap="none" spc="0" normalizeH="0" baseline="0" noProof="0" smtClean="0">
                <a:ln>
                  <a:noFill/>
                </a:ln>
                <a:solidFill>
                  <a:srgbClr val="000000"/>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smtClean="0">
              <a:ln>
                <a:noFill/>
              </a:ln>
              <a:solidFill>
                <a:srgbClr val="000000"/>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229388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uFillTx/>
                <a:latin typeface="Arial" charset="0"/>
                <a:ea typeface="+mn-ea"/>
                <a:cs typeface="+mn-cs"/>
              </a:rPr>
              <a:t>4,430 square miles of shoreline (Texas - 895 square miles; Florida - 2,135 square miles; Puerto Rico - 1,145 sq. miles; USVI - 255 sq. miles)</a:t>
            </a:r>
          </a:p>
          <a:p>
            <a:pPr rtl="0"/>
            <a:r>
              <a:rPr lang="en-US" sz="1200" b="0" i="0" u="none" strike="noStrike" kern="1200" dirty="0" smtClean="0">
                <a:solidFill>
                  <a:schemeClr val="tx1"/>
                </a:solidFill>
                <a:effectLst/>
                <a:uFillTx/>
                <a:latin typeface="+mn-lt"/>
                <a:ea typeface="+mn-ea"/>
                <a:cs typeface="+mn-cs"/>
              </a:rPr>
              <a:t>8,264 square miles of shoreline (Florida (Michael) - 3315 square miles; South Carolina (Florence) - xx square miles; North Carolina (Florence) - xx square miles; Pacific Islands (</a:t>
            </a:r>
            <a:r>
              <a:rPr lang="en-US" sz="1200" b="0" i="0" u="none" strike="noStrike" kern="1200" dirty="0" err="1" smtClean="0">
                <a:solidFill>
                  <a:schemeClr val="tx1"/>
                </a:solidFill>
                <a:effectLst/>
                <a:uFillTx/>
                <a:latin typeface="+mn-lt"/>
                <a:ea typeface="+mn-ea"/>
                <a:cs typeface="+mn-cs"/>
              </a:rPr>
              <a:t>Yutu</a:t>
            </a:r>
            <a:r>
              <a:rPr lang="en-US" sz="1200" b="0" i="0" u="none" strike="noStrike" kern="1200" dirty="0" smtClean="0">
                <a:solidFill>
                  <a:schemeClr val="tx1"/>
                </a:solidFill>
                <a:effectLst/>
                <a:uFillTx/>
                <a:latin typeface="+mn-lt"/>
                <a:ea typeface="+mn-ea"/>
                <a:cs typeface="+mn-cs"/>
              </a:rPr>
              <a:t>) - 267 square miles)</a:t>
            </a:r>
          </a:p>
          <a:p>
            <a:pPr rtl="0"/>
            <a:endParaRPr lang="en-US" sz="1200" b="0" i="0" u="none" strike="noStrike" kern="1200" dirty="0" smtClean="0">
              <a:solidFill>
                <a:schemeClr val="tx1"/>
              </a:solidFill>
              <a:effectLst/>
              <a:uFillTx/>
              <a:latin typeface="+mn-lt"/>
              <a:ea typeface="+mn-ea"/>
              <a:cs typeface="+mn-cs"/>
            </a:endParaRPr>
          </a:p>
          <a:p>
            <a:pPr rtl="0"/>
            <a:r>
              <a:rPr lang="en-US" sz="1200" b="0" i="0" u="none" strike="noStrike" kern="1200" dirty="0" smtClean="0">
                <a:solidFill>
                  <a:schemeClr val="tx1"/>
                </a:solidFill>
                <a:effectLst/>
                <a:uFillTx/>
                <a:latin typeface="+mn-lt"/>
                <a:ea typeface="+mn-ea"/>
                <a:cs typeface="+mn-cs"/>
              </a:rPr>
              <a:t>Three areas are currently getting Hurricane Supplemental Funds to Support the Coastal Mapping Program products:</a:t>
            </a:r>
            <a:endParaRPr lang="en-US" sz="1000" b="0" dirty="0" smtClean="0">
              <a:effectLst/>
              <a:uFillTx/>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uFillTx/>
                <a:latin typeface="+mn-lt"/>
                <a:ea typeface="+mn-ea"/>
                <a:cs typeface="+mn-cs"/>
              </a:rPr>
              <a:t>High resolution </a:t>
            </a:r>
            <a:r>
              <a:rPr lang="en-US" sz="1200" b="1" i="0" u="none" strike="noStrike" kern="1200" dirty="0" err="1" smtClean="0">
                <a:solidFill>
                  <a:schemeClr val="tx1"/>
                </a:solidFill>
                <a:effectLst/>
                <a:uFillTx/>
                <a:latin typeface="+mn-lt"/>
                <a:ea typeface="+mn-ea"/>
                <a:cs typeface="+mn-cs"/>
              </a:rPr>
              <a:t>topobathy</a:t>
            </a:r>
            <a:r>
              <a:rPr lang="en-US" sz="1200" b="1" i="0" u="none" strike="noStrike" kern="1200" dirty="0" smtClean="0">
                <a:solidFill>
                  <a:schemeClr val="tx1"/>
                </a:solidFill>
                <a:effectLst/>
                <a:uFillTx/>
                <a:latin typeface="+mn-lt"/>
                <a:ea typeface="+mn-ea"/>
                <a:cs typeface="+mn-cs"/>
              </a:rPr>
              <a:t> </a:t>
            </a:r>
            <a:r>
              <a:rPr lang="en-US" sz="1200" b="1" i="0" u="none" strike="noStrike" kern="1200" dirty="0" err="1" smtClean="0">
                <a:solidFill>
                  <a:schemeClr val="tx1"/>
                </a:solidFill>
                <a:effectLst/>
                <a:uFillTx/>
                <a:latin typeface="+mn-lt"/>
                <a:ea typeface="+mn-ea"/>
                <a:cs typeface="+mn-cs"/>
              </a:rPr>
              <a:t>lidar</a:t>
            </a:r>
            <a:r>
              <a:rPr lang="en-US" sz="1200" b="1" i="0" u="none" strike="noStrike" kern="1200" dirty="0" smtClean="0">
                <a:solidFill>
                  <a:schemeClr val="tx1"/>
                </a:solidFill>
                <a:effectLst/>
                <a:uFillTx/>
                <a:latin typeface="+mn-lt"/>
                <a:ea typeface="+mn-ea"/>
                <a:cs typeface="+mn-cs"/>
              </a:rPr>
              <a:t> </a:t>
            </a:r>
          </a:p>
          <a:p>
            <a:pPr marL="171450" indent="-171450" rtl="0" fontAlgn="base">
              <a:buFont typeface="Arial" panose="020B0604020202020204" pitchFamily="34" charset="0"/>
              <a:buChar char="•"/>
            </a:pPr>
            <a:r>
              <a:rPr lang="en-US" sz="1200" b="1" i="0" u="none" strike="noStrike" kern="1200" dirty="0" err="1" smtClean="0">
                <a:solidFill>
                  <a:schemeClr val="tx1"/>
                </a:solidFill>
                <a:effectLst/>
                <a:uFillTx/>
                <a:latin typeface="+mn-lt"/>
                <a:ea typeface="+mn-ea"/>
                <a:cs typeface="+mn-cs"/>
              </a:rPr>
              <a:t>Red,Green</a:t>
            </a:r>
            <a:r>
              <a:rPr lang="en-US" sz="1200" b="1" i="0" u="none" strike="noStrike" kern="1200" dirty="0" smtClean="0">
                <a:solidFill>
                  <a:schemeClr val="tx1"/>
                </a:solidFill>
                <a:effectLst/>
                <a:uFillTx/>
                <a:latin typeface="+mn-lt"/>
                <a:ea typeface="+mn-ea"/>
                <a:cs typeface="+mn-cs"/>
              </a:rPr>
              <a:t>, Blue and Near-Infrared Imagery </a:t>
            </a:r>
            <a:r>
              <a:rPr lang="en-US" sz="1200" b="0" i="0" u="none" strike="noStrike" kern="1200" dirty="0" smtClean="0">
                <a:solidFill>
                  <a:schemeClr val="tx1"/>
                </a:solidFill>
                <a:effectLst/>
                <a:uFillTx/>
                <a:latin typeface="+mn-lt"/>
                <a:ea typeface="+mn-ea"/>
                <a:cs typeface="+mn-cs"/>
              </a:rPr>
              <a:t>(both in Stereo and </a:t>
            </a:r>
            <a:r>
              <a:rPr lang="en-US" sz="1200" b="0" i="0" u="none" strike="noStrike" kern="1200" dirty="0" err="1" smtClean="0">
                <a:solidFill>
                  <a:schemeClr val="tx1"/>
                </a:solidFill>
                <a:effectLst/>
                <a:uFillTx/>
                <a:latin typeface="+mn-lt"/>
                <a:ea typeface="+mn-ea"/>
                <a:cs typeface="+mn-cs"/>
              </a:rPr>
              <a:t>OrthoImagery</a:t>
            </a:r>
            <a:r>
              <a:rPr lang="en-US" sz="1200" b="0" i="0" u="none" strike="noStrike" kern="1200" dirty="0" smtClean="0">
                <a:solidFill>
                  <a:schemeClr val="tx1"/>
                </a:solidFill>
                <a:effectLst/>
                <a:uFillTx/>
                <a:latin typeface="+mn-lt"/>
                <a:ea typeface="+mn-ea"/>
                <a:cs typeface="+mn-cs"/>
              </a:rPr>
              <a:t> deliverable formats) acquired, </a:t>
            </a:r>
          </a:p>
          <a:p>
            <a:pPr marL="171450" indent="-171450" rtl="0" fontAlgn="base">
              <a:buFont typeface="Arial" panose="020B0604020202020204" pitchFamily="34" charset="0"/>
              <a:buChar char="•"/>
            </a:pPr>
            <a:r>
              <a:rPr lang="en-US" sz="1200" b="0" i="0" u="none" strike="noStrike" kern="1200" dirty="0" smtClean="0">
                <a:solidFill>
                  <a:schemeClr val="tx1"/>
                </a:solidFill>
                <a:effectLst/>
                <a:uFillTx/>
                <a:latin typeface="+mn-lt"/>
                <a:ea typeface="+mn-ea"/>
                <a:cs typeface="+mn-cs"/>
              </a:rPr>
              <a:t>Updated </a:t>
            </a:r>
            <a:r>
              <a:rPr lang="en-US" sz="1200" b="1" i="0" u="none" strike="noStrike" kern="1200" dirty="0" smtClean="0">
                <a:solidFill>
                  <a:schemeClr val="tx1"/>
                </a:solidFill>
                <a:effectLst/>
                <a:uFillTx/>
                <a:latin typeface="+mn-lt"/>
                <a:ea typeface="+mn-ea"/>
                <a:cs typeface="+mn-cs"/>
              </a:rPr>
              <a:t>National Shoreline </a:t>
            </a:r>
            <a:r>
              <a:rPr lang="en-US" sz="1200" b="0" i="0" u="none" strike="noStrike" kern="1200" dirty="0" smtClean="0">
                <a:solidFill>
                  <a:schemeClr val="tx1"/>
                </a:solidFill>
                <a:effectLst/>
                <a:uFillTx/>
                <a:latin typeface="+mn-lt"/>
                <a:ea typeface="+mn-ea"/>
                <a:cs typeface="+mn-cs"/>
              </a:rPr>
              <a:t>produced. </a:t>
            </a:r>
          </a:p>
          <a:p>
            <a:pPr rtl="0"/>
            <a:r>
              <a:rPr lang="en-US" sz="1000" b="0" dirty="0" smtClean="0">
                <a:effectLst/>
                <a:uFillTx/>
              </a:rPr>
              <a:t/>
            </a:r>
            <a:br>
              <a:rPr lang="en-US" sz="1000" b="0" dirty="0" smtClean="0">
                <a:effectLst/>
                <a:uFillTx/>
              </a:rPr>
            </a:br>
            <a:r>
              <a:rPr lang="en-US" sz="1200" b="0" i="0" u="none" strike="noStrike" kern="1200" dirty="0" smtClean="0">
                <a:solidFill>
                  <a:schemeClr val="tx1"/>
                </a:solidFill>
                <a:effectLst/>
                <a:uFillTx/>
                <a:latin typeface="+mn-lt"/>
                <a:ea typeface="+mn-ea"/>
                <a:cs typeface="+mn-cs"/>
              </a:rPr>
              <a:t>Areal extents in Texas are associated with Hurricane Harvey, the Florida Keys from Miami to Marquesas for Hurricane Irma, and the islands of Puerto Rico and U.S. Virgin Islands in response to Hurricane Maria.  </a:t>
            </a:r>
            <a:endParaRPr lang="en-US" sz="1000" b="0" dirty="0" smtClean="0">
              <a:effectLst/>
              <a:uFillTx/>
            </a:endParaRPr>
          </a:p>
          <a:p>
            <a:r>
              <a:rPr lang="en-US" sz="1000" b="0" dirty="0" smtClean="0">
                <a:effectLst/>
                <a:uFillTx/>
              </a:rPr>
              <a:t/>
            </a:r>
            <a:br>
              <a:rPr lang="en-US" sz="1000" b="0" dirty="0" smtClean="0">
                <a:effectLst/>
                <a:uFillTx/>
              </a:rPr>
            </a:br>
            <a:r>
              <a:rPr lang="en-US" sz="1200" b="0" i="0" u="none" strike="noStrike" kern="1200" dirty="0" smtClean="0">
                <a:solidFill>
                  <a:schemeClr val="tx1"/>
                </a:solidFill>
                <a:effectLst/>
                <a:uFillTx/>
                <a:latin typeface="+mn-lt"/>
                <a:ea typeface="+mn-ea"/>
                <a:cs typeface="+mn-cs"/>
              </a:rPr>
              <a:t>Current acquisition and overall project completion percentages are presented here for the respective </a:t>
            </a:r>
            <a:r>
              <a:rPr lang="en-US" sz="1200" b="0" i="0" u="none" strike="noStrike" kern="1200" dirty="0" err="1" smtClean="0">
                <a:solidFill>
                  <a:schemeClr val="tx1"/>
                </a:solidFill>
                <a:effectLst/>
                <a:uFillTx/>
                <a:latin typeface="+mn-lt"/>
                <a:ea typeface="+mn-ea"/>
                <a:cs typeface="+mn-cs"/>
              </a:rPr>
              <a:t>projects.This</a:t>
            </a:r>
            <a:r>
              <a:rPr lang="en-US" sz="1200" b="0" i="0" u="none" strike="noStrike" kern="1200" dirty="0" smtClean="0">
                <a:solidFill>
                  <a:schemeClr val="tx1"/>
                </a:solidFill>
                <a:effectLst/>
                <a:uFillTx/>
                <a:latin typeface="+mn-lt"/>
                <a:ea typeface="+mn-ea"/>
                <a:cs typeface="+mn-cs"/>
              </a:rPr>
              <a:t> data will be utilized to produce updated </a:t>
            </a:r>
            <a:r>
              <a:rPr lang="en-US" sz="1200" b="1" i="0" u="none" strike="noStrike" kern="1200" dirty="0" smtClean="0">
                <a:solidFill>
                  <a:schemeClr val="tx1"/>
                </a:solidFill>
                <a:effectLst/>
                <a:uFillTx/>
                <a:latin typeface="+mn-lt"/>
                <a:ea typeface="+mn-ea"/>
                <a:cs typeface="+mn-cs"/>
              </a:rPr>
              <a:t>highly accurate near shore depths</a:t>
            </a:r>
            <a:r>
              <a:rPr lang="en-US" sz="1200" b="0" i="0" u="none" strike="noStrike" kern="1200" dirty="0" smtClean="0">
                <a:solidFill>
                  <a:schemeClr val="tx1"/>
                </a:solidFill>
                <a:effectLst/>
                <a:uFillTx/>
                <a:latin typeface="+mn-lt"/>
                <a:ea typeface="+mn-ea"/>
                <a:cs typeface="+mn-cs"/>
              </a:rPr>
              <a:t> and </a:t>
            </a:r>
            <a:r>
              <a:rPr lang="en-US" sz="1200" b="1" i="0" u="none" strike="noStrike" kern="1200" dirty="0" smtClean="0">
                <a:solidFill>
                  <a:schemeClr val="tx1"/>
                </a:solidFill>
                <a:effectLst/>
                <a:uFillTx/>
                <a:latin typeface="+mn-lt"/>
                <a:ea typeface="+mn-ea"/>
                <a:cs typeface="+mn-cs"/>
              </a:rPr>
              <a:t>shoreline products to update nautical charting products</a:t>
            </a:r>
            <a:r>
              <a:rPr lang="en-US" sz="1200" b="0" i="0" u="none" strike="noStrike" kern="1200" dirty="0" smtClean="0">
                <a:solidFill>
                  <a:schemeClr val="tx1"/>
                </a:solidFill>
                <a:effectLst/>
                <a:uFillTx/>
                <a:latin typeface="+mn-lt"/>
                <a:ea typeface="+mn-ea"/>
                <a:cs typeface="+mn-cs"/>
              </a:rPr>
              <a:t> for safe and efficient navigation and commerce.  Data will be disseminated to support multi-use of the data from </a:t>
            </a:r>
            <a:r>
              <a:rPr lang="en-US" sz="1200" b="1" i="0" u="none" strike="noStrike" kern="1200" dirty="0" smtClean="0">
                <a:solidFill>
                  <a:schemeClr val="tx1"/>
                </a:solidFill>
                <a:effectLst/>
                <a:uFillTx/>
                <a:latin typeface="+mn-lt"/>
                <a:ea typeface="+mn-ea"/>
                <a:cs typeface="+mn-cs"/>
              </a:rPr>
              <a:t>storm-surge and inundation mapping, to community resilience planning and decision-making, benthic and habitat mapping</a:t>
            </a:r>
            <a:r>
              <a:rPr lang="en-US" sz="1200" b="0" i="0" u="none" strike="noStrike" kern="1200" dirty="0" smtClean="0">
                <a:solidFill>
                  <a:schemeClr val="tx1"/>
                </a:solidFill>
                <a:effectLst/>
                <a:uFillTx/>
                <a:latin typeface="+mn-lt"/>
                <a:ea typeface="+mn-ea"/>
                <a:cs typeface="+mn-cs"/>
              </a:rPr>
              <a:t>, as well as numerous other applications.</a:t>
            </a:r>
            <a:endParaRPr lang="en-US" sz="1000" dirty="0">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uFillTx/>
              </a:defRPr>
            </a:pPr>
            <a:fld id="{CDFA7255-6C7D-4B0F-88E4-81F231FABF6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uFillTx/>
                </a:defRPr>
              </a:pPr>
              <a:t>28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15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400"/>
              <a:t>The following slides were presented by ATG to OPC -- these are the main focus and interest of AMEC</a:t>
            </a:r>
            <a:endParaRPr sz="1400"/>
          </a:p>
        </p:txBody>
      </p:sp>
      <p:sp>
        <p:nvSpPr>
          <p:cNvPr id="246" name="Google Shape;2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4390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a2dc4c07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9a2dc4c07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p:txBody>
      </p:sp>
      <p:sp>
        <p:nvSpPr>
          <p:cNvPr id="255" name="Google Shape;255;g9a2dc4c07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55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9a98670c7_0_0:notes"/>
          <p:cNvSpPr>
            <a:spLocks noGrp="1" noRot="1" noChangeAspect="1"/>
          </p:cNvSpPr>
          <p:nvPr>
            <p:ph type="sldImg" idx="2"/>
          </p:nvPr>
        </p:nvSpPr>
        <p:spPr>
          <a:xfrm>
            <a:off x="1139825" y="684213"/>
            <a:ext cx="456723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99a98670c7_0_0:notes"/>
          <p:cNvSpPr txBox="1">
            <a:spLocks noGrp="1"/>
          </p:cNvSpPr>
          <p:nvPr>
            <p:ph type="body" idx="1"/>
          </p:nvPr>
        </p:nvSpPr>
        <p:spPr>
          <a:xfrm>
            <a:off x="684560" y="4337474"/>
            <a:ext cx="5476500" cy="41094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Level of effort to craft an implementation plan and follow-thru</a:t>
            </a: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Complementary AMEC mapping themes will factor into planning, including strategic timing of data collection or processing, and combined requirements in coastal and nearshore areas, to leverage resources and capabilities.</a:t>
            </a: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Good example -- terrestrial hydro needs coastal elevations for NOAA’s National Water Model, a hydrologic modeling framework that simulates</a:t>
            </a: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observed and forecasted streamflows in Alaska.</a:t>
            </a: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300">
              <a:solidFill>
                <a:srgbClr val="293340"/>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666837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9a98670c7_0_133:notes"/>
          <p:cNvSpPr>
            <a:spLocks noGrp="1" noRot="1" noChangeAspect="1"/>
          </p:cNvSpPr>
          <p:nvPr>
            <p:ph type="sldImg" idx="2"/>
          </p:nvPr>
        </p:nvSpPr>
        <p:spPr>
          <a:xfrm>
            <a:off x="1139825" y="684213"/>
            <a:ext cx="456723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99a98670c7_0_133:notes"/>
          <p:cNvSpPr txBox="1">
            <a:spLocks noGrp="1"/>
          </p:cNvSpPr>
          <p:nvPr>
            <p:ph type="body" idx="1"/>
          </p:nvPr>
        </p:nvSpPr>
        <p:spPr>
          <a:xfrm>
            <a:off x="684560" y="4337474"/>
            <a:ext cx="5476500" cy="41094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Level of effort to craft an implementation plan and follow-thru</a:t>
            </a:r>
            <a:endParaRPr sz="1300">
              <a:solidFill>
                <a:srgbClr val="293340"/>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98961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9a98670c7_0_265:notes"/>
          <p:cNvSpPr>
            <a:spLocks noGrp="1" noRot="1" noChangeAspect="1"/>
          </p:cNvSpPr>
          <p:nvPr>
            <p:ph type="sldImg" idx="2"/>
          </p:nvPr>
        </p:nvSpPr>
        <p:spPr>
          <a:xfrm>
            <a:off x="1139825" y="684213"/>
            <a:ext cx="456723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99a98670c7_0_265:notes"/>
          <p:cNvSpPr txBox="1">
            <a:spLocks noGrp="1"/>
          </p:cNvSpPr>
          <p:nvPr>
            <p:ph type="body" idx="1"/>
          </p:nvPr>
        </p:nvSpPr>
        <p:spPr>
          <a:xfrm>
            <a:off x="684560" y="4337474"/>
            <a:ext cx="5476500" cy="41094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NOAA water clarity tool for AK topobathy upgraded using a composite of 2019 Sentinel 3 imagery</a:t>
            </a:r>
            <a:endParaRPr sz="1300">
              <a:solidFill>
                <a:srgbClr val="293340"/>
              </a:solidFill>
              <a:highlight>
                <a:srgbClr val="FFFFFF"/>
              </a:highlight>
              <a:latin typeface="Roboto"/>
              <a:ea typeface="Roboto"/>
              <a:cs typeface="Roboto"/>
              <a:sym typeface="Roboto"/>
            </a:endParaRPr>
          </a:p>
          <a:p>
            <a:pPr marL="457200" lvl="0" indent="-311150" algn="l" rtl="0">
              <a:lnSpc>
                <a:spcPct val="100000"/>
              </a:lnSpc>
              <a:spcBef>
                <a:spcPts val="0"/>
              </a:spcBef>
              <a:spcAft>
                <a:spcPts val="0"/>
              </a:spcAft>
              <a:buSzPts val="1300"/>
              <a:buFont typeface="Roboto"/>
              <a:buChar char="-"/>
            </a:pPr>
            <a:r>
              <a:rPr lang="en-US" sz="1300">
                <a:solidFill>
                  <a:srgbClr val="293340"/>
                </a:solidFill>
                <a:highlight>
                  <a:srgbClr val="FFFFFF"/>
                </a:highlight>
                <a:latin typeface="Roboto"/>
                <a:ea typeface="Roboto"/>
                <a:cs typeface="Roboto"/>
                <a:sym typeface="Roboto"/>
              </a:rPr>
              <a:t>Monthly composites of Sentinel 3 more here </a:t>
            </a:r>
            <a:r>
              <a:rPr lang="en-US" sz="1300" u="sng">
                <a:solidFill>
                  <a:schemeClr val="hlink"/>
                </a:solidFill>
                <a:highlight>
                  <a:srgbClr val="FFFFFF"/>
                </a:highlight>
                <a:latin typeface="Roboto"/>
                <a:ea typeface="Roboto"/>
                <a:cs typeface="Roboto"/>
                <a:sym typeface="Roboto"/>
                <a:hlinkClick r:id="rId3"/>
              </a:rPr>
              <a:t>https://www.ngs.noaa.gov/RSD/topobathy/sentinel_info.pdf</a:t>
            </a:r>
            <a:endParaRPr sz="1300">
              <a:solidFill>
                <a:srgbClr val="293340"/>
              </a:solidFill>
              <a:highlight>
                <a:srgbClr val="FFFFFF"/>
              </a:highlight>
              <a:latin typeface="Roboto"/>
              <a:ea typeface="Roboto"/>
              <a:cs typeface="Roboto"/>
              <a:sym typeface="Roboto"/>
            </a:endParaRPr>
          </a:p>
          <a:p>
            <a:pPr marL="457200" lvl="0"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Using this methodology we will update with the previous years data. Revisit of the satellites at this latitude is 1.4 days</a:t>
            </a:r>
            <a:endParaRPr sz="1300">
              <a:solidFill>
                <a:srgbClr val="293340"/>
              </a:solidFill>
              <a:highlight>
                <a:srgbClr val="FFFFFF"/>
              </a:highlight>
              <a:latin typeface="Roboto"/>
              <a:ea typeface="Roboto"/>
              <a:cs typeface="Roboto"/>
              <a:sym typeface="Roboto"/>
            </a:endParaRPr>
          </a:p>
          <a:p>
            <a:pPr marL="457200" lvl="0"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This will be used to inform and direct operations from aircraft and satellite</a:t>
            </a:r>
            <a:endParaRPr sz="1300">
              <a:solidFill>
                <a:srgbClr val="293340"/>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sz="1300">
                <a:solidFill>
                  <a:srgbClr val="293340"/>
                </a:solidFill>
                <a:highlight>
                  <a:srgbClr val="FFFFFF"/>
                </a:highlight>
                <a:latin typeface="Roboto"/>
                <a:ea typeface="Roboto"/>
                <a:cs typeface="Roboto"/>
                <a:sym typeface="Roboto"/>
              </a:rPr>
              <a:t>Testing new technologies for  acquisition efficiencies:</a:t>
            </a:r>
            <a:endParaRPr sz="1300">
              <a:solidFill>
                <a:srgbClr val="293340"/>
              </a:solidFill>
              <a:highlight>
                <a:srgbClr val="FFFFFF"/>
              </a:highlight>
              <a:latin typeface="Roboto"/>
              <a:ea typeface="Roboto"/>
              <a:cs typeface="Roboto"/>
              <a:sym typeface="Roboto"/>
            </a:endParaRPr>
          </a:p>
          <a:p>
            <a:pPr marL="457200" lvl="0"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Satellite-derived bathymetry, e.g. Sentinel 2, WorldView-3 and ICESat-2, cloud computing</a:t>
            </a:r>
            <a:endParaRPr sz="1300">
              <a:solidFill>
                <a:srgbClr val="293340"/>
              </a:solidFill>
              <a:highlight>
                <a:srgbClr val="FFFFFF"/>
              </a:highlight>
              <a:latin typeface="Roboto"/>
              <a:ea typeface="Roboto"/>
              <a:cs typeface="Roboto"/>
              <a:sym typeface="Roboto"/>
            </a:endParaRPr>
          </a:p>
          <a:p>
            <a:pPr marL="914400" lvl="1"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Internal NOAA development for SDB SATBathy tool - a user-friendly global  Satellite Derived Bathymetry (SDB) tool that will provide consistent and quick results utilizing the improved Cabellero and Stumpf SDB algorithm (Caballero, 2020).  https://docs.google.com/presentation/d/1CzphHzmqlSH_vwHhTJveT2KU_CU9WmbxlfJHvylBljQ/edit?usp=sharing </a:t>
            </a:r>
            <a:endParaRPr sz="1300">
              <a:solidFill>
                <a:srgbClr val="293340"/>
              </a:solidFill>
              <a:highlight>
                <a:srgbClr val="FFFFFF"/>
              </a:highlight>
              <a:latin typeface="Roboto"/>
              <a:ea typeface="Roboto"/>
              <a:cs typeface="Roboto"/>
              <a:sym typeface="Roboto"/>
            </a:endParaRPr>
          </a:p>
          <a:p>
            <a:pPr marL="914400" lvl="1"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External NOAA contract to Woolpert/TCarta - to evaluate TCarta’s SDB approach using Worldview 2 and 3 that is calibrated and validated using surfaces will be derived from the data products of the ICESat-2</a:t>
            </a:r>
            <a:endParaRPr sz="1300">
              <a:solidFill>
                <a:srgbClr val="293340"/>
              </a:solidFill>
              <a:highlight>
                <a:srgbClr val="FFFFFF"/>
              </a:highlight>
              <a:latin typeface="Roboto"/>
              <a:ea typeface="Roboto"/>
              <a:cs typeface="Roboto"/>
              <a:sym typeface="Roboto"/>
            </a:endParaRPr>
          </a:p>
          <a:p>
            <a:pPr marL="457200" lvl="0"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Continued UxS research to operations leveraging:</a:t>
            </a:r>
            <a:endParaRPr sz="1300">
              <a:solidFill>
                <a:srgbClr val="293340"/>
              </a:solidFill>
              <a:highlight>
                <a:srgbClr val="FFFFFF"/>
              </a:highlight>
              <a:latin typeface="Roboto"/>
              <a:ea typeface="Roboto"/>
              <a:cs typeface="Roboto"/>
              <a:sym typeface="Roboto"/>
            </a:endParaRPr>
          </a:p>
          <a:p>
            <a:pPr marL="914400" lvl="1"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Internal UxS funding for continued development of ship launched sUAS and imagery derived bathymetry from multiple sUAS -  sUAS BATHYMETRIC MAPPING FOR FEATURELESS BOTTOM TOPOGRAPHY USING NATURALLY OCCURRING STRUCTURED LIGHT </a:t>
            </a:r>
            <a:r>
              <a:rPr lang="en-US" sz="1300" u="sng">
                <a:solidFill>
                  <a:schemeClr val="hlink"/>
                </a:solidFill>
                <a:highlight>
                  <a:srgbClr val="FFFFFF"/>
                </a:highlight>
                <a:latin typeface="Roboto"/>
                <a:ea typeface="Roboto"/>
                <a:cs typeface="Roboto"/>
                <a:sym typeface="Roboto"/>
                <a:hlinkClick r:id="rId4"/>
              </a:rPr>
              <a:t>https://docs.google.com/document/d/1aIC4eisOn1AGatz7bEc30BT9Wy9TFxy4i8m2bRCqY4Y/edit?usp=sharing</a:t>
            </a:r>
            <a:endParaRPr sz="1300">
              <a:solidFill>
                <a:srgbClr val="293340"/>
              </a:solidFill>
              <a:highlight>
                <a:srgbClr val="FFFFFF"/>
              </a:highlight>
              <a:latin typeface="Roboto"/>
              <a:ea typeface="Roboto"/>
              <a:cs typeface="Roboto"/>
              <a:sym typeface="Roboto"/>
            </a:endParaRPr>
          </a:p>
          <a:p>
            <a:pPr marL="914400" lvl="1"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Continued </a:t>
            </a:r>
            <a:endParaRPr sz="1300">
              <a:solidFill>
                <a:srgbClr val="293340"/>
              </a:solidFill>
              <a:highlight>
                <a:srgbClr val="FFFFFF"/>
              </a:highlight>
              <a:latin typeface="Roboto"/>
              <a:ea typeface="Roboto"/>
              <a:cs typeface="Roboto"/>
              <a:sym typeface="Roboto"/>
            </a:endParaRPr>
          </a:p>
          <a:p>
            <a:pPr marL="914400" lvl="1" indent="-311150" algn="l" rtl="0">
              <a:lnSpc>
                <a:spcPct val="100000"/>
              </a:lnSpc>
              <a:spcBef>
                <a:spcPts val="0"/>
              </a:spcBef>
              <a:spcAft>
                <a:spcPts val="0"/>
              </a:spcAft>
              <a:buClr>
                <a:srgbClr val="293340"/>
              </a:buClr>
              <a:buSzPts val="1300"/>
              <a:buFont typeface="Roboto"/>
              <a:buChar char="-"/>
            </a:pPr>
            <a:r>
              <a:rPr lang="en-US" sz="1300">
                <a:solidFill>
                  <a:srgbClr val="293340"/>
                </a:solidFill>
                <a:highlight>
                  <a:srgbClr val="FFFFFF"/>
                </a:highlight>
                <a:latin typeface="Roboto"/>
                <a:ea typeface="Roboto"/>
                <a:cs typeface="Roboto"/>
                <a:sym typeface="Roboto"/>
              </a:rPr>
              <a:t>UxM to “fill the gap” between airborne lidar and maritime hydrography leveraging ongoing and established efforts at the UNH Joint Hydrographic Center/CCOM</a:t>
            </a:r>
            <a:endParaRPr sz="1300">
              <a:solidFill>
                <a:srgbClr val="293340"/>
              </a:solidFill>
              <a:highlight>
                <a:srgbClr val="FFFFFF"/>
              </a:highlight>
              <a:latin typeface="Roboto"/>
              <a:ea typeface="Roboto"/>
              <a:cs typeface="Roboto"/>
              <a:sym typeface="Roboto"/>
            </a:endParaRPr>
          </a:p>
          <a:p>
            <a:pPr marL="914400" lvl="0" indent="0" algn="l" rtl="0">
              <a:lnSpc>
                <a:spcPct val="100000"/>
              </a:lnSpc>
              <a:spcBef>
                <a:spcPts val="0"/>
              </a:spcBef>
              <a:spcAft>
                <a:spcPts val="0"/>
              </a:spcAft>
              <a:buSzPts val="1400"/>
              <a:buNone/>
            </a:pPr>
            <a:r>
              <a:rPr lang="en-US" sz="1100">
                <a:highlight>
                  <a:srgbClr val="FFFFFF"/>
                </a:highlight>
              </a:rPr>
              <a:t>Lots of experience at NOAA and the JHC at UNH CCOM </a:t>
            </a:r>
            <a:endParaRPr sz="1100">
              <a:highlight>
                <a:srgbClr val="FFFFFF"/>
              </a:highlight>
            </a:endParaRPr>
          </a:p>
          <a:p>
            <a:pPr marL="914400" lvl="0" indent="0" algn="l" rtl="0">
              <a:lnSpc>
                <a:spcPct val="100000"/>
              </a:lnSpc>
              <a:spcBef>
                <a:spcPts val="0"/>
              </a:spcBef>
              <a:spcAft>
                <a:spcPts val="0"/>
              </a:spcAft>
              <a:buSzPts val="1400"/>
              <a:buNone/>
            </a:pPr>
            <a:endParaRPr sz="1100">
              <a:highlight>
                <a:srgbClr val="FFFFFF"/>
              </a:highlight>
            </a:endParaRPr>
          </a:p>
          <a:p>
            <a:pPr marL="914400" lvl="0" indent="0" algn="l" rtl="0">
              <a:lnSpc>
                <a:spcPct val="100000"/>
              </a:lnSpc>
              <a:spcBef>
                <a:spcPts val="0"/>
              </a:spcBef>
              <a:spcAft>
                <a:spcPts val="0"/>
              </a:spcAft>
              <a:buSzPts val="1400"/>
              <a:buNone/>
            </a:pPr>
            <a:r>
              <a:rPr lang="en-US" sz="1100" u="sng">
                <a:solidFill>
                  <a:srgbClr val="1155CC"/>
                </a:solidFill>
                <a:highlight>
                  <a:srgbClr val="FFFFFF"/>
                </a:highlight>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https://coastalscience.noaa.gov/news/noaa-evaluates-capabilities-unmanned-surface-vessel/</a:t>
            </a:r>
            <a:r>
              <a:rPr lang="en-US" sz="1100">
                <a:highlight>
                  <a:srgbClr val="FFFFFF"/>
                </a:highlight>
                <a:latin typeface="Arial"/>
                <a:ea typeface="Arial"/>
                <a:cs typeface="Arial"/>
                <a:sym typeface="Arial"/>
              </a:rPr>
              <a:t> </a:t>
            </a:r>
            <a:endParaRPr sz="1100">
              <a:highlight>
                <a:srgbClr val="FFFFFF"/>
              </a:highlight>
              <a:latin typeface="Arial"/>
              <a:ea typeface="Arial"/>
              <a:cs typeface="Arial"/>
              <a:sym typeface="Arial"/>
            </a:endParaRPr>
          </a:p>
          <a:p>
            <a:pPr marL="914400" lvl="0" indent="0" algn="l" rtl="0">
              <a:lnSpc>
                <a:spcPct val="100000"/>
              </a:lnSpc>
              <a:spcBef>
                <a:spcPts val="0"/>
              </a:spcBef>
              <a:spcAft>
                <a:spcPts val="0"/>
              </a:spcAft>
              <a:buSzPts val="1400"/>
              <a:buNone/>
            </a:pPr>
            <a:r>
              <a:rPr lang="en-US" sz="1100" u="sng">
                <a:solidFill>
                  <a:srgbClr val="1155CC"/>
                </a:solidFill>
                <a:highlight>
                  <a:srgbClr val="FFFFFF"/>
                </a:highlight>
                <a:latin typeface="Arial"/>
                <a:ea typeface="Arial"/>
                <a:cs typeface="Arial"/>
                <a:sym typeface="Aria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https://www.nauticalcharts.noaa.gov/updates/noaa-ship-thomas-jefferson-tests-innovative-drix-autonomous-surface-vehicle/</a:t>
            </a:r>
            <a:endParaRPr sz="1100" u="sng">
              <a:solidFill>
                <a:srgbClr val="1155CC"/>
              </a:solidFill>
              <a:highlight>
                <a:srgbClr val="FFFFFF"/>
              </a:highlight>
              <a:latin typeface="Arial"/>
              <a:ea typeface="Arial"/>
              <a:cs typeface="Arial"/>
              <a:sym typeface="Arial"/>
            </a:endParaRPr>
          </a:p>
          <a:p>
            <a:pPr marL="914400" lvl="0" indent="0" algn="l" rtl="0">
              <a:lnSpc>
                <a:spcPct val="100000"/>
              </a:lnSpc>
              <a:spcBef>
                <a:spcPts val="0"/>
              </a:spcBef>
              <a:spcAft>
                <a:spcPts val="0"/>
              </a:spcAft>
              <a:buSzPts val="1400"/>
              <a:buNone/>
            </a:pPr>
            <a:r>
              <a:rPr lang="en-US" sz="1100" u="sng">
                <a:solidFill>
                  <a:srgbClr val="1155CC"/>
                </a:solidFill>
                <a:highlight>
                  <a:srgbClr val="FFFFFF"/>
                </a:highlight>
                <a:latin typeface="Arial"/>
                <a:ea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https://www.nauticalcharts.noaa.gov/updates/unmanned-surface-vehicles-evaluated-for-hydrographic-survey/</a:t>
            </a:r>
            <a:endParaRPr sz="1100" u="sng">
              <a:solidFill>
                <a:srgbClr val="1155CC"/>
              </a:solidFill>
              <a:highlight>
                <a:srgbClr val="FFFFFF"/>
              </a:highlight>
              <a:latin typeface="Arial"/>
              <a:ea typeface="Arial"/>
              <a:cs typeface="Arial"/>
              <a:sym typeface="Arial"/>
            </a:endParaRPr>
          </a:p>
          <a:p>
            <a:pPr marL="914400" lvl="0" indent="0" algn="l" rtl="0">
              <a:lnSpc>
                <a:spcPct val="100000"/>
              </a:lnSpc>
              <a:spcBef>
                <a:spcPts val="0"/>
              </a:spcBef>
              <a:spcAft>
                <a:spcPts val="0"/>
              </a:spcAft>
              <a:buSzPts val="1400"/>
              <a:buNone/>
            </a:pPr>
            <a:endParaRPr sz="1300">
              <a:solidFill>
                <a:srgbClr val="293340"/>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4027424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9bdfb30d7_0_2:notes"/>
          <p:cNvSpPr>
            <a:spLocks noGrp="1" noRot="1" noChangeAspect="1"/>
          </p:cNvSpPr>
          <p:nvPr>
            <p:ph type="sldImg" idx="2"/>
          </p:nvPr>
        </p:nvSpPr>
        <p:spPr>
          <a:xfrm>
            <a:off x="1139825" y="684213"/>
            <a:ext cx="4567238" cy="3424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99bdfb30d7_0_2:notes"/>
          <p:cNvSpPr txBox="1">
            <a:spLocks noGrp="1"/>
          </p:cNvSpPr>
          <p:nvPr>
            <p:ph type="body" idx="1"/>
          </p:nvPr>
        </p:nvSpPr>
        <p:spPr>
          <a:xfrm>
            <a:off x="684560" y="4337474"/>
            <a:ext cx="5476500" cy="41094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400"/>
              <a:buNone/>
            </a:pPr>
            <a:endParaRPr sz="1300">
              <a:solidFill>
                <a:srgbClr val="293340"/>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60385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a2dc4c079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9a2dc4c079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Juliana to introduce Ashley and Jaci to run thru this slide and current state of IP development</a:t>
            </a:r>
            <a:endParaRPr sz="1400"/>
          </a:p>
          <a:p>
            <a:pPr marL="0" lvl="0" indent="0" algn="l" rtl="0">
              <a:lnSpc>
                <a:spcPct val="100000"/>
              </a:lnSpc>
              <a:spcBef>
                <a:spcPts val="0"/>
              </a:spcBef>
              <a:spcAft>
                <a:spcPts val="0"/>
              </a:spcAft>
              <a:buSzPts val="1400"/>
              <a:buNone/>
            </a:pPr>
            <a:r>
              <a:rPr lang="en-US" sz="1400"/>
              <a:t>Ashley and Jaci to ask for questions</a:t>
            </a:r>
            <a:endParaRPr sz="1400"/>
          </a:p>
        </p:txBody>
      </p:sp>
      <p:sp>
        <p:nvSpPr>
          <p:cNvPr id="318" name="Google Shape;318;g9a2dc4c079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5938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17165 nautical miles in FY18</a:t>
            </a:r>
            <a:endParaRPr lang="en-US" dirty="0"/>
          </a:p>
        </p:txBody>
      </p:sp>
      <p:sp>
        <p:nvSpPr>
          <p:cNvPr id="4" name="Slide Number Placeholder 3"/>
          <p:cNvSpPr>
            <a:spLocks noGrp="1"/>
          </p:cNvSpPr>
          <p:nvPr>
            <p:ph type="sldNum" sz="quarter" idx="10"/>
          </p:nvPr>
        </p:nvSpPr>
        <p:spPr/>
        <p:txBody>
          <a:bodyPr/>
          <a:lstStyle/>
          <a:p>
            <a:fld id="{3E705C1E-CD86-463A-B112-025DBFB1BADD}" type="slidenum">
              <a:rPr lang="en-US" smtClean="0"/>
              <a:t>44</a:t>
            </a:fld>
            <a:endParaRPr lang="en-US"/>
          </a:p>
        </p:txBody>
      </p:sp>
    </p:spTree>
    <p:extLst>
      <p:ext uri="{BB962C8B-B14F-4D97-AF65-F5344CB8AC3E}">
        <p14:creationId xmlns:p14="http://schemas.microsoft.com/office/powerpoint/2010/main" val="2018441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583FF-7D90-45FC-B96D-D604ECC7AD0A}"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245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t> usually we are able to provide the data the same day it is requested.</a:t>
            </a:r>
            <a:endParaRPr lang="en-US" altLang="en-US" b="1" smtClean="0"/>
          </a:p>
          <a:p>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99C06BB-007B-4D7F-B560-1C0755A1726C}" type="slidenum">
              <a:rPr lang="en-US" altLang="en-US" smtClean="0">
                <a:latin typeface="Calibri" panose="020F0502020204030204" pitchFamily="34" charset="0"/>
              </a:rPr>
              <a:pPr/>
              <a:t>45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14623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A39774-4523-419B-9954-AC5D9C420367}"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89061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King Air – Long endurance for greater efficiency (fewer flights to acquire large area).  Fast acquisition speed means more miles mapped per flight hour.  Fast transit speed allows us to quickly move from one acquisition area to another.</a:t>
            </a:r>
          </a:p>
          <a:p>
            <a:pPr eaLnBrk="1" hangingPunct="1"/>
            <a:r>
              <a:rPr lang="en-US" altLang="en-US" dirty="0" err="1" smtClean="0"/>
              <a:t>Applanix</a:t>
            </a:r>
            <a:r>
              <a:rPr lang="en-US" altLang="en-US" dirty="0" smtClean="0"/>
              <a:t> DSS – Digital camera.  Two cameras mounted fore and aft.  One collects color (RGB – red, green, blue) imagery, the other collects Near Infrared (NIR).  The sensor resolution is 80 megapixels.  We map to a Ground Sample Distance (GSD) of 35cm.  This is achieved when flying at an altitude of 10,500’ above ground level (AGL).  We process the raw imagery in the air which saves time on the ground post flight. We also have a DSS 500 Oblique Camera system with dual oblique cameras (one port and one starboard) with look angles of 40 degrees. Total swath width of the DSS580 and DSS500 at 10,500 feet is around 8km.</a:t>
            </a:r>
          </a:p>
          <a:p>
            <a:pPr eaLnBrk="1" hangingPunct="1"/>
            <a:r>
              <a:rPr lang="en-US" altLang="en-US" dirty="0" smtClean="0"/>
              <a:t>LIDAR – Topographic LIDAR maps above water level only. </a:t>
            </a:r>
          </a:p>
          <a:p>
            <a:pPr eaLnBrk="1" hangingPunct="1"/>
            <a:endParaRPr lang="en-US" altLang="en-US" dirty="0" smtClean="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93A40-6516-4303-912C-642ED9B5BB45}"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595065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2970213" y="534988"/>
            <a:ext cx="3563937" cy="26717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3F64D-3E5E-4D6E-91C3-046A4810B7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7686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28663" indent="-279400" eaLnBrk="0" hangingPunct="0">
              <a:defRPr>
                <a:solidFill>
                  <a:schemeClr val="tx1"/>
                </a:solidFill>
                <a:latin typeface="Calibri" pitchFamily="34" charset="0"/>
                <a:cs typeface="Arial" pitchFamily="34" charset="0"/>
              </a:defRPr>
            </a:lvl2pPr>
            <a:lvl3pPr marL="1120775" indent="-223838" eaLnBrk="0" hangingPunct="0">
              <a:defRPr>
                <a:solidFill>
                  <a:schemeClr val="tx1"/>
                </a:solidFill>
                <a:latin typeface="Calibri" pitchFamily="34" charset="0"/>
                <a:cs typeface="Arial" pitchFamily="34" charset="0"/>
              </a:defRPr>
            </a:lvl3pPr>
            <a:lvl4pPr marL="1570038" indent="-223838" eaLnBrk="0" hangingPunct="0">
              <a:defRPr>
                <a:solidFill>
                  <a:schemeClr val="tx1"/>
                </a:solidFill>
                <a:latin typeface="Calibri" pitchFamily="34" charset="0"/>
                <a:cs typeface="Arial" pitchFamily="34" charset="0"/>
              </a:defRPr>
            </a:lvl4pPr>
            <a:lvl5pPr marL="2017713" indent="-223838" eaLnBrk="0" hangingPunct="0">
              <a:defRPr>
                <a:solidFill>
                  <a:schemeClr val="tx1"/>
                </a:solidFill>
                <a:latin typeface="Calibri" pitchFamily="34" charset="0"/>
                <a:cs typeface="Arial" pitchFamily="34" charset="0"/>
              </a:defRPr>
            </a:lvl5pPr>
            <a:lvl6pPr marL="2474913" indent="-223838" eaLnBrk="0" fontAlgn="base" hangingPunct="0">
              <a:spcBef>
                <a:spcPct val="0"/>
              </a:spcBef>
              <a:spcAft>
                <a:spcPct val="0"/>
              </a:spcAft>
              <a:defRPr>
                <a:solidFill>
                  <a:schemeClr val="tx1"/>
                </a:solidFill>
                <a:latin typeface="Calibri" pitchFamily="34" charset="0"/>
                <a:cs typeface="Arial" pitchFamily="34" charset="0"/>
              </a:defRPr>
            </a:lvl6pPr>
            <a:lvl7pPr marL="2932113" indent="-223838" eaLnBrk="0" fontAlgn="base" hangingPunct="0">
              <a:spcBef>
                <a:spcPct val="0"/>
              </a:spcBef>
              <a:spcAft>
                <a:spcPct val="0"/>
              </a:spcAft>
              <a:defRPr>
                <a:solidFill>
                  <a:schemeClr val="tx1"/>
                </a:solidFill>
                <a:latin typeface="Calibri" pitchFamily="34" charset="0"/>
                <a:cs typeface="Arial" pitchFamily="34" charset="0"/>
              </a:defRPr>
            </a:lvl7pPr>
            <a:lvl8pPr marL="3389313" indent="-223838" eaLnBrk="0" fontAlgn="base" hangingPunct="0">
              <a:spcBef>
                <a:spcPct val="0"/>
              </a:spcBef>
              <a:spcAft>
                <a:spcPct val="0"/>
              </a:spcAft>
              <a:defRPr>
                <a:solidFill>
                  <a:schemeClr val="tx1"/>
                </a:solidFill>
                <a:latin typeface="Calibri" pitchFamily="34" charset="0"/>
                <a:cs typeface="Arial" pitchFamily="34" charset="0"/>
              </a:defRPr>
            </a:lvl8pPr>
            <a:lvl9pPr marL="3846513" indent="-223838"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832CB2-416B-49B5-8659-6F7D6CD937BC}"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sym typeface="Arial"/>
            </a:endParaRPr>
          </a:p>
        </p:txBody>
      </p:sp>
    </p:spTree>
    <p:extLst>
      <p:ext uri="{BB962C8B-B14F-4D97-AF65-F5344CB8AC3E}">
        <p14:creationId xmlns:p14="http://schemas.microsoft.com/office/powerpoint/2010/main" val="188849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smtClean="0"/>
              <a:t>TJ MBES survey data in black and ALB data in yellow (circled in red)</a:t>
            </a:r>
          </a:p>
          <a:p>
            <a:pPr marL="171450" indent="-171450">
              <a:buFontTx/>
              <a:buChar char="•"/>
            </a:pPr>
            <a:r>
              <a:rPr lang="en-US" altLang="en-US" dirty="0" smtClean="0"/>
              <a:t>Lidar was used where full coverage or set line spacing but not object detection requirements</a:t>
            </a:r>
          </a:p>
          <a:p>
            <a:pPr marL="171450" indent="-171450">
              <a:buFontTx/>
              <a:buChar char="•"/>
            </a:pPr>
            <a:r>
              <a:rPr lang="en-US" altLang="en-US" dirty="0" smtClean="0"/>
              <a:t>Lidar was determined by HSD to satisfy Coast Surveys survey requirements in non-object detection areas (these typically shallow areas where there are less commercial traffic (deep draft) and some recreational marine traffic (shallow draft vessels))</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FC4932-BB9A-4A03-BBDA-B05F06AD7E7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9630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65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 name="Shape 1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22464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28320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Verdana"/>
              <a:buNone/>
              <a:defRPr sz="3200" b="0" i="0" u="none" strike="noStrike" cap="none">
                <a:solidFill>
                  <a:schemeClr val="lt1"/>
                </a:solidFill>
                <a:latin typeface="Verdana"/>
                <a:ea typeface="Verdana"/>
                <a:cs typeface="Verdana"/>
                <a:sym typeface="Verdana"/>
              </a:defRPr>
            </a:lvl1pPr>
            <a:lvl2pPr marR="0" lvl="1" algn="l" rtl="0">
              <a:spcBef>
                <a:spcPts val="560"/>
              </a:spcBef>
              <a:spcAft>
                <a:spcPts val="0"/>
              </a:spcAft>
              <a:buClr>
                <a:schemeClr val="lt1"/>
              </a:buClr>
              <a:buSzPts val="2800"/>
              <a:buFont typeface="Verdana"/>
              <a:buNone/>
              <a:defRPr sz="2800" b="0" i="0" u="none" strike="noStrike" cap="none">
                <a:solidFill>
                  <a:schemeClr val="lt1"/>
                </a:solidFill>
                <a:latin typeface="Verdana"/>
                <a:ea typeface="Verdana"/>
                <a:cs typeface="Verdana"/>
                <a:sym typeface="Verdana"/>
              </a:defRPr>
            </a:lvl2pPr>
            <a:lvl3pPr marR="0" lvl="2" algn="l" rtl="0">
              <a:spcBef>
                <a:spcPts val="480"/>
              </a:spcBef>
              <a:spcAft>
                <a:spcPts val="0"/>
              </a:spcAft>
              <a:buClr>
                <a:schemeClr val="lt1"/>
              </a:buClr>
              <a:buSzPts val="2400"/>
              <a:buFont typeface="Verdana"/>
              <a:buNone/>
              <a:defRPr sz="2400" b="0" i="0" u="none" strike="noStrike" cap="none">
                <a:solidFill>
                  <a:schemeClr val="lt1"/>
                </a:solidFill>
                <a:latin typeface="Verdana"/>
                <a:ea typeface="Verdana"/>
                <a:cs typeface="Verdana"/>
                <a:sym typeface="Verdana"/>
              </a:defRPr>
            </a:lvl3pPr>
            <a:lvl4pPr marR="0" lvl="3"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4pPr>
            <a:lvl5pPr marR="0" lvl="4"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5pPr>
            <a:lvl6pPr marR="0" lvl="5"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6pPr>
            <a:lvl7pPr marR="0" lvl="6"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7pPr>
            <a:lvl8pPr marR="0" lvl="7"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8pPr>
            <a:lvl9pPr marR="0" lvl="8"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9pPr>
          </a:lstStyle>
          <a:p>
            <a:endParaRPr/>
          </a:p>
        </p:txBody>
      </p:sp>
      <p:sp>
        <p:nvSpPr>
          <p:cNvPr id="44" name="Google Shape;4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Verdana"/>
              <a:buNone/>
              <a:defRPr sz="1400"/>
            </a:lvl1pPr>
            <a:lvl2pPr marL="914400" lvl="1" indent="-228600" algn="l">
              <a:spcBef>
                <a:spcPts val="240"/>
              </a:spcBef>
              <a:spcAft>
                <a:spcPts val="0"/>
              </a:spcAft>
              <a:buClr>
                <a:schemeClr val="lt1"/>
              </a:buClr>
              <a:buSzPts val="1200"/>
              <a:buFont typeface="Verdana"/>
              <a:buNone/>
              <a:defRPr sz="1200"/>
            </a:lvl2pPr>
            <a:lvl3pPr marL="1371600" lvl="2" indent="-228600" algn="l">
              <a:spcBef>
                <a:spcPts val="200"/>
              </a:spcBef>
              <a:spcAft>
                <a:spcPts val="0"/>
              </a:spcAft>
              <a:buClr>
                <a:schemeClr val="lt1"/>
              </a:buClr>
              <a:buSzPts val="1000"/>
              <a:buFont typeface="Verdana"/>
              <a:buNone/>
              <a:defRPr sz="1000"/>
            </a:lvl3pPr>
            <a:lvl4pPr marL="1828800" lvl="3" indent="-228600" algn="l">
              <a:spcBef>
                <a:spcPts val="180"/>
              </a:spcBef>
              <a:spcAft>
                <a:spcPts val="0"/>
              </a:spcAft>
              <a:buClr>
                <a:schemeClr val="lt1"/>
              </a:buClr>
              <a:buSzPts val="900"/>
              <a:buFont typeface="Verdana"/>
              <a:buNone/>
              <a:defRPr sz="900"/>
            </a:lvl4pPr>
            <a:lvl5pPr marL="2286000" lvl="4" indent="-228600" algn="l">
              <a:spcBef>
                <a:spcPts val="180"/>
              </a:spcBef>
              <a:spcAft>
                <a:spcPts val="0"/>
              </a:spcAft>
              <a:buClr>
                <a:schemeClr val="lt1"/>
              </a:buClr>
              <a:buSzPts val="900"/>
              <a:buFont typeface="Verdana"/>
              <a:buNone/>
              <a:defRPr sz="900"/>
            </a:lvl5pPr>
            <a:lvl6pPr marL="2743200" lvl="5" indent="-228600" algn="l">
              <a:spcBef>
                <a:spcPts val="180"/>
              </a:spcBef>
              <a:spcAft>
                <a:spcPts val="0"/>
              </a:spcAft>
              <a:buClr>
                <a:schemeClr val="lt1"/>
              </a:buClr>
              <a:buSzPts val="900"/>
              <a:buFont typeface="Verdana"/>
              <a:buNone/>
              <a:defRPr sz="900"/>
            </a:lvl6pPr>
            <a:lvl7pPr marL="3200400" lvl="6" indent="-228600" algn="l">
              <a:spcBef>
                <a:spcPts val="180"/>
              </a:spcBef>
              <a:spcAft>
                <a:spcPts val="0"/>
              </a:spcAft>
              <a:buClr>
                <a:schemeClr val="lt1"/>
              </a:buClr>
              <a:buSzPts val="900"/>
              <a:buFont typeface="Verdana"/>
              <a:buNone/>
              <a:defRPr sz="900"/>
            </a:lvl7pPr>
            <a:lvl8pPr marL="3657600" lvl="7" indent="-228600" algn="l">
              <a:spcBef>
                <a:spcPts val="180"/>
              </a:spcBef>
              <a:spcAft>
                <a:spcPts val="0"/>
              </a:spcAft>
              <a:buClr>
                <a:schemeClr val="lt1"/>
              </a:buClr>
              <a:buSzPts val="900"/>
              <a:buFont typeface="Verdana"/>
              <a:buNone/>
              <a:defRPr sz="900"/>
            </a:lvl8pPr>
            <a:lvl9pPr marL="4114800" lvl="8" indent="-228600" algn="l">
              <a:spcBef>
                <a:spcPts val="180"/>
              </a:spcBef>
              <a:spcAft>
                <a:spcPts val="0"/>
              </a:spcAft>
              <a:buClr>
                <a:schemeClr val="lt1"/>
              </a:buClr>
              <a:buSzPts val="900"/>
              <a:buFont typeface="Verdana"/>
              <a:buNone/>
              <a:defRPr sz="900"/>
            </a:lvl9pPr>
          </a:lstStyle>
          <a:p>
            <a:endParaRPr/>
          </a:p>
        </p:txBody>
      </p:sp>
    </p:spTree>
    <p:extLst>
      <p:ext uri="{BB962C8B-B14F-4D97-AF65-F5344CB8AC3E}">
        <p14:creationId xmlns:p14="http://schemas.microsoft.com/office/powerpoint/2010/main" val="24936433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body" idx="1"/>
          </p:nvPr>
        </p:nvSpPr>
        <p:spPr>
          <a:xfrm rot="5400000">
            <a:off x="4038600" y="609600"/>
            <a:ext cx="3048000" cy="6705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10294495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12"/>
          <p:cNvSpPr txBox="1">
            <a:spLocks noGrp="1"/>
          </p:cNvSpPr>
          <p:nvPr>
            <p:ph type="title"/>
          </p:nvPr>
        </p:nvSpPr>
        <p:spPr>
          <a:xfrm rot="5400000">
            <a:off x="5943600" y="2514600"/>
            <a:ext cx="4267200" cy="1676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2"/>
          <p:cNvSpPr txBox="1">
            <a:spLocks noGrp="1"/>
          </p:cNvSpPr>
          <p:nvPr>
            <p:ph type="body" idx="1"/>
          </p:nvPr>
        </p:nvSpPr>
        <p:spPr>
          <a:xfrm rot="5400000">
            <a:off x="2514600" y="914400"/>
            <a:ext cx="4267200" cy="4876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4055528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2209800" y="2438400"/>
            <a:ext cx="3276600" cy="3048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4" name="Google Shape;54;p13"/>
          <p:cNvSpPr txBox="1">
            <a:spLocks noGrp="1"/>
          </p:cNvSpPr>
          <p:nvPr>
            <p:ph type="body" idx="2"/>
          </p:nvPr>
        </p:nvSpPr>
        <p:spPr>
          <a:xfrm>
            <a:off x="5638800" y="2438400"/>
            <a:ext cx="3276600" cy="1447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5" name="Google Shape;55;p13"/>
          <p:cNvSpPr txBox="1">
            <a:spLocks noGrp="1"/>
          </p:cNvSpPr>
          <p:nvPr>
            <p:ph type="body" idx="3"/>
          </p:nvPr>
        </p:nvSpPr>
        <p:spPr>
          <a:xfrm>
            <a:off x="5638800" y="4038600"/>
            <a:ext cx="3276600" cy="1447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4952429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2209800" y="1219200"/>
            <a:ext cx="6705600" cy="4267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15128787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8497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90313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417625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0598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715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8" name="Shape 2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9" name="Shape 2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60773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9361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186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4740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19742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03828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4574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8656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09800" y="1219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4241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5724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ustom2">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98425" y="6643688"/>
            <a:ext cx="9053513" cy="24606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defTabSz="457200" eaLnBrk="1" hangingPunct="1">
              <a:defRPr/>
            </a:pPr>
            <a:r>
              <a:rPr lang="en-US" sz="1000" smtClean="0">
                <a:solidFill>
                  <a:srgbClr val="004070"/>
                </a:solidFill>
                <a:latin typeface="Trebuchet MS" pitchFamily="34" charset="0"/>
              </a:rPr>
              <a:t>Slide </a:t>
            </a:r>
            <a:fld id="{70124EA7-A946-415B-9019-723ED42CA46E}" type="slidenum">
              <a:rPr lang="en-US" sz="1000" smtClean="0">
                <a:solidFill>
                  <a:srgbClr val="004070"/>
                </a:solidFill>
                <a:latin typeface="Trebuchet MS" pitchFamily="34" charset="0"/>
              </a:rPr>
              <a:pPr defTabSz="457200" eaLnBrk="1" hangingPunct="1">
                <a:defRPr/>
              </a:pPr>
              <a:t>‹#›</a:t>
            </a:fld>
            <a:endParaRPr lang="en-US" sz="1000" smtClean="0">
              <a:solidFill>
                <a:srgbClr val="004070"/>
              </a:solidFill>
              <a:latin typeface="Trebuchet MS" pitchFamily="34" charset="0"/>
            </a:endParaRPr>
          </a:p>
        </p:txBody>
      </p:sp>
      <p:sp>
        <p:nvSpPr>
          <p:cNvPr id="5" name="TextBox 4"/>
          <p:cNvSpPr txBox="1">
            <a:spLocks noChangeArrowheads="1"/>
          </p:cNvSpPr>
          <p:nvPr userDrawn="1"/>
        </p:nvSpPr>
        <p:spPr bwMode="auto">
          <a:xfrm>
            <a:off x="649288" y="-30163"/>
            <a:ext cx="8382000" cy="246063"/>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defTabSz="457200" eaLnBrk="1" hangingPunct="1">
              <a:defRPr/>
            </a:pPr>
            <a:r>
              <a:rPr lang="en-US" sz="1000" dirty="0" smtClean="0">
                <a:solidFill>
                  <a:srgbClr val="004070"/>
                </a:solidFill>
                <a:latin typeface="Trebuchet MS" pitchFamily="34" charset="0"/>
              </a:rPr>
              <a:t>	</a:t>
            </a:r>
          </a:p>
        </p:txBody>
      </p:sp>
      <p:sp>
        <p:nvSpPr>
          <p:cNvPr id="3" name="Content Placeholder 2"/>
          <p:cNvSpPr>
            <a:spLocks noGrp="1"/>
          </p:cNvSpPr>
          <p:nvPr>
            <p:ph idx="1"/>
          </p:nvPr>
        </p:nvSpPr>
        <p:spPr>
          <a:xfrm>
            <a:off x="685800" y="2133600"/>
            <a:ext cx="6705600" cy="3904130"/>
          </a:xfrm>
        </p:spPr>
        <p:txBody>
          <a:bodyPr/>
          <a:lstStyle>
            <a:lvl1pPr>
              <a:defRPr/>
            </a:lvl1pPr>
            <a:lvl2pPr>
              <a:defRPr/>
            </a:lvl2pPr>
          </a:lstStyle>
          <a:p>
            <a:pPr lvl="0"/>
            <a:endParaRPr dirty="0"/>
          </a:p>
        </p:txBody>
      </p:sp>
      <p:sp>
        <p:nvSpPr>
          <p:cNvPr id="15" name="Text Placeholder 14"/>
          <p:cNvSpPr>
            <a:spLocks noGrp="1"/>
          </p:cNvSpPr>
          <p:nvPr>
            <p:ph type="body" sz="quarter" idx="10"/>
          </p:nvPr>
        </p:nvSpPr>
        <p:spPr>
          <a:xfrm>
            <a:off x="1927302" y="983166"/>
            <a:ext cx="5105400" cy="685800"/>
          </a:xfrm>
        </p:spPr>
        <p:txBody>
          <a:bodyPr>
            <a:noAutofit/>
          </a:bodyPr>
          <a:lstStyle>
            <a:lvl1pPr algn="l">
              <a:buNone/>
              <a:defRPr sz="4400" b="0"/>
            </a:lvl1pPr>
            <a:lvl2pPr algn="l">
              <a:defRPr sz="4400" b="0"/>
            </a:lvl2pPr>
          </a:lstStyle>
          <a:p>
            <a:pPr lvl="0"/>
            <a:r>
              <a:rPr lang="en-US" dirty="0" smtClean="0"/>
              <a:t>Click to edit Master text styles</a:t>
            </a:r>
          </a:p>
          <a:p>
            <a:pPr lvl="1"/>
            <a:endParaRPr lang="en-US" dirty="0"/>
          </a:p>
        </p:txBody>
      </p:sp>
    </p:spTree>
    <p:extLst>
      <p:ext uri="{BB962C8B-B14F-4D97-AF65-F5344CB8AC3E}">
        <p14:creationId xmlns:p14="http://schemas.microsoft.com/office/powerpoint/2010/main" val="69123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209800" y="1219200"/>
            <a:ext cx="6705599" cy="42671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08962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672013-7FA3-46C5-97B0-DAC2F7A08CF5}" type="slidenum">
              <a:rPr lang="en-US" altLang="en-US"/>
              <a:pPr/>
              <a:t>‹#›</a:t>
            </a:fld>
            <a:endParaRPr lang="en-US" altLang="en-US"/>
          </a:p>
        </p:txBody>
      </p:sp>
    </p:spTree>
    <p:extLst>
      <p:ext uri="{BB962C8B-B14F-4D97-AF65-F5344CB8AC3E}">
        <p14:creationId xmlns:p14="http://schemas.microsoft.com/office/powerpoint/2010/main" val="35477499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2A2F95-BD81-4148-A00E-E668C5FF4951}" type="slidenum">
              <a:rPr lang="en-US" altLang="en-US"/>
              <a:pPr/>
              <a:t>‹#›</a:t>
            </a:fld>
            <a:endParaRPr lang="en-US" altLang="en-US"/>
          </a:p>
        </p:txBody>
      </p:sp>
    </p:spTree>
    <p:extLst>
      <p:ext uri="{BB962C8B-B14F-4D97-AF65-F5344CB8AC3E}">
        <p14:creationId xmlns:p14="http://schemas.microsoft.com/office/powerpoint/2010/main" val="3969646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A2656-BFD2-43F2-B4CD-4A36064E9F43}" type="slidenum">
              <a:rPr lang="en-US" altLang="en-US"/>
              <a:pPr/>
              <a:t>‹#›</a:t>
            </a:fld>
            <a:endParaRPr lang="en-US" altLang="en-US"/>
          </a:p>
        </p:txBody>
      </p:sp>
    </p:spTree>
    <p:extLst>
      <p:ext uri="{BB962C8B-B14F-4D97-AF65-F5344CB8AC3E}">
        <p14:creationId xmlns:p14="http://schemas.microsoft.com/office/powerpoint/2010/main" val="41546534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AC435B-56DD-4AC9-A908-4154C78100DB}" type="slidenum">
              <a:rPr lang="en-US" altLang="en-US"/>
              <a:pPr/>
              <a:t>‹#›</a:t>
            </a:fld>
            <a:endParaRPr lang="en-US" altLang="en-US"/>
          </a:p>
        </p:txBody>
      </p:sp>
    </p:spTree>
    <p:extLst>
      <p:ext uri="{BB962C8B-B14F-4D97-AF65-F5344CB8AC3E}">
        <p14:creationId xmlns:p14="http://schemas.microsoft.com/office/powerpoint/2010/main" val="38859904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90FBC16-9CAC-4713-A90B-A98963945CFF}" type="slidenum">
              <a:rPr lang="en-US" altLang="en-US"/>
              <a:pPr/>
              <a:t>‹#›</a:t>
            </a:fld>
            <a:endParaRPr lang="en-US" altLang="en-US"/>
          </a:p>
        </p:txBody>
      </p:sp>
    </p:spTree>
    <p:extLst>
      <p:ext uri="{BB962C8B-B14F-4D97-AF65-F5344CB8AC3E}">
        <p14:creationId xmlns:p14="http://schemas.microsoft.com/office/powerpoint/2010/main" val="12195628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DEA0DD7-0455-467A-96DE-F44D29AC9FF6}" type="slidenum">
              <a:rPr lang="en-US" altLang="en-US"/>
              <a:pPr/>
              <a:t>‹#›</a:t>
            </a:fld>
            <a:endParaRPr lang="en-US" altLang="en-US"/>
          </a:p>
        </p:txBody>
      </p:sp>
    </p:spTree>
    <p:extLst>
      <p:ext uri="{BB962C8B-B14F-4D97-AF65-F5344CB8AC3E}">
        <p14:creationId xmlns:p14="http://schemas.microsoft.com/office/powerpoint/2010/main" val="1973723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E9AD09B-A1DF-446B-8D4D-F1D7C13B9C74}" type="slidenum">
              <a:rPr lang="en-US" altLang="en-US"/>
              <a:pPr/>
              <a:t>‹#›</a:t>
            </a:fld>
            <a:endParaRPr lang="en-US" altLang="en-US"/>
          </a:p>
        </p:txBody>
      </p:sp>
    </p:spTree>
    <p:extLst>
      <p:ext uri="{BB962C8B-B14F-4D97-AF65-F5344CB8AC3E}">
        <p14:creationId xmlns:p14="http://schemas.microsoft.com/office/powerpoint/2010/main" val="2768974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5FE999-8157-4476-AD6C-59A38607DA44}" type="slidenum">
              <a:rPr lang="en-US" altLang="en-US"/>
              <a:pPr/>
              <a:t>‹#›</a:t>
            </a:fld>
            <a:endParaRPr lang="en-US" altLang="en-US"/>
          </a:p>
        </p:txBody>
      </p:sp>
    </p:spTree>
    <p:extLst>
      <p:ext uri="{BB962C8B-B14F-4D97-AF65-F5344CB8AC3E}">
        <p14:creationId xmlns:p14="http://schemas.microsoft.com/office/powerpoint/2010/main" val="1666497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25ABB9-AC74-4A24-89F1-6DB549CF19E2}" type="slidenum">
              <a:rPr lang="en-US" altLang="en-US"/>
              <a:pPr/>
              <a:t>‹#›</a:t>
            </a:fld>
            <a:endParaRPr lang="en-US" altLang="en-US"/>
          </a:p>
        </p:txBody>
      </p:sp>
    </p:spTree>
    <p:extLst>
      <p:ext uri="{BB962C8B-B14F-4D97-AF65-F5344CB8AC3E}">
        <p14:creationId xmlns:p14="http://schemas.microsoft.com/office/powerpoint/2010/main" val="34709819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AEB877-4D74-423C-8DEC-61D3B42A0F08}" type="slidenum">
              <a:rPr lang="en-US" altLang="en-US"/>
              <a:pPr/>
              <a:t>‹#›</a:t>
            </a:fld>
            <a:endParaRPr lang="en-US" altLang="en-US"/>
          </a:p>
        </p:txBody>
      </p:sp>
    </p:spTree>
    <p:extLst>
      <p:ext uri="{BB962C8B-B14F-4D97-AF65-F5344CB8AC3E}">
        <p14:creationId xmlns:p14="http://schemas.microsoft.com/office/powerpoint/2010/main" val="172327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3" name="Shape 133"/>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4" name="Shape 134"/>
          <p:cNvSpPr txBox="1">
            <a:spLocks noGrp="1"/>
          </p:cNvSpPr>
          <p:nvPr>
            <p:ph type="body" idx="2"/>
          </p:nvPr>
        </p:nvSpPr>
        <p:spPr>
          <a:xfrm>
            <a:off x="5638800" y="24384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5" name="Shape 135"/>
          <p:cNvSpPr txBox="1">
            <a:spLocks noGrp="1"/>
          </p:cNvSpPr>
          <p:nvPr>
            <p:ph type="body" idx="3"/>
          </p:nvPr>
        </p:nvSpPr>
        <p:spPr>
          <a:xfrm>
            <a:off x="5638800" y="40386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25127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BDB114-2E54-40EF-930A-66C198DE1D1B}" type="slidenum">
              <a:rPr lang="en-US" altLang="en-US"/>
              <a:pPr/>
              <a:t>‹#›</a:t>
            </a:fld>
            <a:endParaRPr lang="en-US" altLang="en-US"/>
          </a:p>
        </p:txBody>
      </p:sp>
    </p:spTree>
    <p:extLst>
      <p:ext uri="{BB962C8B-B14F-4D97-AF65-F5344CB8AC3E}">
        <p14:creationId xmlns:p14="http://schemas.microsoft.com/office/powerpoint/2010/main" val="2138225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 name="Shape 1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13556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83289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2" name="Shape 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57619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07106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2445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6565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4431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56718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2" name="Shape 8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95216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43600" y="2514600"/>
            <a:ext cx="4267199" cy="1676399"/>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8" name="Shape 138"/>
          <p:cNvSpPr txBox="1">
            <a:spLocks noGrp="1"/>
          </p:cNvSpPr>
          <p:nvPr>
            <p:ph type="body" idx="1"/>
          </p:nvPr>
        </p:nvSpPr>
        <p:spPr>
          <a:xfrm rot="5400000">
            <a:off x="2514600" y="914400"/>
            <a:ext cx="4267199" cy="48767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71320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9" name="Shape 8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768574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09578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8" name="Shape 2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rtl val="0"/>
            </a:endParaRPr>
          </a:p>
        </p:txBody>
      </p:sp>
      <p:sp>
        <p:nvSpPr>
          <p:cNvPr id="29" name="Shape 2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tl val="0"/>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498486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4" name="Shape 1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1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1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E6773AF4-3A7C-406E-A2E5-670345D1A1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261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 name="Shape 2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3" name="Shape 2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2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D162AFA6-C92E-4126-9636-A68F32BC2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79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 name="Shape 32"/>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33"/>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34"/>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0C2D949A-926D-4C75-A606-4530A3C54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29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6" name="Shape 40"/>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1"/>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42"/>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C4E914FF-40C2-4F32-B0E8-286C71649E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51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 name="Shape 47"/>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48"/>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49"/>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88646E96-F2E5-4764-BC0B-37D6F3CBB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69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3"/>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54"/>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55"/>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DBF56FC7-99C6-4045-A3CC-C6C2C28998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32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 name="Shape 59"/>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60"/>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1"/>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32DCA1A0-0B6D-430C-B68D-FF35AA166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9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rot="5400000">
            <a:off x="4038600" y="609600"/>
            <a:ext cx="3048000" cy="67055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86545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pPr lvl="0"/>
            <a:endParaRPr noProof="0">
              <a:sym typeface="Arial"/>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66"/>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67"/>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68"/>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62A5D482-2A38-4BEF-B626-89E57F6B7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87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anchor="b"/>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5" name="Shape 73"/>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74"/>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75"/>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46FE2929-7D38-4A98-8390-E913D77565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5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anchor="b"/>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 name="Shape 82"/>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8" name="Shape 83"/>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9" name="Shape 84"/>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8C4D0378-693D-466E-90C9-6C4BA3B65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74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5" name="Shape 89"/>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0"/>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7" name="Shape 91"/>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27505112-95C3-4D9C-AFAB-4B6466D04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7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anchor="t"/>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anchor="b"/>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4" name="Shape 95"/>
          <p:cNvSpPr txBox="1">
            <a:spLocks noGrp="1"/>
          </p:cNvSpPr>
          <p:nvPr>
            <p:ph type="dt" idx="10"/>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6"/>
          <p:cNvSpPr txBox="1">
            <a:spLocks noGrp="1"/>
          </p:cNvSpPr>
          <p:nvPr>
            <p:ph type="ftr" idx="11"/>
          </p:nvPr>
        </p:nvSpPr>
        <p:spPr/>
        <p:txBody>
          <a:bodyPr/>
          <a:lstStyle>
            <a:lvl1pPr marL="0" marR="0" indent="0" algn="l" rtl="0" eaLnBrk="0" hangingPunct="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pPr>
              <a:defRPr/>
            </a:pPr>
            <a:endParaRPr/>
          </a:p>
        </p:txBody>
      </p:sp>
      <p:sp>
        <p:nvSpPr>
          <p:cNvPr id="6" name="Shape 97"/>
          <p:cNvSpPr txBox="1">
            <a:spLocks noGrp="1"/>
          </p:cNvSpPr>
          <p:nvPr>
            <p:ph type="sldNum" idx="12"/>
          </p:nvPr>
        </p:nvSpPr>
        <p:spPr/>
        <p:txBody>
          <a:bodyPr>
            <a:noAutofit/>
          </a:bodyPr>
          <a:lstStyle>
            <a:lvl1pPr eaLnBrk="0" hangingPunct="0">
              <a:buFont typeface="Arial"/>
              <a:buNone/>
              <a:defRPr sz="1800">
                <a:solidFill>
                  <a:schemeClr val="tx1"/>
                </a:solidFill>
              </a:defRPr>
            </a:lvl1pPr>
          </a:lstStyle>
          <a:p>
            <a:pPr>
              <a:defRPr/>
            </a:pPr>
            <a:fld id="{1A0C5911-2B0E-43BE-A7ED-DD8257AB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255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sym typeface="Arial"/>
            </a:endParaRPr>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sym typeface="Arial"/>
            </a:endParaRPr>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sym typeface="Arial"/>
            </a:endParaRPr>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061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300185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EDD0A-1AE3-4085-9F04-FDBE3F64B246}"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00E23-5817-47ED-8D94-C9693CB3C71C}" type="slidenum">
              <a:rPr lang="en-US" smtClean="0"/>
              <a:t>‹#›</a:t>
            </a:fld>
            <a:endParaRPr lang="en-US"/>
          </a:p>
        </p:txBody>
      </p:sp>
    </p:spTree>
    <p:extLst>
      <p:ext uri="{BB962C8B-B14F-4D97-AF65-F5344CB8AC3E}">
        <p14:creationId xmlns:p14="http://schemas.microsoft.com/office/powerpoint/2010/main" val="309642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657350" y="4464028"/>
            <a:ext cx="6858000" cy="164149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rgbClr val="E2E2E2"/>
              </a:buClr>
              <a:buSzPts val="9600"/>
              <a:buFont typeface="Corbel"/>
              <a:buNone/>
              <a:defRPr sz="7200" b="0">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657349" y="3694376"/>
            <a:ext cx="6858000" cy="754025"/>
          </a:xfrm>
          <a:prstGeom prst="rect">
            <a:avLst/>
          </a:prstGeom>
          <a:noFill/>
          <a:ln>
            <a:noFill/>
          </a:ln>
        </p:spPr>
        <p:txBody>
          <a:bodyPr spcFirstLastPara="1" wrap="square" lIns="91425" tIns="45700" rIns="91425" bIns="45700" anchor="b" anchorCtr="0">
            <a:noAutofit/>
          </a:bodyPr>
          <a:lstStyle>
            <a:lvl1pPr lvl="0" algn="r">
              <a:lnSpc>
                <a:spcPct val="90000"/>
              </a:lnSpc>
              <a:spcBef>
                <a:spcPts val="750"/>
              </a:spcBef>
              <a:spcAft>
                <a:spcPts val="0"/>
              </a:spcAft>
              <a:buClr>
                <a:schemeClr val="lt2"/>
              </a:buClr>
              <a:buSzPts val="32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2000"/>
              <a:buNone/>
              <a:defRPr sz="1500"/>
            </a:lvl2pPr>
            <a:lvl3pPr lvl="2" algn="ctr">
              <a:lnSpc>
                <a:spcPct val="90000"/>
              </a:lnSpc>
              <a:spcBef>
                <a:spcPts val="375"/>
              </a:spcBef>
              <a:spcAft>
                <a:spcPts val="0"/>
              </a:spcAft>
              <a:buClr>
                <a:srgbClr val="EDEDED"/>
              </a:buClr>
              <a:buSzPts val="1800"/>
              <a:buNone/>
              <a:defRPr sz="1350"/>
            </a:lvl3pPr>
            <a:lvl4pPr lvl="3" algn="ctr">
              <a:lnSpc>
                <a:spcPct val="90000"/>
              </a:lnSpc>
              <a:spcBef>
                <a:spcPts val="375"/>
              </a:spcBef>
              <a:spcAft>
                <a:spcPts val="0"/>
              </a:spcAft>
              <a:buClr>
                <a:srgbClr val="EDEDED"/>
              </a:buClr>
              <a:buSzPts val="1600"/>
              <a:buNone/>
              <a:defRPr sz="1200"/>
            </a:lvl4pPr>
            <a:lvl5pPr lvl="4" algn="ctr">
              <a:lnSpc>
                <a:spcPct val="90000"/>
              </a:lnSpc>
              <a:spcBef>
                <a:spcPts val="375"/>
              </a:spcBef>
              <a:spcAft>
                <a:spcPts val="0"/>
              </a:spcAft>
              <a:buClr>
                <a:srgbClr val="EDEDED"/>
              </a:buClr>
              <a:buSzPts val="1600"/>
              <a:buNone/>
              <a:defRPr sz="1200"/>
            </a:lvl5pPr>
            <a:lvl6pPr lvl="5" algn="ctr">
              <a:lnSpc>
                <a:spcPct val="90000"/>
              </a:lnSpc>
              <a:spcBef>
                <a:spcPts val="375"/>
              </a:spcBef>
              <a:spcAft>
                <a:spcPts val="0"/>
              </a:spcAft>
              <a:buClr>
                <a:schemeClr val="lt1"/>
              </a:buClr>
              <a:buSzPts val="1600"/>
              <a:buNone/>
              <a:defRPr sz="1200"/>
            </a:lvl6pPr>
            <a:lvl7pPr lvl="6" algn="ctr">
              <a:lnSpc>
                <a:spcPct val="90000"/>
              </a:lnSpc>
              <a:spcBef>
                <a:spcPts val="375"/>
              </a:spcBef>
              <a:spcAft>
                <a:spcPts val="0"/>
              </a:spcAft>
              <a:buClr>
                <a:schemeClr val="lt1"/>
              </a:buClr>
              <a:buSzPts val="1600"/>
              <a:buNone/>
              <a:defRPr sz="1200"/>
            </a:lvl7pPr>
            <a:lvl8pPr lvl="7" algn="ctr">
              <a:lnSpc>
                <a:spcPct val="90000"/>
              </a:lnSpc>
              <a:spcBef>
                <a:spcPts val="375"/>
              </a:spcBef>
              <a:spcAft>
                <a:spcPts val="0"/>
              </a:spcAft>
              <a:buClr>
                <a:schemeClr val="lt1"/>
              </a:buClr>
              <a:buSzPts val="1600"/>
              <a:buNone/>
              <a:defRPr sz="1200"/>
            </a:lvl8pPr>
            <a:lvl9pPr lvl="8" algn="ctr">
              <a:lnSpc>
                <a:spcPct val="90000"/>
              </a:lnSpc>
              <a:spcBef>
                <a:spcPts val="375"/>
              </a:spcBef>
              <a:spcAft>
                <a:spcPts val="0"/>
              </a:spcAft>
              <a:buClr>
                <a:schemeClr val="lt1"/>
              </a:buClr>
              <a:buSzPts val="1600"/>
              <a:buNone/>
              <a:defRPr sz="1200"/>
            </a:lvl9pPr>
          </a:lstStyle>
          <a:p>
            <a:endParaRPr/>
          </a:p>
        </p:txBody>
      </p:sp>
      <p:sp>
        <p:nvSpPr>
          <p:cNvPr id="18" name="Google Shape;18;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75944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2144100" y="593367"/>
            <a:ext cx="6688200" cy="7636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2144100" y="1674267"/>
            <a:ext cx="6999900" cy="4966000"/>
          </a:xfrm>
          <a:prstGeom prst="rect">
            <a:avLst/>
          </a:prstGeom>
          <a:noFill/>
          <a:ln>
            <a:noFill/>
          </a:ln>
        </p:spPr>
        <p:txBody>
          <a:bodyPr spcFirstLastPara="1" wrap="square" lIns="91425" tIns="91425" rIns="91425" bIns="91425" anchor="t" anchorCtr="0">
            <a:noAutofit/>
          </a:bodyPr>
          <a:lstStyle>
            <a:lvl1pPr marL="342900" lvl="0" indent="-304800" algn="l">
              <a:lnSpc>
                <a:spcPct val="90000"/>
              </a:lnSpc>
              <a:spcBef>
                <a:spcPts val="1000"/>
              </a:spcBef>
              <a:spcAft>
                <a:spcPts val="0"/>
              </a:spcAft>
              <a:buSzPts val="2800"/>
              <a:buChar char="•"/>
              <a:defRPr/>
            </a:lvl1pPr>
            <a:lvl2pPr marL="685800" lvl="1" indent="-285750" algn="l">
              <a:lnSpc>
                <a:spcPct val="90000"/>
              </a:lnSpc>
              <a:spcBef>
                <a:spcPts val="500"/>
              </a:spcBef>
              <a:spcAft>
                <a:spcPts val="0"/>
              </a:spcAft>
              <a:buSzPts val="2400"/>
              <a:buChar char="•"/>
              <a:defRPr/>
            </a:lvl2pPr>
            <a:lvl3pPr marL="1028700" lvl="2" indent="-266700" algn="l">
              <a:lnSpc>
                <a:spcPct val="90000"/>
              </a:lnSpc>
              <a:spcBef>
                <a:spcPts val="500"/>
              </a:spcBef>
              <a:spcAft>
                <a:spcPts val="0"/>
              </a:spcAft>
              <a:buSzPts val="2000"/>
              <a:buChar char="•"/>
              <a:defRPr/>
            </a:lvl3pPr>
            <a:lvl4pPr marL="1371600" lvl="3" indent="-257175" algn="l">
              <a:lnSpc>
                <a:spcPct val="90000"/>
              </a:lnSpc>
              <a:spcBef>
                <a:spcPts val="500"/>
              </a:spcBef>
              <a:spcAft>
                <a:spcPts val="0"/>
              </a:spcAft>
              <a:buSzPts val="1800"/>
              <a:buChar char="•"/>
              <a:defRPr/>
            </a:lvl4pPr>
            <a:lvl5pPr marL="1714500" lvl="4" indent="-257175" algn="l">
              <a:lnSpc>
                <a:spcPct val="90000"/>
              </a:lnSpc>
              <a:spcBef>
                <a:spcPts val="500"/>
              </a:spcBef>
              <a:spcAft>
                <a:spcPts val="0"/>
              </a:spcAft>
              <a:buSzPts val="1800"/>
              <a:buChar char="•"/>
              <a:defRPr/>
            </a:lvl5pPr>
            <a:lvl6pPr marL="2057400" lvl="5" indent="-257175" algn="l">
              <a:lnSpc>
                <a:spcPct val="90000"/>
              </a:lnSpc>
              <a:spcBef>
                <a:spcPts val="500"/>
              </a:spcBef>
              <a:spcAft>
                <a:spcPts val="0"/>
              </a:spcAft>
              <a:buSzPts val="1800"/>
              <a:buChar char="•"/>
              <a:defRPr/>
            </a:lvl6pPr>
            <a:lvl7pPr marL="2400300" lvl="6" indent="-257175" algn="l">
              <a:lnSpc>
                <a:spcPct val="90000"/>
              </a:lnSpc>
              <a:spcBef>
                <a:spcPts val="500"/>
              </a:spcBef>
              <a:spcAft>
                <a:spcPts val="0"/>
              </a:spcAft>
              <a:buSzPts val="1800"/>
              <a:buChar char="•"/>
              <a:defRPr/>
            </a:lvl7pPr>
            <a:lvl8pPr marL="2743200" lvl="7" indent="-257175" algn="l">
              <a:lnSpc>
                <a:spcPct val="90000"/>
              </a:lnSpc>
              <a:spcBef>
                <a:spcPts val="500"/>
              </a:spcBef>
              <a:spcAft>
                <a:spcPts val="0"/>
              </a:spcAft>
              <a:buSzPts val="1800"/>
              <a:buChar char="•"/>
              <a:defRPr/>
            </a:lvl8pPr>
            <a:lvl9pPr marL="3086100" lvl="8" indent="-257175" algn="l">
              <a:lnSpc>
                <a:spcPct val="90000"/>
              </a:lnSpc>
              <a:spcBef>
                <a:spcPts val="500"/>
              </a:spcBef>
              <a:spcAft>
                <a:spcPts val="0"/>
              </a:spcAft>
              <a:buSzPts val="1800"/>
              <a:buChar char="•"/>
              <a:defRPr/>
            </a:lvl9pPr>
          </a:lstStyle>
          <a:p>
            <a:endParaRPr/>
          </a:p>
        </p:txBody>
      </p:sp>
      <p:sp>
        <p:nvSpPr>
          <p:cNvPr id="24" name="Google Shape;24;p17"/>
          <p:cNvSpPr txBox="1">
            <a:spLocks noGrp="1"/>
          </p:cNvSpPr>
          <p:nvPr>
            <p:ph type="sldNum" idx="12"/>
          </p:nvPr>
        </p:nvSpPr>
        <p:spPr>
          <a:xfrm>
            <a:off x="8472458" y="6217623"/>
            <a:ext cx="548700" cy="524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648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spcBef>
                <a:spcPts val="0"/>
              </a:spcBef>
              <a:buClr>
                <a:schemeClr val="dk1"/>
              </a:buClr>
              <a:buFont typeface="Verdana"/>
              <a:buNone/>
              <a:defRPr sz="3200" b="0" i="0" u="none" strike="noStrike" cap="none" baseline="0">
                <a:solidFill>
                  <a:schemeClr val="dk1"/>
                </a:solidFill>
                <a:latin typeface="Verdana"/>
                <a:ea typeface="Verdana"/>
                <a:cs typeface="Verdana"/>
                <a:sym typeface="Verdana"/>
              </a:defRPr>
            </a:lvl1pPr>
            <a:lvl2pPr marL="457200" marR="0" indent="0" algn="l" rtl="0">
              <a:spcBef>
                <a:spcPts val="0"/>
              </a:spcBef>
              <a:buClr>
                <a:schemeClr val="dk1"/>
              </a:buClr>
              <a:buFont typeface="Verdana"/>
              <a:buNone/>
              <a:defRPr sz="2800" b="0" i="0" u="none" strike="noStrike" cap="none" baseline="0">
                <a:solidFill>
                  <a:schemeClr val="dk1"/>
                </a:solidFill>
                <a:latin typeface="Verdana"/>
                <a:ea typeface="Verdana"/>
                <a:cs typeface="Verdana"/>
                <a:sym typeface="Verdana"/>
              </a:defRPr>
            </a:lvl2pPr>
            <a:lvl3pPr marL="914400" marR="0" indent="0" algn="l" rtl="0">
              <a:spcBef>
                <a:spcPts val="0"/>
              </a:spcBef>
              <a:buClr>
                <a:schemeClr val="dk1"/>
              </a:buClr>
              <a:buFont typeface="Verdana"/>
              <a:buNone/>
              <a:defRPr sz="2400" b="0" i="0" u="none" strike="noStrike" cap="none" baseline="0">
                <a:solidFill>
                  <a:schemeClr val="dk1"/>
                </a:solidFill>
                <a:latin typeface="Verdana"/>
                <a:ea typeface="Verdana"/>
                <a:cs typeface="Verdana"/>
                <a:sym typeface="Verdana"/>
              </a:defRPr>
            </a:lvl3pPr>
            <a:lvl4pPr marL="1371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4pPr>
            <a:lvl5pPr marL="18288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5pPr>
            <a:lvl6pPr marL="22860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6pPr>
            <a:lvl7pPr marL="27432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7pPr>
            <a:lvl8pPr marL="32004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8pPr>
            <a:lvl9pPr marL="3657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219680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40000" y="1825625"/>
            <a:ext cx="3768912" cy="435133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28" name="Google Shape;28;p19"/>
          <p:cNvSpPr txBox="1">
            <a:spLocks noGrp="1"/>
          </p:cNvSpPr>
          <p:nvPr>
            <p:ph type="body" idx="2"/>
          </p:nvPr>
        </p:nvSpPr>
        <p:spPr>
          <a:xfrm>
            <a:off x="4739880" y="1825625"/>
            <a:ext cx="3775470" cy="435133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29" name="Google Shape;29;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76424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18"/>
          <p:cNvSpPr txBox="1">
            <a:spLocks noGrp="1"/>
          </p:cNvSpPr>
          <p:nvPr>
            <p:ph type="ctrTitle"/>
          </p:nvPr>
        </p:nvSpPr>
        <p:spPr>
          <a:xfrm>
            <a:off x="640899" y="4464028"/>
            <a:ext cx="6858000" cy="164149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E2E2E2"/>
              </a:buClr>
              <a:buSzPts val="9600"/>
              <a:buFont typeface="Corbel"/>
              <a:buNone/>
              <a:defRPr sz="7200" b="0">
                <a:solidFill>
                  <a:srgbClr val="E2E2E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subTitle" idx="1"/>
          </p:nvPr>
        </p:nvSpPr>
        <p:spPr>
          <a:xfrm>
            <a:off x="640899" y="3693675"/>
            <a:ext cx="6858000" cy="754025"/>
          </a:xfrm>
          <a:prstGeom prst="rect">
            <a:avLst/>
          </a:prstGeom>
          <a:noFill/>
          <a:ln>
            <a:noFill/>
          </a:ln>
        </p:spPr>
        <p:txBody>
          <a:bodyPr spcFirstLastPara="1" wrap="square" lIns="91425" tIns="45700" rIns="91425" bIns="45700" anchor="b" anchorCtr="0">
            <a:noAutofit/>
          </a:bodyPr>
          <a:lstStyle>
            <a:lvl1pPr lvl="0" algn="l">
              <a:lnSpc>
                <a:spcPct val="90000"/>
              </a:lnSpc>
              <a:spcBef>
                <a:spcPts val="750"/>
              </a:spcBef>
              <a:spcAft>
                <a:spcPts val="0"/>
              </a:spcAft>
              <a:buClr>
                <a:schemeClr val="lt2"/>
              </a:buClr>
              <a:buSzPts val="32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2000"/>
              <a:buNone/>
              <a:defRPr sz="1500"/>
            </a:lvl2pPr>
            <a:lvl3pPr lvl="2" algn="ctr">
              <a:lnSpc>
                <a:spcPct val="90000"/>
              </a:lnSpc>
              <a:spcBef>
                <a:spcPts val="375"/>
              </a:spcBef>
              <a:spcAft>
                <a:spcPts val="0"/>
              </a:spcAft>
              <a:buClr>
                <a:srgbClr val="EDEDED"/>
              </a:buClr>
              <a:buSzPts val="1800"/>
              <a:buNone/>
              <a:defRPr sz="1350"/>
            </a:lvl3pPr>
            <a:lvl4pPr lvl="3" algn="ctr">
              <a:lnSpc>
                <a:spcPct val="90000"/>
              </a:lnSpc>
              <a:spcBef>
                <a:spcPts val="375"/>
              </a:spcBef>
              <a:spcAft>
                <a:spcPts val="0"/>
              </a:spcAft>
              <a:buClr>
                <a:srgbClr val="EDEDED"/>
              </a:buClr>
              <a:buSzPts val="1600"/>
              <a:buNone/>
              <a:defRPr sz="1200"/>
            </a:lvl4pPr>
            <a:lvl5pPr lvl="4" algn="ctr">
              <a:lnSpc>
                <a:spcPct val="90000"/>
              </a:lnSpc>
              <a:spcBef>
                <a:spcPts val="375"/>
              </a:spcBef>
              <a:spcAft>
                <a:spcPts val="0"/>
              </a:spcAft>
              <a:buClr>
                <a:srgbClr val="EDEDED"/>
              </a:buClr>
              <a:buSzPts val="1600"/>
              <a:buNone/>
              <a:defRPr sz="1200"/>
            </a:lvl5pPr>
            <a:lvl6pPr lvl="5" algn="ctr">
              <a:lnSpc>
                <a:spcPct val="90000"/>
              </a:lnSpc>
              <a:spcBef>
                <a:spcPts val="375"/>
              </a:spcBef>
              <a:spcAft>
                <a:spcPts val="0"/>
              </a:spcAft>
              <a:buClr>
                <a:schemeClr val="lt1"/>
              </a:buClr>
              <a:buSzPts val="1600"/>
              <a:buNone/>
              <a:defRPr sz="1200"/>
            </a:lvl6pPr>
            <a:lvl7pPr lvl="6" algn="ctr">
              <a:lnSpc>
                <a:spcPct val="90000"/>
              </a:lnSpc>
              <a:spcBef>
                <a:spcPts val="375"/>
              </a:spcBef>
              <a:spcAft>
                <a:spcPts val="0"/>
              </a:spcAft>
              <a:buClr>
                <a:schemeClr val="lt1"/>
              </a:buClr>
              <a:buSzPts val="1600"/>
              <a:buNone/>
              <a:defRPr sz="1200"/>
            </a:lvl7pPr>
            <a:lvl8pPr lvl="7" algn="ctr">
              <a:lnSpc>
                <a:spcPct val="90000"/>
              </a:lnSpc>
              <a:spcBef>
                <a:spcPts val="375"/>
              </a:spcBef>
              <a:spcAft>
                <a:spcPts val="0"/>
              </a:spcAft>
              <a:buClr>
                <a:schemeClr val="lt1"/>
              </a:buClr>
              <a:buSzPts val="1600"/>
              <a:buNone/>
              <a:defRPr sz="1200"/>
            </a:lvl8pPr>
            <a:lvl9pPr lvl="8" algn="ctr">
              <a:lnSpc>
                <a:spcPct val="90000"/>
              </a:lnSpc>
              <a:spcBef>
                <a:spcPts val="375"/>
              </a:spcBef>
              <a:spcAft>
                <a:spcPts val="0"/>
              </a:spcAft>
              <a:buClr>
                <a:schemeClr val="lt1"/>
              </a:buClr>
              <a:buSzPts val="1600"/>
              <a:buNone/>
              <a:defRPr sz="1200"/>
            </a:lvl9pPr>
          </a:lstStyle>
          <a:p>
            <a:endParaRPr/>
          </a:p>
        </p:txBody>
      </p:sp>
      <p:sp>
        <p:nvSpPr>
          <p:cNvPr id="35" name="Google Shape;35;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3460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2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body" idx="1"/>
          </p:nvPr>
        </p:nvSpPr>
        <p:spPr>
          <a:xfrm>
            <a:off x="840000" y="1681163"/>
            <a:ext cx="3768912" cy="82391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lt2"/>
              </a:buClr>
              <a:buSzPts val="2400"/>
              <a:buNone/>
              <a:defRPr sz="1800" b="0">
                <a:solidFill>
                  <a:schemeClr val="lt2"/>
                </a:solidFill>
              </a:defRPr>
            </a:lvl1pPr>
            <a:lvl2pPr marL="685800" lvl="1" indent="-171450" algn="l">
              <a:lnSpc>
                <a:spcPct val="90000"/>
              </a:lnSpc>
              <a:spcBef>
                <a:spcPts val="375"/>
              </a:spcBef>
              <a:spcAft>
                <a:spcPts val="0"/>
              </a:spcAft>
              <a:buClr>
                <a:srgbClr val="EDEDED"/>
              </a:buClr>
              <a:buSzPts val="2000"/>
              <a:buNone/>
              <a:defRPr sz="1500" b="1"/>
            </a:lvl2pPr>
            <a:lvl3pPr marL="1028700" lvl="2" indent="-171450" algn="l">
              <a:lnSpc>
                <a:spcPct val="90000"/>
              </a:lnSpc>
              <a:spcBef>
                <a:spcPts val="375"/>
              </a:spcBef>
              <a:spcAft>
                <a:spcPts val="0"/>
              </a:spcAft>
              <a:buClr>
                <a:srgbClr val="EDEDED"/>
              </a:buClr>
              <a:buSzPts val="1800"/>
              <a:buNone/>
              <a:defRPr sz="1350" b="1"/>
            </a:lvl3pPr>
            <a:lvl4pPr marL="1371600" lvl="3" indent="-171450" algn="l">
              <a:lnSpc>
                <a:spcPct val="90000"/>
              </a:lnSpc>
              <a:spcBef>
                <a:spcPts val="375"/>
              </a:spcBef>
              <a:spcAft>
                <a:spcPts val="0"/>
              </a:spcAft>
              <a:buClr>
                <a:srgbClr val="EDEDED"/>
              </a:buClr>
              <a:buSzPts val="1600"/>
              <a:buNone/>
              <a:defRPr sz="1200" b="1"/>
            </a:lvl4pPr>
            <a:lvl5pPr marL="1714500" lvl="4" indent="-171450" algn="l">
              <a:lnSpc>
                <a:spcPct val="90000"/>
              </a:lnSpc>
              <a:spcBef>
                <a:spcPts val="375"/>
              </a:spcBef>
              <a:spcAft>
                <a:spcPts val="0"/>
              </a:spcAft>
              <a:buClr>
                <a:srgbClr val="EDEDED"/>
              </a:buClr>
              <a:buSzPts val="1600"/>
              <a:buNone/>
              <a:defRPr sz="1200" b="1"/>
            </a:lvl5pPr>
            <a:lvl6pPr marL="2057400" lvl="5" indent="-171450" algn="l">
              <a:lnSpc>
                <a:spcPct val="90000"/>
              </a:lnSpc>
              <a:spcBef>
                <a:spcPts val="375"/>
              </a:spcBef>
              <a:spcAft>
                <a:spcPts val="0"/>
              </a:spcAft>
              <a:buClr>
                <a:schemeClr val="lt1"/>
              </a:buClr>
              <a:buSzPts val="1600"/>
              <a:buNone/>
              <a:defRPr sz="1200" b="1"/>
            </a:lvl6pPr>
            <a:lvl7pPr marL="2400300" lvl="6" indent="-171450" algn="l">
              <a:lnSpc>
                <a:spcPct val="90000"/>
              </a:lnSpc>
              <a:spcBef>
                <a:spcPts val="375"/>
              </a:spcBef>
              <a:spcAft>
                <a:spcPts val="0"/>
              </a:spcAft>
              <a:buClr>
                <a:schemeClr val="lt1"/>
              </a:buClr>
              <a:buSzPts val="1600"/>
              <a:buNone/>
              <a:defRPr sz="1200" b="1"/>
            </a:lvl7pPr>
            <a:lvl8pPr marL="2743200" lvl="7" indent="-171450" algn="l">
              <a:lnSpc>
                <a:spcPct val="90000"/>
              </a:lnSpc>
              <a:spcBef>
                <a:spcPts val="375"/>
              </a:spcBef>
              <a:spcAft>
                <a:spcPts val="0"/>
              </a:spcAft>
              <a:buClr>
                <a:schemeClr val="lt1"/>
              </a:buClr>
              <a:buSzPts val="1600"/>
              <a:buNone/>
              <a:defRPr sz="1200" b="1"/>
            </a:lvl8pPr>
            <a:lvl9pPr marL="3086100" lvl="8" indent="-171450" algn="l">
              <a:lnSpc>
                <a:spcPct val="90000"/>
              </a:lnSpc>
              <a:spcBef>
                <a:spcPts val="375"/>
              </a:spcBef>
              <a:spcAft>
                <a:spcPts val="0"/>
              </a:spcAft>
              <a:buClr>
                <a:schemeClr val="lt1"/>
              </a:buClr>
              <a:buSzPts val="1600"/>
              <a:buNone/>
              <a:defRPr sz="1200" b="1"/>
            </a:lvl9pPr>
          </a:lstStyle>
          <a:p>
            <a:endParaRPr/>
          </a:p>
        </p:txBody>
      </p:sp>
      <p:sp>
        <p:nvSpPr>
          <p:cNvPr id="41" name="Google Shape;41;p20"/>
          <p:cNvSpPr txBox="1">
            <a:spLocks noGrp="1"/>
          </p:cNvSpPr>
          <p:nvPr>
            <p:ph type="body" idx="2"/>
          </p:nvPr>
        </p:nvSpPr>
        <p:spPr>
          <a:xfrm>
            <a:off x="840000" y="2505075"/>
            <a:ext cx="3768912" cy="368458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42" name="Google Shape;42;p20"/>
          <p:cNvSpPr txBox="1">
            <a:spLocks noGrp="1"/>
          </p:cNvSpPr>
          <p:nvPr>
            <p:ph type="body" idx="3"/>
          </p:nvPr>
        </p:nvSpPr>
        <p:spPr>
          <a:xfrm>
            <a:off x="4739880" y="1681163"/>
            <a:ext cx="3776661" cy="82391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lt2"/>
              </a:buClr>
              <a:buSzPts val="2400"/>
              <a:buNone/>
              <a:defRPr sz="1800" b="0">
                <a:solidFill>
                  <a:schemeClr val="lt2"/>
                </a:solidFill>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43" name="Google Shape;43;p20"/>
          <p:cNvSpPr txBox="1">
            <a:spLocks noGrp="1"/>
          </p:cNvSpPr>
          <p:nvPr>
            <p:ph type="body" idx="4"/>
          </p:nvPr>
        </p:nvSpPr>
        <p:spPr>
          <a:xfrm>
            <a:off x="4739880" y="2505075"/>
            <a:ext cx="3776661" cy="368458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44" name="Google Shape;44;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5333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4796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orbe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55" name="Google Shape;55;p22"/>
          <p:cNvSpPr txBox="1">
            <a:spLocks noGrp="1"/>
          </p:cNvSpPr>
          <p:nvPr>
            <p:ph type="body" idx="2"/>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lt2"/>
              </a:buClr>
              <a:buSzPts val="1600"/>
              <a:buNone/>
              <a:defRPr sz="1200">
                <a:solidFill>
                  <a:schemeClr val="lt2"/>
                </a:solidFill>
              </a:defRPr>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56" name="Google Shape;56;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0452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orbe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32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8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24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20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20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62" name="Google Shape;62;p23"/>
          <p:cNvSpPr txBox="1">
            <a:spLocks noGrp="1"/>
          </p:cNvSpPr>
          <p:nvPr>
            <p:ph type="body" idx="1"/>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lt2"/>
              </a:buClr>
              <a:buSzPts val="1600"/>
              <a:buNone/>
              <a:defRPr sz="1200">
                <a:solidFill>
                  <a:schemeClr val="lt2"/>
                </a:solidFill>
              </a:defRPr>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63" name="Google Shape;63;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24686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629841" y="4367161"/>
            <a:ext cx="7886700" cy="8193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orbe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a:spLocks noGrp="1"/>
          </p:cNvSpPr>
          <p:nvPr>
            <p:ph type="pic" idx="2"/>
          </p:nvPr>
        </p:nvSpPr>
        <p:spPr>
          <a:xfrm>
            <a:off x="629841" y="987426"/>
            <a:ext cx="7886700" cy="33797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32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8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24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20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20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69" name="Google Shape;69;p24"/>
          <p:cNvSpPr txBox="1">
            <a:spLocks noGrp="1"/>
          </p:cNvSpPr>
          <p:nvPr>
            <p:ph type="body" idx="1"/>
          </p:nvPr>
        </p:nvSpPr>
        <p:spPr>
          <a:xfrm>
            <a:off x="629841" y="5186516"/>
            <a:ext cx="7885509" cy="682472"/>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lt2"/>
              </a:buClr>
              <a:buSzPts val="1600"/>
              <a:buNone/>
              <a:defRPr sz="1200">
                <a:solidFill>
                  <a:schemeClr val="lt2"/>
                </a:solidFill>
              </a:defRPr>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70" name="Google Shape;70;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2267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629841" y="365125"/>
            <a:ext cx="7886700" cy="3534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3200"/>
              <a:buFont typeface="Corbe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body" idx="1"/>
          </p:nvPr>
        </p:nvSpPr>
        <p:spPr>
          <a:xfrm>
            <a:off x="629841" y="4489399"/>
            <a:ext cx="7885509" cy="1501826"/>
          </a:xfrm>
          <a:prstGeom prst="rect">
            <a:avLst/>
          </a:prstGeom>
          <a:noFill/>
          <a:ln>
            <a:noFill/>
          </a:ln>
        </p:spPr>
        <p:txBody>
          <a:bodyPr spcFirstLastPara="1" wrap="square" lIns="91425" tIns="45700" rIns="91425" bIns="45700" anchor="ctr" anchorCtr="0">
            <a:noAutofit/>
          </a:bodyPr>
          <a:lstStyle>
            <a:lvl1pPr marL="342900" lvl="0" indent="-171450" algn="l">
              <a:lnSpc>
                <a:spcPct val="90000"/>
              </a:lnSpc>
              <a:spcBef>
                <a:spcPts val="750"/>
              </a:spcBef>
              <a:spcAft>
                <a:spcPts val="0"/>
              </a:spcAft>
              <a:buClr>
                <a:srgbClr val="EDEDED"/>
              </a:buClr>
              <a:buSzPts val="1600"/>
              <a:buNone/>
              <a:defRPr sz="1200"/>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76" name="Google Shape;76;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52300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79"/>
        <p:cNvGrpSpPr/>
        <p:nvPr/>
      </p:nvGrpSpPr>
      <p:grpSpPr>
        <a:xfrm>
          <a:off x="0" y="0"/>
          <a:ext cx="0" cy="0"/>
          <a:chOff x="0" y="0"/>
          <a:chExt cx="0" cy="0"/>
        </a:xfrm>
      </p:grpSpPr>
      <p:sp>
        <p:nvSpPr>
          <p:cNvPr id="80" name="Google Shape;80;p26"/>
          <p:cNvSpPr txBox="1">
            <a:spLocks noGrp="1"/>
          </p:cNvSpPr>
          <p:nvPr>
            <p:ph type="title"/>
          </p:nvPr>
        </p:nvSpPr>
        <p:spPr>
          <a:xfrm>
            <a:off x="1084659" y="365125"/>
            <a:ext cx="6977064" cy="29929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4400"/>
              <a:buFont typeface="Corbel"/>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6"/>
          <p:cNvSpPr txBox="1">
            <a:spLocks noGrp="1"/>
          </p:cNvSpPr>
          <p:nvPr>
            <p:ph type="body" idx="1"/>
          </p:nvPr>
        </p:nvSpPr>
        <p:spPr>
          <a:xfrm>
            <a:off x="1290484" y="3365557"/>
            <a:ext cx="6564224" cy="54896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82" name="Google Shape;82;p26"/>
          <p:cNvSpPr txBox="1">
            <a:spLocks noGrp="1"/>
          </p:cNvSpPr>
          <p:nvPr>
            <p:ph type="body" idx="2"/>
          </p:nvPr>
        </p:nvSpPr>
        <p:spPr>
          <a:xfrm>
            <a:off x="628650" y="4501729"/>
            <a:ext cx="7884318" cy="1489496"/>
          </a:xfrm>
          <a:prstGeom prst="rect">
            <a:avLst/>
          </a:prstGeom>
          <a:noFill/>
          <a:ln>
            <a:noFill/>
          </a:ln>
        </p:spPr>
        <p:txBody>
          <a:bodyPr spcFirstLastPara="1" wrap="square" lIns="91425" tIns="45700" rIns="91425" bIns="45700" anchor="ctr" anchorCtr="0">
            <a:noAutofit/>
          </a:bodyPr>
          <a:lstStyle>
            <a:lvl1pPr marL="342900" lvl="0" indent="-171450" algn="l">
              <a:lnSpc>
                <a:spcPct val="90000"/>
              </a:lnSpc>
              <a:spcBef>
                <a:spcPts val="750"/>
              </a:spcBef>
              <a:spcAft>
                <a:spcPts val="0"/>
              </a:spcAft>
              <a:buClr>
                <a:srgbClr val="EDEDED"/>
              </a:buClr>
              <a:buSzPts val="1600"/>
              <a:buNone/>
              <a:defRPr sz="1200"/>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83" name="Google Shape;83;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
        <p:nvSpPr>
          <p:cNvPr id="86" name="Google Shape;86;p26"/>
          <p:cNvSpPr txBox="1"/>
          <p:nvPr/>
        </p:nvSpPr>
        <p:spPr>
          <a:xfrm>
            <a:off x="833283" y="786824"/>
            <a:ext cx="457200" cy="584776"/>
          </a:xfrm>
          <a:prstGeom prst="rect">
            <a:avLst/>
          </a:prstGeom>
          <a:no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lt1"/>
              </a:buClr>
              <a:buSzPts val="8000"/>
              <a:buFont typeface="Corbel"/>
              <a:buNone/>
            </a:pPr>
            <a:r>
              <a:rPr lang="en-US" sz="6000" b="0" i="0" u="none" strike="noStrike" cap="none">
                <a:solidFill>
                  <a:schemeClr val="lt1"/>
                </a:solidFill>
                <a:latin typeface="Corbel"/>
                <a:ea typeface="Corbel"/>
                <a:cs typeface="Corbel"/>
                <a:sym typeface="Corbel"/>
              </a:rPr>
              <a:t>“</a:t>
            </a:r>
            <a:endParaRPr sz="1050" b="0" i="0" u="none" strike="noStrike" cap="none">
              <a:solidFill>
                <a:srgbClr val="000000"/>
              </a:solidFill>
              <a:latin typeface="Arial"/>
              <a:ea typeface="Arial"/>
              <a:cs typeface="Arial"/>
              <a:sym typeface="Arial"/>
            </a:endParaRPr>
          </a:p>
        </p:txBody>
      </p:sp>
      <p:sp>
        <p:nvSpPr>
          <p:cNvPr id="87" name="Google Shape;87;p26"/>
          <p:cNvSpPr txBox="1"/>
          <p:nvPr/>
        </p:nvSpPr>
        <p:spPr>
          <a:xfrm>
            <a:off x="7828359" y="2743200"/>
            <a:ext cx="457200" cy="584776"/>
          </a:xfrm>
          <a:prstGeom prst="rect">
            <a:avLst/>
          </a:prstGeom>
          <a:noFill/>
          <a:ln>
            <a:noFill/>
          </a:ln>
        </p:spPr>
        <p:txBody>
          <a:bodyPr spcFirstLastPara="1" wrap="square" lIns="68569" tIns="34275" rIns="68569" bIns="34275" anchor="ctr" anchorCtr="0">
            <a:noAutofit/>
          </a:bodyPr>
          <a:lstStyle/>
          <a:p>
            <a:pPr marL="0" marR="0" lvl="0" indent="0" algn="r" rtl="0">
              <a:lnSpc>
                <a:spcPct val="100000"/>
              </a:lnSpc>
              <a:spcBef>
                <a:spcPts val="0"/>
              </a:spcBef>
              <a:spcAft>
                <a:spcPts val="0"/>
              </a:spcAft>
              <a:buClr>
                <a:schemeClr val="lt1"/>
              </a:buClr>
              <a:buSzPts val="8000"/>
              <a:buFont typeface="Corbel"/>
              <a:buNone/>
            </a:pPr>
            <a:r>
              <a:rPr lang="en-US" sz="6000" b="0" i="0" u="none" strike="noStrike" cap="none">
                <a:solidFill>
                  <a:schemeClr val="lt1"/>
                </a:solidFill>
                <a:latin typeface="Corbel"/>
                <a:ea typeface="Corbel"/>
                <a:cs typeface="Corbel"/>
                <a:sym typeface="Corbel"/>
              </a:rPr>
              <a:t>”</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7773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8"/>
        <p:cNvGrpSpPr/>
        <p:nvPr/>
      </p:nvGrpSpPr>
      <p:grpSpPr>
        <a:xfrm>
          <a:off x="0" y="0"/>
          <a:ext cx="0" cy="0"/>
          <a:chOff x="0" y="0"/>
          <a:chExt cx="0" cy="0"/>
        </a:xfrm>
      </p:grpSpPr>
      <p:sp>
        <p:nvSpPr>
          <p:cNvPr id="89" name="Google Shape;89;p27"/>
          <p:cNvSpPr txBox="1">
            <a:spLocks noGrp="1"/>
          </p:cNvSpPr>
          <p:nvPr>
            <p:ph type="title"/>
          </p:nvPr>
        </p:nvSpPr>
        <p:spPr>
          <a:xfrm>
            <a:off x="629841" y="2326968"/>
            <a:ext cx="7886700" cy="251183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5400"/>
              <a:buFont typeface="Corbel"/>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7"/>
          <p:cNvSpPr txBox="1">
            <a:spLocks noGrp="1"/>
          </p:cNvSpPr>
          <p:nvPr>
            <p:ph type="body" idx="1"/>
          </p:nvPr>
        </p:nvSpPr>
        <p:spPr>
          <a:xfrm>
            <a:off x="629841" y="4850581"/>
            <a:ext cx="7885509" cy="1140644"/>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600"/>
              <a:buNone/>
              <a:defRPr sz="1200"/>
            </a:lvl1pPr>
            <a:lvl2pPr marL="685800" lvl="1" indent="-171450" algn="l">
              <a:lnSpc>
                <a:spcPct val="90000"/>
              </a:lnSpc>
              <a:spcBef>
                <a:spcPts val="375"/>
              </a:spcBef>
              <a:spcAft>
                <a:spcPts val="0"/>
              </a:spcAft>
              <a:buClr>
                <a:srgbClr val="EDEDED"/>
              </a:buClr>
              <a:buSzPts val="1400"/>
              <a:buNone/>
              <a:defRPr sz="1050"/>
            </a:lvl2pPr>
            <a:lvl3pPr marL="1028700" lvl="2" indent="-171450" algn="l">
              <a:lnSpc>
                <a:spcPct val="90000"/>
              </a:lnSpc>
              <a:spcBef>
                <a:spcPts val="375"/>
              </a:spcBef>
              <a:spcAft>
                <a:spcPts val="0"/>
              </a:spcAft>
              <a:buClr>
                <a:srgbClr val="EDEDED"/>
              </a:buClr>
              <a:buSzPts val="1200"/>
              <a:buNone/>
              <a:defRPr sz="900"/>
            </a:lvl3pPr>
            <a:lvl4pPr marL="1371600" lvl="3" indent="-171450" algn="l">
              <a:lnSpc>
                <a:spcPct val="90000"/>
              </a:lnSpc>
              <a:spcBef>
                <a:spcPts val="375"/>
              </a:spcBef>
              <a:spcAft>
                <a:spcPts val="0"/>
              </a:spcAft>
              <a:buClr>
                <a:srgbClr val="EDEDED"/>
              </a:buClr>
              <a:buSzPts val="1000"/>
              <a:buNone/>
              <a:defRPr sz="750"/>
            </a:lvl4pPr>
            <a:lvl5pPr marL="1714500" lvl="4" indent="-171450" algn="l">
              <a:lnSpc>
                <a:spcPct val="90000"/>
              </a:lnSpc>
              <a:spcBef>
                <a:spcPts val="375"/>
              </a:spcBef>
              <a:spcAft>
                <a:spcPts val="0"/>
              </a:spcAft>
              <a:buClr>
                <a:srgbClr val="EDEDED"/>
              </a:buClr>
              <a:buSzPts val="1000"/>
              <a:buNone/>
              <a:defRPr sz="750"/>
            </a:lvl5pPr>
            <a:lvl6pPr marL="2057400" lvl="5" indent="-171450" algn="l">
              <a:lnSpc>
                <a:spcPct val="90000"/>
              </a:lnSpc>
              <a:spcBef>
                <a:spcPts val="375"/>
              </a:spcBef>
              <a:spcAft>
                <a:spcPts val="0"/>
              </a:spcAft>
              <a:buClr>
                <a:schemeClr val="lt1"/>
              </a:buClr>
              <a:buSzPts val="1000"/>
              <a:buNone/>
              <a:defRPr sz="750"/>
            </a:lvl6pPr>
            <a:lvl7pPr marL="2400300" lvl="6" indent="-171450" algn="l">
              <a:lnSpc>
                <a:spcPct val="90000"/>
              </a:lnSpc>
              <a:spcBef>
                <a:spcPts val="375"/>
              </a:spcBef>
              <a:spcAft>
                <a:spcPts val="0"/>
              </a:spcAft>
              <a:buClr>
                <a:schemeClr val="lt1"/>
              </a:buClr>
              <a:buSzPts val="1000"/>
              <a:buNone/>
              <a:defRPr sz="750"/>
            </a:lvl7pPr>
            <a:lvl8pPr marL="2743200" lvl="7" indent="-171450" algn="l">
              <a:lnSpc>
                <a:spcPct val="90000"/>
              </a:lnSpc>
              <a:spcBef>
                <a:spcPts val="375"/>
              </a:spcBef>
              <a:spcAft>
                <a:spcPts val="0"/>
              </a:spcAft>
              <a:buClr>
                <a:schemeClr val="lt1"/>
              </a:buClr>
              <a:buSzPts val="1000"/>
              <a:buNone/>
              <a:defRPr sz="750"/>
            </a:lvl8pPr>
            <a:lvl9pPr marL="3086100" lvl="8" indent="-171450" algn="l">
              <a:lnSpc>
                <a:spcPct val="90000"/>
              </a:lnSpc>
              <a:spcBef>
                <a:spcPts val="375"/>
              </a:spcBef>
              <a:spcAft>
                <a:spcPts val="0"/>
              </a:spcAft>
              <a:buClr>
                <a:schemeClr val="lt1"/>
              </a:buClr>
              <a:buSzPts val="1000"/>
              <a:buNone/>
              <a:defRPr sz="750"/>
            </a:lvl9pPr>
          </a:lstStyle>
          <a:p>
            <a:endParaRPr/>
          </a:p>
        </p:txBody>
      </p:sp>
      <p:sp>
        <p:nvSpPr>
          <p:cNvPr id="91" name="Google Shape;9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0816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8" name="Shape 14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9" name="Shape 14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extLst>
      <p:ext uri="{BB962C8B-B14F-4D97-AF65-F5344CB8AC3E}">
        <p14:creationId xmlns:p14="http://schemas.microsoft.com/office/powerpoint/2010/main" val="66245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94"/>
        <p:cNvGrpSpPr/>
        <p:nvPr/>
      </p:nvGrpSpPr>
      <p:grpSpPr>
        <a:xfrm>
          <a:off x="0" y="0"/>
          <a:ext cx="0" cy="0"/>
          <a:chOff x="0" y="0"/>
          <a:chExt cx="0" cy="0"/>
        </a:xfrm>
      </p:grpSpPr>
      <p:sp>
        <p:nvSpPr>
          <p:cNvPr id="95" name="Google Shape;95;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8"/>
          <p:cNvSpPr txBox="1">
            <a:spLocks noGrp="1"/>
          </p:cNvSpPr>
          <p:nvPr>
            <p:ph type="body" idx="1"/>
          </p:nvPr>
        </p:nvSpPr>
        <p:spPr>
          <a:xfrm>
            <a:off x="1002961" y="1885950"/>
            <a:ext cx="2210150"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lt2"/>
              </a:buClr>
              <a:buSzPts val="2400"/>
              <a:buNone/>
              <a:defRPr sz="1800" b="0">
                <a:solidFill>
                  <a:schemeClr val="lt2"/>
                </a:solidFill>
              </a:defRPr>
            </a:lvl1pPr>
            <a:lvl2pPr marL="685800" lvl="1" indent="-171450" algn="l">
              <a:lnSpc>
                <a:spcPct val="90000"/>
              </a:lnSpc>
              <a:spcBef>
                <a:spcPts val="375"/>
              </a:spcBef>
              <a:spcAft>
                <a:spcPts val="0"/>
              </a:spcAft>
              <a:buClr>
                <a:srgbClr val="EDEDED"/>
              </a:buClr>
              <a:buSzPts val="2000"/>
              <a:buNone/>
              <a:defRPr sz="1500" b="1"/>
            </a:lvl2pPr>
            <a:lvl3pPr marL="1028700" lvl="2" indent="-171450" algn="l">
              <a:lnSpc>
                <a:spcPct val="90000"/>
              </a:lnSpc>
              <a:spcBef>
                <a:spcPts val="375"/>
              </a:spcBef>
              <a:spcAft>
                <a:spcPts val="0"/>
              </a:spcAft>
              <a:buClr>
                <a:srgbClr val="EDEDED"/>
              </a:buClr>
              <a:buSzPts val="1800"/>
              <a:buNone/>
              <a:defRPr sz="1350" b="1"/>
            </a:lvl3pPr>
            <a:lvl4pPr marL="1371600" lvl="3" indent="-171450" algn="l">
              <a:lnSpc>
                <a:spcPct val="90000"/>
              </a:lnSpc>
              <a:spcBef>
                <a:spcPts val="375"/>
              </a:spcBef>
              <a:spcAft>
                <a:spcPts val="0"/>
              </a:spcAft>
              <a:buClr>
                <a:srgbClr val="EDEDED"/>
              </a:buClr>
              <a:buSzPts val="1600"/>
              <a:buNone/>
              <a:defRPr sz="1200" b="1"/>
            </a:lvl4pPr>
            <a:lvl5pPr marL="1714500" lvl="4" indent="-171450" algn="l">
              <a:lnSpc>
                <a:spcPct val="90000"/>
              </a:lnSpc>
              <a:spcBef>
                <a:spcPts val="375"/>
              </a:spcBef>
              <a:spcAft>
                <a:spcPts val="0"/>
              </a:spcAft>
              <a:buClr>
                <a:srgbClr val="EDEDED"/>
              </a:buClr>
              <a:buSzPts val="1600"/>
              <a:buNone/>
              <a:defRPr sz="1200" b="1"/>
            </a:lvl5pPr>
            <a:lvl6pPr marL="2057400" lvl="5" indent="-171450" algn="l">
              <a:lnSpc>
                <a:spcPct val="90000"/>
              </a:lnSpc>
              <a:spcBef>
                <a:spcPts val="375"/>
              </a:spcBef>
              <a:spcAft>
                <a:spcPts val="0"/>
              </a:spcAft>
              <a:buClr>
                <a:schemeClr val="lt1"/>
              </a:buClr>
              <a:buSzPts val="1600"/>
              <a:buNone/>
              <a:defRPr sz="1200" b="1"/>
            </a:lvl6pPr>
            <a:lvl7pPr marL="2400300" lvl="6" indent="-171450" algn="l">
              <a:lnSpc>
                <a:spcPct val="90000"/>
              </a:lnSpc>
              <a:spcBef>
                <a:spcPts val="375"/>
              </a:spcBef>
              <a:spcAft>
                <a:spcPts val="0"/>
              </a:spcAft>
              <a:buClr>
                <a:schemeClr val="lt1"/>
              </a:buClr>
              <a:buSzPts val="1600"/>
              <a:buNone/>
              <a:defRPr sz="1200" b="1"/>
            </a:lvl7pPr>
            <a:lvl8pPr marL="2743200" lvl="7" indent="-171450" algn="l">
              <a:lnSpc>
                <a:spcPct val="90000"/>
              </a:lnSpc>
              <a:spcBef>
                <a:spcPts val="375"/>
              </a:spcBef>
              <a:spcAft>
                <a:spcPts val="0"/>
              </a:spcAft>
              <a:buClr>
                <a:schemeClr val="lt1"/>
              </a:buClr>
              <a:buSzPts val="1600"/>
              <a:buNone/>
              <a:defRPr sz="1200" b="1"/>
            </a:lvl8pPr>
            <a:lvl9pPr marL="3086100" lvl="8" indent="-171450" algn="l">
              <a:lnSpc>
                <a:spcPct val="90000"/>
              </a:lnSpc>
              <a:spcBef>
                <a:spcPts val="375"/>
              </a:spcBef>
              <a:spcAft>
                <a:spcPts val="0"/>
              </a:spcAft>
              <a:buClr>
                <a:schemeClr val="lt1"/>
              </a:buClr>
              <a:buSzPts val="1600"/>
              <a:buNone/>
              <a:defRPr sz="1200" b="1"/>
            </a:lvl9pPr>
          </a:lstStyle>
          <a:p>
            <a:endParaRPr/>
          </a:p>
        </p:txBody>
      </p:sp>
      <p:sp>
        <p:nvSpPr>
          <p:cNvPr id="97" name="Google Shape;97;p28"/>
          <p:cNvSpPr txBox="1">
            <a:spLocks noGrp="1"/>
          </p:cNvSpPr>
          <p:nvPr>
            <p:ph type="body" idx="2"/>
          </p:nvPr>
        </p:nvSpPr>
        <p:spPr>
          <a:xfrm>
            <a:off x="1017598" y="2571750"/>
            <a:ext cx="2195513" cy="358933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98" name="Google Shape;98;p28"/>
          <p:cNvSpPr txBox="1">
            <a:spLocks noGrp="1"/>
          </p:cNvSpPr>
          <p:nvPr>
            <p:ph type="body" idx="3"/>
          </p:nvPr>
        </p:nvSpPr>
        <p:spPr>
          <a:xfrm>
            <a:off x="3440996" y="1885950"/>
            <a:ext cx="2202181"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lt2"/>
              </a:buClr>
              <a:buSzPts val="2400"/>
              <a:buNone/>
              <a:defRPr sz="1800" b="0">
                <a:solidFill>
                  <a:schemeClr val="lt2"/>
                </a:solidFill>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99" name="Google Shape;99;p28"/>
          <p:cNvSpPr txBox="1">
            <a:spLocks noGrp="1"/>
          </p:cNvSpPr>
          <p:nvPr>
            <p:ph type="body" idx="4"/>
          </p:nvPr>
        </p:nvSpPr>
        <p:spPr>
          <a:xfrm>
            <a:off x="3433081" y="2571750"/>
            <a:ext cx="2210096" cy="358933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100" name="Google Shape;100;p28"/>
          <p:cNvSpPr txBox="1">
            <a:spLocks noGrp="1"/>
          </p:cNvSpPr>
          <p:nvPr>
            <p:ph type="body" idx="5"/>
          </p:nvPr>
        </p:nvSpPr>
        <p:spPr>
          <a:xfrm>
            <a:off x="5871777" y="1885950"/>
            <a:ext cx="2199085"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lt2"/>
              </a:buClr>
              <a:buSzPts val="2400"/>
              <a:buNone/>
              <a:defRPr sz="1800" b="0">
                <a:solidFill>
                  <a:schemeClr val="lt2"/>
                </a:solidFill>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101" name="Google Shape;101;p28"/>
          <p:cNvSpPr txBox="1">
            <a:spLocks noGrp="1"/>
          </p:cNvSpPr>
          <p:nvPr>
            <p:ph type="body" idx="6"/>
          </p:nvPr>
        </p:nvSpPr>
        <p:spPr>
          <a:xfrm>
            <a:off x="5871777" y="2571750"/>
            <a:ext cx="2199085" cy="358933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102" name="Google Shape;102;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811787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05"/>
        <p:cNvGrpSpPr/>
        <p:nvPr/>
      </p:nvGrpSpPr>
      <p:grpSpPr>
        <a:xfrm>
          <a:off x="0" y="0"/>
          <a:ext cx="0" cy="0"/>
          <a:chOff x="0" y="0"/>
          <a:chExt cx="0" cy="0"/>
        </a:xfrm>
      </p:grpSpPr>
      <p:sp>
        <p:nvSpPr>
          <p:cNvPr id="106" name="Google Shape;106;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9"/>
          <p:cNvSpPr txBox="1">
            <a:spLocks noGrp="1"/>
          </p:cNvSpPr>
          <p:nvPr>
            <p:ph type="body" idx="1"/>
          </p:nvPr>
        </p:nvSpPr>
        <p:spPr>
          <a:xfrm>
            <a:off x="999064" y="4297503"/>
            <a:ext cx="2205038"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rgbClr val="EDEDED"/>
              </a:buClr>
              <a:buSzPts val="2400"/>
              <a:buNone/>
              <a:defRPr sz="1800" b="0">
                <a:solidFill>
                  <a:srgbClr val="EDEDED"/>
                </a:solidFill>
              </a:defRPr>
            </a:lvl1pPr>
            <a:lvl2pPr marL="685800" lvl="1" indent="-171450" algn="l">
              <a:lnSpc>
                <a:spcPct val="90000"/>
              </a:lnSpc>
              <a:spcBef>
                <a:spcPts val="375"/>
              </a:spcBef>
              <a:spcAft>
                <a:spcPts val="0"/>
              </a:spcAft>
              <a:buClr>
                <a:srgbClr val="EDEDED"/>
              </a:buClr>
              <a:buSzPts val="2000"/>
              <a:buNone/>
              <a:defRPr sz="1500" b="1"/>
            </a:lvl2pPr>
            <a:lvl3pPr marL="1028700" lvl="2" indent="-171450" algn="l">
              <a:lnSpc>
                <a:spcPct val="90000"/>
              </a:lnSpc>
              <a:spcBef>
                <a:spcPts val="375"/>
              </a:spcBef>
              <a:spcAft>
                <a:spcPts val="0"/>
              </a:spcAft>
              <a:buClr>
                <a:srgbClr val="EDEDED"/>
              </a:buClr>
              <a:buSzPts val="1800"/>
              <a:buNone/>
              <a:defRPr sz="1350" b="1"/>
            </a:lvl3pPr>
            <a:lvl4pPr marL="1371600" lvl="3" indent="-171450" algn="l">
              <a:lnSpc>
                <a:spcPct val="90000"/>
              </a:lnSpc>
              <a:spcBef>
                <a:spcPts val="375"/>
              </a:spcBef>
              <a:spcAft>
                <a:spcPts val="0"/>
              </a:spcAft>
              <a:buClr>
                <a:srgbClr val="EDEDED"/>
              </a:buClr>
              <a:buSzPts val="1600"/>
              <a:buNone/>
              <a:defRPr sz="1200" b="1"/>
            </a:lvl4pPr>
            <a:lvl5pPr marL="1714500" lvl="4" indent="-171450" algn="l">
              <a:lnSpc>
                <a:spcPct val="90000"/>
              </a:lnSpc>
              <a:spcBef>
                <a:spcPts val="375"/>
              </a:spcBef>
              <a:spcAft>
                <a:spcPts val="0"/>
              </a:spcAft>
              <a:buClr>
                <a:srgbClr val="EDEDED"/>
              </a:buClr>
              <a:buSzPts val="1600"/>
              <a:buNone/>
              <a:defRPr sz="1200" b="1"/>
            </a:lvl5pPr>
            <a:lvl6pPr marL="2057400" lvl="5" indent="-171450" algn="l">
              <a:lnSpc>
                <a:spcPct val="90000"/>
              </a:lnSpc>
              <a:spcBef>
                <a:spcPts val="375"/>
              </a:spcBef>
              <a:spcAft>
                <a:spcPts val="0"/>
              </a:spcAft>
              <a:buClr>
                <a:schemeClr val="lt1"/>
              </a:buClr>
              <a:buSzPts val="1600"/>
              <a:buNone/>
              <a:defRPr sz="1200" b="1"/>
            </a:lvl6pPr>
            <a:lvl7pPr marL="2400300" lvl="6" indent="-171450" algn="l">
              <a:lnSpc>
                <a:spcPct val="90000"/>
              </a:lnSpc>
              <a:spcBef>
                <a:spcPts val="375"/>
              </a:spcBef>
              <a:spcAft>
                <a:spcPts val="0"/>
              </a:spcAft>
              <a:buClr>
                <a:schemeClr val="lt1"/>
              </a:buClr>
              <a:buSzPts val="1600"/>
              <a:buNone/>
              <a:defRPr sz="1200" b="1"/>
            </a:lvl7pPr>
            <a:lvl8pPr marL="2743200" lvl="7" indent="-171450" algn="l">
              <a:lnSpc>
                <a:spcPct val="90000"/>
              </a:lnSpc>
              <a:spcBef>
                <a:spcPts val="375"/>
              </a:spcBef>
              <a:spcAft>
                <a:spcPts val="0"/>
              </a:spcAft>
              <a:buClr>
                <a:schemeClr val="lt1"/>
              </a:buClr>
              <a:buSzPts val="1600"/>
              <a:buNone/>
              <a:defRPr sz="1200" b="1"/>
            </a:lvl8pPr>
            <a:lvl9pPr marL="3086100" lvl="8" indent="-171450" algn="l">
              <a:lnSpc>
                <a:spcPct val="90000"/>
              </a:lnSpc>
              <a:spcBef>
                <a:spcPts val="375"/>
              </a:spcBef>
              <a:spcAft>
                <a:spcPts val="0"/>
              </a:spcAft>
              <a:buClr>
                <a:schemeClr val="lt1"/>
              </a:buClr>
              <a:buSzPts val="1600"/>
              <a:buNone/>
              <a:defRPr sz="1200" b="1"/>
            </a:lvl9pPr>
          </a:lstStyle>
          <a:p>
            <a:endParaRPr/>
          </a:p>
        </p:txBody>
      </p:sp>
      <p:sp>
        <p:nvSpPr>
          <p:cNvPr id="108" name="Google Shape;108;p29"/>
          <p:cNvSpPr>
            <a:spLocks noGrp="1"/>
          </p:cNvSpPr>
          <p:nvPr>
            <p:ph type="pic" idx="2"/>
          </p:nvPr>
        </p:nvSpPr>
        <p:spPr>
          <a:xfrm>
            <a:off x="999064" y="2256354"/>
            <a:ext cx="2205038" cy="1524000"/>
          </a:xfrm>
          <a:prstGeom prst="roundRect">
            <a:avLst>
              <a:gd name="adj" fmla="val 1858"/>
            </a:avLst>
          </a:prstGeom>
          <a:noFill/>
          <a:ln>
            <a:noFill/>
          </a:ln>
          <a:effectLst>
            <a:outerShdw blurRad="50800" dist="50800" dir="5400000" algn="tl" rotWithShape="0">
              <a:srgbClr val="000000">
                <a:alpha val="40784"/>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09" name="Google Shape;109;p29"/>
          <p:cNvSpPr txBox="1">
            <a:spLocks noGrp="1"/>
          </p:cNvSpPr>
          <p:nvPr>
            <p:ph type="body" idx="3"/>
          </p:nvPr>
        </p:nvSpPr>
        <p:spPr>
          <a:xfrm>
            <a:off x="999064" y="4873766"/>
            <a:ext cx="2205038" cy="659189"/>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110" name="Google Shape;110;p29"/>
          <p:cNvSpPr txBox="1">
            <a:spLocks noGrp="1"/>
          </p:cNvSpPr>
          <p:nvPr>
            <p:ph type="body" idx="4"/>
          </p:nvPr>
        </p:nvSpPr>
        <p:spPr>
          <a:xfrm>
            <a:off x="3426748" y="4297503"/>
            <a:ext cx="2197894"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rgbClr val="EDEDED"/>
              </a:buClr>
              <a:buSzPts val="2400"/>
              <a:buNone/>
              <a:defRPr sz="1800" b="0">
                <a:solidFill>
                  <a:srgbClr val="EDEDED"/>
                </a:solidFill>
              </a:defRPr>
            </a:lvl1pPr>
            <a:lvl2pPr marL="685800" lvl="1" indent="-171450" algn="l">
              <a:lnSpc>
                <a:spcPct val="90000"/>
              </a:lnSpc>
              <a:spcBef>
                <a:spcPts val="375"/>
              </a:spcBef>
              <a:spcAft>
                <a:spcPts val="0"/>
              </a:spcAft>
              <a:buClr>
                <a:srgbClr val="EDEDED"/>
              </a:buClr>
              <a:buSzPts val="2000"/>
              <a:buNone/>
              <a:defRPr sz="1500" b="1"/>
            </a:lvl2pPr>
            <a:lvl3pPr marL="1028700" lvl="2" indent="-171450" algn="l">
              <a:lnSpc>
                <a:spcPct val="90000"/>
              </a:lnSpc>
              <a:spcBef>
                <a:spcPts val="375"/>
              </a:spcBef>
              <a:spcAft>
                <a:spcPts val="0"/>
              </a:spcAft>
              <a:buClr>
                <a:srgbClr val="EDEDED"/>
              </a:buClr>
              <a:buSzPts val="1800"/>
              <a:buNone/>
              <a:defRPr sz="1350" b="1"/>
            </a:lvl3pPr>
            <a:lvl4pPr marL="1371600" lvl="3" indent="-171450" algn="l">
              <a:lnSpc>
                <a:spcPct val="90000"/>
              </a:lnSpc>
              <a:spcBef>
                <a:spcPts val="375"/>
              </a:spcBef>
              <a:spcAft>
                <a:spcPts val="0"/>
              </a:spcAft>
              <a:buClr>
                <a:srgbClr val="EDEDED"/>
              </a:buClr>
              <a:buSzPts val="1600"/>
              <a:buNone/>
              <a:defRPr sz="1200" b="1"/>
            </a:lvl4pPr>
            <a:lvl5pPr marL="1714500" lvl="4" indent="-171450" algn="l">
              <a:lnSpc>
                <a:spcPct val="90000"/>
              </a:lnSpc>
              <a:spcBef>
                <a:spcPts val="375"/>
              </a:spcBef>
              <a:spcAft>
                <a:spcPts val="0"/>
              </a:spcAft>
              <a:buClr>
                <a:srgbClr val="EDEDED"/>
              </a:buClr>
              <a:buSzPts val="1600"/>
              <a:buNone/>
              <a:defRPr sz="1200" b="1"/>
            </a:lvl5pPr>
            <a:lvl6pPr marL="2057400" lvl="5" indent="-171450" algn="l">
              <a:lnSpc>
                <a:spcPct val="90000"/>
              </a:lnSpc>
              <a:spcBef>
                <a:spcPts val="375"/>
              </a:spcBef>
              <a:spcAft>
                <a:spcPts val="0"/>
              </a:spcAft>
              <a:buClr>
                <a:schemeClr val="lt1"/>
              </a:buClr>
              <a:buSzPts val="1600"/>
              <a:buNone/>
              <a:defRPr sz="1200" b="1"/>
            </a:lvl6pPr>
            <a:lvl7pPr marL="2400300" lvl="6" indent="-171450" algn="l">
              <a:lnSpc>
                <a:spcPct val="90000"/>
              </a:lnSpc>
              <a:spcBef>
                <a:spcPts val="375"/>
              </a:spcBef>
              <a:spcAft>
                <a:spcPts val="0"/>
              </a:spcAft>
              <a:buClr>
                <a:schemeClr val="lt1"/>
              </a:buClr>
              <a:buSzPts val="1600"/>
              <a:buNone/>
              <a:defRPr sz="1200" b="1"/>
            </a:lvl7pPr>
            <a:lvl8pPr marL="2743200" lvl="7" indent="-171450" algn="l">
              <a:lnSpc>
                <a:spcPct val="90000"/>
              </a:lnSpc>
              <a:spcBef>
                <a:spcPts val="375"/>
              </a:spcBef>
              <a:spcAft>
                <a:spcPts val="0"/>
              </a:spcAft>
              <a:buClr>
                <a:schemeClr val="lt1"/>
              </a:buClr>
              <a:buSzPts val="1600"/>
              <a:buNone/>
              <a:defRPr sz="1200" b="1"/>
            </a:lvl8pPr>
            <a:lvl9pPr marL="3086100" lvl="8" indent="-171450" algn="l">
              <a:lnSpc>
                <a:spcPct val="90000"/>
              </a:lnSpc>
              <a:spcBef>
                <a:spcPts val="375"/>
              </a:spcBef>
              <a:spcAft>
                <a:spcPts val="0"/>
              </a:spcAft>
              <a:buClr>
                <a:schemeClr val="lt1"/>
              </a:buClr>
              <a:buSzPts val="1600"/>
              <a:buNone/>
              <a:defRPr sz="1200" b="1"/>
            </a:lvl9pPr>
          </a:lstStyle>
          <a:p>
            <a:endParaRPr/>
          </a:p>
        </p:txBody>
      </p:sp>
      <p:sp>
        <p:nvSpPr>
          <p:cNvPr id="111" name="Google Shape;111;p29"/>
          <p:cNvSpPr>
            <a:spLocks noGrp="1"/>
          </p:cNvSpPr>
          <p:nvPr>
            <p:ph type="pic" idx="5"/>
          </p:nvPr>
        </p:nvSpPr>
        <p:spPr>
          <a:xfrm>
            <a:off x="3426747" y="2256354"/>
            <a:ext cx="2197894" cy="1524000"/>
          </a:xfrm>
          <a:prstGeom prst="roundRect">
            <a:avLst>
              <a:gd name="adj" fmla="val 1858"/>
            </a:avLst>
          </a:prstGeom>
          <a:noFill/>
          <a:ln>
            <a:noFill/>
          </a:ln>
          <a:effectLst>
            <a:outerShdw blurRad="50800" dist="50800" dir="5400000" algn="tl" rotWithShape="0">
              <a:srgbClr val="000000">
                <a:alpha val="40784"/>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2" name="Google Shape;112;p29"/>
          <p:cNvSpPr txBox="1">
            <a:spLocks noGrp="1"/>
          </p:cNvSpPr>
          <p:nvPr>
            <p:ph type="body" idx="6"/>
          </p:nvPr>
        </p:nvSpPr>
        <p:spPr>
          <a:xfrm>
            <a:off x="3425733" y="4873765"/>
            <a:ext cx="2200805" cy="659189"/>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113" name="Google Shape;113;p29"/>
          <p:cNvSpPr txBox="1">
            <a:spLocks noGrp="1"/>
          </p:cNvSpPr>
          <p:nvPr>
            <p:ph type="body" idx="7"/>
          </p:nvPr>
        </p:nvSpPr>
        <p:spPr>
          <a:xfrm>
            <a:off x="5853242" y="4297503"/>
            <a:ext cx="2199085" cy="57626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rgbClr val="EDEDED"/>
              </a:buClr>
              <a:buSzPts val="2400"/>
              <a:buNone/>
              <a:defRPr sz="1800" b="0">
                <a:solidFill>
                  <a:srgbClr val="EDEDED"/>
                </a:solidFill>
              </a:defRPr>
            </a:lvl1pPr>
            <a:lvl2pPr marL="685800" lvl="1" indent="-171450" algn="l">
              <a:lnSpc>
                <a:spcPct val="90000"/>
              </a:lnSpc>
              <a:spcBef>
                <a:spcPts val="375"/>
              </a:spcBef>
              <a:spcAft>
                <a:spcPts val="0"/>
              </a:spcAft>
              <a:buClr>
                <a:srgbClr val="EDEDED"/>
              </a:buClr>
              <a:buSzPts val="2000"/>
              <a:buNone/>
              <a:defRPr sz="1500" b="1"/>
            </a:lvl2pPr>
            <a:lvl3pPr marL="1028700" lvl="2" indent="-171450" algn="l">
              <a:lnSpc>
                <a:spcPct val="90000"/>
              </a:lnSpc>
              <a:spcBef>
                <a:spcPts val="375"/>
              </a:spcBef>
              <a:spcAft>
                <a:spcPts val="0"/>
              </a:spcAft>
              <a:buClr>
                <a:srgbClr val="EDEDED"/>
              </a:buClr>
              <a:buSzPts val="1800"/>
              <a:buNone/>
              <a:defRPr sz="1350" b="1"/>
            </a:lvl3pPr>
            <a:lvl4pPr marL="1371600" lvl="3" indent="-171450" algn="l">
              <a:lnSpc>
                <a:spcPct val="90000"/>
              </a:lnSpc>
              <a:spcBef>
                <a:spcPts val="375"/>
              </a:spcBef>
              <a:spcAft>
                <a:spcPts val="0"/>
              </a:spcAft>
              <a:buClr>
                <a:srgbClr val="EDEDED"/>
              </a:buClr>
              <a:buSzPts val="1600"/>
              <a:buNone/>
              <a:defRPr sz="1200" b="1"/>
            </a:lvl4pPr>
            <a:lvl5pPr marL="1714500" lvl="4" indent="-171450" algn="l">
              <a:lnSpc>
                <a:spcPct val="90000"/>
              </a:lnSpc>
              <a:spcBef>
                <a:spcPts val="375"/>
              </a:spcBef>
              <a:spcAft>
                <a:spcPts val="0"/>
              </a:spcAft>
              <a:buClr>
                <a:srgbClr val="EDEDED"/>
              </a:buClr>
              <a:buSzPts val="1600"/>
              <a:buNone/>
              <a:defRPr sz="1200" b="1"/>
            </a:lvl5pPr>
            <a:lvl6pPr marL="2057400" lvl="5" indent="-171450" algn="l">
              <a:lnSpc>
                <a:spcPct val="90000"/>
              </a:lnSpc>
              <a:spcBef>
                <a:spcPts val="375"/>
              </a:spcBef>
              <a:spcAft>
                <a:spcPts val="0"/>
              </a:spcAft>
              <a:buClr>
                <a:schemeClr val="lt1"/>
              </a:buClr>
              <a:buSzPts val="1600"/>
              <a:buNone/>
              <a:defRPr sz="1200" b="1"/>
            </a:lvl6pPr>
            <a:lvl7pPr marL="2400300" lvl="6" indent="-171450" algn="l">
              <a:lnSpc>
                <a:spcPct val="90000"/>
              </a:lnSpc>
              <a:spcBef>
                <a:spcPts val="375"/>
              </a:spcBef>
              <a:spcAft>
                <a:spcPts val="0"/>
              </a:spcAft>
              <a:buClr>
                <a:schemeClr val="lt1"/>
              </a:buClr>
              <a:buSzPts val="1600"/>
              <a:buNone/>
              <a:defRPr sz="1200" b="1"/>
            </a:lvl7pPr>
            <a:lvl8pPr marL="2743200" lvl="7" indent="-171450" algn="l">
              <a:lnSpc>
                <a:spcPct val="90000"/>
              </a:lnSpc>
              <a:spcBef>
                <a:spcPts val="375"/>
              </a:spcBef>
              <a:spcAft>
                <a:spcPts val="0"/>
              </a:spcAft>
              <a:buClr>
                <a:schemeClr val="lt1"/>
              </a:buClr>
              <a:buSzPts val="1600"/>
              <a:buNone/>
              <a:defRPr sz="1200" b="1"/>
            </a:lvl8pPr>
            <a:lvl9pPr marL="3086100" lvl="8" indent="-171450" algn="l">
              <a:lnSpc>
                <a:spcPct val="90000"/>
              </a:lnSpc>
              <a:spcBef>
                <a:spcPts val="375"/>
              </a:spcBef>
              <a:spcAft>
                <a:spcPts val="0"/>
              </a:spcAft>
              <a:buClr>
                <a:schemeClr val="lt1"/>
              </a:buClr>
              <a:buSzPts val="1600"/>
              <a:buNone/>
              <a:defRPr sz="1200" b="1"/>
            </a:lvl9pPr>
          </a:lstStyle>
          <a:p>
            <a:endParaRPr/>
          </a:p>
        </p:txBody>
      </p:sp>
      <p:sp>
        <p:nvSpPr>
          <p:cNvPr id="114" name="Google Shape;114;p29"/>
          <p:cNvSpPr>
            <a:spLocks noGrp="1"/>
          </p:cNvSpPr>
          <p:nvPr>
            <p:ph type="pic" idx="8"/>
          </p:nvPr>
        </p:nvSpPr>
        <p:spPr>
          <a:xfrm>
            <a:off x="5853241" y="2256354"/>
            <a:ext cx="2199085" cy="1524000"/>
          </a:xfrm>
          <a:prstGeom prst="roundRect">
            <a:avLst>
              <a:gd name="adj" fmla="val 1858"/>
            </a:avLst>
          </a:prstGeom>
          <a:noFill/>
          <a:ln>
            <a:noFill/>
          </a:ln>
          <a:effectLst>
            <a:outerShdw blurRad="50800" dist="50800" dir="5400000" algn="tl" rotWithShape="0">
              <a:srgbClr val="000000">
                <a:alpha val="40784"/>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6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5" name="Google Shape;115;p29"/>
          <p:cNvSpPr txBox="1">
            <a:spLocks noGrp="1"/>
          </p:cNvSpPr>
          <p:nvPr>
            <p:ph type="body" idx="9"/>
          </p:nvPr>
        </p:nvSpPr>
        <p:spPr>
          <a:xfrm>
            <a:off x="5853148" y="4873763"/>
            <a:ext cx="2201998" cy="659189"/>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EDEDED"/>
              </a:buClr>
              <a:buSzPts val="1400"/>
              <a:buNone/>
              <a:defRPr sz="1050"/>
            </a:lvl1pPr>
            <a:lvl2pPr marL="685800" lvl="1" indent="-171450" algn="l">
              <a:lnSpc>
                <a:spcPct val="90000"/>
              </a:lnSpc>
              <a:spcBef>
                <a:spcPts val="375"/>
              </a:spcBef>
              <a:spcAft>
                <a:spcPts val="0"/>
              </a:spcAft>
              <a:buClr>
                <a:srgbClr val="EDEDED"/>
              </a:buClr>
              <a:buSzPts val="1200"/>
              <a:buNone/>
              <a:defRPr sz="900"/>
            </a:lvl2pPr>
            <a:lvl3pPr marL="1028700" lvl="2" indent="-171450" algn="l">
              <a:lnSpc>
                <a:spcPct val="90000"/>
              </a:lnSpc>
              <a:spcBef>
                <a:spcPts val="375"/>
              </a:spcBef>
              <a:spcAft>
                <a:spcPts val="0"/>
              </a:spcAft>
              <a:buClr>
                <a:srgbClr val="EDEDED"/>
              </a:buClr>
              <a:buSzPts val="1000"/>
              <a:buNone/>
              <a:defRPr sz="750"/>
            </a:lvl3pPr>
            <a:lvl4pPr marL="1371600" lvl="3" indent="-171450" algn="l">
              <a:lnSpc>
                <a:spcPct val="90000"/>
              </a:lnSpc>
              <a:spcBef>
                <a:spcPts val="375"/>
              </a:spcBef>
              <a:spcAft>
                <a:spcPts val="0"/>
              </a:spcAft>
              <a:buClr>
                <a:srgbClr val="EDEDED"/>
              </a:buClr>
              <a:buSzPts val="900"/>
              <a:buNone/>
              <a:defRPr sz="675"/>
            </a:lvl4pPr>
            <a:lvl5pPr marL="1714500" lvl="4" indent="-171450" algn="l">
              <a:lnSpc>
                <a:spcPct val="90000"/>
              </a:lnSpc>
              <a:spcBef>
                <a:spcPts val="375"/>
              </a:spcBef>
              <a:spcAft>
                <a:spcPts val="0"/>
              </a:spcAft>
              <a:buClr>
                <a:srgbClr val="EDEDED"/>
              </a:buClr>
              <a:buSzPts val="900"/>
              <a:buNone/>
              <a:defRPr sz="675"/>
            </a:lvl5pPr>
            <a:lvl6pPr marL="2057400" lvl="5" indent="-171450" algn="l">
              <a:lnSpc>
                <a:spcPct val="90000"/>
              </a:lnSpc>
              <a:spcBef>
                <a:spcPts val="375"/>
              </a:spcBef>
              <a:spcAft>
                <a:spcPts val="0"/>
              </a:spcAft>
              <a:buClr>
                <a:schemeClr val="lt1"/>
              </a:buClr>
              <a:buSzPts val="900"/>
              <a:buNone/>
              <a:defRPr sz="675"/>
            </a:lvl6pPr>
            <a:lvl7pPr marL="2400300" lvl="6" indent="-171450" algn="l">
              <a:lnSpc>
                <a:spcPct val="90000"/>
              </a:lnSpc>
              <a:spcBef>
                <a:spcPts val="375"/>
              </a:spcBef>
              <a:spcAft>
                <a:spcPts val="0"/>
              </a:spcAft>
              <a:buClr>
                <a:schemeClr val="lt1"/>
              </a:buClr>
              <a:buSzPts val="900"/>
              <a:buNone/>
              <a:defRPr sz="675"/>
            </a:lvl7pPr>
            <a:lvl8pPr marL="2743200" lvl="7" indent="-171450" algn="l">
              <a:lnSpc>
                <a:spcPct val="90000"/>
              </a:lnSpc>
              <a:spcBef>
                <a:spcPts val="375"/>
              </a:spcBef>
              <a:spcAft>
                <a:spcPts val="0"/>
              </a:spcAft>
              <a:buClr>
                <a:schemeClr val="lt1"/>
              </a:buClr>
              <a:buSzPts val="900"/>
              <a:buNone/>
              <a:defRPr sz="675"/>
            </a:lvl8pPr>
            <a:lvl9pPr marL="3086100" lvl="8" indent="-171450" algn="l">
              <a:lnSpc>
                <a:spcPct val="90000"/>
              </a:lnSpc>
              <a:spcBef>
                <a:spcPts val="375"/>
              </a:spcBef>
              <a:spcAft>
                <a:spcPts val="0"/>
              </a:spcAft>
              <a:buClr>
                <a:schemeClr val="lt1"/>
              </a:buClr>
              <a:buSzPts val="900"/>
              <a:buNone/>
              <a:defRPr sz="675"/>
            </a:lvl9pPr>
          </a:lstStyle>
          <a:p>
            <a:endParaRPr/>
          </a:p>
        </p:txBody>
      </p:sp>
      <p:sp>
        <p:nvSpPr>
          <p:cNvPr id="116" name="Google Shape;116;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30307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0"/>
          <p:cNvSpPr txBox="1">
            <a:spLocks noGrp="1"/>
          </p:cNvSpPr>
          <p:nvPr>
            <p:ph type="body" idx="1"/>
          </p:nvPr>
        </p:nvSpPr>
        <p:spPr>
          <a:xfrm rot="5400000">
            <a:off x="2502006" y="163619"/>
            <a:ext cx="4351338" cy="767535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122" name="Google Shape;122;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57382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rgbClr val="EDEDED"/>
              </a:buClr>
              <a:buSzPts val="1800"/>
              <a:buChar char="•"/>
              <a:defRPr/>
            </a:lvl1pPr>
            <a:lvl2pPr marL="685800" lvl="1" indent="-257175" algn="l">
              <a:lnSpc>
                <a:spcPct val="90000"/>
              </a:lnSpc>
              <a:spcBef>
                <a:spcPts val="375"/>
              </a:spcBef>
              <a:spcAft>
                <a:spcPts val="0"/>
              </a:spcAft>
              <a:buClr>
                <a:srgbClr val="EDEDED"/>
              </a:buClr>
              <a:buSzPts val="1800"/>
              <a:buChar char="•"/>
              <a:defRPr/>
            </a:lvl2pPr>
            <a:lvl3pPr marL="1028700" lvl="2" indent="-257175" algn="l">
              <a:lnSpc>
                <a:spcPct val="90000"/>
              </a:lnSpc>
              <a:spcBef>
                <a:spcPts val="375"/>
              </a:spcBef>
              <a:spcAft>
                <a:spcPts val="0"/>
              </a:spcAft>
              <a:buClr>
                <a:srgbClr val="EDEDED"/>
              </a:buClr>
              <a:buSzPts val="1800"/>
              <a:buChar char="•"/>
              <a:defRPr/>
            </a:lvl3pPr>
            <a:lvl4pPr marL="1371600" lvl="3" indent="-257175" algn="l">
              <a:lnSpc>
                <a:spcPct val="90000"/>
              </a:lnSpc>
              <a:spcBef>
                <a:spcPts val="375"/>
              </a:spcBef>
              <a:spcAft>
                <a:spcPts val="0"/>
              </a:spcAft>
              <a:buClr>
                <a:srgbClr val="EDEDED"/>
              </a:buClr>
              <a:buSzPts val="1800"/>
              <a:buChar char="•"/>
              <a:defRPr/>
            </a:lvl4pPr>
            <a:lvl5pPr marL="1714500" lvl="4" indent="-257175" algn="l">
              <a:lnSpc>
                <a:spcPct val="90000"/>
              </a:lnSpc>
              <a:spcBef>
                <a:spcPts val="375"/>
              </a:spcBef>
              <a:spcAft>
                <a:spcPts val="0"/>
              </a:spcAft>
              <a:buClr>
                <a:srgbClr val="EDEDED"/>
              </a:buClr>
              <a:buSzPts val="1800"/>
              <a:buChar char="•"/>
              <a:defRPr/>
            </a:lvl5pPr>
            <a:lvl6pPr marL="2057400" lvl="5" indent="-257175" algn="l">
              <a:lnSpc>
                <a:spcPct val="90000"/>
              </a:lnSpc>
              <a:spcBef>
                <a:spcPts val="375"/>
              </a:spcBef>
              <a:spcAft>
                <a:spcPts val="0"/>
              </a:spcAft>
              <a:buClr>
                <a:schemeClr val="lt1"/>
              </a:buClr>
              <a:buSzPts val="1800"/>
              <a:buChar char="•"/>
              <a:defRPr/>
            </a:lvl6pPr>
            <a:lvl7pPr marL="2400300" lvl="6" indent="-257175" algn="l">
              <a:lnSpc>
                <a:spcPct val="90000"/>
              </a:lnSpc>
              <a:spcBef>
                <a:spcPts val="375"/>
              </a:spcBef>
              <a:spcAft>
                <a:spcPts val="0"/>
              </a:spcAft>
              <a:buClr>
                <a:schemeClr val="lt1"/>
              </a:buClr>
              <a:buSzPts val="1800"/>
              <a:buChar char="•"/>
              <a:defRPr/>
            </a:lvl7pPr>
            <a:lvl8pPr marL="2743200" lvl="7" indent="-257175" algn="l">
              <a:lnSpc>
                <a:spcPct val="90000"/>
              </a:lnSpc>
              <a:spcBef>
                <a:spcPts val="375"/>
              </a:spcBef>
              <a:spcAft>
                <a:spcPts val="0"/>
              </a:spcAft>
              <a:buClr>
                <a:schemeClr val="lt1"/>
              </a:buClr>
              <a:buSzPts val="1800"/>
              <a:buChar char="•"/>
              <a:defRPr/>
            </a:lvl8pPr>
            <a:lvl9pPr marL="3086100" lvl="8" indent="-257175" algn="l">
              <a:lnSpc>
                <a:spcPct val="90000"/>
              </a:lnSpc>
              <a:spcBef>
                <a:spcPts val="375"/>
              </a:spcBef>
              <a:spcAft>
                <a:spcPts val="0"/>
              </a:spcAft>
              <a:buClr>
                <a:schemeClr val="lt1"/>
              </a:buClr>
              <a:buSzPts val="1800"/>
              <a:buChar char="•"/>
              <a:defRPr/>
            </a:lvl9pPr>
          </a:lstStyle>
          <a:p>
            <a:endParaRPr/>
          </a:p>
        </p:txBody>
      </p:sp>
      <p:sp>
        <p:nvSpPr>
          <p:cNvPr id="128" name="Google Shape;128;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074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5" name="Shape 15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56" name="Shape 15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7" name="Shape 15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extLst>
      <p:ext uri="{BB962C8B-B14F-4D97-AF65-F5344CB8AC3E}">
        <p14:creationId xmlns:p14="http://schemas.microsoft.com/office/powerpoint/2010/main" val="1603049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1" name="Shape 161"/>
          <p:cNvSpPr txBox="1">
            <a:spLocks noGrp="1"/>
          </p:cNvSpPr>
          <p:nvPr>
            <p:ph type="body" idx="2"/>
          </p:nvPr>
        </p:nvSpPr>
        <p:spPr>
          <a:xfrm>
            <a:off x="5638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217323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2" name="Shape 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65485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64" name="Shape 16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Verdana"/>
              <a:buNone/>
              <a:defRPr sz="2000"/>
            </a:lvl1pPr>
            <a:lvl2pPr marL="457200" indent="0" rtl="0">
              <a:spcBef>
                <a:spcPts val="0"/>
              </a:spcBef>
              <a:buFont typeface="Verdana"/>
              <a:buNone/>
              <a:defRPr sz="1800"/>
            </a:lvl2pPr>
            <a:lvl3pPr marL="914400" indent="0" rtl="0">
              <a:spcBef>
                <a:spcPts val="0"/>
              </a:spcBef>
              <a:buFont typeface="Verdana"/>
              <a:buNone/>
              <a:defRPr sz="1600"/>
            </a:lvl3pPr>
            <a:lvl4pPr marL="1371600" indent="0" rtl="0">
              <a:spcBef>
                <a:spcPts val="0"/>
              </a:spcBef>
              <a:buFont typeface="Verdana"/>
              <a:buNone/>
              <a:defRPr sz="1400"/>
            </a:lvl4pPr>
            <a:lvl5pPr marL="1828800" indent="0" rtl="0">
              <a:spcBef>
                <a:spcPts val="0"/>
              </a:spcBef>
              <a:buFont typeface="Verdana"/>
              <a:buNone/>
              <a:defRPr sz="1400"/>
            </a:lvl5pPr>
            <a:lvl6pPr marL="2286000" indent="0" rtl="0">
              <a:spcBef>
                <a:spcPts val="0"/>
              </a:spcBef>
              <a:buFont typeface="Verdana"/>
              <a:buNone/>
              <a:defRPr sz="1400"/>
            </a:lvl6pPr>
            <a:lvl7pPr marL="2743200" indent="0" rtl="0">
              <a:spcBef>
                <a:spcPts val="0"/>
              </a:spcBef>
              <a:buFont typeface="Verdana"/>
              <a:buNone/>
              <a:defRPr sz="1400"/>
            </a:lvl7pPr>
            <a:lvl8pPr marL="3200400" indent="0" rtl="0">
              <a:spcBef>
                <a:spcPts val="0"/>
              </a:spcBef>
              <a:buFont typeface="Verdana"/>
              <a:buNone/>
              <a:defRPr sz="1400"/>
            </a:lvl8pPr>
            <a:lvl9pPr marL="3657600" indent="0" rtl="0">
              <a:spcBef>
                <a:spcPts val="0"/>
              </a:spcBef>
              <a:buFont typeface="Verdana"/>
              <a:buNone/>
              <a:defRPr sz="1400"/>
            </a:lvl9pPr>
          </a:lstStyle>
          <a:p>
            <a:endParaRPr/>
          </a:p>
        </p:txBody>
      </p:sp>
    </p:spTree>
    <p:extLst>
      <p:ext uri="{BB962C8B-B14F-4D97-AF65-F5344CB8AC3E}">
        <p14:creationId xmlns:p14="http://schemas.microsoft.com/office/powerpoint/2010/main" val="33771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090FEC-DA30-454E-8D42-A2E110F8EFF4}" type="datetimeFigureOut">
              <a:rPr lang="en-US" smtClean="0"/>
              <a:t>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9201D-983A-4087-9EC3-ABCAFCE89417}" type="slidenum">
              <a:rPr lang="en-US" smtClean="0"/>
              <a:t>‹#›</a:t>
            </a:fld>
            <a:endParaRPr lang="en-US"/>
          </a:p>
        </p:txBody>
      </p:sp>
    </p:spTree>
    <p:extLst>
      <p:ext uri="{BB962C8B-B14F-4D97-AF65-F5344CB8AC3E}">
        <p14:creationId xmlns:p14="http://schemas.microsoft.com/office/powerpoint/2010/main" val="848593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49FE10-C92F-4282-BB7C-C6F0D7910405}"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37FC3-74A7-4AC1-9030-8226682830C1}" type="slidenum">
              <a:rPr lang="en-US" smtClean="0"/>
              <a:t>‹#›</a:t>
            </a:fld>
            <a:endParaRPr lang="en-US"/>
          </a:p>
        </p:txBody>
      </p:sp>
    </p:spTree>
    <p:extLst>
      <p:ext uri="{BB962C8B-B14F-4D97-AF65-F5344CB8AC3E}">
        <p14:creationId xmlns:p14="http://schemas.microsoft.com/office/powerpoint/2010/main" val="4001618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49FE10-C92F-4282-BB7C-C6F0D7910405}" type="datetimeFigureOut">
              <a:rPr lang="en-US" smtClean="0"/>
              <a:t>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37FC3-74A7-4AC1-9030-8226682830C1}" type="slidenum">
              <a:rPr lang="en-US" smtClean="0"/>
              <a:t>‹#›</a:t>
            </a:fld>
            <a:endParaRPr lang="en-US"/>
          </a:p>
        </p:txBody>
      </p:sp>
    </p:spTree>
    <p:extLst>
      <p:ext uri="{BB962C8B-B14F-4D97-AF65-F5344CB8AC3E}">
        <p14:creationId xmlns:p14="http://schemas.microsoft.com/office/powerpoint/2010/main" val="3964000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916C0300-1773-487E-9D75-B9A9BFFFB549}" type="datetime1">
              <a:rPr lang="en-US"/>
              <a:pPr>
                <a:defRPr/>
              </a:pPr>
              <a:t>1/5/2021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98FCAB2-FE3F-49F9-B6D6-4BFDECE0B75C}" type="slidenum">
              <a:rPr lang="en-US" altLang="en-US"/>
              <a:pPr/>
              <a:t>‹#›</a:t>
            </a:fld>
            <a:endParaRPr lang="en-US" altLang="en-US"/>
          </a:p>
        </p:txBody>
      </p:sp>
    </p:spTree>
    <p:extLst>
      <p:ext uri="{BB962C8B-B14F-4D97-AF65-F5344CB8AC3E}">
        <p14:creationId xmlns:p14="http://schemas.microsoft.com/office/powerpoint/2010/main" val="30315138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32FCF52-F142-4A06-B296-0AC1B32F70FE}" type="datetime1">
              <a:rPr lang="en-US"/>
              <a:pPr>
                <a:defRPr/>
              </a:pPr>
              <a:t>1/5/2021</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2D53A4F-CEDE-4711-BE4F-B22872873B60}" type="slidenum">
              <a:rPr lang="en-US"/>
              <a:pPr>
                <a:defRPr/>
              </a:pPr>
              <a:t>‹#›</a:t>
            </a:fld>
            <a:endParaRPr lang="en-US"/>
          </a:p>
        </p:txBody>
      </p:sp>
    </p:spTree>
    <p:extLst>
      <p:ext uri="{BB962C8B-B14F-4D97-AF65-F5344CB8AC3E}">
        <p14:creationId xmlns:p14="http://schemas.microsoft.com/office/powerpoint/2010/main" val="2468293710"/>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75755-05F3-43FA-933B-66B7A3628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0802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3C18C6-0812-4950-9339-6BEAD15B0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9726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B35BE-FB1B-4047-8B36-674550AAD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4328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D98F30-208B-4D96-A8C4-3095AE68B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2727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89042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04AF4-74AA-41F6-9440-F3A014EF38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3989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80CD45-B60B-42BD-B9C3-7A609DCF3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6947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790432-E15E-47DF-980F-EF82591C5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322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87560-E168-4AF9-91C1-2FCE3765C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88031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0A2B4B-F47C-40FA-BCC7-2E426E1406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6684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60272F-28D3-4D67-A7C6-36C01A1D93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56165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47ADB2-FB97-4192-B26C-9C115DC9CE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6580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7D762-7FAF-483C-86DB-99AD6F3EF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7156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371B57-5D30-4309-949C-D1161D91F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9613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uFillTx/>
              </a:rPr>
              <a:t>Click to edit Master title style</a:t>
            </a:r>
            <a:endParaRPr lang="en-US">
              <a:uFillTx/>
            </a:endParaRPr>
          </a:p>
        </p:txBody>
      </p:sp>
      <p:sp>
        <p:nvSpPr>
          <p:cNvPr id="3" name="Subtitle 2"/>
          <p:cNvSpPr>
            <a:spLocks noGrp="1"/>
          </p:cNvSpPr>
          <p:nvPr>
            <p:ph type="subTitle" idx="1"/>
          </p:nvPr>
        </p:nvSpPr>
        <p:spPr>
          <a:xfrm>
            <a:off x="1371600" y="3886200"/>
            <a:ext cx="6400800" cy="1752600"/>
          </a:xfrm>
        </p:spPr>
        <p:txBody>
          <a:bodyPr/>
          <a:lstStyle>
            <a:lvl1pPr marL="0" indent="0" algn="ctr">
              <a:buNone/>
              <a:defRPr>
                <a:uFillTx/>
              </a:defRPr>
            </a:lvl1pPr>
            <a:lvl2pPr marL="457200" indent="0" algn="ctr">
              <a:buNone/>
              <a:defRPr>
                <a:uFillTx/>
              </a:defRPr>
            </a:lvl2pPr>
            <a:lvl3pPr marL="914400" indent="0" algn="ctr">
              <a:buNone/>
              <a:defRPr>
                <a:uFillTx/>
              </a:defRPr>
            </a:lvl3pPr>
            <a:lvl4pPr marL="1371600" indent="0" algn="ctr">
              <a:buNone/>
              <a:defRPr>
                <a:uFillTx/>
              </a:defRPr>
            </a:lvl4pPr>
            <a:lvl5pPr marL="1828800" indent="0" algn="ctr">
              <a:buNone/>
              <a:defRPr>
                <a:uFillTx/>
              </a:defRPr>
            </a:lvl5pPr>
            <a:lvl6pPr marL="2286000" indent="0" algn="ctr">
              <a:buNone/>
              <a:defRPr>
                <a:uFillTx/>
              </a:defRPr>
            </a:lvl6pPr>
            <a:lvl7pPr marL="2743200" indent="0" algn="ctr">
              <a:buNone/>
              <a:defRPr>
                <a:uFillTx/>
              </a:defRPr>
            </a:lvl7pPr>
            <a:lvl8pPr marL="3200400" indent="0" algn="ctr">
              <a:buNone/>
              <a:defRPr>
                <a:uFillTx/>
              </a:defRPr>
            </a:lvl8pPr>
            <a:lvl9pPr marL="3657600" indent="0" algn="ctr">
              <a:buNone/>
              <a:defRPr>
                <a:uFillTx/>
              </a:defRPr>
            </a:lvl9pPr>
          </a:lstStyle>
          <a:p>
            <a:r>
              <a:rPr lang="en-US" smtClean="0">
                <a:uFillTx/>
              </a:rPr>
              <a:t>Click to edit Master subtitle style</a:t>
            </a:r>
            <a:endParaRPr lang="en-US">
              <a:uFillTx/>
            </a:endParaRPr>
          </a:p>
        </p:txBody>
      </p:sp>
      <p:sp>
        <p:nvSpPr>
          <p:cNvPr id="4"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6" name="Rectangle 6"/>
          <p:cNvSpPr>
            <a:spLocks noGrp="1" noChangeArrowheads="1"/>
          </p:cNvSpPr>
          <p:nvPr>
            <p:ph type="sldNum" sz="quarter" idx="12"/>
          </p:nvPr>
        </p:nvSpPr>
        <p:spPr/>
        <p:txBody>
          <a:bodyPr/>
          <a:lstStyle>
            <a:lvl1pPr>
              <a:defRPr>
                <a:uFillTx/>
              </a:defRPr>
            </a:lvl1pPr>
          </a:lstStyle>
          <a:p>
            <a:pPr>
              <a:defRPr>
                <a:uFillTx/>
              </a:defRPr>
            </a:pPr>
            <a:fld id="{B1EEB882-0AAD-4EB3-B2B6-9AAA721ED2EB}" type="slidenum">
              <a:rPr lang="en-US">
                <a:uFillTx/>
              </a:rPr>
              <a:pPr>
                <a:defRPr>
                  <a:uFillTx/>
                </a:defRPr>
              </a:pPr>
              <a:t>‹#›</a:t>
            </a:fld>
            <a:endParaRPr lang="en-US">
              <a:uFillTx/>
            </a:endParaRPr>
          </a:p>
        </p:txBody>
      </p:sp>
    </p:spTree>
    <p:extLst>
      <p:ext uri="{BB962C8B-B14F-4D97-AF65-F5344CB8AC3E}">
        <p14:creationId xmlns:p14="http://schemas.microsoft.com/office/powerpoint/2010/main" val="3859981009"/>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65691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idx="1"/>
          </p:nvPr>
        </p:nvSpPr>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6" name="Rectangle 6"/>
          <p:cNvSpPr>
            <a:spLocks noGrp="1" noChangeArrowheads="1"/>
          </p:cNvSpPr>
          <p:nvPr>
            <p:ph type="sldNum" sz="quarter" idx="12"/>
          </p:nvPr>
        </p:nvSpPr>
        <p:spPr/>
        <p:txBody>
          <a:bodyPr/>
          <a:lstStyle>
            <a:lvl1pPr>
              <a:defRPr>
                <a:uFillTx/>
              </a:defRPr>
            </a:lvl1pPr>
          </a:lstStyle>
          <a:p>
            <a:pPr>
              <a:defRPr>
                <a:uFillTx/>
              </a:defRPr>
            </a:pPr>
            <a:fld id="{88DB2E94-3DF3-4FA4-B34D-80883E41035A}" type="slidenum">
              <a:rPr lang="en-US">
                <a:uFillTx/>
              </a:rPr>
              <a:pPr>
                <a:defRPr>
                  <a:uFillTx/>
                </a:defRPr>
              </a:pPr>
              <a:t>‹#›</a:t>
            </a:fld>
            <a:endParaRPr lang="en-US">
              <a:uFillTx/>
            </a:endParaRPr>
          </a:p>
        </p:txBody>
      </p:sp>
    </p:spTree>
    <p:extLst>
      <p:ext uri="{BB962C8B-B14F-4D97-AF65-F5344CB8AC3E}">
        <p14:creationId xmlns:p14="http://schemas.microsoft.com/office/powerpoint/2010/main" val="1676458917"/>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uFillTx/>
              </a:defRPr>
            </a:lvl1pPr>
            <a:lvl2pPr marL="457200" indent="0">
              <a:buNone/>
              <a:defRPr sz="1800">
                <a:uFillTx/>
              </a:defRPr>
            </a:lvl2pPr>
            <a:lvl3pPr marL="914400" indent="0">
              <a:buNone/>
              <a:defRPr sz="1600">
                <a:uFillTx/>
              </a:defRPr>
            </a:lvl3pPr>
            <a:lvl4pPr marL="1371600" indent="0">
              <a:buNone/>
              <a:defRPr sz="1400">
                <a:uFillTx/>
              </a:defRPr>
            </a:lvl4pPr>
            <a:lvl5pPr marL="1828800" indent="0">
              <a:buNone/>
              <a:defRPr sz="1400">
                <a:uFillTx/>
              </a:defRPr>
            </a:lvl5pPr>
            <a:lvl6pPr marL="2286000" indent="0">
              <a:buNone/>
              <a:defRPr sz="1400">
                <a:uFillTx/>
              </a:defRPr>
            </a:lvl6pPr>
            <a:lvl7pPr marL="2743200" indent="0">
              <a:buNone/>
              <a:defRPr sz="1400">
                <a:uFillTx/>
              </a:defRPr>
            </a:lvl7pPr>
            <a:lvl8pPr marL="3200400" indent="0">
              <a:buNone/>
              <a:defRPr sz="1400">
                <a:uFillTx/>
              </a:defRPr>
            </a:lvl8pPr>
            <a:lvl9pPr marL="3657600" indent="0">
              <a:buNone/>
              <a:defRPr sz="1400">
                <a:uFillTx/>
              </a:defRPr>
            </a:lvl9pPr>
          </a:lstStyle>
          <a:p>
            <a:pPr lvl="0"/>
            <a:r>
              <a:rPr lang="en-US" smtClean="0">
                <a:uFillTx/>
              </a:rPr>
              <a:t>Click to edit Master text styles</a:t>
            </a:r>
          </a:p>
        </p:txBody>
      </p:sp>
      <p:sp>
        <p:nvSpPr>
          <p:cNvPr id="4"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6" name="Rectangle 6"/>
          <p:cNvSpPr>
            <a:spLocks noGrp="1" noChangeArrowheads="1"/>
          </p:cNvSpPr>
          <p:nvPr>
            <p:ph type="sldNum" sz="quarter" idx="12"/>
          </p:nvPr>
        </p:nvSpPr>
        <p:spPr/>
        <p:txBody>
          <a:bodyPr/>
          <a:lstStyle>
            <a:lvl1pPr>
              <a:defRPr>
                <a:uFillTx/>
              </a:defRPr>
            </a:lvl1pPr>
          </a:lstStyle>
          <a:p>
            <a:pPr>
              <a:defRPr>
                <a:uFillTx/>
              </a:defRPr>
            </a:pPr>
            <a:fld id="{7E6ACB74-789E-42FC-8FB3-38F10515FB43}" type="slidenum">
              <a:rPr lang="en-US">
                <a:uFillTx/>
              </a:rPr>
              <a:pPr>
                <a:defRPr>
                  <a:uFillTx/>
                </a:defRPr>
              </a:pPr>
              <a:t>‹#›</a:t>
            </a:fld>
            <a:endParaRPr lang="en-US">
              <a:uFillTx/>
            </a:endParaRPr>
          </a:p>
        </p:txBody>
      </p:sp>
    </p:spTree>
    <p:extLst>
      <p:ext uri="{BB962C8B-B14F-4D97-AF65-F5344CB8AC3E}">
        <p14:creationId xmlns:p14="http://schemas.microsoft.com/office/powerpoint/2010/main" val="4156364025"/>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Content Placeholder 2"/>
          <p:cNvSpPr>
            <a:spLocks noGrp="1"/>
          </p:cNvSpPr>
          <p:nvPr>
            <p:ph sz="half" idx="1"/>
          </p:nvPr>
        </p:nvSpPr>
        <p:spPr>
          <a:xfrm>
            <a:off x="457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half" idx="2"/>
          </p:nvPr>
        </p:nvSpPr>
        <p:spPr>
          <a:xfrm>
            <a:off x="4648200" y="1600200"/>
            <a:ext cx="4038600" cy="4525963"/>
          </a:xfrm>
        </p:spPr>
        <p:txBody>
          <a:bodyPr/>
          <a:lstStyle>
            <a:lvl1pPr>
              <a:defRPr sz="2800">
                <a:uFillTx/>
              </a:defRPr>
            </a:lvl1pPr>
            <a:lvl2pPr>
              <a:defRPr sz="2400">
                <a:uFillTx/>
              </a:defRPr>
            </a:lvl2pPr>
            <a:lvl3pPr>
              <a:defRPr sz="20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7" name="Rectangle 6"/>
          <p:cNvSpPr>
            <a:spLocks noGrp="1" noChangeArrowheads="1"/>
          </p:cNvSpPr>
          <p:nvPr>
            <p:ph type="sldNum" sz="quarter" idx="12"/>
          </p:nvPr>
        </p:nvSpPr>
        <p:spPr/>
        <p:txBody>
          <a:bodyPr/>
          <a:lstStyle>
            <a:lvl1pPr>
              <a:defRPr>
                <a:uFillTx/>
              </a:defRPr>
            </a:lvl1pPr>
          </a:lstStyle>
          <a:p>
            <a:pPr>
              <a:defRPr>
                <a:uFillTx/>
              </a:defRPr>
            </a:pPr>
            <a:fld id="{A16BC150-9335-4A2E-9445-A89DE6C37DA4}" type="slidenum">
              <a:rPr lang="en-US">
                <a:uFillTx/>
              </a:rPr>
              <a:pPr>
                <a:defRPr>
                  <a:uFillTx/>
                </a:defRPr>
              </a:pPr>
              <a:t>‹#›</a:t>
            </a:fld>
            <a:endParaRPr lang="en-US">
              <a:uFillTx/>
            </a:endParaRPr>
          </a:p>
        </p:txBody>
      </p:sp>
    </p:spTree>
    <p:extLst>
      <p:ext uri="{BB962C8B-B14F-4D97-AF65-F5344CB8AC3E}">
        <p14:creationId xmlns:p14="http://schemas.microsoft.com/office/powerpoint/2010/main" val="4071110907"/>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uFillTx/>
              </a:defRPr>
            </a:lvl1pPr>
          </a:lstStyle>
          <a:p>
            <a:r>
              <a:rPr lang="en-US" smtClean="0">
                <a:uFillTx/>
              </a:rPr>
              <a:t>Click to edit Master title style</a:t>
            </a:r>
            <a:endParaRPr lang="en-US">
              <a:uFillTx/>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smtClean="0">
                <a:uFillTx/>
              </a:rP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uFillTx/>
              </a:defRPr>
            </a:lvl1pPr>
            <a:lvl2pPr>
              <a:defRPr sz="2000">
                <a:uFillTx/>
              </a:defRPr>
            </a:lvl2pPr>
            <a:lvl3pPr>
              <a:defRPr sz="1800">
                <a:uFillTx/>
              </a:defRPr>
            </a:lvl3pPr>
            <a:lvl4pPr>
              <a:defRPr sz="1600">
                <a:uFillTx/>
              </a:defRPr>
            </a:lvl4pPr>
            <a:lvl5pPr>
              <a:defRPr sz="1600">
                <a:uFillTx/>
              </a:defRPr>
            </a:lvl5pPr>
            <a:lvl6pPr>
              <a:defRPr sz="1600">
                <a:uFillTx/>
              </a:defRPr>
            </a:lvl6pPr>
            <a:lvl7pPr>
              <a:defRPr sz="1600">
                <a:uFillTx/>
              </a:defRPr>
            </a:lvl7pPr>
            <a:lvl8pPr>
              <a:defRPr sz="1600">
                <a:uFillTx/>
              </a:defRPr>
            </a:lvl8pPr>
            <a:lvl9pPr>
              <a:defRPr sz="16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7"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8"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9" name="Rectangle 6"/>
          <p:cNvSpPr>
            <a:spLocks noGrp="1" noChangeArrowheads="1"/>
          </p:cNvSpPr>
          <p:nvPr>
            <p:ph type="sldNum" sz="quarter" idx="12"/>
          </p:nvPr>
        </p:nvSpPr>
        <p:spPr/>
        <p:txBody>
          <a:bodyPr/>
          <a:lstStyle>
            <a:lvl1pPr>
              <a:defRPr>
                <a:uFillTx/>
              </a:defRPr>
            </a:lvl1pPr>
          </a:lstStyle>
          <a:p>
            <a:pPr>
              <a:defRPr>
                <a:uFillTx/>
              </a:defRPr>
            </a:pPr>
            <a:fld id="{F16FCAD1-F6F1-492D-ABBE-83843A018DF8}" type="slidenum">
              <a:rPr lang="en-US">
                <a:uFillTx/>
              </a:rPr>
              <a:pPr>
                <a:defRPr>
                  <a:uFillTx/>
                </a:defRPr>
              </a:pPr>
              <a:t>‹#›</a:t>
            </a:fld>
            <a:endParaRPr lang="en-US">
              <a:uFillTx/>
            </a:endParaRPr>
          </a:p>
        </p:txBody>
      </p:sp>
    </p:spTree>
    <p:extLst>
      <p:ext uri="{BB962C8B-B14F-4D97-AF65-F5344CB8AC3E}">
        <p14:creationId xmlns:p14="http://schemas.microsoft.com/office/powerpoint/2010/main" val="4271216190"/>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4"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5" name="Rectangle 6"/>
          <p:cNvSpPr>
            <a:spLocks noGrp="1" noChangeArrowheads="1"/>
          </p:cNvSpPr>
          <p:nvPr>
            <p:ph type="sldNum" sz="quarter" idx="12"/>
          </p:nvPr>
        </p:nvSpPr>
        <p:spPr/>
        <p:txBody>
          <a:bodyPr/>
          <a:lstStyle>
            <a:lvl1pPr>
              <a:defRPr>
                <a:uFillTx/>
              </a:defRPr>
            </a:lvl1pPr>
          </a:lstStyle>
          <a:p>
            <a:pPr>
              <a:defRPr>
                <a:uFillTx/>
              </a:defRPr>
            </a:pPr>
            <a:fld id="{E122D50F-D94A-41A7-8A1F-C802F4ABB507}" type="slidenum">
              <a:rPr lang="en-US">
                <a:uFillTx/>
              </a:rPr>
              <a:pPr>
                <a:defRPr>
                  <a:uFillTx/>
                </a:defRPr>
              </a:pPr>
              <a:t>‹#›</a:t>
            </a:fld>
            <a:endParaRPr lang="en-US">
              <a:uFillTx/>
            </a:endParaRPr>
          </a:p>
        </p:txBody>
      </p:sp>
    </p:spTree>
    <p:extLst>
      <p:ext uri="{BB962C8B-B14F-4D97-AF65-F5344CB8AC3E}">
        <p14:creationId xmlns:p14="http://schemas.microsoft.com/office/powerpoint/2010/main" val="1339504557"/>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3"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4" name="Rectangle 6"/>
          <p:cNvSpPr>
            <a:spLocks noGrp="1" noChangeArrowheads="1"/>
          </p:cNvSpPr>
          <p:nvPr>
            <p:ph type="sldNum" sz="quarter" idx="12"/>
          </p:nvPr>
        </p:nvSpPr>
        <p:spPr/>
        <p:txBody>
          <a:bodyPr/>
          <a:lstStyle>
            <a:lvl1pPr>
              <a:defRPr>
                <a:uFillTx/>
              </a:defRPr>
            </a:lvl1pPr>
          </a:lstStyle>
          <a:p>
            <a:pPr>
              <a:defRPr>
                <a:uFillTx/>
              </a:defRPr>
            </a:pPr>
            <a:fld id="{170CE274-9D5B-4E26-BA3A-E47FC09C069D}" type="slidenum">
              <a:rPr lang="en-US">
                <a:uFillTx/>
              </a:rPr>
              <a:pPr>
                <a:defRPr>
                  <a:uFillTx/>
                </a:defRPr>
              </a:pPr>
              <a:t>‹#›</a:t>
            </a:fld>
            <a:endParaRPr lang="en-US">
              <a:uFillTx/>
            </a:endParaRPr>
          </a:p>
        </p:txBody>
      </p:sp>
    </p:spTree>
    <p:extLst>
      <p:ext uri="{BB962C8B-B14F-4D97-AF65-F5344CB8AC3E}">
        <p14:creationId xmlns:p14="http://schemas.microsoft.com/office/powerpoint/2010/main" val="1955247499"/>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Content Placeholder 2"/>
          <p:cNvSpPr>
            <a:spLocks noGrp="1"/>
          </p:cNvSpPr>
          <p:nvPr>
            <p:ph idx="1"/>
          </p:nvPr>
        </p:nvSpPr>
        <p:spPr>
          <a:xfrm>
            <a:off x="3575050" y="273050"/>
            <a:ext cx="5111750" cy="5853113"/>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7" name="Rectangle 6"/>
          <p:cNvSpPr>
            <a:spLocks noGrp="1" noChangeArrowheads="1"/>
          </p:cNvSpPr>
          <p:nvPr>
            <p:ph type="sldNum" sz="quarter" idx="12"/>
          </p:nvPr>
        </p:nvSpPr>
        <p:spPr/>
        <p:txBody>
          <a:bodyPr/>
          <a:lstStyle>
            <a:lvl1pPr>
              <a:defRPr>
                <a:uFillTx/>
              </a:defRPr>
            </a:lvl1pPr>
          </a:lstStyle>
          <a:p>
            <a:pPr>
              <a:defRPr>
                <a:uFillTx/>
              </a:defRPr>
            </a:pPr>
            <a:fld id="{C77184A5-876B-49A7-951E-7FB74A6D12F4}" type="slidenum">
              <a:rPr lang="en-US">
                <a:uFillTx/>
              </a:rPr>
              <a:pPr>
                <a:defRPr>
                  <a:uFillTx/>
                </a:defRPr>
              </a:pPr>
              <a:t>‹#›</a:t>
            </a:fld>
            <a:endParaRPr lang="en-US">
              <a:uFillTx/>
            </a:endParaRPr>
          </a:p>
        </p:txBody>
      </p:sp>
    </p:spTree>
    <p:extLst>
      <p:ext uri="{BB962C8B-B14F-4D97-AF65-F5344CB8AC3E}">
        <p14:creationId xmlns:p14="http://schemas.microsoft.com/office/powerpoint/2010/main" val="16974601"/>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uFillTx/>
              </a:defRPr>
            </a:lvl1pPr>
          </a:lstStyle>
          <a:p>
            <a:r>
              <a:rPr lang="en-US" smtClean="0">
                <a:uFillTx/>
              </a:rPr>
              <a:t>Click to edit Master title style</a:t>
            </a:r>
            <a:endParaRPr lang="en-US">
              <a:uFillTx/>
            </a:endParaRP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pPr lvl="0"/>
            <a:endParaRPr lang="en-US" noProof="0" smtClean="0">
              <a:uFillTx/>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uFillTx/>
              </a:defRPr>
            </a:lvl1pPr>
            <a:lvl2pPr marL="457200" indent="0">
              <a:buNone/>
              <a:defRPr sz="1200">
                <a:uFillTx/>
              </a:defRPr>
            </a:lvl2pPr>
            <a:lvl3pPr marL="914400" indent="0">
              <a:buNone/>
              <a:defRPr sz="1000">
                <a:uFillTx/>
              </a:defRPr>
            </a:lvl3pPr>
            <a:lvl4pPr marL="1371600" indent="0">
              <a:buNone/>
              <a:defRPr sz="900">
                <a:uFillTx/>
              </a:defRPr>
            </a:lvl4pPr>
            <a:lvl5pPr marL="1828800" indent="0">
              <a:buNone/>
              <a:defRPr sz="900">
                <a:uFillTx/>
              </a:defRPr>
            </a:lvl5pPr>
            <a:lvl6pPr marL="2286000" indent="0">
              <a:buNone/>
              <a:defRPr sz="900">
                <a:uFillTx/>
              </a:defRPr>
            </a:lvl6pPr>
            <a:lvl7pPr marL="2743200" indent="0">
              <a:buNone/>
              <a:defRPr sz="900">
                <a:uFillTx/>
              </a:defRPr>
            </a:lvl7pPr>
            <a:lvl8pPr marL="3200400" indent="0">
              <a:buNone/>
              <a:defRPr sz="900">
                <a:uFillTx/>
              </a:defRPr>
            </a:lvl8pPr>
            <a:lvl9pPr marL="3657600" indent="0">
              <a:buNone/>
              <a:defRPr sz="900">
                <a:uFillTx/>
              </a:defRPr>
            </a:lvl9pPr>
          </a:lstStyle>
          <a:p>
            <a:pPr lvl="0"/>
            <a:r>
              <a:rPr lang="en-US" smtClean="0">
                <a:uFillTx/>
              </a:rPr>
              <a:t>Click to edit Master text styles</a:t>
            </a:r>
          </a:p>
        </p:txBody>
      </p:sp>
      <p:sp>
        <p:nvSpPr>
          <p:cNvPr id="5"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7" name="Rectangle 6"/>
          <p:cNvSpPr>
            <a:spLocks noGrp="1" noChangeArrowheads="1"/>
          </p:cNvSpPr>
          <p:nvPr>
            <p:ph type="sldNum" sz="quarter" idx="12"/>
          </p:nvPr>
        </p:nvSpPr>
        <p:spPr/>
        <p:txBody>
          <a:bodyPr/>
          <a:lstStyle>
            <a:lvl1pPr>
              <a:defRPr>
                <a:uFillTx/>
              </a:defRPr>
            </a:lvl1pPr>
          </a:lstStyle>
          <a:p>
            <a:pPr>
              <a:defRPr>
                <a:uFillTx/>
              </a:defRPr>
            </a:pPr>
            <a:fld id="{CC164A30-D447-409B-8CD7-7101C1985641}" type="slidenum">
              <a:rPr lang="en-US">
                <a:uFillTx/>
              </a:rPr>
              <a:pPr>
                <a:defRPr>
                  <a:uFillTx/>
                </a:defRPr>
              </a:pPr>
              <a:t>‹#›</a:t>
            </a:fld>
            <a:endParaRPr lang="en-US">
              <a:uFillTx/>
            </a:endParaRPr>
          </a:p>
        </p:txBody>
      </p:sp>
    </p:spTree>
    <p:extLst>
      <p:ext uri="{BB962C8B-B14F-4D97-AF65-F5344CB8AC3E}">
        <p14:creationId xmlns:p14="http://schemas.microsoft.com/office/powerpoint/2010/main" val="3001015820"/>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6" name="Rectangle 6"/>
          <p:cNvSpPr>
            <a:spLocks noGrp="1" noChangeArrowheads="1"/>
          </p:cNvSpPr>
          <p:nvPr>
            <p:ph type="sldNum" sz="quarter" idx="12"/>
          </p:nvPr>
        </p:nvSpPr>
        <p:spPr/>
        <p:txBody>
          <a:bodyPr/>
          <a:lstStyle>
            <a:lvl1pPr>
              <a:defRPr>
                <a:uFillTx/>
              </a:defRPr>
            </a:lvl1pPr>
          </a:lstStyle>
          <a:p>
            <a:pPr>
              <a:defRPr>
                <a:uFillTx/>
              </a:defRPr>
            </a:pPr>
            <a:fld id="{46ACC19C-82FC-4960-A867-FB01A349290F}" type="slidenum">
              <a:rPr lang="en-US">
                <a:uFillTx/>
              </a:rPr>
              <a:pPr>
                <a:defRPr>
                  <a:uFillTx/>
                </a:defRPr>
              </a:pPr>
              <a:t>‹#›</a:t>
            </a:fld>
            <a:endParaRPr lang="en-US">
              <a:uFillTx/>
            </a:endParaRPr>
          </a:p>
        </p:txBody>
      </p:sp>
    </p:spTree>
    <p:extLst>
      <p:ext uri="{BB962C8B-B14F-4D97-AF65-F5344CB8AC3E}">
        <p14:creationId xmlns:p14="http://schemas.microsoft.com/office/powerpoint/2010/main" val="2258628187"/>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uFillTx/>
              </a:rPr>
              <a:t>Click to edit Master title style</a:t>
            </a:r>
            <a:endParaRPr lang="en-US">
              <a:uFillTx/>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5"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6" name="Rectangle 6"/>
          <p:cNvSpPr>
            <a:spLocks noGrp="1" noChangeArrowheads="1"/>
          </p:cNvSpPr>
          <p:nvPr>
            <p:ph type="sldNum" sz="quarter" idx="12"/>
          </p:nvPr>
        </p:nvSpPr>
        <p:spPr/>
        <p:txBody>
          <a:bodyPr/>
          <a:lstStyle>
            <a:lvl1pPr>
              <a:defRPr>
                <a:uFillTx/>
              </a:defRPr>
            </a:lvl1pPr>
          </a:lstStyle>
          <a:p>
            <a:pPr>
              <a:defRPr>
                <a:uFillTx/>
              </a:defRPr>
            </a:pPr>
            <a:fld id="{2DE89DEC-6992-4F3D-AAFC-03BE3BDA522B}" type="slidenum">
              <a:rPr lang="en-US">
                <a:uFillTx/>
              </a:rPr>
              <a:pPr>
                <a:defRPr>
                  <a:uFillTx/>
                </a:defRPr>
              </a:pPr>
              <a:t>‹#›</a:t>
            </a:fld>
            <a:endParaRPr lang="en-US">
              <a:uFillTx/>
            </a:endParaRPr>
          </a:p>
        </p:txBody>
      </p:sp>
    </p:spTree>
    <p:extLst>
      <p:ext uri="{BB962C8B-B14F-4D97-AF65-F5344CB8AC3E}">
        <p14:creationId xmlns:p14="http://schemas.microsoft.com/office/powerpoint/2010/main" val="322252104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299040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uFillTx/>
              </a:rPr>
              <a:t>Click to edit Master title style</a:t>
            </a:r>
            <a:endParaRPr lang="en-US">
              <a:uFillTx/>
            </a:endParaRP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half" idx="2"/>
          </p:nvPr>
        </p:nvSpPr>
        <p:spPr>
          <a:xfrm>
            <a:off x="4648200" y="1600200"/>
            <a:ext cx="4038600" cy="4525963"/>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6"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7" name="Rectangle 6"/>
          <p:cNvSpPr>
            <a:spLocks noGrp="1" noChangeArrowheads="1"/>
          </p:cNvSpPr>
          <p:nvPr>
            <p:ph type="sldNum" sz="quarter" idx="12"/>
          </p:nvPr>
        </p:nvSpPr>
        <p:spPr/>
        <p:txBody>
          <a:bodyPr/>
          <a:lstStyle>
            <a:lvl1pPr>
              <a:defRPr>
                <a:uFillTx/>
              </a:defRPr>
            </a:lvl1pPr>
          </a:lstStyle>
          <a:p>
            <a:pPr>
              <a:defRPr>
                <a:uFillTx/>
              </a:defRPr>
            </a:pPr>
            <a:fld id="{E47247BC-BDD6-4D49-8985-CF3CA7A47E56}" type="slidenum">
              <a:rPr lang="en-US">
                <a:uFillTx/>
              </a:rPr>
              <a:pPr>
                <a:defRPr>
                  <a:uFillTx/>
                </a:defRPr>
              </a:pPr>
              <a:t>‹#›</a:t>
            </a:fld>
            <a:endParaRPr lang="en-US">
              <a:uFillTx/>
            </a:endParaRPr>
          </a:p>
        </p:txBody>
      </p:sp>
    </p:spTree>
    <p:extLst>
      <p:ext uri="{BB962C8B-B14F-4D97-AF65-F5344CB8AC3E}">
        <p14:creationId xmlns:p14="http://schemas.microsoft.com/office/powerpoint/2010/main" val="517678458"/>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uFillTx/>
              </a:rPr>
              <a:t>Click to edit Master title style</a:t>
            </a:r>
            <a:endParaRPr lang="en-US">
              <a:uFillTx/>
            </a:endParaRP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4" name="Content Placeholder 3"/>
          <p:cNvSpPr>
            <a:spLocks noGrp="1"/>
          </p:cNvSpPr>
          <p:nvPr>
            <p:ph sz="quarter" idx="2"/>
          </p:nvPr>
        </p:nvSpPr>
        <p:spPr>
          <a:xfrm>
            <a:off x="4648200" y="1600200"/>
            <a:ext cx="4038600" cy="2185988"/>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5" name="Content Placeholder 4"/>
          <p:cNvSpPr>
            <a:spLocks noGrp="1"/>
          </p:cNvSpPr>
          <p:nvPr>
            <p:ph sz="quarter" idx="3"/>
          </p:nvPr>
        </p:nvSpPr>
        <p:spPr>
          <a:xfrm>
            <a:off x="4648200" y="3938588"/>
            <a:ext cx="4038600" cy="2187575"/>
          </a:xfrm>
        </p:spPr>
        <p:txBody>
          <a:bodyPr/>
          <a:lstStyle/>
          <a:p>
            <a:pPr lvl="0"/>
            <a:r>
              <a:rPr lang="en-US" smtClean="0">
                <a:uFillTx/>
              </a:rPr>
              <a:t>Click to edit Master text styles</a:t>
            </a:r>
          </a:p>
          <a:p>
            <a:pPr lvl="1"/>
            <a:r>
              <a:rPr lang="en-US" smtClean="0">
                <a:uFillTx/>
              </a:rPr>
              <a:t>Second level</a:t>
            </a:r>
          </a:p>
          <a:p>
            <a:pPr lvl="2"/>
            <a:r>
              <a:rPr lang="en-US" smtClean="0">
                <a:uFillTx/>
              </a:rPr>
              <a:t>Third level</a:t>
            </a:r>
          </a:p>
          <a:p>
            <a:pPr lvl="3"/>
            <a:r>
              <a:rPr lang="en-US" smtClean="0">
                <a:uFillTx/>
              </a:rPr>
              <a:t>Fourth level</a:t>
            </a:r>
          </a:p>
          <a:p>
            <a:pPr lvl="4"/>
            <a:r>
              <a:rPr lang="en-US" smtClean="0">
                <a:uFillTx/>
              </a:rPr>
              <a:t>Fifth level</a:t>
            </a:r>
            <a:endParaRPr lang="en-US">
              <a:uFillTx/>
            </a:endParaRPr>
          </a:p>
        </p:txBody>
      </p:sp>
      <p:sp>
        <p:nvSpPr>
          <p:cNvPr id="6" name="Rectangle 4"/>
          <p:cNvSpPr>
            <a:spLocks noGrp="1" noChangeArrowheads="1"/>
          </p:cNvSpPr>
          <p:nvPr>
            <p:ph type="dt" sz="half" idx="10"/>
          </p:nvPr>
        </p:nvSpPr>
        <p:spPr/>
        <p:txBody>
          <a:bodyPr/>
          <a:lstStyle>
            <a:lvl1pPr>
              <a:defRPr>
                <a:uFillTx/>
              </a:defRPr>
            </a:lvl1pPr>
          </a:lstStyle>
          <a:p>
            <a:pPr>
              <a:defRPr>
                <a:uFillTx/>
              </a:defRPr>
            </a:pPr>
            <a:endParaRPr lang="en-US">
              <a:uFillTx/>
            </a:endParaRPr>
          </a:p>
        </p:txBody>
      </p:sp>
      <p:sp>
        <p:nvSpPr>
          <p:cNvPr id="7" name="Rectangle 5"/>
          <p:cNvSpPr>
            <a:spLocks noGrp="1" noChangeArrowheads="1"/>
          </p:cNvSpPr>
          <p:nvPr>
            <p:ph type="ftr" sz="quarter" idx="11"/>
          </p:nvPr>
        </p:nvSpPr>
        <p:spPr/>
        <p:txBody>
          <a:bodyPr/>
          <a:lstStyle>
            <a:lvl1pPr>
              <a:defRPr>
                <a:uFillTx/>
              </a:defRPr>
            </a:lvl1pPr>
          </a:lstStyle>
          <a:p>
            <a:pPr>
              <a:defRPr>
                <a:uFillTx/>
              </a:defRPr>
            </a:pPr>
            <a:endParaRPr lang="en-US">
              <a:uFillTx/>
            </a:endParaRPr>
          </a:p>
        </p:txBody>
      </p:sp>
      <p:sp>
        <p:nvSpPr>
          <p:cNvPr id="8" name="Rectangle 6"/>
          <p:cNvSpPr>
            <a:spLocks noGrp="1" noChangeArrowheads="1"/>
          </p:cNvSpPr>
          <p:nvPr>
            <p:ph type="sldNum" sz="quarter" idx="12"/>
          </p:nvPr>
        </p:nvSpPr>
        <p:spPr/>
        <p:txBody>
          <a:bodyPr/>
          <a:lstStyle>
            <a:lvl1pPr>
              <a:defRPr>
                <a:uFillTx/>
              </a:defRPr>
            </a:lvl1pPr>
          </a:lstStyle>
          <a:p>
            <a:pPr>
              <a:defRPr>
                <a:uFillTx/>
              </a:defRPr>
            </a:pPr>
            <a:fld id="{491D0391-5B82-42C5-B710-0939D5C9EA3F}" type="slidenum">
              <a:rPr lang="en-US">
                <a:uFillTx/>
              </a:rPr>
              <a:pPr>
                <a:defRPr>
                  <a:uFillTx/>
                </a:defRPr>
              </a:pPr>
              <a:t>‹#›</a:t>
            </a:fld>
            <a:endParaRPr lang="en-US">
              <a:uFillTx/>
            </a:endParaRPr>
          </a:p>
        </p:txBody>
      </p:sp>
    </p:spTree>
    <p:extLst>
      <p:ext uri="{BB962C8B-B14F-4D97-AF65-F5344CB8AC3E}">
        <p14:creationId xmlns:p14="http://schemas.microsoft.com/office/powerpoint/2010/main" val="435198998"/>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cxnSp>
        <p:nvCxnSpPr>
          <p:cNvPr id="5" name="Straight Connector 4"/>
          <p:cNvCxnSpPr/>
          <p:nvPr userDrawn="1"/>
        </p:nvCxnSpPr>
        <p:spPr>
          <a:xfrm>
            <a:off x="0" y="1028700"/>
            <a:ext cx="9144000" cy="0"/>
          </a:xfrm>
          <a:prstGeom prst="line">
            <a:avLst/>
          </a:prstGeom>
          <a:ln w="28575">
            <a:solidFill>
              <a:srgbClr val="1A719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50" y="26988"/>
            <a:ext cx="8382000" cy="1001712"/>
          </a:xfrm>
        </p:spPr>
        <p:txBody>
          <a:bodyPr/>
          <a:lstStyle>
            <a:lvl1pPr>
              <a:defRPr sz="2800">
                <a:uFillTx/>
              </a:defRPr>
            </a:lvl1pPr>
          </a:lstStyle>
          <a:p>
            <a:r>
              <a:rPr lang="en-US" dirty="0" smtClean="0">
                <a:uFillTx/>
              </a:rPr>
              <a:t>Click to edit Master title style</a:t>
            </a:r>
            <a:endParaRPr lang="en-US" dirty="0">
              <a:uFillTx/>
            </a:endParaRPr>
          </a:p>
        </p:txBody>
      </p:sp>
      <p:sp>
        <p:nvSpPr>
          <p:cNvPr id="4" name="Content Placeholder 3"/>
          <p:cNvSpPr>
            <a:spLocks noGrp="1"/>
          </p:cNvSpPr>
          <p:nvPr>
            <p:ph sz="half" idx="2"/>
          </p:nvPr>
        </p:nvSpPr>
        <p:spPr>
          <a:xfrm>
            <a:off x="323850" y="1143000"/>
            <a:ext cx="8343900" cy="4525963"/>
          </a:xfrm>
        </p:spPr>
        <p:txBody>
          <a:bodyPr/>
          <a:lstStyle>
            <a:lvl1pPr>
              <a:spcBef>
                <a:spcPts val="0"/>
              </a:spcBef>
              <a:spcAft>
                <a:spcPts val="600"/>
              </a:spcAft>
              <a:defRPr sz="2400">
                <a:uFillTx/>
              </a:defRPr>
            </a:lvl1pPr>
            <a:lvl2pPr>
              <a:spcBef>
                <a:spcPts val="0"/>
              </a:spcBef>
              <a:spcAft>
                <a:spcPts val="600"/>
              </a:spcAft>
              <a:defRPr sz="2400">
                <a:uFillTx/>
              </a:defRPr>
            </a:lvl2pPr>
            <a:lvl3pPr>
              <a:spcBef>
                <a:spcPts val="0"/>
              </a:spcBef>
              <a:spcAft>
                <a:spcPts val="600"/>
              </a:spcAft>
              <a:defRPr sz="2000">
                <a:uFillTx/>
              </a:defRPr>
            </a:lvl3pPr>
            <a:lvl4pPr>
              <a:spcBef>
                <a:spcPts val="0"/>
              </a:spcBef>
              <a:spcAft>
                <a:spcPts val="600"/>
              </a:spcAft>
              <a:defRPr sz="1800">
                <a:uFillTx/>
              </a:defRPr>
            </a:lvl4pPr>
            <a:lvl5pPr>
              <a:spcBef>
                <a:spcPts val="0"/>
              </a:spcBef>
              <a:spcAft>
                <a:spcPts val="600"/>
              </a:spcAft>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dirty="0" smtClean="0">
                <a:uFillTx/>
              </a:rPr>
              <a:t>Click to edit Master text styles</a:t>
            </a:r>
          </a:p>
          <a:p>
            <a:pPr lvl="1"/>
            <a:r>
              <a:rPr lang="en-US" dirty="0" smtClean="0">
                <a:uFillTx/>
              </a:rPr>
              <a:t>Second level</a:t>
            </a:r>
          </a:p>
          <a:p>
            <a:pPr lvl="2"/>
            <a:r>
              <a:rPr lang="en-US" dirty="0" smtClean="0">
                <a:uFillTx/>
              </a:rPr>
              <a:t>Third level</a:t>
            </a:r>
          </a:p>
          <a:p>
            <a:pPr lvl="3"/>
            <a:r>
              <a:rPr lang="en-US" dirty="0" smtClean="0">
                <a:uFillTx/>
              </a:rPr>
              <a:t>Fourth level</a:t>
            </a:r>
          </a:p>
          <a:p>
            <a:pPr lvl="4"/>
            <a:r>
              <a:rPr lang="en-US" dirty="0" smtClean="0">
                <a:uFillTx/>
              </a:rPr>
              <a:t>Fifth level</a:t>
            </a:r>
            <a:endParaRPr lang="en-US" dirty="0">
              <a:uFillTx/>
            </a:endParaRPr>
          </a:p>
        </p:txBody>
      </p:sp>
      <p:sp>
        <p:nvSpPr>
          <p:cNvPr id="6" name="Date Placeholder 3"/>
          <p:cNvSpPr>
            <a:spLocks noGrp="1"/>
          </p:cNvSpPr>
          <p:nvPr>
            <p:ph type="dt" sz="half" idx="10"/>
          </p:nvPr>
        </p:nvSpPr>
        <p:spPr/>
        <p:txBody>
          <a:bodyPr/>
          <a:lstStyle>
            <a:lvl1pPr>
              <a:defRPr>
                <a:uFillTx/>
              </a:defRPr>
            </a:lvl1pPr>
          </a:lstStyle>
          <a:p>
            <a:pPr>
              <a:defRPr>
                <a:uFillTx/>
              </a:defRPr>
            </a:pPr>
            <a:fld id="{0EC5972D-0C5C-488D-B982-453C6B9AC4E7}" type="datetimeFigureOut">
              <a:rPr lang="en-US">
                <a:uFillTx/>
              </a:rPr>
              <a:pPr>
                <a:defRPr>
                  <a:uFillTx/>
                </a:defRPr>
              </a:pPr>
              <a:t>1/5/2021</a:t>
            </a:fld>
            <a:endParaRPr lang="en-US" dirty="0">
              <a:uFillTx/>
            </a:endParaRPr>
          </a:p>
        </p:txBody>
      </p:sp>
      <p:sp>
        <p:nvSpPr>
          <p:cNvPr id="7" name="Footer Placeholder 4"/>
          <p:cNvSpPr>
            <a:spLocks noGrp="1"/>
          </p:cNvSpPr>
          <p:nvPr>
            <p:ph type="ftr" sz="quarter" idx="11"/>
          </p:nvPr>
        </p:nvSpPr>
        <p:spPr/>
        <p:txBody>
          <a:bodyPr/>
          <a:lstStyle>
            <a:lvl1pPr>
              <a:defRPr>
                <a:uFillTx/>
              </a:defRPr>
            </a:lvl1pPr>
          </a:lstStyle>
          <a:p>
            <a:pPr>
              <a:defRPr>
                <a:uFillTx/>
              </a:defRPr>
            </a:pPr>
            <a:endParaRPr lang="en-US">
              <a:uFillTx/>
            </a:endParaRPr>
          </a:p>
        </p:txBody>
      </p:sp>
      <p:sp>
        <p:nvSpPr>
          <p:cNvPr id="8" name="Slide Number Placeholder 5"/>
          <p:cNvSpPr>
            <a:spLocks noGrp="1"/>
          </p:cNvSpPr>
          <p:nvPr>
            <p:ph type="sldNum" sz="quarter" idx="12"/>
          </p:nvPr>
        </p:nvSpPr>
        <p:spPr/>
        <p:txBody>
          <a:bodyPr/>
          <a:lstStyle>
            <a:lvl1pPr>
              <a:defRPr>
                <a:uFillTx/>
              </a:defRPr>
            </a:lvl1pPr>
          </a:lstStyle>
          <a:p>
            <a:pPr>
              <a:defRPr>
                <a:uFillTx/>
              </a:defRPr>
            </a:pPr>
            <a:fld id="{A16F80F1-5592-45E5-8E21-1E9276774EA4}" type="slidenum">
              <a:rPr lang="en-US">
                <a:uFillTx/>
              </a:rPr>
              <a:pPr>
                <a:defRPr>
                  <a:uFillTx/>
                </a:defRPr>
              </a:pPr>
              <a:t>‹#›</a:t>
            </a:fld>
            <a:endParaRPr lang="en-US">
              <a:uFillTx/>
            </a:endParaRPr>
          </a:p>
        </p:txBody>
      </p:sp>
    </p:spTree>
    <p:extLst>
      <p:ext uri="{BB962C8B-B14F-4D97-AF65-F5344CB8AC3E}">
        <p14:creationId xmlns:p14="http://schemas.microsoft.com/office/powerpoint/2010/main" val="1444824062"/>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798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4209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5242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903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869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8882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931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36352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1822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0903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914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2125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134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09800" y="1219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545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471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439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618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84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60207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200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206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382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9361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9988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501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651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7922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pic>
        <p:nvPicPr>
          <p:cNvPr id="5" name="Picture 9" descr="NOAA_logo_color_tran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51850" y="61626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0" y="136188"/>
            <a:ext cx="9144000" cy="719846"/>
          </a:xfrm>
          <a:ln>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0" y="932808"/>
            <a:ext cx="9144000" cy="487430"/>
          </a:xfrm>
        </p:spPr>
        <p:txBody>
          <a:bodyPr lIns="0" rIns="18288"/>
          <a:lstStyle>
            <a:lvl1pPr marL="0" marR="45720" indent="0" algn="ctr">
              <a:buNone/>
              <a:defRPr sz="2000" b="1">
                <a:solidFill>
                  <a:schemeClr val="accent6">
                    <a:lumMod val="60000"/>
                    <a:lumOff val="40000"/>
                  </a:schemeClr>
                </a:solidFill>
                <a:effectLst>
                  <a:outerShdw blurRad="38100" dist="38100" dir="2700000" algn="tl">
                    <a:srgbClr val="000000">
                      <a:alpha val="43137"/>
                    </a:srgbClr>
                  </a:outerShdw>
                </a:effectLst>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09613" y="2276475"/>
            <a:ext cx="3103562" cy="3589338"/>
          </a:xfrm>
        </p:spPr>
        <p:txBody>
          <a:bodyPr/>
          <a:lstStyle>
            <a:lvl1pPr>
              <a:buFontTx/>
              <a:buNone/>
              <a:defRPr sz="1800">
                <a:solidFill>
                  <a:schemeClr val="tx2">
                    <a:lumMod val="90000"/>
                  </a:schemeClr>
                </a:solidFill>
                <a:latin typeface="Calibri" pitchFamily="34" charset="0"/>
              </a:defRPr>
            </a:lvl1pPr>
            <a:lvl2pPr>
              <a:buFontTx/>
              <a:buNone/>
              <a:defRPr sz="1800">
                <a:solidFill>
                  <a:schemeClr val="bg1"/>
                </a:solidFill>
                <a:latin typeface="Calibri" pitchFamily="34" charset="0"/>
              </a:defRPr>
            </a:lvl2pPr>
            <a:lvl3pPr>
              <a:buFontTx/>
              <a:buNone/>
              <a:defRPr sz="1800">
                <a:solidFill>
                  <a:schemeClr val="tx1"/>
                </a:solidFill>
                <a:latin typeface="Calibri" pitchFamily="34" charset="0"/>
              </a:defRPr>
            </a:lvl3pPr>
            <a:lvl4pPr>
              <a:buFontTx/>
              <a:buNone/>
              <a:defRPr sz="1800">
                <a:solidFill>
                  <a:schemeClr val="accent6">
                    <a:lumMod val="60000"/>
                    <a:lumOff val="40000"/>
                  </a:schemeClr>
                </a:solidFill>
                <a:latin typeface="Calibri" pitchFamily="34" charset="0"/>
              </a:defRPr>
            </a:lvl4pPr>
            <a:lvl5pPr>
              <a:buFontTx/>
              <a:buNone/>
              <a:defRPr sz="1800">
                <a:solidFill>
                  <a:schemeClr val="bg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9"/>
          <p:cNvSpPr>
            <a:spLocks noGrp="1"/>
          </p:cNvSpPr>
          <p:nvPr>
            <p:ph type="dt" sz="half" idx="14"/>
          </p:nvPr>
        </p:nvSpPr>
        <p:spPr>
          <a:xfrm>
            <a:off x="457200" y="6356350"/>
            <a:ext cx="2133600" cy="365125"/>
          </a:xfrm>
          <a:prstGeom prst="rect">
            <a:avLst/>
          </a:prstGeom>
        </p:spPr>
        <p:txBody>
          <a:bodyPr/>
          <a:lstStyle>
            <a:lvl1pPr eaLnBrk="0" hangingPunct="0">
              <a:defRPr>
                <a:cs typeface="Arial" charset="0"/>
              </a:defRPr>
            </a:lvl1pPr>
          </a:lstStyle>
          <a:p>
            <a:pPr>
              <a:defRPr/>
            </a:pPr>
            <a:fld id="{45857637-58A8-4347-A698-00B2C631649F}" type="datetimeFigureOut">
              <a:rPr lang="en-US"/>
              <a:pPr>
                <a:defRPr/>
              </a:pPr>
              <a:t>1/5/2021</a:t>
            </a:fld>
            <a:endParaRPr lang="en-US"/>
          </a:p>
        </p:txBody>
      </p:sp>
      <p:sp>
        <p:nvSpPr>
          <p:cNvPr id="7" name="Footer Placeholder 18"/>
          <p:cNvSpPr>
            <a:spLocks noGrp="1"/>
          </p:cNvSpPr>
          <p:nvPr>
            <p:ph type="ftr" sz="quarter" idx="15"/>
          </p:nvPr>
        </p:nvSpPr>
        <p:spPr>
          <a:xfrm>
            <a:off x="2667000" y="6356350"/>
            <a:ext cx="3352800" cy="365125"/>
          </a:xfrm>
          <a:prstGeom prst="rect">
            <a:avLst/>
          </a:prstGeom>
        </p:spPr>
        <p:txBody>
          <a:bodyPr/>
          <a:lstStyle>
            <a:lvl1pPr eaLnBrk="0" hangingPunct="0">
              <a:defRPr>
                <a:cs typeface="Arial" charset="0"/>
              </a:defRPr>
            </a:lvl1pPr>
          </a:lstStyle>
          <a:p>
            <a:pPr>
              <a:defRPr/>
            </a:pPr>
            <a:endParaRPr lang="en-US"/>
          </a:p>
        </p:txBody>
      </p:sp>
      <p:sp>
        <p:nvSpPr>
          <p:cNvPr id="8" name="Slide Number Placeholder 26"/>
          <p:cNvSpPr>
            <a:spLocks noGrp="1"/>
          </p:cNvSpPr>
          <p:nvPr>
            <p:ph type="sldNum" sz="quarter" idx="16"/>
          </p:nvPr>
        </p:nvSpPr>
        <p:spPr>
          <a:xfrm>
            <a:off x="7696200" y="6324600"/>
            <a:ext cx="762000" cy="365125"/>
          </a:xfrm>
          <a:prstGeom prst="rect">
            <a:avLst/>
          </a:prstGeom>
        </p:spPr>
        <p:txBody>
          <a:bodyPr/>
          <a:lstStyle>
            <a:lvl1pPr eaLnBrk="0" hangingPunct="0">
              <a:defRPr>
                <a:solidFill>
                  <a:srgbClr val="D1EAEE"/>
                </a:solidFill>
                <a:cs typeface="Arial" charset="0"/>
              </a:defRPr>
            </a:lvl1pPr>
          </a:lstStyle>
          <a:p>
            <a:pPr>
              <a:defRPr/>
            </a:pPr>
            <a:fld id="{2FACEFCA-4B59-4550-93DD-765F60315D60}" type="slidenum">
              <a:rPr lang="en-US" altLang="en-US"/>
              <a:pPr>
                <a:defRPr/>
              </a:pPr>
              <a:t>‹#›</a:t>
            </a:fld>
            <a:endParaRPr lang="en-US" altLang="en-US"/>
          </a:p>
        </p:txBody>
      </p:sp>
    </p:spTree>
    <p:extLst>
      <p:ext uri="{BB962C8B-B14F-4D97-AF65-F5344CB8AC3E}">
        <p14:creationId xmlns:p14="http://schemas.microsoft.com/office/powerpoint/2010/main" val="3474871377"/>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2209800" y="2438400"/>
            <a:ext cx="6705600" cy="3048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272735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2" name="Shape 8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788696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360"/>
              </a:spcBef>
              <a:spcAft>
                <a:spcPts val="0"/>
              </a:spcAft>
              <a:buClr>
                <a:schemeClr val="lt1"/>
              </a:buClr>
              <a:buSzPts val="1800"/>
              <a:buFont typeface="Verdana"/>
              <a:buNone/>
              <a:defRPr/>
            </a:lvl1pPr>
            <a:lvl2pPr lvl="1" algn="ctr">
              <a:spcBef>
                <a:spcPts val="360"/>
              </a:spcBef>
              <a:spcAft>
                <a:spcPts val="0"/>
              </a:spcAft>
              <a:buClr>
                <a:schemeClr val="lt1"/>
              </a:buClr>
              <a:buSzPts val="1800"/>
              <a:buFont typeface="Verdana"/>
              <a:buNone/>
              <a:defRPr/>
            </a:lvl2pPr>
            <a:lvl3pPr lvl="2" algn="ctr">
              <a:spcBef>
                <a:spcPts val="360"/>
              </a:spcBef>
              <a:spcAft>
                <a:spcPts val="0"/>
              </a:spcAft>
              <a:buClr>
                <a:schemeClr val="lt1"/>
              </a:buClr>
              <a:buSzPts val="1800"/>
              <a:buFont typeface="Verdana"/>
              <a:buNone/>
              <a:defRPr/>
            </a:lvl3pPr>
            <a:lvl4pPr lvl="3" algn="ctr">
              <a:spcBef>
                <a:spcPts val="360"/>
              </a:spcBef>
              <a:spcAft>
                <a:spcPts val="0"/>
              </a:spcAft>
              <a:buClr>
                <a:schemeClr val="lt1"/>
              </a:buClr>
              <a:buSzPts val="1800"/>
              <a:buFont typeface="Verdana"/>
              <a:buNone/>
              <a:defRPr/>
            </a:lvl4pPr>
            <a:lvl5pPr lvl="4" algn="ctr">
              <a:spcBef>
                <a:spcPts val="360"/>
              </a:spcBef>
              <a:spcAft>
                <a:spcPts val="0"/>
              </a:spcAft>
              <a:buClr>
                <a:schemeClr val="lt1"/>
              </a:buClr>
              <a:buSzPts val="1800"/>
              <a:buFont typeface="Verdana"/>
              <a:buNone/>
              <a:defRPr/>
            </a:lvl5pPr>
            <a:lvl6pPr lvl="5" algn="ctr">
              <a:spcBef>
                <a:spcPts val="360"/>
              </a:spcBef>
              <a:spcAft>
                <a:spcPts val="0"/>
              </a:spcAft>
              <a:buClr>
                <a:schemeClr val="lt1"/>
              </a:buClr>
              <a:buSzPts val="1800"/>
              <a:buFont typeface="Verdana"/>
              <a:buNone/>
              <a:defRPr/>
            </a:lvl6pPr>
            <a:lvl7pPr lvl="6" algn="ctr">
              <a:spcBef>
                <a:spcPts val="360"/>
              </a:spcBef>
              <a:spcAft>
                <a:spcPts val="0"/>
              </a:spcAft>
              <a:buClr>
                <a:schemeClr val="lt1"/>
              </a:buClr>
              <a:buSzPts val="1800"/>
              <a:buFont typeface="Verdana"/>
              <a:buNone/>
              <a:defRPr/>
            </a:lvl7pPr>
            <a:lvl8pPr lvl="7" algn="ctr">
              <a:spcBef>
                <a:spcPts val="360"/>
              </a:spcBef>
              <a:spcAft>
                <a:spcPts val="0"/>
              </a:spcAft>
              <a:buClr>
                <a:schemeClr val="lt1"/>
              </a:buClr>
              <a:buSzPts val="1800"/>
              <a:buFont typeface="Verdana"/>
              <a:buNone/>
              <a:defRPr/>
            </a:lvl8pPr>
            <a:lvl9pPr lvl="8" algn="ctr">
              <a:spcBef>
                <a:spcPts val="360"/>
              </a:spcBef>
              <a:spcAft>
                <a:spcPts val="0"/>
              </a:spcAft>
              <a:buClr>
                <a:schemeClr val="lt1"/>
              </a:buClr>
              <a:buSzPts val="1800"/>
              <a:buFont typeface="Verdana"/>
              <a:buNone/>
              <a:defRPr/>
            </a:lvl9pPr>
          </a:lstStyle>
          <a:p>
            <a:endParaRPr/>
          </a:p>
        </p:txBody>
      </p:sp>
    </p:spTree>
    <p:extLst>
      <p:ext uri="{BB962C8B-B14F-4D97-AF65-F5344CB8AC3E}">
        <p14:creationId xmlns:p14="http://schemas.microsoft.com/office/powerpoint/2010/main" val="493013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Verdana"/>
              <a:buNone/>
              <a:defRPr sz="2000"/>
            </a:lvl1pPr>
            <a:lvl2pPr marL="914400" lvl="1" indent="-228600" algn="l">
              <a:spcBef>
                <a:spcPts val="360"/>
              </a:spcBef>
              <a:spcAft>
                <a:spcPts val="0"/>
              </a:spcAft>
              <a:buClr>
                <a:schemeClr val="lt1"/>
              </a:buClr>
              <a:buSzPts val="1800"/>
              <a:buFont typeface="Verdana"/>
              <a:buNone/>
              <a:defRPr sz="1800"/>
            </a:lvl2pPr>
            <a:lvl3pPr marL="1371600" lvl="2" indent="-228600" algn="l">
              <a:spcBef>
                <a:spcPts val="320"/>
              </a:spcBef>
              <a:spcAft>
                <a:spcPts val="0"/>
              </a:spcAft>
              <a:buClr>
                <a:schemeClr val="lt1"/>
              </a:buClr>
              <a:buSzPts val="1600"/>
              <a:buFont typeface="Verdana"/>
              <a:buNone/>
              <a:defRPr sz="1600"/>
            </a:lvl3pPr>
            <a:lvl4pPr marL="1828800" lvl="3" indent="-228600" algn="l">
              <a:spcBef>
                <a:spcPts val="280"/>
              </a:spcBef>
              <a:spcAft>
                <a:spcPts val="0"/>
              </a:spcAft>
              <a:buClr>
                <a:schemeClr val="lt1"/>
              </a:buClr>
              <a:buSzPts val="1400"/>
              <a:buFont typeface="Verdana"/>
              <a:buNone/>
              <a:defRPr sz="1400"/>
            </a:lvl4pPr>
            <a:lvl5pPr marL="2286000" lvl="4" indent="-228600" algn="l">
              <a:spcBef>
                <a:spcPts val="280"/>
              </a:spcBef>
              <a:spcAft>
                <a:spcPts val="0"/>
              </a:spcAft>
              <a:buClr>
                <a:schemeClr val="lt1"/>
              </a:buClr>
              <a:buSzPts val="1400"/>
              <a:buFont typeface="Verdana"/>
              <a:buNone/>
              <a:defRPr sz="1400"/>
            </a:lvl5pPr>
            <a:lvl6pPr marL="2743200" lvl="5" indent="-228600" algn="l">
              <a:spcBef>
                <a:spcPts val="280"/>
              </a:spcBef>
              <a:spcAft>
                <a:spcPts val="0"/>
              </a:spcAft>
              <a:buClr>
                <a:schemeClr val="lt1"/>
              </a:buClr>
              <a:buSzPts val="1400"/>
              <a:buFont typeface="Verdana"/>
              <a:buNone/>
              <a:defRPr sz="1400"/>
            </a:lvl6pPr>
            <a:lvl7pPr marL="3200400" lvl="6" indent="-228600" algn="l">
              <a:spcBef>
                <a:spcPts val="280"/>
              </a:spcBef>
              <a:spcAft>
                <a:spcPts val="0"/>
              </a:spcAft>
              <a:buClr>
                <a:schemeClr val="lt1"/>
              </a:buClr>
              <a:buSzPts val="1400"/>
              <a:buFont typeface="Verdana"/>
              <a:buNone/>
              <a:defRPr sz="1400"/>
            </a:lvl7pPr>
            <a:lvl8pPr marL="3657600" lvl="7" indent="-228600" algn="l">
              <a:spcBef>
                <a:spcPts val="280"/>
              </a:spcBef>
              <a:spcAft>
                <a:spcPts val="0"/>
              </a:spcAft>
              <a:buClr>
                <a:schemeClr val="lt1"/>
              </a:buClr>
              <a:buSzPts val="1400"/>
              <a:buFont typeface="Verdana"/>
              <a:buNone/>
              <a:defRPr sz="1400"/>
            </a:lvl8pPr>
            <a:lvl9pPr marL="4114800" lvl="8" indent="-228600" algn="l">
              <a:spcBef>
                <a:spcPts val="280"/>
              </a:spcBef>
              <a:spcAft>
                <a:spcPts val="0"/>
              </a:spcAft>
              <a:buClr>
                <a:schemeClr val="lt1"/>
              </a:buClr>
              <a:buSzPts val="1400"/>
              <a:buFont typeface="Verdana"/>
              <a:buNone/>
              <a:defRPr sz="1400"/>
            </a:lvl9pPr>
          </a:lstStyle>
          <a:p>
            <a:endParaRPr/>
          </a:p>
        </p:txBody>
      </p:sp>
    </p:spTree>
    <p:extLst>
      <p:ext uri="{BB962C8B-B14F-4D97-AF65-F5344CB8AC3E}">
        <p14:creationId xmlns:p14="http://schemas.microsoft.com/office/powerpoint/2010/main" val="1442657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9"/>
          <p:cNvSpPr txBox="1">
            <a:spLocks noGrp="1"/>
          </p:cNvSpPr>
          <p:nvPr>
            <p:ph type="body" idx="1"/>
          </p:nvPr>
        </p:nvSpPr>
        <p:spPr>
          <a:xfrm>
            <a:off x="2209800" y="2438400"/>
            <a:ext cx="3276600" cy="3048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Verdana"/>
              <a:buChar char="•"/>
              <a:defRPr sz="2800"/>
            </a:lvl1pPr>
            <a:lvl2pPr marL="914400" lvl="1" indent="-381000" algn="l">
              <a:spcBef>
                <a:spcPts val="480"/>
              </a:spcBef>
              <a:spcAft>
                <a:spcPts val="0"/>
              </a:spcAft>
              <a:buClr>
                <a:schemeClr val="lt1"/>
              </a:buClr>
              <a:buSzPts val="2400"/>
              <a:buFont typeface="Verdana"/>
              <a:buChar char="–"/>
              <a:defRPr sz="2400"/>
            </a:lvl2pPr>
            <a:lvl3pPr marL="1371600" lvl="2" indent="-355600" algn="l">
              <a:spcBef>
                <a:spcPts val="400"/>
              </a:spcBef>
              <a:spcAft>
                <a:spcPts val="0"/>
              </a:spcAft>
              <a:buClr>
                <a:schemeClr val="lt1"/>
              </a:buClr>
              <a:buSzPts val="2000"/>
              <a:buFont typeface="Verdana"/>
              <a:buChar char="•"/>
              <a:defRPr sz="2000"/>
            </a:lvl3pPr>
            <a:lvl4pPr marL="1828800" lvl="3" indent="-342900" algn="l">
              <a:spcBef>
                <a:spcPts val="360"/>
              </a:spcBef>
              <a:spcAft>
                <a:spcPts val="0"/>
              </a:spcAft>
              <a:buClr>
                <a:schemeClr val="lt1"/>
              </a:buClr>
              <a:buSzPts val="1800"/>
              <a:buFont typeface="Verdana"/>
              <a:buChar char="–"/>
              <a:defRPr sz="1800"/>
            </a:lvl4pPr>
            <a:lvl5pPr marL="2286000" lvl="4" indent="-342900" algn="l">
              <a:spcBef>
                <a:spcPts val="360"/>
              </a:spcBef>
              <a:spcAft>
                <a:spcPts val="0"/>
              </a:spcAft>
              <a:buClr>
                <a:schemeClr val="lt1"/>
              </a:buClr>
              <a:buSzPts val="1800"/>
              <a:buFont typeface="Verdana"/>
              <a:buChar char="»"/>
              <a:defRPr sz="1800"/>
            </a:lvl5pPr>
            <a:lvl6pPr marL="2743200" lvl="5" indent="-342900" algn="l">
              <a:spcBef>
                <a:spcPts val="360"/>
              </a:spcBef>
              <a:spcAft>
                <a:spcPts val="0"/>
              </a:spcAft>
              <a:buClr>
                <a:schemeClr val="lt1"/>
              </a:buClr>
              <a:buSzPts val="1800"/>
              <a:buFont typeface="Verdana"/>
              <a:buChar char="»"/>
              <a:defRPr sz="1800"/>
            </a:lvl6pPr>
            <a:lvl7pPr marL="3200400" lvl="6" indent="-342900" algn="l">
              <a:spcBef>
                <a:spcPts val="360"/>
              </a:spcBef>
              <a:spcAft>
                <a:spcPts val="0"/>
              </a:spcAft>
              <a:buClr>
                <a:schemeClr val="lt1"/>
              </a:buClr>
              <a:buSzPts val="1800"/>
              <a:buFont typeface="Verdana"/>
              <a:buChar char="»"/>
              <a:defRPr sz="1800"/>
            </a:lvl7pPr>
            <a:lvl8pPr marL="3657600" lvl="7" indent="-342900" algn="l">
              <a:spcBef>
                <a:spcPts val="360"/>
              </a:spcBef>
              <a:spcAft>
                <a:spcPts val="0"/>
              </a:spcAft>
              <a:buClr>
                <a:schemeClr val="lt1"/>
              </a:buClr>
              <a:buSzPts val="1800"/>
              <a:buFont typeface="Verdana"/>
              <a:buChar char="»"/>
              <a:defRPr sz="1800"/>
            </a:lvl8pPr>
            <a:lvl9pPr marL="4114800" lvl="8" indent="-342900" algn="l">
              <a:spcBef>
                <a:spcPts val="360"/>
              </a:spcBef>
              <a:spcAft>
                <a:spcPts val="0"/>
              </a:spcAft>
              <a:buClr>
                <a:schemeClr val="lt1"/>
              </a:buClr>
              <a:buSzPts val="1800"/>
              <a:buFont typeface="Verdana"/>
              <a:buChar char="»"/>
              <a:defRPr sz="1800"/>
            </a:lvl9pPr>
          </a:lstStyle>
          <a:p>
            <a:endParaRPr/>
          </a:p>
        </p:txBody>
      </p:sp>
      <p:sp>
        <p:nvSpPr>
          <p:cNvPr id="76" name="Google Shape;76;p19"/>
          <p:cNvSpPr txBox="1">
            <a:spLocks noGrp="1"/>
          </p:cNvSpPr>
          <p:nvPr>
            <p:ph type="body" idx="2"/>
          </p:nvPr>
        </p:nvSpPr>
        <p:spPr>
          <a:xfrm>
            <a:off x="5638800" y="2438400"/>
            <a:ext cx="3276600" cy="3048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Verdana"/>
              <a:buChar char="•"/>
              <a:defRPr sz="2800"/>
            </a:lvl1pPr>
            <a:lvl2pPr marL="914400" lvl="1" indent="-381000" algn="l">
              <a:spcBef>
                <a:spcPts val="480"/>
              </a:spcBef>
              <a:spcAft>
                <a:spcPts val="0"/>
              </a:spcAft>
              <a:buClr>
                <a:schemeClr val="lt1"/>
              </a:buClr>
              <a:buSzPts val="2400"/>
              <a:buFont typeface="Verdana"/>
              <a:buChar char="–"/>
              <a:defRPr sz="2400"/>
            </a:lvl2pPr>
            <a:lvl3pPr marL="1371600" lvl="2" indent="-355600" algn="l">
              <a:spcBef>
                <a:spcPts val="400"/>
              </a:spcBef>
              <a:spcAft>
                <a:spcPts val="0"/>
              </a:spcAft>
              <a:buClr>
                <a:schemeClr val="lt1"/>
              </a:buClr>
              <a:buSzPts val="2000"/>
              <a:buFont typeface="Verdana"/>
              <a:buChar char="•"/>
              <a:defRPr sz="2000"/>
            </a:lvl3pPr>
            <a:lvl4pPr marL="1828800" lvl="3" indent="-342900" algn="l">
              <a:spcBef>
                <a:spcPts val="360"/>
              </a:spcBef>
              <a:spcAft>
                <a:spcPts val="0"/>
              </a:spcAft>
              <a:buClr>
                <a:schemeClr val="lt1"/>
              </a:buClr>
              <a:buSzPts val="1800"/>
              <a:buFont typeface="Verdana"/>
              <a:buChar char="–"/>
              <a:defRPr sz="1800"/>
            </a:lvl4pPr>
            <a:lvl5pPr marL="2286000" lvl="4" indent="-342900" algn="l">
              <a:spcBef>
                <a:spcPts val="360"/>
              </a:spcBef>
              <a:spcAft>
                <a:spcPts val="0"/>
              </a:spcAft>
              <a:buClr>
                <a:schemeClr val="lt1"/>
              </a:buClr>
              <a:buSzPts val="1800"/>
              <a:buFont typeface="Verdana"/>
              <a:buChar char="»"/>
              <a:defRPr sz="1800"/>
            </a:lvl5pPr>
            <a:lvl6pPr marL="2743200" lvl="5" indent="-342900" algn="l">
              <a:spcBef>
                <a:spcPts val="360"/>
              </a:spcBef>
              <a:spcAft>
                <a:spcPts val="0"/>
              </a:spcAft>
              <a:buClr>
                <a:schemeClr val="lt1"/>
              </a:buClr>
              <a:buSzPts val="1800"/>
              <a:buFont typeface="Verdana"/>
              <a:buChar char="»"/>
              <a:defRPr sz="1800"/>
            </a:lvl6pPr>
            <a:lvl7pPr marL="3200400" lvl="6" indent="-342900" algn="l">
              <a:spcBef>
                <a:spcPts val="360"/>
              </a:spcBef>
              <a:spcAft>
                <a:spcPts val="0"/>
              </a:spcAft>
              <a:buClr>
                <a:schemeClr val="lt1"/>
              </a:buClr>
              <a:buSzPts val="1800"/>
              <a:buFont typeface="Verdana"/>
              <a:buChar char="»"/>
              <a:defRPr sz="1800"/>
            </a:lvl7pPr>
            <a:lvl8pPr marL="3657600" lvl="7" indent="-342900" algn="l">
              <a:spcBef>
                <a:spcPts val="360"/>
              </a:spcBef>
              <a:spcAft>
                <a:spcPts val="0"/>
              </a:spcAft>
              <a:buClr>
                <a:schemeClr val="lt1"/>
              </a:buClr>
              <a:buSzPts val="1800"/>
              <a:buFont typeface="Verdana"/>
              <a:buChar char="»"/>
              <a:defRPr sz="1800"/>
            </a:lvl8pPr>
            <a:lvl9pPr marL="4114800" lvl="8" indent="-342900" algn="l">
              <a:spcBef>
                <a:spcPts val="360"/>
              </a:spcBef>
              <a:spcAft>
                <a:spcPts val="0"/>
              </a:spcAft>
              <a:buClr>
                <a:schemeClr val="lt1"/>
              </a:buClr>
              <a:buSzPts val="1800"/>
              <a:buFont typeface="Verdana"/>
              <a:buChar char="»"/>
              <a:defRPr sz="1800"/>
            </a:lvl9pPr>
          </a:lstStyle>
          <a:p>
            <a:endParaRPr/>
          </a:p>
        </p:txBody>
      </p:sp>
    </p:spTree>
    <p:extLst>
      <p:ext uri="{BB962C8B-B14F-4D97-AF65-F5344CB8AC3E}">
        <p14:creationId xmlns:p14="http://schemas.microsoft.com/office/powerpoint/2010/main" val="2219071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Verdana"/>
              <a:buNone/>
              <a:defRPr sz="2400" b="1"/>
            </a:lvl1pPr>
            <a:lvl2pPr marL="914400" lvl="1" indent="-228600" algn="l">
              <a:spcBef>
                <a:spcPts val="400"/>
              </a:spcBef>
              <a:spcAft>
                <a:spcPts val="0"/>
              </a:spcAft>
              <a:buClr>
                <a:schemeClr val="lt1"/>
              </a:buClr>
              <a:buSzPts val="2000"/>
              <a:buFont typeface="Verdana"/>
              <a:buNone/>
              <a:defRPr sz="2000" b="1"/>
            </a:lvl2pPr>
            <a:lvl3pPr marL="1371600" lvl="2" indent="-228600" algn="l">
              <a:spcBef>
                <a:spcPts val="360"/>
              </a:spcBef>
              <a:spcAft>
                <a:spcPts val="0"/>
              </a:spcAft>
              <a:buClr>
                <a:schemeClr val="lt1"/>
              </a:buClr>
              <a:buSzPts val="1800"/>
              <a:buFont typeface="Verdana"/>
              <a:buNone/>
              <a:defRPr sz="1800" b="1"/>
            </a:lvl3pPr>
            <a:lvl4pPr marL="1828800" lvl="3" indent="-228600" algn="l">
              <a:spcBef>
                <a:spcPts val="320"/>
              </a:spcBef>
              <a:spcAft>
                <a:spcPts val="0"/>
              </a:spcAft>
              <a:buClr>
                <a:schemeClr val="lt1"/>
              </a:buClr>
              <a:buSzPts val="1600"/>
              <a:buFont typeface="Verdana"/>
              <a:buNone/>
              <a:defRPr sz="1600" b="1"/>
            </a:lvl4pPr>
            <a:lvl5pPr marL="2286000" lvl="4" indent="-228600" algn="l">
              <a:spcBef>
                <a:spcPts val="320"/>
              </a:spcBef>
              <a:spcAft>
                <a:spcPts val="0"/>
              </a:spcAft>
              <a:buClr>
                <a:schemeClr val="lt1"/>
              </a:buClr>
              <a:buSzPts val="1600"/>
              <a:buFont typeface="Verdana"/>
              <a:buNone/>
              <a:defRPr sz="1600" b="1"/>
            </a:lvl5pPr>
            <a:lvl6pPr marL="2743200" lvl="5" indent="-228600" algn="l">
              <a:spcBef>
                <a:spcPts val="320"/>
              </a:spcBef>
              <a:spcAft>
                <a:spcPts val="0"/>
              </a:spcAft>
              <a:buClr>
                <a:schemeClr val="lt1"/>
              </a:buClr>
              <a:buSzPts val="1600"/>
              <a:buFont typeface="Verdana"/>
              <a:buNone/>
              <a:defRPr sz="1600" b="1"/>
            </a:lvl6pPr>
            <a:lvl7pPr marL="3200400" lvl="6" indent="-228600" algn="l">
              <a:spcBef>
                <a:spcPts val="320"/>
              </a:spcBef>
              <a:spcAft>
                <a:spcPts val="0"/>
              </a:spcAft>
              <a:buClr>
                <a:schemeClr val="lt1"/>
              </a:buClr>
              <a:buSzPts val="1600"/>
              <a:buFont typeface="Verdana"/>
              <a:buNone/>
              <a:defRPr sz="1600" b="1"/>
            </a:lvl7pPr>
            <a:lvl8pPr marL="3657600" lvl="7" indent="-228600" algn="l">
              <a:spcBef>
                <a:spcPts val="320"/>
              </a:spcBef>
              <a:spcAft>
                <a:spcPts val="0"/>
              </a:spcAft>
              <a:buClr>
                <a:schemeClr val="lt1"/>
              </a:buClr>
              <a:buSzPts val="1600"/>
              <a:buFont typeface="Verdana"/>
              <a:buNone/>
              <a:defRPr sz="1600" b="1"/>
            </a:lvl8pPr>
            <a:lvl9pPr marL="4114800" lvl="8" indent="-228600" algn="l">
              <a:spcBef>
                <a:spcPts val="320"/>
              </a:spcBef>
              <a:spcAft>
                <a:spcPts val="0"/>
              </a:spcAft>
              <a:buClr>
                <a:schemeClr val="lt1"/>
              </a:buClr>
              <a:buSzPts val="1600"/>
              <a:buFont typeface="Verdana"/>
              <a:buNone/>
              <a:defRPr sz="1600" b="1"/>
            </a:lvl9pPr>
          </a:lstStyle>
          <a:p>
            <a:endParaRPr/>
          </a:p>
        </p:txBody>
      </p:sp>
      <p:sp>
        <p:nvSpPr>
          <p:cNvPr id="80" name="Google Shape;80;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Verdana"/>
              <a:buChar char="•"/>
              <a:defRPr sz="2400"/>
            </a:lvl1pPr>
            <a:lvl2pPr marL="914400" lvl="1" indent="-355600" algn="l">
              <a:spcBef>
                <a:spcPts val="400"/>
              </a:spcBef>
              <a:spcAft>
                <a:spcPts val="0"/>
              </a:spcAft>
              <a:buClr>
                <a:schemeClr val="lt1"/>
              </a:buClr>
              <a:buSzPts val="2000"/>
              <a:buFont typeface="Verdana"/>
              <a:buChar char="–"/>
              <a:defRPr sz="2000"/>
            </a:lvl2pPr>
            <a:lvl3pPr marL="1371600" lvl="2" indent="-342900" algn="l">
              <a:spcBef>
                <a:spcPts val="360"/>
              </a:spcBef>
              <a:spcAft>
                <a:spcPts val="0"/>
              </a:spcAft>
              <a:buClr>
                <a:schemeClr val="lt1"/>
              </a:buClr>
              <a:buSzPts val="1800"/>
              <a:buFont typeface="Verdana"/>
              <a:buChar char="•"/>
              <a:defRPr sz="1800"/>
            </a:lvl3pPr>
            <a:lvl4pPr marL="1828800" lvl="3" indent="-330200" algn="l">
              <a:spcBef>
                <a:spcPts val="320"/>
              </a:spcBef>
              <a:spcAft>
                <a:spcPts val="0"/>
              </a:spcAft>
              <a:buClr>
                <a:schemeClr val="lt1"/>
              </a:buClr>
              <a:buSzPts val="1600"/>
              <a:buFont typeface="Verdana"/>
              <a:buChar char="–"/>
              <a:defRPr sz="1600"/>
            </a:lvl4pPr>
            <a:lvl5pPr marL="2286000" lvl="4" indent="-330200" algn="l">
              <a:spcBef>
                <a:spcPts val="320"/>
              </a:spcBef>
              <a:spcAft>
                <a:spcPts val="0"/>
              </a:spcAft>
              <a:buClr>
                <a:schemeClr val="lt1"/>
              </a:buClr>
              <a:buSzPts val="1600"/>
              <a:buFont typeface="Verdana"/>
              <a:buChar char="»"/>
              <a:defRPr sz="1600"/>
            </a:lvl5pPr>
            <a:lvl6pPr marL="2743200" lvl="5" indent="-330200" algn="l">
              <a:spcBef>
                <a:spcPts val="320"/>
              </a:spcBef>
              <a:spcAft>
                <a:spcPts val="0"/>
              </a:spcAft>
              <a:buClr>
                <a:schemeClr val="lt1"/>
              </a:buClr>
              <a:buSzPts val="1600"/>
              <a:buFont typeface="Verdana"/>
              <a:buChar char="»"/>
              <a:defRPr sz="1600"/>
            </a:lvl6pPr>
            <a:lvl7pPr marL="3200400" lvl="6" indent="-330200" algn="l">
              <a:spcBef>
                <a:spcPts val="320"/>
              </a:spcBef>
              <a:spcAft>
                <a:spcPts val="0"/>
              </a:spcAft>
              <a:buClr>
                <a:schemeClr val="lt1"/>
              </a:buClr>
              <a:buSzPts val="1600"/>
              <a:buFont typeface="Verdana"/>
              <a:buChar char="»"/>
              <a:defRPr sz="1600"/>
            </a:lvl7pPr>
            <a:lvl8pPr marL="3657600" lvl="7" indent="-330200" algn="l">
              <a:spcBef>
                <a:spcPts val="320"/>
              </a:spcBef>
              <a:spcAft>
                <a:spcPts val="0"/>
              </a:spcAft>
              <a:buClr>
                <a:schemeClr val="lt1"/>
              </a:buClr>
              <a:buSzPts val="1600"/>
              <a:buFont typeface="Verdana"/>
              <a:buChar char="»"/>
              <a:defRPr sz="1600"/>
            </a:lvl8pPr>
            <a:lvl9pPr marL="4114800" lvl="8" indent="-330200" algn="l">
              <a:spcBef>
                <a:spcPts val="320"/>
              </a:spcBef>
              <a:spcAft>
                <a:spcPts val="0"/>
              </a:spcAft>
              <a:buClr>
                <a:schemeClr val="lt1"/>
              </a:buClr>
              <a:buSzPts val="1600"/>
              <a:buFont typeface="Verdana"/>
              <a:buChar char="»"/>
              <a:defRPr sz="1600"/>
            </a:lvl9pPr>
          </a:lstStyle>
          <a:p>
            <a:endParaRPr/>
          </a:p>
        </p:txBody>
      </p:sp>
      <p:sp>
        <p:nvSpPr>
          <p:cNvPr id="81" name="Google Shape;81;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Verdana"/>
              <a:buNone/>
              <a:defRPr sz="2400" b="1"/>
            </a:lvl1pPr>
            <a:lvl2pPr marL="914400" lvl="1" indent="-228600" algn="l">
              <a:spcBef>
                <a:spcPts val="400"/>
              </a:spcBef>
              <a:spcAft>
                <a:spcPts val="0"/>
              </a:spcAft>
              <a:buClr>
                <a:schemeClr val="lt1"/>
              </a:buClr>
              <a:buSzPts val="2000"/>
              <a:buFont typeface="Verdana"/>
              <a:buNone/>
              <a:defRPr sz="2000" b="1"/>
            </a:lvl2pPr>
            <a:lvl3pPr marL="1371600" lvl="2" indent="-228600" algn="l">
              <a:spcBef>
                <a:spcPts val="360"/>
              </a:spcBef>
              <a:spcAft>
                <a:spcPts val="0"/>
              </a:spcAft>
              <a:buClr>
                <a:schemeClr val="lt1"/>
              </a:buClr>
              <a:buSzPts val="1800"/>
              <a:buFont typeface="Verdana"/>
              <a:buNone/>
              <a:defRPr sz="1800" b="1"/>
            </a:lvl3pPr>
            <a:lvl4pPr marL="1828800" lvl="3" indent="-228600" algn="l">
              <a:spcBef>
                <a:spcPts val="320"/>
              </a:spcBef>
              <a:spcAft>
                <a:spcPts val="0"/>
              </a:spcAft>
              <a:buClr>
                <a:schemeClr val="lt1"/>
              </a:buClr>
              <a:buSzPts val="1600"/>
              <a:buFont typeface="Verdana"/>
              <a:buNone/>
              <a:defRPr sz="1600" b="1"/>
            </a:lvl4pPr>
            <a:lvl5pPr marL="2286000" lvl="4" indent="-228600" algn="l">
              <a:spcBef>
                <a:spcPts val="320"/>
              </a:spcBef>
              <a:spcAft>
                <a:spcPts val="0"/>
              </a:spcAft>
              <a:buClr>
                <a:schemeClr val="lt1"/>
              </a:buClr>
              <a:buSzPts val="1600"/>
              <a:buFont typeface="Verdana"/>
              <a:buNone/>
              <a:defRPr sz="1600" b="1"/>
            </a:lvl5pPr>
            <a:lvl6pPr marL="2743200" lvl="5" indent="-228600" algn="l">
              <a:spcBef>
                <a:spcPts val="320"/>
              </a:spcBef>
              <a:spcAft>
                <a:spcPts val="0"/>
              </a:spcAft>
              <a:buClr>
                <a:schemeClr val="lt1"/>
              </a:buClr>
              <a:buSzPts val="1600"/>
              <a:buFont typeface="Verdana"/>
              <a:buNone/>
              <a:defRPr sz="1600" b="1"/>
            </a:lvl6pPr>
            <a:lvl7pPr marL="3200400" lvl="6" indent="-228600" algn="l">
              <a:spcBef>
                <a:spcPts val="320"/>
              </a:spcBef>
              <a:spcAft>
                <a:spcPts val="0"/>
              </a:spcAft>
              <a:buClr>
                <a:schemeClr val="lt1"/>
              </a:buClr>
              <a:buSzPts val="1600"/>
              <a:buFont typeface="Verdana"/>
              <a:buNone/>
              <a:defRPr sz="1600" b="1"/>
            </a:lvl7pPr>
            <a:lvl8pPr marL="3657600" lvl="7" indent="-228600" algn="l">
              <a:spcBef>
                <a:spcPts val="320"/>
              </a:spcBef>
              <a:spcAft>
                <a:spcPts val="0"/>
              </a:spcAft>
              <a:buClr>
                <a:schemeClr val="lt1"/>
              </a:buClr>
              <a:buSzPts val="1600"/>
              <a:buFont typeface="Verdana"/>
              <a:buNone/>
              <a:defRPr sz="1600" b="1"/>
            </a:lvl8pPr>
            <a:lvl9pPr marL="4114800" lvl="8" indent="-228600" algn="l">
              <a:spcBef>
                <a:spcPts val="320"/>
              </a:spcBef>
              <a:spcAft>
                <a:spcPts val="0"/>
              </a:spcAft>
              <a:buClr>
                <a:schemeClr val="lt1"/>
              </a:buClr>
              <a:buSzPts val="1600"/>
              <a:buFont typeface="Verdana"/>
              <a:buNone/>
              <a:defRPr sz="1600" b="1"/>
            </a:lvl9pPr>
          </a:lstStyle>
          <a:p>
            <a:endParaRPr/>
          </a:p>
        </p:txBody>
      </p:sp>
      <p:sp>
        <p:nvSpPr>
          <p:cNvPr id="82" name="Google Shape;82;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Verdana"/>
              <a:buChar char="•"/>
              <a:defRPr sz="2400"/>
            </a:lvl1pPr>
            <a:lvl2pPr marL="914400" lvl="1" indent="-355600" algn="l">
              <a:spcBef>
                <a:spcPts val="400"/>
              </a:spcBef>
              <a:spcAft>
                <a:spcPts val="0"/>
              </a:spcAft>
              <a:buClr>
                <a:schemeClr val="lt1"/>
              </a:buClr>
              <a:buSzPts val="2000"/>
              <a:buFont typeface="Verdana"/>
              <a:buChar char="–"/>
              <a:defRPr sz="2000"/>
            </a:lvl2pPr>
            <a:lvl3pPr marL="1371600" lvl="2" indent="-342900" algn="l">
              <a:spcBef>
                <a:spcPts val="360"/>
              </a:spcBef>
              <a:spcAft>
                <a:spcPts val="0"/>
              </a:spcAft>
              <a:buClr>
                <a:schemeClr val="lt1"/>
              </a:buClr>
              <a:buSzPts val="1800"/>
              <a:buFont typeface="Verdana"/>
              <a:buChar char="•"/>
              <a:defRPr sz="1800"/>
            </a:lvl3pPr>
            <a:lvl4pPr marL="1828800" lvl="3" indent="-330200" algn="l">
              <a:spcBef>
                <a:spcPts val="320"/>
              </a:spcBef>
              <a:spcAft>
                <a:spcPts val="0"/>
              </a:spcAft>
              <a:buClr>
                <a:schemeClr val="lt1"/>
              </a:buClr>
              <a:buSzPts val="1600"/>
              <a:buFont typeface="Verdana"/>
              <a:buChar char="–"/>
              <a:defRPr sz="1600"/>
            </a:lvl4pPr>
            <a:lvl5pPr marL="2286000" lvl="4" indent="-330200" algn="l">
              <a:spcBef>
                <a:spcPts val="320"/>
              </a:spcBef>
              <a:spcAft>
                <a:spcPts val="0"/>
              </a:spcAft>
              <a:buClr>
                <a:schemeClr val="lt1"/>
              </a:buClr>
              <a:buSzPts val="1600"/>
              <a:buFont typeface="Verdana"/>
              <a:buChar char="»"/>
              <a:defRPr sz="1600"/>
            </a:lvl5pPr>
            <a:lvl6pPr marL="2743200" lvl="5" indent="-330200" algn="l">
              <a:spcBef>
                <a:spcPts val="320"/>
              </a:spcBef>
              <a:spcAft>
                <a:spcPts val="0"/>
              </a:spcAft>
              <a:buClr>
                <a:schemeClr val="lt1"/>
              </a:buClr>
              <a:buSzPts val="1600"/>
              <a:buFont typeface="Verdana"/>
              <a:buChar char="»"/>
              <a:defRPr sz="1600"/>
            </a:lvl6pPr>
            <a:lvl7pPr marL="3200400" lvl="6" indent="-330200" algn="l">
              <a:spcBef>
                <a:spcPts val="320"/>
              </a:spcBef>
              <a:spcAft>
                <a:spcPts val="0"/>
              </a:spcAft>
              <a:buClr>
                <a:schemeClr val="lt1"/>
              </a:buClr>
              <a:buSzPts val="1600"/>
              <a:buFont typeface="Verdana"/>
              <a:buChar char="»"/>
              <a:defRPr sz="1600"/>
            </a:lvl7pPr>
            <a:lvl8pPr marL="3657600" lvl="7" indent="-330200" algn="l">
              <a:spcBef>
                <a:spcPts val="320"/>
              </a:spcBef>
              <a:spcAft>
                <a:spcPts val="0"/>
              </a:spcAft>
              <a:buClr>
                <a:schemeClr val="lt1"/>
              </a:buClr>
              <a:buSzPts val="1600"/>
              <a:buFont typeface="Verdana"/>
              <a:buChar char="»"/>
              <a:defRPr sz="1600"/>
            </a:lvl8pPr>
            <a:lvl9pPr marL="4114800" lvl="8" indent="-330200" algn="l">
              <a:spcBef>
                <a:spcPts val="320"/>
              </a:spcBef>
              <a:spcAft>
                <a:spcPts val="0"/>
              </a:spcAft>
              <a:buClr>
                <a:schemeClr val="lt1"/>
              </a:buClr>
              <a:buSzPts val="1600"/>
              <a:buFont typeface="Verdana"/>
              <a:buChar char="»"/>
              <a:defRPr sz="1600"/>
            </a:lvl9pPr>
          </a:lstStyle>
          <a:p>
            <a:endParaRPr/>
          </a:p>
        </p:txBody>
      </p:sp>
    </p:spTree>
    <p:extLst>
      <p:ext uri="{BB962C8B-B14F-4D97-AF65-F5344CB8AC3E}">
        <p14:creationId xmlns:p14="http://schemas.microsoft.com/office/powerpoint/2010/main" val="16500129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5293614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505744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6"/>
        <p:cNvGrpSpPr/>
        <p:nvPr/>
      </p:nvGrpSpPr>
      <p:grpSpPr>
        <a:xfrm>
          <a:off x="0" y="0"/>
          <a:ext cx="0" cy="0"/>
          <a:chOff x="0" y="0"/>
          <a:chExt cx="0" cy="0"/>
        </a:xfrm>
      </p:grpSpPr>
      <p:sp>
        <p:nvSpPr>
          <p:cNvPr id="87" name="Google Shape;87;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Verdana"/>
              <a:buChar char="•"/>
              <a:defRPr sz="3200"/>
            </a:lvl1pPr>
            <a:lvl2pPr marL="914400" lvl="1" indent="-406400" algn="l">
              <a:spcBef>
                <a:spcPts val="560"/>
              </a:spcBef>
              <a:spcAft>
                <a:spcPts val="0"/>
              </a:spcAft>
              <a:buClr>
                <a:schemeClr val="lt1"/>
              </a:buClr>
              <a:buSzPts val="2800"/>
              <a:buFont typeface="Verdana"/>
              <a:buChar char="–"/>
              <a:defRPr sz="2800"/>
            </a:lvl2pPr>
            <a:lvl3pPr marL="1371600" lvl="2" indent="-381000" algn="l">
              <a:spcBef>
                <a:spcPts val="480"/>
              </a:spcBef>
              <a:spcAft>
                <a:spcPts val="0"/>
              </a:spcAft>
              <a:buClr>
                <a:schemeClr val="lt1"/>
              </a:buClr>
              <a:buSzPts val="2400"/>
              <a:buFont typeface="Verdana"/>
              <a:buChar char="•"/>
              <a:defRPr sz="2400"/>
            </a:lvl3pPr>
            <a:lvl4pPr marL="1828800" lvl="3" indent="-355600" algn="l">
              <a:spcBef>
                <a:spcPts val="400"/>
              </a:spcBef>
              <a:spcAft>
                <a:spcPts val="0"/>
              </a:spcAft>
              <a:buClr>
                <a:schemeClr val="lt1"/>
              </a:buClr>
              <a:buSzPts val="2000"/>
              <a:buFont typeface="Verdana"/>
              <a:buChar char="–"/>
              <a:defRPr sz="2000"/>
            </a:lvl4pPr>
            <a:lvl5pPr marL="2286000" lvl="4" indent="-355600" algn="l">
              <a:spcBef>
                <a:spcPts val="400"/>
              </a:spcBef>
              <a:spcAft>
                <a:spcPts val="0"/>
              </a:spcAft>
              <a:buClr>
                <a:schemeClr val="lt1"/>
              </a:buClr>
              <a:buSzPts val="2000"/>
              <a:buFont typeface="Verdana"/>
              <a:buChar char="»"/>
              <a:defRPr sz="2000"/>
            </a:lvl5pPr>
            <a:lvl6pPr marL="2743200" lvl="5" indent="-355600" algn="l">
              <a:spcBef>
                <a:spcPts val="400"/>
              </a:spcBef>
              <a:spcAft>
                <a:spcPts val="0"/>
              </a:spcAft>
              <a:buClr>
                <a:schemeClr val="lt1"/>
              </a:buClr>
              <a:buSzPts val="2000"/>
              <a:buFont typeface="Verdana"/>
              <a:buChar char="»"/>
              <a:defRPr sz="2000"/>
            </a:lvl6pPr>
            <a:lvl7pPr marL="3200400" lvl="6" indent="-355600" algn="l">
              <a:spcBef>
                <a:spcPts val="400"/>
              </a:spcBef>
              <a:spcAft>
                <a:spcPts val="0"/>
              </a:spcAft>
              <a:buClr>
                <a:schemeClr val="lt1"/>
              </a:buClr>
              <a:buSzPts val="2000"/>
              <a:buFont typeface="Verdana"/>
              <a:buChar char="»"/>
              <a:defRPr sz="2000"/>
            </a:lvl7pPr>
            <a:lvl8pPr marL="3657600" lvl="7" indent="-355600" algn="l">
              <a:spcBef>
                <a:spcPts val="400"/>
              </a:spcBef>
              <a:spcAft>
                <a:spcPts val="0"/>
              </a:spcAft>
              <a:buClr>
                <a:schemeClr val="lt1"/>
              </a:buClr>
              <a:buSzPts val="2000"/>
              <a:buFont typeface="Verdana"/>
              <a:buChar char="»"/>
              <a:defRPr sz="2000"/>
            </a:lvl8pPr>
            <a:lvl9pPr marL="4114800" lvl="8" indent="-355600" algn="l">
              <a:spcBef>
                <a:spcPts val="400"/>
              </a:spcBef>
              <a:spcAft>
                <a:spcPts val="0"/>
              </a:spcAft>
              <a:buClr>
                <a:schemeClr val="lt1"/>
              </a:buClr>
              <a:buSzPts val="2000"/>
              <a:buFont typeface="Verdana"/>
              <a:buChar char="»"/>
              <a:defRPr sz="2000"/>
            </a:lvl9pPr>
          </a:lstStyle>
          <a:p>
            <a:endParaRPr/>
          </a:p>
        </p:txBody>
      </p:sp>
      <p:sp>
        <p:nvSpPr>
          <p:cNvPr id="89" name="Google Shape;89;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Verdana"/>
              <a:buNone/>
              <a:defRPr sz="1400"/>
            </a:lvl1pPr>
            <a:lvl2pPr marL="914400" lvl="1" indent="-228600" algn="l">
              <a:spcBef>
                <a:spcPts val="240"/>
              </a:spcBef>
              <a:spcAft>
                <a:spcPts val="0"/>
              </a:spcAft>
              <a:buClr>
                <a:schemeClr val="lt1"/>
              </a:buClr>
              <a:buSzPts val="1200"/>
              <a:buFont typeface="Verdana"/>
              <a:buNone/>
              <a:defRPr sz="1200"/>
            </a:lvl2pPr>
            <a:lvl3pPr marL="1371600" lvl="2" indent="-228600" algn="l">
              <a:spcBef>
                <a:spcPts val="200"/>
              </a:spcBef>
              <a:spcAft>
                <a:spcPts val="0"/>
              </a:spcAft>
              <a:buClr>
                <a:schemeClr val="lt1"/>
              </a:buClr>
              <a:buSzPts val="1000"/>
              <a:buFont typeface="Verdana"/>
              <a:buNone/>
              <a:defRPr sz="1000"/>
            </a:lvl3pPr>
            <a:lvl4pPr marL="1828800" lvl="3" indent="-228600" algn="l">
              <a:spcBef>
                <a:spcPts val="180"/>
              </a:spcBef>
              <a:spcAft>
                <a:spcPts val="0"/>
              </a:spcAft>
              <a:buClr>
                <a:schemeClr val="lt1"/>
              </a:buClr>
              <a:buSzPts val="900"/>
              <a:buFont typeface="Verdana"/>
              <a:buNone/>
              <a:defRPr sz="900"/>
            </a:lvl4pPr>
            <a:lvl5pPr marL="2286000" lvl="4" indent="-228600" algn="l">
              <a:spcBef>
                <a:spcPts val="180"/>
              </a:spcBef>
              <a:spcAft>
                <a:spcPts val="0"/>
              </a:spcAft>
              <a:buClr>
                <a:schemeClr val="lt1"/>
              </a:buClr>
              <a:buSzPts val="900"/>
              <a:buFont typeface="Verdana"/>
              <a:buNone/>
              <a:defRPr sz="900"/>
            </a:lvl5pPr>
            <a:lvl6pPr marL="2743200" lvl="5" indent="-228600" algn="l">
              <a:spcBef>
                <a:spcPts val="180"/>
              </a:spcBef>
              <a:spcAft>
                <a:spcPts val="0"/>
              </a:spcAft>
              <a:buClr>
                <a:schemeClr val="lt1"/>
              </a:buClr>
              <a:buSzPts val="900"/>
              <a:buFont typeface="Verdana"/>
              <a:buNone/>
              <a:defRPr sz="900"/>
            </a:lvl6pPr>
            <a:lvl7pPr marL="3200400" lvl="6" indent="-228600" algn="l">
              <a:spcBef>
                <a:spcPts val="180"/>
              </a:spcBef>
              <a:spcAft>
                <a:spcPts val="0"/>
              </a:spcAft>
              <a:buClr>
                <a:schemeClr val="lt1"/>
              </a:buClr>
              <a:buSzPts val="900"/>
              <a:buFont typeface="Verdana"/>
              <a:buNone/>
              <a:defRPr sz="900"/>
            </a:lvl7pPr>
            <a:lvl8pPr marL="3657600" lvl="7" indent="-228600" algn="l">
              <a:spcBef>
                <a:spcPts val="180"/>
              </a:spcBef>
              <a:spcAft>
                <a:spcPts val="0"/>
              </a:spcAft>
              <a:buClr>
                <a:schemeClr val="lt1"/>
              </a:buClr>
              <a:buSzPts val="900"/>
              <a:buFont typeface="Verdana"/>
              <a:buNone/>
              <a:defRPr sz="900"/>
            </a:lvl8pPr>
            <a:lvl9pPr marL="4114800" lvl="8" indent="-228600" algn="l">
              <a:spcBef>
                <a:spcPts val="180"/>
              </a:spcBef>
              <a:spcAft>
                <a:spcPts val="0"/>
              </a:spcAft>
              <a:buClr>
                <a:schemeClr val="lt1"/>
              </a:buClr>
              <a:buSzPts val="900"/>
              <a:buFont typeface="Verdana"/>
              <a:buNone/>
              <a:defRPr sz="900"/>
            </a:lvl9pPr>
          </a:lstStyle>
          <a:p>
            <a:endParaRPr/>
          </a:p>
        </p:txBody>
      </p:sp>
    </p:spTree>
    <p:extLst>
      <p:ext uri="{BB962C8B-B14F-4D97-AF65-F5344CB8AC3E}">
        <p14:creationId xmlns:p14="http://schemas.microsoft.com/office/powerpoint/2010/main" val="3413045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Verdana"/>
              <a:buNone/>
              <a:defRPr sz="3200" b="0" i="0" u="none" strike="noStrike" cap="none">
                <a:solidFill>
                  <a:schemeClr val="lt1"/>
                </a:solidFill>
                <a:latin typeface="Verdana"/>
                <a:ea typeface="Verdana"/>
                <a:cs typeface="Verdana"/>
                <a:sym typeface="Verdana"/>
              </a:defRPr>
            </a:lvl1pPr>
            <a:lvl2pPr marR="0" lvl="1" algn="l" rtl="0">
              <a:spcBef>
                <a:spcPts val="560"/>
              </a:spcBef>
              <a:spcAft>
                <a:spcPts val="0"/>
              </a:spcAft>
              <a:buClr>
                <a:schemeClr val="lt1"/>
              </a:buClr>
              <a:buSzPts val="2800"/>
              <a:buFont typeface="Verdana"/>
              <a:buNone/>
              <a:defRPr sz="2800" b="0" i="0" u="none" strike="noStrike" cap="none">
                <a:solidFill>
                  <a:schemeClr val="lt1"/>
                </a:solidFill>
                <a:latin typeface="Verdana"/>
                <a:ea typeface="Verdana"/>
                <a:cs typeface="Verdana"/>
                <a:sym typeface="Verdana"/>
              </a:defRPr>
            </a:lvl2pPr>
            <a:lvl3pPr marR="0" lvl="2" algn="l" rtl="0">
              <a:spcBef>
                <a:spcPts val="480"/>
              </a:spcBef>
              <a:spcAft>
                <a:spcPts val="0"/>
              </a:spcAft>
              <a:buClr>
                <a:schemeClr val="lt1"/>
              </a:buClr>
              <a:buSzPts val="2400"/>
              <a:buFont typeface="Verdana"/>
              <a:buNone/>
              <a:defRPr sz="2400" b="0" i="0" u="none" strike="noStrike" cap="none">
                <a:solidFill>
                  <a:schemeClr val="lt1"/>
                </a:solidFill>
                <a:latin typeface="Verdana"/>
                <a:ea typeface="Verdana"/>
                <a:cs typeface="Verdana"/>
                <a:sym typeface="Verdana"/>
              </a:defRPr>
            </a:lvl3pPr>
            <a:lvl4pPr marR="0" lvl="3"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4pPr>
            <a:lvl5pPr marR="0" lvl="4"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5pPr>
            <a:lvl6pPr marR="0" lvl="5"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6pPr>
            <a:lvl7pPr marR="0" lvl="6"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7pPr>
            <a:lvl8pPr marR="0" lvl="7"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8pPr>
            <a:lvl9pPr marR="0" lvl="8" algn="l" rtl="0">
              <a:spcBef>
                <a:spcPts val="400"/>
              </a:spcBef>
              <a:spcAft>
                <a:spcPts val="0"/>
              </a:spcAft>
              <a:buClr>
                <a:schemeClr val="lt1"/>
              </a:buClr>
              <a:buSzPts val="2000"/>
              <a:buFont typeface="Verdana"/>
              <a:buNone/>
              <a:defRPr sz="2000" b="0" i="0" u="none" strike="noStrike" cap="none">
                <a:solidFill>
                  <a:schemeClr val="lt1"/>
                </a:solidFill>
                <a:latin typeface="Verdana"/>
                <a:ea typeface="Verdana"/>
                <a:cs typeface="Verdana"/>
                <a:sym typeface="Verdana"/>
              </a:defRPr>
            </a:lvl9pPr>
          </a:lstStyle>
          <a:p>
            <a:endParaRPr/>
          </a:p>
        </p:txBody>
      </p:sp>
      <p:sp>
        <p:nvSpPr>
          <p:cNvPr id="93" name="Google Shape;93;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Verdana"/>
              <a:buNone/>
              <a:defRPr sz="1400"/>
            </a:lvl1pPr>
            <a:lvl2pPr marL="914400" lvl="1" indent="-228600" algn="l">
              <a:spcBef>
                <a:spcPts val="240"/>
              </a:spcBef>
              <a:spcAft>
                <a:spcPts val="0"/>
              </a:spcAft>
              <a:buClr>
                <a:schemeClr val="lt1"/>
              </a:buClr>
              <a:buSzPts val="1200"/>
              <a:buFont typeface="Verdana"/>
              <a:buNone/>
              <a:defRPr sz="1200"/>
            </a:lvl2pPr>
            <a:lvl3pPr marL="1371600" lvl="2" indent="-228600" algn="l">
              <a:spcBef>
                <a:spcPts val="200"/>
              </a:spcBef>
              <a:spcAft>
                <a:spcPts val="0"/>
              </a:spcAft>
              <a:buClr>
                <a:schemeClr val="lt1"/>
              </a:buClr>
              <a:buSzPts val="1000"/>
              <a:buFont typeface="Verdana"/>
              <a:buNone/>
              <a:defRPr sz="1000"/>
            </a:lvl3pPr>
            <a:lvl4pPr marL="1828800" lvl="3" indent="-228600" algn="l">
              <a:spcBef>
                <a:spcPts val="180"/>
              </a:spcBef>
              <a:spcAft>
                <a:spcPts val="0"/>
              </a:spcAft>
              <a:buClr>
                <a:schemeClr val="lt1"/>
              </a:buClr>
              <a:buSzPts val="900"/>
              <a:buFont typeface="Verdana"/>
              <a:buNone/>
              <a:defRPr sz="900"/>
            </a:lvl4pPr>
            <a:lvl5pPr marL="2286000" lvl="4" indent="-228600" algn="l">
              <a:spcBef>
                <a:spcPts val="180"/>
              </a:spcBef>
              <a:spcAft>
                <a:spcPts val="0"/>
              </a:spcAft>
              <a:buClr>
                <a:schemeClr val="lt1"/>
              </a:buClr>
              <a:buSzPts val="900"/>
              <a:buFont typeface="Verdana"/>
              <a:buNone/>
              <a:defRPr sz="900"/>
            </a:lvl5pPr>
            <a:lvl6pPr marL="2743200" lvl="5" indent="-228600" algn="l">
              <a:spcBef>
                <a:spcPts val="180"/>
              </a:spcBef>
              <a:spcAft>
                <a:spcPts val="0"/>
              </a:spcAft>
              <a:buClr>
                <a:schemeClr val="lt1"/>
              </a:buClr>
              <a:buSzPts val="900"/>
              <a:buFont typeface="Verdana"/>
              <a:buNone/>
              <a:defRPr sz="900"/>
            </a:lvl6pPr>
            <a:lvl7pPr marL="3200400" lvl="6" indent="-228600" algn="l">
              <a:spcBef>
                <a:spcPts val="180"/>
              </a:spcBef>
              <a:spcAft>
                <a:spcPts val="0"/>
              </a:spcAft>
              <a:buClr>
                <a:schemeClr val="lt1"/>
              </a:buClr>
              <a:buSzPts val="900"/>
              <a:buFont typeface="Verdana"/>
              <a:buNone/>
              <a:defRPr sz="900"/>
            </a:lvl7pPr>
            <a:lvl8pPr marL="3657600" lvl="7" indent="-228600" algn="l">
              <a:spcBef>
                <a:spcPts val="180"/>
              </a:spcBef>
              <a:spcAft>
                <a:spcPts val="0"/>
              </a:spcAft>
              <a:buClr>
                <a:schemeClr val="lt1"/>
              </a:buClr>
              <a:buSzPts val="900"/>
              <a:buFont typeface="Verdana"/>
              <a:buNone/>
              <a:defRPr sz="900"/>
            </a:lvl8pPr>
            <a:lvl9pPr marL="4114800" lvl="8" indent="-228600" algn="l">
              <a:spcBef>
                <a:spcPts val="180"/>
              </a:spcBef>
              <a:spcAft>
                <a:spcPts val="0"/>
              </a:spcAft>
              <a:buClr>
                <a:schemeClr val="lt1"/>
              </a:buClr>
              <a:buSzPts val="900"/>
              <a:buFont typeface="Verdana"/>
              <a:buNone/>
              <a:defRPr sz="900"/>
            </a:lvl9pPr>
          </a:lstStyle>
          <a:p>
            <a:endParaRPr/>
          </a:p>
        </p:txBody>
      </p:sp>
    </p:spTree>
    <p:extLst>
      <p:ext uri="{BB962C8B-B14F-4D97-AF65-F5344CB8AC3E}">
        <p14:creationId xmlns:p14="http://schemas.microsoft.com/office/powerpoint/2010/main" val="99275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4"/>
        <p:cNvGrpSpPr/>
        <p:nvPr/>
      </p:nvGrpSpPr>
      <p:grpSpPr>
        <a:xfrm>
          <a:off x="0" y="0"/>
          <a:ext cx="0" cy="0"/>
          <a:chOff x="0" y="0"/>
          <a:chExt cx="0" cy="0"/>
        </a:xfrm>
      </p:grpSpPr>
      <p:sp>
        <p:nvSpPr>
          <p:cNvPr id="95" name="Google Shape;95;p25"/>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5"/>
          <p:cNvSpPr txBox="1">
            <a:spLocks noGrp="1"/>
          </p:cNvSpPr>
          <p:nvPr>
            <p:ph type="body" idx="1"/>
          </p:nvPr>
        </p:nvSpPr>
        <p:spPr>
          <a:xfrm rot="5400000">
            <a:off x="4038600" y="609600"/>
            <a:ext cx="3048000" cy="6705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23646955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rot="5400000">
            <a:off x="5943600" y="2514600"/>
            <a:ext cx="4267200" cy="1676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6"/>
          <p:cNvSpPr txBox="1">
            <a:spLocks noGrp="1"/>
          </p:cNvSpPr>
          <p:nvPr>
            <p:ph type="body" idx="1"/>
          </p:nvPr>
        </p:nvSpPr>
        <p:spPr>
          <a:xfrm rot="5400000">
            <a:off x="2514600" y="914400"/>
            <a:ext cx="4267200" cy="4876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164887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9" name="Shape 8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859645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00"/>
        <p:cNvGrpSpPr/>
        <p:nvPr/>
      </p:nvGrpSpPr>
      <p:grpSpPr>
        <a:xfrm>
          <a:off x="0" y="0"/>
          <a:ext cx="0" cy="0"/>
          <a:chOff x="0" y="0"/>
          <a:chExt cx="0" cy="0"/>
        </a:xfrm>
      </p:grpSpPr>
      <p:sp>
        <p:nvSpPr>
          <p:cNvPr id="101" name="Google Shape;101;p27"/>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7"/>
          <p:cNvSpPr txBox="1">
            <a:spLocks noGrp="1"/>
          </p:cNvSpPr>
          <p:nvPr>
            <p:ph type="body" idx="1"/>
          </p:nvPr>
        </p:nvSpPr>
        <p:spPr>
          <a:xfrm>
            <a:off x="2209800" y="2438400"/>
            <a:ext cx="3276600" cy="3048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3" name="Google Shape;103;p27"/>
          <p:cNvSpPr txBox="1">
            <a:spLocks noGrp="1"/>
          </p:cNvSpPr>
          <p:nvPr>
            <p:ph type="body" idx="2"/>
          </p:nvPr>
        </p:nvSpPr>
        <p:spPr>
          <a:xfrm>
            <a:off x="5638800" y="2438400"/>
            <a:ext cx="3276600" cy="1447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04" name="Google Shape;104;p27"/>
          <p:cNvSpPr txBox="1">
            <a:spLocks noGrp="1"/>
          </p:cNvSpPr>
          <p:nvPr>
            <p:ph type="body" idx="3"/>
          </p:nvPr>
        </p:nvSpPr>
        <p:spPr>
          <a:xfrm>
            <a:off x="5638800" y="4038600"/>
            <a:ext cx="3276600" cy="1447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3909185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105"/>
        <p:cNvGrpSpPr/>
        <p:nvPr/>
      </p:nvGrpSpPr>
      <p:grpSpPr>
        <a:xfrm>
          <a:off x="0" y="0"/>
          <a:ext cx="0" cy="0"/>
          <a:chOff x="0" y="0"/>
          <a:chExt cx="0" cy="0"/>
        </a:xfrm>
      </p:grpSpPr>
      <p:pic>
        <p:nvPicPr>
          <p:cNvPr id="106" name="Google Shape;106;p28" descr="NOAA_logo_color_trans"/>
          <p:cNvPicPr preferRelativeResize="0"/>
          <p:nvPr/>
        </p:nvPicPr>
        <p:blipFill rotWithShape="1">
          <a:blip r:embed="rId2">
            <a:alphaModFix/>
          </a:blip>
          <a:srcRect/>
          <a:stretch/>
        </p:blipFill>
        <p:spPr>
          <a:xfrm>
            <a:off x="8451850" y="6162675"/>
            <a:ext cx="609600" cy="609600"/>
          </a:xfrm>
          <a:prstGeom prst="rect">
            <a:avLst/>
          </a:prstGeom>
          <a:noFill/>
          <a:ln>
            <a:noFill/>
          </a:ln>
        </p:spPr>
      </p:pic>
      <p:sp>
        <p:nvSpPr>
          <p:cNvPr id="107" name="Google Shape;107;p28"/>
          <p:cNvSpPr txBox="1">
            <a:spLocks noGrp="1"/>
          </p:cNvSpPr>
          <p:nvPr>
            <p:ph type="ctrTitle"/>
          </p:nvPr>
        </p:nvSpPr>
        <p:spPr>
          <a:xfrm>
            <a:off x="0" y="136188"/>
            <a:ext cx="9144000" cy="719846"/>
          </a:xfrm>
          <a:prstGeom prst="rect">
            <a:avLst/>
          </a:prstGeom>
          <a:noFill/>
          <a:ln>
            <a:noFill/>
          </a:ln>
        </p:spPr>
        <p:txBody>
          <a:bodyPr spcFirstLastPara="1" wrap="square" lIns="91425" tIns="0" rIns="18275" bIns="45700" anchor="ctr" anchorCtr="0"/>
          <a:lstStyle>
            <a:lvl1pPr lvl="0" algn="ctr">
              <a:spcBef>
                <a:spcPts val="0"/>
              </a:spcBef>
              <a:spcAft>
                <a:spcPts val="0"/>
              </a:spcAft>
              <a:buClr>
                <a:srgbClr val="4CE0EA"/>
              </a:buClr>
              <a:buSzPts val="5000"/>
              <a:buFont typeface="Verdana"/>
              <a:buNone/>
              <a:defRPr sz="5000" b="1">
                <a:solidFill>
                  <a:srgbClr val="4CE0EA"/>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subTitle" idx="1"/>
          </p:nvPr>
        </p:nvSpPr>
        <p:spPr>
          <a:xfrm>
            <a:off x="0" y="932808"/>
            <a:ext cx="9144000" cy="487430"/>
          </a:xfrm>
          <a:prstGeom prst="rect">
            <a:avLst/>
          </a:prstGeom>
          <a:noFill/>
          <a:ln>
            <a:noFill/>
          </a:ln>
        </p:spPr>
        <p:txBody>
          <a:bodyPr spcFirstLastPara="1" wrap="square" lIns="0" tIns="45700" rIns="18275" bIns="45700" anchor="t" anchorCtr="0"/>
          <a:lstStyle>
            <a:lvl1pPr marR="45720" lvl="0" algn="ctr">
              <a:spcBef>
                <a:spcPts val="400"/>
              </a:spcBef>
              <a:spcAft>
                <a:spcPts val="0"/>
              </a:spcAft>
              <a:buClr>
                <a:srgbClr val="C8DA90"/>
              </a:buClr>
              <a:buSzPts val="2000"/>
              <a:buFont typeface="Calibri"/>
              <a:buNone/>
              <a:defRPr sz="2000" b="1">
                <a:solidFill>
                  <a:srgbClr val="C8DA90"/>
                </a:solidFill>
                <a:latin typeface="Calibri"/>
                <a:ea typeface="Calibri"/>
                <a:cs typeface="Calibri"/>
                <a:sym typeface="Calibri"/>
              </a:defRPr>
            </a:lvl1pPr>
            <a:lvl2pPr lvl="1" algn="ctr">
              <a:spcBef>
                <a:spcPts val="360"/>
              </a:spcBef>
              <a:spcAft>
                <a:spcPts val="0"/>
              </a:spcAft>
              <a:buClr>
                <a:schemeClr val="dk1"/>
              </a:buClr>
              <a:buSzPts val="1800"/>
              <a:buNone/>
              <a:defRPr/>
            </a:lvl2pPr>
            <a:lvl3pPr lvl="2" algn="ctr">
              <a:spcBef>
                <a:spcPts val="360"/>
              </a:spcBef>
              <a:spcAft>
                <a:spcPts val="0"/>
              </a:spcAft>
              <a:buClr>
                <a:schemeClr val="dk1"/>
              </a:buClr>
              <a:buSzPts val="1800"/>
              <a:buNone/>
              <a:defRPr/>
            </a:lvl3pPr>
            <a:lvl4pPr lvl="3" algn="ctr">
              <a:spcBef>
                <a:spcPts val="360"/>
              </a:spcBef>
              <a:spcAft>
                <a:spcPts val="0"/>
              </a:spcAft>
              <a:buClr>
                <a:schemeClr val="dk1"/>
              </a:buClr>
              <a:buSzPts val="1800"/>
              <a:buNone/>
              <a:defRPr/>
            </a:lvl4pPr>
            <a:lvl5pPr lvl="4" algn="ctr">
              <a:spcBef>
                <a:spcPts val="360"/>
              </a:spcBef>
              <a:spcAft>
                <a:spcPts val="0"/>
              </a:spcAft>
              <a:buClr>
                <a:schemeClr val="dk1"/>
              </a:buClr>
              <a:buSzPts val="1800"/>
              <a:buNone/>
              <a:defRPr/>
            </a:lvl5pPr>
            <a:lvl6pPr lvl="5" algn="ctr">
              <a:spcBef>
                <a:spcPts val="360"/>
              </a:spcBef>
              <a:spcAft>
                <a:spcPts val="0"/>
              </a:spcAft>
              <a:buClr>
                <a:schemeClr val="dk1"/>
              </a:buClr>
              <a:buSzPts val="1800"/>
              <a:buNone/>
              <a:defRPr/>
            </a:lvl6pPr>
            <a:lvl7pPr lvl="6" algn="ctr">
              <a:spcBef>
                <a:spcPts val="360"/>
              </a:spcBef>
              <a:spcAft>
                <a:spcPts val="0"/>
              </a:spcAft>
              <a:buClr>
                <a:schemeClr val="dk1"/>
              </a:buClr>
              <a:buSzPts val="1800"/>
              <a:buNone/>
              <a:defRPr/>
            </a:lvl7pPr>
            <a:lvl8pPr lvl="7" algn="ctr">
              <a:spcBef>
                <a:spcPts val="360"/>
              </a:spcBef>
              <a:spcAft>
                <a:spcPts val="0"/>
              </a:spcAft>
              <a:buClr>
                <a:schemeClr val="dk1"/>
              </a:buClr>
              <a:buSzPts val="1800"/>
              <a:buNone/>
              <a:defRPr/>
            </a:lvl8pPr>
            <a:lvl9pPr lvl="8" algn="ctr">
              <a:spcBef>
                <a:spcPts val="360"/>
              </a:spcBef>
              <a:spcAft>
                <a:spcPts val="0"/>
              </a:spcAft>
              <a:buClr>
                <a:schemeClr val="dk1"/>
              </a:buClr>
              <a:buSzPts val="1800"/>
              <a:buNone/>
              <a:defRPr/>
            </a:lvl9pPr>
          </a:lstStyle>
          <a:p>
            <a:endParaRPr/>
          </a:p>
        </p:txBody>
      </p:sp>
      <p:sp>
        <p:nvSpPr>
          <p:cNvPr id="109" name="Google Shape;109;p28"/>
          <p:cNvSpPr txBox="1">
            <a:spLocks noGrp="1"/>
          </p:cNvSpPr>
          <p:nvPr>
            <p:ph type="body" idx="2"/>
          </p:nvPr>
        </p:nvSpPr>
        <p:spPr>
          <a:xfrm>
            <a:off x="709613" y="2276475"/>
            <a:ext cx="3103562" cy="3589338"/>
          </a:xfrm>
          <a:prstGeom prst="rect">
            <a:avLst/>
          </a:prstGeom>
          <a:noFill/>
          <a:ln>
            <a:noFill/>
          </a:ln>
        </p:spPr>
        <p:txBody>
          <a:bodyPr spcFirstLastPara="1" wrap="square" lIns="91425" tIns="45700" rIns="91425" bIns="45700" anchor="t" anchorCtr="0"/>
          <a:lstStyle>
            <a:lvl1pPr marL="457200" lvl="0" indent="-228600" algn="l">
              <a:spcBef>
                <a:spcPts val="360"/>
              </a:spcBef>
              <a:spcAft>
                <a:spcPts val="0"/>
              </a:spcAft>
              <a:buClr>
                <a:srgbClr val="B2E9F2"/>
              </a:buClr>
              <a:buSzPts val="1800"/>
              <a:buFont typeface="Calibri"/>
              <a:buNone/>
              <a:defRPr sz="1800">
                <a:solidFill>
                  <a:srgbClr val="B2E9F2"/>
                </a:solidFill>
                <a:latin typeface="Calibri"/>
                <a:ea typeface="Calibri"/>
                <a:cs typeface="Calibri"/>
                <a:sym typeface="Calibri"/>
              </a:defRPr>
            </a:lvl1pPr>
            <a:lvl2pPr marL="914400" lvl="1" indent="-228600" algn="l">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marL="1371600" lvl="2" indent="-228600" algn="l">
              <a:spcBef>
                <a:spcPts val="360"/>
              </a:spcBef>
              <a:spcAft>
                <a:spcPts val="0"/>
              </a:spcAft>
              <a:buClr>
                <a:schemeClr val="lt1"/>
              </a:buClr>
              <a:buSzPts val="1800"/>
              <a:buFont typeface="Calibri"/>
              <a:buNone/>
              <a:defRPr sz="1800">
                <a:solidFill>
                  <a:schemeClr val="lt1"/>
                </a:solidFill>
                <a:latin typeface="Calibri"/>
                <a:ea typeface="Calibri"/>
                <a:cs typeface="Calibri"/>
                <a:sym typeface="Calibri"/>
              </a:defRPr>
            </a:lvl3pPr>
            <a:lvl4pPr marL="1828800" lvl="3" indent="-228600" algn="l">
              <a:spcBef>
                <a:spcPts val="360"/>
              </a:spcBef>
              <a:spcAft>
                <a:spcPts val="0"/>
              </a:spcAft>
              <a:buClr>
                <a:srgbClr val="C8DA90"/>
              </a:buClr>
              <a:buSzPts val="1800"/>
              <a:buFont typeface="Calibri"/>
              <a:buNone/>
              <a:defRPr sz="1800">
                <a:solidFill>
                  <a:srgbClr val="C8DA90"/>
                </a:solidFill>
                <a:latin typeface="Calibri"/>
                <a:ea typeface="Calibri"/>
                <a:cs typeface="Calibri"/>
                <a:sym typeface="Calibri"/>
              </a:defRPr>
            </a:lvl4pPr>
            <a:lvl5pPr marL="2286000" lvl="4" indent="-228600" algn="l">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9pPr>
          </a:lstStyle>
          <a:p>
            <a:endParaRPr/>
          </a:p>
        </p:txBody>
      </p:sp>
      <p:sp>
        <p:nvSpPr>
          <p:cNvPr id="111" name="Google Shape;111;p28"/>
          <p:cNvSpPr txBox="1">
            <a:spLocks noGrp="1"/>
          </p:cNvSpPr>
          <p:nvPr>
            <p:ph type="ftr" idx="11"/>
          </p:nvPr>
        </p:nvSpPr>
        <p:spPr>
          <a:xfrm>
            <a:off x="2667000" y="6356350"/>
            <a:ext cx="3352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lt1"/>
                </a:solidFill>
                <a:latin typeface="Verdana"/>
                <a:ea typeface="Verdana"/>
                <a:cs typeface="Verdana"/>
                <a:sym typeface="Verdana"/>
              </a:defRPr>
            </a:lvl9pPr>
          </a:lstStyle>
          <a:p>
            <a:endParaRPr/>
          </a:p>
        </p:txBody>
      </p:sp>
      <p:sp>
        <p:nvSpPr>
          <p:cNvPr id="112" name="Google Shape;112;p28"/>
          <p:cNvSpPr txBox="1">
            <a:spLocks noGrp="1"/>
          </p:cNvSpPr>
          <p:nvPr>
            <p:ph type="sldNum" idx="12"/>
          </p:nvPr>
        </p:nvSpPr>
        <p:spPr>
          <a:xfrm>
            <a:off x="7696200" y="6324600"/>
            <a:ext cx="7620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D1EAEE"/>
                </a:solidFill>
                <a:latin typeface="Verdana"/>
                <a:ea typeface="Verdana"/>
                <a:cs typeface="Verdana"/>
                <a:sym typeface="Verdana"/>
              </a:defRPr>
            </a:lvl1pPr>
            <a:lvl2pPr marL="0" marR="0" lvl="1" indent="0" algn="l" rtl="0">
              <a:spcBef>
                <a:spcPts val="0"/>
              </a:spcBef>
              <a:buNone/>
              <a:defRPr sz="1800">
                <a:solidFill>
                  <a:srgbClr val="D1EAEE"/>
                </a:solidFill>
                <a:latin typeface="Verdana"/>
                <a:ea typeface="Verdana"/>
                <a:cs typeface="Verdana"/>
                <a:sym typeface="Verdana"/>
              </a:defRPr>
            </a:lvl2pPr>
            <a:lvl3pPr marL="0" marR="0" lvl="2" indent="0" algn="l" rtl="0">
              <a:spcBef>
                <a:spcPts val="0"/>
              </a:spcBef>
              <a:buNone/>
              <a:defRPr sz="1800">
                <a:solidFill>
                  <a:srgbClr val="D1EAEE"/>
                </a:solidFill>
                <a:latin typeface="Verdana"/>
                <a:ea typeface="Verdana"/>
                <a:cs typeface="Verdana"/>
                <a:sym typeface="Verdana"/>
              </a:defRPr>
            </a:lvl3pPr>
            <a:lvl4pPr marL="0" marR="0" lvl="3" indent="0" algn="l" rtl="0">
              <a:spcBef>
                <a:spcPts val="0"/>
              </a:spcBef>
              <a:buNone/>
              <a:defRPr sz="1800">
                <a:solidFill>
                  <a:srgbClr val="D1EAEE"/>
                </a:solidFill>
                <a:latin typeface="Verdana"/>
                <a:ea typeface="Verdana"/>
                <a:cs typeface="Verdana"/>
                <a:sym typeface="Verdana"/>
              </a:defRPr>
            </a:lvl4pPr>
            <a:lvl5pPr marL="0" marR="0" lvl="4" indent="0" algn="l" rtl="0">
              <a:spcBef>
                <a:spcPts val="0"/>
              </a:spcBef>
              <a:buNone/>
              <a:defRPr sz="1800">
                <a:solidFill>
                  <a:srgbClr val="D1EAEE"/>
                </a:solidFill>
                <a:latin typeface="Verdana"/>
                <a:ea typeface="Verdana"/>
                <a:cs typeface="Verdana"/>
                <a:sym typeface="Verdana"/>
              </a:defRPr>
            </a:lvl5pPr>
            <a:lvl6pPr marL="0" marR="0" lvl="5" indent="0" algn="l" rtl="0">
              <a:spcBef>
                <a:spcPts val="0"/>
              </a:spcBef>
              <a:buNone/>
              <a:defRPr sz="1800">
                <a:solidFill>
                  <a:srgbClr val="D1EAEE"/>
                </a:solidFill>
                <a:latin typeface="Verdana"/>
                <a:ea typeface="Verdana"/>
                <a:cs typeface="Verdana"/>
                <a:sym typeface="Verdana"/>
              </a:defRPr>
            </a:lvl6pPr>
            <a:lvl7pPr marL="0" marR="0" lvl="6" indent="0" algn="l" rtl="0">
              <a:spcBef>
                <a:spcPts val="0"/>
              </a:spcBef>
              <a:buNone/>
              <a:defRPr sz="1800">
                <a:solidFill>
                  <a:srgbClr val="D1EAEE"/>
                </a:solidFill>
                <a:latin typeface="Verdana"/>
                <a:ea typeface="Verdana"/>
                <a:cs typeface="Verdana"/>
                <a:sym typeface="Verdana"/>
              </a:defRPr>
            </a:lvl7pPr>
            <a:lvl8pPr marL="0" marR="0" lvl="7" indent="0" algn="l" rtl="0">
              <a:spcBef>
                <a:spcPts val="0"/>
              </a:spcBef>
              <a:buNone/>
              <a:defRPr sz="1800">
                <a:solidFill>
                  <a:srgbClr val="D1EAEE"/>
                </a:solidFill>
                <a:latin typeface="Verdana"/>
                <a:ea typeface="Verdana"/>
                <a:cs typeface="Verdana"/>
                <a:sym typeface="Verdana"/>
              </a:defRPr>
            </a:lvl8pPr>
            <a:lvl9pPr marL="0" marR="0" lvl="8" indent="0" algn="l" rtl="0">
              <a:spcBef>
                <a:spcPts val="0"/>
              </a:spcBef>
              <a:buNone/>
              <a:defRPr sz="1800">
                <a:solidFill>
                  <a:srgbClr val="D1EAEE"/>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7469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284175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2209800" y="2438400"/>
            <a:ext cx="6705600" cy="30480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3332144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360"/>
              </a:spcBef>
              <a:spcAft>
                <a:spcPts val="0"/>
              </a:spcAft>
              <a:buClr>
                <a:schemeClr val="lt1"/>
              </a:buClr>
              <a:buSzPts val="1800"/>
              <a:buFont typeface="Verdana"/>
              <a:buNone/>
              <a:defRPr/>
            </a:lvl1pPr>
            <a:lvl2pPr lvl="1" algn="ctr">
              <a:spcBef>
                <a:spcPts val="360"/>
              </a:spcBef>
              <a:spcAft>
                <a:spcPts val="0"/>
              </a:spcAft>
              <a:buClr>
                <a:schemeClr val="lt1"/>
              </a:buClr>
              <a:buSzPts val="1800"/>
              <a:buFont typeface="Verdana"/>
              <a:buNone/>
              <a:defRPr/>
            </a:lvl2pPr>
            <a:lvl3pPr lvl="2" algn="ctr">
              <a:spcBef>
                <a:spcPts val="360"/>
              </a:spcBef>
              <a:spcAft>
                <a:spcPts val="0"/>
              </a:spcAft>
              <a:buClr>
                <a:schemeClr val="lt1"/>
              </a:buClr>
              <a:buSzPts val="1800"/>
              <a:buFont typeface="Verdana"/>
              <a:buNone/>
              <a:defRPr/>
            </a:lvl3pPr>
            <a:lvl4pPr lvl="3" algn="ctr">
              <a:spcBef>
                <a:spcPts val="360"/>
              </a:spcBef>
              <a:spcAft>
                <a:spcPts val="0"/>
              </a:spcAft>
              <a:buClr>
                <a:schemeClr val="lt1"/>
              </a:buClr>
              <a:buSzPts val="1800"/>
              <a:buFont typeface="Verdana"/>
              <a:buNone/>
              <a:defRPr/>
            </a:lvl4pPr>
            <a:lvl5pPr lvl="4" algn="ctr">
              <a:spcBef>
                <a:spcPts val="360"/>
              </a:spcBef>
              <a:spcAft>
                <a:spcPts val="0"/>
              </a:spcAft>
              <a:buClr>
                <a:schemeClr val="lt1"/>
              </a:buClr>
              <a:buSzPts val="1800"/>
              <a:buFont typeface="Verdana"/>
              <a:buNone/>
              <a:defRPr/>
            </a:lvl5pPr>
            <a:lvl6pPr lvl="5" algn="ctr">
              <a:spcBef>
                <a:spcPts val="360"/>
              </a:spcBef>
              <a:spcAft>
                <a:spcPts val="0"/>
              </a:spcAft>
              <a:buClr>
                <a:schemeClr val="lt1"/>
              </a:buClr>
              <a:buSzPts val="1800"/>
              <a:buFont typeface="Verdana"/>
              <a:buNone/>
              <a:defRPr/>
            </a:lvl6pPr>
            <a:lvl7pPr lvl="6" algn="ctr">
              <a:spcBef>
                <a:spcPts val="360"/>
              </a:spcBef>
              <a:spcAft>
                <a:spcPts val="0"/>
              </a:spcAft>
              <a:buClr>
                <a:schemeClr val="lt1"/>
              </a:buClr>
              <a:buSzPts val="1800"/>
              <a:buFont typeface="Verdana"/>
              <a:buNone/>
              <a:defRPr/>
            </a:lvl7pPr>
            <a:lvl8pPr lvl="7" algn="ctr">
              <a:spcBef>
                <a:spcPts val="360"/>
              </a:spcBef>
              <a:spcAft>
                <a:spcPts val="0"/>
              </a:spcAft>
              <a:buClr>
                <a:schemeClr val="lt1"/>
              </a:buClr>
              <a:buSzPts val="1800"/>
              <a:buFont typeface="Verdana"/>
              <a:buNone/>
              <a:defRPr/>
            </a:lvl8pPr>
            <a:lvl9pPr lvl="8" algn="ctr">
              <a:spcBef>
                <a:spcPts val="360"/>
              </a:spcBef>
              <a:spcAft>
                <a:spcPts val="0"/>
              </a:spcAft>
              <a:buClr>
                <a:schemeClr val="lt1"/>
              </a:buClr>
              <a:buSzPts val="1800"/>
              <a:buFont typeface="Verdana"/>
              <a:buNone/>
              <a:defRPr/>
            </a:lvl9pPr>
          </a:lstStyle>
          <a:p>
            <a:endParaRPr/>
          </a:p>
        </p:txBody>
      </p:sp>
    </p:spTree>
    <p:extLst>
      <p:ext uri="{BB962C8B-B14F-4D97-AF65-F5344CB8AC3E}">
        <p14:creationId xmlns:p14="http://schemas.microsoft.com/office/powerpoint/2010/main" val="23634519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Verdana"/>
              <a:buNone/>
              <a:defRPr sz="2000"/>
            </a:lvl1pPr>
            <a:lvl2pPr marL="914400" lvl="1" indent="-228600" algn="l">
              <a:spcBef>
                <a:spcPts val="360"/>
              </a:spcBef>
              <a:spcAft>
                <a:spcPts val="0"/>
              </a:spcAft>
              <a:buClr>
                <a:schemeClr val="lt1"/>
              </a:buClr>
              <a:buSzPts val="1800"/>
              <a:buFont typeface="Verdana"/>
              <a:buNone/>
              <a:defRPr sz="1800"/>
            </a:lvl2pPr>
            <a:lvl3pPr marL="1371600" lvl="2" indent="-228600" algn="l">
              <a:spcBef>
                <a:spcPts val="320"/>
              </a:spcBef>
              <a:spcAft>
                <a:spcPts val="0"/>
              </a:spcAft>
              <a:buClr>
                <a:schemeClr val="lt1"/>
              </a:buClr>
              <a:buSzPts val="1600"/>
              <a:buFont typeface="Verdana"/>
              <a:buNone/>
              <a:defRPr sz="1600"/>
            </a:lvl3pPr>
            <a:lvl4pPr marL="1828800" lvl="3" indent="-228600" algn="l">
              <a:spcBef>
                <a:spcPts val="280"/>
              </a:spcBef>
              <a:spcAft>
                <a:spcPts val="0"/>
              </a:spcAft>
              <a:buClr>
                <a:schemeClr val="lt1"/>
              </a:buClr>
              <a:buSzPts val="1400"/>
              <a:buFont typeface="Verdana"/>
              <a:buNone/>
              <a:defRPr sz="1400"/>
            </a:lvl4pPr>
            <a:lvl5pPr marL="2286000" lvl="4" indent="-228600" algn="l">
              <a:spcBef>
                <a:spcPts val="280"/>
              </a:spcBef>
              <a:spcAft>
                <a:spcPts val="0"/>
              </a:spcAft>
              <a:buClr>
                <a:schemeClr val="lt1"/>
              </a:buClr>
              <a:buSzPts val="1400"/>
              <a:buFont typeface="Verdana"/>
              <a:buNone/>
              <a:defRPr sz="1400"/>
            </a:lvl5pPr>
            <a:lvl6pPr marL="2743200" lvl="5" indent="-228600" algn="l">
              <a:spcBef>
                <a:spcPts val="280"/>
              </a:spcBef>
              <a:spcAft>
                <a:spcPts val="0"/>
              </a:spcAft>
              <a:buClr>
                <a:schemeClr val="lt1"/>
              </a:buClr>
              <a:buSzPts val="1400"/>
              <a:buFont typeface="Verdana"/>
              <a:buNone/>
              <a:defRPr sz="1400"/>
            </a:lvl6pPr>
            <a:lvl7pPr marL="3200400" lvl="6" indent="-228600" algn="l">
              <a:spcBef>
                <a:spcPts val="280"/>
              </a:spcBef>
              <a:spcAft>
                <a:spcPts val="0"/>
              </a:spcAft>
              <a:buClr>
                <a:schemeClr val="lt1"/>
              </a:buClr>
              <a:buSzPts val="1400"/>
              <a:buFont typeface="Verdana"/>
              <a:buNone/>
              <a:defRPr sz="1400"/>
            </a:lvl7pPr>
            <a:lvl8pPr marL="3657600" lvl="7" indent="-228600" algn="l">
              <a:spcBef>
                <a:spcPts val="280"/>
              </a:spcBef>
              <a:spcAft>
                <a:spcPts val="0"/>
              </a:spcAft>
              <a:buClr>
                <a:schemeClr val="lt1"/>
              </a:buClr>
              <a:buSzPts val="1400"/>
              <a:buFont typeface="Verdana"/>
              <a:buNone/>
              <a:defRPr sz="1400"/>
            </a:lvl8pPr>
            <a:lvl9pPr marL="4114800" lvl="8" indent="-228600" algn="l">
              <a:spcBef>
                <a:spcPts val="280"/>
              </a:spcBef>
              <a:spcAft>
                <a:spcPts val="0"/>
              </a:spcAft>
              <a:buClr>
                <a:schemeClr val="lt1"/>
              </a:buClr>
              <a:buSzPts val="1400"/>
              <a:buFont typeface="Verdana"/>
              <a:buNone/>
              <a:defRPr sz="1400"/>
            </a:lvl9pPr>
          </a:lstStyle>
          <a:p>
            <a:endParaRPr/>
          </a:p>
        </p:txBody>
      </p:sp>
    </p:spTree>
    <p:extLst>
      <p:ext uri="{BB962C8B-B14F-4D97-AF65-F5344CB8AC3E}">
        <p14:creationId xmlns:p14="http://schemas.microsoft.com/office/powerpoint/2010/main" val="3290890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2209800" y="2438400"/>
            <a:ext cx="3276600" cy="3048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Verdana"/>
              <a:buChar char="•"/>
              <a:defRPr sz="2800"/>
            </a:lvl1pPr>
            <a:lvl2pPr marL="914400" lvl="1" indent="-381000" algn="l">
              <a:spcBef>
                <a:spcPts val="480"/>
              </a:spcBef>
              <a:spcAft>
                <a:spcPts val="0"/>
              </a:spcAft>
              <a:buClr>
                <a:schemeClr val="lt1"/>
              </a:buClr>
              <a:buSzPts val="2400"/>
              <a:buFont typeface="Verdana"/>
              <a:buChar char="–"/>
              <a:defRPr sz="2400"/>
            </a:lvl2pPr>
            <a:lvl3pPr marL="1371600" lvl="2" indent="-355600" algn="l">
              <a:spcBef>
                <a:spcPts val="400"/>
              </a:spcBef>
              <a:spcAft>
                <a:spcPts val="0"/>
              </a:spcAft>
              <a:buClr>
                <a:schemeClr val="lt1"/>
              </a:buClr>
              <a:buSzPts val="2000"/>
              <a:buFont typeface="Verdana"/>
              <a:buChar char="•"/>
              <a:defRPr sz="2000"/>
            </a:lvl3pPr>
            <a:lvl4pPr marL="1828800" lvl="3" indent="-342900" algn="l">
              <a:spcBef>
                <a:spcPts val="360"/>
              </a:spcBef>
              <a:spcAft>
                <a:spcPts val="0"/>
              </a:spcAft>
              <a:buClr>
                <a:schemeClr val="lt1"/>
              </a:buClr>
              <a:buSzPts val="1800"/>
              <a:buFont typeface="Verdana"/>
              <a:buChar char="–"/>
              <a:defRPr sz="1800"/>
            </a:lvl4pPr>
            <a:lvl5pPr marL="2286000" lvl="4" indent="-342900" algn="l">
              <a:spcBef>
                <a:spcPts val="360"/>
              </a:spcBef>
              <a:spcAft>
                <a:spcPts val="0"/>
              </a:spcAft>
              <a:buClr>
                <a:schemeClr val="lt1"/>
              </a:buClr>
              <a:buSzPts val="1800"/>
              <a:buFont typeface="Verdana"/>
              <a:buChar char="»"/>
              <a:defRPr sz="1800"/>
            </a:lvl5pPr>
            <a:lvl6pPr marL="2743200" lvl="5" indent="-342900" algn="l">
              <a:spcBef>
                <a:spcPts val="360"/>
              </a:spcBef>
              <a:spcAft>
                <a:spcPts val="0"/>
              </a:spcAft>
              <a:buClr>
                <a:schemeClr val="lt1"/>
              </a:buClr>
              <a:buSzPts val="1800"/>
              <a:buFont typeface="Verdana"/>
              <a:buChar char="»"/>
              <a:defRPr sz="1800"/>
            </a:lvl6pPr>
            <a:lvl7pPr marL="3200400" lvl="6" indent="-342900" algn="l">
              <a:spcBef>
                <a:spcPts val="360"/>
              </a:spcBef>
              <a:spcAft>
                <a:spcPts val="0"/>
              </a:spcAft>
              <a:buClr>
                <a:schemeClr val="lt1"/>
              </a:buClr>
              <a:buSzPts val="1800"/>
              <a:buFont typeface="Verdana"/>
              <a:buChar char="»"/>
              <a:defRPr sz="1800"/>
            </a:lvl7pPr>
            <a:lvl8pPr marL="3657600" lvl="7" indent="-342900" algn="l">
              <a:spcBef>
                <a:spcPts val="360"/>
              </a:spcBef>
              <a:spcAft>
                <a:spcPts val="0"/>
              </a:spcAft>
              <a:buClr>
                <a:schemeClr val="lt1"/>
              </a:buClr>
              <a:buSzPts val="1800"/>
              <a:buFont typeface="Verdana"/>
              <a:buChar char="»"/>
              <a:defRPr sz="1800"/>
            </a:lvl8pPr>
            <a:lvl9pPr marL="4114800" lvl="8" indent="-342900" algn="l">
              <a:spcBef>
                <a:spcPts val="360"/>
              </a:spcBef>
              <a:spcAft>
                <a:spcPts val="0"/>
              </a:spcAft>
              <a:buClr>
                <a:schemeClr val="lt1"/>
              </a:buClr>
              <a:buSzPts val="1800"/>
              <a:buFont typeface="Verdana"/>
              <a:buChar char="»"/>
              <a:defRPr sz="1800"/>
            </a:lvl9pPr>
          </a:lstStyle>
          <a:p>
            <a:endParaRPr/>
          </a:p>
        </p:txBody>
      </p:sp>
      <p:sp>
        <p:nvSpPr>
          <p:cNvPr id="28" name="Google Shape;28;p6"/>
          <p:cNvSpPr txBox="1">
            <a:spLocks noGrp="1"/>
          </p:cNvSpPr>
          <p:nvPr>
            <p:ph type="body" idx="2"/>
          </p:nvPr>
        </p:nvSpPr>
        <p:spPr>
          <a:xfrm>
            <a:off x="5638800" y="2438400"/>
            <a:ext cx="3276600" cy="30480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Verdana"/>
              <a:buChar char="•"/>
              <a:defRPr sz="2800"/>
            </a:lvl1pPr>
            <a:lvl2pPr marL="914400" lvl="1" indent="-381000" algn="l">
              <a:spcBef>
                <a:spcPts val="480"/>
              </a:spcBef>
              <a:spcAft>
                <a:spcPts val="0"/>
              </a:spcAft>
              <a:buClr>
                <a:schemeClr val="lt1"/>
              </a:buClr>
              <a:buSzPts val="2400"/>
              <a:buFont typeface="Verdana"/>
              <a:buChar char="–"/>
              <a:defRPr sz="2400"/>
            </a:lvl2pPr>
            <a:lvl3pPr marL="1371600" lvl="2" indent="-355600" algn="l">
              <a:spcBef>
                <a:spcPts val="400"/>
              </a:spcBef>
              <a:spcAft>
                <a:spcPts val="0"/>
              </a:spcAft>
              <a:buClr>
                <a:schemeClr val="lt1"/>
              </a:buClr>
              <a:buSzPts val="2000"/>
              <a:buFont typeface="Verdana"/>
              <a:buChar char="•"/>
              <a:defRPr sz="2000"/>
            </a:lvl3pPr>
            <a:lvl4pPr marL="1828800" lvl="3" indent="-342900" algn="l">
              <a:spcBef>
                <a:spcPts val="360"/>
              </a:spcBef>
              <a:spcAft>
                <a:spcPts val="0"/>
              </a:spcAft>
              <a:buClr>
                <a:schemeClr val="lt1"/>
              </a:buClr>
              <a:buSzPts val="1800"/>
              <a:buFont typeface="Verdana"/>
              <a:buChar char="–"/>
              <a:defRPr sz="1800"/>
            </a:lvl4pPr>
            <a:lvl5pPr marL="2286000" lvl="4" indent="-342900" algn="l">
              <a:spcBef>
                <a:spcPts val="360"/>
              </a:spcBef>
              <a:spcAft>
                <a:spcPts val="0"/>
              </a:spcAft>
              <a:buClr>
                <a:schemeClr val="lt1"/>
              </a:buClr>
              <a:buSzPts val="1800"/>
              <a:buFont typeface="Verdana"/>
              <a:buChar char="»"/>
              <a:defRPr sz="1800"/>
            </a:lvl5pPr>
            <a:lvl6pPr marL="2743200" lvl="5" indent="-342900" algn="l">
              <a:spcBef>
                <a:spcPts val="360"/>
              </a:spcBef>
              <a:spcAft>
                <a:spcPts val="0"/>
              </a:spcAft>
              <a:buClr>
                <a:schemeClr val="lt1"/>
              </a:buClr>
              <a:buSzPts val="1800"/>
              <a:buFont typeface="Verdana"/>
              <a:buChar char="»"/>
              <a:defRPr sz="1800"/>
            </a:lvl6pPr>
            <a:lvl7pPr marL="3200400" lvl="6" indent="-342900" algn="l">
              <a:spcBef>
                <a:spcPts val="360"/>
              </a:spcBef>
              <a:spcAft>
                <a:spcPts val="0"/>
              </a:spcAft>
              <a:buClr>
                <a:schemeClr val="lt1"/>
              </a:buClr>
              <a:buSzPts val="1800"/>
              <a:buFont typeface="Verdana"/>
              <a:buChar char="»"/>
              <a:defRPr sz="1800"/>
            </a:lvl7pPr>
            <a:lvl8pPr marL="3657600" lvl="7" indent="-342900" algn="l">
              <a:spcBef>
                <a:spcPts val="360"/>
              </a:spcBef>
              <a:spcAft>
                <a:spcPts val="0"/>
              </a:spcAft>
              <a:buClr>
                <a:schemeClr val="lt1"/>
              </a:buClr>
              <a:buSzPts val="1800"/>
              <a:buFont typeface="Verdana"/>
              <a:buChar char="»"/>
              <a:defRPr sz="1800"/>
            </a:lvl8pPr>
            <a:lvl9pPr marL="4114800" lvl="8" indent="-342900" algn="l">
              <a:spcBef>
                <a:spcPts val="360"/>
              </a:spcBef>
              <a:spcAft>
                <a:spcPts val="0"/>
              </a:spcAft>
              <a:buClr>
                <a:schemeClr val="lt1"/>
              </a:buClr>
              <a:buSzPts val="1800"/>
              <a:buFont typeface="Verdana"/>
              <a:buChar char="»"/>
              <a:defRPr sz="1800"/>
            </a:lvl9pPr>
          </a:lstStyle>
          <a:p>
            <a:endParaRPr/>
          </a:p>
        </p:txBody>
      </p:sp>
    </p:spTree>
    <p:extLst>
      <p:ext uri="{BB962C8B-B14F-4D97-AF65-F5344CB8AC3E}">
        <p14:creationId xmlns:p14="http://schemas.microsoft.com/office/powerpoint/2010/main" val="2858543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Verdana"/>
              <a:buNone/>
              <a:defRPr sz="2400" b="1"/>
            </a:lvl1pPr>
            <a:lvl2pPr marL="914400" lvl="1" indent="-228600" algn="l">
              <a:spcBef>
                <a:spcPts val="400"/>
              </a:spcBef>
              <a:spcAft>
                <a:spcPts val="0"/>
              </a:spcAft>
              <a:buClr>
                <a:schemeClr val="lt1"/>
              </a:buClr>
              <a:buSzPts val="2000"/>
              <a:buFont typeface="Verdana"/>
              <a:buNone/>
              <a:defRPr sz="2000" b="1"/>
            </a:lvl2pPr>
            <a:lvl3pPr marL="1371600" lvl="2" indent="-228600" algn="l">
              <a:spcBef>
                <a:spcPts val="360"/>
              </a:spcBef>
              <a:spcAft>
                <a:spcPts val="0"/>
              </a:spcAft>
              <a:buClr>
                <a:schemeClr val="lt1"/>
              </a:buClr>
              <a:buSzPts val="1800"/>
              <a:buFont typeface="Verdana"/>
              <a:buNone/>
              <a:defRPr sz="1800" b="1"/>
            </a:lvl3pPr>
            <a:lvl4pPr marL="1828800" lvl="3" indent="-228600" algn="l">
              <a:spcBef>
                <a:spcPts val="320"/>
              </a:spcBef>
              <a:spcAft>
                <a:spcPts val="0"/>
              </a:spcAft>
              <a:buClr>
                <a:schemeClr val="lt1"/>
              </a:buClr>
              <a:buSzPts val="1600"/>
              <a:buFont typeface="Verdana"/>
              <a:buNone/>
              <a:defRPr sz="1600" b="1"/>
            </a:lvl4pPr>
            <a:lvl5pPr marL="2286000" lvl="4" indent="-228600" algn="l">
              <a:spcBef>
                <a:spcPts val="320"/>
              </a:spcBef>
              <a:spcAft>
                <a:spcPts val="0"/>
              </a:spcAft>
              <a:buClr>
                <a:schemeClr val="lt1"/>
              </a:buClr>
              <a:buSzPts val="1600"/>
              <a:buFont typeface="Verdana"/>
              <a:buNone/>
              <a:defRPr sz="1600" b="1"/>
            </a:lvl5pPr>
            <a:lvl6pPr marL="2743200" lvl="5" indent="-228600" algn="l">
              <a:spcBef>
                <a:spcPts val="320"/>
              </a:spcBef>
              <a:spcAft>
                <a:spcPts val="0"/>
              </a:spcAft>
              <a:buClr>
                <a:schemeClr val="lt1"/>
              </a:buClr>
              <a:buSzPts val="1600"/>
              <a:buFont typeface="Verdana"/>
              <a:buNone/>
              <a:defRPr sz="1600" b="1"/>
            </a:lvl6pPr>
            <a:lvl7pPr marL="3200400" lvl="6" indent="-228600" algn="l">
              <a:spcBef>
                <a:spcPts val="320"/>
              </a:spcBef>
              <a:spcAft>
                <a:spcPts val="0"/>
              </a:spcAft>
              <a:buClr>
                <a:schemeClr val="lt1"/>
              </a:buClr>
              <a:buSzPts val="1600"/>
              <a:buFont typeface="Verdana"/>
              <a:buNone/>
              <a:defRPr sz="1600" b="1"/>
            </a:lvl7pPr>
            <a:lvl8pPr marL="3657600" lvl="7" indent="-228600" algn="l">
              <a:spcBef>
                <a:spcPts val="320"/>
              </a:spcBef>
              <a:spcAft>
                <a:spcPts val="0"/>
              </a:spcAft>
              <a:buClr>
                <a:schemeClr val="lt1"/>
              </a:buClr>
              <a:buSzPts val="1600"/>
              <a:buFont typeface="Verdana"/>
              <a:buNone/>
              <a:defRPr sz="1600" b="1"/>
            </a:lvl8pPr>
            <a:lvl9pPr marL="4114800" lvl="8" indent="-228600" algn="l">
              <a:spcBef>
                <a:spcPts val="320"/>
              </a:spcBef>
              <a:spcAft>
                <a:spcPts val="0"/>
              </a:spcAft>
              <a:buClr>
                <a:schemeClr val="lt1"/>
              </a:buClr>
              <a:buSzPts val="1600"/>
              <a:buFont typeface="Verdana"/>
              <a:buNone/>
              <a:defRPr sz="1600" b="1"/>
            </a:lvl9pPr>
          </a:lstStyle>
          <a:p>
            <a:endParaRPr/>
          </a:p>
        </p:txBody>
      </p:sp>
      <p:sp>
        <p:nvSpPr>
          <p:cNvPr id="32" name="Google Shape;32;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Verdana"/>
              <a:buChar char="•"/>
              <a:defRPr sz="2400"/>
            </a:lvl1pPr>
            <a:lvl2pPr marL="914400" lvl="1" indent="-355600" algn="l">
              <a:spcBef>
                <a:spcPts val="400"/>
              </a:spcBef>
              <a:spcAft>
                <a:spcPts val="0"/>
              </a:spcAft>
              <a:buClr>
                <a:schemeClr val="lt1"/>
              </a:buClr>
              <a:buSzPts val="2000"/>
              <a:buFont typeface="Verdana"/>
              <a:buChar char="–"/>
              <a:defRPr sz="2000"/>
            </a:lvl2pPr>
            <a:lvl3pPr marL="1371600" lvl="2" indent="-342900" algn="l">
              <a:spcBef>
                <a:spcPts val="360"/>
              </a:spcBef>
              <a:spcAft>
                <a:spcPts val="0"/>
              </a:spcAft>
              <a:buClr>
                <a:schemeClr val="lt1"/>
              </a:buClr>
              <a:buSzPts val="1800"/>
              <a:buFont typeface="Verdana"/>
              <a:buChar char="•"/>
              <a:defRPr sz="1800"/>
            </a:lvl3pPr>
            <a:lvl4pPr marL="1828800" lvl="3" indent="-330200" algn="l">
              <a:spcBef>
                <a:spcPts val="320"/>
              </a:spcBef>
              <a:spcAft>
                <a:spcPts val="0"/>
              </a:spcAft>
              <a:buClr>
                <a:schemeClr val="lt1"/>
              </a:buClr>
              <a:buSzPts val="1600"/>
              <a:buFont typeface="Verdana"/>
              <a:buChar char="–"/>
              <a:defRPr sz="1600"/>
            </a:lvl4pPr>
            <a:lvl5pPr marL="2286000" lvl="4" indent="-330200" algn="l">
              <a:spcBef>
                <a:spcPts val="320"/>
              </a:spcBef>
              <a:spcAft>
                <a:spcPts val="0"/>
              </a:spcAft>
              <a:buClr>
                <a:schemeClr val="lt1"/>
              </a:buClr>
              <a:buSzPts val="1600"/>
              <a:buFont typeface="Verdana"/>
              <a:buChar char="»"/>
              <a:defRPr sz="1600"/>
            </a:lvl5pPr>
            <a:lvl6pPr marL="2743200" lvl="5" indent="-330200" algn="l">
              <a:spcBef>
                <a:spcPts val="320"/>
              </a:spcBef>
              <a:spcAft>
                <a:spcPts val="0"/>
              </a:spcAft>
              <a:buClr>
                <a:schemeClr val="lt1"/>
              </a:buClr>
              <a:buSzPts val="1600"/>
              <a:buFont typeface="Verdana"/>
              <a:buChar char="»"/>
              <a:defRPr sz="1600"/>
            </a:lvl6pPr>
            <a:lvl7pPr marL="3200400" lvl="6" indent="-330200" algn="l">
              <a:spcBef>
                <a:spcPts val="320"/>
              </a:spcBef>
              <a:spcAft>
                <a:spcPts val="0"/>
              </a:spcAft>
              <a:buClr>
                <a:schemeClr val="lt1"/>
              </a:buClr>
              <a:buSzPts val="1600"/>
              <a:buFont typeface="Verdana"/>
              <a:buChar char="»"/>
              <a:defRPr sz="1600"/>
            </a:lvl7pPr>
            <a:lvl8pPr marL="3657600" lvl="7" indent="-330200" algn="l">
              <a:spcBef>
                <a:spcPts val="320"/>
              </a:spcBef>
              <a:spcAft>
                <a:spcPts val="0"/>
              </a:spcAft>
              <a:buClr>
                <a:schemeClr val="lt1"/>
              </a:buClr>
              <a:buSzPts val="1600"/>
              <a:buFont typeface="Verdana"/>
              <a:buChar char="»"/>
              <a:defRPr sz="1600"/>
            </a:lvl8pPr>
            <a:lvl9pPr marL="4114800" lvl="8" indent="-330200" algn="l">
              <a:spcBef>
                <a:spcPts val="320"/>
              </a:spcBef>
              <a:spcAft>
                <a:spcPts val="0"/>
              </a:spcAft>
              <a:buClr>
                <a:schemeClr val="lt1"/>
              </a:buClr>
              <a:buSzPts val="1600"/>
              <a:buFont typeface="Verdana"/>
              <a:buChar char="»"/>
              <a:defRPr sz="1600"/>
            </a:lvl9pPr>
          </a:lstStyle>
          <a:p>
            <a:endParaRPr/>
          </a:p>
        </p:txBody>
      </p:sp>
      <p:sp>
        <p:nvSpPr>
          <p:cNvPr id="33" name="Google Shape;33;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Verdana"/>
              <a:buNone/>
              <a:defRPr sz="2400" b="1"/>
            </a:lvl1pPr>
            <a:lvl2pPr marL="914400" lvl="1" indent="-228600" algn="l">
              <a:spcBef>
                <a:spcPts val="400"/>
              </a:spcBef>
              <a:spcAft>
                <a:spcPts val="0"/>
              </a:spcAft>
              <a:buClr>
                <a:schemeClr val="lt1"/>
              </a:buClr>
              <a:buSzPts val="2000"/>
              <a:buFont typeface="Verdana"/>
              <a:buNone/>
              <a:defRPr sz="2000" b="1"/>
            </a:lvl2pPr>
            <a:lvl3pPr marL="1371600" lvl="2" indent="-228600" algn="l">
              <a:spcBef>
                <a:spcPts val="360"/>
              </a:spcBef>
              <a:spcAft>
                <a:spcPts val="0"/>
              </a:spcAft>
              <a:buClr>
                <a:schemeClr val="lt1"/>
              </a:buClr>
              <a:buSzPts val="1800"/>
              <a:buFont typeface="Verdana"/>
              <a:buNone/>
              <a:defRPr sz="1800" b="1"/>
            </a:lvl3pPr>
            <a:lvl4pPr marL="1828800" lvl="3" indent="-228600" algn="l">
              <a:spcBef>
                <a:spcPts val="320"/>
              </a:spcBef>
              <a:spcAft>
                <a:spcPts val="0"/>
              </a:spcAft>
              <a:buClr>
                <a:schemeClr val="lt1"/>
              </a:buClr>
              <a:buSzPts val="1600"/>
              <a:buFont typeface="Verdana"/>
              <a:buNone/>
              <a:defRPr sz="1600" b="1"/>
            </a:lvl4pPr>
            <a:lvl5pPr marL="2286000" lvl="4" indent="-228600" algn="l">
              <a:spcBef>
                <a:spcPts val="320"/>
              </a:spcBef>
              <a:spcAft>
                <a:spcPts val="0"/>
              </a:spcAft>
              <a:buClr>
                <a:schemeClr val="lt1"/>
              </a:buClr>
              <a:buSzPts val="1600"/>
              <a:buFont typeface="Verdana"/>
              <a:buNone/>
              <a:defRPr sz="1600" b="1"/>
            </a:lvl5pPr>
            <a:lvl6pPr marL="2743200" lvl="5" indent="-228600" algn="l">
              <a:spcBef>
                <a:spcPts val="320"/>
              </a:spcBef>
              <a:spcAft>
                <a:spcPts val="0"/>
              </a:spcAft>
              <a:buClr>
                <a:schemeClr val="lt1"/>
              </a:buClr>
              <a:buSzPts val="1600"/>
              <a:buFont typeface="Verdana"/>
              <a:buNone/>
              <a:defRPr sz="1600" b="1"/>
            </a:lvl6pPr>
            <a:lvl7pPr marL="3200400" lvl="6" indent="-228600" algn="l">
              <a:spcBef>
                <a:spcPts val="320"/>
              </a:spcBef>
              <a:spcAft>
                <a:spcPts val="0"/>
              </a:spcAft>
              <a:buClr>
                <a:schemeClr val="lt1"/>
              </a:buClr>
              <a:buSzPts val="1600"/>
              <a:buFont typeface="Verdana"/>
              <a:buNone/>
              <a:defRPr sz="1600" b="1"/>
            </a:lvl7pPr>
            <a:lvl8pPr marL="3657600" lvl="7" indent="-228600" algn="l">
              <a:spcBef>
                <a:spcPts val="320"/>
              </a:spcBef>
              <a:spcAft>
                <a:spcPts val="0"/>
              </a:spcAft>
              <a:buClr>
                <a:schemeClr val="lt1"/>
              </a:buClr>
              <a:buSzPts val="1600"/>
              <a:buFont typeface="Verdana"/>
              <a:buNone/>
              <a:defRPr sz="1600" b="1"/>
            </a:lvl8pPr>
            <a:lvl9pPr marL="4114800" lvl="8" indent="-228600" algn="l">
              <a:spcBef>
                <a:spcPts val="320"/>
              </a:spcBef>
              <a:spcAft>
                <a:spcPts val="0"/>
              </a:spcAft>
              <a:buClr>
                <a:schemeClr val="lt1"/>
              </a:buClr>
              <a:buSzPts val="1600"/>
              <a:buFont typeface="Verdana"/>
              <a:buNone/>
              <a:defRPr sz="1600" b="1"/>
            </a:lvl9pPr>
          </a:lstStyle>
          <a:p>
            <a:endParaRPr/>
          </a:p>
        </p:txBody>
      </p:sp>
      <p:sp>
        <p:nvSpPr>
          <p:cNvPr id="34" name="Google Shape;34;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Verdana"/>
              <a:buChar char="•"/>
              <a:defRPr sz="2400"/>
            </a:lvl1pPr>
            <a:lvl2pPr marL="914400" lvl="1" indent="-355600" algn="l">
              <a:spcBef>
                <a:spcPts val="400"/>
              </a:spcBef>
              <a:spcAft>
                <a:spcPts val="0"/>
              </a:spcAft>
              <a:buClr>
                <a:schemeClr val="lt1"/>
              </a:buClr>
              <a:buSzPts val="2000"/>
              <a:buFont typeface="Verdana"/>
              <a:buChar char="–"/>
              <a:defRPr sz="2000"/>
            </a:lvl2pPr>
            <a:lvl3pPr marL="1371600" lvl="2" indent="-342900" algn="l">
              <a:spcBef>
                <a:spcPts val="360"/>
              </a:spcBef>
              <a:spcAft>
                <a:spcPts val="0"/>
              </a:spcAft>
              <a:buClr>
                <a:schemeClr val="lt1"/>
              </a:buClr>
              <a:buSzPts val="1800"/>
              <a:buFont typeface="Verdana"/>
              <a:buChar char="•"/>
              <a:defRPr sz="1800"/>
            </a:lvl3pPr>
            <a:lvl4pPr marL="1828800" lvl="3" indent="-330200" algn="l">
              <a:spcBef>
                <a:spcPts val="320"/>
              </a:spcBef>
              <a:spcAft>
                <a:spcPts val="0"/>
              </a:spcAft>
              <a:buClr>
                <a:schemeClr val="lt1"/>
              </a:buClr>
              <a:buSzPts val="1600"/>
              <a:buFont typeface="Verdana"/>
              <a:buChar char="–"/>
              <a:defRPr sz="1600"/>
            </a:lvl4pPr>
            <a:lvl5pPr marL="2286000" lvl="4" indent="-330200" algn="l">
              <a:spcBef>
                <a:spcPts val="320"/>
              </a:spcBef>
              <a:spcAft>
                <a:spcPts val="0"/>
              </a:spcAft>
              <a:buClr>
                <a:schemeClr val="lt1"/>
              </a:buClr>
              <a:buSzPts val="1600"/>
              <a:buFont typeface="Verdana"/>
              <a:buChar char="»"/>
              <a:defRPr sz="1600"/>
            </a:lvl5pPr>
            <a:lvl6pPr marL="2743200" lvl="5" indent="-330200" algn="l">
              <a:spcBef>
                <a:spcPts val="320"/>
              </a:spcBef>
              <a:spcAft>
                <a:spcPts val="0"/>
              </a:spcAft>
              <a:buClr>
                <a:schemeClr val="lt1"/>
              </a:buClr>
              <a:buSzPts val="1600"/>
              <a:buFont typeface="Verdana"/>
              <a:buChar char="»"/>
              <a:defRPr sz="1600"/>
            </a:lvl6pPr>
            <a:lvl7pPr marL="3200400" lvl="6" indent="-330200" algn="l">
              <a:spcBef>
                <a:spcPts val="320"/>
              </a:spcBef>
              <a:spcAft>
                <a:spcPts val="0"/>
              </a:spcAft>
              <a:buClr>
                <a:schemeClr val="lt1"/>
              </a:buClr>
              <a:buSzPts val="1600"/>
              <a:buFont typeface="Verdana"/>
              <a:buChar char="»"/>
              <a:defRPr sz="1600"/>
            </a:lvl7pPr>
            <a:lvl8pPr marL="3657600" lvl="7" indent="-330200" algn="l">
              <a:spcBef>
                <a:spcPts val="320"/>
              </a:spcBef>
              <a:spcAft>
                <a:spcPts val="0"/>
              </a:spcAft>
              <a:buClr>
                <a:schemeClr val="lt1"/>
              </a:buClr>
              <a:buSzPts val="1600"/>
              <a:buFont typeface="Verdana"/>
              <a:buChar char="»"/>
              <a:defRPr sz="1600"/>
            </a:lvl8pPr>
            <a:lvl9pPr marL="4114800" lvl="8" indent="-330200" algn="l">
              <a:spcBef>
                <a:spcPts val="320"/>
              </a:spcBef>
              <a:spcAft>
                <a:spcPts val="0"/>
              </a:spcAft>
              <a:buClr>
                <a:schemeClr val="lt1"/>
              </a:buClr>
              <a:buSzPts val="1600"/>
              <a:buFont typeface="Verdana"/>
              <a:buChar char="»"/>
              <a:defRPr sz="1600"/>
            </a:lvl9pPr>
          </a:lstStyle>
          <a:p>
            <a:endParaRPr/>
          </a:p>
        </p:txBody>
      </p:sp>
    </p:spTree>
    <p:extLst>
      <p:ext uri="{BB962C8B-B14F-4D97-AF65-F5344CB8AC3E}">
        <p14:creationId xmlns:p14="http://schemas.microsoft.com/office/powerpoint/2010/main" val="2788459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777484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Verdana"/>
              <a:buChar char="•"/>
              <a:defRPr sz="3200"/>
            </a:lvl1pPr>
            <a:lvl2pPr marL="914400" lvl="1" indent="-406400" algn="l">
              <a:spcBef>
                <a:spcPts val="560"/>
              </a:spcBef>
              <a:spcAft>
                <a:spcPts val="0"/>
              </a:spcAft>
              <a:buClr>
                <a:schemeClr val="lt1"/>
              </a:buClr>
              <a:buSzPts val="2800"/>
              <a:buFont typeface="Verdana"/>
              <a:buChar char="–"/>
              <a:defRPr sz="2800"/>
            </a:lvl2pPr>
            <a:lvl3pPr marL="1371600" lvl="2" indent="-381000" algn="l">
              <a:spcBef>
                <a:spcPts val="480"/>
              </a:spcBef>
              <a:spcAft>
                <a:spcPts val="0"/>
              </a:spcAft>
              <a:buClr>
                <a:schemeClr val="lt1"/>
              </a:buClr>
              <a:buSzPts val="2400"/>
              <a:buFont typeface="Verdana"/>
              <a:buChar char="•"/>
              <a:defRPr sz="2400"/>
            </a:lvl3pPr>
            <a:lvl4pPr marL="1828800" lvl="3" indent="-355600" algn="l">
              <a:spcBef>
                <a:spcPts val="400"/>
              </a:spcBef>
              <a:spcAft>
                <a:spcPts val="0"/>
              </a:spcAft>
              <a:buClr>
                <a:schemeClr val="lt1"/>
              </a:buClr>
              <a:buSzPts val="2000"/>
              <a:buFont typeface="Verdana"/>
              <a:buChar char="–"/>
              <a:defRPr sz="2000"/>
            </a:lvl4pPr>
            <a:lvl5pPr marL="2286000" lvl="4" indent="-355600" algn="l">
              <a:spcBef>
                <a:spcPts val="400"/>
              </a:spcBef>
              <a:spcAft>
                <a:spcPts val="0"/>
              </a:spcAft>
              <a:buClr>
                <a:schemeClr val="lt1"/>
              </a:buClr>
              <a:buSzPts val="2000"/>
              <a:buFont typeface="Verdana"/>
              <a:buChar char="»"/>
              <a:defRPr sz="2000"/>
            </a:lvl5pPr>
            <a:lvl6pPr marL="2743200" lvl="5" indent="-355600" algn="l">
              <a:spcBef>
                <a:spcPts val="400"/>
              </a:spcBef>
              <a:spcAft>
                <a:spcPts val="0"/>
              </a:spcAft>
              <a:buClr>
                <a:schemeClr val="lt1"/>
              </a:buClr>
              <a:buSzPts val="2000"/>
              <a:buFont typeface="Verdana"/>
              <a:buChar char="»"/>
              <a:defRPr sz="2000"/>
            </a:lvl6pPr>
            <a:lvl7pPr marL="3200400" lvl="6" indent="-355600" algn="l">
              <a:spcBef>
                <a:spcPts val="400"/>
              </a:spcBef>
              <a:spcAft>
                <a:spcPts val="0"/>
              </a:spcAft>
              <a:buClr>
                <a:schemeClr val="lt1"/>
              </a:buClr>
              <a:buSzPts val="2000"/>
              <a:buFont typeface="Verdana"/>
              <a:buChar char="»"/>
              <a:defRPr sz="2000"/>
            </a:lvl7pPr>
            <a:lvl8pPr marL="3657600" lvl="7" indent="-355600" algn="l">
              <a:spcBef>
                <a:spcPts val="400"/>
              </a:spcBef>
              <a:spcAft>
                <a:spcPts val="0"/>
              </a:spcAft>
              <a:buClr>
                <a:schemeClr val="lt1"/>
              </a:buClr>
              <a:buSzPts val="2000"/>
              <a:buFont typeface="Verdana"/>
              <a:buChar char="»"/>
              <a:defRPr sz="2000"/>
            </a:lvl8pPr>
            <a:lvl9pPr marL="4114800" lvl="8" indent="-355600" algn="l">
              <a:spcBef>
                <a:spcPts val="400"/>
              </a:spcBef>
              <a:spcAft>
                <a:spcPts val="0"/>
              </a:spcAft>
              <a:buClr>
                <a:schemeClr val="lt1"/>
              </a:buClr>
              <a:buSzPts val="2000"/>
              <a:buFont typeface="Verdana"/>
              <a:buChar char="»"/>
              <a:defRPr sz="2000"/>
            </a:lvl9pPr>
          </a:lstStyle>
          <a:p>
            <a:endParaRPr/>
          </a:p>
        </p:txBody>
      </p:sp>
      <p:sp>
        <p:nvSpPr>
          <p:cNvPr id="40" name="Google Shape;4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Verdana"/>
              <a:buNone/>
              <a:defRPr sz="1400"/>
            </a:lvl1pPr>
            <a:lvl2pPr marL="914400" lvl="1" indent="-228600" algn="l">
              <a:spcBef>
                <a:spcPts val="240"/>
              </a:spcBef>
              <a:spcAft>
                <a:spcPts val="0"/>
              </a:spcAft>
              <a:buClr>
                <a:schemeClr val="lt1"/>
              </a:buClr>
              <a:buSzPts val="1200"/>
              <a:buFont typeface="Verdana"/>
              <a:buNone/>
              <a:defRPr sz="1200"/>
            </a:lvl2pPr>
            <a:lvl3pPr marL="1371600" lvl="2" indent="-228600" algn="l">
              <a:spcBef>
                <a:spcPts val="200"/>
              </a:spcBef>
              <a:spcAft>
                <a:spcPts val="0"/>
              </a:spcAft>
              <a:buClr>
                <a:schemeClr val="lt1"/>
              </a:buClr>
              <a:buSzPts val="1000"/>
              <a:buFont typeface="Verdana"/>
              <a:buNone/>
              <a:defRPr sz="1000"/>
            </a:lvl3pPr>
            <a:lvl4pPr marL="1828800" lvl="3" indent="-228600" algn="l">
              <a:spcBef>
                <a:spcPts val="180"/>
              </a:spcBef>
              <a:spcAft>
                <a:spcPts val="0"/>
              </a:spcAft>
              <a:buClr>
                <a:schemeClr val="lt1"/>
              </a:buClr>
              <a:buSzPts val="900"/>
              <a:buFont typeface="Verdana"/>
              <a:buNone/>
              <a:defRPr sz="900"/>
            </a:lvl4pPr>
            <a:lvl5pPr marL="2286000" lvl="4" indent="-228600" algn="l">
              <a:spcBef>
                <a:spcPts val="180"/>
              </a:spcBef>
              <a:spcAft>
                <a:spcPts val="0"/>
              </a:spcAft>
              <a:buClr>
                <a:schemeClr val="lt1"/>
              </a:buClr>
              <a:buSzPts val="900"/>
              <a:buFont typeface="Verdana"/>
              <a:buNone/>
              <a:defRPr sz="900"/>
            </a:lvl5pPr>
            <a:lvl6pPr marL="2743200" lvl="5" indent="-228600" algn="l">
              <a:spcBef>
                <a:spcPts val="180"/>
              </a:spcBef>
              <a:spcAft>
                <a:spcPts val="0"/>
              </a:spcAft>
              <a:buClr>
                <a:schemeClr val="lt1"/>
              </a:buClr>
              <a:buSzPts val="900"/>
              <a:buFont typeface="Verdana"/>
              <a:buNone/>
              <a:defRPr sz="900"/>
            </a:lvl6pPr>
            <a:lvl7pPr marL="3200400" lvl="6" indent="-228600" algn="l">
              <a:spcBef>
                <a:spcPts val="180"/>
              </a:spcBef>
              <a:spcAft>
                <a:spcPts val="0"/>
              </a:spcAft>
              <a:buClr>
                <a:schemeClr val="lt1"/>
              </a:buClr>
              <a:buSzPts val="900"/>
              <a:buFont typeface="Verdana"/>
              <a:buNone/>
              <a:defRPr sz="900"/>
            </a:lvl7pPr>
            <a:lvl8pPr marL="3657600" lvl="7" indent="-228600" algn="l">
              <a:spcBef>
                <a:spcPts val="180"/>
              </a:spcBef>
              <a:spcAft>
                <a:spcPts val="0"/>
              </a:spcAft>
              <a:buClr>
                <a:schemeClr val="lt1"/>
              </a:buClr>
              <a:buSzPts val="900"/>
              <a:buFont typeface="Verdana"/>
              <a:buNone/>
              <a:defRPr sz="900"/>
            </a:lvl8pPr>
            <a:lvl9pPr marL="4114800" lvl="8" indent="-228600" algn="l">
              <a:spcBef>
                <a:spcPts val="180"/>
              </a:spcBef>
              <a:spcAft>
                <a:spcPts val="0"/>
              </a:spcAft>
              <a:buClr>
                <a:schemeClr val="lt1"/>
              </a:buClr>
              <a:buSzPts val="900"/>
              <a:buFont typeface="Verdana"/>
              <a:buNone/>
              <a:defRPr sz="900"/>
            </a:lvl9pPr>
          </a:lstStyle>
          <a:p>
            <a:endParaRPr/>
          </a:p>
        </p:txBody>
      </p:sp>
    </p:spTree>
    <p:extLst>
      <p:ext uri="{BB962C8B-B14F-4D97-AF65-F5344CB8AC3E}">
        <p14:creationId xmlns:p14="http://schemas.microsoft.com/office/powerpoint/2010/main" val="404532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jp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1.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image" Target="../media/image6.jpeg"/><Relationship Id="rId2" Type="http://schemas.openxmlformats.org/officeDocument/2006/relationships/slideLayout" Target="../slideLayouts/slideLayout144.xml"/><Relationship Id="rId16" Type="http://schemas.openxmlformats.org/officeDocument/2006/relationships/theme" Target="../theme/theme1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image" Target="../media/image7.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heme" Target="../theme/theme13.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jp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4.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4.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jp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4.jpeg"/><Relationship Id="rId2" Type="http://schemas.openxmlformats.org/officeDocument/2006/relationships/slideLayout" Target="../slideLayouts/slideLayout106.xml"/><Relationship Id="rId16" Type="http://schemas.openxmlformats.org/officeDocument/2006/relationships/theme" Target="../theme/theme9.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217601274"/>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5C1C343-5A96-4603-BBAD-D7A617DB4F45}" type="slidenum">
              <a:rPr lang="en-US" altLang="en-US"/>
              <a:pPr/>
              <a:t>‹#›</a:t>
            </a:fld>
            <a:endParaRPr lang="en-US" altLang="en-US"/>
          </a:p>
        </p:txBody>
      </p:sp>
    </p:spTree>
    <p:extLst>
      <p:ext uri="{BB962C8B-B14F-4D97-AF65-F5344CB8AC3E}">
        <p14:creationId xmlns:p14="http://schemas.microsoft.com/office/powerpoint/2010/main" val="240109513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823696618"/>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Shape 9"/>
          <p:cNvSpPr txBox="1">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charset="0"/>
            </a:endParaRPr>
          </a:p>
        </p:txBody>
      </p:sp>
      <p:sp>
        <p:nvSpPr>
          <p:cNvPr id="2051" name="Shape 10"/>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charset="0"/>
            </a:endParaRPr>
          </a:p>
        </p:txBody>
      </p:sp>
      <p:sp>
        <p:nvSpPr>
          <p:cNvPr id="2052" name="Shape 11"/>
          <p:cNvSpPr txBox="1">
            <a:spLocks noGrp="1"/>
          </p:cNvSpPr>
          <p:nvPr>
            <p:ph type="dt" idx="10"/>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sym typeface="Arial" charset="0"/>
              </a:defRPr>
            </a:lvl1pPr>
          </a:lstStyle>
          <a:p>
            <a:pPr fontAlgn="base">
              <a:spcBef>
                <a:spcPct val="0"/>
              </a:spcBef>
              <a:spcAft>
                <a:spcPct val="0"/>
              </a:spcAft>
              <a:defRPr/>
            </a:pPr>
            <a:endParaRPr lang="en-US" altLang="en-US" sz="1800" kern="1200">
              <a:latin typeface="Arial" charset="0"/>
              <a:ea typeface="+mn-ea"/>
              <a:cs typeface="Arial" charset="0"/>
            </a:endParaRPr>
          </a:p>
        </p:txBody>
      </p:sp>
      <p:sp>
        <p:nvSpPr>
          <p:cNvPr id="2053" name="Shape 12"/>
          <p:cNvSpPr txBox="1">
            <a:spLocks noGrp="1"/>
          </p:cNvSpPr>
          <p:nvPr>
            <p:ph type="ftr" idx="11"/>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a:solidFill>
                  <a:srgbClr val="000000"/>
                </a:solidFill>
                <a:sym typeface="Arial" charset="0"/>
              </a:defRPr>
            </a:lvl1pPr>
          </a:lstStyle>
          <a:p>
            <a:pPr fontAlgn="base">
              <a:spcBef>
                <a:spcPct val="0"/>
              </a:spcBef>
              <a:spcAft>
                <a:spcPct val="0"/>
              </a:spcAft>
              <a:defRPr/>
            </a:pPr>
            <a:endParaRPr lang="en-US" altLang="en-US" sz="1800" kern="1200">
              <a:latin typeface="Arial" charset="0"/>
              <a:ea typeface="+mn-ea"/>
              <a:cs typeface="Arial" charset="0"/>
            </a:endParaRPr>
          </a:p>
        </p:txBody>
      </p:sp>
      <p:sp>
        <p:nvSpPr>
          <p:cNvPr id="2054" name="Shape 13"/>
          <p:cNvSpPr txBox="1">
            <a:spLocks noGrp="1"/>
          </p:cNvSpPr>
          <p:nvPr>
            <p:ph type="sldNum" idx="12"/>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ct val="25000"/>
              <a:buFont typeface="Arial" charset="0"/>
              <a:buNone/>
              <a:defRPr sz="1400">
                <a:solidFill>
                  <a:srgbClr val="000000"/>
                </a:solidFill>
                <a:sym typeface="Arial" charset="0"/>
              </a:defRPr>
            </a:lvl1pPr>
          </a:lstStyle>
          <a:p>
            <a:pPr fontAlgn="base">
              <a:spcBef>
                <a:spcPct val="0"/>
              </a:spcBef>
              <a:spcAft>
                <a:spcPct val="0"/>
              </a:spcAft>
              <a:defRPr/>
            </a:pPr>
            <a:fld id="{7F91BAC0-FE6A-4F82-87D7-F79FAA03FEAF}" type="slidenum">
              <a:rPr lang="en-US" altLang="en-US" kern="1200">
                <a:latin typeface="Arial" charset="0"/>
                <a:ea typeface="+mn-ea"/>
                <a:cs typeface="Arial" charset="0"/>
              </a:rPr>
              <a:pPr fontAlgn="base">
                <a:spcBef>
                  <a:spcPct val="0"/>
                </a:spcBef>
                <a:spcAft>
                  <a:spcPct val="0"/>
                </a:spcAft>
                <a:defRPr/>
              </a:pPr>
              <a:t>‹#›</a:t>
            </a:fld>
            <a:endParaRPr lang="en-US" altLang="en-US" kern="1200">
              <a:latin typeface="Arial" charset="0"/>
              <a:ea typeface="+mn-ea"/>
              <a:cs typeface="Arial" charset="0"/>
            </a:endParaRPr>
          </a:p>
        </p:txBody>
      </p:sp>
    </p:spTree>
    <p:extLst>
      <p:ext uri="{BB962C8B-B14F-4D97-AF65-F5344CB8AC3E}">
        <p14:creationId xmlns:p14="http://schemas.microsoft.com/office/powerpoint/2010/main" val="1842399826"/>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5400"/>
              <a:buFont typeface="Corbel"/>
              <a:buNone/>
              <a:defRPr sz="5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EDEDED"/>
              </a:buClr>
              <a:buSzPts val="2800"/>
              <a:buFont typeface="Arial"/>
              <a:buChar char="•"/>
              <a:defRPr sz="2800" b="0" i="0" u="none" strike="noStrike" cap="none">
                <a:solidFill>
                  <a:srgbClr val="EDEDED"/>
                </a:solidFill>
                <a:latin typeface="Corbel"/>
                <a:ea typeface="Corbel"/>
                <a:cs typeface="Corbel"/>
                <a:sym typeface="Corbel"/>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9pPr>
          </a:lstStyle>
          <a:p>
            <a:endParaRPr/>
          </a:p>
        </p:txBody>
      </p:sp>
      <p:sp>
        <p:nvSpPr>
          <p:cNvPr id="12" name="Google Shape;12;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9pPr>
          </a:lstStyle>
          <a:p>
            <a:endParaRPr/>
          </a:p>
        </p:txBody>
      </p:sp>
      <p:sp>
        <p:nvSpPr>
          <p:cNvPr id="13" name="Google Shape;13;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orbel"/>
                <a:ea typeface="Corbel"/>
                <a:cs typeface="Corbel"/>
                <a:sym typeface="Corbel"/>
              </a:defRPr>
            </a:lvl9pPr>
          </a:lstStyle>
          <a:p>
            <a:endParaRPr/>
          </a:p>
        </p:txBody>
      </p:sp>
      <p:sp>
        <p:nvSpPr>
          <p:cNvPr id="14" name="Google Shape;14;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EDEDED"/>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7423971"/>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Shape 116"/>
          <p:cNvSpPr txBox="1"/>
          <p:nvPr/>
        </p:nvSpPr>
        <p:spPr>
          <a:xfrm>
            <a:off x="898525" y="1736725"/>
            <a:ext cx="18414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7" name="Shape 117"/>
          <p:cNvSpPr txBox="1"/>
          <p:nvPr/>
        </p:nvSpPr>
        <p:spPr>
          <a:xfrm>
            <a:off x="2362200" y="1600200"/>
            <a:ext cx="6096000"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8" name="Shape 118"/>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19" name="Shape 119"/>
          <p:cNvSpPr txBox="1">
            <a:spLocks noGrp="1"/>
          </p:cNvSpPr>
          <p:nvPr>
            <p:ph type="body" idx="1"/>
          </p:nvPr>
        </p:nvSpPr>
        <p:spPr>
          <a:xfrm>
            <a:off x="2209800" y="2438400"/>
            <a:ext cx="6705599" cy="3048000"/>
          </a:xfrm>
          <a:prstGeom prst="rect">
            <a:avLst/>
          </a:prstGeom>
          <a:noFill/>
          <a:ln>
            <a:noFill/>
          </a:ln>
        </p:spPr>
        <p:txBody>
          <a:bodyPr lIns="91425" tIns="91425" rIns="91425" bIns="91425" anchor="t" anchorCtr="0"/>
          <a:lstStyle>
            <a:lvl1pPr marL="342900" marR="0" indent="-2286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1pPr>
            <a:lvl2pPr marL="742950" marR="0" indent="-17145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2pPr>
            <a:lvl3pPr marL="1143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3pPr>
            <a:lvl4pPr marL="1600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4pPr>
            <a:lvl5pPr marL="20574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5pPr>
            <a:lvl6pPr marL="25146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6pPr>
            <a:lvl7pPr marL="29718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7pPr>
            <a:lvl8pPr marL="3429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8pPr>
            <a:lvl9pPr marL="3886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9pPr>
          </a:lstStyle>
          <a:p>
            <a:endParaRPr/>
          </a:p>
        </p:txBody>
      </p:sp>
      <p:pic>
        <p:nvPicPr>
          <p:cNvPr id="120" name="Shape 120"/>
          <p:cNvPicPr preferRelativeResize="0"/>
          <p:nvPr/>
        </p:nvPicPr>
        <p:blipFill rotWithShape="1">
          <a:blip r:embed="rId16">
            <a:alphaModFix/>
          </a:blip>
          <a:srcRect/>
          <a:stretch/>
        </p:blipFill>
        <p:spPr>
          <a:xfrm>
            <a:off x="0" y="0"/>
            <a:ext cx="9145586" cy="6859587"/>
          </a:xfrm>
          <a:prstGeom prst="rect">
            <a:avLst/>
          </a:prstGeom>
          <a:noFill/>
          <a:ln>
            <a:noFill/>
          </a:ln>
        </p:spPr>
      </p:pic>
    </p:spTree>
    <p:extLst>
      <p:ext uri="{BB962C8B-B14F-4D97-AF65-F5344CB8AC3E}">
        <p14:creationId xmlns:p14="http://schemas.microsoft.com/office/powerpoint/2010/main" val="2677532644"/>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7" r:id="rId11"/>
    <p:sldLayoutId id="2147483728" r:id="rId12"/>
    <p:sldLayoutId id="2147483729" r:id="rId13"/>
    <p:sldLayoutId id="2147483730"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8B759B01-DE5C-44C1-BA0D-7CAC1E5EFD74}" type="slidenum">
              <a:rPr lang="en-US" kern="1200">
                <a:latin typeface="Arial" charset="0"/>
                <a:ea typeface="+mn-ea"/>
              </a:rPr>
              <a:pPr fontAlgn="base">
                <a:spcBef>
                  <a:spcPct val="0"/>
                </a:spcBef>
                <a:spcAft>
                  <a:spcPct val="0"/>
                </a:spcAft>
                <a:defRPr/>
              </a:pPr>
              <a:t>‹#›</a:t>
            </a:fld>
            <a:endParaRPr lang="en-US" kern="1200">
              <a:latin typeface="Arial" charset="0"/>
              <a:ea typeface="+mn-ea"/>
            </a:endParaRPr>
          </a:p>
        </p:txBody>
      </p:sp>
    </p:spTree>
    <p:extLst>
      <p:ext uri="{BB962C8B-B14F-4D97-AF65-F5344CB8AC3E}">
        <p14:creationId xmlns:p14="http://schemas.microsoft.com/office/powerpoint/2010/main" val="82767552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smtClean="0">
                <a:uFillTx/>
              </a:rPr>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smtClean="0">
                <a:uFillTx/>
              </a:rPr>
              <a:t>Click to edit Master text styles</a:t>
            </a:r>
          </a:p>
          <a:p>
            <a:pPr lvl="1"/>
            <a:r>
              <a:rPr lang="en-US" altLang="en-US" smtClean="0">
                <a:uFillTx/>
              </a:rPr>
              <a:t>Second level</a:t>
            </a:r>
          </a:p>
          <a:p>
            <a:pPr lvl="2"/>
            <a:r>
              <a:rPr lang="en-US" altLang="en-US" smtClean="0">
                <a:uFillTx/>
              </a:rPr>
              <a:t>Third level</a:t>
            </a:r>
          </a:p>
          <a:p>
            <a:pPr lvl="3"/>
            <a:r>
              <a:rPr lang="en-US" altLang="en-US" smtClean="0">
                <a:uFillTx/>
              </a:rPr>
              <a:t>Fourth level</a:t>
            </a:r>
          </a:p>
          <a:p>
            <a:pPr lvl="4"/>
            <a:r>
              <a:rPr lang="en-US" altLang="en-US" smtClean="0">
                <a:uFillTx/>
              </a:rP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defRPr sz="1400">
                <a:uFillTx/>
                <a:latin typeface="Arial" charset="0"/>
                <a:cs typeface="+mn-cs"/>
              </a:defRPr>
            </a:lvl1pPr>
          </a:lstStyle>
          <a:p>
            <a:pPr>
              <a:defRPr>
                <a:uFillTx/>
              </a:defRPr>
            </a:pPr>
            <a:endParaRPr lang="en-US">
              <a:uFillTx/>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ctr">
              <a:defRPr sz="1400">
                <a:uFillTx/>
                <a:latin typeface="Arial" charset="0"/>
                <a:cs typeface="+mn-cs"/>
              </a:defRPr>
            </a:lvl1pPr>
          </a:lstStyle>
          <a:p>
            <a:pPr>
              <a:defRPr>
                <a:uFillTx/>
              </a:defRPr>
            </a:pPr>
            <a:endParaRPr lang="en-US">
              <a:uFillTx/>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a:defRPr sz="1400">
                <a:uFillTx/>
                <a:latin typeface="Arial" charset="0"/>
                <a:cs typeface="+mn-cs"/>
              </a:defRPr>
            </a:lvl1pPr>
          </a:lstStyle>
          <a:p>
            <a:pPr>
              <a:defRPr>
                <a:uFillTx/>
              </a:defRPr>
            </a:pPr>
            <a:fld id="{0F3C6B5D-0F88-4174-BBBB-E8ABD09D1AFA}" type="slidenum">
              <a:rPr lang="en-US">
                <a:uFillTx/>
              </a:rPr>
              <a:pPr>
                <a:defRPr>
                  <a:uFillTx/>
                </a:defRPr>
              </a:pPr>
              <a:t>‹#›</a:t>
            </a:fld>
            <a:endParaRPr lang="en-US">
              <a:uFillTx/>
            </a:endParaRPr>
          </a:p>
        </p:txBody>
      </p:sp>
    </p:spTree>
    <p:extLst>
      <p:ext uri="{BB962C8B-B14F-4D97-AF65-F5344CB8AC3E}">
        <p14:creationId xmlns:p14="http://schemas.microsoft.com/office/powerpoint/2010/main" val="381571443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ransition advClick="0"/>
  <p:txStyles>
    <p:titleStyle>
      <a:lvl1pPr algn="ctr" rtl="0" eaLnBrk="0" fontAlgn="base" hangingPunct="0">
        <a:spcBef>
          <a:spcPct val="0"/>
        </a:spcBef>
        <a:spcAft>
          <a:spcPct val="0"/>
        </a:spcAft>
        <a:defRPr sz="4400">
          <a:solidFill>
            <a:schemeClr val="tx2"/>
          </a:solidFill>
          <a:uFillTx/>
          <a:latin typeface="+mj-lt"/>
          <a:ea typeface="+mj-ea"/>
          <a:cs typeface="+mj-cs"/>
        </a:defRPr>
      </a:lvl1pPr>
      <a:lvl2pPr algn="ctr" rtl="0" eaLnBrk="0" fontAlgn="base" hangingPunct="0">
        <a:spcBef>
          <a:spcPct val="0"/>
        </a:spcBef>
        <a:spcAft>
          <a:spcPct val="0"/>
        </a:spcAft>
        <a:defRPr sz="4400">
          <a:solidFill>
            <a:schemeClr val="tx2"/>
          </a:solidFill>
          <a:uFillTx/>
          <a:latin typeface="Arial" charset="0"/>
        </a:defRPr>
      </a:lvl2pPr>
      <a:lvl3pPr algn="ctr" rtl="0" eaLnBrk="0" fontAlgn="base" hangingPunct="0">
        <a:spcBef>
          <a:spcPct val="0"/>
        </a:spcBef>
        <a:spcAft>
          <a:spcPct val="0"/>
        </a:spcAft>
        <a:defRPr sz="4400">
          <a:solidFill>
            <a:schemeClr val="tx2"/>
          </a:solidFill>
          <a:uFillTx/>
          <a:latin typeface="Arial" charset="0"/>
        </a:defRPr>
      </a:lvl3pPr>
      <a:lvl4pPr algn="ctr" rtl="0" eaLnBrk="0" fontAlgn="base" hangingPunct="0">
        <a:spcBef>
          <a:spcPct val="0"/>
        </a:spcBef>
        <a:spcAft>
          <a:spcPct val="0"/>
        </a:spcAft>
        <a:defRPr sz="4400">
          <a:solidFill>
            <a:schemeClr val="tx2"/>
          </a:solidFill>
          <a:uFillTx/>
          <a:latin typeface="Arial" charset="0"/>
        </a:defRPr>
      </a:lvl4pPr>
      <a:lvl5pPr algn="ctr" rtl="0" eaLnBrk="0" fontAlgn="base" hangingPunct="0">
        <a:spcBef>
          <a:spcPct val="0"/>
        </a:spcBef>
        <a:spcAft>
          <a:spcPct val="0"/>
        </a:spcAft>
        <a:defRPr sz="4400">
          <a:solidFill>
            <a:schemeClr val="tx2"/>
          </a:solidFill>
          <a:uFillTx/>
          <a:latin typeface="Arial" charset="0"/>
        </a:defRPr>
      </a:lvl5pPr>
      <a:lvl6pPr marL="457200" algn="ctr" rtl="0" fontAlgn="base">
        <a:spcBef>
          <a:spcPct val="0"/>
        </a:spcBef>
        <a:spcAft>
          <a:spcPct val="0"/>
        </a:spcAft>
        <a:defRPr sz="4400">
          <a:solidFill>
            <a:schemeClr val="tx2"/>
          </a:solidFill>
          <a:uFillTx/>
          <a:latin typeface="Arial" charset="0"/>
        </a:defRPr>
      </a:lvl6pPr>
      <a:lvl7pPr marL="914400" algn="ctr" rtl="0" fontAlgn="base">
        <a:spcBef>
          <a:spcPct val="0"/>
        </a:spcBef>
        <a:spcAft>
          <a:spcPct val="0"/>
        </a:spcAft>
        <a:defRPr sz="4400">
          <a:solidFill>
            <a:schemeClr val="tx2"/>
          </a:solidFill>
          <a:uFillTx/>
          <a:latin typeface="Arial" charset="0"/>
        </a:defRPr>
      </a:lvl7pPr>
      <a:lvl8pPr marL="1371600" algn="ctr" rtl="0" fontAlgn="base">
        <a:spcBef>
          <a:spcPct val="0"/>
        </a:spcBef>
        <a:spcAft>
          <a:spcPct val="0"/>
        </a:spcAft>
        <a:defRPr sz="4400">
          <a:solidFill>
            <a:schemeClr val="tx2"/>
          </a:solidFill>
          <a:uFillTx/>
          <a:latin typeface="Arial" charset="0"/>
        </a:defRPr>
      </a:lvl8pPr>
      <a:lvl9pPr marL="1828800" algn="ctr" rtl="0" fontAlgn="base">
        <a:spcBef>
          <a:spcPct val="0"/>
        </a:spcBef>
        <a:spcAft>
          <a:spcPct val="0"/>
        </a:spcAft>
        <a:defRPr sz="4400">
          <a:solidFill>
            <a:schemeClr val="tx2"/>
          </a:solidFill>
          <a:uFillTx/>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uFillTx/>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uFillTx/>
          <a:latin typeface="+mn-lt"/>
        </a:defRPr>
      </a:lvl2pPr>
      <a:lvl3pPr marL="1143000" indent="-228600" algn="l" rtl="0" eaLnBrk="0" fontAlgn="base" hangingPunct="0">
        <a:spcBef>
          <a:spcPct val="20000"/>
        </a:spcBef>
        <a:spcAft>
          <a:spcPct val="0"/>
        </a:spcAft>
        <a:buChar char="•"/>
        <a:defRPr sz="2400">
          <a:solidFill>
            <a:schemeClr val="tx1"/>
          </a:solidFill>
          <a:uFillTx/>
          <a:latin typeface="+mn-lt"/>
        </a:defRPr>
      </a:lvl3pPr>
      <a:lvl4pPr marL="1600200" indent="-228600" algn="l" rtl="0" eaLnBrk="0" fontAlgn="base" hangingPunct="0">
        <a:spcBef>
          <a:spcPct val="20000"/>
        </a:spcBef>
        <a:spcAft>
          <a:spcPct val="0"/>
        </a:spcAft>
        <a:buChar char="–"/>
        <a:defRPr sz="2000">
          <a:solidFill>
            <a:schemeClr val="tx1"/>
          </a:solidFill>
          <a:uFillTx/>
          <a:latin typeface="+mn-lt"/>
        </a:defRPr>
      </a:lvl4pPr>
      <a:lvl5pPr marL="2057400" indent="-228600" algn="l" rtl="0" eaLnBrk="0" fontAlgn="base" hangingPunct="0">
        <a:spcBef>
          <a:spcPct val="20000"/>
        </a:spcBef>
        <a:spcAft>
          <a:spcPct val="0"/>
        </a:spcAft>
        <a:buChar char="»"/>
        <a:defRPr sz="2000">
          <a:solidFill>
            <a:schemeClr val="tx1"/>
          </a:solidFill>
          <a:uFillTx/>
          <a:latin typeface="+mn-lt"/>
        </a:defRPr>
      </a:lvl5pPr>
      <a:lvl6pPr marL="2514600" indent="-228600" algn="l" rtl="0" fontAlgn="base">
        <a:spcBef>
          <a:spcPct val="20000"/>
        </a:spcBef>
        <a:spcAft>
          <a:spcPct val="0"/>
        </a:spcAft>
        <a:buChar char="»"/>
        <a:defRPr sz="2000">
          <a:solidFill>
            <a:schemeClr val="tx1"/>
          </a:solidFill>
          <a:uFillTx/>
          <a:latin typeface="+mn-lt"/>
        </a:defRPr>
      </a:lvl6pPr>
      <a:lvl7pPr marL="2971800" indent="-228600" algn="l" rtl="0" fontAlgn="base">
        <a:spcBef>
          <a:spcPct val="20000"/>
        </a:spcBef>
        <a:spcAft>
          <a:spcPct val="0"/>
        </a:spcAft>
        <a:buChar char="»"/>
        <a:defRPr sz="2000">
          <a:solidFill>
            <a:schemeClr val="tx1"/>
          </a:solidFill>
          <a:uFillTx/>
          <a:latin typeface="+mn-lt"/>
        </a:defRPr>
      </a:lvl7pPr>
      <a:lvl8pPr marL="3429000" indent="-228600" algn="l" rtl="0" fontAlgn="base">
        <a:spcBef>
          <a:spcPct val="20000"/>
        </a:spcBef>
        <a:spcAft>
          <a:spcPct val="0"/>
        </a:spcAft>
        <a:buChar char="»"/>
        <a:defRPr sz="2000">
          <a:solidFill>
            <a:schemeClr val="tx1"/>
          </a:solidFill>
          <a:uFillTx/>
          <a:latin typeface="+mn-lt"/>
        </a:defRPr>
      </a:lvl8pPr>
      <a:lvl9pPr marL="3886200" indent="-228600" algn="l" rtl="0" fontAlgn="base">
        <a:spcBef>
          <a:spcPct val="20000"/>
        </a:spcBef>
        <a:spcAft>
          <a:spcPct val="0"/>
        </a:spcAft>
        <a:buChar char="»"/>
        <a:defRPr sz="2000">
          <a:solidFill>
            <a:schemeClr val="tx1"/>
          </a:solidFill>
          <a:uFillTx/>
          <a:latin typeface="+mn-lt"/>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898525" y="1736725"/>
            <a:ext cx="1841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endParaRPr lang="en-US" sz="2400">
              <a:solidFill>
                <a:srgbClr val="000000"/>
              </a:solidFill>
              <a:latin typeface="Times" pitchFamily="1" charset="0"/>
            </a:endParaRPr>
          </a:p>
        </p:txBody>
      </p:sp>
      <p:sp>
        <p:nvSpPr>
          <p:cNvPr id="22532" name="Text Box 4"/>
          <p:cNvSpPr txBox="1">
            <a:spLocks noChangeArrowheads="1"/>
          </p:cNvSpPr>
          <p:nvPr/>
        </p:nvSpPr>
        <p:spPr bwMode="auto">
          <a:xfrm>
            <a:off x="2362200" y="1600200"/>
            <a:ext cx="60960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endParaRPr lang="en-US" sz="2400">
              <a:solidFill>
                <a:srgbClr val="000000"/>
              </a:solidFill>
              <a:latin typeface="Times" pitchFamily="1" charset="0"/>
            </a:endParaRPr>
          </a:p>
        </p:txBody>
      </p:sp>
      <p:sp>
        <p:nvSpPr>
          <p:cNvPr id="3076"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7"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8"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3032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hangingPunct="0">
              <a:defRPr/>
            </a:pPr>
            <a:endParaRPr lang="en-US" sz="2400" smtClean="0">
              <a:solidFill>
                <a:srgbClr val="000000"/>
              </a:solidFill>
              <a:latin typeface="Times" pitchFamily="18" charset="0"/>
              <a:cs typeface="Arial" charset="0"/>
            </a:endParaRPr>
          </a:p>
        </p:txBody>
      </p:sp>
      <p:sp>
        <p:nvSpPr>
          <p:cNvPr id="1027"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hangingPunct="0">
              <a:spcBef>
                <a:spcPct val="50000"/>
              </a:spcBef>
              <a:defRPr/>
            </a:pPr>
            <a:endParaRPr lang="en-US" sz="2400" smtClean="0">
              <a:solidFill>
                <a:srgbClr val="000000"/>
              </a:solidFill>
              <a:latin typeface="Times" pitchFamily="18" charset="0"/>
              <a:cs typeface="Arial" charset="0"/>
            </a:endParaRPr>
          </a:p>
        </p:txBody>
      </p:sp>
      <p:sp>
        <p:nvSpPr>
          <p:cNvPr id="1028"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2712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txBox="1"/>
          <p:nvPr/>
        </p:nvSpPr>
        <p:spPr>
          <a:xfrm>
            <a:off x="898525" y="1736725"/>
            <a:ext cx="1841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60" name="Google Shape;60;p15"/>
          <p:cNvSpPr txBox="1"/>
          <p:nvPr/>
        </p:nvSpPr>
        <p:spPr>
          <a:xfrm>
            <a:off x="2362200" y="1600200"/>
            <a:ext cx="60960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a:ea typeface="Times"/>
              <a:cs typeface="Times"/>
              <a:sym typeface="Times"/>
            </a:endParaRPr>
          </a:p>
        </p:txBody>
      </p:sp>
      <p:sp>
        <p:nvSpPr>
          <p:cNvPr id="61" name="Google Shape;61;p15"/>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9pPr>
          </a:lstStyle>
          <a:p>
            <a:endParaRPr/>
          </a:p>
        </p:txBody>
      </p:sp>
      <p:sp>
        <p:nvSpPr>
          <p:cNvPr id="62" name="Google Shape;62;p15"/>
          <p:cNvSpPr txBox="1">
            <a:spLocks noGrp="1"/>
          </p:cNvSpPr>
          <p:nvPr>
            <p:ph type="body" idx="1"/>
          </p:nvPr>
        </p:nvSpPr>
        <p:spPr>
          <a:xfrm>
            <a:off x="2209800" y="2438400"/>
            <a:ext cx="6705600" cy="3048000"/>
          </a:xfrm>
          <a:prstGeom prst="rect">
            <a:avLst/>
          </a:prstGeom>
          <a:noFill/>
          <a:ln>
            <a:noFill/>
          </a:ln>
        </p:spPr>
        <p:txBody>
          <a:bodyPr spcFirstLastPara="1" wrap="square" lIns="91425" tIns="45700" rIns="91425" bIns="45700" anchor="t" anchorCtr="0"/>
          <a:lstStyle>
            <a:lvl1pPr marL="457200" marR="0" lvl="0"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1pPr>
            <a:lvl2pPr marL="914400" marR="0" lvl="1"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2pPr>
            <a:lvl3pPr marL="1371600" marR="0" lvl="2"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3pPr>
            <a:lvl4pPr marL="1828800" marR="0" lvl="3"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4pPr>
            <a:lvl5pPr marL="2286000" marR="0" lvl="4"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5pPr>
            <a:lvl6pPr marL="2743200" marR="0" lvl="5"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6pPr>
            <a:lvl7pPr marL="3200400" marR="0" lvl="6"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7pPr>
            <a:lvl8pPr marL="3657600" marR="0" lvl="7"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8pPr>
            <a:lvl9pPr marL="4114800" marR="0" lvl="8"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9pPr>
          </a:lstStyle>
          <a:p>
            <a:endParaRPr/>
          </a:p>
        </p:txBody>
      </p:sp>
      <p:pic>
        <p:nvPicPr>
          <p:cNvPr id="63" name="Google Shape;63;p15"/>
          <p:cNvPicPr preferRelativeResize="0"/>
          <p:nvPr/>
        </p:nvPicPr>
        <p:blipFill rotWithShape="1">
          <a:blip r:embed="rId15">
            <a:alphaModFix/>
          </a:blip>
          <a:srcRect/>
          <a:stretch/>
        </p:blipFill>
        <p:spPr>
          <a:xfrm>
            <a:off x="0" y="0"/>
            <a:ext cx="9145588" cy="6859588"/>
          </a:xfrm>
          <a:prstGeom prst="rect">
            <a:avLst/>
          </a:prstGeom>
          <a:noFill/>
          <a:ln>
            <a:noFill/>
          </a:ln>
        </p:spPr>
      </p:pic>
    </p:spTree>
    <p:extLst>
      <p:ext uri="{BB962C8B-B14F-4D97-AF65-F5344CB8AC3E}">
        <p14:creationId xmlns:p14="http://schemas.microsoft.com/office/powerpoint/2010/main" val="2914941365"/>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898525" y="1736725"/>
            <a:ext cx="1841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Times"/>
              <a:ea typeface="Times"/>
              <a:cs typeface="Times"/>
              <a:sym typeface="Times"/>
            </a:endParaRPr>
          </a:p>
        </p:txBody>
      </p:sp>
      <p:sp>
        <p:nvSpPr>
          <p:cNvPr id="11" name="Google Shape;11;p1"/>
          <p:cNvSpPr txBox="1"/>
          <p:nvPr/>
        </p:nvSpPr>
        <p:spPr>
          <a:xfrm>
            <a:off x="2362200" y="1600200"/>
            <a:ext cx="60960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Times"/>
              <a:ea typeface="Times"/>
              <a:cs typeface="Times"/>
              <a:sym typeface="Times"/>
            </a:endParaRPr>
          </a:p>
        </p:txBody>
      </p:sp>
      <p:sp>
        <p:nvSpPr>
          <p:cNvPr id="12" name="Google Shape;12;p1"/>
          <p:cNvSpPr txBox="1">
            <a:spLocks noGrp="1"/>
          </p:cNvSpPr>
          <p:nvPr>
            <p:ph type="title"/>
          </p:nvPr>
        </p:nvSpPr>
        <p:spPr>
          <a:xfrm>
            <a:off x="2209800" y="1219200"/>
            <a:ext cx="6705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9pPr>
          </a:lstStyle>
          <a:p>
            <a:endParaRPr/>
          </a:p>
        </p:txBody>
      </p:sp>
      <p:sp>
        <p:nvSpPr>
          <p:cNvPr id="13" name="Google Shape;13;p1"/>
          <p:cNvSpPr txBox="1">
            <a:spLocks noGrp="1"/>
          </p:cNvSpPr>
          <p:nvPr>
            <p:ph type="body" idx="1"/>
          </p:nvPr>
        </p:nvSpPr>
        <p:spPr>
          <a:xfrm>
            <a:off x="2209800" y="2438400"/>
            <a:ext cx="6705600" cy="3048000"/>
          </a:xfrm>
          <a:prstGeom prst="rect">
            <a:avLst/>
          </a:prstGeom>
          <a:noFill/>
          <a:ln>
            <a:noFill/>
          </a:ln>
        </p:spPr>
        <p:txBody>
          <a:bodyPr spcFirstLastPara="1" wrap="square" lIns="91425" tIns="45700" rIns="91425" bIns="45700" anchor="t" anchorCtr="0"/>
          <a:lstStyle>
            <a:lvl1pPr marL="457200" marR="0" lvl="0"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1pPr>
            <a:lvl2pPr marL="914400" marR="0" lvl="1"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2pPr>
            <a:lvl3pPr marL="1371600" marR="0" lvl="2"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3pPr>
            <a:lvl4pPr marL="1828800" marR="0" lvl="3"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4pPr>
            <a:lvl5pPr marL="2286000" marR="0" lvl="4"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5pPr>
            <a:lvl6pPr marL="2743200" marR="0" lvl="5"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6pPr>
            <a:lvl7pPr marL="3200400" marR="0" lvl="6"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7pPr>
            <a:lvl8pPr marL="3657600" marR="0" lvl="7"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8pPr>
            <a:lvl9pPr marL="4114800" marR="0" lvl="8" indent="-342900" algn="l" rtl="0">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9pPr>
          </a:lstStyle>
          <a:p>
            <a:endParaRPr/>
          </a:p>
        </p:txBody>
      </p:sp>
      <p:pic>
        <p:nvPicPr>
          <p:cNvPr id="14" name="Google Shape;14;p1"/>
          <p:cNvPicPr preferRelativeResize="0"/>
          <p:nvPr/>
        </p:nvPicPr>
        <p:blipFill rotWithShape="1">
          <a:blip r:embed="rId15">
            <a:alphaModFix/>
          </a:blip>
          <a:srcRect/>
          <a:stretch/>
        </p:blipFill>
        <p:spPr>
          <a:xfrm>
            <a:off x="0" y="0"/>
            <a:ext cx="9145588" cy="6859588"/>
          </a:xfrm>
          <a:prstGeom prst="rect">
            <a:avLst/>
          </a:prstGeom>
          <a:noFill/>
          <a:ln>
            <a:noFill/>
          </a:ln>
        </p:spPr>
      </p:pic>
    </p:spTree>
    <p:extLst>
      <p:ext uri="{BB962C8B-B14F-4D97-AF65-F5344CB8AC3E}">
        <p14:creationId xmlns:p14="http://schemas.microsoft.com/office/powerpoint/2010/main" val="178326408"/>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hangingPunct="0">
              <a:defRPr/>
            </a:pPr>
            <a:endParaRPr lang="en-US" altLang="en-US" sz="2400" smtClean="0">
              <a:solidFill>
                <a:srgbClr val="000000"/>
              </a:solidFill>
              <a:latin typeface="Times" pitchFamily="18" charset="0"/>
            </a:endParaRPr>
          </a:p>
        </p:txBody>
      </p:sp>
      <p:sp>
        <p:nvSpPr>
          <p:cNvPr id="1027"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hangingPunct="0">
              <a:spcBef>
                <a:spcPct val="50000"/>
              </a:spcBef>
              <a:defRPr/>
            </a:pPr>
            <a:endParaRPr lang="en-US" altLang="en-US" sz="2400" smtClean="0">
              <a:solidFill>
                <a:srgbClr val="000000"/>
              </a:solidFill>
              <a:latin typeface="Times" pitchFamily="18" charset="0"/>
            </a:endParaRPr>
          </a:p>
        </p:txBody>
      </p:sp>
      <p:sp>
        <p:nvSpPr>
          <p:cNvPr id="1028"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58548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6.xml"/><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ngs.noaa.gov/NSDE/"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https://geodesy.noaa.gov/storm_archive/coastal/viewer/index.html" TargetMode="Externa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26.xml"/><Relationship Id="rId5" Type="http://schemas.openxmlformats.org/officeDocument/2006/relationships/image" Target="../media/image24.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storms.ngs.noaa.gov/" TargetMode="Externa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0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hyperlink" Target="https://coast.noaa.gov/dataviewer/#/" TargetMode="External"/><Relationship Id="rId3" Type="http://schemas.openxmlformats.org/officeDocument/2006/relationships/image" Target="../media/image76.png"/><Relationship Id="rId7" Type="http://schemas.openxmlformats.org/officeDocument/2006/relationships/hyperlink" Target="https://coast.noaa.gov/digitalcoast/" TargetMode="External"/><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1.jpeg"/><Relationship Id="rId4" Type="http://schemas.openxmlformats.org/officeDocument/2006/relationships/image" Target="../media/image77.jpe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hyperlink" Target="https://www.whitehouse.gov/presidential-actions/memorandum-ocean-mapping-united-states-exclusive-economic-zone-shoreline-nearshore-alaska/" TargetMode="External"/><Relationship Id="rId2" Type="http://schemas.openxmlformats.org/officeDocument/2006/relationships/image" Target="../media/image96.png"/><Relationship Id="rId1" Type="http://schemas.openxmlformats.org/officeDocument/2006/relationships/slideLayout" Target="../slideLayouts/slideLayout45.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58.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159.xml"/><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159.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7.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1.xml"/><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2" Type="http://schemas.openxmlformats.org/officeDocument/2006/relationships/hyperlink" Target="mailto:mike.aslaksen@noaa.gov" TargetMode="Externa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s://www.ngs.noaa.gov/NSDE/"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12700" y="1524000"/>
            <a:ext cx="9144000" cy="1781175"/>
          </a:xfrm>
          <a:prstGeom prst="rect">
            <a:avLst/>
          </a:prstGeom>
          <a:noFill/>
          <a:ln>
            <a:noFill/>
          </a:ln>
        </p:spPr>
        <p:txBody>
          <a:bodyPr lIns="91425" tIns="45700" rIns="91425" bIns="45700" anchor="ctr" anchorCtr="0">
            <a:noAutofit/>
          </a:bodyPr>
          <a:lstStyle/>
          <a:p>
            <a:pPr lvl="0">
              <a:buClr>
                <a:schemeClr val="accent2"/>
              </a:buClr>
              <a:buSzPct val="25000"/>
            </a:pPr>
            <a:r>
              <a:rPr lang="en-US" sz="4000" b="1" dirty="0" smtClean="0"/>
              <a:t/>
            </a:r>
            <a:br>
              <a:rPr lang="en-US" sz="4000" b="1" dirty="0" smtClean="0"/>
            </a:br>
            <a:r>
              <a:rPr lang="en-US" sz="3600" b="1" dirty="0" smtClean="0">
                <a:solidFill>
                  <a:schemeClr val="tx1"/>
                </a:solidFill>
              </a:rPr>
              <a:t>NGS Coastal Mapping Program Update </a:t>
            </a:r>
            <a:r>
              <a:rPr lang="en-US" sz="4000" b="1" dirty="0" smtClean="0"/>
              <a:t/>
            </a:r>
            <a:br>
              <a:rPr lang="en-US" sz="4000" b="1" dirty="0" smtClean="0"/>
            </a:br>
            <a:r>
              <a:rPr lang="en-US" sz="4000" b="1" dirty="0"/>
              <a:t/>
            </a:r>
            <a:br>
              <a:rPr lang="en-US" sz="4000" b="1" dirty="0"/>
            </a:br>
            <a:r>
              <a:rPr lang="en-US" sz="2800" b="1" dirty="0" smtClean="0"/>
              <a:t>Shoreline, Imagery, and Nearshore Bathymetry</a:t>
            </a:r>
            <a:br>
              <a:rPr lang="en-US" sz="2800" b="1" dirty="0" smtClean="0"/>
            </a:br>
            <a:r>
              <a:rPr lang="en-US" sz="4000" b="1" dirty="0" smtClean="0"/>
              <a:t> </a:t>
            </a:r>
            <a:endParaRPr lang="en-US" sz="4000" b="1" i="0" u="none" strike="noStrike" cap="none" baseline="0" dirty="0">
              <a:solidFill>
                <a:schemeClr val="accent2"/>
              </a:solidFill>
              <a:sym typeface="Arial"/>
            </a:endParaRPr>
          </a:p>
        </p:txBody>
      </p:sp>
      <p:sp>
        <p:nvSpPr>
          <p:cNvPr id="103" name="Shape 103"/>
          <p:cNvSpPr txBox="1">
            <a:spLocks noGrp="1"/>
          </p:cNvSpPr>
          <p:nvPr>
            <p:ph type="subTitle" idx="1"/>
          </p:nvPr>
        </p:nvSpPr>
        <p:spPr>
          <a:xfrm>
            <a:off x="12700" y="3810000"/>
            <a:ext cx="9144000" cy="19049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tx1">
                    <a:lumMod val="75000"/>
                    <a:lumOff val="25000"/>
                  </a:schemeClr>
                </a:solidFill>
                <a:latin typeface="Arial"/>
                <a:ea typeface="Arial"/>
                <a:cs typeface="Arial"/>
                <a:sym typeface="Arial"/>
              </a:rPr>
              <a:t>Mike </a:t>
            </a:r>
            <a:r>
              <a:rPr lang="en-US" sz="2400" b="1" i="0" u="none" strike="noStrike" cap="none" baseline="0" dirty="0" smtClean="0">
                <a:solidFill>
                  <a:schemeClr val="tx1">
                    <a:lumMod val="75000"/>
                    <a:lumOff val="25000"/>
                  </a:schemeClr>
                </a:solidFill>
                <a:latin typeface="Arial"/>
                <a:ea typeface="Arial"/>
                <a:cs typeface="Arial"/>
                <a:sym typeface="Arial"/>
              </a:rPr>
              <a:t>Aslaksen</a:t>
            </a:r>
            <a:endParaRPr lang="en-US" sz="2400" b="1" i="0" u="none" strike="noStrike" cap="none" baseline="0" dirty="0">
              <a:solidFill>
                <a:schemeClr val="tx1">
                  <a:lumMod val="75000"/>
                  <a:lumOff val="25000"/>
                </a:schemeClr>
              </a:solidFill>
              <a:latin typeface="Arial"/>
              <a:ea typeface="Arial"/>
              <a:cs typeface="Arial"/>
              <a:sym typeface="Arial"/>
            </a:endParaRP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tx1">
                    <a:lumMod val="75000"/>
                    <a:lumOff val="25000"/>
                  </a:schemeClr>
                </a:solidFill>
                <a:latin typeface="Arial"/>
                <a:ea typeface="Arial"/>
                <a:cs typeface="Arial"/>
                <a:sym typeface="Arial"/>
              </a:rPr>
              <a:t>Chief, Remote Sensing Division</a:t>
            </a: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tx1">
                    <a:lumMod val="75000"/>
                    <a:lumOff val="25000"/>
                  </a:schemeClr>
                </a:solidFill>
                <a:latin typeface="Arial"/>
                <a:ea typeface="Arial"/>
                <a:cs typeface="Arial"/>
                <a:sym typeface="Arial"/>
              </a:rPr>
              <a:t>National Geodetic </a:t>
            </a:r>
            <a:r>
              <a:rPr lang="en-US" sz="2400" b="1" i="0" u="none" strike="noStrike" cap="none" baseline="0" dirty="0" smtClean="0">
                <a:solidFill>
                  <a:schemeClr val="tx1">
                    <a:lumMod val="75000"/>
                    <a:lumOff val="25000"/>
                  </a:schemeClr>
                </a:solidFill>
                <a:latin typeface="Arial"/>
                <a:ea typeface="Arial"/>
                <a:cs typeface="Arial"/>
                <a:sym typeface="Arial"/>
              </a:rPr>
              <a:t>Survey</a:t>
            </a:r>
          </a:p>
          <a:p>
            <a:pPr marL="0" marR="0" lvl="0" indent="0" algn="ctr" rtl="0">
              <a:lnSpc>
                <a:spcPct val="100000"/>
              </a:lnSpc>
              <a:spcBef>
                <a:spcPts val="480"/>
              </a:spcBef>
              <a:spcAft>
                <a:spcPts val="0"/>
              </a:spcAft>
              <a:buClr>
                <a:schemeClr val="dk1"/>
              </a:buClr>
              <a:buSzPct val="25000"/>
              <a:buFont typeface="Arial"/>
              <a:buNone/>
            </a:pPr>
            <a:endParaRPr lang="en-US" sz="2400" b="1" dirty="0">
              <a:solidFill>
                <a:schemeClr val="tx1">
                  <a:lumMod val="75000"/>
                  <a:lumOff val="25000"/>
                </a:schemeClr>
              </a:solidFill>
            </a:endParaRPr>
          </a:p>
          <a:p>
            <a:pPr marL="0" marR="0" lvl="0" indent="0" algn="ctr" rtl="0">
              <a:lnSpc>
                <a:spcPct val="100000"/>
              </a:lnSpc>
              <a:spcBef>
                <a:spcPts val="480"/>
              </a:spcBef>
              <a:spcAft>
                <a:spcPts val="0"/>
              </a:spcAft>
              <a:buClr>
                <a:schemeClr val="dk1"/>
              </a:buClr>
              <a:buSzPct val="25000"/>
              <a:buFont typeface="Arial"/>
              <a:buNone/>
            </a:pPr>
            <a:r>
              <a:rPr lang="en-US" sz="1600" b="1" i="0" u="none" strike="noStrike" cap="none" baseline="0" dirty="0" smtClean="0">
                <a:solidFill>
                  <a:schemeClr val="tx1">
                    <a:lumMod val="75000"/>
                    <a:lumOff val="25000"/>
                  </a:schemeClr>
                </a:solidFill>
                <a:latin typeface="Arial"/>
                <a:ea typeface="Arial"/>
                <a:cs typeface="Arial"/>
                <a:sym typeface="Arial"/>
              </a:rPr>
              <a:t>NGS Webinar Series November 12, 2020</a:t>
            </a:r>
            <a:endParaRPr lang="en-US" sz="1600" b="1" i="0" u="none" strike="noStrike" cap="none" baseline="0" dirty="0">
              <a:solidFill>
                <a:schemeClr val="tx1">
                  <a:lumMod val="75000"/>
                  <a:lumOff val="25000"/>
                </a:schemeClr>
              </a:solidFill>
              <a:latin typeface="Arial"/>
              <a:ea typeface="Arial"/>
              <a:cs typeface="Arial"/>
              <a:sym typeface="Arial"/>
            </a:endParaRPr>
          </a:p>
        </p:txBody>
      </p:sp>
      <p:pic>
        <p:nvPicPr>
          <p:cNvPr id="104" name="Shape 104"/>
          <p:cNvPicPr preferRelativeResize="0"/>
          <p:nvPr/>
        </p:nvPicPr>
        <p:blipFill rotWithShape="1">
          <a:blip r:embed="rId3">
            <a:alphaModFix/>
          </a:blip>
          <a:srcRect l="6567" b="19999"/>
          <a:stretch/>
        </p:blipFill>
        <p:spPr>
          <a:xfrm>
            <a:off x="7008811" y="0"/>
            <a:ext cx="2135186" cy="1219199"/>
          </a:xfrm>
          <a:prstGeom prst="rect">
            <a:avLst/>
          </a:prstGeom>
          <a:noFill/>
          <a:ln w="38100" cap="sq" cmpd="sng">
            <a:solidFill>
              <a:srgbClr val="000000"/>
            </a:solidFill>
            <a:prstDash val="solid"/>
            <a:miter/>
            <a:headEnd type="none" w="med" len="med"/>
            <a:tailEnd type="none" w="med" len="med"/>
          </a:ln>
        </p:spPr>
      </p:pic>
      <p:pic>
        <p:nvPicPr>
          <p:cNvPr id="106" name="Shape 106"/>
          <p:cNvPicPr preferRelativeResize="0"/>
          <p:nvPr/>
        </p:nvPicPr>
        <p:blipFill rotWithShape="1">
          <a:blip r:embed="rId4">
            <a:alphaModFix/>
          </a:blip>
          <a:srcRect t="14544" b="11514"/>
          <a:stretch/>
        </p:blipFill>
        <p:spPr>
          <a:xfrm>
            <a:off x="12700" y="-7937"/>
            <a:ext cx="2698750" cy="1227136"/>
          </a:xfrm>
          <a:prstGeom prst="rect">
            <a:avLst/>
          </a:prstGeom>
          <a:noFill/>
          <a:ln w="38100" cap="sq" cmpd="sng">
            <a:solidFill>
              <a:srgbClr val="000000"/>
            </a:solidFill>
            <a:prstDash val="solid"/>
            <a:miter/>
            <a:headEnd type="none" w="med" len="med"/>
            <a:tailEnd type="none" w="med" len="med"/>
          </a:ln>
        </p:spPr>
      </p:pic>
      <p:pic>
        <p:nvPicPr>
          <p:cNvPr id="107" name="Shape 107"/>
          <p:cNvPicPr preferRelativeResize="0"/>
          <p:nvPr/>
        </p:nvPicPr>
        <p:blipFill rotWithShape="1">
          <a:blip r:embed="rId5">
            <a:alphaModFix/>
          </a:blip>
          <a:srcRect r="12130"/>
          <a:stretch/>
        </p:blipFill>
        <p:spPr>
          <a:xfrm>
            <a:off x="4848225" y="-7937"/>
            <a:ext cx="2162174" cy="1227136"/>
          </a:xfrm>
          <a:prstGeom prst="rect">
            <a:avLst/>
          </a:prstGeom>
          <a:noFill/>
          <a:ln w="38100" cap="sq" cmpd="sng">
            <a:solidFill>
              <a:srgbClr val="000000"/>
            </a:solidFill>
            <a:prstDash val="solid"/>
            <a:miter/>
            <a:headEnd type="none" w="med" len="med"/>
            <a:tailEnd type="none" w="med" len="med"/>
          </a:ln>
        </p:spPr>
      </p:pic>
      <p:pic>
        <p:nvPicPr>
          <p:cNvPr id="108" name="Shape 108"/>
          <p:cNvPicPr preferRelativeResize="0"/>
          <p:nvPr/>
        </p:nvPicPr>
        <p:blipFill rotWithShape="1">
          <a:blip r:embed="rId6">
            <a:alphaModFix/>
          </a:blip>
          <a:srcRect t="11560" b="7301"/>
          <a:stretch/>
        </p:blipFill>
        <p:spPr>
          <a:xfrm>
            <a:off x="2711450" y="0"/>
            <a:ext cx="2212974" cy="1219199"/>
          </a:xfrm>
          <a:prstGeom prst="rect">
            <a:avLst/>
          </a:prstGeom>
          <a:noFill/>
          <a:ln w="38100" cap="sq" cmpd="sng">
            <a:solidFill>
              <a:srgbClr val="000000"/>
            </a:solidFill>
            <a:prstDash val="solid"/>
            <a:miter/>
            <a:headEnd type="none" w="med" len="med"/>
            <a:tailEnd type="none" w="med" len="med"/>
          </a:ln>
        </p:spPr>
      </p:pic>
    </p:spTree>
    <p:extLst>
      <p:ext uri="{BB962C8B-B14F-4D97-AF65-F5344CB8AC3E}">
        <p14:creationId xmlns:p14="http://schemas.microsoft.com/office/powerpoint/2010/main" val="1990944973"/>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6"/>
          <p:cNvSpPr txBox="1">
            <a:spLocks noGrp="1"/>
          </p:cNvSpPr>
          <p:nvPr>
            <p:ph type="title"/>
          </p:nvPr>
        </p:nvSpPr>
        <p:spPr>
          <a:xfrm>
            <a:off x="0" y="0"/>
            <a:ext cx="91440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70C0"/>
                </a:solidFill>
              </a:rPr>
              <a:t>Imagery</a:t>
            </a:r>
            <a:endParaRPr/>
          </a:p>
        </p:txBody>
      </p:sp>
      <p:pic>
        <p:nvPicPr>
          <p:cNvPr id="313" name="Google Shape;313;p56"/>
          <p:cNvPicPr preferRelativeResize="0"/>
          <p:nvPr/>
        </p:nvPicPr>
        <p:blipFill>
          <a:blip r:embed="rId3">
            <a:alphaModFix/>
          </a:blip>
          <a:stretch>
            <a:fillRect/>
          </a:stretch>
        </p:blipFill>
        <p:spPr>
          <a:xfrm>
            <a:off x="39375" y="941828"/>
            <a:ext cx="4906325" cy="2973000"/>
          </a:xfrm>
          <a:prstGeom prst="rect">
            <a:avLst/>
          </a:prstGeom>
          <a:noFill/>
          <a:ln>
            <a:noFill/>
          </a:ln>
        </p:spPr>
      </p:pic>
      <p:pic>
        <p:nvPicPr>
          <p:cNvPr id="314" name="Google Shape;314;p56"/>
          <p:cNvPicPr preferRelativeResize="0"/>
          <p:nvPr/>
        </p:nvPicPr>
        <p:blipFill>
          <a:blip r:embed="rId4">
            <a:alphaModFix/>
          </a:blip>
          <a:stretch>
            <a:fillRect/>
          </a:stretch>
        </p:blipFill>
        <p:spPr>
          <a:xfrm>
            <a:off x="3149575" y="3538000"/>
            <a:ext cx="3235175" cy="2500425"/>
          </a:xfrm>
          <a:prstGeom prst="rect">
            <a:avLst/>
          </a:prstGeom>
          <a:noFill/>
          <a:ln>
            <a:noFill/>
          </a:ln>
        </p:spPr>
      </p:pic>
      <p:pic>
        <p:nvPicPr>
          <p:cNvPr id="315" name="Google Shape;315;p56"/>
          <p:cNvPicPr preferRelativeResize="0"/>
          <p:nvPr/>
        </p:nvPicPr>
        <p:blipFill>
          <a:blip r:embed="rId5">
            <a:alphaModFix/>
          </a:blip>
          <a:stretch>
            <a:fillRect/>
          </a:stretch>
        </p:blipFill>
        <p:spPr>
          <a:xfrm>
            <a:off x="4890344" y="838200"/>
            <a:ext cx="4052881" cy="2973000"/>
          </a:xfrm>
          <a:prstGeom prst="rect">
            <a:avLst/>
          </a:prstGeom>
          <a:noFill/>
          <a:ln>
            <a:noFill/>
          </a:ln>
        </p:spPr>
      </p:pic>
      <p:pic>
        <p:nvPicPr>
          <p:cNvPr id="316" name="Google Shape;316;p56"/>
          <p:cNvPicPr preferRelativeResize="0"/>
          <p:nvPr/>
        </p:nvPicPr>
        <p:blipFill>
          <a:blip r:embed="rId6">
            <a:alphaModFix/>
          </a:blip>
          <a:stretch>
            <a:fillRect/>
          </a:stretch>
        </p:blipFill>
        <p:spPr>
          <a:xfrm>
            <a:off x="6337642" y="3429000"/>
            <a:ext cx="2605583" cy="3371275"/>
          </a:xfrm>
          <a:prstGeom prst="rect">
            <a:avLst/>
          </a:prstGeom>
          <a:noFill/>
          <a:ln>
            <a:noFill/>
          </a:ln>
        </p:spPr>
      </p:pic>
    </p:spTree>
    <p:extLst>
      <p:ext uri="{BB962C8B-B14F-4D97-AF65-F5344CB8AC3E}">
        <p14:creationId xmlns:p14="http://schemas.microsoft.com/office/powerpoint/2010/main" val="1991864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78" y="857250"/>
            <a:ext cx="8401245" cy="5143500"/>
          </a:xfrm>
          <a:prstGeom prst="rect">
            <a:avLst/>
          </a:prstGeom>
          <a:ln>
            <a:noFill/>
          </a:ln>
          <a:effectLst>
            <a:softEdge rad="112500"/>
          </a:effectLst>
        </p:spPr>
      </p:pic>
      <p:sp>
        <p:nvSpPr>
          <p:cNvPr id="3" name="TextBox 2"/>
          <p:cNvSpPr txBox="1"/>
          <p:nvPr/>
        </p:nvSpPr>
        <p:spPr>
          <a:xfrm>
            <a:off x="4191000" y="4191000"/>
            <a:ext cx="18389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tl val="0"/>
              </a:rPr>
              <a:t>Bailey’s Mistake, ME</a:t>
            </a:r>
            <a:endParaRPr kumimoji="0" lang="en-US" sz="1400" b="0" i="0" u="none" strike="noStrike" kern="0" cap="none" spc="0" normalizeH="0" baseline="0" noProof="0" dirty="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12537775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57" y="857250"/>
            <a:ext cx="8385887" cy="5143500"/>
          </a:xfrm>
          <a:prstGeom prst="rect">
            <a:avLst/>
          </a:prstGeom>
        </p:spPr>
      </p:pic>
      <p:cxnSp>
        <p:nvCxnSpPr>
          <p:cNvPr id="17" name="Straight Arrow Connector 16"/>
          <p:cNvCxnSpPr/>
          <p:nvPr/>
        </p:nvCxnSpPr>
        <p:spPr>
          <a:xfrm>
            <a:off x="3513539" y="1235267"/>
            <a:ext cx="0" cy="15695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85281" y="1050601"/>
            <a:ext cx="45651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Road</a:t>
            </a:r>
          </a:p>
        </p:txBody>
      </p:sp>
      <p:sp>
        <p:nvSpPr>
          <p:cNvPr id="23" name="TextBox 22"/>
          <p:cNvSpPr txBox="1"/>
          <p:nvPr/>
        </p:nvSpPr>
        <p:spPr>
          <a:xfrm>
            <a:off x="7374884" y="1084510"/>
            <a:ext cx="1106306" cy="369332"/>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MHW Shoreline</a:t>
            </a:r>
          </a:p>
        </p:txBody>
      </p:sp>
      <p:cxnSp>
        <p:nvCxnSpPr>
          <p:cNvPr id="24" name="Straight Arrow Connector 23"/>
          <p:cNvCxnSpPr/>
          <p:nvPr/>
        </p:nvCxnSpPr>
        <p:spPr>
          <a:xfrm flipH="1">
            <a:off x="7151080" y="1269176"/>
            <a:ext cx="223805" cy="208236"/>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48583" y="2463909"/>
            <a:ext cx="527731"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Marsh</a:t>
            </a:r>
          </a:p>
        </p:txBody>
      </p:sp>
      <p:cxnSp>
        <p:nvCxnSpPr>
          <p:cNvPr id="46" name="Straight Arrow Connector 45"/>
          <p:cNvCxnSpPr>
            <a:stCxn id="42" idx="2"/>
          </p:cNvCxnSpPr>
          <p:nvPr/>
        </p:nvCxnSpPr>
        <p:spPr>
          <a:xfrm flipH="1">
            <a:off x="968605" y="2648575"/>
            <a:ext cx="143844" cy="343847"/>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610538" y="3009241"/>
            <a:ext cx="1482056" cy="369332"/>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MLLW Depth Contour</a:t>
            </a:r>
          </a:p>
        </p:txBody>
      </p:sp>
      <p:cxnSp>
        <p:nvCxnSpPr>
          <p:cNvPr id="52" name="Straight Arrow Connector 51"/>
          <p:cNvCxnSpPr>
            <a:stCxn id="51" idx="1"/>
          </p:cNvCxnSpPr>
          <p:nvPr/>
        </p:nvCxnSpPr>
        <p:spPr>
          <a:xfrm flipH="1" flipV="1">
            <a:off x="2321580" y="3101574"/>
            <a:ext cx="288957"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100930" y="2771232"/>
            <a:ext cx="188580" cy="23801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6658495" y="3866618"/>
            <a:ext cx="230678" cy="152497"/>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370652" y="4824287"/>
            <a:ext cx="1176301" cy="553998"/>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Reef Covers/Uncovers</a:t>
            </a:r>
          </a:p>
        </p:txBody>
      </p:sp>
      <p:cxnSp>
        <p:nvCxnSpPr>
          <p:cNvPr id="64" name="Straight Arrow Connector 63"/>
          <p:cNvCxnSpPr/>
          <p:nvPr/>
        </p:nvCxnSpPr>
        <p:spPr>
          <a:xfrm flipH="1">
            <a:off x="5267361" y="5184009"/>
            <a:ext cx="102468" cy="22090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82194" y="4017157"/>
            <a:ext cx="1176301" cy="553998"/>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tl val="0"/>
              </a:rPr>
              <a:t>Ledge Covers/Uncovers</a:t>
            </a:r>
          </a:p>
        </p:txBody>
      </p:sp>
    </p:spTree>
    <p:extLst>
      <p:ext uri="{BB962C8B-B14F-4D97-AF65-F5344CB8AC3E}">
        <p14:creationId xmlns:p14="http://schemas.microsoft.com/office/powerpoint/2010/main" val="31922982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51" y="857250"/>
            <a:ext cx="8652899" cy="5143500"/>
          </a:xfrm>
          <a:prstGeom prst="rect">
            <a:avLst/>
          </a:prstGeom>
        </p:spPr>
      </p:pic>
      <p:sp>
        <p:nvSpPr>
          <p:cNvPr id="5" name="TextBox 4"/>
          <p:cNvSpPr txBox="1"/>
          <p:nvPr/>
        </p:nvSpPr>
        <p:spPr>
          <a:xfrm>
            <a:off x="5411587" y="1250026"/>
            <a:ext cx="897774"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Fixed Pier</a:t>
            </a:r>
          </a:p>
        </p:txBody>
      </p:sp>
      <p:sp>
        <p:nvSpPr>
          <p:cNvPr id="6" name="TextBox 5"/>
          <p:cNvSpPr txBox="1"/>
          <p:nvPr/>
        </p:nvSpPr>
        <p:spPr>
          <a:xfrm>
            <a:off x="5411587" y="1681102"/>
            <a:ext cx="1128286"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Floating Pier</a:t>
            </a:r>
          </a:p>
        </p:txBody>
      </p:sp>
      <p:cxnSp>
        <p:nvCxnSpPr>
          <p:cNvPr id="8" name="Straight Arrow Connector 7"/>
          <p:cNvCxnSpPr/>
          <p:nvPr/>
        </p:nvCxnSpPr>
        <p:spPr>
          <a:xfrm flipV="1">
            <a:off x="6308322" y="1498596"/>
            <a:ext cx="231551" cy="18250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flipV="1">
            <a:off x="6309361" y="1342067"/>
            <a:ext cx="349134" cy="293"/>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65204" y="1681102"/>
            <a:ext cx="897795"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FFFFFF"/>
                </a:solidFill>
                <a:effectLst/>
                <a:uLnTx/>
                <a:uFillTx/>
                <a:latin typeface="Arial"/>
                <a:cs typeface="Arial"/>
                <a:sym typeface="Arial"/>
                <a:rtl val="0"/>
              </a:rPr>
              <a:t>Daybeacon</a:t>
            </a:r>
            <a:endParaRPr kumimoji="0" lang="en-US" sz="1200" b="1" i="0" u="none" strike="noStrike" kern="0" cap="none" spc="0" normalizeH="0" baseline="0" noProof="0" dirty="0">
              <a:ln>
                <a:noFill/>
              </a:ln>
              <a:solidFill>
                <a:srgbClr val="FFFFFF"/>
              </a:solidFill>
              <a:effectLst/>
              <a:uLnTx/>
              <a:uFillTx/>
              <a:latin typeface="Arial"/>
              <a:cs typeface="Arial"/>
              <a:sym typeface="Arial"/>
              <a:rtl val="0"/>
            </a:endParaRPr>
          </a:p>
        </p:txBody>
      </p:sp>
      <p:cxnSp>
        <p:nvCxnSpPr>
          <p:cNvPr id="14" name="Straight Arrow Connector 13"/>
          <p:cNvCxnSpPr/>
          <p:nvPr/>
        </p:nvCxnSpPr>
        <p:spPr>
          <a:xfrm flipH="1">
            <a:off x="7708107" y="1865769"/>
            <a:ext cx="157099" cy="173773"/>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233940" y="1690309"/>
            <a:ext cx="242252" cy="175460"/>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76192" y="1505643"/>
            <a:ext cx="45651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Road</a:t>
            </a:r>
          </a:p>
        </p:txBody>
      </p:sp>
      <p:sp>
        <p:nvSpPr>
          <p:cNvPr id="23" name="TextBox 22"/>
          <p:cNvSpPr txBox="1"/>
          <p:nvPr/>
        </p:nvSpPr>
        <p:spPr>
          <a:xfrm>
            <a:off x="7206096" y="1236079"/>
            <a:ext cx="1556903"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Rip Rap Shoreline</a:t>
            </a:r>
          </a:p>
        </p:txBody>
      </p:sp>
      <p:cxnSp>
        <p:nvCxnSpPr>
          <p:cNvPr id="24" name="Straight Arrow Connector 23"/>
          <p:cNvCxnSpPr/>
          <p:nvPr/>
        </p:nvCxnSpPr>
        <p:spPr>
          <a:xfrm flipH="1">
            <a:off x="6951874" y="1342067"/>
            <a:ext cx="464444" cy="0"/>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370122" y="4406785"/>
            <a:ext cx="60167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Ramp</a:t>
            </a:r>
          </a:p>
        </p:txBody>
      </p:sp>
      <p:cxnSp>
        <p:nvCxnSpPr>
          <p:cNvPr id="31" name="Straight Arrow Connector 30"/>
          <p:cNvCxnSpPr/>
          <p:nvPr/>
        </p:nvCxnSpPr>
        <p:spPr>
          <a:xfrm flipH="1" flipV="1">
            <a:off x="2610538" y="4205201"/>
            <a:ext cx="1" cy="20158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0183" y="3753196"/>
            <a:ext cx="1274267"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Overhead Cable</a:t>
            </a:r>
          </a:p>
        </p:txBody>
      </p:sp>
      <p:sp>
        <p:nvSpPr>
          <p:cNvPr id="35" name="TextBox 34"/>
          <p:cNvSpPr txBox="1"/>
          <p:nvPr/>
        </p:nvSpPr>
        <p:spPr>
          <a:xfrm>
            <a:off x="2124244" y="3429000"/>
            <a:ext cx="847556"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Building</a:t>
            </a:r>
          </a:p>
        </p:txBody>
      </p:sp>
      <p:cxnSp>
        <p:nvCxnSpPr>
          <p:cNvPr id="36" name="Straight Arrow Connector 35"/>
          <p:cNvCxnSpPr/>
          <p:nvPr/>
        </p:nvCxnSpPr>
        <p:spPr>
          <a:xfrm>
            <a:off x="2439185" y="3613666"/>
            <a:ext cx="0" cy="351732"/>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3"/>
          </p:cNvCxnSpPr>
          <p:nvPr/>
        </p:nvCxnSpPr>
        <p:spPr>
          <a:xfrm flipV="1">
            <a:off x="1577016" y="3845529"/>
            <a:ext cx="442133"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85058" y="2951018"/>
            <a:ext cx="719392"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Wrecks</a:t>
            </a:r>
          </a:p>
        </p:txBody>
      </p:sp>
      <p:cxnSp>
        <p:nvCxnSpPr>
          <p:cNvPr id="43" name="Straight Arrow Connector 42"/>
          <p:cNvCxnSpPr>
            <a:stCxn id="42" idx="0"/>
          </p:cNvCxnSpPr>
          <p:nvPr/>
        </p:nvCxnSpPr>
        <p:spPr>
          <a:xfrm flipV="1">
            <a:off x="1281037" y="2487431"/>
            <a:ext cx="219854" cy="46358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0"/>
          </p:cNvCxnSpPr>
          <p:nvPr/>
        </p:nvCxnSpPr>
        <p:spPr>
          <a:xfrm flipH="1" flipV="1">
            <a:off x="1008089" y="2648575"/>
            <a:ext cx="272948" cy="302444"/>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85058" y="4784640"/>
            <a:ext cx="1271889"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MHW Shoreline</a:t>
            </a:r>
          </a:p>
        </p:txBody>
      </p:sp>
      <p:cxnSp>
        <p:nvCxnSpPr>
          <p:cNvPr id="52" name="Straight Arrow Connector 51"/>
          <p:cNvCxnSpPr>
            <a:stCxn id="51" idx="0"/>
          </p:cNvCxnSpPr>
          <p:nvPr/>
        </p:nvCxnSpPr>
        <p:spPr>
          <a:xfrm flipV="1">
            <a:off x="1704450" y="4564620"/>
            <a:ext cx="0" cy="22002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256947" y="4876973"/>
            <a:ext cx="471070" cy="1"/>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3555531" y="5195309"/>
            <a:ext cx="518779" cy="4498"/>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788750" y="5102975"/>
            <a:ext cx="945049" cy="184666"/>
          </a:xfrm>
          <a:prstGeom prst="rect">
            <a:avLst/>
          </a:prstGeom>
          <a:solidFill>
            <a:schemeClr val="bg2"/>
          </a:solidFill>
          <a:ln w="19050">
            <a:solidFill>
              <a:schemeClr val="tx1"/>
            </a:solidFill>
          </a:ln>
        </p:spPr>
        <p:txBody>
          <a:bodyPr wrap="square" lIns="6858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Bare Rock</a:t>
            </a:r>
          </a:p>
        </p:txBody>
      </p:sp>
      <p:sp>
        <p:nvSpPr>
          <p:cNvPr id="63" name="TextBox 62"/>
          <p:cNvSpPr txBox="1"/>
          <p:nvPr/>
        </p:nvSpPr>
        <p:spPr>
          <a:xfrm>
            <a:off x="7589471" y="3965398"/>
            <a:ext cx="1308979" cy="369332"/>
          </a:xfrm>
          <a:prstGeom prst="rect">
            <a:avLst/>
          </a:prstGeom>
          <a:solidFill>
            <a:schemeClr val="bg2"/>
          </a:solidFill>
          <a:ln w="19050">
            <a:solidFill>
              <a:schemeClr val="tx1"/>
            </a:solid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tl val="0"/>
              </a:rPr>
              <a:t>Covers/Uncovers Rock</a:t>
            </a:r>
          </a:p>
        </p:txBody>
      </p:sp>
      <p:cxnSp>
        <p:nvCxnSpPr>
          <p:cNvPr id="64" name="Straight Arrow Connector 63"/>
          <p:cNvCxnSpPr>
            <a:stCxn id="63" idx="1"/>
          </p:cNvCxnSpPr>
          <p:nvPr/>
        </p:nvCxnSpPr>
        <p:spPr>
          <a:xfrm flipH="1">
            <a:off x="7371000" y="4150065"/>
            <a:ext cx="218471" cy="95686"/>
          </a:xfrm>
          <a:prstGeom prst="straightConnector1">
            <a:avLst/>
          </a:prstGeom>
          <a:ln w="25400">
            <a:solidFill>
              <a:schemeClr val="tx1"/>
            </a:solidFill>
            <a:tailEnd type="triangle"/>
          </a:ln>
          <a:effectLst>
            <a:glow rad="38100">
              <a:schemeClr val="bg2">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617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23900"/>
            <a:ext cx="8628582" cy="5143500"/>
          </a:xfrm>
          <a:prstGeom prst="rect">
            <a:avLst/>
          </a:prstGeom>
          <a:ln w="25400">
            <a:solidFill>
              <a:schemeClr val="bg1"/>
            </a:solidFill>
          </a:ln>
        </p:spPr>
      </p:pic>
      <p:sp>
        <p:nvSpPr>
          <p:cNvPr id="3" name="Title 1"/>
          <p:cNvSpPr>
            <a:spLocks noGrp="1"/>
          </p:cNvSpPr>
          <p:nvPr>
            <p:ph type="title"/>
          </p:nvPr>
        </p:nvSpPr>
        <p:spPr>
          <a:xfrm>
            <a:off x="0" y="0"/>
            <a:ext cx="9144000" cy="571500"/>
          </a:xfrm>
        </p:spPr>
        <p:txBody>
          <a:bodyPr/>
          <a:lstStyle/>
          <a:p>
            <a:pPr algn="ctr"/>
            <a:r>
              <a:rPr lang="en-US" sz="3200" dirty="0" smtClean="0">
                <a:solidFill>
                  <a:srgbClr val="0070C0"/>
                </a:solidFill>
              </a:rPr>
              <a:t>Geographic Cells </a:t>
            </a:r>
            <a:r>
              <a:rPr lang="en-US" dirty="0" smtClean="0">
                <a:solidFill>
                  <a:srgbClr val="0070C0"/>
                </a:solidFill>
              </a:rPr>
              <a:t>(Nautical Chart Shoreline)</a:t>
            </a:r>
            <a:endParaRPr lang="en-US" dirty="0">
              <a:solidFill>
                <a:srgbClr val="0070C0"/>
              </a:solidFill>
            </a:endParaRPr>
          </a:p>
        </p:txBody>
      </p:sp>
    </p:spTree>
    <p:extLst>
      <p:ext uri="{BB962C8B-B14F-4D97-AF65-F5344CB8AC3E}">
        <p14:creationId xmlns:p14="http://schemas.microsoft.com/office/powerpoint/2010/main" val="1700207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0" y="163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2800" b="1">
                <a:solidFill>
                  <a:schemeClr val="tx1"/>
                </a:solidFill>
                <a:latin typeface="+mj-lt"/>
              </a:rPr>
              <a:t>High Resolution Digital Aerial Imagery and Shoreline</a:t>
            </a:r>
          </a:p>
        </p:txBody>
      </p:sp>
      <p:pic>
        <p:nvPicPr>
          <p:cNvPr id="3" name="Picture 2"/>
          <p:cNvPicPr>
            <a:picLocks noChangeAspect="1"/>
          </p:cNvPicPr>
          <p:nvPr/>
        </p:nvPicPr>
        <p:blipFill rotWithShape="1">
          <a:blip r:embed="rId3"/>
          <a:srcRect l="16636" t="10644" r="23481" b="26137"/>
          <a:stretch/>
        </p:blipFill>
        <p:spPr>
          <a:xfrm>
            <a:off x="76200" y="1824038"/>
            <a:ext cx="4495800" cy="3227387"/>
          </a:xfrm>
          <a:prstGeom prst="rect">
            <a:avLst/>
          </a:prstGeom>
          <a:ln w="38100">
            <a:solidFill>
              <a:schemeClr val="bg1">
                <a:lumMod val="75000"/>
              </a:schemeClr>
            </a:solidFill>
          </a:ln>
        </p:spPr>
      </p:pic>
      <p:pic>
        <p:nvPicPr>
          <p:cNvPr id="4" name="Picture 3"/>
          <p:cNvPicPr>
            <a:picLocks noChangeAspect="1"/>
          </p:cNvPicPr>
          <p:nvPr/>
        </p:nvPicPr>
        <p:blipFill>
          <a:blip r:embed="rId4"/>
          <a:stretch>
            <a:fillRect/>
          </a:stretch>
        </p:blipFill>
        <p:spPr>
          <a:xfrm>
            <a:off x="4800600" y="838200"/>
            <a:ext cx="4259263" cy="2895600"/>
          </a:xfrm>
          <a:prstGeom prst="rect">
            <a:avLst/>
          </a:prstGeom>
          <a:ln w="38100">
            <a:solidFill>
              <a:schemeClr val="bg1">
                <a:lumMod val="75000"/>
              </a:schemeClr>
            </a:solidFill>
          </a:ln>
        </p:spPr>
      </p:pic>
      <p:pic>
        <p:nvPicPr>
          <p:cNvPr id="5" name="Picture 4"/>
          <p:cNvPicPr>
            <a:picLocks noChangeAspect="1"/>
          </p:cNvPicPr>
          <p:nvPr/>
        </p:nvPicPr>
        <p:blipFill>
          <a:blip r:embed="rId5"/>
          <a:stretch>
            <a:fillRect/>
          </a:stretch>
        </p:blipFill>
        <p:spPr>
          <a:xfrm>
            <a:off x="4800600" y="3827463"/>
            <a:ext cx="4259263" cy="2895600"/>
          </a:xfrm>
          <a:prstGeom prst="rect">
            <a:avLst/>
          </a:prstGeom>
          <a:ln w="38100">
            <a:solidFill>
              <a:schemeClr val="bg1">
                <a:lumMod val="75000"/>
              </a:schemeClr>
            </a:solidFill>
          </a:ln>
        </p:spPr>
      </p:pic>
      <p:sp>
        <p:nvSpPr>
          <p:cNvPr id="20486" name="Rectangle 5"/>
          <p:cNvSpPr>
            <a:spLocks noChangeArrowheads="1"/>
          </p:cNvSpPr>
          <p:nvPr/>
        </p:nvSpPr>
        <p:spPr bwMode="auto">
          <a:xfrm>
            <a:off x="1295400" y="2209800"/>
            <a:ext cx="152400" cy="152400"/>
          </a:xfrm>
          <a:prstGeom prst="rect">
            <a:avLst/>
          </a:prstGeom>
          <a:noFill/>
          <a:ln w="254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endParaRPr lang="en-US" altLang="en-US" sz="2800">
              <a:solidFill>
                <a:schemeClr val="tx1"/>
              </a:solidFill>
              <a:latin typeface="+mj-lt"/>
            </a:endParaRPr>
          </a:p>
        </p:txBody>
      </p:sp>
      <p:cxnSp>
        <p:nvCxnSpPr>
          <p:cNvPr id="8" name="Straight Connector 7"/>
          <p:cNvCxnSpPr>
            <a:stCxn id="20486" idx="3"/>
          </p:cNvCxnSpPr>
          <p:nvPr/>
        </p:nvCxnSpPr>
        <p:spPr bwMode="auto">
          <a:xfrm flipV="1">
            <a:off x="1447800" y="838200"/>
            <a:ext cx="3352800" cy="1447800"/>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sp>
        <p:nvSpPr>
          <p:cNvPr id="20488" name="Rectangle 8"/>
          <p:cNvSpPr>
            <a:spLocks noChangeArrowheads="1"/>
          </p:cNvSpPr>
          <p:nvPr/>
        </p:nvSpPr>
        <p:spPr bwMode="auto">
          <a:xfrm>
            <a:off x="1676400" y="2286000"/>
            <a:ext cx="228600" cy="152400"/>
          </a:xfrm>
          <a:prstGeom prst="rect">
            <a:avLst/>
          </a:prstGeom>
          <a:noFill/>
          <a:ln w="254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endParaRPr lang="en-US" altLang="en-US" sz="2800">
              <a:solidFill>
                <a:schemeClr val="tx1"/>
              </a:solidFill>
              <a:latin typeface="+mj-lt"/>
            </a:endParaRPr>
          </a:p>
        </p:txBody>
      </p:sp>
      <p:cxnSp>
        <p:nvCxnSpPr>
          <p:cNvPr id="11" name="Straight Connector 10"/>
          <p:cNvCxnSpPr>
            <a:stCxn id="20488" idx="3"/>
          </p:cNvCxnSpPr>
          <p:nvPr/>
        </p:nvCxnSpPr>
        <p:spPr bwMode="auto">
          <a:xfrm>
            <a:off x="1905000" y="2362200"/>
            <a:ext cx="2895600" cy="1465263"/>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sp>
        <p:nvSpPr>
          <p:cNvPr id="14" name="TextBox 13"/>
          <p:cNvSpPr txBox="1"/>
          <p:nvPr/>
        </p:nvSpPr>
        <p:spPr>
          <a:xfrm>
            <a:off x="1447800" y="5070475"/>
            <a:ext cx="1736373" cy="369332"/>
          </a:xfrm>
          <a:prstGeom prst="rect">
            <a:avLst/>
          </a:prstGeom>
          <a:noFill/>
        </p:spPr>
        <p:txBody>
          <a:bodyPr wrap="none">
            <a:spAutoFit/>
          </a:bodyPr>
          <a:lstStyle/>
          <a:p>
            <a:pPr eaLnBrk="1" fontAlgn="auto" hangingPunct="1">
              <a:spcBef>
                <a:spcPts val="0"/>
              </a:spcBef>
              <a:spcAft>
                <a:spcPts val="0"/>
              </a:spcAft>
              <a:defRPr/>
            </a:pPr>
            <a:r>
              <a:rPr lang="en-US" b="1" dirty="0">
                <a:latin typeface="+mj-lt"/>
                <a:cs typeface="+mn-cs"/>
              </a:rPr>
              <a:t>Baltimore, MD</a:t>
            </a:r>
          </a:p>
        </p:txBody>
      </p:sp>
    </p:spTree>
    <p:extLst>
      <p:ext uri="{BB962C8B-B14F-4D97-AF65-F5344CB8AC3E}">
        <p14:creationId xmlns:p14="http://schemas.microsoft.com/office/powerpoint/2010/main" val="420443856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0" y="1635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eaLnBrk="1" hangingPunct="1">
              <a:spcBef>
                <a:spcPct val="0"/>
              </a:spcBef>
              <a:buFontTx/>
              <a:buNone/>
            </a:pPr>
            <a:r>
              <a:rPr lang="en-US" altLang="en-US" sz="2800" b="1">
                <a:solidFill>
                  <a:schemeClr val="tx1"/>
                </a:solidFill>
                <a:latin typeface="+mj-lt"/>
              </a:rPr>
              <a:t>High Resolution Digital Aerial Imagery and Shoreline</a:t>
            </a:r>
          </a:p>
        </p:txBody>
      </p:sp>
      <p:pic>
        <p:nvPicPr>
          <p:cNvPr id="3" name="Picture 2"/>
          <p:cNvPicPr>
            <a:picLocks noChangeAspect="1"/>
          </p:cNvPicPr>
          <p:nvPr/>
        </p:nvPicPr>
        <p:blipFill rotWithShape="1">
          <a:blip r:embed="rId3"/>
          <a:srcRect l="16636" t="10644" r="23481" b="26137"/>
          <a:stretch/>
        </p:blipFill>
        <p:spPr>
          <a:xfrm>
            <a:off x="76200" y="1824038"/>
            <a:ext cx="4495800" cy="3227387"/>
          </a:xfrm>
          <a:prstGeom prst="rect">
            <a:avLst/>
          </a:prstGeom>
          <a:ln w="38100">
            <a:solidFill>
              <a:schemeClr val="bg1">
                <a:lumMod val="75000"/>
              </a:schemeClr>
            </a:solidFill>
          </a:ln>
        </p:spPr>
      </p:pic>
      <p:sp>
        <p:nvSpPr>
          <p:cNvPr id="22532" name="Rectangle 5"/>
          <p:cNvSpPr>
            <a:spLocks noChangeArrowheads="1"/>
          </p:cNvSpPr>
          <p:nvPr/>
        </p:nvSpPr>
        <p:spPr bwMode="auto">
          <a:xfrm>
            <a:off x="1295400" y="2209800"/>
            <a:ext cx="152400" cy="152400"/>
          </a:xfrm>
          <a:prstGeom prst="rect">
            <a:avLst/>
          </a:prstGeom>
          <a:noFill/>
          <a:ln w="254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endParaRPr lang="en-US" altLang="en-US" sz="2800">
              <a:solidFill>
                <a:schemeClr val="tx1"/>
              </a:solidFill>
              <a:latin typeface="+mj-lt"/>
            </a:endParaRPr>
          </a:p>
        </p:txBody>
      </p:sp>
      <p:cxnSp>
        <p:nvCxnSpPr>
          <p:cNvPr id="8" name="Straight Connector 7"/>
          <p:cNvCxnSpPr>
            <a:stCxn id="22532" idx="3"/>
          </p:cNvCxnSpPr>
          <p:nvPr/>
        </p:nvCxnSpPr>
        <p:spPr bwMode="auto">
          <a:xfrm flipV="1">
            <a:off x="1447800" y="838200"/>
            <a:ext cx="3352800" cy="1447800"/>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sp>
        <p:nvSpPr>
          <p:cNvPr id="22534" name="Rectangle 8"/>
          <p:cNvSpPr>
            <a:spLocks noChangeArrowheads="1"/>
          </p:cNvSpPr>
          <p:nvPr/>
        </p:nvSpPr>
        <p:spPr bwMode="auto">
          <a:xfrm>
            <a:off x="1676400" y="2286000"/>
            <a:ext cx="228600" cy="152400"/>
          </a:xfrm>
          <a:prstGeom prst="rect">
            <a:avLst/>
          </a:prstGeom>
          <a:noFill/>
          <a:ln w="254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endParaRPr lang="en-US" altLang="en-US" sz="2800">
              <a:solidFill>
                <a:schemeClr val="tx1"/>
              </a:solidFill>
              <a:latin typeface="+mj-lt"/>
            </a:endParaRPr>
          </a:p>
        </p:txBody>
      </p:sp>
      <p:cxnSp>
        <p:nvCxnSpPr>
          <p:cNvPr id="11" name="Straight Connector 10"/>
          <p:cNvCxnSpPr>
            <a:stCxn id="22534" idx="3"/>
          </p:cNvCxnSpPr>
          <p:nvPr/>
        </p:nvCxnSpPr>
        <p:spPr bwMode="auto">
          <a:xfrm>
            <a:off x="1905000" y="2362200"/>
            <a:ext cx="2895600" cy="1465263"/>
          </a:xfrm>
          <a:prstGeom prst="line">
            <a:avLst/>
          </a:prstGeom>
          <a:solidFill>
            <a:schemeClr val="accent1"/>
          </a:solidFill>
          <a:ln w="25400" cap="flat" cmpd="sng" algn="ctr">
            <a:solidFill>
              <a:schemeClr val="bg1">
                <a:lumMod val="65000"/>
              </a:schemeClr>
            </a:solidFill>
            <a:prstDash val="solid"/>
            <a:round/>
            <a:headEnd type="none" w="med" len="med"/>
            <a:tailEnd type="none" w="med" len="med"/>
          </a:ln>
          <a:effectLst/>
        </p:spPr>
      </p:cxnSp>
      <p:sp>
        <p:nvSpPr>
          <p:cNvPr id="14" name="TextBox 13"/>
          <p:cNvSpPr txBox="1"/>
          <p:nvPr/>
        </p:nvSpPr>
        <p:spPr>
          <a:xfrm>
            <a:off x="1447800" y="5070475"/>
            <a:ext cx="1736373" cy="369332"/>
          </a:xfrm>
          <a:prstGeom prst="rect">
            <a:avLst/>
          </a:prstGeom>
          <a:noFill/>
        </p:spPr>
        <p:txBody>
          <a:bodyPr wrap="none">
            <a:spAutoFit/>
          </a:bodyPr>
          <a:lstStyle/>
          <a:p>
            <a:pPr eaLnBrk="1" fontAlgn="auto" hangingPunct="1">
              <a:spcBef>
                <a:spcPts val="0"/>
              </a:spcBef>
              <a:spcAft>
                <a:spcPts val="0"/>
              </a:spcAft>
              <a:defRPr/>
            </a:pPr>
            <a:r>
              <a:rPr lang="en-US" b="1" dirty="0">
                <a:latin typeface="+mj-lt"/>
                <a:cs typeface="+mn-cs"/>
              </a:rPr>
              <a:t>Baltimore, MD</a:t>
            </a:r>
          </a:p>
        </p:txBody>
      </p:sp>
      <p:pic>
        <p:nvPicPr>
          <p:cNvPr id="7" name="Picture 6"/>
          <p:cNvPicPr>
            <a:picLocks noChangeAspect="1"/>
          </p:cNvPicPr>
          <p:nvPr/>
        </p:nvPicPr>
        <p:blipFill>
          <a:blip r:embed="rId4"/>
          <a:stretch>
            <a:fillRect/>
          </a:stretch>
        </p:blipFill>
        <p:spPr>
          <a:xfrm>
            <a:off x="4803775" y="846138"/>
            <a:ext cx="4248150" cy="2887662"/>
          </a:xfrm>
          <a:prstGeom prst="rect">
            <a:avLst/>
          </a:prstGeom>
          <a:ln w="38100">
            <a:solidFill>
              <a:schemeClr val="bg1">
                <a:lumMod val="65000"/>
              </a:schemeClr>
            </a:solidFill>
          </a:ln>
        </p:spPr>
      </p:pic>
      <p:pic>
        <p:nvPicPr>
          <p:cNvPr id="10" name="Picture 9"/>
          <p:cNvPicPr>
            <a:picLocks noChangeAspect="1"/>
          </p:cNvPicPr>
          <p:nvPr/>
        </p:nvPicPr>
        <p:blipFill>
          <a:blip r:embed="rId5"/>
          <a:stretch>
            <a:fillRect/>
          </a:stretch>
        </p:blipFill>
        <p:spPr>
          <a:xfrm>
            <a:off x="4803775" y="3811588"/>
            <a:ext cx="4259263" cy="2894012"/>
          </a:xfrm>
          <a:prstGeom prst="rect">
            <a:avLst/>
          </a:prstGeom>
          <a:ln w="38100">
            <a:solidFill>
              <a:schemeClr val="bg1">
                <a:lumMod val="65000"/>
              </a:schemeClr>
            </a:solidFill>
          </a:ln>
        </p:spPr>
      </p:pic>
    </p:spTree>
    <p:extLst>
      <p:ext uri="{BB962C8B-B14F-4D97-AF65-F5344CB8AC3E}">
        <p14:creationId xmlns:p14="http://schemas.microsoft.com/office/powerpoint/2010/main" val="68870649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l="14972" t="5193" b="14407"/>
          <a:stretch>
            <a:fillRect/>
          </a:stretch>
        </p:blipFill>
        <p:spPr bwMode="auto">
          <a:xfrm>
            <a:off x="4672012" y="3898264"/>
            <a:ext cx="4013767" cy="276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p:cNvPicPr>
            <a:picLocks noChangeAspect="1"/>
          </p:cNvPicPr>
          <p:nvPr/>
        </p:nvPicPr>
        <p:blipFill>
          <a:blip r:embed="rId3">
            <a:extLst>
              <a:ext uri="{28A0092B-C50C-407E-A947-70E740481C1C}">
                <a14:useLocalDpi xmlns:a14="http://schemas.microsoft.com/office/drawing/2010/main" val="0"/>
              </a:ext>
            </a:extLst>
          </a:blip>
          <a:srcRect l="14851" t="4845" b="13789"/>
          <a:stretch>
            <a:fillRect/>
          </a:stretch>
        </p:blipFill>
        <p:spPr bwMode="auto">
          <a:xfrm>
            <a:off x="4667250" y="1028814"/>
            <a:ext cx="3994442" cy="277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p:cNvPicPr>
            <a:picLocks noChangeAspect="1"/>
          </p:cNvPicPr>
          <p:nvPr/>
        </p:nvPicPr>
        <p:blipFill>
          <a:blip r:embed="rId4">
            <a:extLst>
              <a:ext uri="{28A0092B-C50C-407E-A947-70E740481C1C}">
                <a14:useLocalDpi xmlns:a14="http://schemas.microsoft.com/office/drawing/2010/main" val="0"/>
              </a:ext>
            </a:extLst>
          </a:blip>
          <a:srcRect l="14127" t="5540" b="14163"/>
          <a:stretch>
            <a:fillRect/>
          </a:stretch>
        </p:blipFill>
        <p:spPr bwMode="auto">
          <a:xfrm>
            <a:off x="508001" y="3895089"/>
            <a:ext cx="4064000" cy="276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p:cNvPicPr>
            <a:picLocks noChangeAspect="1"/>
          </p:cNvPicPr>
          <p:nvPr/>
        </p:nvPicPr>
        <p:blipFill>
          <a:blip r:embed="rId5">
            <a:extLst>
              <a:ext uri="{28A0092B-C50C-407E-A947-70E740481C1C}">
                <a14:useLocalDpi xmlns:a14="http://schemas.microsoft.com/office/drawing/2010/main" val="0"/>
              </a:ext>
            </a:extLst>
          </a:blip>
          <a:srcRect l="14542" t="4915" b="14474"/>
          <a:stretch>
            <a:fillRect/>
          </a:stretch>
        </p:blipFill>
        <p:spPr bwMode="auto">
          <a:xfrm>
            <a:off x="508001" y="1028814"/>
            <a:ext cx="4049712" cy="278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0"/>
          <p:cNvSpPr txBox="1">
            <a:spLocks noChangeArrowheads="1"/>
          </p:cNvSpPr>
          <p:nvPr/>
        </p:nvSpPr>
        <p:spPr bwMode="auto">
          <a:xfrm>
            <a:off x="2763838" y="3439478"/>
            <a:ext cx="192309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r>
              <a:rPr lang="en-US" altLang="en-US" sz="1600">
                <a:solidFill>
                  <a:schemeClr val="tx1"/>
                </a:solidFill>
                <a:latin typeface="+mj-lt"/>
                <a:cs typeface="Calibri" panose="020F0502020204030204" pitchFamily="34" charset="0"/>
              </a:rPr>
              <a:t>RNC 11491 2/2015</a:t>
            </a:r>
          </a:p>
        </p:txBody>
      </p:sp>
      <p:sp>
        <p:nvSpPr>
          <p:cNvPr id="17415" name="TextBox 11"/>
          <p:cNvSpPr txBox="1">
            <a:spLocks noChangeArrowheads="1"/>
          </p:cNvSpPr>
          <p:nvPr/>
        </p:nvSpPr>
        <p:spPr bwMode="auto">
          <a:xfrm>
            <a:off x="6821488" y="3442653"/>
            <a:ext cx="170899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r>
              <a:rPr lang="en-US" altLang="en-US" sz="1600">
                <a:solidFill>
                  <a:schemeClr val="tx1"/>
                </a:solidFill>
                <a:latin typeface="+mj-lt"/>
                <a:cs typeface="Calibri" panose="020F0502020204030204" pitchFamily="34" charset="0"/>
              </a:rPr>
              <a:t>Change Analysis</a:t>
            </a:r>
          </a:p>
        </p:txBody>
      </p:sp>
      <p:sp>
        <p:nvSpPr>
          <p:cNvPr id="17416" name="TextBox 12"/>
          <p:cNvSpPr txBox="1">
            <a:spLocks noChangeArrowheads="1"/>
          </p:cNvSpPr>
          <p:nvPr/>
        </p:nvSpPr>
        <p:spPr bwMode="auto">
          <a:xfrm>
            <a:off x="2447925" y="5537835"/>
            <a:ext cx="2078038"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a:spcBef>
                <a:spcPct val="0"/>
              </a:spcBef>
              <a:buFontTx/>
              <a:buNone/>
            </a:pPr>
            <a:r>
              <a:rPr lang="en-US" altLang="en-US" sz="1600" dirty="0">
                <a:solidFill>
                  <a:schemeClr val="tx1"/>
                </a:solidFill>
                <a:latin typeface="+mj-lt"/>
                <a:cs typeface="Calibri" panose="020F0502020204030204" pitchFamily="34" charset="0"/>
              </a:rPr>
              <a:t>Shoreline Compilation (GC 11196</a:t>
            </a:r>
            <a:r>
              <a:rPr lang="en-US" altLang="en-US" dirty="0">
                <a:solidFill>
                  <a:schemeClr val="tx1"/>
                </a:solidFill>
                <a:latin typeface="+mj-lt"/>
                <a:cs typeface="Calibri" panose="020F0502020204030204" pitchFamily="34" charset="0"/>
              </a:rPr>
              <a:t>)</a:t>
            </a:r>
          </a:p>
        </p:txBody>
      </p:sp>
      <p:sp>
        <p:nvSpPr>
          <p:cNvPr id="17417" name="TextBox 13"/>
          <p:cNvSpPr txBox="1">
            <a:spLocks noChangeArrowheads="1"/>
          </p:cNvSpPr>
          <p:nvPr/>
        </p:nvSpPr>
        <p:spPr bwMode="auto">
          <a:xfrm>
            <a:off x="7092950" y="6130290"/>
            <a:ext cx="145905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buFontTx/>
              <a:buNone/>
            </a:pPr>
            <a:r>
              <a:rPr lang="en-US" altLang="en-US" sz="1600">
                <a:solidFill>
                  <a:schemeClr val="tx1"/>
                </a:solidFill>
                <a:latin typeface="+mj-lt"/>
                <a:cs typeface="Calibri" panose="020F0502020204030204" pitchFamily="34" charset="0"/>
              </a:rPr>
              <a:t>Updated RNC</a:t>
            </a:r>
          </a:p>
        </p:txBody>
      </p:sp>
      <p:sp>
        <p:nvSpPr>
          <p:cNvPr id="17418" name="TextBox 14"/>
          <p:cNvSpPr txBox="1">
            <a:spLocks noChangeArrowheads="1"/>
          </p:cNvSpPr>
          <p:nvPr/>
        </p:nvSpPr>
        <p:spPr bwMode="auto">
          <a:xfrm>
            <a:off x="0" y="-42862"/>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a:spcBef>
                <a:spcPct val="0"/>
              </a:spcBef>
              <a:buFontTx/>
              <a:buNone/>
            </a:pPr>
            <a:r>
              <a:rPr lang="en-US" altLang="en-US" sz="2800" b="1" dirty="0">
                <a:solidFill>
                  <a:srgbClr val="0070C0"/>
                </a:solidFill>
                <a:latin typeface="+mj-lt"/>
                <a:cs typeface="Calibri" panose="020F0502020204030204" pitchFamily="34" charset="0"/>
              </a:rPr>
              <a:t>Coast and Shoreline Change Analysis </a:t>
            </a:r>
            <a:r>
              <a:rPr lang="en-US" altLang="en-US" sz="2800" b="1" dirty="0" smtClean="0">
                <a:solidFill>
                  <a:srgbClr val="0070C0"/>
                </a:solidFill>
                <a:latin typeface="+mj-lt"/>
                <a:cs typeface="Calibri" panose="020F0502020204030204" pitchFamily="34" charset="0"/>
              </a:rPr>
              <a:t>Program </a:t>
            </a:r>
            <a:r>
              <a:rPr lang="en-US" altLang="en-US" sz="2400" b="1" dirty="0">
                <a:solidFill>
                  <a:srgbClr val="0070C0"/>
                </a:solidFill>
                <a:latin typeface="+mj-lt"/>
                <a:cs typeface="Calibri" panose="020F0502020204030204" pitchFamily="34" charset="0"/>
              </a:rPr>
              <a:t>(CSCAP</a:t>
            </a:r>
            <a:r>
              <a:rPr lang="en-US" altLang="en-US" sz="2400" b="1" dirty="0" smtClean="0">
                <a:solidFill>
                  <a:srgbClr val="0070C0"/>
                </a:solidFill>
                <a:latin typeface="+mj-lt"/>
                <a:cs typeface="Calibri" panose="020F0502020204030204" pitchFamily="34" charset="0"/>
              </a:rPr>
              <a:t>)</a:t>
            </a:r>
            <a:endParaRPr lang="en-US" altLang="en-US" sz="2400" b="1" dirty="0">
              <a:solidFill>
                <a:srgbClr val="0070C0"/>
              </a:solidFill>
              <a:latin typeface="+mj-lt"/>
              <a:cs typeface="Calibri" panose="020F0502020204030204" pitchFamily="34" charset="0"/>
            </a:endParaRPr>
          </a:p>
        </p:txBody>
      </p:sp>
    </p:spTree>
    <p:extLst>
      <p:ext uri="{BB962C8B-B14F-4D97-AF65-F5344CB8AC3E}">
        <p14:creationId xmlns:p14="http://schemas.microsoft.com/office/powerpoint/2010/main" val="4714780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lgn="ctr"/>
            <a:r>
              <a:rPr lang="en-US" sz="3200" dirty="0" smtClean="0">
                <a:solidFill>
                  <a:srgbClr val="0070C0"/>
                </a:solidFill>
              </a:rPr>
              <a:t>Continually Updated Shoreline Product (CUSP)</a:t>
            </a:r>
            <a:endParaRPr lang="en-US" sz="3200" dirty="0">
              <a:solidFill>
                <a:srgbClr val="0070C0"/>
              </a:solidFill>
            </a:endParaRPr>
          </a:p>
        </p:txBody>
      </p:sp>
      <p:sp>
        <p:nvSpPr>
          <p:cNvPr id="4" name="Rectangle 3"/>
          <p:cNvSpPr/>
          <p:nvPr/>
        </p:nvSpPr>
        <p:spPr>
          <a:xfrm>
            <a:off x="2590800" y="5855794"/>
            <a:ext cx="42146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hlinkClick r:id="rId3"/>
                <a:rtl val="0"/>
              </a:rPr>
              <a:t>https://www.ngs.noaa.gov/NSDE/</a:t>
            </a:r>
            <a:endParaRPr kumimoji="0" lang="en-US" sz="2000" b="1" i="0" u="none" strike="noStrike" kern="0" cap="none" spc="0" normalizeH="0" baseline="0" noProof="0" dirty="0">
              <a:ln>
                <a:noFill/>
              </a:ln>
              <a:solidFill>
                <a:srgbClr val="000000"/>
              </a:solidFill>
              <a:effectLst/>
              <a:uLnTx/>
              <a:uFillTx/>
              <a:latin typeface="Arial"/>
              <a:cs typeface="Arial"/>
              <a:sym typeface="Arial"/>
              <a:rtl val="0"/>
            </a:endParaRPr>
          </a:p>
        </p:txBody>
      </p:sp>
      <p:pic>
        <p:nvPicPr>
          <p:cNvPr id="3" name="Picture 2"/>
          <p:cNvPicPr>
            <a:picLocks noChangeAspect="1"/>
          </p:cNvPicPr>
          <p:nvPr/>
        </p:nvPicPr>
        <p:blipFill>
          <a:blip r:embed="rId4"/>
          <a:stretch>
            <a:fillRect/>
          </a:stretch>
        </p:blipFill>
        <p:spPr>
          <a:xfrm>
            <a:off x="897872" y="963402"/>
            <a:ext cx="7756271" cy="4992416"/>
          </a:xfrm>
          <a:prstGeom prst="rect">
            <a:avLst/>
          </a:prstGeom>
        </p:spPr>
      </p:pic>
    </p:spTree>
    <p:extLst>
      <p:ext uri="{BB962C8B-B14F-4D97-AF65-F5344CB8AC3E}">
        <p14:creationId xmlns:p14="http://schemas.microsoft.com/office/powerpoint/2010/main" val="1574912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642" y="733307"/>
            <a:ext cx="3975038" cy="514425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66360" y="1255078"/>
            <a:ext cx="3429000" cy="5062924"/>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To provide the most current shoreline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Designed to deliver continuous shoreline with frequent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Employ state-of-the-art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Attributed shoreline features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Referenced to Mean High Water datum where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Includes NOAA and non-NOAA contemporary sources</a:t>
            </a:r>
          </a:p>
        </p:txBody>
      </p:sp>
      <p:sp>
        <p:nvSpPr>
          <p:cNvPr id="5" name="Title 1"/>
          <p:cNvSpPr txBox="1">
            <a:spLocks/>
          </p:cNvSpPr>
          <p:nvPr/>
        </p:nvSpPr>
        <p:spPr>
          <a:xfrm>
            <a:off x="0" y="116840"/>
            <a:ext cx="9144000" cy="853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sz="3000" b="1" kern="0" dirty="0" smtClean="0">
                <a:solidFill>
                  <a:srgbClr val="0070C0"/>
                </a:solidFill>
              </a:rPr>
              <a:t>Continually Updated Shoreline Product (CUSP)</a:t>
            </a:r>
            <a:endParaRPr lang="en-US" sz="3000" b="1" kern="0" dirty="0">
              <a:solidFill>
                <a:srgbClr val="0070C0"/>
              </a:solidFill>
            </a:endParaRPr>
          </a:p>
        </p:txBody>
      </p:sp>
    </p:spTree>
    <p:extLst>
      <p:ext uri="{BB962C8B-B14F-4D97-AF65-F5344CB8AC3E}">
        <p14:creationId xmlns:p14="http://schemas.microsoft.com/office/powerpoint/2010/main" val="2887111613"/>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9213" y="76200"/>
            <a:ext cx="8229600" cy="762000"/>
          </a:xfrm>
        </p:spPr>
        <p:txBody>
          <a:bodyPr/>
          <a:lstStyle/>
          <a:p>
            <a:r>
              <a:rPr lang="en-US" altLang="en-US" dirty="0" smtClean="0"/>
              <a:t>National Geodetic Survey</a:t>
            </a:r>
          </a:p>
        </p:txBody>
      </p:sp>
      <p:sp>
        <p:nvSpPr>
          <p:cNvPr id="4099" name="Content Placeholder 2"/>
          <p:cNvSpPr>
            <a:spLocks noGrp="1"/>
          </p:cNvSpPr>
          <p:nvPr>
            <p:ph sz="half" idx="1"/>
          </p:nvPr>
        </p:nvSpPr>
        <p:spPr>
          <a:xfrm>
            <a:off x="360363" y="1226983"/>
            <a:ext cx="8229600" cy="4525963"/>
          </a:xfrm>
        </p:spPr>
        <p:txBody>
          <a:bodyPr/>
          <a:lstStyle/>
          <a:p>
            <a:pPr marL="0" indent="0" algn="ctr">
              <a:buFont typeface="Arial" panose="020B0604020202020204" pitchFamily="34" charset="0"/>
              <a:buNone/>
              <a:defRPr/>
            </a:pPr>
            <a:r>
              <a:rPr lang="en-US" altLang="en-US" b="1" dirty="0" smtClean="0">
                <a:solidFill>
                  <a:schemeClr val="tx2">
                    <a:lumMod val="75000"/>
                  </a:schemeClr>
                </a:solidFill>
              </a:rPr>
              <a:t>Mission:  </a:t>
            </a:r>
            <a:r>
              <a:rPr lang="en-US" altLang="en-US" dirty="0" smtClean="0"/>
              <a:t>Define, maintain and provide access to the National Spatial Reference System.</a:t>
            </a:r>
          </a:p>
          <a:p>
            <a:pPr marL="0" indent="0" algn="ctr">
              <a:buFont typeface="Arial" panose="020B0604020202020204" pitchFamily="34" charset="0"/>
              <a:buNone/>
              <a:defRPr/>
            </a:pPr>
            <a:endParaRPr lang="en-US" altLang="en-US" sz="1200" dirty="0" smtClean="0"/>
          </a:p>
          <a:p>
            <a:pPr marL="0" indent="0" algn="ctr">
              <a:buFont typeface="Arial" panose="020B0604020202020204" pitchFamily="34" charset="0"/>
              <a:buNone/>
              <a:defRPr/>
            </a:pPr>
            <a:r>
              <a:rPr lang="en-US" altLang="en-US" b="1" dirty="0" smtClean="0">
                <a:solidFill>
                  <a:schemeClr val="tx2">
                    <a:lumMod val="75000"/>
                  </a:schemeClr>
                </a:solidFill>
              </a:rPr>
              <a:t>RSD Primary Programs:</a:t>
            </a:r>
          </a:p>
          <a:p>
            <a:pPr marL="0" indent="0">
              <a:buFont typeface="Arial" panose="020B0604020202020204" pitchFamily="34" charset="0"/>
              <a:buNone/>
              <a:defRPr/>
            </a:pPr>
            <a:endParaRPr lang="en-US" altLang="en-US" b="1" dirty="0" smtClean="0"/>
          </a:p>
        </p:txBody>
      </p:sp>
      <p:grpSp>
        <p:nvGrpSpPr>
          <p:cNvPr id="4100" name="Group 2"/>
          <p:cNvGrpSpPr>
            <a:grpSpLocks/>
          </p:cNvGrpSpPr>
          <p:nvPr/>
        </p:nvGrpSpPr>
        <p:grpSpPr bwMode="auto">
          <a:xfrm>
            <a:off x="107950" y="3124200"/>
            <a:ext cx="8936038" cy="2640013"/>
            <a:chOff x="107950" y="3948113"/>
            <a:chExt cx="8936038" cy="2640012"/>
          </a:xfrm>
        </p:grpSpPr>
        <p:pic>
          <p:nvPicPr>
            <p:cNvPr id="2" name="Picture 1" descr="Screen Clipping"/>
            <p:cNvPicPr>
              <a:picLocks noChangeAspect="1"/>
            </p:cNvPicPr>
            <p:nvPr/>
          </p:nvPicPr>
          <p:blipFill>
            <a:blip r:embed="rId3"/>
            <a:stretch>
              <a:fillRect/>
            </a:stretch>
          </p:blipFill>
          <p:spPr>
            <a:xfrm>
              <a:off x="107950" y="3948113"/>
              <a:ext cx="2667000" cy="1952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02" name="TextBox 2"/>
            <p:cNvSpPr txBox="1">
              <a:spLocks noChangeArrowheads="1"/>
            </p:cNvSpPr>
            <p:nvPr/>
          </p:nvSpPr>
          <p:spPr bwMode="auto">
            <a:xfrm>
              <a:off x="390525" y="5942013"/>
              <a:ext cx="2109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itchFamily="34" charset="0"/>
                </a:rPr>
                <a:t>Aeronautical Survey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itchFamily="34" charset="0"/>
                </a:rPr>
                <a:t>Program</a:t>
              </a:r>
            </a:p>
          </p:txBody>
        </p:sp>
        <p:pic>
          <p:nvPicPr>
            <p:cNvPr id="6" name="Picture 5" descr="Screen Clipping"/>
            <p:cNvPicPr>
              <a:picLocks noChangeAspect="1"/>
            </p:cNvPicPr>
            <p:nvPr/>
          </p:nvPicPr>
          <p:blipFill rotWithShape="1">
            <a:blip r:embed="rId4"/>
            <a:srcRect t="16500" b="1836"/>
            <a:stretch/>
          </p:blipFill>
          <p:spPr>
            <a:xfrm>
              <a:off x="2890838" y="3948113"/>
              <a:ext cx="3022600" cy="1947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04" name="TextBox 6"/>
            <p:cNvSpPr txBox="1">
              <a:spLocks noChangeArrowheads="1"/>
            </p:cNvSpPr>
            <p:nvPr/>
          </p:nvSpPr>
          <p:spPr bwMode="auto">
            <a:xfrm>
              <a:off x="3475038" y="5934075"/>
              <a:ext cx="1806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itchFamily="34" charset="0"/>
                </a:rPr>
                <a:t>Coastal Mapping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itchFamily="34" charset="0"/>
                </a:rPr>
                <a:t>Program</a:t>
              </a:r>
            </a:p>
          </p:txBody>
        </p:sp>
        <p:pic>
          <p:nvPicPr>
            <p:cNvPr id="4" name="Picture 3" descr="Screen Clipping"/>
            <p:cNvPicPr>
              <a:picLocks noChangeAspect="1"/>
            </p:cNvPicPr>
            <p:nvPr/>
          </p:nvPicPr>
          <p:blipFill rotWithShape="1">
            <a:blip r:embed="rId5"/>
            <a:srcRect l="9429" r="15385" b="14516"/>
            <a:stretch/>
          </p:blipFill>
          <p:spPr>
            <a:xfrm>
              <a:off x="6032500" y="3948113"/>
              <a:ext cx="3011488" cy="1965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396038" y="6016625"/>
              <a:ext cx="2193925" cy="369887"/>
            </a:xfrm>
            <a:prstGeom prst="rect">
              <a:avLst/>
            </a:prstGeom>
            <a:noFill/>
          </p:spPr>
          <p:txBody>
            <a:bodyPr wrap="non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S PGothic" panose="020B0600070205080204" pitchFamily="34" charset="-128"/>
                  <a:cs typeface="Arial" pitchFamily="34" charset="0"/>
                </a:rPr>
                <a:t>Emergency Response</a:t>
              </a:r>
            </a:p>
          </p:txBody>
        </p:sp>
      </p:grpSp>
    </p:spTree>
    <p:extLst>
      <p:ext uri="{BB962C8B-B14F-4D97-AF65-F5344CB8AC3E}">
        <p14:creationId xmlns:p14="http://schemas.microsoft.com/office/powerpoint/2010/main" val="168895165"/>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 y="3655"/>
            <a:ext cx="9144002" cy="754690"/>
          </a:xfrm>
        </p:spPr>
        <p:txBody>
          <a:bodyPr/>
          <a:lstStyle/>
          <a:p>
            <a:r>
              <a:rPr lang="en-US" sz="3600" b="1" dirty="0" smtClean="0">
                <a:solidFill>
                  <a:srgbClr val="0070C0"/>
                </a:solidFill>
              </a:rPr>
              <a:t>Coastal Semi-Oblique Imagery viewer  </a:t>
            </a:r>
            <a:endParaRPr lang="en-US" sz="3600" b="1" dirty="0">
              <a:solidFill>
                <a:srgbClr val="0070C0"/>
              </a:solidFill>
            </a:endParaRPr>
          </a:p>
        </p:txBody>
      </p:sp>
      <p:pic>
        <p:nvPicPr>
          <p:cNvPr id="3" name="Picture 2"/>
          <p:cNvPicPr>
            <a:picLocks noChangeAspect="1"/>
          </p:cNvPicPr>
          <p:nvPr/>
        </p:nvPicPr>
        <p:blipFill>
          <a:blip r:embed="rId2"/>
          <a:stretch>
            <a:fillRect/>
          </a:stretch>
        </p:blipFill>
        <p:spPr>
          <a:xfrm>
            <a:off x="205899" y="1107440"/>
            <a:ext cx="8691562" cy="4042255"/>
          </a:xfrm>
          <a:prstGeom prst="rect">
            <a:avLst/>
          </a:prstGeom>
        </p:spPr>
      </p:pic>
      <p:pic>
        <p:nvPicPr>
          <p:cNvPr id="4" name="Picture 3"/>
          <p:cNvPicPr>
            <a:picLocks noChangeAspect="1"/>
          </p:cNvPicPr>
          <p:nvPr/>
        </p:nvPicPr>
        <p:blipFill>
          <a:blip r:embed="rId3"/>
          <a:stretch>
            <a:fillRect/>
          </a:stretch>
        </p:blipFill>
        <p:spPr>
          <a:xfrm>
            <a:off x="5155133" y="3828797"/>
            <a:ext cx="2223978" cy="2307843"/>
          </a:xfrm>
          <a:prstGeom prst="rect">
            <a:avLst/>
          </a:prstGeom>
          <a:ln w="19050">
            <a:solidFill>
              <a:srgbClr val="FF0000"/>
            </a:solidFill>
          </a:ln>
        </p:spPr>
      </p:pic>
      <p:sp>
        <p:nvSpPr>
          <p:cNvPr id="5" name="Rectangle 4"/>
          <p:cNvSpPr/>
          <p:nvPr/>
        </p:nvSpPr>
        <p:spPr>
          <a:xfrm>
            <a:off x="381000" y="27432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pic>
        <p:nvPicPr>
          <p:cNvPr id="6" name="Picture 5"/>
          <p:cNvPicPr>
            <a:picLocks noChangeAspect="1"/>
          </p:cNvPicPr>
          <p:nvPr/>
        </p:nvPicPr>
        <p:blipFill rotWithShape="1">
          <a:blip r:embed="rId4"/>
          <a:srcRect r="14454"/>
          <a:stretch/>
        </p:blipFill>
        <p:spPr>
          <a:xfrm>
            <a:off x="7379111" y="3828797"/>
            <a:ext cx="1744570" cy="1447800"/>
          </a:xfrm>
          <a:prstGeom prst="rect">
            <a:avLst/>
          </a:prstGeom>
        </p:spPr>
      </p:pic>
      <p:sp>
        <p:nvSpPr>
          <p:cNvPr id="7" name="Rectangle 6"/>
          <p:cNvSpPr/>
          <p:nvPr/>
        </p:nvSpPr>
        <p:spPr>
          <a:xfrm>
            <a:off x="0" y="694272"/>
            <a:ext cx="914955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hlinkClick r:id="rId5"/>
                <a:rtl val="0"/>
              </a:rPr>
              <a:t>https://geodesy.noaa.gov/storm_archive/coastal/viewer/index.html</a:t>
            </a:r>
            <a:endParaRPr kumimoji="0" lang="en-US" sz="1800" b="1" i="0" u="none" strike="noStrike" kern="0" cap="none" spc="0" normalizeH="0" baseline="0" noProof="0" dirty="0">
              <a:ln>
                <a:noFill/>
              </a:ln>
              <a:solidFill>
                <a:srgbClr val="0070C0"/>
              </a:solidFill>
              <a:effectLst/>
              <a:uLnTx/>
              <a:uFillTx/>
              <a:latin typeface="Arial"/>
              <a:cs typeface="Arial"/>
              <a:sym typeface="Arial"/>
              <a:rtl val="0"/>
            </a:endParaRPr>
          </a:p>
        </p:txBody>
      </p:sp>
    </p:spTree>
    <p:extLst>
      <p:ext uri="{BB962C8B-B14F-4D97-AF65-F5344CB8AC3E}">
        <p14:creationId xmlns:p14="http://schemas.microsoft.com/office/powerpoint/2010/main" val="713161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6"/>
          <p:cNvSpPr txBox="1">
            <a:spLocks/>
          </p:cNvSpPr>
          <p:nvPr/>
        </p:nvSpPr>
        <p:spPr>
          <a:xfrm>
            <a:off x="76200" y="6096000"/>
            <a:ext cx="4040188" cy="6397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rtl val="0"/>
            </a:endParaRPr>
          </a:p>
        </p:txBody>
      </p:sp>
      <p:sp>
        <p:nvSpPr>
          <p:cNvPr id="4100" name="TextBox 3"/>
          <p:cNvSpPr txBox="1">
            <a:spLocks noChangeArrowheads="1"/>
          </p:cNvSpPr>
          <p:nvPr/>
        </p:nvSpPr>
        <p:spPr bwMode="auto">
          <a:xfrm>
            <a:off x="0" y="6578600"/>
            <a:ext cx="451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1" u="none" strike="noStrike" kern="0" cap="none" spc="0" normalizeH="0" baseline="0" noProof="0">
                <a:ln>
                  <a:noFill/>
                </a:ln>
                <a:solidFill>
                  <a:srgbClr val="FFFFFF"/>
                </a:solidFill>
                <a:effectLst/>
                <a:uLnTx/>
                <a:uFillTx/>
                <a:latin typeface="Verdana" panose="020B0604030504040204" pitchFamily="34" charset="0"/>
                <a:cs typeface="Arial" panose="020B0604020202020204" pitchFamily="34" charset="0"/>
                <a:sym typeface="Arial"/>
                <a:rtl val="0"/>
              </a:rPr>
              <a:t>Hooper Bay Airport, May 27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0" cap="none" spc="0" normalizeH="0" baseline="0" noProof="0">
              <a:ln>
                <a:noFill/>
              </a:ln>
              <a:solidFill>
                <a:srgbClr val="FFFFFF"/>
              </a:solidFill>
              <a:effectLst/>
              <a:uLnTx/>
              <a:uFillTx/>
              <a:latin typeface="Verdana" panose="020B0604030504040204" pitchFamily="34" charset="0"/>
              <a:cs typeface="Arial" panose="020B0604020202020204" pitchFamily="34" charset="0"/>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0" cap="none" spc="0" normalizeH="0" baseline="0" noProof="0">
              <a:ln>
                <a:noFill/>
              </a:ln>
              <a:solidFill>
                <a:srgbClr val="FFFFFF"/>
              </a:solidFill>
              <a:effectLst/>
              <a:uLnTx/>
              <a:uFillTx/>
              <a:latin typeface="Verdana" panose="020B0604030504040204" pitchFamily="34" charset="0"/>
              <a:cs typeface="Arial" panose="020B0604020202020204" pitchFamily="34" charset="0"/>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0" b="0" i="1" u="none" strike="noStrike" kern="0" cap="none" spc="0" normalizeH="0" baseline="0" noProof="0">
              <a:ln>
                <a:noFill/>
              </a:ln>
              <a:solidFill>
                <a:srgbClr val="FFFFFF"/>
              </a:solidFill>
              <a:effectLst/>
              <a:uLnTx/>
              <a:uFillTx/>
              <a:latin typeface="Verdana" panose="020B0604030504040204" pitchFamily="34" charset="0"/>
              <a:cs typeface="Arial" panose="020B0604020202020204" pitchFamily="34" charset="0"/>
              <a:sym typeface="Arial"/>
              <a:rtl val="0"/>
            </a:endParaRPr>
          </a:p>
        </p:txBody>
      </p:sp>
      <p:sp>
        <p:nvSpPr>
          <p:cNvPr id="4101" name="Title 1"/>
          <p:cNvSpPr txBox="1">
            <a:spLocks/>
          </p:cNvSpPr>
          <p:nvPr/>
        </p:nvSpPr>
        <p:spPr bwMode="auto">
          <a:xfrm>
            <a:off x="0" y="76200"/>
            <a:ext cx="9144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0" cap="none" spc="0" normalizeH="0" baseline="0" noProof="0">
                <a:ln>
                  <a:noFill/>
                </a:ln>
                <a:solidFill>
                  <a:srgbClr val="FFFFFF"/>
                </a:solidFill>
                <a:effectLst/>
                <a:uLnTx/>
                <a:uFillTx/>
                <a:latin typeface="Rockwell" panose="02060603020205020403" pitchFamily="18" charset="0"/>
                <a:cs typeface="Arial" panose="020B0604020202020204" pitchFamily="34" charset="0"/>
                <a:sym typeface="Arial"/>
                <a:rtl val="0"/>
              </a:rPr>
              <a:t>NOAA Semi-Oblique Coastal Imaging</a:t>
            </a:r>
          </a:p>
        </p:txBody>
      </p:sp>
    </p:spTree>
    <p:extLst>
      <p:ext uri="{BB962C8B-B14F-4D97-AF65-F5344CB8AC3E}">
        <p14:creationId xmlns:p14="http://schemas.microsoft.com/office/powerpoint/2010/main" val="3614716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81000" y="122238"/>
            <a:ext cx="8229600" cy="715962"/>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Arial"/>
                <a:ea typeface="+mn-ea"/>
                <a:cs typeface="+mn-cs"/>
              </a:rPr>
              <a:t>Emergency Response</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l="301" t="7777" r="1875" b="4225"/>
          <a:stretch>
            <a:fillRect/>
          </a:stretch>
        </p:blipFill>
        <p:spPr bwMode="auto">
          <a:xfrm>
            <a:off x="2286000" y="3048000"/>
            <a:ext cx="3489325" cy="24526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1" name="Rectangle 9"/>
          <p:cNvSpPr>
            <a:spLocks noChangeArrowheads="1"/>
          </p:cNvSpPr>
          <p:nvPr/>
        </p:nvSpPr>
        <p:spPr bwMode="auto">
          <a:xfrm>
            <a:off x="6019800" y="1314450"/>
            <a:ext cx="312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Remotely sensed data is acquired to support NOAA’s homeland security and emergency response requirements.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NOAA maintains the capability to provide tools, technology, and expertise in a timely and efficient manner.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The remotely sensed data collected is disseminated to federal, state, and local government agencies as well as the general public to facilitate support efforts.</a:t>
            </a:r>
          </a:p>
        </p:txBody>
      </p:sp>
      <p:pic>
        <p:nvPicPr>
          <p:cNvPr id="4102" name="Picture 10" descr="245324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6998"/>
            <a:ext cx="2895600" cy="17065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5"/>
          <p:cNvPicPr>
            <a:picLocks noChangeAspect="1" noChangeArrowheads="1"/>
          </p:cNvPicPr>
          <p:nvPr/>
        </p:nvPicPr>
        <p:blipFill>
          <a:blip r:embed="rId4">
            <a:extLst>
              <a:ext uri="{28A0092B-C50C-407E-A947-70E740481C1C}">
                <a14:useLocalDpi xmlns:a14="http://schemas.microsoft.com/office/drawing/2010/main" val="0"/>
              </a:ext>
            </a:extLst>
          </a:blip>
          <a:srcRect l="19347" t="45798" r="36369" b="18723"/>
          <a:stretch>
            <a:fillRect/>
          </a:stretch>
        </p:blipFill>
        <p:spPr bwMode="auto">
          <a:xfrm>
            <a:off x="152400" y="3083560"/>
            <a:ext cx="2590800" cy="1393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3048000" y="1314450"/>
            <a:ext cx="2628901" cy="1752600"/>
          </a:xfrm>
          <a:prstGeom prst="rect">
            <a:avLst/>
          </a:prstGeom>
          <a:ln w="25400">
            <a:solidFill>
              <a:srgbClr val="000000"/>
            </a:solidFill>
          </a:ln>
        </p:spPr>
      </p:pic>
    </p:spTree>
    <p:extLst>
      <p:ext uri="{BB962C8B-B14F-4D97-AF65-F5344CB8AC3E}">
        <p14:creationId xmlns:p14="http://schemas.microsoft.com/office/powerpoint/2010/main" val="2664161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6256" y="-56438"/>
            <a:ext cx="8229600" cy="715962"/>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Arial"/>
                <a:ea typeface="+mn-ea"/>
                <a:cs typeface="+mn-cs"/>
              </a:rPr>
              <a:t>Emergency Response</a:t>
            </a:r>
          </a:p>
        </p:txBody>
      </p:sp>
      <p:sp>
        <p:nvSpPr>
          <p:cNvPr id="3" name="TextBox 2"/>
          <p:cNvSpPr txBox="1"/>
          <p:nvPr/>
        </p:nvSpPr>
        <p:spPr>
          <a:xfrm>
            <a:off x="6128476" y="6488668"/>
            <a:ext cx="3082895" cy="369332"/>
          </a:xfrm>
          <a:prstGeom prst="rect">
            <a:avLst/>
          </a:prstGeom>
          <a:noFill/>
        </p:spPr>
        <p:txBody>
          <a:bodyPr wrap="none" rtlCol="0">
            <a:spAutoFit/>
          </a:bodyPr>
          <a:lstStyle/>
          <a:p>
            <a:r>
              <a:rPr lang="en-US" dirty="0">
                <a:hlinkClick r:id="rId2"/>
              </a:rPr>
              <a:t>https://storms.ngs.noaa.gov/</a:t>
            </a:r>
            <a:endParaRPr lang="en-US" dirty="0"/>
          </a:p>
        </p:txBody>
      </p:sp>
      <p:pic>
        <p:nvPicPr>
          <p:cNvPr id="2" name="Picture 1"/>
          <p:cNvPicPr>
            <a:picLocks noChangeAspect="1"/>
          </p:cNvPicPr>
          <p:nvPr/>
        </p:nvPicPr>
        <p:blipFill>
          <a:blip r:embed="rId3"/>
          <a:stretch>
            <a:fillRect/>
          </a:stretch>
        </p:blipFill>
        <p:spPr>
          <a:xfrm>
            <a:off x="1868020" y="597621"/>
            <a:ext cx="5266072" cy="5952951"/>
          </a:xfrm>
          <a:prstGeom prst="rect">
            <a:avLst/>
          </a:prstGeom>
        </p:spPr>
      </p:pic>
    </p:spTree>
    <p:extLst>
      <p:ext uri="{BB962C8B-B14F-4D97-AF65-F5344CB8AC3E}">
        <p14:creationId xmlns:p14="http://schemas.microsoft.com/office/powerpoint/2010/main" val="26847241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Lidar_LAS"/>
          <p:cNvPicPr>
            <a:picLocks noChangeAspect="1" noChangeArrowheads="1"/>
          </p:cNvPicPr>
          <p:nvPr/>
        </p:nvPicPr>
        <p:blipFill>
          <a:blip r:embed="rId3" cstate="print">
            <a:lum bright="6000"/>
          </a:blip>
          <a:srcRect/>
          <a:stretch>
            <a:fillRect/>
          </a:stretch>
        </p:blipFill>
        <p:spPr bwMode="auto">
          <a:xfrm>
            <a:off x="1563701" y="4114800"/>
            <a:ext cx="2209800" cy="1534584"/>
          </a:xfrm>
          <a:prstGeom prst="rect">
            <a:avLst/>
          </a:prstGeom>
          <a:ln>
            <a:noFill/>
          </a:ln>
          <a:effectLst>
            <a:softEdge rad="112500"/>
          </a:effectLst>
        </p:spPr>
      </p:pic>
      <p:pic>
        <p:nvPicPr>
          <p:cNvPr id="7" name="Picture 6"/>
          <p:cNvPicPr>
            <a:picLocks noChangeAspect="1" noChangeArrowheads="1"/>
          </p:cNvPicPr>
          <p:nvPr/>
        </p:nvPicPr>
        <p:blipFill>
          <a:blip r:embed="rId4" cstate="print"/>
          <a:srcRect l="59016"/>
          <a:stretch>
            <a:fillRect/>
          </a:stretch>
        </p:blipFill>
        <p:spPr bwMode="auto">
          <a:xfrm>
            <a:off x="1600200" y="1752600"/>
            <a:ext cx="125276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988" name="Rectangle 2"/>
          <p:cNvSpPr>
            <a:spLocks noGrp="1" noChangeArrowheads="1"/>
          </p:cNvSpPr>
          <p:nvPr>
            <p:ph type="title"/>
          </p:nvPr>
        </p:nvSpPr>
        <p:spPr>
          <a:xfrm>
            <a:off x="0" y="0"/>
            <a:ext cx="9144000" cy="762000"/>
          </a:xfrm>
        </p:spPr>
        <p:txBody>
          <a:bodyPr/>
          <a:lstStyle/>
          <a:p>
            <a:pPr algn="ctr" eaLnBrk="1" hangingPunct="1"/>
            <a:r>
              <a:rPr lang="en-US" altLang="en-US" smtClean="0">
                <a:solidFill>
                  <a:srgbClr val="0070C0"/>
                </a:solidFill>
              </a:rPr>
              <a:t>Integrated Ocean and Coastal Mapping (IOCM)</a:t>
            </a:r>
          </a:p>
        </p:txBody>
      </p:sp>
      <p:sp>
        <p:nvSpPr>
          <p:cNvPr id="41989" name="Rectangle 4"/>
          <p:cNvSpPr>
            <a:spLocks noChangeArrowheads="1"/>
          </p:cNvSpPr>
          <p:nvPr/>
        </p:nvSpPr>
        <p:spPr bwMode="auto">
          <a:xfrm>
            <a:off x="2895600" y="1066800"/>
            <a:ext cx="6248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70C0"/>
                </a:solidFill>
                <a:effectLst/>
                <a:uLnTx/>
                <a:uFillTx/>
                <a:latin typeface="Verdana" pitchFamily="34" charset="0"/>
                <a:ea typeface="+mn-ea"/>
                <a:cs typeface="Arial" charset="0"/>
                <a:sym typeface="Arial"/>
              </a:rPr>
              <a:t>The practice of acquiring, managing, integrating and disseminating ocean and coastal geospatial mapping data in such a manner that permits these data and their derivative products to be easily accessed and used by and for the greatest range of users and purposes.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70C0"/>
              </a:solidFill>
              <a:effectLst/>
              <a:uLnTx/>
              <a:uFillTx/>
              <a:latin typeface="Verdana" pitchFamily="34" charset="0"/>
              <a:ea typeface="+mn-ea"/>
              <a:cs typeface="Arial" charset="0"/>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70C0"/>
                </a:solidFill>
                <a:effectLst/>
                <a:uLnTx/>
                <a:uFillTx/>
                <a:latin typeface="Verdana" pitchFamily="34" charset="0"/>
                <a:ea typeface="+mn-ea"/>
                <a:cs typeface="Arial" charset="0"/>
                <a:sym typeface="Arial"/>
              </a:rPr>
              <a:t>IOCM requires intra- and inter-agency coordination with a focus on streamlining operations, reducing redundancies, improving efficiencies, developing common standards, and stimulating innovation and technological development.</a:t>
            </a:r>
          </a:p>
        </p:txBody>
      </p:sp>
      <p:pic>
        <p:nvPicPr>
          <p:cNvPr id="6" name="Picture 5"/>
          <p:cNvPicPr>
            <a:picLocks noChangeAspect="1" noChangeArrowheads="1"/>
          </p:cNvPicPr>
          <p:nvPr/>
        </p:nvPicPr>
        <p:blipFill>
          <a:blip r:embed="rId4" cstate="print"/>
          <a:srcRect l="1357" t="2272" r="60559" b="2272"/>
          <a:stretch>
            <a:fillRect/>
          </a:stretch>
        </p:blipFill>
        <p:spPr bwMode="auto">
          <a:xfrm>
            <a:off x="152400" y="1144529"/>
            <a:ext cx="1447800" cy="2170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1" descr="RGB_ortho"/>
          <p:cNvPicPr>
            <a:picLocks noChangeAspect="1" noChangeArrowheads="1"/>
          </p:cNvPicPr>
          <p:nvPr/>
        </p:nvPicPr>
        <p:blipFill>
          <a:blip r:embed="rId5" cstate="print"/>
          <a:srcRect/>
          <a:stretch>
            <a:fillRect/>
          </a:stretch>
        </p:blipFill>
        <p:spPr bwMode="auto">
          <a:xfrm>
            <a:off x="39701" y="3657600"/>
            <a:ext cx="2213001" cy="1524000"/>
          </a:xfrm>
          <a:prstGeom prst="rect">
            <a:avLst/>
          </a:prstGeom>
          <a:ln>
            <a:noFill/>
          </a:ln>
          <a:effectLst>
            <a:softEdge rad="112500"/>
          </a:effectLst>
        </p:spPr>
      </p:pic>
      <p:pic>
        <p:nvPicPr>
          <p:cNvPr id="9" name="Picture 12" descr="IR_ortho"/>
          <p:cNvPicPr>
            <a:picLocks noChangeAspect="1" noChangeArrowheads="1"/>
          </p:cNvPicPr>
          <p:nvPr/>
        </p:nvPicPr>
        <p:blipFill>
          <a:blip r:embed="rId6" cstate="print"/>
          <a:srcRect/>
          <a:stretch>
            <a:fillRect/>
          </a:stretch>
        </p:blipFill>
        <p:spPr bwMode="auto">
          <a:xfrm>
            <a:off x="3087701" y="4419600"/>
            <a:ext cx="2246299" cy="1546931"/>
          </a:xfrm>
          <a:prstGeom prst="rect">
            <a:avLst/>
          </a:prstGeom>
          <a:ln>
            <a:noFill/>
          </a:ln>
          <a:effectLst>
            <a:softEdge rad="112500"/>
          </a:effectLst>
        </p:spPr>
      </p:pic>
      <p:pic>
        <p:nvPicPr>
          <p:cNvPr id="41993" name="Picture 11" descr="ne_keys_eaarl"/>
          <p:cNvPicPr>
            <a:picLocks noChangeAspect="1" noChangeArrowheads="1"/>
          </p:cNvPicPr>
          <p:nvPr/>
        </p:nvPicPr>
        <p:blipFill>
          <a:blip r:embed="rId7">
            <a:extLst>
              <a:ext uri="{28A0092B-C50C-407E-A947-70E740481C1C}">
                <a14:useLocalDpi xmlns:a14="http://schemas.microsoft.com/office/drawing/2010/main" val="0"/>
              </a:ext>
            </a:extLst>
          </a:blip>
          <a:srcRect l="2727" t="3177" r="2727" b="2942"/>
          <a:stretch>
            <a:fillRect/>
          </a:stretch>
        </p:blipFill>
        <p:spPr bwMode="auto">
          <a:xfrm>
            <a:off x="6496050" y="4622800"/>
            <a:ext cx="1905000" cy="146208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667" t="10059" r="66675" b="7201"/>
          <a:stretch>
            <a:fillRect/>
          </a:stretch>
        </p:blipFill>
        <p:spPr bwMode="auto">
          <a:xfrm>
            <a:off x="5562600" y="4318000"/>
            <a:ext cx="1106488" cy="204311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995" name="Picture 2"/>
          <p:cNvPicPr>
            <a:picLocks noChangeAspect="1" noChangeArrowheads="1"/>
          </p:cNvPicPr>
          <p:nvPr/>
        </p:nvPicPr>
        <p:blipFill>
          <a:blip r:embed="rId9">
            <a:extLst>
              <a:ext uri="{28A0092B-C50C-407E-A947-70E740481C1C}">
                <a14:useLocalDpi xmlns:a14="http://schemas.microsoft.com/office/drawing/2010/main" val="0"/>
              </a:ext>
            </a:extLst>
          </a:blip>
          <a:srcRect l="4462" t="47292" r="10760" b="3986"/>
          <a:stretch>
            <a:fillRect/>
          </a:stretch>
        </p:blipFill>
        <p:spPr bwMode="auto">
          <a:xfrm>
            <a:off x="7867650" y="4775200"/>
            <a:ext cx="1200150" cy="19304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45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p:cNvPicPr>
            <a:picLocks noChangeAspect="1" noChangeArrowheads="1"/>
          </p:cNvPicPr>
          <p:nvPr/>
        </p:nvPicPr>
        <p:blipFill>
          <a:blip r:embed="rId2">
            <a:extLst>
              <a:ext uri="{28A0092B-C50C-407E-A947-70E740481C1C}">
                <a14:useLocalDpi xmlns:a14="http://schemas.microsoft.com/office/drawing/2010/main" val="0"/>
              </a:ext>
            </a:extLst>
          </a:blip>
          <a:srcRect l="10938" t="11929" r="2290" b="3448"/>
          <a:stretch>
            <a:fillRect/>
          </a:stretch>
        </p:blipFill>
        <p:spPr bwMode="auto">
          <a:xfrm>
            <a:off x="3175" y="838200"/>
            <a:ext cx="3182938"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itle 1"/>
          <p:cNvSpPr>
            <a:spLocks noGrp="1"/>
          </p:cNvSpPr>
          <p:nvPr>
            <p:ph type="title"/>
          </p:nvPr>
        </p:nvSpPr>
        <p:spPr>
          <a:xfrm>
            <a:off x="0" y="17463"/>
            <a:ext cx="9144000" cy="668337"/>
          </a:xfrm>
        </p:spPr>
        <p:txBody>
          <a:bodyPr/>
          <a:lstStyle/>
          <a:p>
            <a:pPr algn="ctr"/>
            <a:r>
              <a:rPr lang="en-US" altLang="en-US" smtClean="0">
                <a:solidFill>
                  <a:srgbClr val="0070C0"/>
                </a:solidFill>
              </a:rPr>
              <a:t>IOCM Products/Deliverables</a:t>
            </a: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l="11131" t="10873" r="2477" b="2658"/>
          <a:stretch>
            <a:fillRect/>
          </a:stretch>
        </p:blipFill>
        <p:spPr bwMode="auto">
          <a:xfrm>
            <a:off x="1447800" y="1752600"/>
            <a:ext cx="316706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6980" t="11914" r="15208" b="37117"/>
          <a:stretch>
            <a:fillRect/>
          </a:stretch>
        </p:blipFill>
        <p:spPr bwMode="auto">
          <a:xfrm>
            <a:off x="2932113" y="2667000"/>
            <a:ext cx="3163887"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37154" t="11821" r="15189" b="37030"/>
          <a:stretch>
            <a:fillRect/>
          </a:stretch>
        </p:blipFill>
        <p:spPr bwMode="auto">
          <a:xfrm>
            <a:off x="4452938" y="3886200"/>
            <a:ext cx="3167062"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37328" t="12151" r="12958" b="37190"/>
          <a:stretch>
            <a:fillRect/>
          </a:stretch>
        </p:blipFill>
        <p:spPr bwMode="auto">
          <a:xfrm>
            <a:off x="5976938" y="4908550"/>
            <a:ext cx="3167062"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86113" y="788988"/>
            <a:ext cx="1274762" cy="36988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Shoreline</a:t>
            </a:r>
          </a:p>
        </p:txBody>
      </p:sp>
      <p:sp>
        <p:nvSpPr>
          <p:cNvPr id="9" name="TextBox 8"/>
          <p:cNvSpPr txBox="1"/>
          <p:nvPr/>
        </p:nvSpPr>
        <p:spPr>
          <a:xfrm>
            <a:off x="4572000" y="1712913"/>
            <a:ext cx="2755900" cy="36988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Ortho Mosaic Imagery</a:t>
            </a:r>
          </a:p>
        </p:txBody>
      </p:sp>
      <p:sp>
        <p:nvSpPr>
          <p:cNvPr id="10" name="TextBox 9"/>
          <p:cNvSpPr txBox="1"/>
          <p:nvPr/>
        </p:nvSpPr>
        <p:spPr>
          <a:xfrm>
            <a:off x="6096000" y="2663825"/>
            <a:ext cx="2151063" cy="64611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333399">
                    <a:lumMod val="60000"/>
                    <a:lumOff val="40000"/>
                  </a:srgbClr>
                </a:solidFill>
                <a:effectLst/>
                <a:uLnTx/>
                <a:uFillTx/>
                <a:latin typeface="Verdana" pitchFamily="34" charset="0"/>
                <a:ea typeface="+mn-ea"/>
                <a:cs typeface="Arial" charset="0"/>
                <a:sym typeface="Arial"/>
              </a:rPr>
              <a:t>Lidar</a:t>
            </a: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 Point 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(elevation)</a:t>
            </a:r>
          </a:p>
        </p:txBody>
      </p:sp>
      <p:sp>
        <p:nvSpPr>
          <p:cNvPr id="12" name="TextBox 11"/>
          <p:cNvSpPr txBox="1"/>
          <p:nvPr/>
        </p:nvSpPr>
        <p:spPr>
          <a:xfrm>
            <a:off x="7567613" y="3810000"/>
            <a:ext cx="1600200" cy="92392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333399">
                    <a:lumMod val="60000"/>
                    <a:lumOff val="40000"/>
                  </a:srgbClr>
                </a:solidFill>
                <a:effectLst/>
                <a:uLnTx/>
                <a:uFillTx/>
                <a:latin typeface="Verdana" pitchFamily="34" charset="0"/>
                <a:ea typeface="+mn-ea"/>
                <a:cs typeface="Arial" charset="0"/>
                <a:sym typeface="Arial"/>
              </a:rPr>
              <a:t>Lidar</a:t>
            </a: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 Point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Cloud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33399">
                    <a:lumMod val="60000"/>
                    <a:lumOff val="40000"/>
                  </a:srgbClr>
                </a:solidFill>
                <a:effectLst/>
                <a:uLnTx/>
                <a:uFillTx/>
                <a:latin typeface="Verdana" pitchFamily="34" charset="0"/>
                <a:ea typeface="+mn-ea"/>
                <a:cs typeface="Arial" charset="0"/>
                <a:sym typeface="Arial"/>
              </a:rPr>
              <a:t>(intensity)</a:t>
            </a:r>
          </a:p>
        </p:txBody>
      </p:sp>
      <p:sp>
        <p:nvSpPr>
          <p:cNvPr id="43020" name="TextBox 12"/>
          <p:cNvSpPr txBox="1">
            <a:spLocks noChangeArrowheads="1"/>
          </p:cNvSpPr>
          <p:nvPr/>
        </p:nvSpPr>
        <p:spPr bwMode="auto">
          <a:xfrm>
            <a:off x="7235825" y="6010275"/>
            <a:ext cx="1908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itchFamily="34" charset="0"/>
                <a:ea typeface="+mn-ea"/>
                <a:cs typeface="Arial" charset="0"/>
                <a:sym typeface="Arial"/>
              </a:rPr>
              <a:t>RGB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itchFamily="34" charset="0"/>
                <a:ea typeface="+mn-ea"/>
                <a:cs typeface="Arial" charset="0"/>
                <a:sym typeface="Arial"/>
              </a:rPr>
              <a:t>Colorized Lidar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itchFamily="34" charset="0"/>
                <a:ea typeface="+mn-ea"/>
                <a:cs typeface="Arial" charset="0"/>
                <a:sym typeface="Arial"/>
              </a:rPr>
              <a:t> Point Cloud</a:t>
            </a:r>
          </a:p>
        </p:txBody>
      </p:sp>
    </p:spTree>
    <p:extLst>
      <p:ext uri="{BB962C8B-B14F-4D97-AF65-F5344CB8AC3E}">
        <p14:creationId xmlns:p14="http://schemas.microsoft.com/office/powerpoint/2010/main" val="438491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9144000" cy="609600"/>
          </a:xfrm>
        </p:spPr>
        <p:txBody>
          <a:bodyPr/>
          <a:lstStyle/>
          <a:p>
            <a:r>
              <a:rPr lang="en-US" altLang="en-US" sz="3200" b="1" dirty="0" smtClean="0">
                <a:solidFill>
                  <a:srgbClr val="0070C0"/>
                </a:solidFill>
              </a:rPr>
              <a:t>Distribution of Data</a:t>
            </a:r>
          </a:p>
        </p:txBody>
      </p:sp>
      <p:pic>
        <p:nvPicPr>
          <p:cNvPr id="27650" name="Picture 2"/>
          <p:cNvPicPr>
            <a:picLocks noChangeAspect="1" noChangeArrowheads="1"/>
          </p:cNvPicPr>
          <p:nvPr/>
        </p:nvPicPr>
        <p:blipFill rotWithShape="1">
          <a:blip r:embed="rId3"/>
          <a:srcRect t="6154" r="15000"/>
          <a:stretch/>
        </p:blipFill>
        <p:spPr bwMode="auto">
          <a:xfrm>
            <a:off x="3996028" y="4308764"/>
            <a:ext cx="2675944" cy="1600200"/>
          </a:xfrm>
          <a:prstGeom prst="rect">
            <a:avLst/>
          </a:prstGeom>
          <a:noFill/>
          <a:ln w="25400">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1925" name="TextBox 1"/>
          <p:cNvSpPr txBox="1">
            <a:spLocks noChangeArrowheads="1"/>
          </p:cNvSpPr>
          <p:nvPr/>
        </p:nvSpPr>
        <p:spPr bwMode="auto">
          <a:xfrm>
            <a:off x="0" y="3505200"/>
            <a:ext cx="518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0070C0"/>
                </a:solidFill>
                <a:effectLst/>
                <a:uLnTx/>
                <a:uFillTx/>
                <a:latin typeface="Calibri" pitchFamily="34" charset="0"/>
                <a:ea typeface="+mn-ea"/>
                <a:cs typeface="Arial" pitchFamily="34" charset="0"/>
              </a:rPr>
              <a:t>Shoreline (</a:t>
            </a:r>
            <a:r>
              <a:rPr kumimoji="0" lang="en-US" altLang="en-US" sz="1800" b="1" i="0" u="none" strike="noStrike" kern="1200" cap="none" spc="0" normalizeH="0" baseline="0" noProof="0" dirty="0" smtClean="0">
                <a:ln>
                  <a:noFill/>
                </a:ln>
                <a:solidFill>
                  <a:srgbClr val="0070C0"/>
                </a:solidFill>
                <a:effectLst/>
                <a:uLnTx/>
                <a:uFillTx/>
                <a:latin typeface="Calibri" pitchFamily="34" charset="0"/>
                <a:ea typeface="+mn-ea"/>
                <a:cs typeface="Arial" pitchFamily="34" charset="0"/>
              </a:rPr>
              <a:t>http</a:t>
            </a:r>
            <a:r>
              <a:rPr kumimoji="0" lang="en-US" altLang="en-US" sz="1800" b="1" i="0" u="none" strike="noStrike" kern="1200" cap="none" spc="0" normalizeH="0" baseline="0" noProof="0" dirty="0">
                <a:ln>
                  <a:noFill/>
                </a:ln>
                <a:solidFill>
                  <a:srgbClr val="0070C0"/>
                </a:solidFill>
                <a:effectLst/>
                <a:uLnTx/>
                <a:uFillTx/>
                <a:latin typeface="Calibri" pitchFamily="34" charset="0"/>
                <a:ea typeface="+mn-ea"/>
                <a:cs typeface="Arial" pitchFamily="34" charset="0"/>
              </a:rPr>
              <a:t>://www.ngs.noaa.gov/NSDE</a:t>
            </a:r>
            <a:r>
              <a:rPr kumimoji="0" lang="en-US" altLang="en-US" sz="1800" b="1" i="0" u="none" strike="noStrike" kern="1200" cap="none" spc="0" normalizeH="0" baseline="0" noProof="0" dirty="0" smtClean="0">
                <a:ln>
                  <a:noFill/>
                </a:ln>
                <a:solidFill>
                  <a:srgbClr val="0070C0"/>
                </a:solidFill>
                <a:effectLst/>
                <a:uLnTx/>
                <a:uFillTx/>
                <a:latin typeface="Calibri" pitchFamily="34" charset="0"/>
                <a:ea typeface="+mn-ea"/>
                <a:cs typeface="Arial" pitchFamily="34" charset="0"/>
              </a:rPr>
              <a:t>/)</a:t>
            </a:r>
            <a:endParaRPr kumimoji="0" lang="en-US" altLang="en-US" sz="1800" b="1" i="0" u="none" strike="noStrike" kern="1200" cap="none" spc="0" normalizeH="0" baseline="0" noProof="0" dirty="0">
              <a:ln>
                <a:noFill/>
              </a:ln>
              <a:solidFill>
                <a:srgbClr val="0070C0"/>
              </a:solidFill>
              <a:effectLst/>
              <a:uLnTx/>
              <a:uFillTx/>
              <a:latin typeface="Calibri" pitchFamily="34" charset="0"/>
              <a:ea typeface="+mn-ea"/>
              <a:cs typeface="Arial" pitchFamily="34" charset="0"/>
            </a:endParaRPr>
          </a:p>
        </p:txBody>
      </p:sp>
      <p:sp>
        <p:nvSpPr>
          <p:cNvPr id="81926" name="TextBox 5"/>
          <p:cNvSpPr txBox="1">
            <a:spLocks noChangeArrowheads="1"/>
          </p:cNvSpPr>
          <p:nvPr/>
        </p:nvSpPr>
        <p:spPr bwMode="auto">
          <a:xfrm>
            <a:off x="7162800" y="5040651"/>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Calibri" pitchFamily="34" charset="0"/>
                <a:ea typeface="+mn-ea"/>
                <a:cs typeface="Arial" pitchFamily="34" charset="0"/>
              </a:rPr>
              <a:t>Lidar and Imagery</a:t>
            </a:r>
            <a:r>
              <a:rPr kumimoji="0" lang="en-US" altLang="en-US" sz="2400" b="1" i="0" u="none" strike="noStrike" kern="1200" cap="none" spc="0" normalizeH="0" baseline="0" noProof="0" dirty="0" smtClean="0">
                <a:ln>
                  <a:noFill/>
                </a:ln>
                <a:solidFill>
                  <a:srgbClr val="0070C0"/>
                </a:solidFill>
                <a:effectLst/>
                <a:uLnTx/>
                <a:uFillTx/>
                <a:latin typeface="Calibri" pitchFamily="34" charset="0"/>
                <a:ea typeface="+mn-ea"/>
                <a:cs typeface="Arial" pitchFamily="34" charset="0"/>
              </a:rPr>
              <a:t>:</a:t>
            </a:r>
            <a:endParaRPr kumimoji="0" lang="en-US" altLang="en-US" sz="2400" b="1" i="0" u="none" strike="noStrike" kern="1200" cap="none" spc="0" normalizeH="0" baseline="0" noProof="0" dirty="0">
              <a:ln>
                <a:noFill/>
              </a:ln>
              <a:solidFill>
                <a:srgbClr val="0070C0"/>
              </a:solidFill>
              <a:effectLst/>
              <a:uLnTx/>
              <a:uFillTx/>
              <a:latin typeface="Calibri" pitchFamily="34" charset="0"/>
              <a:ea typeface="+mn-ea"/>
              <a:cs typeface="Arial" pitchFamily="34" charset="0"/>
            </a:endParaRPr>
          </a:p>
        </p:txBody>
      </p:sp>
      <p:sp>
        <p:nvSpPr>
          <p:cNvPr id="8" name="Content Placeholder 9"/>
          <p:cNvSpPr txBox="1">
            <a:spLocks/>
          </p:cNvSpPr>
          <p:nvPr/>
        </p:nvSpPr>
        <p:spPr>
          <a:xfrm>
            <a:off x="5916613" y="1146175"/>
            <a:ext cx="3336925" cy="1673225"/>
          </a:xfrm>
          <a:prstGeom prst="rect">
            <a:avLst/>
          </a:prstGeom>
        </p:spPr>
        <p:txBody>
          <a:bodyPr/>
          <a:lst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70C0"/>
              </a:solidFill>
              <a:effectLst/>
              <a:uLnTx/>
              <a:uFillTx/>
              <a:latin typeface="Arial"/>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73" y="4114800"/>
            <a:ext cx="3669917" cy="1295400"/>
          </a:xfrm>
          <a:prstGeom prst="rect">
            <a:avLst/>
          </a:prstGeom>
          <a:ln w="25400">
            <a:solidFill>
              <a:schemeClr val="bg1"/>
            </a:solidFill>
          </a:ln>
        </p:spPr>
      </p:pic>
      <p:pic>
        <p:nvPicPr>
          <p:cNvPr id="10" name="Shape 466"/>
          <p:cNvPicPr preferRelativeResize="0"/>
          <p:nvPr/>
        </p:nvPicPr>
        <p:blipFill rotWithShape="1">
          <a:blip r:embed="rId5"/>
          <a:srcRect t="3062" b="54443"/>
          <a:stretch/>
        </p:blipFill>
        <p:spPr>
          <a:xfrm>
            <a:off x="5715000" y="2907052"/>
            <a:ext cx="3352800" cy="2045947"/>
          </a:xfrm>
          <a:prstGeom prst="rect">
            <a:avLst/>
          </a:prstGeom>
          <a:noFill/>
          <a:ln w="25400">
            <a:solidFill>
              <a:schemeClr val="bg2"/>
            </a:solidFill>
          </a:ln>
        </p:spPr>
      </p:pic>
      <p:pic>
        <p:nvPicPr>
          <p:cNvPr id="11" name="Shape 459"/>
          <p:cNvPicPr preferRelativeResize="0"/>
          <p:nvPr/>
        </p:nvPicPr>
        <p:blipFill rotWithShape="1">
          <a:blip r:embed="rId6"/>
          <a:srcRect t="9651" b="5840"/>
          <a:stretch/>
        </p:blipFill>
        <p:spPr>
          <a:xfrm>
            <a:off x="40834" y="685800"/>
            <a:ext cx="5064566" cy="2845630"/>
          </a:xfrm>
          <a:prstGeom prst="rect">
            <a:avLst/>
          </a:prstGeom>
          <a:noFill/>
          <a:ln w="25400">
            <a:solidFill>
              <a:schemeClr val="bg1">
                <a:lumMod val="50000"/>
              </a:schemeClr>
            </a:solidFill>
          </a:ln>
        </p:spPr>
      </p:pic>
      <p:sp>
        <p:nvSpPr>
          <p:cNvPr id="4" name="TextBox 3"/>
          <p:cNvSpPr txBox="1"/>
          <p:nvPr/>
        </p:nvSpPr>
        <p:spPr>
          <a:xfrm>
            <a:off x="5394377" y="5981072"/>
            <a:ext cx="3856761" cy="923330"/>
          </a:xfrm>
          <a:prstGeom prst="rect">
            <a:avLst/>
          </a:prstGeom>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hlinkClick r:id="rId7"/>
              </a:rPr>
              <a:t>https://coast.noaa.gov/digitalcoast</a:t>
            </a:r>
            <a:r>
              <a:rPr kumimoji="0" lang="en-US" sz="18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hlinkClick r:id="rId7"/>
              </a:rPr>
              <a:t>/</a:t>
            </a:r>
            <a:endParaRPr kumimoji="0" lang="en-US" sz="18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endParaRPr>
          </a:p>
          <a:p>
            <a:pPr lvl="0" defTabSz="914400" fontAlgn="base">
              <a:spcBef>
                <a:spcPct val="0"/>
              </a:spcBef>
              <a:spcAft>
                <a:spcPct val="0"/>
              </a:spcAft>
              <a:defRPr/>
            </a:pPr>
            <a:r>
              <a:rPr lang="en-US" b="1" dirty="0">
                <a:solidFill>
                  <a:srgbClr val="0070C0"/>
                </a:solidFill>
                <a:latin typeface="Calibri" panose="020F0502020204030204" pitchFamily="34" charset="0"/>
                <a:cs typeface="Calibri" panose="020F0502020204030204" pitchFamily="34" charset="0"/>
                <a:hlinkClick r:id="rId8"/>
              </a:rPr>
              <a:t>https://coast.noaa.gov/dataviewer</a:t>
            </a:r>
            <a:r>
              <a:rPr lang="en-US" b="1" dirty="0" smtClean="0">
                <a:solidFill>
                  <a:srgbClr val="0070C0"/>
                </a:solidFill>
                <a:latin typeface="Calibri" panose="020F0502020204030204" pitchFamily="34" charset="0"/>
                <a:cs typeface="Calibri" panose="020F0502020204030204" pitchFamily="34" charset="0"/>
                <a:hlinkClick r:id="rId8"/>
              </a:rPr>
              <a:t>/#/</a:t>
            </a:r>
            <a:endParaRPr lang="en-US" b="1" dirty="0" smtClean="0">
              <a:solidFill>
                <a:srgbClr val="0070C0"/>
              </a:solidFill>
              <a:latin typeface="Calibri" panose="020F0502020204030204" pitchFamily="34" charset="0"/>
              <a:cs typeface="Calibri" panose="020F0502020204030204" pitchFamily="34" charset="0"/>
            </a:endParaRPr>
          </a:p>
          <a:p>
            <a:pPr lvl="0" defTabSz="914400" fontAlgn="base">
              <a:spcBef>
                <a:spcPct val="0"/>
              </a:spcBef>
              <a:spcAft>
                <a:spcPct val="0"/>
              </a:spcAft>
              <a:defRPr/>
            </a:pP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9"/>
          <a:stretch>
            <a:fillRect/>
          </a:stretch>
        </p:blipFill>
        <p:spPr>
          <a:xfrm>
            <a:off x="5980484" y="697251"/>
            <a:ext cx="2815181" cy="2118701"/>
          </a:xfrm>
          <a:prstGeom prst="rect">
            <a:avLst/>
          </a:prstGeom>
        </p:spPr>
      </p:pic>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t="7912"/>
          <a:stretch/>
        </p:blipFill>
        <p:spPr>
          <a:xfrm>
            <a:off x="97173" y="4073515"/>
            <a:ext cx="3669917" cy="1900989"/>
          </a:xfrm>
          <a:prstGeom prst="rect">
            <a:avLst/>
          </a:prstGeom>
          <a:ln w="25400">
            <a:solidFill>
              <a:schemeClr val="bg1"/>
            </a:solidFill>
          </a:ln>
        </p:spPr>
      </p:pic>
    </p:spTree>
    <p:extLst>
      <p:ext uri="{BB962C8B-B14F-4D97-AF65-F5344CB8AC3E}">
        <p14:creationId xmlns:p14="http://schemas.microsoft.com/office/powerpoint/2010/main" val="283593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570" y="3231843"/>
            <a:ext cx="3869177" cy="2989818"/>
          </a:xfrm>
          <a:prstGeom prst="rect">
            <a:avLst/>
          </a:prstGeom>
          <a:ln w="25400">
            <a:solidFill>
              <a:schemeClr val="bg1"/>
            </a:solidFill>
          </a:ln>
        </p:spPr>
      </p:pic>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761724" y="2963914"/>
            <a:ext cx="3214109" cy="2033755"/>
          </a:xfrm>
          <a:prstGeom prst="rect">
            <a:avLst/>
          </a:prstGeom>
          <a:ln w="25400">
            <a:solidFill>
              <a:schemeClr val="bg1"/>
            </a:solidFill>
          </a:ln>
        </p:spPr>
      </p:pic>
      <p:sp>
        <p:nvSpPr>
          <p:cNvPr id="2" name="Title 1"/>
          <p:cNvSpPr>
            <a:spLocks noGrp="1"/>
          </p:cNvSpPr>
          <p:nvPr>
            <p:ph type="title"/>
          </p:nvPr>
        </p:nvSpPr>
        <p:spPr>
          <a:xfrm>
            <a:off x="0" y="0"/>
            <a:ext cx="9144000" cy="802640"/>
          </a:xfrm>
        </p:spPr>
        <p:txBody>
          <a:bodyPr/>
          <a:lstStyle/>
          <a:p>
            <a:r>
              <a:rPr lang="en-US" sz="3100" b="1" dirty="0" smtClean="0">
                <a:solidFill>
                  <a:srgbClr val="0070C0"/>
                </a:solidFill>
              </a:rPr>
              <a:t>Supplemental Lidar, Imagery, Shoreline Efforts</a:t>
            </a:r>
            <a:endParaRPr lang="en-US" sz="3100" b="1" dirty="0">
              <a:solidFill>
                <a:srgbClr val="0070C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1" y="802640"/>
            <a:ext cx="3648635" cy="2819400"/>
          </a:xfrm>
          <a:prstGeom prst="rect">
            <a:avLst/>
          </a:prstGeom>
          <a:ln w="25400">
            <a:solidFill>
              <a:schemeClr val="bg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0066" y="4018272"/>
            <a:ext cx="2081277" cy="2693418"/>
          </a:xfrm>
          <a:prstGeom prst="rect">
            <a:avLst/>
          </a:prstGeom>
          <a:ln w="25400">
            <a:solidFill>
              <a:schemeClr val="bg1"/>
            </a:solidFill>
          </a:ln>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5670330" y="908969"/>
            <a:ext cx="3473670" cy="2322874"/>
          </a:xfrm>
          <a:prstGeom prst="rect">
            <a:avLst/>
          </a:prstGeom>
          <a:ln w="25400">
            <a:solidFill>
              <a:schemeClr val="bg1"/>
            </a:solidFill>
          </a:ln>
        </p:spPr>
      </p:pic>
      <p:sp>
        <p:nvSpPr>
          <p:cNvPr id="4" name="Rectangle 3"/>
          <p:cNvSpPr/>
          <p:nvPr/>
        </p:nvSpPr>
        <p:spPr>
          <a:xfrm>
            <a:off x="1629177" y="5692462"/>
            <a:ext cx="969136" cy="96592"/>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5748" y="2779248"/>
            <a:ext cx="2591479" cy="369332"/>
          </a:xfrm>
          <a:prstGeom prst="rect">
            <a:avLst/>
          </a:prstGeom>
          <a:noFill/>
        </p:spPr>
        <p:txBody>
          <a:bodyPr wrap="none" rtlCol="0">
            <a:spAutoFit/>
          </a:bodyPr>
          <a:lstStyle/>
          <a:p>
            <a:r>
              <a:rPr lang="en-US" dirty="0" smtClean="0"/>
              <a:t>Florence, Michael, </a:t>
            </a:r>
            <a:r>
              <a:rPr lang="en-US" dirty="0" err="1" smtClean="0"/>
              <a:t>Yutu</a:t>
            </a:r>
            <a:endParaRPr lang="en-US" dirty="0"/>
          </a:p>
        </p:txBody>
      </p:sp>
      <p:sp>
        <p:nvSpPr>
          <p:cNvPr id="10" name="TextBox 9"/>
          <p:cNvSpPr txBox="1"/>
          <p:nvPr/>
        </p:nvSpPr>
        <p:spPr>
          <a:xfrm>
            <a:off x="3261005" y="3796125"/>
            <a:ext cx="2193742" cy="369332"/>
          </a:xfrm>
          <a:prstGeom prst="rect">
            <a:avLst/>
          </a:prstGeom>
          <a:noFill/>
        </p:spPr>
        <p:txBody>
          <a:bodyPr wrap="none" rtlCol="0">
            <a:spAutoFit/>
          </a:bodyPr>
          <a:lstStyle/>
          <a:p>
            <a:r>
              <a:rPr lang="en-US" dirty="0" smtClean="0"/>
              <a:t>Harvey, Irma, Maria</a:t>
            </a:r>
            <a:endParaRPr lang="en-US" dirty="0"/>
          </a:p>
        </p:txBody>
      </p:sp>
    </p:spTree>
    <p:extLst>
      <p:ext uri="{BB962C8B-B14F-4D97-AF65-F5344CB8AC3E}">
        <p14:creationId xmlns:p14="http://schemas.microsoft.com/office/powerpoint/2010/main" val="389060346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srcRect/>
          <a:stretch/>
        </p:blipFill>
        <p:spPr>
          <a:xfrm>
            <a:off x="-6659" y="845432"/>
            <a:ext cx="9155097" cy="844100"/>
          </a:xfrm>
          <a:prstGeom prst="rect">
            <a:avLst/>
          </a:prstGeom>
        </p:spPr>
      </p:pic>
      <p:sp>
        <p:nvSpPr>
          <p:cNvPr id="10" name="Rectangle 9"/>
          <p:cNvSpPr>
            <a:spLocks/>
          </p:cNvSpPr>
          <p:nvPr/>
        </p:nvSpPr>
        <p:spPr>
          <a:xfrm>
            <a:off x="-19977" y="845432"/>
            <a:ext cx="9173867" cy="835427"/>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uFillTx/>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p:cNvSpPr>
            <a:spLocks/>
          </p:cNvSpPr>
          <p:nvPr/>
        </p:nvSpPr>
        <p:spPr>
          <a:xfrm>
            <a:off x="-9892" y="1680859"/>
            <a:ext cx="9163783" cy="38942"/>
          </a:xfrm>
          <a:prstGeom prst="rect">
            <a:avLst/>
          </a:prstGeom>
          <a:solidFill>
            <a:srgbClr val="054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uFillTx/>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p:cNvSpPr>
            <a:spLocks/>
          </p:cNvSpPr>
          <p:nvPr/>
        </p:nvSpPr>
        <p:spPr>
          <a:xfrm>
            <a:off x="-12110" y="928526"/>
            <a:ext cx="9166000" cy="923330"/>
          </a:xfrm>
          <a:prstGeom prst="rect">
            <a:avLst/>
          </a:prstGeom>
        </p:spPr>
        <p:txBody>
          <a:bodyPr wrap="square"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uFillTx/>
              </a:defRPr>
            </a:pPr>
            <a:r>
              <a:rPr kumimoji="0" lang="en-US" sz="2700" b="1" i="0" u="none" strike="noStrike" kern="1200" cap="none" spc="0" normalizeH="0" baseline="0" noProof="0" dirty="0">
                <a:ln>
                  <a:noFill/>
                </a:ln>
                <a:solidFill>
                  <a:srgbClr val="054698"/>
                </a:solidFill>
                <a:effectLst/>
                <a:uLnTx/>
                <a:uFillTx/>
                <a:latin typeface="Calibri" panose="020F0502020204030204"/>
                <a:ea typeface="+mn-ea"/>
                <a:cs typeface="Arial" pitchFamily="34" charset="0"/>
              </a:rPr>
              <a:t>Hurricane Supplemental</a:t>
            </a:r>
          </a:p>
          <a:p>
            <a:pPr marL="0" marR="0" lvl="0" indent="0" algn="ctr" defTabSz="685800" rtl="0" eaLnBrk="1" fontAlgn="auto" latinLnBrk="0" hangingPunct="1">
              <a:lnSpc>
                <a:spcPct val="100000"/>
              </a:lnSpc>
              <a:spcBef>
                <a:spcPts val="0"/>
              </a:spcBef>
              <a:spcAft>
                <a:spcPts val="0"/>
              </a:spcAft>
              <a:buClrTx/>
              <a:buSzTx/>
              <a:buFontTx/>
              <a:buNone/>
              <a:tabLst/>
              <a:defRPr>
                <a:uFillTx/>
              </a:defRPr>
            </a:pPr>
            <a:endParaRPr kumimoji="0" lang="en-US" sz="2700" b="1" i="0" u="none" strike="noStrike" kern="1200" cap="none" spc="0" normalizeH="0" baseline="0" noProof="0" dirty="0">
              <a:ln>
                <a:noFill/>
              </a:ln>
              <a:solidFill>
                <a:srgbClr val="054698"/>
              </a:solidFill>
              <a:effectLst/>
              <a:uLnTx/>
              <a:uFillTx/>
              <a:latin typeface="Calibri" panose="020F0502020204030204"/>
              <a:ea typeface="+mn-ea"/>
              <a:cs typeface="Arial" pitchFamily="34" charset="0"/>
            </a:endParaRPr>
          </a:p>
        </p:txBody>
      </p:sp>
      <p:sp>
        <p:nvSpPr>
          <p:cNvPr id="14" name="Content Placeholder 2"/>
          <p:cNvSpPr txBox="1">
            <a:spLocks/>
          </p:cNvSpPr>
          <p:nvPr/>
        </p:nvSpPr>
        <p:spPr>
          <a:xfrm>
            <a:off x="100853" y="1752586"/>
            <a:ext cx="4024967" cy="77892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uFillTx/>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uFillTx/>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uFillTx/>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uFillTx/>
              </a:defRPr>
            </a:pPr>
            <a:r>
              <a:rPr kumimoji="0" lang="en-US" sz="2400" b="0" i="0" u="none" strike="noStrike" kern="1200" cap="none" spc="0" normalizeH="0" baseline="0" noProof="0" dirty="0">
                <a:ln>
                  <a:noFill/>
                </a:ln>
                <a:solidFill>
                  <a:srgbClr val="054698"/>
                </a:solidFill>
                <a:effectLst/>
                <a:uLnTx/>
                <a:uFillTx/>
                <a:latin typeface="Calibri" panose="020F0502020204030204"/>
                <a:ea typeface="+mn-ea"/>
                <a:cs typeface="+mn-cs"/>
              </a:rPr>
              <a:t>2017 Hurricane Season</a:t>
            </a:r>
          </a:p>
        </p:txBody>
      </p:sp>
      <p:sp>
        <p:nvSpPr>
          <p:cNvPr id="11" name="Content Placeholder 2"/>
          <p:cNvSpPr txBox="1">
            <a:spLocks/>
          </p:cNvSpPr>
          <p:nvPr/>
        </p:nvSpPr>
        <p:spPr>
          <a:xfrm>
            <a:off x="4238783" y="1759990"/>
            <a:ext cx="4850084" cy="41899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uFillTx/>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uFillTx/>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uFillTx/>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uFillTx/>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uFillTx/>
              </a:defRPr>
            </a:pPr>
            <a:r>
              <a:rPr kumimoji="0" lang="en-US" sz="2400" b="0" i="0" u="none" strike="noStrike" kern="1200" cap="none" spc="0" normalizeH="0" baseline="0" noProof="0" dirty="0">
                <a:ln>
                  <a:noFill/>
                </a:ln>
                <a:solidFill>
                  <a:srgbClr val="054698"/>
                </a:solidFill>
                <a:effectLst/>
                <a:uLnTx/>
                <a:uFillTx/>
                <a:latin typeface="Calibri" panose="020F0502020204030204"/>
                <a:ea typeface="+mn-ea"/>
                <a:cs typeface="+mn-cs"/>
              </a:rPr>
              <a:t>2018 Hurricane Season</a:t>
            </a:r>
          </a:p>
        </p:txBody>
      </p:sp>
      <p:pic>
        <p:nvPicPr>
          <p:cNvPr id="9" name="Picture 8"/>
          <p:cNvPicPr>
            <a:picLocks noChangeAspect="1"/>
          </p:cNvPicPr>
          <p:nvPr/>
        </p:nvPicPr>
        <p:blipFill>
          <a:blip r:embed="rId4" cstate="print"/>
          <a:stretch>
            <a:fillRect/>
          </a:stretch>
        </p:blipFill>
        <p:spPr>
          <a:xfrm>
            <a:off x="4187869" y="2142047"/>
            <a:ext cx="2932349" cy="2265906"/>
          </a:xfrm>
          <a:prstGeom prst="rect">
            <a:avLst/>
          </a:prstGeom>
        </p:spPr>
      </p:pic>
      <p:pic>
        <p:nvPicPr>
          <p:cNvPr id="12" name="Picture 11"/>
          <p:cNvPicPr>
            <a:picLocks noChangeAspect="1"/>
          </p:cNvPicPr>
          <p:nvPr/>
        </p:nvPicPr>
        <p:blipFill>
          <a:blip r:embed="rId5" cstate="print"/>
          <a:stretch>
            <a:fillRect/>
          </a:stretch>
        </p:blipFill>
        <p:spPr>
          <a:xfrm>
            <a:off x="6248400" y="3276600"/>
            <a:ext cx="2884554" cy="222897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424" y="4407953"/>
            <a:ext cx="1873976" cy="242514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30" y="2142047"/>
            <a:ext cx="3991349" cy="3084224"/>
          </a:xfrm>
          <a:prstGeom prst="rect">
            <a:avLst/>
          </a:prstGeom>
        </p:spPr>
      </p:pic>
      <p:sp>
        <p:nvSpPr>
          <p:cNvPr id="17" name="TextBox 16"/>
          <p:cNvSpPr txBox="1"/>
          <p:nvPr/>
        </p:nvSpPr>
        <p:spPr>
          <a:xfrm>
            <a:off x="1046377" y="5147130"/>
            <a:ext cx="2133918" cy="646331"/>
          </a:xfrm>
          <a:prstGeom prst="rect">
            <a:avLst/>
          </a:prstGeom>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4,430 square miles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8" name="TextBox 17"/>
          <p:cNvSpPr txBox="1"/>
          <p:nvPr/>
        </p:nvSpPr>
        <p:spPr>
          <a:xfrm>
            <a:off x="6623718" y="5410200"/>
            <a:ext cx="2133918" cy="369332"/>
          </a:xfrm>
          <a:prstGeom prst="rect">
            <a:avLst/>
          </a:prstGeom>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8,264 square miles</a:t>
            </a:r>
          </a:p>
        </p:txBody>
      </p:sp>
    </p:spTree>
    <p:extLst>
      <p:ext uri="{BB962C8B-B14F-4D97-AF65-F5344CB8AC3E}">
        <p14:creationId xmlns:p14="http://schemas.microsoft.com/office/powerpoint/2010/main" val="2108795294"/>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51473" cy="5892846"/>
          </a:xfrm>
          <a:prstGeom prst="rect">
            <a:avLst/>
          </a:prstGeom>
        </p:spPr>
      </p:pic>
    </p:spTree>
    <p:extLst>
      <p:ext uri="{BB962C8B-B14F-4D97-AF65-F5344CB8AC3E}">
        <p14:creationId xmlns:p14="http://schemas.microsoft.com/office/powerpoint/2010/main" val="3432260794"/>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938" y="122238"/>
            <a:ext cx="9144001" cy="715962"/>
          </a:xfrm>
          <a:prstGeom prst="rect">
            <a:avLst/>
          </a:prstGeom>
          <a:noFill/>
          <a:ln>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effectLst/>
                <a:uLnTx/>
                <a:uFillTx/>
                <a:latin typeface="Arial" panose="020B0604020202020204" pitchFamily="34" charset="0"/>
                <a:cs typeface="Arial" panose="020B0604020202020204" pitchFamily="34" charset="0"/>
              </a:rPr>
              <a:t>The </a:t>
            </a:r>
            <a:r>
              <a:rPr kumimoji="0" lang="en-US" sz="40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RSD Coastal </a:t>
            </a:r>
            <a:r>
              <a:rPr kumimoji="0" lang="en-US" sz="4000" b="1" i="0" u="none" strike="noStrike" kern="0" cap="none" spc="0" normalizeH="0" baseline="0" noProof="0" dirty="0">
                <a:ln>
                  <a:noFill/>
                </a:ln>
                <a:effectLst/>
                <a:uLnTx/>
                <a:uFillTx/>
                <a:latin typeface="Arial" panose="020B0604020202020204" pitchFamily="34" charset="0"/>
                <a:cs typeface="Arial" panose="020B0604020202020204" pitchFamily="34" charset="0"/>
              </a:rPr>
              <a:t>Mapping Program</a:t>
            </a:r>
          </a:p>
        </p:txBody>
      </p:sp>
      <p:sp>
        <p:nvSpPr>
          <p:cNvPr id="3" name="Rectangle 3"/>
          <p:cNvSpPr txBox="1">
            <a:spLocks noChangeArrowheads="1"/>
          </p:cNvSpPr>
          <p:nvPr/>
        </p:nvSpPr>
        <p:spPr bwMode="auto">
          <a:xfrm>
            <a:off x="0" y="1219200"/>
            <a:ext cx="4724400" cy="4221162"/>
          </a:xfrm>
          <a:prstGeom prst="rect">
            <a:avLst/>
          </a:prstGeom>
          <a:noFill/>
          <a:ln>
            <a:miter lim="800000"/>
            <a:headEnd/>
            <a:tailEnd/>
          </a:ln>
        </p:spPr>
        <p:txBody>
          <a:bodyPr/>
          <a:lstStyle/>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A congressional mandate to conduct remote sensing surveys of coastal regions of the United States and its possessions for demarcating the nation’s legal coastline.</a:t>
            </a:r>
          </a:p>
          <a:p>
            <a:pPr marL="342900" marR="0" lvl="0" indent="-342900" algn="l" defTabSz="914400" rtl="0" eaLnBrk="1" fontAlgn="auto" latinLnBrk="0" hangingPunct="1">
              <a:lnSpc>
                <a:spcPct val="80000"/>
              </a:lnSpc>
              <a:spcBef>
                <a:spcPct val="20000"/>
              </a:spcBef>
              <a:spcAft>
                <a:spcPts val="0"/>
              </a:spcAft>
              <a:buClrTx/>
              <a:buSzTx/>
              <a:buFontTx/>
              <a:buNone/>
              <a:tabLst/>
              <a:defRPr/>
            </a:pPr>
            <a:endPar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Tx/>
              <a:buNone/>
              <a:tabLst/>
              <a:defRPr/>
            </a:pPr>
            <a:endParaRPr kumimoji="0" lang="en-US" sz="12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Goals:</a:t>
            </a:r>
            <a:r>
              <a:rPr kumimoji="0" lang="en-US" sz="14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p>
          <a:p>
            <a:pPr marL="742950" marR="0" lvl="1" indent="-285750" algn="l" defTabSz="914400" rtl="0" eaLnBrk="1" fontAlgn="auto" latinLnBrk="0" hangingPunct="1">
              <a:lnSpc>
                <a:spcPct val="80000"/>
              </a:lnSpc>
              <a:spcBef>
                <a:spcPct val="20000"/>
              </a:spcBef>
              <a:spcAft>
                <a:spcPts val="0"/>
              </a:spcAft>
              <a:buClrTx/>
              <a:buSzTx/>
              <a:buFont typeface="Arial" charset="0"/>
              <a:buChar char="•"/>
              <a:tabLst/>
              <a:defRPr/>
            </a:pPr>
            <a:r>
              <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Provide </a:t>
            </a:r>
            <a:r>
              <a:rPr kumimoji="0" lang="en-US"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the Nation With Accurate, </a:t>
            </a:r>
            <a:endPar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80000"/>
              </a:lnSpc>
              <a:spcBef>
                <a:spcPct val="20000"/>
              </a:spcBef>
              <a:spcAft>
                <a:spcPts val="0"/>
              </a:spcAft>
              <a:buClrTx/>
              <a:buSzTx/>
              <a:buFontTx/>
              <a:buNone/>
              <a:tabLst/>
              <a:defRPr/>
            </a:pPr>
            <a:r>
              <a:rPr kumimoji="0" lang="en-US"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Consistent</a:t>
            </a:r>
            <a:r>
              <a:rPr kumimoji="0" lang="en-US" sz="1600" b="1" i="0" u="none" strike="noStrike" kern="0" cap="none" spc="0" normalizeH="0" baseline="0" noProof="0" dirty="0">
                <a:ln>
                  <a:noFill/>
                </a:ln>
                <a:effectLst/>
                <a:uLnTx/>
                <a:uFillTx/>
                <a:latin typeface="Arial" panose="020B0604020202020204" pitchFamily="34" charset="0"/>
                <a:cs typeface="Arial" panose="020B0604020202020204" pitchFamily="34" charset="0"/>
              </a:rPr>
              <a:t>, Up-to-Date </a:t>
            </a:r>
            <a:endPar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80000"/>
              </a:lnSpc>
              <a:spcBef>
                <a:spcPct val="20000"/>
              </a:spcBef>
              <a:spcAft>
                <a:spcPts val="0"/>
              </a:spcAft>
              <a:buClrTx/>
              <a:buSzTx/>
              <a:buFontTx/>
              <a:buNone/>
              <a:tabLst/>
              <a:defRPr/>
            </a:pPr>
            <a:r>
              <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National Shoreline</a:t>
            </a:r>
          </a:p>
          <a:p>
            <a:pPr marL="457200" marR="0" lvl="1" indent="0" algn="l" defTabSz="914400" rtl="0" eaLnBrk="1" fontAlgn="auto" latinLnBrk="0" hangingPunct="1">
              <a:lnSpc>
                <a:spcPct val="80000"/>
              </a:lnSpc>
              <a:spcBef>
                <a:spcPct val="20000"/>
              </a:spcBef>
              <a:spcAft>
                <a:spcPts val="0"/>
              </a:spcAft>
              <a:buClrTx/>
              <a:buSzTx/>
              <a:buFontTx/>
              <a:buNone/>
              <a:tabLst/>
              <a:defRPr/>
            </a:pPr>
            <a:endParaRPr kumimoji="0" lang="en-US" sz="16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altLang="en-US" sz="16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Acquire Nearshore</a:t>
            </a:r>
          </a:p>
          <a:p>
            <a:pPr marL="457200" marR="0" lvl="1" indent="0" algn="l" defTabSz="914400" rtl="0" eaLnBrk="1" fontAlgn="auto" latinLnBrk="0" hangingPunct="1">
              <a:lnSpc>
                <a:spcPct val="80000"/>
              </a:lnSpc>
              <a:spcBef>
                <a:spcPct val="2000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en-US" sz="16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alt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Elevation Data</a:t>
            </a:r>
          </a:p>
          <a:p>
            <a:pPr marL="342900" marR="0" lvl="0" indent="-342900" algn="l" defTabSz="914400" rtl="0" eaLnBrk="1" fontAlgn="auto" latinLnBrk="0" hangingPunct="1">
              <a:lnSpc>
                <a:spcPct val="80000"/>
              </a:lnSpc>
              <a:spcBef>
                <a:spcPct val="20000"/>
              </a:spcBef>
              <a:spcAft>
                <a:spcPts val="0"/>
              </a:spcAft>
              <a:buClrTx/>
              <a:buSzTx/>
              <a:buFontTx/>
              <a:buNone/>
              <a:tabLst/>
              <a:defRPr/>
            </a:pPr>
            <a:endPar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80000"/>
              </a:lnSpc>
              <a:spcBef>
                <a:spcPct val="20000"/>
              </a:spcBef>
              <a:spcAft>
                <a:spcPts val="0"/>
              </a:spcAft>
              <a:buClrTx/>
              <a:buSzTx/>
              <a:buFontTx/>
              <a:buChar char="•"/>
              <a:tabLst/>
              <a:defRPr/>
            </a:pPr>
            <a:r>
              <a:rPr kumimoji="0" lang="en-US" sz="1800" b="1" i="0" u="none" strike="noStrike" kern="0" cap="none" spc="0" normalizeH="0" baseline="0" noProof="0" dirty="0">
                <a:ln>
                  <a:noFill/>
                </a:ln>
                <a:effectLst/>
                <a:uLnTx/>
                <a:uFillTx/>
                <a:latin typeface="Arial" panose="020B0604020202020204" pitchFamily="34" charset="0"/>
                <a:cs typeface="Arial" panose="020B0604020202020204" pitchFamily="34" charset="0"/>
              </a:rPr>
              <a:t>Sources:</a:t>
            </a:r>
          </a:p>
          <a:p>
            <a:pPr marL="742950" marR="0" lvl="1" indent="-285750" algn="l" defTabSz="914400" rtl="0" eaLnBrk="1" fontAlgn="auto" latinLnBrk="0" hangingPunct="1">
              <a:lnSpc>
                <a:spcPct val="80000"/>
              </a:lnSpc>
              <a:spcBef>
                <a:spcPct val="20000"/>
              </a:spcBef>
              <a:spcAft>
                <a:spcPts val="0"/>
              </a:spcAft>
              <a:buClrTx/>
              <a:buSzTx/>
              <a:buFontTx/>
              <a:buChar char="–"/>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Lidar</a:t>
            </a:r>
          </a:p>
          <a:p>
            <a:pPr marL="742950" marR="0" lvl="1" indent="-285750" algn="l" defTabSz="914400" rtl="0" eaLnBrk="1" fontAlgn="auto" latinLnBrk="0" hangingPunct="1">
              <a:lnSpc>
                <a:spcPct val="80000"/>
              </a:lnSpc>
              <a:spcBef>
                <a:spcPct val="20000"/>
              </a:spcBef>
              <a:spcAft>
                <a:spcPts val="0"/>
              </a:spcAft>
              <a:buClrTx/>
              <a:buSzTx/>
              <a:buFontTx/>
              <a:buChar char="–"/>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Digital Cameras</a:t>
            </a:r>
          </a:p>
          <a:p>
            <a:pPr marL="742950" marR="0" lvl="1" indent="-285750" algn="l" defTabSz="914400" rtl="0" eaLnBrk="1" fontAlgn="auto" latinLnBrk="0" hangingPunct="1">
              <a:lnSpc>
                <a:spcPct val="80000"/>
              </a:lnSpc>
              <a:spcBef>
                <a:spcPct val="20000"/>
              </a:spcBef>
              <a:spcAft>
                <a:spcPts val="0"/>
              </a:spcAft>
              <a:buClrTx/>
              <a:buSzTx/>
              <a:buFontTx/>
              <a:buChar char="–"/>
              <a:tabLst/>
              <a:defRPr/>
            </a:pPr>
            <a:r>
              <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rPr>
              <a:t>High Resolution </a:t>
            </a:r>
            <a:r>
              <a:rPr kumimoji="0" lang="en-US" sz="14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Satellites</a:t>
            </a:r>
          </a:p>
          <a:p>
            <a:pPr marL="742950" marR="0" lvl="1" indent="-285750" algn="l" defTabSz="914400" rtl="0" eaLnBrk="1" fontAlgn="auto" latinLnBrk="0" hangingPunct="1">
              <a:lnSpc>
                <a:spcPct val="80000"/>
              </a:lnSpc>
              <a:spcBef>
                <a:spcPct val="20000"/>
              </a:spcBef>
              <a:spcAft>
                <a:spcPts val="0"/>
              </a:spcAft>
              <a:buClrTx/>
              <a:buSzTx/>
              <a:buFontTx/>
              <a:buChar char="–"/>
              <a:tabLst/>
              <a:defRPr/>
            </a:pPr>
            <a:r>
              <a:rPr lang="en-US" sz="1400" b="1" kern="0" dirty="0" smtClean="0">
                <a:latin typeface="Arial" panose="020B0604020202020204" pitchFamily="34" charset="0"/>
                <a:cs typeface="Arial" panose="020B0604020202020204" pitchFamily="34" charset="0"/>
              </a:rPr>
              <a:t>UAS</a:t>
            </a:r>
            <a:endParaRPr kumimoji="0" lang="en-US" sz="14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48132" name="Picture 6"/>
          <p:cNvPicPr>
            <a:picLocks noChangeAspect="1" noChangeArrowheads="1"/>
          </p:cNvPicPr>
          <p:nvPr/>
        </p:nvPicPr>
        <p:blipFill>
          <a:blip r:embed="rId3">
            <a:extLst>
              <a:ext uri="{28A0092B-C50C-407E-A947-70E740481C1C}">
                <a14:useLocalDpi xmlns:a14="http://schemas.microsoft.com/office/drawing/2010/main" val="0"/>
              </a:ext>
            </a:extLst>
          </a:blip>
          <a:srcRect l="763" t="21077" r="2383" b="4750"/>
          <a:stretch>
            <a:fillRect/>
          </a:stretch>
        </p:blipFill>
        <p:spPr bwMode="auto">
          <a:xfrm>
            <a:off x="5008563" y="1014413"/>
            <a:ext cx="2967037" cy="2189162"/>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4" descr="Wrangell_Color2"/>
          <p:cNvPicPr>
            <a:picLocks noChangeAspect="1" noChangeArrowheads="1"/>
          </p:cNvPicPr>
          <p:nvPr/>
        </p:nvPicPr>
        <p:blipFill>
          <a:blip r:embed="rId4">
            <a:extLst>
              <a:ext uri="{28A0092B-C50C-407E-A947-70E740481C1C}">
                <a14:useLocalDpi xmlns:a14="http://schemas.microsoft.com/office/drawing/2010/main" val="0"/>
              </a:ext>
            </a:extLst>
          </a:blip>
          <a:srcRect l="826" t="3519" r="1062" b="1006"/>
          <a:stretch>
            <a:fillRect/>
          </a:stretch>
        </p:blipFill>
        <p:spPr bwMode="auto">
          <a:xfrm>
            <a:off x="3713163" y="3203575"/>
            <a:ext cx="2511425" cy="22923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5" descr="Wrangell_IR"/>
          <p:cNvPicPr>
            <a:picLocks noChangeAspect="1" noChangeArrowheads="1"/>
          </p:cNvPicPr>
          <p:nvPr/>
        </p:nvPicPr>
        <p:blipFill>
          <a:blip r:embed="rId5" cstate="print">
            <a:extLst>
              <a:ext uri="{28A0092B-C50C-407E-A947-70E740481C1C}">
                <a14:useLocalDpi xmlns:a14="http://schemas.microsoft.com/office/drawing/2010/main" val="0"/>
              </a:ext>
            </a:extLst>
          </a:blip>
          <a:srcRect l="943" t="3519" r="826" b="1006"/>
          <a:stretch>
            <a:fillRect/>
          </a:stretch>
        </p:blipFill>
        <p:spPr bwMode="auto">
          <a:xfrm>
            <a:off x="4932363" y="4727575"/>
            <a:ext cx="2057400" cy="187801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9"/>
          <p:cNvPicPr>
            <a:picLocks noChangeAspect="1" noChangeArrowheads="1"/>
          </p:cNvPicPr>
          <p:nvPr/>
        </p:nvPicPr>
        <p:blipFill>
          <a:blip r:embed="rId6">
            <a:extLst>
              <a:ext uri="{28A0092B-C50C-407E-A947-70E740481C1C}">
                <a14:useLocalDpi xmlns:a14="http://schemas.microsoft.com/office/drawing/2010/main" val="0"/>
              </a:ext>
            </a:extLst>
          </a:blip>
          <a:srcRect l="760" t="20343" r="6743" b="5135"/>
          <a:stretch>
            <a:fillRect/>
          </a:stretch>
        </p:blipFill>
        <p:spPr bwMode="auto">
          <a:xfrm>
            <a:off x="6227763" y="2746375"/>
            <a:ext cx="2590800" cy="2006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6" name="Picture 28" descr="Morro_3D_1"/>
          <p:cNvPicPr>
            <a:picLocks noChangeAspect="1" noChangeArrowheads="1"/>
          </p:cNvPicPr>
          <p:nvPr/>
        </p:nvPicPr>
        <p:blipFill>
          <a:blip r:embed="rId7" cstate="print">
            <a:extLst>
              <a:ext uri="{28A0092B-C50C-407E-A947-70E740481C1C}">
                <a14:useLocalDpi xmlns:a14="http://schemas.microsoft.com/office/drawing/2010/main" val="0"/>
              </a:ext>
            </a:extLst>
          </a:blip>
          <a:srcRect t="5615" r="21385" b="32338"/>
          <a:stretch>
            <a:fillRect/>
          </a:stretch>
        </p:blipFill>
        <p:spPr bwMode="auto">
          <a:xfrm>
            <a:off x="6865938" y="4506913"/>
            <a:ext cx="2257425" cy="189706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80703"/>
      </p:ext>
    </p:extLst>
  </p:cSld>
  <p:clrMapOvr>
    <a:masterClrMapping/>
  </p:clrMapOvr>
  <p:transition spd="med" advClick="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727"/>
            <a:ext cx="9144000" cy="5844546"/>
          </a:xfrm>
          <a:prstGeom prst="rect">
            <a:avLst/>
          </a:prstGeom>
        </p:spPr>
      </p:pic>
    </p:spTree>
    <p:extLst>
      <p:ext uri="{BB962C8B-B14F-4D97-AF65-F5344CB8AC3E}">
        <p14:creationId xmlns:p14="http://schemas.microsoft.com/office/powerpoint/2010/main" val="1164888217"/>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262"/>
            <a:ext cx="9144000" cy="5937475"/>
          </a:xfrm>
          <a:prstGeom prst="rect">
            <a:avLst/>
          </a:prstGeom>
        </p:spPr>
      </p:pic>
    </p:spTree>
    <p:extLst>
      <p:ext uri="{BB962C8B-B14F-4D97-AF65-F5344CB8AC3E}">
        <p14:creationId xmlns:p14="http://schemas.microsoft.com/office/powerpoint/2010/main" val="426865074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92" y="0"/>
            <a:ext cx="8440615" cy="6858000"/>
          </a:xfrm>
          <a:prstGeom prst="rect">
            <a:avLst/>
          </a:prstGeom>
        </p:spPr>
      </p:pic>
    </p:spTree>
    <p:extLst>
      <p:ext uri="{BB962C8B-B14F-4D97-AF65-F5344CB8AC3E}">
        <p14:creationId xmlns:p14="http://schemas.microsoft.com/office/powerpoint/2010/main" val="789788205"/>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9144000" cy="4635242"/>
          </a:xfrm>
          <a:prstGeom prst="rect">
            <a:avLst/>
          </a:prstGeom>
        </p:spPr>
      </p:pic>
      <p:sp>
        <p:nvSpPr>
          <p:cNvPr id="5" name="Rectangle 4"/>
          <p:cNvSpPr/>
          <p:nvPr/>
        </p:nvSpPr>
        <p:spPr>
          <a:xfrm>
            <a:off x="609600" y="4797697"/>
            <a:ext cx="82296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hlinkClick r:id="rId3"/>
              </a:rPr>
              <a:t>https://www.whitehouse.gov/presidential-actions/memorandum-ocean-mapping-united-states-exclusive-economic-zone-shoreline-nearshore-alaska</a:t>
            </a:r>
            <a:r>
              <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hlinkClick r:id="rId3"/>
              </a:rPr>
              <a:t>/</a:t>
            </a:r>
            <a:endParaRPr kumimoji="0" lang="en-US"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000000"/>
              </a:solidFill>
              <a:latin typeface="Arial" pitchFamily="34" charset="0"/>
              <a:cs typeface="Arial" pitchFamily="34" charset="0"/>
            </a:endParaRPr>
          </a:p>
          <a:p>
            <a:pPr lvl="0" defTabSz="914400" fontAlgn="base">
              <a:spcBef>
                <a:spcPct val="0"/>
              </a:spcBef>
              <a:spcAft>
                <a:spcPct val="0"/>
              </a:spcAft>
            </a:pPr>
            <a:r>
              <a:rPr lang="en-US" b="1" dirty="0"/>
              <a:t>November 19, 2019</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4"/>
          <a:stretch>
            <a:fillRect/>
          </a:stretch>
        </p:blipFill>
        <p:spPr>
          <a:xfrm>
            <a:off x="165779" y="1676400"/>
            <a:ext cx="8978221" cy="3000375"/>
          </a:xfrm>
          <a:prstGeom prst="rect">
            <a:avLst/>
          </a:prstGeom>
        </p:spPr>
      </p:pic>
      <p:sp>
        <p:nvSpPr>
          <p:cNvPr id="2" name="TextBox 1"/>
          <p:cNvSpPr txBox="1"/>
          <p:nvPr/>
        </p:nvSpPr>
        <p:spPr>
          <a:xfrm>
            <a:off x="0" y="533402"/>
            <a:ext cx="9144000" cy="923330"/>
          </a:xfrm>
          <a:prstGeom prst="rect">
            <a:avLst/>
          </a:prstGeom>
        </p:spPr>
        <p:txBody>
          <a:bodyPr wrap="square" rtlCol="0">
            <a:spAutoFit/>
          </a:bodyPr>
          <a:lstStyle/>
          <a:p>
            <a:pPr algn="ctr"/>
            <a:r>
              <a:rPr lang="en-US" b="1" dirty="0"/>
              <a:t>Memorandum on Ocean Mapping of the United States Exclusive Economic Zone and the Shoreline and Nearshore of Alaska</a:t>
            </a:r>
          </a:p>
          <a:p>
            <a:pPr algn="ctr"/>
            <a:endParaRPr lang="en-US" dirty="0"/>
          </a:p>
        </p:txBody>
      </p:sp>
    </p:spTree>
    <p:extLst>
      <p:ext uri="{BB962C8B-B14F-4D97-AF65-F5344CB8AC3E}">
        <p14:creationId xmlns:p14="http://schemas.microsoft.com/office/powerpoint/2010/main" val="21952394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0"/>
          <p:cNvSpPr/>
          <p:nvPr/>
        </p:nvSpPr>
        <p:spPr>
          <a:xfrm>
            <a:off x="368306" y="1131488"/>
            <a:ext cx="8795925" cy="484650"/>
          </a:xfrm>
          <a:prstGeom prst="rect">
            <a:avLst/>
          </a:prstGeom>
          <a:noFill/>
          <a:ln>
            <a:noFill/>
          </a:ln>
        </p:spPr>
        <p:txBody>
          <a:bodyPr spcFirstLastPara="1" wrap="square" lIns="68569" tIns="34275" rIns="68569" bIns="34275" anchor="t" anchorCtr="0">
            <a:noAutofit/>
          </a:bodyPr>
          <a:lstStyle/>
          <a:p>
            <a:pPr defTabSz="685800">
              <a:buClr>
                <a:srgbClr val="000000"/>
              </a:buClr>
              <a:buSzPts val="3600"/>
            </a:pPr>
            <a:r>
              <a:rPr lang="en-US" sz="2700" b="1" kern="0">
                <a:solidFill>
                  <a:srgbClr val="FFFFFF"/>
                </a:solidFill>
                <a:latin typeface="Corbel"/>
                <a:ea typeface="Corbel"/>
                <a:cs typeface="Corbel"/>
                <a:sym typeface="Corbel"/>
              </a:rPr>
              <a:t>Alaska Coastal Mapping Strategy (ACMS) Goals</a:t>
            </a:r>
            <a:endParaRPr sz="2700" b="1" kern="0">
              <a:solidFill>
                <a:srgbClr val="FFFFFF"/>
              </a:solidFill>
              <a:latin typeface="Corbel"/>
              <a:ea typeface="Corbel"/>
              <a:cs typeface="Corbel"/>
              <a:sym typeface="Corbel"/>
            </a:endParaRPr>
          </a:p>
        </p:txBody>
      </p:sp>
      <p:pic>
        <p:nvPicPr>
          <p:cNvPr id="249" name="Google Shape;249;p10" descr="https://lh4.googleusercontent.com/QR78eaBGfv0otsTyFUO6kNdvopvZRS1NdDNKEPQjghlwtnQrX9UJR8BiR8uXi0d4tqHqzT0B16AJYkgMejUl344XjGpDYwlTKbrInczF21i2E-ZCugZu0i1o_HRM5dsAg0QE5ZukiB4"/>
          <p:cNvPicPr preferRelativeResize="0"/>
          <p:nvPr/>
        </p:nvPicPr>
        <p:blipFill rotWithShape="1">
          <a:blip r:embed="rId3">
            <a:alphaModFix/>
          </a:blip>
          <a:srcRect/>
          <a:stretch/>
        </p:blipFill>
        <p:spPr>
          <a:xfrm>
            <a:off x="5621175" y="1693894"/>
            <a:ext cx="3170213" cy="4054257"/>
          </a:xfrm>
          <a:prstGeom prst="rect">
            <a:avLst/>
          </a:prstGeom>
          <a:noFill/>
          <a:ln>
            <a:noFill/>
          </a:ln>
        </p:spPr>
      </p:pic>
      <p:sp>
        <p:nvSpPr>
          <p:cNvPr id="250" name="Google Shape;250;p10"/>
          <p:cNvSpPr/>
          <p:nvPr/>
        </p:nvSpPr>
        <p:spPr>
          <a:xfrm>
            <a:off x="368306" y="1926900"/>
            <a:ext cx="5252850" cy="3417300"/>
          </a:xfrm>
          <a:prstGeom prst="rect">
            <a:avLst/>
          </a:prstGeom>
          <a:noFill/>
          <a:ln>
            <a:noFill/>
          </a:ln>
        </p:spPr>
        <p:txBody>
          <a:bodyPr spcFirstLastPara="1" wrap="square" lIns="68569" tIns="34275" rIns="68569" bIns="34275" anchor="t" anchorCtr="0">
            <a:noAutofit/>
          </a:bodyPr>
          <a:lstStyle/>
          <a:p>
            <a:pPr marL="342900" indent="-342900" defTabSz="685800">
              <a:buClr>
                <a:srgbClr val="FFFFFF"/>
              </a:buClr>
              <a:buSzPts val="2600"/>
              <a:buFont typeface="Arial"/>
              <a:buAutoNum type="arabicPeriod"/>
            </a:pPr>
            <a:r>
              <a:rPr lang="en-US" sz="2100" kern="0">
                <a:solidFill>
                  <a:srgbClr val="FFFFFF"/>
                </a:solidFill>
                <a:latin typeface="Corbel"/>
                <a:ea typeface="Corbel"/>
                <a:cs typeface="Corbel"/>
                <a:sym typeface="Corbel"/>
              </a:rPr>
              <a:t>Build on existing mapping partnerships to meet Alaska’s coastal mapping needs</a:t>
            </a:r>
            <a:endParaRPr sz="2100" kern="0">
              <a:solidFill>
                <a:srgbClr val="000000"/>
              </a:solidFill>
              <a:latin typeface="Arial"/>
              <a:ea typeface="Arial"/>
              <a:cs typeface="Arial"/>
              <a:sym typeface="Arial"/>
            </a:endParaRPr>
          </a:p>
          <a:p>
            <a:pPr marL="342900" indent="-342900" defTabSz="685800">
              <a:buClr>
                <a:srgbClr val="FFFFFF"/>
              </a:buClr>
              <a:buSzPts val="2600"/>
              <a:buFont typeface="Arial"/>
              <a:buAutoNum type="arabicPeriod"/>
            </a:pPr>
            <a:r>
              <a:rPr lang="en-US" sz="2100" kern="0">
                <a:solidFill>
                  <a:srgbClr val="FFFFFF"/>
                </a:solidFill>
                <a:latin typeface="Corbel"/>
                <a:ea typeface="Corbel"/>
                <a:cs typeface="Corbel"/>
                <a:sym typeface="Corbel"/>
              </a:rPr>
              <a:t>Expand coastal data collection to deliver the priority geospatial products stakeholders require</a:t>
            </a:r>
            <a:endParaRPr sz="2100" kern="0">
              <a:solidFill>
                <a:srgbClr val="000000"/>
              </a:solidFill>
              <a:latin typeface="Arial"/>
              <a:ea typeface="Arial"/>
              <a:cs typeface="Arial"/>
              <a:sym typeface="Arial"/>
            </a:endParaRPr>
          </a:p>
          <a:p>
            <a:pPr marL="342900" indent="-342900" defTabSz="685800">
              <a:buClr>
                <a:srgbClr val="FFFFFF"/>
              </a:buClr>
              <a:buSzPts val="2600"/>
              <a:buFont typeface="Arial"/>
              <a:buAutoNum type="arabicPeriod"/>
            </a:pPr>
            <a:r>
              <a:rPr lang="en-US" sz="2100" kern="0">
                <a:solidFill>
                  <a:srgbClr val="FFFFFF"/>
                </a:solidFill>
                <a:latin typeface="Corbel"/>
                <a:ea typeface="Corbel"/>
                <a:cs typeface="Corbel"/>
                <a:sym typeface="Corbel"/>
              </a:rPr>
              <a:t>Leverage innovation in mapping technology development</a:t>
            </a:r>
            <a:endParaRPr sz="2100" kern="0">
              <a:solidFill>
                <a:srgbClr val="000000"/>
              </a:solidFill>
              <a:latin typeface="Arial"/>
              <a:ea typeface="Arial"/>
              <a:cs typeface="Arial"/>
              <a:sym typeface="Arial"/>
            </a:endParaRPr>
          </a:p>
          <a:p>
            <a:pPr marL="342900" indent="-342900" defTabSz="685800">
              <a:buClr>
                <a:srgbClr val="FFFFFF"/>
              </a:buClr>
              <a:buSzPts val="2600"/>
              <a:buFont typeface="Arial"/>
              <a:buAutoNum type="arabicPeriod"/>
            </a:pPr>
            <a:r>
              <a:rPr lang="en-US" sz="2100" kern="0">
                <a:solidFill>
                  <a:srgbClr val="FFFFFF"/>
                </a:solidFill>
                <a:latin typeface="Corbel"/>
                <a:ea typeface="Corbel"/>
                <a:cs typeface="Corbel"/>
                <a:sym typeface="Corbel"/>
              </a:rPr>
              <a:t>Conduct strategic communications to promote widespread stakeholder engagement</a:t>
            </a:r>
            <a:endParaRPr sz="2100" kern="0">
              <a:solidFill>
                <a:srgbClr val="FFFFFF"/>
              </a:solidFill>
              <a:latin typeface="Corbel"/>
              <a:ea typeface="Corbel"/>
              <a:cs typeface="Corbel"/>
              <a:sym typeface="Corbel"/>
            </a:endParaRPr>
          </a:p>
        </p:txBody>
      </p:sp>
      <p:sp>
        <p:nvSpPr>
          <p:cNvPr id="251" name="Google Shape;251;p10"/>
          <p:cNvSpPr txBox="1"/>
          <p:nvPr/>
        </p:nvSpPr>
        <p:spPr>
          <a:xfrm>
            <a:off x="5785181" y="5670806"/>
            <a:ext cx="3379050" cy="2250000"/>
          </a:xfrm>
          <a:prstGeom prst="rect">
            <a:avLst/>
          </a:prstGeom>
          <a:noFill/>
          <a:ln>
            <a:noFill/>
          </a:ln>
        </p:spPr>
        <p:txBody>
          <a:bodyPr spcFirstLastPara="1" wrap="square" lIns="68569" tIns="68569" rIns="68569" bIns="68569" anchor="t" anchorCtr="0">
            <a:noAutofit/>
          </a:bodyPr>
          <a:lstStyle/>
          <a:p>
            <a:pPr defTabSz="685800">
              <a:buClr>
                <a:srgbClr val="000000"/>
              </a:buClr>
              <a:buSzPts val="1400"/>
            </a:pPr>
            <a:r>
              <a:rPr lang="en-US" sz="1050" kern="0">
                <a:solidFill>
                  <a:srgbClr val="FFFFFF"/>
                </a:solidFill>
                <a:latin typeface="Arial"/>
                <a:ea typeface="Arial"/>
                <a:cs typeface="Arial"/>
                <a:sym typeface="Arial"/>
              </a:rPr>
              <a:t>https://iocm.noaa.gov/about/strategic-plans.html</a:t>
            </a:r>
            <a:endParaRPr sz="105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694659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cxnSp>
        <p:nvCxnSpPr>
          <p:cNvPr id="257" name="Google Shape;257;g9a2dc4c079_0_0"/>
          <p:cNvCxnSpPr/>
          <p:nvPr/>
        </p:nvCxnSpPr>
        <p:spPr>
          <a:xfrm>
            <a:off x="4562081" y="3697838"/>
            <a:ext cx="1575" cy="595350"/>
          </a:xfrm>
          <a:prstGeom prst="straightConnector1">
            <a:avLst/>
          </a:prstGeom>
          <a:noFill/>
          <a:ln w="28575" cap="flat" cmpd="sng">
            <a:solidFill>
              <a:schemeClr val="lt1"/>
            </a:solidFill>
            <a:prstDash val="solid"/>
            <a:round/>
            <a:headEnd type="none" w="sm" len="sm"/>
            <a:tailEnd type="none" w="sm" len="sm"/>
          </a:ln>
        </p:spPr>
      </p:cxnSp>
      <p:pic>
        <p:nvPicPr>
          <p:cNvPr id="258" name="Google Shape;258;g9a2dc4c079_0_0"/>
          <p:cNvPicPr preferRelativeResize="0"/>
          <p:nvPr/>
        </p:nvPicPr>
        <p:blipFill rotWithShape="1">
          <a:blip r:embed="rId3">
            <a:alphaModFix amt="68000"/>
          </a:blip>
          <a:srcRect/>
          <a:stretch/>
        </p:blipFill>
        <p:spPr>
          <a:xfrm>
            <a:off x="-37556" y="857258"/>
            <a:ext cx="9144000" cy="6099071"/>
          </a:xfrm>
          <a:prstGeom prst="rect">
            <a:avLst/>
          </a:prstGeom>
          <a:noFill/>
          <a:ln>
            <a:noFill/>
          </a:ln>
        </p:spPr>
      </p:pic>
      <p:sp>
        <p:nvSpPr>
          <p:cNvPr id="259" name="Google Shape;259;g9a2dc4c079_0_0"/>
          <p:cNvSpPr/>
          <p:nvPr/>
        </p:nvSpPr>
        <p:spPr>
          <a:xfrm>
            <a:off x="2884031" y="1738725"/>
            <a:ext cx="3612375" cy="2192175"/>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685800">
              <a:buClr>
                <a:srgbClr val="000000"/>
              </a:buClr>
              <a:buSzPts val="1900"/>
            </a:pPr>
            <a:endParaRPr sz="1425" kern="0">
              <a:solidFill>
                <a:srgbClr val="FFFFFF"/>
              </a:solidFill>
              <a:latin typeface="Arial"/>
              <a:ea typeface="Arial"/>
              <a:cs typeface="Arial"/>
              <a:sym typeface="Arial"/>
            </a:endParaRPr>
          </a:p>
          <a:p>
            <a:pPr algn="ctr" defTabSz="685800">
              <a:buClr>
                <a:srgbClr val="000000"/>
              </a:buClr>
              <a:buSzPts val="1900"/>
            </a:pPr>
            <a:endParaRPr sz="1425" kern="0">
              <a:solidFill>
                <a:srgbClr val="FFFFFF"/>
              </a:solidFill>
              <a:latin typeface="Arial"/>
              <a:ea typeface="Arial"/>
              <a:cs typeface="Arial"/>
              <a:sym typeface="Arial"/>
            </a:endParaRPr>
          </a:p>
          <a:p>
            <a:pPr algn="ctr" defTabSz="685800">
              <a:buClr>
                <a:srgbClr val="000000"/>
              </a:buClr>
              <a:buSzPts val="1900"/>
            </a:pPr>
            <a:r>
              <a:rPr lang="en-US" sz="1650" kern="0">
                <a:solidFill>
                  <a:srgbClr val="FFFFFF"/>
                </a:solidFill>
                <a:latin typeface="Arial"/>
                <a:ea typeface="Arial"/>
                <a:cs typeface="Arial"/>
                <a:sym typeface="Arial"/>
              </a:rPr>
              <a:t>Alaska Mapping Executive Committee </a:t>
            </a:r>
            <a:endParaRPr sz="1650" kern="0">
              <a:solidFill>
                <a:srgbClr val="FFFFFF"/>
              </a:solidFill>
              <a:latin typeface="Arial"/>
              <a:ea typeface="Arial"/>
              <a:cs typeface="Arial"/>
              <a:sym typeface="Arial"/>
            </a:endParaRPr>
          </a:p>
          <a:p>
            <a:pPr algn="ctr" defTabSz="685800">
              <a:buClr>
                <a:srgbClr val="000000"/>
              </a:buClr>
              <a:buSzPts val="1500"/>
            </a:pPr>
            <a:r>
              <a:rPr lang="en-US" sz="1350" i="1" kern="0">
                <a:solidFill>
                  <a:srgbClr val="FFFFFF"/>
                </a:solidFill>
                <a:latin typeface="Arial"/>
                <a:ea typeface="Arial"/>
                <a:cs typeface="Arial"/>
                <a:sym typeface="Arial"/>
              </a:rPr>
              <a:t>(designated to fulfill ACMS strategy)</a:t>
            </a:r>
            <a:endParaRPr sz="1350" i="1" kern="0">
              <a:solidFill>
                <a:srgbClr val="FFFFFF"/>
              </a:solidFill>
              <a:latin typeface="Arial"/>
              <a:ea typeface="Arial"/>
              <a:cs typeface="Arial"/>
              <a:sym typeface="Arial"/>
            </a:endParaRPr>
          </a:p>
          <a:p>
            <a:pPr algn="ctr" defTabSz="685800">
              <a:buClr>
                <a:srgbClr val="000000"/>
              </a:buClr>
              <a:buSzPts val="1500"/>
            </a:pPr>
            <a:endParaRPr sz="1350" i="1" kern="0">
              <a:solidFill>
                <a:srgbClr val="FFFFFF"/>
              </a:solidFill>
              <a:latin typeface="Arial"/>
              <a:ea typeface="Arial"/>
              <a:cs typeface="Arial"/>
              <a:sym typeface="Arial"/>
            </a:endParaRPr>
          </a:p>
          <a:p>
            <a:pPr algn="ctr" defTabSz="685800">
              <a:buClr>
                <a:srgbClr val="000000"/>
              </a:buClr>
              <a:buSzPts val="1500"/>
            </a:pPr>
            <a:r>
              <a:rPr lang="en-US" sz="1350" kern="0">
                <a:solidFill>
                  <a:srgbClr val="FFFFFF"/>
                </a:solidFill>
                <a:latin typeface="Arial"/>
                <a:ea typeface="Arial"/>
                <a:cs typeface="Arial"/>
                <a:sym typeface="Arial"/>
              </a:rPr>
              <a:t>Co-Chairs: USGS, NOAA</a:t>
            </a:r>
            <a:endParaRPr sz="1350" kern="0">
              <a:solidFill>
                <a:srgbClr val="FFFFFF"/>
              </a:solidFill>
              <a:latin typeface="Arial"/>
              <a:ea typeface="Arial"/>
              <a:cs typeface="Arial"/>
              <a:sym typeface="Arial"/>
            </a:endParaRPr>
          </a:p>
          <a:p>
            <a:pPr algn="ctr" defTabSz="685800">
              <a:buClr>
                <a:srgbClr val="000000"/>
              </a:buClr>
              <a:buSzPts val="1500"/>
            </a:pPr>
            <a:endParaRPr sz="1350" i="1" kern="0">
              <a:solidFill>
                <a:srgbClr val="FFFFFF"/>
              </a:solidFill>
              <a:latin typeface="Arial"/>
              <a:ea typeface="Arial"/>
              <a:cs typeface="Arial"/>
              <a:sym typeface="Arial"/>
            </a:endParaRPr>
          </a:p>
          <a:p>
            <a:pPr algn="ctr" defTabSz="685800">
              <a:buClr>
                <a:srgbClr val="000000"/>
              </a:buClr>
              <a:buSzPts val="1400"/>
            </a:pPr>
            <a:r>
              <a:rPr lang="en-US" sz="1275" kern="0">
                <a:solidFill>
                  <a:srgbClr val="FFFFFF"/>
                </a:solidFill>
                <a:latin typeface="Arial"/>
                <a:ea typeface="Arial"/>
                <a:cs typeface="Arial"/>
                <a:sym typeface="Arial"/>
              </a:rPr>
              <a:t>Members: USGS, BIA, BLM, BOEM, NPS, USFWS, NGA, NRO, USACE, FAA, EPA, FEMA, OMB, NCRS, USFS, State of Alaska</a:t>
            </a:r>
            <a:endParaRPr sz="1275" kern="0">
              <a:solidFill>
                <a:srgbClr val="FFFFFF"/>
              </a:solidFill>
              <a:latin typeface="Arial"/>
              <a:ea typeface="Arial"/>
              <a:cs typeface="Arial"/>
              <a:sym typeface="Arial"/>
            </a:endParaRPr>
          </a:p>
          <a:p>
            <a:pPr algn="ctr" defTabSz="685800">
              <a:buClr>
                <a:srgbClr val="000000"/>
              </a:buClr>
              <a:buSzPts val="1500"/>
            </a:pPr>
            <a:endParaRPr sz="1275" i="1" kern="0">
              <a:solidFill>
                <a:srgbClr val="FFFFFF"/>
              </a:solidFill>
              <a:latin typeface="Arial"/>
              <a:ea typeface="Arial"/>
              <a:cs typeface="Arial"/>
              <a:sym typeface="Arial"/>
            </a:endParaRPr>
          </a:p>
          <a:p>
            <a:pPr algn="ctr" defTabSz="685800">
              <a:buClr>
                <a:srgbClr val="000000"/>
              </a:buClr>
              <a:buSzPts val="1500"/>
            </a:pPr>
            <a:endParaRPr sz="1125" i="1" kern="0">
              <a:solidFill>
                <a:srgbClr val="FFFFFF"/>
              </a:solidFill>
              <a:latin typeface="Arial"/>
              <a:ea typeface="Arial"/>
              <a:cs typeface="Arial"/>
              <a:sym typeface="Arial"/>
            </a:endParaRPr>
          </a:p>
          <a:p>
            <a:pPr algn="ctr" defTabSz="685800">
              <a:buClr>
                <a:srgbClr val="000000"/>
              </a:buClr>
              <a:buSzPts val="1500"/>
            </a:pPr>
            <a:endParaRPr sz="1125" i="1" kern="0">
              <a:solidFill>
                <a:srgbClr val="FFFFFF"/>
              </a:solidFill>
              <a:latin typeface="Arial"/>
              <a:ea typeface="Arial"/>
              <a:cs typeface="Arial"/>
              <a:sym typeface="Arial"/>
            </a:endParaRPr>
          </a:p>
        </p:txBody>
      </p:sp>
      <p:sp>
        <p:nvSpPr>
          <p:cNvPr id="260" name="Google Shape;260;g9a2dc4c079_0_0"/>
          <p:cNvSpPr txBox="1"/>
          <p:nvPr/>
        </p:nvSpPr>
        <p:spPr>
          <a:xfrm>
            <a:off x="2884031" y="4172963"/>
            <a:ext cx="5290425" cy="617175"/>
          </a:xfrm>
          <a:prstGeom prst="rect">
            <a:avLst/>
          </a:prstGeom>
          <a:noFill/>
          <a:ln>
            <a:noFill/>
          </a:ln>
        </p:spPr>
        <p:txBody>
          <a:bodyPr spcFirstLastPara="1" wrap="square" lIns="68569" tIns="68569" rIns="68569" bIns="68569" anchor="t" anchorCtr="0">
            <a:noAutofit/>
          </a:bodyPr>
          <a:lstStyle/>
          <a:p>
            <a:pPr defTabSz="685800">
              <a:buClr>
                <a:srgbClr val="000000"/>
              </a:buClr>
              <a:buSzPts val="1400"/>
            </a:pPr>
            <a:endParaRPr sz="1050" kern="0">
              <a:solidFill>
                <a:srgbClr val="000000"/>
              </a:solidFill>
              <a:latin typeface="Corbel"/>
              <a:ea typeface="Corbel"/>
              <a:cs typeface="Corbel"/>
              <a:sym typeface="Corbel"/>
            </a:endParaRPr>
          </a:p>
        </p:txBody>
      </p:sp>
      <p:sp>
        <p:nvSpPr>
          <p:cNvPr id="261" name="Google Shape;261;g9a2dc4c079_0_0"/>
          <p:cNvSpPr/>
          <p:nvPr/>
        </p:nvSpPr>
        <p:spPr>
          <a:xfrm>
            <a:off x="3112650" y="4172963"/>
            <a:ext cx="3322800" cy="1642275"/>
          </a:xfrm>
          <a:prstGeom prst="roundRect">
            <a:avLst>
              <a:gd name="adj" fmla="val 16667"/>
            </a:avLst>
          </a:prstGeom>
          <a:solidFill>
            <a:srgbClr val="3D85C6"/>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685800">
              <a:buClr>
                <a:srgbClr val="000000"/>
              </a:buClr>
              <a:buSzPts val="1800"/>
            </a:pPr>
            <a:r>
              <a:rPr lang="en-US" sz="1500" kern="0">
                <a:solidFill>
                  <a:srgbClr val="FFFFFF"/>
                </a:solidFill>
                <a:latin typeface="Arial"/>
                <a:ea typeface="Arial"/>
                <a:cs typeface="Arial"/>
                <a:sym typeface="Arial"/>
              </a:rPr>
              <a:t>AMEC Coastal Subcommittee</a:t>
            </a:r>
            <a:endParaRPr sz="1500" kern="0">
              <a:solidFill>
                <a:srgbClr val="FFFFFF"/>
              </a:solidFill>
              <a:latin typeface="Arial"/>
              <a:ea typeface="Arial"/>
              <a:cs typeface="Arial"/>
              <a:sym typeface="Arial"/>
            </a:endParaRPr>
          </a:p>
          <a:p>
            <a:pPr algn="ctr" defTabSz="685800">
              <a:buClr>
                <a:srgbClr val="000000"/>
              </a:buClr>
              <a:buSzPts val="1500"/>
            </a:pPr>
            <a:r>
              <a:rPr lang="en-US" sz="1275" i="1" kern="0">
                <a:solidFill>
                  <a:srgbClr val="FFFFFF"/>
                </a:solidFill>
                <a:latin typeface="Arial"/>
                <a:ea typeface="Arial"/>
                <a:cs typeface="Arial"/>
                <a:sym typeface="Arial"/>
              </a:rPr>
              <a:t>(new)</a:t>
            </a:r>
            <a:endParaRPr sz="1275" i="1" kern="0">
              <a:solidFill>
                <a:srgbClr val="FFFFFF"/>
              </a:solidFill>
              <a:latin typeface="Arial"/>
              <a:ea typeface="Arial"/>
              <a:cs typeface="Arial"/>
              <a:sym typeface="Arial"/>
            </a:endParaRPr>
          </a:p>
          <a:p>
            <a:pPr algn="ctr" defTabSz="685800">
              <a:buClr>
                <a:srgbClr val="000000"/>
              </a:buClr>
              <a:buSzPts val="1500"/>
            </a:pPr>
            <a:endParaRPr sz="1275" i="1" kern="0">
              <a:solidFill>
                <a:srgbClr val="FFFFFF"/>
              </a:solidFill>
              <a:latin typeface="Arial"/>
              <a:ea typeface="Arial"/>
              <a:cs typeface="Arial"/>
              <a:sym typeface="Arial"/>
            </a:endParaRPr>
          </a:p>
          <a:p>
            <a:pPr algn="ctr" defTabSz="685800">
              <a:buClr>
                <a:srgbClr val="000000"/>
              </a:buClr>
              <a:buSzPts val="1100"/>
            </a:pPr>
            <a:r>
              <a:rPr lang="en-US" sz="1275" kern="0">
                <a:solidFill>
                  <a:srgbClr val="FFFFFF"/>
                </a:solidFill>
                <a:latin typeface="Corbel"/>
                <a:ea typeface="Corbel"/>
                <a:cs typeface="Corbel"/>
                <a:sym typeface="Corbel"/>
              </a:rPr>
              <a:t>Co-Chairs: NOAA, State of Alaska</a:t>
            </a:r>
            <a:endParaRPr sz="1275" kern="0">
              <a:solidFill>
                <a:srgbClr val="FFFFFF"/>
              </a:solidFill>
              <a:latin typeface="Corbel"/>
              <a:ea typeface="Corbel"/>
              <a:cs typeface="Corbel"/>
              <a:sym typeface="Corbel"/>
            </a:endParaRPr>
          </a:p>
          <a:p>
            <a:pPr algn="ctr" defTabSz="685800">
              <a:buClr>
                <a:srgbClr val="000000"/>
              </a:buClr>
              <a:buSzPts val="1100"/>
            </a:pPr>
            <a:r>
              <a:rPr lang="en-US" sz="1275" kern="0">
                <a:solidFill>
                  <a:srgbClr val="FFFFFF"/>
                </a:solidFill>
                <a:latin typeface="Corbel"/>
                <a:ea typeface="Corbel"/>
                <a:cs typeface="Corbel"/>
                <a:sym typeface="Corbel"/>
              </a:rPr>
              <a:t>Members: USGS, BOEM, BLM, NPS, FWS, USFS, NRCS, USACE, FEMA, USCG, AOOS</a:t>
            </a:r>
            <a:endParaRPr sz="1275" kern="0">
              <a:solidFill>
                <a:srgbClr val="FFFFFF"/>
              </a:solidFill>
              <a:latin typeface="Corbel"/>
              <a:ea typeface="Corbel"/>
              <a:cs typeface="Corbel"/>
              <a:sym typeface="Corbel"/>
            </a:endParaRPr>
          </a:p>
          <a:p>
            <a:pPr algn="ctr" defTabSz="685800">
              <a:buClr>
                <a:srgbClr val="000000"/>
              </a:buClr>
              <a:buSzPts val="1500"/>
            </a:pPr>
            <a:endParaRPr sz="1125" i="1" kern="0">
              <a:solidFill>
                <a:srgbClr val="FFFFFF"/>
              </a:solidFill>
              <a:latin typeface="Arial"/>
              <a:ea typeface="Arial"/>
              <a:cs typeface="Arial"/>
              <a:sym typeface="Arial"/>
            </a:endParaRPr>
          </a:p>
        </p:txBody>
      </p:sp>
      <p:sp>
        <p:nvSpPr>
          <p:cNvPr id="262" name="Google Shape;262;g9a2dc4c079_0_0"/>
          <p:cNvSpPr txBox="1"/>
          <p:nvPr/>
        </p:nvSpPr>
        <p:spPr>
          <a:xfrm>
            <a:off x="1285538" y="1076025"/>
            <a:ext cx="6977025" cy="617175"/>
          </a:xfrm>
          <a:prstGeom prst="rect">
            <a:avLst/>
          </a:prstGeom>
          <a:noFill/>
          <a:ln>
            <a:noFill/>
          </a:ln>
        </p:spPr>
        <p:txBody>
          <a:bodyPr spcFirstLastPara="1" wrap="square" lIns="68569" tIns="68569" rIns="68569" bIns="68569" anchor="t" anchorCtr="0">
            <a:noAutofit/>
          </a:bodyPr>
          <a:lstStyle/>
          <a:p>
            <a:pPr defTabSz="685800">
              <a:buClr>
                <a:srgbClr val="000000"/>
              </a:buClr>
              <a:buSzPts val="3600"/>
            </a:pPr>
            <a:r>
              <a:rPr lang="en-US" sz="2700" b="1" u="sng" kern="0">
                <a:solidFill>
                  <a:srgbClr val="FFFFFF"/>
                </a:solidFill>
                <a:latin typeface="Corbel"/>
                <a:ea typeface="Corbel"/>
                <a:cs typeface="Corbel"/>
                <a:sym typeface="Corbel"/>
              </a:rPr>
              <a:t>ACMS Coordination Structure Through AMEC</a:t>
            </a:r>
            <a:endParaRPr sz="2700" b="1" u="sng" kern="0">
              <a:solidFill>
                <a:srgbClr val="FFFFFF"/>
              </a:solidFill>
              <a:latin typeface="Corbel"/>
              <a:ea typeface="Corbel"/>
              <a:cs typeface="Corbel"/>
              <a:sym typeface="Corbel"/>
            </a:endParaRPr>
          </a:p>
        </p:txBody>
      </p:sp>
    </p:spTree>
    <p:extLst>
      <p:ext uri="{BB962C8B-B14F-4D97-AF65-F5344CB8AC3E}">
        <p14:creationId xmlns:p14="http://schemas.microsoft.com/office/powerpoint/2010/main" val="3057458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9a98670c7_0_0"/>
          <p:cNvSpPr txBox="1">
            <a:spLocks noGrp="1"/>
          </p:cNvSpPr>
          <p:nvPr>
            <p:ph type="body" idx="1"/>
          </p:nvPr>
        </p:nvSpPr>
        <p:spPr>
          <a:xfrm>
            <a:off x="126206" y="1660519"/>
            <a:ext cx="5757750" cy="3936825"/>
          </a:xfrm>
          <a:prstGeom prst="rect">
            <a:avLst/>
          </a:prstGeom>
          <a:noFill/>
          <a:ln>
            <a:noFill/>
          </a:ln>
        </p:spPr>
        <p:txBody>
          <a:bodyPr spcFirstLastPara="1" wrap="square" lIns="91425" tIns="91425" rIns="91425" bIns="91425" anchor="t" anchorCtr="0">
            <a:noAutofit/>
          </a:bodyPr>
          <a:lstStyle/>
          <a:p>
            <a:pPr indent="-292084">
              <a:lnSpc>
                <a:spcPct val="115000"/>
              </a:lnSpc>
              <a:spcBef>
                <a:spcPts val="0"/>
              </a:spcBef>
              <a:buSzPts val="2533"/>
            </a:pPr>
            <a:r>
              <a:rPr lang="en-US" sz="1900"/>
              <a:t>Establish Coastal Mapping Technical Subcommittee </a:t>
            </a:r>
            <a:endParaRPr sz="1675"/>
          </a:p>
          <a:p>
            <a:pPr marL="0" indent="0">
              <a:lnSpc>
                <a:spcPct val="50000"/>
              </a:lnSpc>
              <a:spcBef>
                <a:spcPts val="0"/>
              </a:spcBef>
              <a:buNone/>
            </a:pPr>
            <a:endParaRPr sz="1600"/>
          </a:p>
          <a:p>
            <a:pPr indent="-295275">
              <a:lnSpc>
                <a:spcPct val="115000"/>
              </a:lnSpc>
              <a:spcBef>
                <a:spcPts val="0"/>
              </a:spcBef>
              <a:buSzPts val="2600"/>
            </a:pPr>
            <a:r>
              <a:rPr lang="en-US" sz="1950"/>
              <a:t>Implementation Plan underway, draft due December 2020</a:t>
            </a:r>
            <a:endParaRPr sz="1950"/>
          </a:p>
          <a:p>
            <a:pPr marL="257175" indent="-257175">
              <a:lnSpc>
                <a:spcPct val="100000"/>
              </a:lnSpc>
              <a:spcBef>
                <a:spcPts val="650"/>
              </a:spcBef>
              <a:buSzPts val="2600"/>
            </a:pPr>
            <a:r>
              <a:rPr lang="en-US" sz="1950"/>
              <a:t>FY 2021 President’s Budget for interagency mapping strategy: </a:t>
            </a:r>
            <a:r>
              <a:rPr lang="en-US" sz="195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en-US" sz="195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$8.5M for NOAA</a:t>
            </a:r>
            <a:endParaRPr sz="1950">
              <a:solidFill>
                <a:srgbClr val="FFFFFF"/>
              </a:solidFill>
            </a:endParaRPr>
          </a:p>
          <a:p>
            <a:pPr marL="257175" indent="-257175">
              <a:lnSpc>
                <a:spcPct val="100000"/>
              </a:lnSpc>
              <a:spcBef>
                <a:spcPts val="650"/>
              </a:spcBef>
              <a:buSzPts val="2600"/>
            </a:pPr>
            <a:r>
              <a:rPr lang="en-US" sz="1950"/>
              <a:t>User assessments, data studies, outcomes</a:t>
            </a:r>
            <a:br>
              <a:rPr lang="en-US" sz="1950"/>
            </a:br>
            <a:r>
              <a:rPr lang="en-US" sz="1950"/>
              <a:t>of 3D Nation Elevation Requirements and </a:t>
            </a:r>
            <a:br>
              <a:rPr lang="en-US" sz="1950"/>
            </a:br>
            <a:r>
              <a:rPr lang="en-US" sz="1950"/>
              <a:t>Benefits Study to inform Plan</a:t>
            </a:r>
            <a:endParaRPr sz="1950"/>
          </a:p>
          <a:p>
            <a:pPr marL="257175" indent="-257175">
              <a:lnSpc>
                <a:spcPct val="100000"/>
              </a:lnSpc>
              <a:spcBef>
                <a:spcPts val="650"/>
              </a:spcBef>
              <a:buSzPts val="2600"/>
            </a:pPr>
            <a:r>
              <a:rPr lang="en-US" sz="1950"/>
              <a:t>Integrating with other AMEC mapping themes to factor in planning, e.g., elevation, terrestrial hydrography, wetland/vegetation mapping</a:t>
            </a:r>
            <a:endParaRPr sz="1950"/>
          </a:p>
          <a:p>
            <a:pPr marL="0" indent="0">
              <a:lnSpc>
                <a:spcPct val="100000"/>
              </a:lnSpc>
              <a:spcBef>
                <a:spcPts val="650"/>
              </a:spcBef>
              <a:spcAft>
                <a:spcPts val="650"/>
              </a:spcAft>
              <a:buSzPts val="1800"/>
              <a:buNone/>
            </a:pPr>
            <a:endParaRPr sz="1800"/>
          </a:p>
        </p:txBody>
      </p:sp>
      <p:sp>
        <p:nvSpPr>
          <p:cNvPr id="268" name="Google Shape;268;g99a98670c7_0_0"/>
          <p:cNvSpPr/>
          <p:nvPr/>
        </p:nvSpPr>
        <p:spPr>
          <a:xfrm>
            <a:off x="165188" y="1026188"/>
            <a:ext cx="9020700" cy="658575"/>
          </a:xfrm>
          <a:prstGeom prst="rect">
            <a:avLst/>
          </a:prstGeom>
          <a:noFill/>
          <a:ln>
            <a:noFill/>
          </a:ln>
        </p:spPr>
        <p:txBody>
          <a:bodyPr spcFirstLastPara="1" wrap="square" lIns="68569" tIns="34275" rIns="68569" bIns="34275" anchor="t" anchorCtr="0">
            <a:noAutofit/>
          </a:bodyPr>
          <a:lstStyle/>
          <a:p>
            <a:pPr defTabSz="685800">
              <a:buClr>
                <a:srgbClr val="000000"/>
              </a:buClr>
              <a:buSzPts val="3600"/>
            </a:pPr>
            <a:r>
              <a:rPr lang="en-US" sz="2700" b="1" kern="0">
                <a:solidFill>
                  <a:srgbClr val="FFFFFF"/>
                </a:solidFill>
                <a:latin typeface="Corbel"/>
                <a:ea typeface="Corbel"/>
                <a:cs typeface="Corbel"/>
                <a:sym typeface="Corbel"/>
              </a:rPr>
              <a:t>ACMS Goal 1: Build on existing mapping partnerships</a:t>
            </a:r>
            <a:endParaRPr sz="1050" kern="0">
              <a:solidFill>
                <a:srgbClr val="000000"/>
              </a:solidFill>
              <a:latin typeface="Arial"/>
              <a:ea typeface="Arial"/>
              <a:cs typeface="Arial"/>
              <a:sym typeface="Arial"/>
            </a:endParaRPr>
          </a:p>
        </p:txBody>
      </p:sp>
      <p:pic>
        <p:nvPicPr>
          <p:cNvPr id="269" name="Google Shape;269;g99a98670c7_0_0"/>
          <p:cNvPicPr preferRelativeResize="0"/>
          <p:nvPr/>
        </p:nvPicPr>
        <p:blipFill rotWithShape="1">
          <a:blip r:embed="rId3">
            <a:alphaModFix/>
          </a:blip>
          <a:srcRect/>
          <a:stretch/>
        </p:blipFill>
        <p:spPr>
          <a:xfrm>
            <a:off x="4952513" y="2242060"/>
            <a:ext cx="3977756" cy="2228794"/>
          </a:xfrm>
          <a:prstGeom prst="rect">
            <a:avLst/>
          </a:prstGeom>
          <a:noFill/>
          <a:ln>
            <a:noFill/>
          </a:ln>
        </p:spPr>
      </p:pic>
    </p:spTree>
    <p:extLst>
      <p:ext uri="{BB962C8B-B14F-4D97-AF65-F5344CB8AC3E}">
        <p14:creationId xmlns:p14="http://schemas.microsoft.com/office/powerpoint/2010/main" val="1824574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99a98670c7_0_133"/>
          <p:cNvSpPr/>
          <p:nvPr/>
        </p:nvSpPr>
        <p:spPr>
          <a:xfrm>
            <a:off x="270713" y="929869"/>
            <a:ext cx="8873325" cy="899325"/>
          </a:xfrm>
          <a:prstGeom prst="rect">
            <a:avLst/>
          </a:prstGeom>
          <a:noFill/>
          <a:ln>
            <a:noFill/>
          </a:ln>
        </p:spPr>
        <p:txBody>
          <a:bodyPr spcFirstLastPara="1" wrap="square" lIns="68569" tIns="34275" rIns="68569" bIns="34275" anchor="t" anchorCtr="0">
            <a:noAutofit/>
          </a:bodyPr>
          <a:lstStyle/>
          <a:p>
            <a:pPr defTabSz="685800">
              <a:buClr>
                <a:srgbClr val="000000"/>
              </a:buClr>
              <a:buSzPts val="3600"/>
            </a:pPr>
            <a:r>
              <a:rPr lang="en-US" sz="2700" b="1" kern="0">
                <a:solidFill>
                  <a:srgbClr val="FFFFFF"/>
                </a:solidFill>
                <a:latin typeface="Corbel"/>
                <a:ea typeface="Corbel"/>
                <a:cs typeface="Corbel"/>
                <a:sym typeface="Corbel"/>
              </a:rPr>
              <a:t>ACMS Goal 2: Expand coastal data collection to deliver priority geospatial products </a:t>
            </a:r>
            <a:endParaRPr sz="2700" b="1" kern="0">
              <a:solidFill>
                <a:srgbClr val="FFFFFF"/>
              </a:solidFill>
              <a:latin typeface="Corbel"/>
              <a:ea typeface="Corbel"/>
              <a:cs typeface="Corbel"/>
              <a:sym typeface="Corbel"/>
            </a:endParaRPr>
          </a:p>
          <a:p>
            <a:pPr defTabSz="685800">
              <a:buClr>
                <a:srgbClr val="000000"/>
              </a:buClr>
              <a:buSzPts val="3600"/>
            </a:pPr>
            <a:endParaRPr sz="2700" b="1" kern="0">
              <a:solidFill>
                <a:srgbClr val="FFFFFF"/>
              </a:solidFill>
              <a:latin typeface="Corbel"/>
              <a:ea typeface="Corbel"/>
              <a:cs typeface="Corbel"/>
              <a:sym typeface="Corbel"/>
            </a:endParaRPr>
          </a:p>
        </p:txBody>
      </p:sp>
      <p:sp>
        <p:nvSpPr>
          <p:cNvPr id="275" name="Google Shape;275;g99a98670c7_0_133"/>
          <p:cNvSpPr txBox="1"/>
          <p:nvPr/>
        </p:nvSpPr>
        <p:spPr>
          <a:xfrm>
            <a:off x="190350" y="1867697"/>
            <a:ext cx="4898925" cy="3669975"/>
          </a:xfrm>
          <a:prstGeom prst="rect">
            <a:avLst/>
          </a:prstGeom>
          <a:noFill/>
          <a:ln>
            <a:noFill/>
          </a:ln>
        </p:spPr>
        <p:txBody>
          <a:bodyPr spcFirstLastPara="1" wrap="square" lIns="68569" tIns="68569" rIns="68569" bIns="68569" anchor="t" anchorCtr="0">
            <a:noAutofit/>
          </a:bodyPr>
          <a:lstStyle/>
          <a:p>
            <a:pPr marL="342900" indent="-295275" defTabSz="685800">
              <a:spcBef>
                <a:spcPts val="650"/>
              </a:spcBef>
              <a:buClr>
                <a:srgbClr val="FFFFFF"/>
              </a:buClr>
              <a:buSzPts val="2600"/>
              <a:buFont typeface="Corbel"/>
              <a:buChar char="•"/>
            </a:pP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Primary data types:</a:t>
            </a:r>
            <a:endParaRPr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685800" lvl="1" indent="-276225" defTabSz="685800">
              <a:buClr>
                <a:srgbClr val="FFFFFF"/>
              </a:buClr>
              <a:buSzPts val="2200"/>
              <a:buFont typeface="Arial"/>
              <a:buChar char="○"/>
            </a:pPr>
            <a:r>
              <a:rPr lang="en-US" sz="1650" kern="0">
                <a:solidFill>
                  <a:srgbClr val="FFFFFF"/>
                </a:solidFill>
                <a:latin typeface="Corbel"/>
                <a:ea typeface="Corbel"/>
                <a:cs typeface="Corbel"/>
                <a:sym typeface="Corbel"/>
              </a:rPr>
              <a:t>Nearshore bathymetry</a:t>
            </a:r>
            <a:endParaRPr sz="1650" kern="0">
              <a:solidFill>
                <a:srgbClr val="FFFFFF"/>
              </a:solidFill>
              <a:latin typeface="Corbel"/>
              <a:ea typeface="Corbel"/>
              <a:cs typeface="Corbel"/>
              <a:sym typeface="Corbel"/>
            </a:endParaRPr>
          </a:p>
          <a:p>
            <a:pPr marL="685800" lvl="1" indent="-276225" defTabSz="685800">
              <a:buClr>
                <a:srgbClr val="FFFFFF"/>
              </a:buClr>
              <a:buSzPts val="2200"/>
              <a:buFont typeface="Arial"/>
              <a:buChar char="○"/>
            </a:pPr>
            <a:r>
              <a:rPr lang="en-US" sz="1650" kern="0">
                <a:solidFill>
                  <a:srgbClr val="FFFFFF"/>
                </a:solidFill>
                <a:latin typeface="Corbel"/>
                <a:ea typeface="Corbel"/>
                <a:cs typeface="Corbel"/>
                <a:sym typeface="Corbel"/>
              </a:rPr>
              <a:t>Topobathymetry</a:t>
            </a:r>
            <a:endParaRPr sz="1650" kern="0">
              <a:solidFill>
                <a:srgbClr val="FFFFFF"/>
              </a:solidFill>
              <a:latin typeface="Corbel"/>
              <a:ea typeface="Corbel"/>
              <a:cs typeface="Corbel"/>
              <a:sym typeface="Corbel"/>
            </a:endParaRPr>
          </a:p>
          <a:p>
            <a:pPr marL="685800" lvl="1" indent="-276225" defTabSz="685800">
              <a:buClr>
                <a:srgbClr val="FFFFFF"/>
              </a:buClr>
              <a:buSzPts val="2200"/>
              <a:buFont typeface="Corbel"/>
              <a:buChar char="○"/>
            </a:pPr>
            <a:r>
              <a:rPr lang="en-US" sz="1650" kern="0">
                <a:solidFill>
                  <a:srgbClr val="FFFFFF"/>
                </a:solidFill>
                <a:latin typeface="Corbel"/>
                <a:ea typeface="Corbel"/>
                <a:cs typeface="Corbel"/>
                <a:sym typeface="Corbel"/>
              </a:rPr>
              <a:t>Shoreline vector</a:t>
            </a:r>
            <a:endParaRPr sz="1650" kern="0">
              <a:solidFill>
                <a:srgbClr val="FFFFFF"/>
              </a:solidFill>
              <a:latin typeface="Corbel"/>
              <a:ea typeface="Corbel"/>
              <a:cs typeface="Corbel"/>
              <a:sym typeface="Corbel"/>
            </a:endParaRPr>
          </a:p>
          <a:p>
            <a:pPr marL="685800" lvl="1" indent="-276225" defTabSz="685800">
              <a:buClr>
                <a:srgbClr val="FFFFFF"/>
              </a:buClr>
              <a:buSzPts val="2200"/>
              <a:buFont typeface="Corbel"/>
              <a:buChar char="○"/>
            </a:pPr>
            <a:r>
              <a:rPr lang="en-US" sz="1650" kern="0">
                <a:solidFill>
                  <a:srgbClr val="FFFFFF"/>
                </a:solidFill>
                <a:latin typeface="Corbel"/>
                <a:ea typeface="Corbel"/>
                <a:cs typeface="Corbel"/>
                <a:sym typeface="Corbel"/>
              </a:rPr>
              <a:t>Orthoimagery</a:t>
            </a:r>
            <a:endParaRPr sz="1650" kern="0">
              <a:solidFill>
                <a:srgbClr val="FFFFFF"/>
              </a:solidFill>
              <a:latin typeface="Corbel"/>
              <a:ea typeface="Corbel"/>
              <a:cs typeface="Corbel"/>
              <a:sym typeface="Corbel"/>
            </a:endParaRPr>
          </a:p>
          <a:p>
            <a:pPr marL="685800" lvl="1" indent="-276225" defTabSz="685800">
              <a:buClr>
                <a:srgbClr val="FFFFFF"/>
              </a:buClr>
              <a:buSzPts val="2200"/>
              <a:buFont typeface="Arial"/>
              <a:buChar char="○"/>
            </a:pPr>
            <a:r>
              <a:rPr lang="en-US" sz="1650" kern="0">
                <a:solidFill>
                  <a:srgbClr val="FFFFFF"/>
                </a:solidFill>
                <a:latin typeface="Corbel"/>
                <a:ea typeface="Corbel"/>
                <a:cs typeface="Corbel"/>
                <a:sym typeface="Corbel"/>
              </a:rPr>
              <a:t>Digital Elevation Models/Digital Shoreline Models</a:t>
            </a:r>
            <a:endParaRPr sz="1650" kern="0">
              <a:solidFill>
                <a:srgbClr val="FFFFFF"/>
              </a:solidFill>
              <a:latin typeface="Corbel"/>
              <a:ea typeface="Corbel"/>
              <a:cs typeface="Corbel"/>
              <a:sym typeface="Corbel"/>
            </a:endParaRPr>
          </a:p>
          <a:p>
            <a:pPr marL="257175" indent="-257175" defTabSz="685800">
              <a:spcBef>
                <a:spcPts val="650"/>
              </a:spcBef>
              <a:buClr>
                <a:srgbClr val="FFFFFF"/>
              </a:buClr>
              <a:buSzPts val="2600"/>
              <a:buFont typeface="Arial"/>
              <a:buChar char="•"/>
            </a:pPr>
            <a:r>
              <a:rPr lang="en-US" sz="1950" kern="0">
                <a:solidFill>
                  <a:srgbClr val="FFFFFF"/>
                </a:solidFill>
                <a:latin typeface="Corbel"/>
                <a:ea typeface="Corbel"/>
                <a:cs typeface="Corbel"/>
                <a:sym typeface="Corbel"/>
              </a:rPr>
              <a:t>Begin Aleutian Island GRAV-D data collection in FY21 and complete in FY22 </a:t>
            </a:r>
            <a:endParaRPr sz="1950" kern="0">
              <a:solidFill>
                <a:srgbClr val="FFFFFF"/>
              </a:solidFill>
              <a:latin typeface="Corbel"/>
              <a:ea typeface="Corbel"/>
              <a:cs typeface="Corbel"/>
              <a:sym typeface="Corbel"/>
            </a:endParaRPr>
          </a:p>
          <a:p>
            <a:pPr marL="257175" indent="-257175" defTabSz="685800">
              <a:spcBef>
                <a:spcPts val="650"/>
              </a:spcBef>
              <a:buClr>
                <a:srgbClr val="FFFFFF"/>
              </a:buClr>
              <a:buSzPts val="2600"/>
              <a:buFont typeface="Arial"/>
              <a:buChar char="•"/>
            </a:pP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Negotiating adoption of three coastal National Science </a:t>
            </a: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Foundation</a:t>
            </a: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CORS into NOAA’s Foundation CORS Network in</a:t>
            </a: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r>
              <a:rPr lang="en-US" sz="1950" kern="0">
                <a:solidFill>
                  <a:srgbClr val="FFFFFF"/>
                </a:solidFill>
                <a:latin typeface="Corbel"/>
                <a:ea typeface="Corbel"/>
                <a:cs typeface="Corbel"/>
                <a:sym typeface="Corbe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FY2</a:t>
            </a:r>
            <a:r>
              <a:rPr lang="en-US" sz="1950" kern="0">
                <a:solidFill>
                  <a:srgbClr val="FFFFFF"/>
                </a:solidFill>
                <a:latin typeface="Corbel"/>
                <a:ea typeface="Corbel"/>
                <a:cs typeface="Corbel"/>
                <a:sym typeface="Corbel"/>
              </a:rPr>
              <a:t>1</a:t>
            </a:r>
            <a:endParaRPr sz="1650" kern="0">
              <a:solidFill>
                <a:srgbClr val="FFFFFF"/>
              </a:solidFill>
              <a:latin typeface="Corbel"/>
              <a:ea typeface="Corbel"/>
              <a:cs typeface="Corbel"/>
              <a:sym typeface="Corbel"/>
            </a:endParaRPr>
          </a:p>
          <a:p>
            <a:pPr defTabSz="685800">
              <a:buClr>
                <a:srgbClr val="000000"/>
              </a:buClr>
            </a:pPr>
            <a:endParaRPr sz="1050" kern="0">
              <a:solidFill>
                <a:srgbClr val="000000"/>
              </a:solidFill>
              <a:latin typeface="Corbel"/>
              <a:ea typeface="Corbel"/>
              <a:cs typeface="Corbel"/>
              <a:sym typeface="Corbel"/>
            </a:endParaRPr>
          </a:p>
        </p:txBody>
      </p:sp>
      <p:pic>
        <p:nvPicPr>
          <p:cNvPr id="276" name="Google Shape;276;g99a98670c7_0_133"/>
          <p:cNvPicPr preferRelativeResize="0"/>
          <p:nvPr/>
        </p:nvPicPr>
        <p:blipFill rotWithShape="1">
          <a:blip r:embed="rId3">
            <a:alphaModFix/>
          </a:blip>
          <a:srcRect/>
          <a:stretch/>
        </p:blipFill>
        <p:spPr>
          <a:xfrm>
            <a:off x="4800169" y="2030785"/>
            <a:ext cx="1913831" cy="1847082"/>
          </a:xfrm>
          <a:prstGeom prst="rect">
            <a:avLst/>
          </a:prstGeom>
          <a:noFill/>
          <a:ln>
            <a:noFill/>
          </a:ln>
        </p:spPr>
      </p:pic>
      <p:pic>
        <p:nvPicPr>
          <p:cNvPr id="277" name="Google Shape;277;g99a98670c7_0_133"/>
          <p:cNvPicPr preferRelativeResize="0"/>
          <p:nvPr/>
        </p:nvPicPr>
        <p:blipFill rotWithShape="1">
          <a:blip r:embed="rId4">
            <a:alphaModFix/>
          </a:blip>
          <a:srcRect/>
          <a:stretch/>
        </p:blipFill>
        <p:spPr>
          <a:xfrm>
            <a:off x="5364525" y="4136831"/>
            <a:ext cx="3239325" cy="1512675"/>
          </a:xfrm>
          <a:prstGeom prst="rect">
            <a:avLst/>
          </a:prstGeom>
          <a:noFill/>
          <a:ln>
            <a:noFill/>
          </a:ln>
        </p:spPr>
      </p:pic>
      <p:pic>
        <p:nvPicPr>
          <p:cNvPr id="278" name="Google Shape;278;g99a98670c7_0_133"/>
          <p:cNvPicPr preferRelativeResize="0"/>
          <p:nvPr/>
        </p:nvPicPr>
        <p:blipFill rotWithShape="1">
          <a:blip r:embed="rId5">
            <a:alphaModFix/>
          </a:blip>
          <a:srcRect/>
          <a:stretch/>
        </p:blipFill>
        <p:spPr>
          <a:xfrm>
            <a:off x="6915620" y="2163224"/>
            <a:ext cx="1941000" cy="1453877"/>
          </a:xfrm>
          <a:prstGeom prst="rect">
            <a:avLst/>
          </a:prstGeom>
          <a:noFill/>
          <a:ln>
            <a:noFill/>
          </a:ln>
        </p:spPr>
      </p:pic>
    </p:spTree>
    <p:extLst>
      <p:ext uri="{BB962C8B-B14F-4D97-AF65-F5344CB8AC3E}">
        <p14:creationId xmlns:p14="http://schemas.microsoft.com/office/powerpoint/2010/main" val="1405639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99a98670c7_0_265"/>
          <p:cNvSpPr txBox="1">
            <a:spLocks noGrp="1"/>
          </p:cNvSpPr>
          <p:nvPr>
            <p:ph type="body" idx="1"/>
          </p:nvPr>
        </p:nvSpPr>
        <p:spPr>
          <a:xfrm>
            <a:off x="191944" y="1832063"/>
            <a:ext cx="6323400" cy="3798000"/>
          </a:xfrm>
          <a:prstGeom prst="rect">
            <a:avLst/>
          </a:prstGeom>
          <a:noFill/>
          <a:ln>
            <a:noFill/>
          </a:ln>
        </p:spPr>
        <p:txBody>
          <a:bodyPr spcFirstLastPara="1" wrap="square" lIns="91425" tIns="91425" rIns="91425" bIns="91425" anchor="t" anchorCtr="0">
            <a:noAutofit/>
          </a:bodyPr>
          <a:lstStyle/>
          <a:p>
            <a:pPr indent="-285750">
              <a:lnSpc>
                <a:spcPct val="115000"/>
              </a:lnSpc>
              <a:spcBef>
                <a:spcPts val="650"/>
              </a:spcBef>
              <a:buSzPts val="2400"/>
            </a:pPr>
            <a:r>
              <a:rPr lang="en-US"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NOAA water clarity tool for AK topobathy upgraded using a composite of 2019 Sentinel 3 imagery</a:t>
            </a:r>
            <a:endParaRPr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indent="-285750">
              <a:lnSpc>
                <a:spcPct val="115000"/>
              </a:lnSpc>
              <a:spcBef>
                <a:spcPts val="0"/>
              </a:spcBef>
              <a:buSzPts val="2400"/>
            </a:pPr>
            <a:r>
              <a:rPr lang="en-US" sz="18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Testing new </a:t>
            </a:r>
            <a:r>
              <a:rPr lang="en-US" sz="18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technologies for acquisition efficiencies</a:t>
            </a:r>
            <a:r>
              <a:rPr lang="en-US" sz="18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a:t>
            </a:r>
            <a:endParaRPr sz="18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lvl="1">
              <a:lnSpc>
                <a:spcPct val="115000"/>
              </a:lnSpc>
              <a:spcBef>
                <a:spcPts val="650"/>
              </a:spcBef>
              <a:buClr>
                <a:srgbClr val="FFFFFF"/>
              </a:buClr>
            </a:pPr>
            <a:r>
              <a:rPr lang="en-US">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Satellite-derived bathymetry, e.g. Sentinel 2, WorldView-3 and ICESat-2, cloud computing</a:t>
            </a:r>
            <a:endParaRPr>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lvl="1">
              <a:lnSpc>
                <a:spcPct val="115000"/>
              </a:lnSpc>
              <a:spcBef>
                <a:spcPts val="650"/>
              </a:spcBef>
              <a:buClr>
                <a:srgbClr val="FFFFFF"/>
              </a:buClr>
            </a:pPr>
            <a:r>
              <a:rPr lang="en-US">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UxS as force multipliers, sUAS ship launched operations; multiple sUAS for deriving bathymetry</a:t>
            </a:r>
            <a:r>
              <a:rPr lang="en-US">
                <a:solidFill>
                  <a:srgbClr val="FFFFFF"/>
                </a:solidFill>
              </a:rPr>
              <a:t>, continued development or UxM for “filling the gap” between airborne lidar and maritime hydrography</a:t>
            </a:r>
            <a:endParaRPr>
              <a:solidFill>
                <a:srgbClr val="FFFFFF"/>
              </a:solidFill>
            </a:endParaRPr>
          </a:p>
          <a:p>
            <a:pPr lvl="1">
              <a:lnSpc>
                <a:spcPct val="100000"/>
              </a:lnSpc>
              <a:spcBef>
                <a:spcPts val="650"/>
              </a:spcBef>
              <a:buClr>
                <a:srgbClr val="FFFFFF"/>
              </a:buClr>
            </a:pPr>
            <a:r>
              <a:rPr lang="en-US" sz="195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North Slope Saildrone Survey</a:t>
            </a:r>
            <a:endParaRPr>
              <a:solidFill>
                <a:srgbClr val="FFFFFF"/>
              </a:solidFill>
            </a:endParaRPr>
          </a:p>
          <a:p>
            <a:pPr marL="0" indent="0">
              <a:lnSpc>
                <a:spcPct val="115000"/>
              </a:lnSpc>
              <a:spcBef>
                <a:spcPts val="650"/>
              </a:spcBef>
              <a:buSzPts val="1800"/>
              <a:buNone/>
            </a:pPr>
            <a:endParaRPr sz="1400"/>
          </a:p>
        </p:txBody>
      </p:sp>
      <p:sp>
        <p:nvSpPr>
          <p:cNvPr id="284" name="Google Shape;284;g99a98670c7_0_265"/>
          <p:cNvSpPr/>
          <p:nvPr/>
        </p:nvSpPr>
        <p:spPr>
          <a:xfrm>
            <a:off x="143452" y="1131490"/>
            <a:ext cx="9020700" cy="484650"/>
          </a:xfrm>
          <a:prstGeom prst="rect">
            <a:avLst/>
          </a:prstGeom>
          <a:noFill/>
          <a:ln>
            <a:noFill/>
          </a:ln>
        </p:spPr>
        <p:txBody>
          <a:bodyPr spcFirstLastPara="1" wrap="square" lIns="68569" tIns="34275" rIns="68569" bIns="34275" anchor="t" anchorCtr="0">
            <a:noAutofit/>
          </a:bodyPr>
          <a:lstStyle/>
          <a:p>
            <a:pPr defTabSz="685800">
              <a:buClr>
                <a:srgbClr val="000000"/>
              </a:buClr>
              <a:buSzPts val="3600"/>
            </a:pPr>
            <a:r>
              <a:rPr lang="en-US" sz="2700" b="1" kern="0">
                <a:solidFill>
                  <a:srgbClr val="FFFFFF"/>
                </a:solidFill>
                <a:latin typeface="Corbel"/>
                <a:ea typeface="Corbel"/>
                <a:cs typeface="Corbel"/>
                <a:sym typeface="Corbel"/>
              </a:rPr>
              <a:t>ACMS Goal 3: Leverage innovation in mapping technology </a:t>
            </a:r>
            <a:endParaRPr sz="2700" b="1" kern="0">
              <a:solidFill>
                <a:srgbClr val="FFFFFF"/>
              </a:solidFill>
              <a:latin typeface="Corbel"/>
              <a:ea typeface="Corbel"/>
              <a:cs typeface="Corbel"/>
              <a:sym typeface="Corbel"/>
            </a:endParaRPr>
          </a:p>
          <a:p>
            <a:pPr defTabSz="685800">
              <a:buClr>
                <a:srgbClr val="000000"/>
              </a:buClr>
              <a:buSzPts val="3600"/>
            </a:pPr>
            <a:endParaRPr sz="2700" b="1" kern="0">
              <a:solidFill>
                <a:srgbClr val="FFFFFF"/>
              </a:solidFill>
              <a:latin typeface="Corbel"/>
              <a:ea typeface="Corbel"/>
              <a:cs typeface="Corbel"/>
              <a:sym typeface="Corbel"/>
            </a:endParaRPr>
          </a:p>
        </p:txBody>
      </p:sp>
      <p:pic>
        <p:nvPicPr>
          <p:cNvPr id="285" name="Google Shape;285;g99a98670c7_0_265"/>
          <p:cNvPicPr preferRelativeResize="0"/>
          <p:nvPr/>
        </p:nvPicPr>
        <p:blipFill rotWithShape="1">
          <a:blip r:embed="rId3">
            <a:alphaModFix/>
          </a:blip>
          <a:srcRect r="2666"/>
          <a:stretch/>
        </p:blipFill>
        <p:spPr>
          <a:xfrm>
            <a:off x="6621694" y="1570500"/>
            <a:ext cx="2321513" cy="2059969"/>
          </a:xfrm>
          <a:prstGeom prst="rect">
            <a:avLst/>
          </a:prstGeom>
          <a:noFill/>
          <a:ln>
            <a:noFill/>
          </a:ln>
        </p:spPr>
      </p:pic>
      <p:pic>
        <p:nvPicPr>
          <p:cNvPr id="286" name="Google Shape;286;g99a98670c7_0_265"/>
          <p:cNvPicPr preferRelativeResize="0"/>
          <p:nvPr/>
        </p:nvPicPr>
        <p:blipFill rotWithShape="1">
          <a:blip r:embed="rId4">
            <a:alphaModFix/>
          </a:blip>
          <a:srcRect/>
          <a:stretch/>
        </p:blipFill>
        <p:spPr>
          <a:xfrm>
            <a:off x="6657029" y="3777563"/>
            <a:ext cx="2250844" cy="2123007"/>
          </a:xfrm>
          <a:prstGeom prst="rect">
            <a:avLst/>
          </a:prstGeom>
          <a:noFill/>
          <a:ln w="2540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3270187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99bdfb30d7_0_2"/>
          <p:cNvSpPr txBox="1">
            <a:spLocks noGrp="1"/>
          </p:cNvSpPr>
          <p:nvPr>
            <p:ph type="body" idx="1"/>
          </p:nvPr>
        </p:nvSpPr>
        <p:spPr>
          <a:xfrm>
            <a:off x="905756" y="1672181"/>
            <a:ext cx="5715900" cy="2243475"/>
          </a:xfrm>
          <a:prstGeom prst="rect">
            <a:avLst/>
          </a:prstGeom>
          <a:noFill/>
          <a:ln>
            <a:noFill/>
          </a:ln>
        </p:spPr>
        <p:txBody>
          <a:bodyPr spcFirstLastPara="1" wrap="square" lIns="91425" tIns="91425" rIns="91425" bIns="91425" anchor="t" anchorCtr="0">
            <a:noAutofit/>
          </a:bodyPr>
          <a:lstStyle/>
          <a:p>
            <a:pPr indent="0">
              <a:lnSpc>
                <a:spcPct val="115000"/>
              </a:lnSpc>
              <a:spcBef>
                <a:spcPts val="650"/>
              </a:spcBef>
              <a:buNone/>
            </a:pPr>
            <a:endParaRPr sz="1800"/>
          </a:p>
          <a:p>
            <a:pPr marL="0" indent="0">
              <a:lnSpc>
                <a:spcPct val="115000"/>
              </a:lnSpc>
              <a:spcBef>
                <a:spcPts val="650"/>
              </a:spcBef>
              <a:buSzPts val="1800"/>
              <a:buNone/>
            </a:pPr>
            <a:endParaRPr sz="1400"/>
          </a:p>
        </p:txBody>
      </p:sp>
      <p:sp>
        <p:nvSpPr>
          <p:cNvPr id="292" name="Google Shape;292;g99bdfb30d7_0_2"/>
          <p:cNvSpPr/>
          <p:nvPr/>
        </p:nvSpPr>
        <p:spPr>
          <a:xfrm>
            <a:off x="143456" y="1131488"/>
            <a:ext cx="8504550" cy="484650"/>
          </a:xfrm>
          <a:prstGeom prst="rect">
            <a:avLst/>
          </a:prstGeom>
          <a:noFill/>
          <a:ln>
            <a:noFill/>
          </a:ln>
        </p:spPr>
        <p:txBody>
          <a:bodyPr spcFirstLastPara="1" wrap="square" lIns="68569" tIns="34275" rIns="68569" bIns="34275" anchor="t" anchorCtr="0">
            <a:noAutofit/>
          </a:bodyPr>
          <a:lstStyle/>
          <a:p>
            <a:pPr defTabSz="685800">
              <a:buClr>
                <a:srgbClr val="000000"/>
              </a:buClr>
              <a:buSzPts val="3600"/>
            </a:pPr>
            <a:r>
              <a:rPr lang="en-US" sz="2700" b="1" kern="0">
                <a:solidFill>
                  <a:srgbClr val="FFFFFF"/>
                </a:solidFill>
                <a:latin typeface="Corbel"/>
                <a:ea typeface="Corbel"/>
                <a:cs typeface="Corbel"/>
                <a:sym typeface="Corbel"/>
              </a:rPr>
              <a:t>ACMS Goal 4: Strategic communications for stakeholder engagement </a:t>
            </a:r>
            <a:endParaRPr sz="2700" b="1" kern="0">
              <a:solidFill>
                <a:srgbClr val="FFFFFF"/>
              </a:solidFill>
              <a:latin typeface="Corbel"/>
              <a:ea typeface="Corbel"/>
              <a:cs typeface="Corbel"/>
              <a:sym typeface="Corbel"/>
            </a:endParaRPr>
          </a:p>
          <a:p>
            <a:pPr defTabSz="685800">
              <a:buClr>
                <a:srgbClr val="000000"/>
              </a:buClr>
              <a:buSzPts val="3600"/>
            </a:pPr>
            <a:endParaRPr sz="2700" b="1" kern="0">
              <a:solidFill>
                <a:srgbClr val="FFFFFF"/>
              </a:solidFill>
              <a:latin typeface="Corbel"/>
              <a:ea typeface="Corbel"/>
              <a:cs typeface="Corbel"/>
              <a:sym typeface="Corbel"/>
            </a:endParaRPr>
          </a:p>
          <a:p>
            <a:pPr defTabSz="685800">
              <a:buClr>
                <a:srgbClr val="000000"/>
              </a:buClr>
              <a:buSzPts val="3600"/>
            </a:pPr>
            <a:endParaRPr sz="2700" b="1" kern="0">
              <a:solidFill>
                <a:srgbClr val="FFFFFF"/>
              </a:solidFill>
              <a:latin typeface="Corbel"/>
              <a:ea typeface="Corbel"/>
              <a:cs typeface="Corbel"/>
              <a:sym typeface="Corbel"/>
            </a:endParaRPr>
          </a:p>
        </p:txBody>
      </p:sp>
      <p:sp>
        <p:nvSpPr>
          <p:cNvPr id="293" name="Google Shape;293;g99bdfb30d7_0_2"/>
          <p:cNvSpPr/>
          <p:nvPr/>
        </p:nvSpPr>
        <p:spPr>
          <a:xfrm>
            <a:off x="246469" y="2274675"/>
            <a:ext cx="5572125" cy="2881125"/>
          </a:xfrm>
          <a:prstGeom prst="rect">
            <a:avLst/>
          </a:prstGeom>
          <a:noFill/>
          <a:ln>
            <a:noFill/>
          </a:ln>
        </p:spPr>
        <p:txBody>
          <a:bodyPr spcFirstLastPara="1" wrap="square" lIns="68569" tIns="34275" rIns="68569" bIns="34275" anchor="t" anchorCtr="0">
            <a:noAutofit/>
          </a:bodyPr>
          <a:lstStyle/>
          <a:p>
            <a:pPr marL="257175" lvl="2" indent="-257175" defTabSz="685800">
              <a:buClr>
                <a:srgbClr val="FFFFFF"/>
              </a:buClr>
              <a:buSzPts val="1900"/>
              <a:buFont typeface="Arial"/>
              <a:buChar char="•"/>
            </a:pPr>
            <a:r>
              <a:rPr lang="en-US" sz="1875" kern="0">
                <a:solidFill>
                  <a:srgbClr val="FFFFFF"/>
                </a:solidFill>
                <a:latin typeface="Corbel"/>
                <a:ea typeface="Corbel"/>
                <a:cs typeface="Corbel"/>
                <a:sym typeface="Corbel"/>
              </a:rPr>
              <a:t>Alaska Coastal Mapping Summit planned for December 2020</a:t>
            </a:r>
            <a:endParaRPr sz="1125" kern="0">
              <a:solidFill>
                <a:srgbClr val="FFFFFF"/>
              </a:solidFill>
              <a:latin typeface="Arial"/>
              <a:ea typeface="Arial"/>
              <a:cs typeface="Arial"/>
              <a:sym typeface="Arial"/>
            </a:endParaRPr>
          </a:p>
          <a:p>
            <a:pPr marL="257175" lvl="2" indent="-257175" defTabSz="685800">
              <a:spcBef>
                <a:spcPts val="650"/>
              </a:spcBef>
              <a:buClr>
                <a:srgbClr val="00FFFF"/>
              </a:buClr>
              <a:buSzPts val="1900"/>
              <a:buFont typeface="Arial"/>
              <a:buChar char="•"/>
            </a:pPr>
            <a:r>
              <a:rPr lang="en-US" sz="1875" kern="0">
                <a:solidFill>
                  <a:srgbClr val="FFFFFF"/>
                </a:solidFill>
                <a:latin typeface="Corbel"/>
                <a:ea typeface="Corbel"/>
                <a:cs typeface="Corbel"/>
                <a:sym typeface="Corbel"/>
              </a:rPr>
              <a:t>Online interactive maps to be hosted by the Alaska Geospatial Council</a:t>
            </a:r>
            <a:endParaRPr sz="1875" kern="0">
              <a:solidFill>
                <a:srgbClr val="FFFFFF"/>
              </a:solidFill>
              <a:latin typeface="Corbel"/>
              <a:ea typeface="Corbel"/>
              <a:cs typeface="Corbel"/>
              <a:sym typeface="Corbel"/>
            </a:endParaRPr>
          </a:p>
          <a:p>
            <a:pPr marL="257175" lvl="2" indent="-257175" defTabSz="685800">
              <a:spcBef>
                <a:spcPts val="650"/>
              </a:spcBef>
              <a:buClr>
                <a:srgbClr val="00FFFF"/>
              </a:buClr>
              <a:buSzPts val="1900"/>
              <a:buFont typeface="Arial"/>
              <a:buChar char="•"/>
            </a:pPr>
            <a:r>
              <a:rPr lang="en-US" sz="1875" kern="0">
                <a:solidFill>
                  <a:srgbClr val="FFFFFF"/>
                </a:solidFill>
                <a:latin typeface="Corbel"/>
                <a:ea typeface="Corbel"/>
                <a:cs typeface="Corbel"/>
                <a:sym typeface="Corbel"/>
              </a:rPr>
              <a:t>Performance measurement and progress will be tracked on Alaska DNR website</a:t>
            </a:r>
            <a:endParaRPr sz="1875" kern="0">
              <a:solidFill>
                <a:srgbClr val="FFFFFF"/>
              </a:solidFill>
              <a:latin typeface="Corbel"/>
              <a:ea typeface="Corbel"/>
              <a:cs typeface="Corbel"/>
              <a:sym typeface="Corbel"/>
            </a:endParaRPr>
          </a:p>
          <a:p>
            <a:pPr marL="257175" lvl="2" indent="-257175" defTabSz="685800">
              <a:spcBef>
                <a:spcPts val="650"/>
              </a:spcBef>
              <a:buClr>
                <a:srgbClr val="00FFFF"/>
              </a:buClr>
              <a:buSzPts val="1900"/>
              <a:buFont typeface="Arial"/>
              <a:buChar char="•"/>
            </a:pPr>
            <a:r>
              <a:rPr lang="en-US" sz="1875" kern="0">
                <a:solidFill>
                  <a:srgbClr val="FFFFFF"/>
                </a:solidFill>
                <a:latin typeface="Corbel"/>
                <a:ea typeface="Corbel"/>
                <a:cs typeface="Corbel"/>
                <a:sym typeface="Corbel"/>
              </a:rPr>
              <a:t>Plans and priorities shared through the IWG-OCM’s Federal U.S. coordination site (fedmap.seasketch.org)</a:t>
            </a:r>
            <a:endParaRPr sz="1875" kern="0">
              <a:solidFill>
                <a:srgbClr val="FFFFFF"/>
              </a:solidFill>
              <a:latin typeface="Corbel"/>
              <a:ea typeface="Corbel"/>
              <a:cs typeface="Corbel"/>
              <a:sym typeface="Corbel"/>
            </a:endParaRPr>
          </a:p>
        </p:txBody>
      </p:sp>
      <p:pic>
        <p:nvPicPr>
          <p:cNvPr id="294" name="Google Shape;294;g99bdfb30d7_0_2"/>
          <p:cNvPicPr preferRelativeResize="0"/>
          <p:nvPr/>
        </p:nvPicPr>
        <p:blipFill rotWithShape="1">
          <a:blip r:embed="rId3">
            <a:alphaModFix/>
          </a:blip>
          <a:srcRect t="19530"/>
          <a:stretch/>
        </p:blipFill>
        <p:spPr>
          <a:xfrm>
            <a:off x="5908256" y="2376366"/>
            <a:ext cx="3038175" cy="2105265"/>
          </a:xfrm>
          <a:prstGeom prst="rect">
            <a:avLst/>
          </a:prstGeom>
          <a:noFill/>
          <a:ln>
            <a:noFill/>
          </a:ln>
        </p:spPr>
      </p:pic>
    </p:spTree>
    <p:extLst>
      <p:ext uri="{BB962C8B-B14F-4D97-AF65-F5344CB8AC3E}">
        <p14:creationId xmlns:p14="http://schemas.microsoft.com/office/powerpoint/2010/main" val="100907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3600" b="1" dirty="0" smtClean="0">
                <a:solidFill>
                  <a:schemeClr val="tx1"/>
                </a:solidFill>
              </a:rPr>
              <a:t>FY20 Metrics</a:t>
            </a:r>
          </a:p>
        </p:txBody>
      </p:sp>
      <p:sp>
        <p:nvSpPr>
          <p:cNvPr id="19459" name="Content Placeholder 2"/>
          <p:cNvSpPr>
            <a:spLocks noGrp="1"/>
          </p:cNvSpPr>
          <p:nvPr>
            <p:ph idx="1"/>
          </p:nvPr>
        </p:nvSpPr>
        <p:spPr>
          <a:xfrm>
            <a:off x="528436" y="1417638"/>
            <a:ext cx="8229600" cy="4830762"/>
          </a:xfrm>
        </p:spPr>
        <p:txBody>
          <a:bodyPr>
            <a:normAutofit fontScale="92500" lnSpcReduction="20000"/>
          </a:bodyPr>
          <a:lstStyle/>
          <a:p>
            <a:pPr>
              <a:defRPr/>
            </a:pPr>
            <a:r>
              <a:rPr lang="en-US" sz="2800" b="1" dirty="0" smtClean="0">
                <a:solidFill>
                  <a:srgbClr val="FF0000"/>
                </a:solidFill>
              </a:rPr>
              <a:t>11,300</a:t>
            </a:r>
            <a:r>
              <a:rPr lang="en-US" sz="2800" b="1" dirty="0" smtClean="0"/>
              <a:t> miles</a:t>
            </a:r>
            <a:r>
              <a:rPr lang="en-US" sz="2800" b="1" baseline="30000" dirty="0" smtClean="0"/>
              <a:t>*</a:t>
            </a:r>
            <a:r>
              <a:rPr lang="en-US" sz="2800" b="1" dirty="0" smtClean="0"/>
              <a:t> of shoreline compiled (</a:t>
            </a:r>
            <a:r>
              <a:rPr lang="en-US" sz="2800" b="1" dirty="0" smtClean="0">
                <a:solidFill>
                  <a:srgbClr val="FF0000"/>
                </a:solidFill>
              </a:rPr>
              <a:t>6.8%</a:t>
            </a:r>
            <a:r>
              <a:rPr lang="en-US" sz="2800" b="1" dirty="0" smtClean="0"/>
              <a:t> of US)</a:t>
            </a:r>
          </a:p>
          <a:p>
            <a:pPr>
              <a:defRPr/>
            </a:pPr>
            <a:endParaRPr lang="en-US" sz="2800" b="1" dirty="0" smtClean="0"/>
          </a:p>
          <a:p>
            <a:pPr>
              <a:defRPr/>
            </a:pPr>
            <a:r>
              <a:rPr lang="en-US" sz="2800" b="1" dirty="0" smtClean="0"/>
              <a:t>Updated shoreline for </a:t>
            </a:r>
            <a:r>
              <a:rPr lang="en-US" sz="2800" b="1" dirty="0" smtClean="0">
                <a:solidFill>
                  <a:srgbClr val="FF0000"/>
                </a:solidFill>
              </a:rPr>
              <a:t>&gt;270 </a:t>
            </a:r>
            <a:r>
              <a:rPr lang="en-US" sz="2800" b="1" dirty="0" smtClean="0"/>
              <a:t>nautical charts</a:t>
            </a:r>
          </a:p>
          <a:p>
            <a:pPr>
              <a:defRPr/>
            </a:pPr>
            <a:endParaRPr lang="en-US" sz="2800" b="1" dirty="0" smtClean="0"/>
          </a:p>
          <a:p>
            <a:pPr>
              <a:defRPr/>
            </a:pPr>
            <a:r>
              <a:rPr lang="en-US" sz="2800" b="1" dirty="0" smtClean="0">
                <a:solidFill>
                  <a:srgbClr val="FF0000"/>
                </a:solidFill>
              </a:rPr>
              <a:t>57</a:t>
            </a:r>
            <a:r>
              <a:rPr lang="en-US" sz="2800" b="1" dirty="0" smtClean="0"/>
              <a:t> ports updated with new shoreline</a:t>
            </a:r>
          </a:p>
          <a:p>
            <a:pPr>
              <a:defRPr/>
            </a:pPr>
            <a:endParaRPr lang="en-US" sz="2800" b="1" dirty="0" smtClean="0"/>
          </a:p>
          <a:p>
            <a:pPr>
              <a:defRPr/>
            </a:pPr>
            <a:r>
              <a:rPr lang="en-US" sz="2800" b="1" dirty="0" smtClean="0">
                <a:solidFill>
                  <a:srgbClr val="FF0000"/>
                </a:solidFill>
              </a:rPr>
              <a:t>50</a:t>
            </a:r>
            <a:r>
              <a:rPr lang="en-US" sz="2800" b="1" dirty="0" smtClean="0"/>
              <a:t> ports analyzed for change (CSCAP)</a:t>
            </a:r>
          </a:p>
          <a:p>
            <a:pPr marL="0" indent="0">
              <a:buNone/>
              <a:defRPr/>
            </a:pPr>
            <a:endParaRPr lang="en-US" sz="2800" b="1" dirty="0" smtClean="0"/>
          </a:p>
          <a:p>
            <a:pPr marL="0" indent="0">
              <a:buNone/>
              <a:defRPr/>
            </a:pPr>
            <a:r>
              <a:rPr lang="en-US" sz="2800" b="1" dirty="0" smtClean="0">
                <a:solidFill>
                  <a:srgbClr val="FF0000"/>
                </a:solidFill>
              </a:rPr>
              <a:t>1305</a:t>
            </a:r>
            <a:r>
              <a:rPr lang="en-US" sz="2800" b="1" dirty="0" smtClean="0"/>
              <a:t> </a:t>
            </a:r>
            <a:r>
              <a:rPr lang="en-US" sz="2800" b="1" dirty="0" err="1" smtClean="0"/>
              <a:t>sqnm</a:t>
            </a:r>
            <a:r>
              <a:rPr lang="en-US" sz="2800" b="1" dirty="0" smtClean="0"/>
              <a:t> of ALB data delivered</a:t>
            </a:r>
          </a:p>
          <a:p>
            <a:pPr marL="0" indent="0">
              <a:buNone/>
              <a:defRPr/>
            </a:pPr>
            <a:endParaRPr lang="en-US" sz="2800" b="1" dirty="0" smtClean="0"/>
          </a:p>
          <a:p>
            <a:pPr marL="0" indent="0">
              <a:buNone/>
              <a:defRPr/>
            </a:pPr>
            <a:r>
              <a:rPr lang="en-US" sz="2800" b="1" dirty="0" smtClean="0">
                <a:solidFill>
                  <a:srgbClr val="FF0000"/>
                </a:solidFill>
              </a:rPr>
              <a:t>1000</a:t>
            </a:r>
            <a:r>
              <a:rPr lang="en-US" sz="2800" b="1" dirty="0" smtClean="0"/>
              <a:t> </a:t>
            </a:r>
            <a:r>
              <a:rPr lang="en-US" sz="2800" b="1" dirty="0" err="1" smtClean="0"/>
              <a:t>sqnm</a:t>
            </a:r>
            <a:r>
              <a:rPr lang="en-US" sz="2800" b="1" dirty="0" smtClean="0"/>
              <a:t> of ALB collected</a:t>
            </a:r>
          </a:p>
          <a:p>
            <a:pPr marL="0" indent="0">
              <a:buFont typeface="Arial" charset="0"/>
              <a:buNone/>
              <a:defRPr/>
            </a:pPr>
            <a:endParaRPr lang="en-US" sz="3600" b="1" dirty="0" smtClean="0"/>
          </a:p>
          <a:p>
            <a:pPr marL="0" indent="0">
              <a:buFont typeface="Arial" charset="0"/>
              <a:buNone/>
              <a:defRPr/>
            </a:pPr>
            <a:endParaRPr lang="en-US" sz="2800" b="1" baseline="30000" dirty="0" smtClean="0"/>
          </a:p>
          <a:p>
            <a:pPr marL="0" indent="0">
              <a:buFont typeface="Arial" charset="0"/>
              <a:buNone/>
              <a:defRPr/>
            </a:pPr>
            <a:r>
              <a:rPr lang="en-US" sz="2800" b="1" baseline="30000" dirty="0" smtClean="0"/>
              <a:t>*</a:t>
            </a:r>
            <a:r>
              <a:rPr lang="en-US" sz="2200" b="1" dirty="0" smtClean="0"/>
              <a:t>miles measured </a:t>
            </a:r>
            <a:r>
              <a:rPr lang="en-US" sz="2200" b="1" dirty="0"/>
              <a:t>at </a:t>
            </a:r>
            <a:r>
              <a:rPr lang="en-US" sz="2200" b="1" u="sng" dirty="0" smtClean="0"/>
              <a:t>1:80,000</a:t>
            </a:r>
            <a:r>
              <a:rPr lang="en-US" sz="2200" b="1" dirty="0" smtClean="0"/>
              <a:t> scale</a:t>
            </a:r>
            <a:endParaRPr lang="en-US" sz="2200" b="1" dirty="0"/>
          </a:p>
          <a:p>
            <a:pPr marL="0" indent="0">
              <a:buFont typeface="Arial" charset="0"/>
              <a:buNone/>
              <a:defRPr/>
            </a:pPr>
            <a:endParaRPr lang="en-US" sz="3600" b="1" dirty="0" smtClean="0"/>
          </a:p>
        </p:txBody>
      </p:sp>
      <p:sp>
        <p:nvSpPr>
          <p:cNvPr id="24580" name="TextBox 3"/>
          <p:cNvSpPr txBox="1">
            <a:spLocks noChangeArrowheads="1"/>
          </p:cNvSpPr>
          <p:nvPr/>
        </p:nvSpPr>
        <p:spPr bwMode="auto">
          <a:xfrm>
            <a:off x="2286000" y="6324600"/>
            <a:ext cx="473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Times" pitchFamily="18" charset="0"/>
                <a:cs typeface="Arial"/>
                <a:sym typeface="Arial"/>
                <a:rtl val="0"/>
              </a:rPr>
              <a:t>NGS.Shoreline.Request@noaa.gov</a:t>
            </a:r>
          </a:p>
        </p:txBody>
      </p:sp>
    </p:spTree>
    <p:extLst>
      <p:ext uri="{BB962C8B-B14F-4D97-AF65-F5344CB8AC3E}">
        <p14:creationId xmlns:p14="http://schemas.microsoft.com/office/powerpoint/2010/main" val="268160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9a2dc4c079_0_26"/>
          <p:cNvSpPr txBox="1"/>
          <p:nvPr/>
        </p:nvSpPr>
        <p:spPr>
          <a:xfrm>
            <a:off x="2884031" y="4172963"/>
            <a:ext cx="5290425" cy="617175"/>
          </a:xfrm>
          <a:prstGeom prst="rect">
            <a:avLst/>
          </a:prstGeom>
          <a:noFill/>
          <a:ln>
            <a:noFill/>
          </a:ln>
        </p:spPr>
        <p:txBody>
          <a:bodyPr spcFirstLastPara="1" wrap="square" lIns="68569" tIns="68569" rIns="68569" bIns="68569" anchor="t" anchorCtr="0">
            <a:noAutofit/>
          </a:bodyPr>
          <a:lstStyle/>
          <a:p>
            <a:pPr defTabSz="685800">
              <a:buClr>
                <a:srgbClr val="000000"/>
              </a:buClr>
              <a:buSzPts val="1400"/>
            </a:pPr>
            <a:endParaRPr sz="1050" kern="0">
              <a:solidFill>
                <a:srgbClr val="000000"/>
              </a:solidFill>
              <a:latin typeface="Corbel"/>
              <a:ea typeface="Corbel"/>
              <a:cs typeface="Corbel"/>
              <a:sym typeface="Corbel"/>
            </a:endParaRPr>
          </a:p>
        </p:txBody>
      </p:sp>
      <p:sp>
        <p:nvSpPr>
          <p:cNvPr id="321" name="Google Shape;321;g9a2dc4c079_0_26"/>
          <p:cNvSpPr txBox="1"/>
          <p:nvPr/>
        </p:nvSpPr>
        <p:spPr>
          <a:xfrm>
            <a:off x="409238" y="1178700"/>
            <a:ext cx="5290425" cy="617175"/>
          </a:xfrm>
          <a:prstGeom prst="rect">
            <a:avLst/>
          </a:prstGeom>
          <a:noFill/>
          <a:ln>
            <a:noFill/>
          </a:ln>
        </p:spPr>
        <p:txBody>
          <a:bodyPr spcFirstLastPara="1" wrap="square" lIns="68569" tIns="68569" rIns="68569" bIns="68569" anchor="t" anchorCtr="0">
            <a:noAutofit/>
          </a:bodyPr>
          <a:lstStyle/>
          <a:p>
            <a:pPr defTabSz="685800">
              <a:buClr>
                <a:srgbClr val="000000"/>
              </a:buClr>
              <a:buSzPts val="3000"/>
            </a:pPr>
            <a:endParaRPr sz="2250" b="1" u="sng" kern="0">
              <a:solidFill>
                <a:srgbClr val="FFFFFF"/>
              </a:solidFill>
              <a:latin typeface="Corbel"/>
              <a:ea typeface="Corbel"/>
              <a:cs typeface="Corbel"/>
              <a:sym typeface="Corbel"/>
            </a:endParaRPr>
          </a:p>
        </p:txBody>
      </p:sp>
      <p:sp>
        <p:nvSpPr>
          <p:cNvPr id="322" name="Google Shape;322;g9a2dc4c079_0_26"/>
          <p:cNvSpPr txBox="1">
            <a:spLocks noGrp="1"/>
          </p:cNvSpPr>
          <p:nvPr>
            <p:ph type="title"/>
          </p:nvPr>
        </p:nvSpPr>
        <p:spPr>
          <a:xfrm>
            <a:off x="409238" y="758869"/>
            <a:ext cx="7886700" cy="994275"/>
          </a:xfrm>
          <a:prstGeom prst="rect">
            <a:avLst/>
          </a:prstGeom>
          <a:noFill/>
          <a:ln>
            <a:noFill/>
          </a:ln>
        </p:spPr>
        <p:txBody>
          <a:bodyPr spcFirstLastPara="1" wrap="square" lIns="68569" tIns="34275" rIns="68569" bIns="34275" anchor="ctr" anchorCtr="0">
            <a:noAutofit/>
          </a:bodyPr>
          <a:lstStyle/>
          <a:p>
            <a:pPr>
              <a:lnSpc>
                <a:spcPct val="100000"/>
              </a:lnSpc>
            </a:pPr>
            <a:r>
              <a:rPr lang="en-US" sz="2700" b="1" u="sng">
                <a:solidFill>
                  <a:srgbClr val="FFFFFF"/>
                </a:solidFill>
              </a:rPr>
              <a:t>Recent and Upcoming Activity</a:t>
            </a:r>
            <a:endParaRPr sz="2700"/>
          </a:p>
        </p:txBody>
      </p:sp>
      <p:sp>
        <p:nvSpPr>
          <p:cNvPr id="323" name="Google Shape;323;g9a2dc4c079_0_26"/>
          <p:cNvSpPr txBox="1">
            <a:spLocks noGrp="1"/>
          </p:cNvSpPr>
          <p:nvPr>
            <p:ph type="body" idx="1"/>
          </p:nvPr>
        </p:nvSpPr>
        <p:spPr>
          <a:xfrm>
            <a:off x="625463" y="1351144"/>
            <a:ext cx="8203950" cy="2621700"/>
          </a:xfrm>
          <a:prstGeom prst="rect">
            <a:avLst/>
          </a:prstGeom>
          <a:noFill/>
          <a:ln>
            <a:noFill/>
          </a:ln>
        </p:spPr>
        <p:txBody>
          <a:bodyPr spcFirstLastPara="1" wrap="square" lIns="68569" tIns="34275" rIns="68569" bIns="34275" anchor="t" anchorCtr="0">
            <a:noAutofit/>
          </a:bodyPr>
          <a:lstStyle/>
          <a:p>
            <a:pPr indent="-307181">
              <a:lnSpc>
                <a:spcPct val="100000"/>
              </a:lnSpc>
              <a:buSzPts val="2850"/>
            </a:pPr>
            <a:r>
              <a:rPr lang="en-US" sz="2138"/>
              <a:t>July 9 -- AMEC Coastal Subcommittee (CS) Kick-off Meeting</a:t>
            </a:r>
            <a:endParaRPr sz="2138"/>
          </a:p>
          <a:p>
            <a:pPr indent="-307181">
              <a:lnSpc>
                <a:spcPct val="100000"/>
              </a:lnSpc>
              <a:spcBef>
                <a:spcPts val="0"/>
              </a:spcBef>
              <a:buSzPts val="2850"/>
            </a:pPr>
            <a:r>
              <a:rPr lang="en-US" sz="2138"/>
              <a:t>August 11 -- CS agency introductions (priorities, requirements)</a:t>
            </a:r>
            <a:endParaRPr sz="2138"/>
          </a:p>
          <a:p>
            <a:pPr indent="-307181">
              <a:lnSpc>
                <a:spcPct val="100000"/>
              </a:lnSpc>
              <a:spcBef>
                <a:spcPts val="0"/>
              </a:spcBef>
              <a:buSzPts val="2850"/>
            </a:pPr>
            <a:r>
              <a:rPr lang="en-US" sz="2138"/>
              <a:t>Sep</a:t>
            </a:r>
            <a:r>
              <a:rPr lang="en-US" sz="2138">
                <a:solidFill>
                  <a:srgbClr val="FFFFFF"/>
                </a:solidFill>
              </a:rPr>
              <a:t>tember 1 -- Establish CS Implementation Plan (IP) </a:t>
            </a:r>
            <a:r>
              <a:rPr lang="en-US" sz="2138">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tiger</a:t>
            </a:r>
            <a:r>
              <a:rPr lang="en-US" sz="2138">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 teams </a:t>
            </a:r>
            <a:endParaRPr sz="2138">
              <a:solidFill>
                <a:srgbClr val="FFFFFF"/>
              </a:solidFill>
            </a:endParaRPr>
          </a:p>
          <a:p>
            <a:pPr indent="-307181">
              <a:lnSpc>
                <a:spcPct val="100000"/>
              </a:lnSpc>
              <a:spcBef>
                <a:spcPts val="0"/>
              </a:spcBef>
              <a:buSzPts val="2850"/>
            </a:pPr>
            <a:r>
              <a:rPr lang="en-US" sz="2138"/>
              <a:t>November 20 -- Working Implementation Plan draft due</a:t>
            </a:r>
            <a:endParaRPr sz="2138"/>
          </a:p>
          <a:p>
            <a:pPr indent="-307181">
              <a:lnSpc>
                <a:spcPct val="100000"/>
              </a:lnSpc>
              <a:spcBef>
                <a:spcPts val="0"/>
              </a:spcBef>
              <a:buClr>
                <a:schemeClr val="lt1"/>
              </a:buClr>
              <a:buSzPts val="2850"/>
            </a:pPr>
            <a:r>
              <a:rPr lang="en-US" sz="2138">
                <a:solidFill>
                  <a:schemeClr val="lt1"/>
                </a:solidFill>
              </a:rPr>
              <a:t>December 9-10 -- Alaska Coastal Mapping Summit </a:t>
            </a:r>
            <a:endParaRPr sz="2138">
              <a:solidFill>
                <a:schemeClr val="lt1"/>
              </a:solidFill>
            </a:endParaRPr>
          </a:p>
          <a:p>
            <a:pPr indent="-307181">
              <a:lnSpc>
                <a:spcPct val="100000"/>
              </a:lnSpc>
              <a:spcBef>
                <a:spcPts val="0"/>
              </a:spcBef>
              <a:buSzPts val="2850"/>
            </a:pPr>
            <a:r>
              <a:rPr lang="en-US" sz="2138"/>
              <a:t>December 18 -- Final draft IP for AMEC review</a:t>
            </a:r>
            <a:endParaRPr sz="2138"/>
          </a:p>
          <a:p>
            <a:pPr indent="-307181">
              <a:lnSpc>
                <a:spcPct val="100000"/>
              </a:lnSpc>
              <a:spcBef>
                <a:spcPts val="0"/>
              </a:spcBef>
              <a:buSzPts val="2850"/>
            </a:pPr>
            <a:r>
              <a:rPr lang="en-US" sz="2138"/>
              <a:t>January 2021 -- IP draft shared for public comment</a:t>
            </a:r>
            <a:endParaRPr sz="2138"/>
          </a:p>
          <a:p>
            <a:pPr indent="-307181">
              <a:lnSpc>
                <a:spcPct val="100000"/>
              </a:lnSpc>
              <a:spcBef>
                <a:spcPts val="0"/>
              </a:spcBef>
              <a:buSzPts val="2850"/>
            </a:pPr>
            <a:r>
              <a:rPr lang="en-US" sz="2138"/>
              <a:t>March 2021 -- Final IP complete and ready to execute</a:t>
            </a:r>
            <a:endParaRPr sz="2138"/>
          </a:p>
        </p:txBody>
      </p:sp>
      <p:pic>
        <p:nvPicPr>
          <p:cNvPr id="324" name="Google Shape;324;g9a2dc4c079_0_26"/>
          <p:cNvPicPr preferRelativeResize="0"/>
          <p:nvPr/>
        </p:nvPicPr>
        <p:blipFill rotWithShape="1">
          <a:blip r:embed="rId3">
            <a:alphaModFix/>
          </a:blip>
          <a:srcRect/>
          <a:stretch/>
        </p:blipFill>
        <p:spPr>
          <a:xfrm>
            <a:off x="681357" y="4251281"/>
            <a:ext cx="2102756" cy="1598700"/>
          </a:xfrm>
          <a:prstGeom prst="rect">
            <a:avLst/>
          </a:prstGeom>
          <a:noFill/>
          <a:ln>
            <a:noFill/>
          </a:ln>
        </p:spPr>
      </p:pic>
      <p:pic>
        <p:nvPicPr>
          <p:cNvPr id="325" name="Google Shape;325;g9a2dc4c079_0_26"/>
          <p:cNvPicPr preferRelativeResize="0"/>
          <p:nvPr/>
        </p:nvPicPr>
        <p:blipFill rotWithShape="1">
          <a:blip r:embed="rId4">
            <a:alphaModFix/>
          </a:blip>
          <a:srcRect l="976" t="1219" r="35607" b="1209"/>
          <a:stretch/>
        </p:blipFill>
        <p:spPr>
          <a:xfrm>
            <a:off x="2784113" y="4251319"/>
            <a:ext cx="2071063" cy="1598663"/>
          </a:xfrm>
          <a:prstGeom prst="rect">
            <a:avLst/>
          </a:prstGeom>
          <a:noFill/>
          <a:ln>
            <a:noFill/>
          </a:ln>
        </p:spPr>
      </p:pic>
      <p:pic>
        <p:nvPicPr>
          <p:cNvPr id="326" name="Google Shape;326;g9a2dc4c079_0_26"/>
          <p:cNvPicPr preferRelativeResize="0"/>
          <p:nvPr/>
        </p:nvPicPr>
        <p:blipFill rotWithShape="1">
          <a:blip r:embed="rId5">
            <a:alphaModFix/>
          </a:blip>
          <a:srcRect/>
          <a:stretch/>
        </p:blipFill>
        <p:spPr>
          <a:xfrm>
            <a:off x="6735150" y="4241467"/>
            <a:ext cx="1873819" cy="1598699"/>
          </a:xfrm>
          <a:prstGeom prst="rect">
            <a:avLst/>
          </a:prstGeom>
          <a:noFill/>
          <a:ln>
            <a:noFill/>
          </a:ln>
        </p:spPr>
      </p:pic>
      <p:pic>
        <p:nvPicPr>
          <p:cNvPr id="327" name="Google Shape;327;g9a2dc4c079_0_26"/>
          <p:cNvPicPr preferRelativeResize="0"/>
          <p:nvPr/>
        </p:nvPicPr>
        <p:blipFill rotWithShape="1">
          <a:blip r:embed="rId6">
            <a:alphaModFix/>
          </a:blip>
          <a:srcRect l="21068" r="38148"/>
          <a:stretch/>
        </p:blipFill>
        <p:spPr>
          <a:xfrm>
            <a:off x="4829719" y="4251292"/>
            <a:ext cx="1927838" cy="1598681"/>
          </a:xfrm>
          <a:prstGeom prst="rect">
            <a:avLst/>
          </a:prstGeom>
          <a:noFill/>
          <a:ln>
            <a:noFill/>
          </a:ln>
        </p:spPr>
      </p:pic>
    </p:spTree>
    <p:extLst>
      <p:ext uri="{BB962C8B-B14F-4D97-AF65-F5344CB8AC3E}">
        <p14:creationId xmlns:p14="http://schemas.microsoft.com/office/powerpoint/2010/main" val="3371024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7560"/>
          </a:xfrm>
        </p:spPr>
        <p:txBody>
          <a:bodyPr/>
          <a:lstStyle/>
          <a:p>
            <a:r>
              <a:rPr lang="en-US" sz="3200" b="1" dirty="0" smtClean="0"/>
              <a:t>Draft Strategy for Sensor Utilization</a:t>
            </a:r>
            <a:endParaRPr lang="en-US" sz="3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0" y="777470"/>
            <a:ext cx="6817361" cy="5267961"/>
          </a:xfrm>
          <a:prstGeom prst="rect">
            <a:avLst/>
          </a:prstGeom>
        </p:spPr>
      </p:pic>
    </p:spTree>
    <p:extLst>
      <p:ext uri="{BB962C8B-B14F-4D97-AF65-F5344CB8AC3E}">
        <p14:creationId xmlns:p14="http://schemas.microsoft.com/office/powerpoint/2010/main" val="5888849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8393"/>
          </a:xfrm>
        </p:spPr>
        <p:txBody>
          <a:bodyPr/>
          <a:lstStyle/>
          <a:p>
            <a:r>
              <a:rPr lang="en-US" sz="2000" dirty="0" smtClean="0"/>
              <a:t>RSD Products overlaid upon 2019 AK Stakeholder Spatial Prioritization Survey</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382" y="578393"/>
            <a:ext cx="4015376" cy="31027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799" y="578393"/>
            <a:ext cx="4015376" cy="31027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82" y="3717372"/>
            <a:ext cx="4015377" cy="31027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9799" y="3717372"/>
            <a:ext cx="4003041" cy="3093259"/>
          </a:xfrm>
          <a:prstGeom prst="rect">
            <a:avLst/>
          </a:prstGeom>
        </p:spPr>
      </p:pic>
    </p:spTree>
    <p:extLst>
      <p:ext uri="{BB962C8B-B14F-4D97-AF65-F5344CB8AC3E}">
        <p14:creationId xmlns:p14="http://schemas.microsoft.com/office/powerpoint/2010/main" val="26660398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4280"/>
            <a:ext cx="8229600" cy="1143000"/>
          </a:xfrm>
        </p:spPr>
        <p:txBody>
          <a:bodyPr/>
          <a:lstStyle/>
          <a:p>
            <a:r>
              <a:rPr lang="en-US" b="1" dirty="0" smtClean="0">
                <a:solidFill>
                  <a:srgbClr val="0070C0"/>
                </a:solidFill>
              </a:rPr>
              <a:t>Questions?</a:t>
            </a:r>
            <a:endParaRPr lang="en-US" b="1" dirty="0">
              <a:solidFill>
                <a:srgbClr val="0070C0"/>
              </a:solidFill>
            </a:endParaRPr>
          </a:p>
        </p:txBody>
      </p:sp>
      <p:sp>
        <p:nvSpPr>
          <p:cNvPr id="3" name="Content Placeholder 2"/>
          <p:cNvSpPr>
            <a:spLocks noGrp="1"/>
          </p:cNvSpPr>
          <p:nvPr>
            <p:ph idx="1"/>
          </p:nvPr>
        </p:nvSpPr>
        <p:spPr>
          <a:xfrm>
            <a:off x="0" y="3037840"/>
            <a:ext cx="9144000" cy="2620963"/>
          </a:xfrm>
        </p:spPr>
        <p:txBody>
          <a:bodyPr/>
          <a:lstStyle/>
          <a:p>
            <a:pPr marL="0" indent="0" algn="ctr">
              <a:buNone/>
            </a:pPr>
            <a:r>
              <a:rPr lang="en-US" sz="2000" b="1" dirty="0" smtClean="0"/>
              <a:t>Mike Aslaksen</a:t>
            </a:r>
            <a:endParaRPr lang="en-US" sz="2000" b="1" dirty="0"/>
          </a:p>
          <a:p>
            <a:pPr marL="0" indent="0" algn="ctr">
              <a:buNone/>
            </a:pPr>
            <a:r>
              <a:rPr lang="en-US" sz="2000" b="1" dirty="0"/>
              <a:t>Chief, Remote Sensing Division</a:t>
            </a:r>
          </a:p>
          <a:p>
            <a:pPr marL="0" indent="0" algn="ctr">
              <a:buNone/>
            </a:pPr>
            <a:r>
              <a:rPr lang="en-US" sz="2000" b="1" dirty="0"/>
              <a:t>NOAA National Geodetic Survey</a:t>
            </a:r>
          </a:p>
          <a:p>
            <a:pPr marL="0" indent="0" algn="ctr">
              <a:buNone/>
            </a:pPr>
            <a:r>
              <a:rPr lang="en-US" sz="2000" b="1" dirty="0" smtClean="0">
                <a:hlinkClick r:id="rId2"/>
              </a:rPr>
              <a:t>mike.aslaksen@noaa.gov</a:t>
            </a:r>
            <a:endParaRPr lang="en-US" sz="2000" b="1" dirty="0"/>
          </a:p>
        </p:txBody>
      </p:sp>
    </p:spTree>
    <p:extLst>
      <p:ext uri="{BB962C8B-B14F-4D97-AF65-F5344CB8AC3E}">
        <p14:creationId xmlns:p14="http://schemas.microsoft.com/office/powerpoint/2010/main" val="35139484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algn="ctr"/>
            <a:r>
              <a:rPr lang="en-US" sz="3200" dirty="0" smtClean="0">
                <a:solidFill>
                  <a:srgbClr val="0070C0"/>
                </a:solidFill>
              </a:rPr>
              <a:t>Continually Updated Shoreline Product (CUSP)</a:t>
            </a:r>
            <a:endParaRPr lang="en-US" sz="3200" dirty="0">
              <a:solidFill>
                <a:srgbClr val="0070C0"/>
              </a:solidFill>
            </a:endParaRPr>
          </a:p>
        </p:txBody>
      </p:sp>
      <p:sp>
        <p:nvSpPr>
          <p:cNvPr id="4" name="Rectangle 3"/>
          <p:cNvSpPr/>
          <p:nvPr/>
        </p:nvSpPr>
        <p:spPr>
          <a:xfrm>
            <a:off x="2590800" y="5648960"/>
            <a:ext cx="42146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hlinkClick r:id="rId3"/>
                <a:rtl val="0"/>
              </a:rPr>
              <a:t>https://www.ngs.noaa.gov/NSDE/</a:t>
            </a:r>
            <a:endParaRPr kumimoji="0" lang="en-US" sz="2000" b="1" i="0" u="none" strike="noStrike" kern="0" cap="none" spc="0" normalizeH="0" baseline="0" noProof="0" dirty="0">
              <a:ln>
                <a:noFill/>
              </a:ln>
              <a:solidFill>
                <a:srgbClr val="000000"/>
              </a:solidFill>
              <a:effectLst/>
              <a:uLnTx/>
              <a:uFillTx/>
              <a:latin typeface="Arial"/>
              <a:cs typeface="Arial"/>
              <a:sym typeface="Arial"/>
              <a:rtl val="0"/>
            </a:endParaRPr>
          </a:p>
        </p:txBody>
      </p:sp>
      <p:pic>
        <p:nvPicPr>
          <p:cNvPr id="6" name="Picture 5"/>
          <p:cNvPicPr>
            <a:picLocks noChangeAspect="1"/>
          </p:cNvPicPr>
          <p:nvPr/>
        </p:nvPicPr>
        <p:blipFill>
          <a:blip r:embed="rId4"/>
          <a:stretch>
            <a:fillRect/>
          </a:stretch>
        </p:blipFill>
        <p:spPr>
          <a:xfrm>
            <a:off x="1001485" y="1200959"/>
            <a:ext cx="7408670" cy="4227384"/>
          </a:xfrm>
          <a:prstGeom prst="rect">
            <a:avLst/>
          </a:prstGeom>
        </p:spPr>
      </p:pic>
    </p:spTree>
    <p:extLst>
      <p:ext uri="{BB962C8B-B14F-4D97-AF65-F5344CB8AC3E}">
        <p14:creationId xmlns:p14="http://schemas.microsoft.com/office/powerpoint/2010/main" val="406926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l="22585" t="13506" r="9988" b="5460"/>
          <a:stretch>
            <a:fillRect/>
          </a:stretch>
        </p:blipFill>
        <p:spPr bwMode="auto">
          <a:xfrm>
            <a:off x="5029200" y="1908175"/>
            <a:ext cx="41148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itle 1"/>
          <p:cNvSpPr txBox="1">
            <a:spLocks/>
          </p:cNvSpPr>
          <p:nvPr/>
        </p:nvSpPr>
        <p:spPr bwMode="auto">
          <a:xfrm>
            <a:off x="0" y="57150"/>
            <a:ext cx="9144000" cy="73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a:spcBef>
                <a:spcPct val="0"/>
              </a:spcBef>
              <a:buFontTx/>
              <a:buNone/>
            </a:pPr>
            <a:r>
              <a:rPr lang="en-US" altLang="en-US" sz="4000" b="1" dirty="0">
                <a:solidFill>
                  <a:srgbClr val="0070C0"/>
                </a:solidFill>
                <a:latin typeface="+mj-lt"/>
              </a:rPr>
              <a:t>Shoreline Update Expedite (SUE)</a:t>
            </a:r>
          </a:p>
        </p:txBody>
      </p:sp>
      <p:sp>
        <p:nvSpPr>
          <p:cNvPr id="18436" name="TextBox 3"/>
          <p:cNvSpPr txBox="1">
            <a:spLocks noChangeArrowheads="1"/>
          </p:cNvSpPr>
          <p:nvPr/>
        </p:nvSpPr>
        <p:spPr bwMode="auto">
          <a:xfrm>
            <a:off x="0" y="1059815"/>
            <a:ext cx="49403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spcBef>
                <a:spcPct val="0"/>
              </a:spcBef>
            </a:pPr>
            <a:r>
              <a:rPr lang="en-US" altLang="en-US" sz="2000" b="1" dirty="0">
                <a:solidFill>
                  <a:schemeClr val="tx1"/>
                </a:solidFill>
                <a:latin typeface="+mj-lt"/>
              </a:rPr>
              <a:t>Goal: </a:t>
            </a:r>
            <a:r>
              <a:rPr lang="en-US" altLang="en-US" sz="2000" dirty="0">
                <a:solidFill>
                  <a:schemeClr val="tx1"/>
                </a:solidFill>
                <a:latin typeface="+mj-lt"/>
              </a:rPr>
              <a:t> </a:t>
            </a:r>
            <a:r>
              <a:rPr lang="en-US" altLang="en-US" dirty="0">
                <a:solidFill>
                  <a:schemeClr val="tx1"/>
                </a:solidFill>
                <a:latin typeface="+mj-lt"/>
              </a:rPr>
              <a:t>to provide the requested updates within 1-2 workdays. </a:t>
            </a:r>
          </a:p>
          <a:p>
            <a:pPr>
              <a:spcBef>
                <a:spcPct val="0"/>
              </a:spcBef>
              <a:buFontTx/>
              <a:buNone/>
            </a:pPr>
            <a:endParaRPr lang="en-US" altLang="en-US" dirty="0">
              <a:solidFill>
                <a:schemeClr val="tx1"/>
              </a:solidFill>
              <a:latin typeface="+mj-lt"/>
            </a:endParaRPr>
          </a:p>
          <a:p>
            <a:pPr>
              <a:spcBef>
                <a:spcPct val="0"/>
              </a:spcBef>
            </a:pPr>
            <a:r>
              <a:rPr lang="en-US" altLang="en-US" sz="2000" b="1" dirty="0">
                <a:solidFill>
                  <a:schemeClr val="tx1"/>
                </a:solidFill>
                <a:latin typeface="+mj-lt"/>
              </a:rPr>
              <a:t>Example workflow:</a:t>
            </a:r>
          </a:p>
          <a:p>
            <a:pPr lvl="1">
              <a:spcBef>
                <a:spcPct val="0"/>
              </a:spcBef>
              <a:buFont typeface="Arial" panose="020B0604020202020204" pitchFamily="34" charset="0"/>
              <a:buChar char="•"/>
            </a:pPr>
            <a:r>
              <a:rPr lang="en-US" altLang="en-US" sz="1600" dirty="0">
                <a:solidFill>
                  <a:schemeClr val="tx1"/>
                </a:solidFill>
                <a:latin typeface="+mj-lt"/>
              </a:rPr>
              <a:t>Received request from MCD on Thu. Aug. 23, 2018 for an update to chart 25670, depicting a large uncharted pier.</a:t>
            </a:r>
          </a:p>
          <a:p>
            <a:pPr lvl="1">
              <a:spcBef>
                <a:spcPct val="0"/>
              </a:spcBef>
              <a:buFont typeface="Arial" panose="020B0604020202020204" pitchFamily="34" charset="0"/>
              <a:buChar char="•"/>
            </a:pPr>
            <a:endParaRPr lang="en-US" altLang="en-US" sz="1600" dirty="0">
              <a:solidFill>
                <a:schemeClr val="tx1"/>
              </a:solidFill>
              <a:latin typeface="+mj-lt"/>
            </a:endParaRPr>
          </a:p>
          <a:p>
            <a:pPr lvl="1">
              <a:spcBef>
                <a:spcPct val="0"/>
              </a:spcBef>
              <a:buFont typeface="Arial" panose="020B0604020202020204" pitchFamily="34" charset="0"/>
              <a:buChar char="•"/>
            </a:pPr>
            <a:r>
              <a:rPr lang="en-US" altLang="en-US" sz="1600" dirty="0">
                <a:solidFill>
                  <a:schemeClr val="tx1"/>
                </a:solidFill>
                <a:latin typeface="+mj-lt"/>
              </a:rPr>
              <a:t>Determined that RSD aerial imagery flown on 9/24/17 in response to Hurricane Maria had captured the new pier.</a:t>
            </a:r>
          </a:p>
          <a:p>
            <a:pPr lvl="1">
              <a:spcBef>
                <a:spcPct val="0"/>
              </a:spcBef>
              <a:buFont typeface="Arial" panose="020B0604020202020204" pitchFamily="34" charset="0"/>
              <a:buChar char="•"/>
            </a:pPr>
            <a:endParaRPr lang="en-US" altLang="en-US" sz="1600" dirty="0">
              <a:solidFill>
                <a:schemeClr val="tx1"/>
              </a:solidFill>
              <a:latin typeface="+mj-lt"/>
            </a:endParaRPr>
          </a:p>
          <a:p>
            <a:pPr lvl="1">
              <a:spcBef>
                <a:spcPct val="0"/>
              </a:spcBef>
              <a:buFont typeface="Arial" panose="020B0604020202020204" pitchFamily="34" charset="0"/>
              <a:buChar char="•"/>
            </a:pPr>
            <a:r>
              <a:rPr lang="en-US" altLang="en-US" sz="1600" dirty="0">
                <a:solidFill>
                  <a:schemeClr val="tx1"/>
                </a:solidFill>
                <a:latin typeface="+mj-lt"/>
              </a:rPr>
              <a:t>Compiled the features in ArcGIS using the </a:t>
            </a:r>
            <a:r>
              <a:rPr lang="en-US" altLang="en-US" sz="1600" dirty="0" err="1">
                <a:solidFill>
                  <a:schemeClr val="tx1"/>
                </a:solidFill>
                <a:latin typeface="+mj-lt"/>
              </a:rPr>
              <a:t>orthoimagery</a:t>
            </a:r>
            <a:r>
              <a:rPr lang="en-US" altLang="en-US" sz="1600" dirty="0">
                <a:solidFill>
                  <a:schemeClr val="tx1"/>
                </a:solidFill>
                <a:latin typeface="+mj-lt"/>
              </a:rPr>
              <a:t> accessed directly through the NGS Storm Imagery web map tile service (WMTS), and delivered the shapefile to MCD just 3.5 hours after their request.</a:t>
            </a:r>
          </a:p>
        </p:txBody>
      </p:sp>
      <p:sp>
        <p:nvSpPr>
          <p:cNvPr id="18437" name="Rectangle 4"/>
          <p:cNvSpPr>
            <a:spLocks noChangeArrowheads="1"/>
          </p:cNvSpPr>
          <p:nvPr/>
        </p:nvSpPr>
        <p:spPr bwMode="auto">
          <a:xfrm>
            <a:off x="5334000" y="53340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algn="ctr">
              <a:spcBef>
                <a:spcPct val="0"/>
              </a:spcBef>
              <a:buFontTx/>
              <a:buNone/>
            </a:pPr>
            <a:r>
              <a:rPr lang="en-US" altLang="en-US" b="1">
                <a:solidFill>
                  <a:schemeClr val="tx1"/>
                </a:solidFill>
                <a:latin typeface="+mj-lt"/>
              </a:rPr>
              <a:t>SUE-00022</a:t>
            </a:r>
          </a:p>
          <a:p>
            <a:pPr algn="ctr">
              <a:spcBef>
                <a:spcPct val="0"/>
              </a:spcBef>
              <a:buFontTx/>
              <a:buNone/>
            </a:pPr>
            <a:r>
              <a:rPr lang="en-US" altLang="en-US">
                <a:solidFill>
                  <a:schemeClr val="tx1"/>
                </a:solidFill>
                <a:latin typeface="+mj-lt"/>
              </a:rPr>
              <a:t>Isla Grande, San Juan, PR</a:t>
            </a:r>
            <a:endParaRPr lang="en-US" altLang="en-US" b="1">
              <a:solidFill>
                <a:schemeClr val="tx1"/>
              </a:solidFill>
              <a:latin typeface="+mj-lt"/>
            </a:endParaRPr>
          </a:p>
        </p:txBody>
      </p:sp>
    </p:spTree>
    <p:extLst>
      <p:ext uri="{BB962C8B-B14F-4D97-AF65-F5344CB8AC3E}">
        <p14:creationId xmlns:p14="http://schemas.microsoft.com/office/powerpoint/2010/main" val="262031418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360" cy="729146"/>
          </a:xfrm>
        </p:spPr>
        <p:txBody>
          <a:bodyPr/>
          <a:lstStyle/>
          <a:p>
            <a:r>
              <a:rPr lang="en-US" sz="3600" b="1" dirty="0" smtClean="0">
                <a:solidFill>
                  <a:srgbClr val="0070C0"/>
                </a:solidFill>
              </a:rPr>
              <a:t>Water Clarity</a:t>
            </a:r>
            <a:endParaRPr lang="en-US" sz="3600" b="1" dirty="0">
              <a:solidFill>
                <a:srgbClr val="0070C0"/>
              </a:solidFill>
            </a:endParaRPr>
          </a:p>
        </p:txBody>
      </p:sp>
      <p:pic>
        <p:nvPicPr>
          <p:cNvPr id="4" name="Picture 3"/>
          <p:cNvPicPr>
            <a:picLocks noChangeAspect="1"/>
          </p:cNvPicPr>
          <p:nvPr/>
        </p:nvPicPr>
        <p:blipFill>
          <a:blip r:embed="rId2"/>
          <a:stretch>
            <a:fillRect/>
          </a:stretch>
        </p:blipFill>
        <p:spPr>
          <a:xfrm>
            <a:off x="1625600" y="848360"/>
            <a:ext cx="5547469" cy="5232400"/>
          </a:xfrm>
          <a:prstGeom prst="rect">
            <a:avLst/>
          </a:prstGeom>
          <a:ln w="25400">
            <a:solidFill>
              <a:schemeClr val="bg1"/>
            </a:solidFill>
          </a:ln>
        </p:spPr>
      </p:pic>
    </p:spTree>
    <p:extLst>
      <p:ext uri="{BB962C8B-B14F-4D97-AF65-F5344CB8AC3E}">
        <p14:creationId xmlns:p14="http://schemas.microsoft.com/office/powerpoint/2010/main" val="2488159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2320"/>
          </a:xfrm>
        </p:spPr>
        <p:txBody>
          <a:bodyPr/>
          <a:lstStyle/>
          <a:p>
            <a:r>
              <a:rPr lang="en-US" b="1" dirty="0" smtClean="0">
                <a:solidFill>
                  <a:srgbClr val="0070C0"/>
                </a:solidFill>
              </a:rPr>
              <a:t>NGS/RSD Shoreline Products</a:t>
            </a:r>
            <a:endParaRPr lang="en-US" b="1" dirty="0">
              <a:solidFill>
                <a:srgbClr val="0070C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744681"/>
            <a:ext cx="7010400" cy="5417127"/>
          </a:xfrm>
          <a:prstGeom prst="rect">
            <a:avLst/>
          </a:prstGeom>
        </p:spPr>
      </p:pic>
    </p:spTree>
    <p:extLst>
      <p:ext uri="{BB962C8B-B14F-4D97-AF65-F5344CB8AC3E}">
        <p14:creationId xmlns:p14="http://schemas.microsoft.com/office/powerpoint/2010/main" val="357930805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533400" y="-304800"/>
            <a:ext cx="8229600" cy="1143000"/>
          </a:xfrm>
        </p:spPr>
        <p:txBody>
          <a:bodyPr/>
          <a:lstStyle/>
          <a:p>
            <a:r>
              <a:rPr lang="en-US" altLang="en-US" sz="4000" b="1" dirty="0" smtClean="0">
                <a:latin typeface="+mn-lt"/>
                <a:cs typeface="Times New Roman" pitchFamily="18" charset="0"/>
              </a:rPr>
              <a:t>How do we do it?</a:t>
            </a:r>
          </a:p>
        </p:txBody>
      </p:sp>
      <p:sp>
        <p:nvSpPr>
          <p:cNvPr id="66563" name="Content Placeholder 2"/>
          <p:cNvSpPr>
            <a:spLocks noGrp="1"/>
          </p:cNvSpPr>
          <p:nvPr>
            <p:ph idx="1"/>
          </p:nvPr>
        </p:nvSpPr>
        <p:spPr>
          <a:xfrm>
            <a:off x="0" y="685800"/>
            <a:ext cx="4582048" cy="5410200"/>
          </a:xfrm>
        </p:spPr>
        <p:txBody>
          <a:bodyPr>
            <a:normAutofit/>
          </a:bodyPr>
          <a:lstStyle/>
          <a:p>
            <a:r>
              <a:rPr lang="en-US" altLang="en-US" sz="1800" b="1" dirty="0" smtClean="0">
                <a:latin typeface="+mn-lt"/>
                <a:cs typeface="Times New Roman" pitchFamily="18" charset="0"/>
              </a:rPr>
              <a:t>NOAA and contract aircraft </a:t>
            </a:r>
          </a:p>
          <a:p>
            <a:r>
              <a:rPr lang="en-US" altLang="en-US" sz="1800" b="1" dirty="0" smtClean="0">
                <a:latin typeface="+mn-lt"/>
                <a:cs typeface="Times New Roman" pitchFamily="18" charset="0"/>
              </a:rPr>
              <a:t>Trimble DSS580 Dual Cam &amp; DSS500 Dual Oblique Cam *</a:t>
            </a:r>
          </a:p>
          <a:p>
            <a:pPr lvl="1"/>
            <a:r>
              <a:rPr lang="en-US" altLang="en-US" sz="1800" dirty="0" smtClean="0">
                <a:latin typeface="+mn-lt"/>
                <a:cs typeface="Times New Roman" pitchFamily="18" charset="0"/>
              </a:rPr>
              <a:t>RGB &amp; NIR cameras (NIR in DSS580 only) </a:t>
            </a:r>
          </a:p>
          <a:p>
            <a:pPr lvl="1"/>
            <a:r>
              <a:rPr lang="en-US" altLang="en-US" sz="1800" dirty="0" smtClean="0">
                <a:latin typeface="+mn-lt"/>
                <a:cs typeface="Times New Roman" pitchFamily="18" charset="0"/>
              </a:rPr>
              <a:t>35cm GSD at 10,500’ flying height</a:t>
            </a:r>
          </a:p>
          <a:p>
            <a:pPr lvl="1"/>
            <a:r>
              <a:rPr lang="en-US" altLang="en-US" sz="1800" dirty="0" smtClean="0">
                <a:latin typeface="+mn-lt"/>
                <a:cs typeface="Times New Roman" pitchFamily="18" charset="0"/>
              </a:rPr>
              <a:t>In-flight image processing</a:t>
            </a:r>
          </a:p>
          <a:p>
            <a:r>
              <a:rPr lang="en-US" altLang="en-US" sz="1800" b="1" dirty="0" smtClean="0">
                <a:latin typeface="+mn-lt"/>
                <a:cs typeface="Times New Roman" pitchFamily="18" charset="0"/>
              </a:rPr>
              <a:t>Topobathy LIDAR</a:t>
            </a:r>
          </a:p>
          <a:p>
            <a:pPr lvl="1"/>
            <a:r>
              <a:rPr lang="en-US" altLang="en-US" sz="1800" dirty="0" smtClean="0">
                <a:latin typeface="+mn-lt"/>
                <a:cs typeface="Times New Roman" pitchFamily="18" charset="0"/>
              </a:rPr>
              <a:t>Hexagon </a:t>
            </a:r>
            <a:r>
              <a:rPr lang="en-US" altLang="en-US" sz="1800" dirty="0" err="1" smtClean="0">
                <a:latin typeface="+mn-lt"/>
                <a:cs typeface="Times New Roman" pitchFamily="18" charset="0"/>
              </a:rPr>
              <a:t>Chiropterra</a:t>
            </a:r>
            <a:r>
              <a:rPr lang="en-US" altLang="en-US" sz="1800" dirty="0" smtClean="0">
                <a:latin typeface="+mn-lt"/>
                <a:cs typeface="Times New Roman" pitchFamily="18" charset="0"/>
              </a:rPr>
              <a:t> 4X*</a:t>
            </a:r>
          </a:p>
          <a:p>
            <a:r>
              <a:rPr lang="en-US" altLang="en-US" sz="1800" b="1" dirty="0" smtClean="0">
                <a:latin typeface="+mn-lt"/>
                <a:cs typeface="Times New Roman" pitchFamily="18" charset="0"/>
              </a:rPr>
              <a:t>Satellite Imagery</a:t>
            </a:r>
          </a:p>
          <a:p>
            <a:r>
              <a:rPr lang="en-US" altLang="en-US" sz="1800" b="1" dirty="0" smtClean="0">
                <a:latin typeface="+mn-lt"/>
                <a:cs typeface="Times New Roman" pitchFamily="18" charset="0"/>
              </a:rPr>
              <a:t>Private sector contracts</a:t>
            </a:r>
          </a:p>
          <a:p>
            <a:pPr lvl="1"/>
            <a:r>
              <a:rPr lang="en-US" altLang="en-US" sz="1800" b="1" dirty="0" smtClean="0">
                <a:latin typeface="+mn-lt"/>
                <a:cs typeface="Times New Roman" pitchFamily="18" charset="0"/>
              </a:rPr>
              <a:t>Shoreline Mapping IDIQ contract</a:t>
            </a:r>
          </a:p>
          <a:p>
            <a:pPr lvl="1"/>
            <a:r>
              <a:rPr lang="en-US" altLang="en-US" sz="1800" b="1" dirty="0" smtClean="0">
                <a:latin typeface="+mn-lt"/>
                <a:cs typeface="Times New Roman" pitchFamily="18" charset="0"/>
              </a:rPr>
              <a:t>4 Prime contractors (Dewberry, Fugro, QSI, Woolpert)</a:t>
            </a:r>
          </a:p>
          <a:p>
            <a:pPr lvl="1"/>
            <a:r>
              <a:rPr lang="en-US" altLang="en-US" sz="1800" b="1" dirty="0" smtClean="0">
                <a:latin typeface="+mn-lt"/>
                <a:cs typeface="Times New Roman" pitchFamily="18" charset="0"/>
              </a:rPr>
              <a:t>5 year awarded in Spring 2020</a:t>
            </a:r>
          </a:p>
          <a:p>
            <a:pPr lvl="1"/>
            <a:endParaRPr lang="en-US" altLang="en-US" sz="1800" dirty="0" smtClean="0">
              <a:latin typeface="+mn-lt"/>
              <a:cs typeface="Times New Roman" pitchFamily="18" charset="0"/>
            </a:endParaRPr>
          </a:p>
        </p:txBody>
      </p:sp>
      <p:pic>
        <p:nvPicPr>
          <p:cNvPr id="66566" name="Picture 9" descr="C:\Users\Albert.Girimonte\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5029200"/>
            <a:ext cx="2095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34890"/>
            <a:ext cx="22161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853236" y="2549128"/>
            <a:ext cx="2290763" cy="1718072"/>
          </a:xfrm>
          <a:prstGeom prst="rect">
            <a:avLst/>
          </a:prstGeom>
        </p:spPr>
      </p:pic>
      <p:pic>
        <p:nvPicPr>
          <p:cNvPr id="10"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8436" y="3962400"/>
            <a:ext cx="2164224" cy="160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4640523" y="652509"/>
            <a:ext cx="2152651" cy="1435100"/>
          </a:xfrm>
          <a:prstGeom prst="rect">
            <a:avLst/>
          </a:prstGeom>
        </p:spPr>
      </p:pic>
    </p:spTree>
    <p:extLst>
      <p:ext uri="{BB962C8B-B14F-4D97-AF65-F5344CB8AC3E}">
        <p14:creationId xmlns:p14="http://schemas.microsoft.com/office/powerpoint/2010/main" val="244618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501520"/>
            <a:ext cx="3539792" cy="2489200"/>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4338" name="Title 1"/>
          <p:cNvSpPr>
            <a:spLocks noGrp="1"/>
          </p:cNvSpPr>
          <p:nvPr>
            <p:ph type="title"/>
          </p:nvPr>
        </p:nvSpPr>
        <p:spPr>
          <a:xfrm>
            <a:off x="2362200" y="0"/>
            <a:ext cx="6749635" cy="914400"/>
          </a:xfrm>
        </p:spPr>
        <p:txBody>
          <a:bodyPr/>
          <a:lstStyle/>
          <a:p>
            <a:r>
              <a:rPr lang="en-US" altLang="en-US" sz="3600" b="1" dirty="0" smtClean="0">
                <a:solidFill>
                  <a:schemeClr val="tx1"/>
                </a:solidFill>
                <a:latin typeface="+mj-lt"/>
                <a:cs typeface="Times New Roman" panose="02020603050405020304" pitchFamily="18" charset="0"/>
              </a:rPr>
              <a:t>NGS’s </a:t>
            </a:r>
            <a:r>
              <a:rPr lang="en-US" altLang="en-US" sz="3600" b="1" dirty="0" err="1">
                <a:solidFill>
                  <a:schemeClr val="tx1"/>
                </a:solidFill>
                <a:latin typeface="+mj-lt"/>
                <a:cs typeface="Times New Roman" panose="02020603050405020304" pitchFamily="18" charset="0"/>
              </a:rPr>
              <a:t>T</a:t>
            </a:r>
            <a:r>
              <a:rPr lang="en-US" altLang="en-US" sz="3600" b="1" dirty="0" err="1" smtClean="0">
                <a:solidFill>
                  <a:schemeClr val="tx1"/>
                </a:solidFill>
                <a:latin typeface="+mj-lt"/>
                <a:cs typeface="Times New Roman" panose="02020603050405020304" pitchFamily="18" charset="0"/>
              </a:rPr>
              <a:t>opobathy</a:t>
            </a:r>
            <a:r>
              <a:rPr lang="en-US" altLang="en-US" sz="3600" b="1" dirty="0" smtClean="0">
                <a:solidFill>
                  <a:schemeClr val="tx1"/>
                </a:solidFill>
                <a:latin typeface="+mj-lt"/>
                <a:cs typeface="Times New Roman" panose="02020603050405020304" pitchFamily="18" charset="0"/>
              </a:rPr>
              <a:t> </a:t>
            </a:r>
            <a:r>
              <a:rPr lang="en-US" altLang="en-US" sz="3600" b="1" dirty="0" err="1" smtClean="0">
                <a:solidFill>
                  <a:schemeClr val="tx1"/>
                </a:solidFill>
                <a:latin typeface="+mj-lt"/>
                <a:cs typeface="Times New Roman" panose="02020603050405020304" pitchFamily="18" charset="0"/>
              </a:rPr>
              <a:t>lidar</a:t>
            </a:r>
            <a:r>
              <a:rPr lang="en-US" altLang="en-US" sz="3600" b="1" dirty="0" smtClean="0">
                <a:solidFill>
                  <a:schemeClr val="tx1"/>
                </a:solidFill>
                <a:latin typeface="+mj-lt"/>
                <a:cs typeface="Times New Roman" panose="02020603050405020304" pitchFamily="18" charset="0"/>
              </a:rPr>
              <a:t> data</a:t>
            </a:r>
          </a:p>
        </p:txBody>
      </p:sp>
      <p:pic>
        <p:nvPicPr>
          <p:cNvPr id="14340" name="Picture 4" descr="https://lh6.googleusercontent.com/92SOmEjhkg1jPd8Fz-hqJ9GF0l2uJMdAN5nU5kcii9DVAJ0Ro7JQn6r7rqp24lOMnuM2N3ny4d27llhNTtDAyFXY8vPevp8_vWjWgamJA_ScOl4EjgduabkdYh0dRNUezOAtpve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14400"/>
            <a:ext cx="5522167" cy="27432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1"/>
          <p:cNvPicPr>
            <a:picLocks noChangeAspect="1"/>
          </p:cNvPicPr>
          <p:nvPr/>
        </p:nvPicPr>
        <p:blipFill>
          <a:blip r:embed="rId5">
            <a:extLst>
              <a:ext uri="{28A0092B-C50C-407E-A947-70E740481C1C}">
                <a14:useLocalDpi xmlns:a14="http://schemas.microsoft.com/office/drawing/2010/main" val="0"/>
              </a:ext>
            </a:extLst>
          </a:blip>
          <a:srcRect l="11562" t="7414" b="2931"/>
          <a:stretch>
            <a:fillRect/>
          </a:stretch>
        </p:blipFill>
        <p:spPr bwMode="auto">
          <a:xfrm>
            <a:off x="0" y="3657600"/>
            <a:ext cx="3087688" cy="189071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Shape 156"/>
          <p:cNvPicPr preferRelativeResize="0">
            <a:picLocks noChangeAspect="1" noChangeArrowheads="1"/>
          </p:cNvPicPr>
          <p:nvPr/>
        </p:nvPicPr>
        <p:blipFill rotWithShape="1">
          <a:blip r:embed="rId6" cstate="print">
            <a:extLst>
              <a:ext uri="{28A0092B-C50C-407E-A947-70E740481C1C}">
                <a14:useLocalDpi xmlns:a14="http://schemas.microsoft.com/office/drawing/2010/main" val="0"/>
              </a:ext>
            </a:extLst>
          </a:blip>
          <a:srcRect l="18392" r="27902"/>
          <a:stretch/>
        </p:blipFill>
        <p:spPr bwMode="auto">
          <a:xfrm>
            <a:off x="228600" y="152400"/>
            <a:ext cx="2378665" cy="354321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Users\anayegandhi\Documents\Meetings\2014\ILMF_Denver_Feb\Images_20140214\4_GRN_Unrefracted_DEM_2500_CG4.jpg"/>
          <p:cNvPicPr>
            <a:picLocks noChangeAspect="1" noChangeArrowheads="1"/>
          </p:cNvPicPr>
          <p:nvPr/>
        </p:nvPicPr>
        <p:blipFill rotWithShape="1">
          <a:blip r:embed="rId7"/>
          <a:srcRect t="158"/>
          <a:stretch/>
        </p:blipFill>
        <p:spPr bwMode="auto">
          <a:xfrm>
            <a:off x="5754687" y="3597815"/>
            <a:ext cx="3357147" cy="1937761"/>
          </a:xfrm>
          <a:prstGeom prst="rect">
            <a:avLst/>
          </a:prstGeom>
          <a:noFill/>
          <a:ln w="25400"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75"/>
            <a:ext cx="44958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1038225"/>
            <a:ext cx="3962400" cy="5647700"/>
          </a:xfrm>
          <a:prstGeom prst="rect">
            <a:avLst/>
          </a:prstGeom>
          <a:noFill/>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sym typeface="Arial"/>
              </a:rPr>
              <a:t>RSD </a:t>
            </a: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collects nearshore topobathy lidar to the 4m NALL in the year prior to ship ops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RSD will provide both shoreline and nearshore bathymetry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Hydro operations </a:t>
            </a:r>
            <a:r>
              <a:rPr kumimoji="0" lang="en-US" sz="19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sym typeface="Arial"/>
              </a:rPr>
              <a:t>use </a:t>
            </a: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this data to plan operations </a:t>
            </a:r>
            <a:r>
              <a:rPr kumimoji="0" lang="en-US" sz="19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sym typeface="Arial"/>
              </a:rPr>
              <a:t>to overlap with the lidar and </a:t>
            </a: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overall situational awareness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rPr>
              <a:t>Increases efficiency and safety of launch and ship operations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61444" name="TextBox 2"/>
          <p:cNvSpPr txBox="1">
            <a:spLocks noChangeArrowheads="1"/>
          </p:cNvSpPr>
          <p:nvPr/>
        </p:nvSpPr>
        <p:spPr bwMode="auto">
          <a:xfrm>
            <a:off x="6781800" y="6499225"/>
            <a:ext cx="2216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sym typeface="Arial"/>
              </a:rPr>
              <a:t>Graphic courtesy of Dewberry</a:t>
            </a:r>
          </a:p>
        </p:txBody>
      </p:sp>
      <p:sp>
        <p:nvSpPr>
          <p:cNvPr id="61445" name="TextBox 1"/>
          <p:cNvSpPr txBox="1">
            <a:spLocks noChangeArrowheads="1"/>
          </p:cNvSpPr>
          <p:nvPr/>
        </p:nvSpPr>
        <p:spPr bwMode="auto">
          <a:xfrm>
            <a:off x="0" y="179388"/>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Arial"/>
              </a:rPr>
              <a:t>Support of Hydrographic Surveys</a:t>
            </a:r>
          </a:p>
        </p:txBody>
      </p:sp>
    </p:spTree>
    <p:extLst>
      <p:ext uri="{BB962C8B-B14F-4D97-AF65-F5344CB8AC3E}">
        <p14:creationId xmlns:p14="http://schemas.microsoft.com/office/powerpoint/2010/main" val="135106570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01" y="723900"/>
            <a:ext cx="8248242" cy="611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6172200" y="6442075"/>
            <a:ext cx="2302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Arial"/>
                <a:ea typeface="+mn-ea"/>
                <a:cs typeface="Calibri" panose="020F0502020204030204" pitchFamily="34" charset="0"/>
              </a:rPr>
              <a:t>Courtesy of LT Anthony Klemm</a:t>
            </a:r>
          </a:p>
        </p:txBody>
      </p:sp>
      <p:sp>
        <p:nvSpPr>
          <p:cNvPr id="15364" name="Oval 2"/>
          <p:cNvSpPr>
            <a:spLocks noChangeArrowheads="1"/>
          </p:cNvSpPr>
          <p:nvPr/>
        </p:nvSpPr>
        <p:spPr bwMode="auto">
          <a:xfrm>
            <a:off x="1066800" y="2819400"/>
            <a:ext cx="2438400" cy="685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5365" name="Rectangle 3"/>
          <p:cNvSpPr>
            <a:spLocks noChangeArrowheads="1"/>
          </p:cNvSpPr>
          <p:nvPr/>
        </p:nvSpPr>
        <p:spPr bwMode="auto">
          <a:xfrm>
            <a:off x="152400" y="-174173"/>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a:solidFill>
                  <a:schemeClr val="bg1"/>
                </a:solidFill>
                <a:latin typeface="Verdana" panose="020B0604030504040204" pitchFamily="34" charset="0"/>
              </a:defRPr>
            </a:lvl1pPr>
            <a:lvl2pPr marL="742950" indent="-285750">
              <a:spcBef>
                <a:spcPct val="20000"/>
              </a:spcBef>
              <a:buChar char="–"/>
              <a:defRPr>
                <a:solidFill>
                  <a:schemeClr val="bg1"/>
                </a:solidFill>
                <a:latin typeface="Verdana" panose="020B0604030504040204" pitchFamily="34" charset="0"/>
              </a:defRPr>
            </a:lvl2pPr>
            <a:lvl3pPr marL="1143000" indent="-228600">
              <a:spcBef>
                <a:spcPct val="20000"/>
              </a:spcBef>
              <a:buChar char="•"/>
              <a:defRPr>
                <a:solidFill>
                  <a:schemeClr val="bg1"/>
                </a:solidFill>
                <a:latin typeface="Verdana" panose="020B0604030504040204" pitchFamily="34" charset="0"/>
              </a:defRPr>
            </a:lvl3pPr>
            <a:lvl4pPr marL="1600200" indent="-228600">
              <a:spcBef>
                <a:spcPct val="20000"/>
              </a:spcBef>
              <a:buChar char="–"/>
              <a:defRPr>
                <a:solidFill>
                  <a:schemeClr val="bg1"/>
                </a:solidFill>
                <a:latin typeface="Verdana" panose="020B0604030504040204" pitchFamily="34" charset="0"/>
              </a:defRPr>
            </a:lvl4pPr>
            <a:lvl5pPr marL="2057400" indent="-228600">
              <a:spcBef>
                <a:spcPct val="20000"/>
              </a:spcBef>
              <a:buChar char="»"/>
              <a:defRPr>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bg1"/>
                </a:solidFill>
                <a:latin typeface="Verdana" panose="020B060403050404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a:ea typeface="+mn-ea"/>
                <a:cs typeface="Arial" pitchFamily="34" charset="0"/>
              </a:rPr>
              <a:t>NOAA </a:t>
            </a:r>
            <a:r>
              <a:rPr kumimoji="0" lang="en-US" altLang="en-US" sz="3200" b="1" i="0" u="none" strike="noStrike" kern="1200" cap="none" spc="0" normalizeH="0" baseline="0" noProof="0" dirty="0" smtClean="0">
                <a:ln>
                  <a:noFill/>
                </a:ln>
                <a:solidFill>
                  <a:srgbClr val="000000"/>
                </a:solidFill>
                <a:effectLst/>
                <a:uLnTx/>
                <a:uFillTx/>
                <a:latin typeface="Arial"/>
                <a:ea typeface="+mn-ea"/>
                <a:cs typeface="Arial" pitchFamily="34" charset="0"/>
              </a:rPr>
              <a:t>topobathy lidar and sonar</a:t>
            </a:r>
            <a:r>
              <a:rPr kumimoji="0" lang="en-US" altLang="en-US" sz="3200" b="1" i="0" u="none" strike="noStrike" kern="1200" cap="none" spc="0" normalizeH="0" noProof="0" dirty="0" smtClean="0">
                <a:ln>
                  <a:noFill/>
                </a:ln>
                <a:solidFill>
                  <a:srgbClr val="000000"/>
                </a:solidFill>
                <a:effectLst/>
                <a:uLnTx/>
                <a:uFillTx/>
                <a:latin typeface="Arial"/>
                <a:ea typeface="+mn-ea"/>
                <a:cs typeface="Arial" pitchFamily="34" charset="0"/>
              </a:rPr>
              <a:t> </a:t>
            </a:r>
            <a:r>
              <a:rPr kumimoji="0" lang="en-US" altLang="en-US" sz="3200" b="1" i="0" u="none" strike="noStrike" kern="1200" cap="none" spc="0" normalizeH="0" baseline="0" noProof="0" dirty="0" smtClean="0">
                <a:ln>
                  <a:noFill/>
                </a:ln>
                <a:solidFill>
                  <a:srgbClr val="000000"/>
                </a:solidFill>
                <a:effectLst/>
                <a:uLnTx/>
                <a:uFillTx/>
                <a:latin typeface="Arial"/>
                <a:ea typeface="+mn-ea"/>
                <a:cs typeface="Arial" pitchFamily="34" charset="0"/>
              </a:rPr>
              <a:t> </a:t>
            </a:r>
            <a:r>
              <a:rPr kumimoji="0" lang="en-US" altLang="en-US" sz="3200" b="1" i="0" u="none" strike="noStrike" kern="1200" cap="none" spc="0" normalizeH="0" baseline="0" noProof="0" dirty="0">
                <a:ln>
                  <a:noFill/>
                </a:ln>
                <a:solidFill>
                  <a:srgbClr val="000000"/>
                </a:solidFill>
                <a:effectLst/>
                <a:uLnTx/>
                <a:uFillTx/>
                <a:latin typeface="Arial"/>
                <a:ea typeface="+mn-ea"/>
                <a:cs typeface="Arial" pitchFamily="34" charset="0"/>
              </a:rPr>
              <a:t>operations</a:t>
            </a:r>
          </a:p>
        </p:txBody>
      </p:sp>
      <p:sp>
        <p:nvSpPr>
          <p:cNvPr id="15366" name="Oval 5"/>
          <p:cNvSpPr>
            <a:spLocks noChangeArrowheads="1"/>
          </p:cNvSpPr>
          <p:nvPr/>
        </p:nvSpPr>
        <p:spPr bwMode="auto">
          <a:xfrm>
            <a:off x="4191000" y="3259138"/>
            <a:ext cx="1746250" cy="10668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5367" name="Oval 6"/>
          <p:cNvSpPr>
            <a:spLocks noChangeArrowheads="1"/>
          </p:cNvSpPr>
          <p:nvPr/>
        </p:nvSpPr>
        <p:spPr bwMode="auto">
          <a:xfrm>
            <a:off x="5867400" y="3806825"/>
            <a:ext cx="1752600" cy="15240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5368" name="Oval 7"/>
          <p:cNvSpPr>
            <a:spLocks noChangeArrowheads="1"/>
          </p:cNvSpPr>
          <p:nvPr/>
        </p:nvSpPr>
        <p:spPr bwMode="auto">
          <a:xfrm>
            <a:off x="6858000" y="1752600"/>
            <a:ext cx="1073150" cy="8382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0"/>
            <a:ext cx="9857365" cy="6891289"/>
          </a:xfrm>
          <a:prstGeom prst="rect">
            <a:avLst/>
          </a:prstGeom>
        </p:spPr>
      </p:pic>
    </p:spTree>
    <p:extLst>
      <p:ext uri="{BB962C8B-B14F-4D97-AF65-F5344CB8AC3E}">
        <p14:creationId xmlns:p14="http://schemas.microsoft.com/office/powerpoint/2010/main" val="87814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2"/>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70C0"/>
                </a:solidFill>
              </a:rPr>
              <a:t>   Lidar Shoreline Extraction</a:t>
            </a:r>
            <a:endParaRPr/>
          </a:p>
        </p:txBody>
      </p:sp>
      <p:pic>
        <p:nvPicPr>
          <p:cNvPr id="268" name="Google Shape;268;p52"/>
          <p:cNvPicPr preferRelativeResize="0"/>
          <p:nvPr/>
        </p:nvPicPr>
        <p:blipFill rotWithShape="1">
          <a:blip r:embed="rId3">
            <a:alphaModFix/>
          </a:blip>
          <a:srcRect l="3900" t="54529" r="21071" b="13889"/>
          <a:stretch/>
        </p:blipFill>
        <p:spPr>
          <a:xfrm>
            <a:off x="152400" y="1371600"/>
            <a:ext cx="4648200" cy="1565275"/>
          </a:xfrm>
          <a:prstGeom prst="rect">
            <a:avLst/>
          </a:prstGeom>
          <a:solidFill>
            <a:schemeClr val="lt1"/>
          </a:solidFill>
          <a:ln w="25400" cap="flat" cmpd="sng">
            <a:solidFill>
              <a:schemeClr val="dk1"/>
            </a:solidFill>
            <a:prstDash val="solid"/>
            <a:miter lim="800000"/>
            <a:headEnd type="none" w="sm" len="sm"/>
            <a:tailEnd type="none" w="sm" len="sm"/>
          </a:ln>
        </p:spPr>
      </p:pic>
      <p:cxnSp>
        <p:nvCxnSpPr>
          <p:cNvPr id="269" name="Google Shape;269;p52"/>
          <p:cNvCxnSpPr/>
          <p:nvPr/>
        </p:nvCxnSpPr>
        <p:spPr>
          <a:xfrm flipH="1">
            <a:off x="2406650" y="1658938"/>
            <a:ext cx="295275" cy="479425"/>
          </a:xfrm>
          <a:prstGeom prst="straightConnector1">
            <a:avLst/>
          </a:prstGeom>
          <a:noFill/>
          <a:ln w="12700" cap="flat" cmpd="sng">
            <a:solidFill>
              <a:srgbClr val="FF0000"/>
            </a:solidFill>
            <a:prstDash val="solid"/>
            <a:round/>
            <a:headEnd type="none" w="med" len="med"/>
            <a:tailEnd type="triangle" w="med" len="med"/>
          </a:ln>
        </p:spPr>
      </p:cxnSp>
      <p:cxnSp>
        <p:nvCxnSpPr>
          <p:cNvPr id="270" name="Google Shape;270;p52"/>
          <p:cNvCxnSpPr/>
          <p:nvPr/>
        </p:nvCxnSpPr>
        <p:spPr>
          <a:xfrm flipH="1">
            <a:off x="3473450" y="2190750"/>
            <a:ext cx="312738" cy="261938"/>
          </a:xfrm>
          <a:prstGeom prst="straightConnector1">
            <a:avLst/>
          </a:prstGeom>
          <a:noFill/>
          <a:ln w="12700" cap="flat" cmpd="sng">
            <a:solidFill>
              <a:srgbClr val="FF0000"/>
            </a:solidFill>
            <a:prstDash val="solid"/>
            <a:round/>
            <a:headEnd type="none" w="med" len="med"/>
            <a:tailEnd type="triangle" w="med" len="med"/>
          </a:ln>
        </p:spPr>
      </p:cxnSp>
      <p:sp>
        <p:nvSpPr>
          <p:cNvPr id="271" name="Google Shape;271;p52"/>
          <p:cNvSpPr txBox="1"/>
          <p:nvPr/>
        </p:nvSpPr>
        <p:spPr>
          <a:xfrm>
            <a:off x="1524000" y="1035050"/>
            <a:ext cx="2397125" cy="3381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ts val="1600"/>
              <a:buFont typeface="Verdana"/>
              <a:buNone/>
              <a:tabLst/>
              <a:defRPr/>
            </a:pPr>
            <a:r>
              <a:rPr kumimoji="0" lang="en-US" sz="1600" b="0" i="0" u="none" strike="noStrike" kern="0" cap="none" spc="0" normalizeH="0" baseline="0" noProof="0">
                <a:ln>
                  <a:noFill/>
                </a:ln>
                <a:solidFill>
                  <a:srgbClr val="0070C0"/>
                </a:solidFill>
                <a:effectLst/>
                <a:uLnTx/>
                <a:uFillTx/>
                <a:latin typeface="Verdana"/>
                <a:ea typeface="Verdana"/>
                <a:cs typeface="Verdana"/>
                <a:sym typeface="Verdana"/>
              </a:rPr>
              <a:t>Edit Lidar Point Cloud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2"/>
          <p:cNvSpPr/>
          <p:nvPr/>
        </p:nvSpPr>
        <p:spPr>
          <a:xfrm>
            <a:off x="1600200" y="3048000"/>
            <a:ext cx="304800" cy="609600"/>
          </a:xfrm>
          <a:prstGeom prst="downArrow">
            <a:avLst>
              <a:gd name="adj1" fmla="val 50000"/>
              <a:gd name="adj2" fmla="val 50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 typeface="Verdana"/>
              <a:buNone/>
              <a:tabLst/>
              <a:defRPr/>
            </a:pPr>
            <a:endParaRPr kumimoji="0" sz="2800" b="0" i="0" u="none" strike="noStrike" kern="0" cap="none" spc="0" normalizeH="0" baseline="0" noProof="0">
              <a:ln>
                <a:noFill/>
              </a:ln>
              <a:solidFill>
                <a:srgbClr val="0070C0"/>
              </a:solidFill>
              <a:effectLst/>
              <a:uLnTx/>
              <a:uFillTx/>
              <a:latin typeface="Verdana"/>
              <a:ea typeface="Verdana"/>
              <a:cs typeface="Verdana"/>
              <a:sym typeface="Verdana"/>
            </a:endParaRPr>
          </a:p>
        </p:txBody>
      </p:sp>
      <p:sp>
        <p:nvSpPr>
          <p:cNvPr id="273" name="Google Shape;273;p52"/>
          <p:cNvSpPr txBox="1"/>
          <p:nvPr/>
        </p:nvSpPr>
        <p:spPr>
          <a:xfrm>
            <a:off x="1249363" y="5302250"/>
            <a:ext cx="1017587" cy="3381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ts val="1600"/>
              <a:buFont typeface="Verdana"/>
              <a:buNone/>
              <a:tabLst/>
              <a:defRPr/>
            </a:pPr>
            <a:r>
              <a:rPr kumimoji="0" lang="en-US" sz="1600" b="0" i="0" u="none" strike="noStrike" kern="0" cap="none" spc="0" normalizeH="0" baseline="0" noProof="0">
                <a:ln>
                  <a:noFill/>
                </a:ln>
                <a:solidFill>
                  <a:srgbClr val="0070C0"/>
                </a:solidFill>
                <a:effectLst/>
                <a:uLnTx/>
                <a:uFillTx/>
                <a:latin typeface="Verdana"/>
                <a:ea typeface="Verdana"/>
                <a:cs typeface="Verdana"/>
                <a:sym typeface="Verdana"/>
              </a:rPr>
              <a:t>VDatum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2"/>
          <p:cNvSpPr/>
          <p:nvPr/>
        </p:nvSpPr>
        <p:spPr>
          <a:xfrm>
            <a:off x="3352800" y="4419600"/>
            <a:ext cx="381000" cy="304800"/>
          </a:xfrm>
          <a:prstGeom prst="rightArrow">
            <a:avLst>
              <a:gd name="adj1" fmla="val 50000"/>
              <a:gd name="adj2" fmla="val 3125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 typeface="Verdana"/>
              <a:buNone/>
              <a:tabLst/>
              <a:defRPr/>
            </a:pPr>
            <a:endParaRPr kumimoji="0" sz="2800" b="0" i="0" u="none" strike="noStrike" kern="0" cap="none" spc="0" normalizeH="0" baseline="0" noProof="0">
              <a:ln>
                <a:noFill/>
              </a:ln>
              <a:solidFill>
                <a:srgbClr val="0070C0"/>
              </a:solidFill>
              <a:effectLst/>
              <a:uLnTx/>
              <a:uFillTx/>
              <a:latin typeface="Verdana"/>
              <a:ea typeface="Verdana"/>
              <a:cs typeface="Verdana"/>
              <a:sym typeface="Verdana"/>
            </a:endParaRPr>
          </a:p>
        </p:txBody>
      </p:sp>
      <p:sp>
        <p:nvSpPr>
          <p:cNvPr id="275" name="Google Shape;275;p52"/>
          <p:cNvSpPr txBox="1"/>
          <p:nvPr/>
        </p:nvSpPr>
        <p:spPr>
          <a:xfrm>
            <a:off x="3352800" y="5757863"/>
            <a:ext cx="3138488" cy="33813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ts val="1600"/>
              <a:buFont typeface="Verdana"/>
              <a:buNone/>
              <a:tabLst/>
              <a:defRPr/>
            </a:pPr>
            <a:r>
              <a:rPr kumimoji="0" lang="en-US" sz="1600" b="0" i="0" u="none" strike="noStrike" kern="0" cap="none" spc="0" normalizeH="0" baseline="0" noProof="0">
                <a:ln>
                  <a:noFill/>
                </a:ln>
                <a:solidFill>
                  <a:srgbClr val="0070C0"/>
                </a:solidFill>
                <a:effectLst/>
                <a:uLnTx/>
                <a:uFillTx/>
                <a:latin typeface="Verdana"/>
                <a:ea typeface="Verdana"/>
                <a:cs typeface="Verdana"/>
                <a:sym typeface="Verdana"/>
              </a:rPr>
              <a:t>Contour Shoreline from DEM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2"/>
          <p:cNvSpPr/>
          <p:nvPr/>
        </p:nvSpPr>
        <p:spPr>
          <a:xfrm>
            <a:off x="5943600" y="4343400"/>
            <a:ext cx="381000" cy="304800"/>
          </a:xfrm>
          <a:prstGeom prst="rightArrow">
            <a:avLst>
              <a:gd name="adj1" fmla="val 50000"/>
              <a:gd name="adj2" fmla="val 3125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 typeface="Verdana"/>
              <a:buNone/>
              <a:tabLst/>
              <a:defRPr/>
            </a:pPr>
            <a:endParaRPr kumimoji="0" sz="2800" b="0" i="0" u="none" strike="noStrike" kern="0" cap="none" spc="0" normalizeH="0" baseline="0" noProof="0">
              <a:ln>
                <a:noFill/>
              </a:ln>
              <a:solidFill>
                <a:srgbClr val="0070C0"/>
              </a:solidFill>
              <a:effectLst/>
              <a:uLnTx/>
              <a:uFillTx/>
              <a:latin typeface="Verdana"/>
              <a:ea typeface="Verdana"/>
              <a:cs typeface="Verdana"/>
              <a:sym typeface="Verdana"/>
            </a:endParaRPr>
          </a:p>
        </p:txBody>
      </p:sp>
      <p:sp>
        <p:nvSpPr>
          <p:cNvPr id="277" name="Google Shape;277;p52"/>
          <p:cNvSpPr txBox="1"/>
          <p:nvPr/>
        </p:nvSpPr>
        <p:spPr>
          <a:xfrm>
            <a:off x="6934200" y="5667375"/>
            <a:ext cx="2128838" cy="58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70C0"/>
              </a:buClr>
              <a:buSzPts val="1600"/>
              <a:buFont typeface="Verdana"/>
              <a:buNone/>
              <a:tabLst/>
              <a:defRPr/>
            </a:pPr>
            <a:r>
              <a:rPr kumimoji="0" lang="en-US" sz="1600" b="0" i="0" u="none" strike="noStrike" kern="0" cap="none" spc="0" normalizeH="0" baseline="0" noProof="0">
                <a:ln>
                  <a:noFill/>
                </a:ln>
                <a:solidFill>
                  <a:srgbClr val="0070C0"/>
                </a:solidFill>
                <a:effectLst/>
                <a:uLnTx/>
                <a:uFillTx/>
                <a:latin typeface="Verdana"/>
                <a:ea typeface="Verdana"/>
                <a:cs typeface="Verdana"/>
                <a:sym typeface="Verdana"/>
              </a:rPr>
              <a:t>Quality Control &amp;</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70C0"/>
              </a:buClr>
              <a:buSzPts val="1600"/>
              <a:buFont typeface="Verdana"/>
              <a:buNone/>
              <a:tabLst/>
              <a:defRPr/>
            </a:pPr>
            <a:r>
              <a:rPr kumimoji="0" lang="en-US" sz="1600" b="0" i="0" u="none" strike="noStrike" kern="0" cap="none" spc="0" normalizeH="0" baseline="0" noProof="0">
                <a:ln>
                  <a:noFill/>
                </a:ln>
                <a:solidFill>
                  <a:srgbClr val="0070C0"/>
                </a:solidFill>
                <a:effectLst/>
                <a:uLnTx/>
                <a:uFillTx/>
                <a:latin typeface="Verdana"/>
                <a:ea typeface="Verdana"/>
                <a:cs typeface="Verdana"/>
                <a:sym typeface="Verdana"/>
              </a:rPr>
              <a:t>Feature Attribution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8" name="Google Shape;278;p52"/>
          <p:cNvPicPr preferRelativeResize="0"/>
          <p:nvPr/>
        </p:nvPicPr>
        <p:blipFill rotWithShape="1">
          <a:blip r:embed="rId4">
            <a:alphaModFix/>
          </a:blip>
          <a:srcRect/>
          <a:stretch/>
        </p:blipFill>
        <p:spPr>
          <a:xfrm>
            <a:off x="381000" y="3697288"/>
            <a:ext cx="2743200" cy="1636712"/>
          </a:xfrm>
          <a:prstGeom prst="rect">
            <a:avLst/>
          </a:prstGeom>
          <a:noFill/>
          <a:ln>
            <a:noFill/>
          </a:ln>
        </p:spPr>
      </p:pic>
      <p:pic>
        <p:nvPicPr>
          <p:cNvPr id="279" name="Google Shape;279;p52"/>
          <p:cNvPicPr preferRelativeResize="0"/>
          <p:nvPr/>
        </p:nvPicPr>
        <p:blipFill rotWithShape="1">
          <a:blip r:embed="rId5">
            <a:alphaModFix/>
          </a:blip>
          <a:srcRect l="25999" t="7486" r="17964" b="6101"/>
          <a:stretch/>
        </p:blipFill>
        <p:spPr>
          <a:xfrm>
            <a:off x="6553200" y="3313113"/>
            <a:ext cx="2438400" cy="2306637"/>
          </a:xfrm>
          <a:prstGeom prst="rect">
            <a:avLst/>
          </a:prstGeom>
          <a:noFill/>
          <a:ln w="25400" cap="flat" cmpd="sng">
            <a:solidFill>
              <a:schemeClr val="lt1"/>
            </a:solidFill>
            <a:prstDash val="solid"/>
            <a:miter lim="800000"/>
            <a:headEnd type="none" w="sm" len="sm"/>
            <a:tailEnd type="none" w="sm" len="sm"/>
          </a:ln>
        </p:spPr>
      </p:pic>
      <p:pic>
        <p:nvPicPr>
          <p:cNvPr id="280" name="Google Shape;280;p52"/>
          <p:cNvPicPr preferRelativeResize="0"/>
          <p:nvPr/>
        </p:nvPicPr>
        <p:blipFill rotWithShape="1">
          <a:blip r:embed="rId6">
            <a:alphaModFix/>
          </a:blip>
          <a:srcRect l="67068" t="7404" r="1547" b="6589"/>
          <a:stretch/>
        </p:blipFill>
        <p:spPr>
          <a:xfrm>
            <a:off x="4038600" y="3124200"/>
            <a:ext cx="1589088" cy="2667000"/>
          </a:xfrm>
          <a:prstGeom prst="rect">
            <a:avLst/>
          </a:prstGeom>
          <a:noFill/>
          <a:ln w="25400" cap="flat" cmpd="sng">
            <a:solidFill>
              <a:schemeClr val="lt1"/>
            </a:solidFill>
            <a:prstDash val="solid"/>
            <a:miter lim="800000"/>
            <a:headEnd type="none" w="sm" len="sm"/>
            <a:tailEnd type="none" w="sm" len="sm"/>
          </a:ln>
        </p:spPr>
      </p:pic>
      <p:pic>
        <p:nvPicPr>
          <p:cNvPr id="281" name="Google Shape;281;p52" descr="Morro_3D_1"/>
          <p:cNvPicPr preferRelativeResize="0"/>
          <p:nvPr/>
        </p:nvPicPr>
        <p:blipFill rotWithShape="1">
          <a:blip r:embed="rId7">
            <a:alphaModFix/>
          </a:blip>
          <a:srcRect t="5615" r="21385" b="32337"/>
          <a:stretch/>
        </p:blipFill>
        <p:spPr>
          <a:xfrm>
            <a:off x="6629400" y="1066800"/>
            <a:ext cx="2257425" cy="1897063"/>
          </a:xfrm>
          <a:prstGeom prst="rect">
            <a:avLst/>
          </a:prstGeom>
          <a:noFill/>
          <a:ln w="25400" cap="flat" cmpd="sng">
            <a:solidFill>
              <a:schemeClr val="lt1"/>
            </a:solidFill>
            <a:prstDash val="solid"/>
            <a:miter lim="800000"/>
            <a:headEnd type="none" w="sm" len="sm"/>
            <a:tailEnd type="none" w="sm" len="sm"/>
          </a:ln>
        </p:spPr>
      </p:pic>
    </p:spTree>
    <p:extLst>
      <p:ext uri="{BB962C8B-B14F-4D97-AF65-F5344CB8AC3E}">
        <p14:creationId xmlns:p14="http://schemas.microsoft.com/office/powerpoint/2010/main" val="3315695357"/>
      </p:ext>
    </p:extLst>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3516</TotalTime>
  <Words>3144</Words>
  <Application>Microsoft Office PowerPoint</Application>
  <PresentationFormat>On-screen Show (4:3)</PresentationFormat>
  <Paragraphs>382</Paragraphs>
  <Slides>47</Slides>
  <Notes>30</Notes>
  <HiddenSlides>4</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47</vt:i4>
      </vt:variant>
    </vt:vector>
  </HeadingPairs>
  <TitlesOfParts>
    <vt:vector size="70" baseType="lpstr">
      <vt:lpstr>MS PGothic</vt:lpstr>
      <vt:lpstr>Arial</vt:lpstr>
      <vt:lpstr>Calibri</vt:lpstr>
      <vt:lpstr>Corbel</vt:lpstr>
      <vt:lpstr>Roboto</vt:lpstr>
      <vt:lpstr>Rockwell</vt:lpstr>
      <vt:lpstr>Times</vt:lpstr>
      <vt:lpstr>Times New Roman</vt:lpstr>
      <vt:lpstr>Trebuchet MS</vt:lpstr>
      <vt:lpstr>Verdana</vt:lpstr>
      <vt:lpstr>Default Design</vt:lpstr>
      <vt:lpstr>NGS2</vt:lpstr>
      <vt:lpstr>1_Default Design</vt:lpstr>
      <vt:lpstr>2_Default Design</vt:lpstr>
      <vt:lpstr>1_NGS2</vt:lpstr>
      <vt:lpstr>5_NGS2</vt:lpstr>
      <vt:lpstr>3_NGS2</vt:lpstr>
      <vt:lpstr>4_NGS2</vt:lpstr>
      <vt:lpstr>6_NGS2</vt:lpstr>
      <vt:lpstr>3_Default Design</vt:lpstr>
      <vt:lpstr>4_Default Design</vt:lpstr>
      <vt:lpstr>5_Default Design</vt:lpstr>
      <vt:lpstr>Depth</vt:lpstr>
      <vt:lpstr> NGS Coastal Mapping Program Update   Shoreline, Imagery, and Nearshore Bathymetry  </vt:lpstr>
      <vt:lpstr>National Geodetic Survey</vt:lpstr>
      <vt:lpstr>PowerPoint Presentation</vt:lpstr>
      <vt:lpstr>FY20 Metrics</vt:lpstr>
      <vt:lpstr>How do we do it?</vt:lpstr>
      <vt:lpstr>NGS’s Topobathy lidar data</vt:lpstr>
      <vt:lpstr>PowerPoint Presentation</vt:lpstr>
      <vt:lpstr>PowerPoint Presentation</vt:lpstr>
      <vt:lpstr>   Lidar Shoreline Extraction</vt:lpstr>
      <vt:lpstr>Imagery</vt:lpstr>
      <vt:lpstr>PowerPoint Presentation</vt:lpstr>
      <vt:lpstr>PowerPoint Presentation</vt:lpstr>
      <vt:lpstr>PowerPoint Presentation</vt:lpstr>
      <vt:lpstr>Geographic Cells (Nautical Chart Shoreline)</vt:lpstr>
      <vt:lpstr>PowerPoint Presentation</vt:lpstr>
      <vt:lpstr>PowerPoint Presentation</vt:lpstr>
      <vt:lpstr>PowerPoint Presentation</vt:lpstr>
      <vt:lpstr>Continually Updated Shoreline Product (CUSP)</vt:lpstr>
      <vt:lpstr>PowerPoint Presentation</vt:lpstr>
      <vt:lpstr>Coastal Semi-Oblique Imagery viewer  </vt:lpstr>
      <vt:lpstr>PowerPoint Presentation</vt:lpstr>
      <vt:lpstr>PowerPoint Presentation</vt:lpstr>
      <vt:lpstr>PowerPoint Presentation</vt:lpstr>
      <vt:lpstr>Integrated Ocean and Coastal Mapping (IOCM)</vt:lpstr>
      <vt:lpstr>IOCM Products/Deliverables</vt:lpstr>
      <vt:lpstr>Distribution of Data</vt:lpstr>
      <vt:lpstr>Supplemental Lidar, Imagery, Shoreline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and Upcoming Activity</vt:lpstr>
      <vt:lpstr>Draft Strategy for Sensor Utilization</vt:lpstr>
      <vt:lpstr>RSD Products overlaid upon 2019 AK Stakeholder Spatial Prioritization Survey</vt:lpstr>
      <vt:lpstr>Questions?</vt:lpstr>
      <vt:lpstr>Continually Updated Shoreline Product (CUSP)</vt:lpstr>
      <vt:lpstr>PowerPoint Presentation</vt:lpstr>
      <vt:lpstr>Water Clarity</vt:lpstr>
      <vt:lpstr>NGS/RSD Shoreline Products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Coastal Mapping Program Update 2017 Great Lakes Coastal Mapping Summit</dc:title>
  <dc:creator>Mike Aslaksen</dc:creator>
  <cp:lastModifiedBy>Rosemary Booth</cp:lastModifiedBy>
  <cp:revision>54</cp:revision>
  <cp:lastPrinted>2019-07-24T17:16:25Z</cp:lastPrinted>
  <dcterms:created xsi:type="dcterms:W3CDTF">2017-10-04T18:20:29Z</dcterms:created>
  <dcterms:modified xsi:type="dcterms:W3CDTF">2021-01-05T23:00:04Z</dcterms:modified>
</cp:coreProperties>
</file>