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</p:sldMasterIdLst>
  <p:notesMasterIdLst>
    <p:notesMasterId r:id="rId4"/>
  </p:notesMasterIdLst>
  <p:sldIdLst>
    <p:sldId id="256" r:id="rId3"/>
  </p:sldIdLst>
  <p:sldSz cx="32759650" cy="38404800"/>
  <p:notesSz cx="9240838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93969" indent="1373" algn="l" rtl="0" fontAlgn="base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789309" indent="1373" algn="l" rtl="0" fontAlgn="base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184650" indent="1373" algn="l" rtl="0" fontAlgn="base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579991" indent="1373" algn="l" rtl="0" fontAlgn="base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976704" algn="l" defTabSz="790682" rtl="0" eaLnBrk="1" latinLnBrk="0" hangingPunct="1"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372045" algn="l" defTabSz="790682" rtl="0" eaLnBrk="1" latinLnBrk="0" hangingPunct="1"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767386" algn="l" defTabSz="790682" rtl="0" eaLnBrk="1" latinLnBrk="0" hangingPunct="1"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162727" algn="l" defTabSz="790682" rtl="0" eaLnBrk="1" latinLnBrk="0" hangingPunct="1">
      <a:defRPr sz="8215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0318" userDrawn="1">
          <p15:clr>
            <a:srgbClr val="A4A3A4"/>
          </p15:clr>
        </p15:guide>
        <p15:guide id="3" orient="horz" pos="12336">
          <p15:clr>
            <a:srgbClr val="A4A3A4"/>
          </p15:clr>
        </p15:guide>
        <p15:guide id="4" pos="10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9F"/>
    <a:srgbClr val="D6ECFF"/>
    <a:srgbClr val="E3E8F4"/>
    <a:srgbClr val="435FAA"/>
    <a:srgbClr val="13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13176" y="-18792"/>
      </p:cViewPr>
      <p:guideLst>
        <p:guide orient="horz" pos="12096"/>
        <p:guide pos="10318"/>
        <p:guide orient="horz" pos="12336"/>
        <p:guide pos="10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AE37A-ECA5-42C8-B967-74881877DD5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6E694-5331-4FD3-B6EA-E1F40572A4F7}">
      <dgm:prSet phldrT="[Text]" custT="1"/>
      <dgm:spPr/>
      <dgm:t>
        <a:bodyPr lIns="36000" rIns="36000"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Colocation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gm:t>
    </dgm:pt>
    <dgm:pt modelId="{BE0E0C6B-C657-42FD-8616-7BF134E1D999}" type="parTrans" cxnId="{CA0573C8-3FA5-4180-ADEF-CB650CF187B9}">
      <dgm:prSet/>
      <dgm:spPr/>
      <dgm:t>
        <a:bodyPr/>
        <a:lstStyle/>
        <a:p>
          <a:endParaRPr lang="en-US" sz="900" b="1">
            <a:latin typeface="Ubuntu"/>
          </a:endParaRPr>
        </a:p>
      </dgm:t>
    </dgm:pt>
    <dgm:pt modelId="{DA089A8D-3528-4642-80DD-0923B021860D}" type="sibTrans" cxnId="{CA0573C8-3FA5-4180-ADEF-CB650CF187B9}">
      <dgm:prSet custT="1"/>
      <dgm:spPr>
        <a:noFill/>
        <a:ln>
          <a:noFill/>
        </a:ln>
      </dgm:spPr>
      <dgm:t>
        <a:bodyPr/>
        <a:lstStyle/>
        <a:p>
          <a:endParaRPr lang="en-US" sz="1400" b="1">
            <a:latin typeface="Ubuntu"/>
          </a:endParaRPr>
        </a:p>
      </dgm:t>
    </dgm:pt>
    <dgm:pt modelId="{919DBA80-1AFD-4275-BB00-92CF2C500219}">
      <dgm:prSet phldrT="[Text]" custT="1"/>
      <dgm:spPr/>
      <dgm:t>
        <a:bodyPr lIns="36000" rIns="36000"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Plate Rotation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gm:t>
    </dgm:pt>
    <dgm:pt modelId="{5451A975-9437-4E08-803C-FD62DD456EC7}" type="parTrans" cxnId="{98348332-D2BD-4A10-B6A8-18158651C7E6}">
      <dgm:prSet/>
      <dgm:spPr/>
      <dgm:t>
        <a:bodyPr/>
        <a:lstStyle/>
        <a:p>
          <a:endParaRPr lang="en-US" sz="900" b="1">
            <a:latin typeface="Ubuntu"/>
          </a:endParaRPr>
        </a:p>
      </dgm:t>
    </dgm:pt>
    <dgm:pt modelId="{E0C3FF85-31C5-4E7A-98BD-12DFFD6B7331}" type="sibTrans" cxnId="{98348332-D2BD-4A10-B6A8-18158651C7E6}">
      <dgm:prSet custT="1"/>
      <dgm:spPr>
        <a:noFill/>
        <a:ln>
          <a:noFill/>
        </a:ln>
      </dgm:spPr>
      <dgm:t>
        <a:bodyPr/>
        <a:lstStyle/>
        <a:p>
          <a:endParaRPr lang="en-US" sz="1400" b="1">
            <a:latin typeface="Ubuntu"/>
          </a:endParaRPr>
        </a:p>
      </dgm:t>
    </dgm:pt>
    <dgm:pt modelId="{06797FF3-9FD7-4B6B-AA1A-C7CF30D06AB3}">
      <dgm:prSet phldrT="[Text]" custT="1"/>
      <dgm:spPr/>
      <dgm:t>
        <a:bodyPr lIns="0" rIns="0"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Geographic Distribution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gm:t>
    </dgm:pt>
    <dgm:pt modelId="{8DCDD0AB-A9AE-4BED-9531-C90FE0C15365}" type="parTrans" cxnId="{34230BD6-08D6-4DBA-AFF2-A4AB86B8B7A1}">
      <dgm:prSet/>
      <dgm:spPr/>
      <dgm:t>
        <a:bodyPr/>
        <a:lstStyle/>
        <a:p>
          <a:endParaRPr lang="en-US" sz="900" b="1">
            <a:latin typeface="Ubuntu"/>
          </a:endParaRPr>
        </a:p>
      </dgm:t>
    </dgm:pt>
    <dgm:pt modelId="{5C524AD0-EEBB-4994-AEA5-0BFD8FBA26EA}" type="sibTrans" cxnId="{34230BD6-08D6-4DBA-AFF2-A4AB86B8B7A1}">
      <dgm:prSet custT="1"/>
      <dgm:spPr>
        <a:noFill/>
        <a:ln>
          <a:noFill/>
        </a:ln>
      </dgm:spPr>
      <dgm:t>
        <a:bodyPr/>
        <a:lstStyle/>
        <a:p>
          <a:endParaRPr lang="en-US" sz="1400" b="1">
            <a:latin typeface="Ubuntu"/>
          </a:endParaRPr>
        </a:p>
      </dgm:t>
    </dgm:pt>
    <dgm:pt modelId="{12158552-2238-4A98-8440-3928E97DA110}">
      <dgm:prSet phldrT="[Text]" custT="1"/>
      <dgm:spPr/>
      <dgm:t>
        <a:bodyPr lIns="0" rIns="0"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Gap Filling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gm:t>
    </dgm:pt>
    <dgm:pt modelId="{633EF0B6-B270-4580-8077-64F96DD61215}" type="parTrans" cxnId="{37D36BFA-F5CA-459A-9E00-92FBA56C8813}">
      <dgm:prSet/>
      <dgm:spPr/>
      <dgm:t>
        <a:bodyPr/>
        <a:lstStyle/>
        <a:p>
          <a:endParaRPr lang="en-US" sz="1200"/>
        </a:p>
      </dgm:t>
    </dgm:pt>
    <dgm:pt modelId="{DF2E6D37-71C3-4E77-BC8B-E8F15713FFA1}" type="sibTrans" cxnId="{37D36BFA-F5CA-459A-9E00-92FBA56C8813}">
      <dgm:prSet custT="1"/>
      <dgm:spPr>
        <a:noFill/>
      </dgm:spPr>
      <dgm:t>
        <a:bodyPr/>
        <a:lstStyle/>
        <a:p>
          <a:endParaRPr lang="en-US" sz="2400"/>
        </a:p>
      </dgm:t>
    </dgm:pt>
    <dgm:pt modelId="{DAC09523-CBEE-4EC3-AEE0-0292045AB833}" type="pres">
      <dgm:prSet presAssocID="{32DAE37A-ECA5-42C8-B967-74881877DD5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23B04D-2E68-4CBE-88D2-22477D1B5509}" type="pres">
      <dgm:prSet presAssocID="{9D56E694-5331-4FD3-B6EA-E1F40572A4F7}" presName="composite" presStyleCnt="0"/>
      <dgm:spPr/>
    </dgm:pt>
    <dgm:pt modelId="{AEB88C93-C465-43D5-93CC-33257FE8FE40}" type="pres">
      <dgm:prSet presAssocID="{9D56E694-5331-4FD3-B6EA-E1F40572A4F7}" presName="Parent1" presStyleLbl="node1" presStyleIdx="0" presStyleCnt="8" custScaleX="164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D9155-B1AB-4C89-8007-2FE47034B99F}" type="pres">
      <dgm:prSet presAssocID="{9D56E694-5331-4FD3-B6EA-E1F40572A4F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99DC7-0F36-4ADD-A50D-91398C740587}" type="pres">
      <dgm:prSet presAssocID="{9D56E694-5331-4FD3-B6EA-E1F40572A4F7}" presName="BalanceSpacing" presStyleCnt="0"/>
      <dgm:spPr/>
    </dgm:pt>
    <dgm:pt modelId="{FA508A04-F141-4871-9DB5-9F9A14C64CD2}" type="pres">
      <dgm:prSet presAssocID="{9D56E694-5331-4FD3-B6EA-E1F40572A4F7}" presName="BalanceSpacing1" presStyleCnt="0"/>
      <dgm:spPr/>
    </dgm:pt>
    <dgm:pt modelId="{B6CB38D3-D266-4002-BC95-876CF50497C2}" type="pres">
      <dgm:prSet presAssocID="{DA089A8D-3528-4642-80DD-0923B021860D}" presName="Accent1Text" presStyleLbl="node1" presStyleIdx="1" presStyleCnt="8"/>
      <dgm:spPr/>
      <dgm:t>
        <a:bodyPr/>
        <a:lstStyle/>
        <a:p>
          <a:endParaRPr lang="en-US"/>
        </a:p>
      </dgm:t>
    </dgm:pt>
    <dgm:pt modelId="{2B6F016A-46A6-4EE6-A69D-0236221D47E2}" type="pres">
      <dgm:prSet presAssocID="{DA089A8D-3528-4642-80DD-0923B021860D}" presName="spaceBetweenRectangles" presStyleCnt="0"/>
      <dgm:spPr/>
    </dgm:pt>
    <dgm:pt modelId="{4BE822C2-0EBC-4A49-8F2C-A8759320A08C}" type="pres">
      <dgm:prSet presAssocID="{919DBA80-1AFD-4275-BB00-92CF2C500219}" presName="composite" presStyleCnt="0"/>
      <dgm:spPr/>
    </dgm:pt>
    <dgm:pt modelId="{984BDDB7-054D-43A4-85D3-0A08CD0E6D1F}" type="pres">
      <dgm:prSet presAssocID="{919DBA80-1AFD-4275-BB00-92CF2C500219}" presName="Parent1" presStyleLbl="node1" presStyleIdx="2" presStyleCnt="8" custScaleX="160057" custLinFactNeighborX="-28182" custLinFactNeighborY="-5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78825-97CE-492C-B6CC-0FE876762CBA}" type="pres">
      <dgm:prSet presAssocID="{919DBA80-1AFD-4275-BB00-92CF2C50021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7C82B-3D1B-4BAB-BCFF-D299E0455C28}" type="pres">
      <dgm:prSet presAssocID="{919DBA80-1AFD-4275-BB00-92CF2C500219}" presName="BalanceSpacing" presStyleCnt="0"/>
      <dgm:spPr/>
    </dgm:pt>
    <dgm:pt modelId="{115026E9-1E86-4EAE-956F-9B312F16BB53}" type="pres">
      <dgm:prSet presAssocID="{919DBA80-1AFD-4275-BB00-92CF2C500219}" presName="BalanceSpacing1" presStyleCnt="0"/>
      <dgm:spPr/>
    </dgm:pt>
    <dgm:pt modelId="{B5D5C885-37FE-4271-A086-FC574A0170CC}" type="pres">
      <dgm:prSet presAssocID="{E0C3FF85-31C5-4E7A-98BD-12DFFD6B7331}" presName="Accent1Text" presStyleLbl="node1" presStyleIdx="3" presStyleCnt="8"/>
      <dgm:spPr/>
      <dgm:t>
        <a:bodyPr/>
        <a:lstStyle/>
        <a:p>
          <a:endParaRPr lang="en-US"/>
        </a:p>
      </dgm:t>
    </dgm:pt>
    <dgm:pt modelId="{291687CE-F90F-48DB-BFE9-B22F5BBE1B8C}" type="pres">
      <dgm:prSet presAssocID="{E0C3FF85-31C5-4E7A-98BD-12DFFD6B7331}" presName="spaceBetweenRectangles" presStyleCnt="0"/>
      <dgm:spPr/>
    </dgm:pt>
    <dgm:pt modelId="{0AE5A700-E8A1-441A-92A0-AB2F2E9BA2C5}" type="pres">
      <dgm:prSet presAssocID="{06797FF3-9FD7-4B6B-AA1A-C7CF30D06AB3}" presName="composite" presStyleCnt="0"/>
      <dgm:spPr/>
    </dgm:pt>
    <dgm:pt modelId="{1CA43717-3DD0-4776-9F0E-C07C98411E71}" type="pres">
      <dgm:prSet presAssocID="{06797FF3-9FD7-4B6B-AA1A-C7CF30D06AB3}" presName="Parent1" presStyleLbl="node1" presStyleIdx="4" presStyleCnt="8" custScaleX="167187" custLinFactNeighborX="88177" custLinFactNeighborY="-919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29BA-A0A8-4665-BFEA-4C53858113B6}" type="pres">
      <dgm:prSet presAssocID="{06797FF3-9FD7-4B6B-AA1A-C7CF30D06AB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C20F0-95A3-4F87-ABC3-3F06E3E90CD9}" type="pres">
      <dgm:prSet presAssocID="{06797FF3-9FD7-4B6B-AA1A-C7CF30D06AB3}" presName="BalanceSpacing" presStyleCnt="0"/>
      <dgm:spPr/>
    </dgm:pt>
    <dgm:pt modelId="{9C1DBAA1-AA1A-41E2-8CCD-02CD0061CF77}" type="pres">
      <dgm:prSet presAssocID="{06797FF3-9FD7-4B6B-AA1A-C7CF30D06AB3}" presName="BalanceSpacing1" presStyleCnt="0"/>
      <dgm:spPr/>
    </dgm:pt>
    <dgm:pt modelId="{071DA07B-0DA2-41A0-869C-6AB8AE6EA32F}" type="pres">
      <dgm:prSet presAssocID="{5C524AD0-EEBB-4994-AEA5-0BFD8FBA26EA}" presName="Accent1Text" presStyleLbl="node1" presStyleIdx="5" presStyleCnt="8"/>
      <dgm:spPr/>
      <dgm:t>
        <a:bodyPr/>
        <a:lstStyle/>
        <a:p>
          <a:endParaRPr lang="en-US"/>
        </a:p>
      </dgm:t>
    </dgm:pt>
    <dgm:pt modelId="{20470A4F-A159-4B9D-AFE5-19101021E7B8}" type="pres">
      <dgm:prSet presAssocID="{5C524AD0-EEBB-4994-AEA5-0BFD8FBA26EA}" presName="spaceBetweenRectangles" presStyleCnt="0"/>
      <dgm:spPr/>
    </dgm:pt>
    <dgm:pt modelId="{97342F88-F2D1-4F69-8CBE-53514F80057A}" type="pres">
      <dgm:prSet presAssocID="{12158552-2238-4A98-8440-3928E97DA110}" presName="composite" presStyleCnt="0"/>
      <dgm:spPr/>
    </dgm:pt>
    <dgm:pt modelId="{917964CD-5FCB-4B5C-92AD-860B34817242}" type="pres">
      <dgm:prSet presAssocID="{12158552-2238-4A98-8440-3928E97DA110}" presName="Parent1" presStyleLbl="node1" presStyleIdx="6" presStyleCnt="8" custScaleX="160042" custLinFactNeighborX="57823" custLinFactNeighborY="-974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17C45-BE58-4C27-B09B-09736BBFDBA4}" type="pres">
      <dgm:prSet presAssocID="{12158552-2238-4A98-8440-3928E97DA11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D3EA662-8432-4EDD-9844-5DEFB221D5C7}" type="pres">
      <dgm:prSet presAssocID="{12158552-2238-4A98-8440-3928E97DA110}" presName="BalanceSpacing" presStyleCnt="0"/>
      <dgm:spPr/>
    </dgm:pt>
    <dgm:pt modelId="{77D7B123-3F77-4440-AC53-6122B3E74F4F}" type="pres">
      <dgm:prSet presAssocID="{12158552-2238-4A98-8440-3928E97DA110}" presName="BalanceSpacing1" presStyleCnt="0"/>
      <dgm:spPr/>
    </dgm:pt>
    <dgm:pt modelId="{6A9C3371-110D-4AA4-A19B-38980C6B0585}" type="pres">
      <dgm:prSet presAssocID="{DF2E6D37-71C3-4E77-BC8B-E8F15713FFA1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34230BD6-08D6-4DBA-AFF2-A4AB86B8B7A1}" srcId="{32DAE37A-ECA5-42C8-B967-74881877DD5B}" destId="{06797FF3-9FD7-4B6B-AA1A-C7CF30D06AB3}" srcOrd="2" destOrd="0" parTransId="{8DCDD0AB-A9AE-4BED-9531-C90FE0C15365}" sibTransId="{5C524AD0-EEBB-4994-AEA5-0BFD8FBA26EA}"/>
    <dgm:cxn modelId="{45B72CD5-96BB-F049-BDE5-7FB03B0D2E5D}" type="presOf" srcId="{32DAE37A-ECA5-42C8-B967-74881877DD5B}" destId="{DAC09523-CBEE-4EC3-AEE0-0292045AB833}" srcOrd="0" destOrd="0" presId="urn:microsoft.com/office/officeart/2008/layout/AlternatingHexagons"/>
    <dgm:cxn modelId="{CA0573C8-3FA5-4180-ADEF-CB650CF187B9}" srcId="{32DAE37A-ECA5-42C8-B967-74881877DD5B}" destId="{9D56E694-5331-4FD3-B6EA-E1F40572A4F7}" srcOrd="0" destOrd="0" parTransId="{BE0E0C6B-C657-42FD-8616-7BF134E1D999}" sibTransId="{DA089A8D-3528-4642-80DD-0923B021860D}"/>
    <dgm:cxn modelId="{09F4D228-9B09-4847-9732-8F46E270CF2C}" type="presOf" srcId="{DF2E6D37-71C3-4E77-BC8B-E8F15713FFA1}" destId="{6A9C3371-110D-4AA4-A19B-38980C6B0585}" srcOrd="0" destOrd="0" presId="urn:microsoft.com/office/officeart/2008/layout/AlternatingHexagons"/>
    <dgm:cxn modelId="{37D36BFA-F5CA-459A-9E00-92FBA56C8813}" srcId="{32DAE37A-ECA5-42C8-B967-74881877DD5B}" destId="{12158552-2238-4A98-8440-3928E97DA110}" srcOrd="3" destOrd="0" parTransId="{633EF0B6-B270-4580-8077-64F96DD61215}" sibTransId="{DF2E6D37-71C3-4E77-BC8B-E8F15713FFA1}"/>
    <dgm:cxn modelId="{69952AD1-8E2B-6F40-AF1E-AA1A6D93C8EB}" type="presOf" srcId="{06797FF3-9FD7-4B6B-AA1A-C7CF30D06AB3}" destId="{1CA43717-3DD0-4776-9F0E-C07C98411E71}" srcOrd="0" destOrd="0" presId="urn:microsoft.com/office/officeart/2008/layout/AlternatingHexagons"/>
    <dgm:cxn modelId="{87E5FD7F-2306-2648-964E-D7196F7E08DC}" type="presOf" srcId="{DA089A8D-3528-4642-80DD-0923B021860D}" destId="{B6CB38D3-D266-4002-BC95-876CF50497C2}" srcOrd="0" destOrd="0" presId="urn:microsoft.com/office/officeart/2008/layout/AlternatingHexagons"/>
    <dgm:cxn modelId="{71C52D62-8BC6-F74A-A44D-0723E9C40503}" type="presOf" srcId="{E0C3FF85-31C5-4E7A-98BD-12DFFD6B7331}" destId="{B5D5C885-37FE-4271-A086-FC574A0170CC}" srcOrd="0" destOrd="0" presId="urn:microsoft.com/office/officeart/2008/layout/AlternatingHexagons"/>
    <dgm:cxn modelId="{8F388A0F-BCDD-1047-80EE-EC95B053D727}" type="presOf" srcId="{9D56E694-5331-4FD3-B6EA-E1F40572A4F7}" destId="{AEB88C93-C465-43D5-93CC-33257FE8FE40}" srcOrd="0" destOrd="0" presId="urn:microsoft.com/office/officeart/2008/layout/AlternatingHexagons"/>
    <dgm:cxn modelId="{D31F1906-CE0A-9C45-B5F2-633113A53F85}" type="presOf" srcId="{12158552-2238-4A98-8440-3928E97DA110}" destId="{917964CD-5FCB-4B5C-92AD-860B34817242}" srcOrd="0" destOrd="0" presId="urn:microsoft.com/office/officeart/2008/layout/AlternatingHexagons"/>
    <dgm:cxn modelId="{98348332-D2BD-4A10-B6A8-18158651C7E6}" srcId="{32DAE37A-ECA5-42C8-B967-74881877DD5B}" destId="{919DBA80-1AFD-4275-BB00-92CF2C500219}" srcOrd="1" destOrd="0" parTransId="{5451A975-9437-4E08-803C-FD62DD456EC7}" sibTransId="{E0C3FF85-31C5-4E7A-98BD-12DFFD6B7331}"/>
    <dgm:cxn modelId="{64051B0B-D720-CC45-AB36-0E925B4DADA6}" type="presOf" srcId="{919DBA80-1AFD-4275-BB00-92CF2C500219}" destId="{984BDDB7-054D-43A4-85D3-0A08CD0E6D1F}" srcOrd="0" destOrd="0" presId="urn:microsoft.com/office/officeart/2008/layout/AlternatingHexagons"/>
    <dgm:cxn modelId="{088D423D-3906-B842-957A-340E73D615C1}" type="presOf" srcId="{5C524AD0-EEBB-4994-AEA5-0BFD8FBA26EA}" destId="{071DA07B-0DA2-41A0-869C-6AB8AE6EA32F}" srcOrd="0" destOrd="0" presId="urn:microsoft.com/office/officeart/2008/layout/AlternatingHexagons"/>
    <dgm:cxn modelId="{92079BF2-88FA-3B4F-BB4B-1602B9E47088}" type="presParOf" srcId="{DAC09523-CBEE-4EC3-AEE0-0292045AB833}" destId="{9B23B04D-2E68-4CBE-88D2-22477D1B5509}" srcOrd="0" destOrd="0" presId="urn:microsoft.com/office/officeart/2008/layout/AlternatingHexagons"/>
    <dgm:cxn modelId="{963C7FA6-5092-9F4E-87B1-9877C1FB2A38}" type="presParOf" srcId="{9B23B04D-2E68-4CBE-88D2-22477D1B5509}" destId="{AEB88C93-C465-43D5-93CC-33257FE8FE40}" srcOrd="0" destOrd="0" presId="urn:microsoft.com/office/officeart/2008/layout/AlternatingHexagons"/>
    <dgm:cxn modelId="{E274BDD8-9DD1-6E4A-AC77-455EF4D63795}" type="presParOf" srcId="{9B23B04D-2E68-4CBE-88D2-22477D1B5509}" destId="{D1DD9155-B1AB-4C89-8007-2FE47034B99F}" srcOrd="1" destOrd="0" presId="urn:microsoft.com/office/officeart/2008/layout/AlternatingHexagons"/>
    <dgm:cxn modelId="{537F0294-E9EB-504D-9892-DF07C53011C1}" type="presParOf" srcId="{9B23B04D-2E68-4CBE-88D2-22477D1B5509}" destId="{95499DC7-0F36-4ADD-A50D-91398C740587}" srcOrd="2" destOrd="0" presId="urn:microsoft.com/office/officeart/2008/layout/AlternatingHexagons"/>
    <dgm:cxn modelId="{CA8EF323-2AC4-4B46-B658-85998948CCFC}" type="presParOf" srcId="{9B23B04D-2E68-4CBE-88D2-22477D1B5509}" destId="{FA508A04-F141-4871-9DB5-9F9A14C64CD2}" srcOrd="3" destOrd="0" presId="urn:microsoft.com/office/officeart/2008/layout/AlternatingHexagons"/>
    <dgm:cxn modelId="{D603524E-A7F2-014D-B8B0-7AD615578DCF}" type="presParOf" srcId="{9B23B04D-2E68-4CBE-88D2-22477D1B5509}" destId="{B6CB38D3-D266-4002-BC95-876CF50497C2}" srcOrd="4" destOrd="0" presId="urn:microsoft.com/office/officeart/2008/layout/AlternatingHexagons"/>
    <dgm:cxn modelId="{1EBF9B17-0B7F-0D45-B3DE-C07B486021BA}" type="presParOf" srcId="{DAC09523-CBEE-4EC3-AEE0-0292045AB833}" destId="{2B6F016A-46A6-4EE6-A69D-0236221D47E2}" srcOrd="1" destOrd="0" presId="urn:microsoft.com/office/officeart/2008/layout/AlternatingHexagons"/>
    <dgm:cxn modelId="{DB2BE18F-302C-7541-98C8-9C32910A906E}" type="presParOf" srcId="{DAC09523-CBEE-4EC3-AEE0-0292045AB833}" destId="{4BE822C2-0EBC-4A49-8F2C-A8759320A08C}" srcOrd="2" destOrd="0" presId="urn:microsoft.com/office/officeart/2008/layout/AlternatingHexagons"/>
    <dgm:cxn modelId="{695372C8-0A14-6540-87BD-B1B2628F2117}" type="presParOf" srcId="{4BE822C2-0EBC-4A49-8F2C-A8759320A08C}" destId="{984BDDB7-054D-43A4-85D3-0A08CD0E6D1F}" srcOrd="0" destOrd="0" presId="urn:microsoft.com/office/officeart/2008/layout/AlternatingHexagons"/>
    <dgm:cxn modelId="{73DB8429-5304-3247-8BFA-47FEDB5DEEF6}" type="presParOf" srcId="{4BE822C2-0EBC-4A49-8F2C-A8759320A08C}" destId="{29A78825-97CE-492C-B6CC-0FE876762CBA}" srcOrd="1" destOrd="0" presId="urn:microsoft.com/office/officeart/2008/layout/AlternatingHexagons"/>
    <dgm:cxn modelId="{7A9B5045-CE78-4242-ADFF-248CF41DE627}" type="presParOf" srcId="{4BE822C2-0EBC-4A49-8F2C-A8759320A08C}" destId="{8847C82B-3D1B-4BAB-BCFF-D299E0455C28}" srcOrd="2" destOrd="0" presId="urn:microsoft.com/office/officeart/2008/layout/AlternatingHexagons"/>
    <dgm:cxn modelId="{BB4378CA-376E-3F4D-88FC-FC2966283A92}" type="presParOf" srcId="{4BE822C2-0EBC-4A49-8F2C-A8759320A08C}" destId="{115026E9-1E86-4EAE-956F-9B312F16BB53}" srcOrd="3" destOrd="0" presId="urn:microsoft.com/office/officeart/2008/layout/AlternatingHexagons"/>
    <dgm:cxn modelId="{3175631C-8F73-F449-BCD7-FE33AB66DF2B}" type="presParOf" srcId="{4BE822C2-0EBC-4A49-8F2C-A8759320A08C}" destId="{B5D5C885-37FE-4271-A086-FC574A0170CC}" srcOrd="4" destOrd="0" presId="urn:microsoft.com/office/officeart/2008/layout/AlternatingHexagons"/>
    <dgm:cxn modelId="{8FF9D2EF-D308-9341-B476-77D5DF503446}" type="presParOf" srcId="{DAC09523-CBEE-4EC3-AEE0-0292045AB833}" destId="{291687CE-F90F-48DB-BFE9-B22F5BBE1B8C}" srcOrd="3" destOrd="0" presId="urn:microsoft.com/office/officeart/2008/layout/AlternatingHexagons"/>
    <dgm:cxn modelId="{CF4A985D-E597-404C-91C8-1CFC206D01F3}" type="presParOf" srcId="{DAC09523-CBEE-4EC3-AEE0-0292045AB833}" destId="{0AE5A700-E8A1-441A-92A0-AB2F2E9BA2C5}" srcOrd="4" destOrd="0" presId="urn:microsoft.com/office/officeart/2008/layout/AlternatingHexagons"/>
    <dgm:cxn modelId="{6B350E47-647A-0E42-91C4-3E13DE6D3605}" type="presParOf" srcId="{0AE5A700-E8A1-441A-92A0-AB2F2E9BA2C5}" destId="{1CA43717-3DD0-4776-9F0E-C07C98411E71}" srcOrd="0" destOrd="0" presId="urn:microsoft.com/office/officeart/2008/layout/AlternatingHexagons"/>
    <dgm:cxn modelId="{8463CB05-311D-CB4C-B46A-10845F3C52C4}" type="presParOf" srcId="{0AE5A700-E8A1-441A-92A0-AB2F2E9BA2C5}" destId="{470A29BA-A0A8-4665-BFEA-4C53858113B6}" srcOrd="1" destOrd="0" presId="urn:microsoft.com/office/officeart/2008/layout/AlternatingHexagons"/>
    <dgm:cxn modelId="{7500FA4A-F053-6E4A-B365-BFD5275DA8A5}" type="presParOf" srcId="{0AE5A700-E8A1-441A-92A0-AB2F2E9BA2C5}" destId="{449C20F0-95A3-4F87-ABC3-3F06E3E90CD9}" srcOrd="2" destOrd="0" presId="urn:microsoft.com/office/officeart/2008/layout/AlternatingHexagons"/>
    <dgm:cxn modelId="{D5C8AE94-92E8-4345-BAF2-34EA28D8E998}" type="presParOf" srcId="{0AE5A700-E8A1-441A-92A0-AB2F2E9BA2C5}" destId="{9C1DBAA1-AA1A-41E2-8CCD-02CD0061CF77}" srcOrd="3" destOrd="0" presId="urn:microsoft.com/office/officeart/2008/layout/AlternatingHexagons"/>
    <dgm:cxn modelId="{C53530A0-F6D2-2F44-8821-F29574BB5C77}" type="presParOf" srcId="{0AE5A700-E8A1-441A-92A0-AB2F2E9BA2C5}" destId="{071DA07B-0DA2-41A0-869C-6AB8AE6EA32F}" srcOrd="4" destOrd="0" presId="urn:microsoft.com/office/officeart/2008/layout/AlternatingHexagons"/>
    <dgm:cxn modelId="{375B3106-87DF-9C48-BC30-F0365952691A}" type="presParOf" srcId="{DAC09523-CBEE-4EC3-AEE0-0292045AB833}" destId="{20470A4F-A159-4B9D-AFE5-19101021E7B8}" srcOrd="5" destOrd="0" presId="urn:microsoft.com/office/officeart/2008/layout/AlternatingHexagons"/>
    <dgm:cxn modelId="{44EA54CA-EF43-E444-B434-8BA592A686CD}" type="presParOf" srcId="{DAC09523-CBEE-4EC3-AEE0-0292045AB833}" destId="{97342F88-F2D1-4F69-8CBE-53514F80057A}" srcOrd="6" destOrd="0" presId="urn:microsoft.com/office/officeart/2008/layout/AlternatingHexagons"/>
    <dgm:cxn modelId="{05CFBF66-842F-0C4D-ADC1-B5D2AB5BD01A}" type="presParOf" srcId="{97342F88-F2D1-4F69-8CBE-53514F80057A}" destId="{917964CD-5FCB-4B5C-92AD-860B34817242}" srcOrd="0" destOrd="0" presId="urn:microsoft.com/office/officeart/2008/layout/AlternatingHexagons"/>
    <dgm:cxn modelId="{8F5E5650-2812-A94A-B9C1-57C79F37841B}" type="presParOf" srcId="{97342F88-F2D1-4F69-8CBE-53514F80057A}" destId="{5F217C45-BE58-4C27-B09B-09736BBFDBA4}" srcOrd="1" destOrd="0" presId="urn:microsoft.com/office/officeart/2008/layout/AlternatingHexagons"/>
    <dgm:cxn modelId="{B12C9D38-7713-E942-B405-3CA57257BE5F}" type="presParOf" srcId="{97342F88-F2D1-4F69-8CBE-53514F80057A}" destId="{1D3EA662-8432-4EDD-9844-5DEFB221D5C7}" srcOrd="2" destOrd="0" presId="urn:microsoft.com/office/officeart/2008/layout/AlternatingHexagons"/>
    <dgm:cxn modelId="{74DBEB6B-D35C-604F-A216-C85AD14D0A1F}" type="presParOf" srcId="{97342F88-F2D1-4F69-8CBE-53514F80057A}" destId="{77D7B123-3F77-4440-AC53-6122B3E74F4F}" srcOrd="3" destOrd="0" presId="urn:microsoft.com/office/officeart/2008/layout/AlternatingHexagons"/>
    <dgm:cxn modelId="{1DCCB4B9-0949-0B42-9567-4989955E6984}" type="presParOf" srcId="{97342F88-F2D1-4F69-8CBE-53514F80057A}" destId="{6A9C3371-110D-4AA4-A19B-38980C6B05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8C93-C465-43D5-93CC-33257FE8FE40}">
      <dsp:nvSpPr>
        <dsp:cNvPr id="0" name=""/>
        <dsp:cNvSpPr/>
      </dsp:nvSpPr>
      <dsp:spPr>
        <a:xfrm rot="5400000">
          <a:off x="3634702" y="-310014"/>
          <a:ext cx="1442591" cy="20636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Colocation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sp:txBody>
      <dsp:txXfrm rot="-5400000">
        <a:off x="3668111" y="240952"/>
        <a:ext cx="1375774" cy="961727"/>
      </dsp:txXfrm>
    </dsp:sp>
    <dsp:sp modelId="{D1DD9155-B1AB-4C89-8007-2FE47034B99F}">
      <dsp:nvSpPr>
        <dsp:cNvPr id="0" name=""/>
        <dsp:cNvSpPr/>
      </dsp:nvSpPr>
      <dsp:spPr>
        <a:xfrm>
          <a:off x="5021609" y="289038"/>
          <a:ext cx="1609931" cy="86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B38D3-D266-4002-BC95-876CF50497C2}">
      <dsp:nvSpPr>
        <dsp:cNvPr id="0" name=""/>
        <dsp:cNvSpPr/>
      </dsp:nvSpPr>
      <dsp:spPr>
        <a:xfrm rot="5400000">
          <a:off x="2279243" y="94289"/>
          <a:ext cx="1442591" cy="125505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Ubuntu"/>
          </a:endParaRPr>
        </a:p>
      </dsp:txBody>
      <dsp:txXfrm rot="-5400000">
        <a:off x="2568590" y="225325"/>
        <a:ext cx="863896" cy="992983"/>
      </dsp:txXfrm>
    </dsp:sp>
    <dsp:sp modelId="{984BDDB7-054D-43A4-85D3-0A08CD0E6D1F}">
      <dsp:nvSpPr>
        <dsp:cNvPr id="0" name=""/>
        <dsp:cNvSpPr/>
      </dsp:nvSpPr>
      <dsp:spPr>
        <a:xfrm rot="5400000">
          <a:off x="2600677" y="858562"/>
          <a:ext cx="1442591" cy="20088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Plate Rotation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sp:txBody>
      <dsp:txXfrm rot="-5400000">
        <a:off x="2652372" y="1382099"/>
        <a:ext cx="1339202" cy="961727"/>
      </dsp:txXfrm>
    </dsp:sp>
    <dsp:sp modelId="{29A78825-97CE-492C-B6CC-0FE876762CBA}">
      <dsp:nvSpPr>
        <dsp:cNvPr id="0" name=""/>
        <dsp:cNvSpPr/>
      </dsp:nvSpPr>
      <dsp:spPr>
        <a:xfrm>
          <a:off x="1438213" y="1513510"/>
          <a:ext cx="1557998" cy="86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5C885-37FE-4271-A086-FC574A0170CC}">
      <dsp:nvSpPr>
        <dsp:cNvPr id="0" name=""/>
        <dsp:cNvSpPr/>
      </dsp:nvSpPr>
      <dsp:spPr>
        <a:xfrm rot="5400000">
          <a:off x="4309835" y="1318760"/>
          <a:ext cx="1442591" cy="125505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Ubuntu"/>
          </a:endParaRPr>
        </a:p>
      </dsp:txBody>
      <dsp:txXfrm rot="-5400000">
        <a:off x="4599182" y="1449796"/>
        <a:ext cx="863896" cy="992983"/>
      </dsp:txXfrm>
    </dsp:sp>
    <dsp:sp modelId="{1CA43717-3DD0-4776-9F0E-C07C98411E71}">
      <dsp:nvSpPr>
        <dsp:cNvPr id="0" name=""/>
        <dsp:cNvSpPr/>
      </dsp:nvSpPr>
      <dsp:spPr>
        <a:xfrm rot="5400000">
          <a:off x="4741372" y="795138"/>
          <a:ext cx="1442591" cy="20982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Geographic Distribution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sp:txBody>
      <dsp:txXfrm rot="-5400000">
        <a:off x="4763239" y="1363418"/>
        <a:ext cx="1398858" cy="961727"/>
      </dsp:txXfrm>
    </dsp:sp>
    <dsp:sp modelId="{470A29BA-A0A8-4665-BFEA-4C53858113B6}">
      <dsp:nvSpPr>
        <dsp:cNvPr id="0" name=""/>
        <dsp:cNvSpPr/>
      </dsp:nvSpPr>
      <dsp:spPr>
        <a:xfrm>
          <a:off x="5021609" y="2737981"/>
          <a:ext cx="1609931" cy="86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A07B-0DA2-41A0-869C-6AB8AE6EA32F}">
      <dsp:nvSpPr>
        <dsp:cNvPr id="0" name=""/>
        <dsp:cNvSpPr/>
      </dsp:nvSpPr>
      <dsp:spPr>
        <a:xfrm rot="5400000">
          <a:off x="2279243" y="2543232"/>
          <a:ext cx="1442591" cy="125505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Ubuntu"/>
          </a:endParaRPr>
        </a:p>
      </dsp:txBody>
      <dsp:txXfrm rot="-5400000">
        <a:off x="2568590" y="2674268"/>
        <a:ext cx="863896" cy="992983"/>
      </dsp:txXfrm>
    </dsp:sp>
    <dsp:sp modelId="{917964CD-5FCB-4B5C-92AD-860B34817242}">
      <dsp:nvSpPr>
        <dsp:cNvPr id="0" name=""/>
        <dsp:cNvSpPr/>
      </dsp:nvSpPr>
      <dsp:spPr>
        <a:xfrm rot="5400000">
          <a:off x="3680086" y="1985392"/>
          <a:ext cx="1442591" cy="20086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rPr>
            <a:t>Gap Filling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"/>
          </a:endParaRPr>
        </a:p>
      </dsp:txBody>
      <dsp:txXfrm rot="-5400000">
        <a:off x="3731844" y="2508835"/>
        <a:ext cx="1339076" cy="961727"/>
      </dsp:txXfrm>
    </dsp:sp>
    <dsp:sp modelId="{5F217C45-BE58-4C27-B09B-09736BBFDBA4}">
      <dsp:nvSpPr>
        <dsp:cNvPr id="0" name=""/>
        <dsp:cNvSpPr/>
      </dsp:nvSpPr>
      <dsp:spPr>
        <a:xfrm>
          <a:off x="1438213" y="3962453"/>
          <a:ext cx="1557998" cy="86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C3371-110D-4AA4-A19B-38980C6B0585}">
      <dsp:nvSpPr>
        <dsp:cNvPr id="0" name=""/>
        <dsp:cNvSpPr/>
      </dsp:nvSpPr>
      <dsp:spPr>
        <a:xfrm rot="5400000">
          <a:off x="4309835" y="3767703"/>
          <a:ext cx="1442591" cy="125505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4599182" y="3898739"/>
        <a:ext cx="863896" cy="99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483" cy="348626"/>
          </a:xfrm>
          <a:prstGeom prst="rect">
            <a:avLst/>
          </a:prstGeom>
        </p:spPr>
        <p:txBody>
          <a:bodyPr vert="horz" lIns="18197" tIns="9098" rIns="18197" bIns="9098" rtlCol="0"/>
          <a:lstStyle>
            <a:lvl1pPr algn="l">
              <a:defRPr sz="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256" y="0"/>
            <a:ext cx="4004483" cy="348626"/>
          </a:xfrm>
          <a:prstGeom prst="rect">
            <a:avLst/>
          </a:prstGeom>
        </p:spPr>
        <p:txBody>
          <a:bodyPr vert="horz" lIns="18197" tIns="9098" rIns="18197" bIns="9098" rtlCol="0"/>
          <a:lstStyle>
            <a:lvl1pPr algn="r">
              <a:defRPr sz="200"/>
            </a:lvl1pPr>
          </a:lstStyle>
          <a:p>
            <a:fld id="{3217F994-768E-4437-876A-E97DCE93D8E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1088" y="869950"/>
            <a:ext cx="1998662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197" tIns="9098" rIns="18197" bIns="90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204" y="3347152"/>
            <a:ext cx="7392431" cy="2738331"/>
          </a:xfrm>
          <a:prstGeom prst="rect">
            <a:avLst/>
          </a:prstGeom>
        </p:spPr>
        <p:txBody>
          <a:bodyPr vert="horz" lIns="18197" tIns="9098" rIns="18197" bIns="90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6212"/>
            <a:ext cx="4004483" cy="348626"/>
          </a:xfrm>
          <a:prstGeom prst="rect">
            <a:avLst/>
          </a:prstGeom>
        </p:spPr>
        <p:txBody>
          <a:bodyPr vert="horz" lIns="18197" tIns="9098" rIns="18197" bIns="9098" rtlCol="0" anchor="b"/>
          <a:lstStyle>
            <a:lvl1pPr algn="l">
              <a:defRPr sz="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256" y="6606212"/>
            <a:ext cx="4004483" cy="348626"/>
          </a:xfrm>
          <a:prstGeom prst="rect">
            <a:avLst/>
          </a:prstGeom>
        </p:spPr>
        <p:txBody>
          <a:bodyPr vert="horz" lIns="18197" tIns="9098" rIns="18197" bIns="9098" rtlCol="0" anchor="b"/>
          <a:lstStyle>
            <a:lvl1pPr algn="r">
              <a:defRPr sz="200"/>
            </a:lvl1pPr>
          </a:lstStyle>
          <a:p>
            <a:fld id="{035CC004-BD38-483F-9301-4533620C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1pPr>
    <a:lvl2pPr marL="395341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2pPr>
    <a:lvl3pPr marL="790682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3pPr>
    <a:lvl4pPr marL="1186023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4pPr>
    <a:lvl5pPr marL="1581363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5pPr>
    <a:lvl6pPr marL="1976704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6pPr>
    <a:lvl7pPr marL="2372045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7pPr>
    <a:lvl8pPr marL="2767386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8pPr>
    <a:lvl9pPr marL="3162727" algn="l" defTabSz="790682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C004-BD38-483F-9301-4533620CD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974" y="11930382"/>
            <a:ext cx="27845703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3948" y="21762720"/>
            <a:ext cx="22931755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06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0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0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1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1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1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8E3E-130C-4E81-9810-2F37D7B0CB31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DB2D-04AD-45AE-9D82-56D1F9CB6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6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874B-EC4E-4E17-9893-73E68700CFD0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A5A6-00AD-4599-949C-1794CC166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9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52239" y="3689353"/>
            <a:ext cx="22112764" cy="7864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3948" y="3689353"/>
            <a:ext cx="65792297" cy="7864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D584-BC8D-4628-AE12-A5C8FE81B219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004A-D510-4877-8A76-BE338ED82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9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0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974" y="11930382"/>
            <a:ext cx="27845703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3948" y="21762720"/>
            <a:ext cx="22931755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06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0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0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1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1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1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AD5D-C88E-4945-A33C-AD3310604D55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3A43-87F9-4772-9D3E-994D4C3C5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F146-3E61-4230-9A9D-36ADF4F6AF82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B6F0-4F34-436A-ACF0-F16B6B3D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787" y="24678642"/>
            <a:ext cx="27845703" cy="7627620"/>
          </a:xfrm>
        </p:spPr>
        <p:txBody>
          <a:bodyPr anchor="t"/>
          <a:lstStyle>
            <a:lvl1pPr algn="l">
              <a:defRPr sz="245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787" y="16277601"/>
            <a:ext cx="27845703" cy="8401048"/>
          </a:xfrm>
        </p:spPr>
        <p:txBody>
          <a:bodyPr anchor="b"/>
          <a:lstStyle>
            <a:lvl1pPr marL="0" indent="0">
              <a:buNone/>
              <a:defRPr sz="12250">
                <a:solidFill>
                  <a:schemeClr val="tx1">
                    <a:tint val="75000"/>
                  </a:schemeClr>
                </a:solidFill>
              </a:defRPr>
            </a:lvl1pPr>
            <a:lvl2pPr marL="2802119" indent="0">
              <a:buNone/>
              <a:defRPr sz="11084">
                <a:solidFill>
                  <a:schemeClr val="tx1">
                    <a:tint val="75000"/>
                  </a:schemeClr>
                </a:solidFill>
              </a:defRPr>
            </a:lvl2pPr>
            <a:lvl3pPr marL="5604246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3pPr>
            <a:lvl4pPr marL="8406365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4pPr>
            <a:lvl5pPr marL="11208491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5pPr>
            <a:lvl6pPr marL="14010604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6pPr>
            <a:lvl7pPr marL="16812737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7pPr>
            <a:lvl8pPr marL="19614856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8pPr>
            <a:lvl9pPr marL="22416982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1366-3E04-484A-8D11-E94F5D354FC9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BE7F-5D77-47EC-A268-94EF81634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1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3948" y="21504913"/>
            <a:ext cx="43952530" cy="60834268"/>
          </a:xfrm>
        </p:spPr>
        <p:txBody>
          <a:bodyPr/>
          <a:lstStyle>
            <a:lvl1pPr>
              <a:defRPr sz="17150"/>
            </a:lvl1pPr>
            <a:lvl2pPr>
              <a:defRPr sz="14700"/>
            </a:lvl2pPr>
            <a:lvl3pPr>
              <a:defRPr sz="12250"/>
            </a:lvl3pPr>
            <a:lvl4pPr>
              <a:defRPr sz="11084"/>
            </a:lvl4pPr>
            <a:lvl5pPr>
              <a:defRPr sz="11084"/>
            </a:lvl5pPr>
            <a:lvl6pPr>
              <a:defRPr sz="11084"/>
            </a:lvl6pPr>
            <a:lvl7pPr>
              <a:defRPr sz="11084"/>
            </a:lvl7pPr>
            <a:lvl8pPr>
              <a:defRPr sz="11084"/>
            </a:lvl8pPr>
            <a:lvl9pPr>
              <a:defRPr sz="110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2472" y="21504913"/>
            <a:ext cx="43952530" cy="60834268"/>
          </a:xfrm>
        </p:spPr>
        <p:txBody>
          <a:bodyPr/>
          <a:lstStyle>
            <a:lvl1pPr>
              <a:defRPr sz="17150"/>
            </a:lvl1pPr>
            <a:lvl2pPr>
              <a:defRPr sz="14700"/>
            </a:lvl2pPr>
            <a:lvl3pPr>
              <a:defRPr sz="12250"/>
            </a:lvl3pPr>
            <a:lvl4pPr>
              <a:defRPr sz="11084"/>
            </a:lvl4pPr>
            <a:lvl5pPr>
              <a:defRPr sz="11084"/>
            </a:lvl5pPr>
            <a:lvl6pPr>
              <a:defRPr sz="11084"/>
            </a:lvl6pPr>
            <a:lvl7pPr>
              <a:defRPr sz="11084"/>
            </a:lvl7pPr>
            <a:lvl8pPr>
              <a:defRPr sz="11084"/>
            </a:lvl8pPr>
            <a:lvl9pPr>
              <a:defRPr sz="110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D23D-0412-40A1-ADD3-6DC15438FC06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EF67-9FEF-4110-8DCE-79B4A78F5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05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983" y="1537972"/>
            <a:ext cx="29483685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985" y="8596633"/>
            <a:ext cx="14474535" cy="3582668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2119" indent="0">
              <a:buNone/>
              <a:defRPr sz="12250" b="1"/>
            </a:lvl2pPr>
            <a:lvl3pPr marL="5604246" indent="0">
              <a:buNone/>
              <a:defRPr sz="11084" b="1"/>
            </a:lvl3pPr>
            <a:lvl4pPr marL="8406365" indent="0">
              <a:buNone/>
              <a:defRPr sz="9800" b="1"/>
            </a:lvl4pPr>
            <a:lvl5pPr marL="11208491" indent="0">
              <a:buNone/>
              <a:defRPr sz="9800" b="1"/>
            </a:lvl5pPr>
            <a:lvl6pPr marL="14010604" indent="0">
              <a:buNone/>
              <a:defRPr sz="9800" b="1"/>
            </a:lvl6pPr>
            <a:lvl7pPr marL="16812737" indent="0">
              <a:buNone/>
              <a:defRPr sz="9800" b="1"/>
            </a:lvl7pPr>
            <a:lvl8pPr marL="19614856" indent="0">
              <a:buNone/>
              <a:defRPr sz="9800" b="1"/>
            </a:lvl8pPr>
            <a:lvl9pPr marL="22416982" indent="0">
              <a:buNone/>
              <a:defRPr sz="9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985" y="12179301"/>
            <a:ext cx="14474535" cy="22127212"/>
          </a:xfrm>
        </p:spPr>
        <p:txBody>
          <a:bodyPr/>
          <a:lstStyle>
            <a:lvl1pPr>
              <a:defRPr sz="14700"/>
            </a:lvl1pPr>
            <a:lvl2pPr>
              <a:defRPr sz="12250"/>
            </a:lvl2pPr>
            <a:lvl3pPr>
              <a:defRPr sz="11084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41453" y="8596633"/>
            <a:ext cx="14480220" cy="3582668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2119" indent="0">
              <a:buNone/>
              <a:defRPr sz="12250" b="1"/>
            </a:lvl2pPr>
            <a:lvl3pPr marL="5604246" indent="0">
              <a:buNone/>
              <a:defRPr sz="11084" b="1"/>
            </a:lvl3pPr>
            <a:lvl4pPr marL="8406365" indent="0">
              <a:buNone/>
              <a:defRPr sz="9800" b="1"/>
            </a:lvl4pPr>
            <a:lvl5pPr marL="11208491" indent="0">
              <a:buNone/>
              <a:defRPr sz="9800" b="1"/>
            </a:lvl5pPr>
            <a:lvl6pPr marL="14010604" indent="0">
              <a:buNone/>
              <a:defRPr sz="9800" b="1"/>
            </a:lvl6pPr>
            <a:lvl7pPr marL="16812737" indent="0">
              <a:buNone/>
              <a:defRPr sz="9800" b="1"/>
            </a:lvl7pPr>
            <a:lvl8pPr marL="19614856" indent="0">
              <a:buNone/>
              <a:defRPr sz="9800" b="1"/>
            </a:lvl8pPr>
            <a:lvl9pPr marL="22416982" indent="0">
              <a:buNone/>
              <a:defRPr sz="9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41453" y="12179301"/>
            <a:ext cx="14480220" cy="22127212"/>
          </a:xfrm>
        </p:spPr>
        <p:txBody>
          <a:bodyPr/>
          <a:lstStyle>
            <a:lvl1pPr>
              <a:defRPr sz="14700"/>
            </a:lvl1pPr>
            <a:lvl2pPr>
              <a:defRPr sz="12250"/>
            </a:lvl2pPr>
            <a:lvl3pPr>
              <a:defRPr sz="11084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E772-585E-4B2C-93C8-0AAD96EBA86A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9029-9503-4B35-BDDB-B7A7E61A9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9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3547-645B-424A-AEDE-AE83D5C94CE5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8C77-2943-4839-8932-15124AFCF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7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02A6-F51A-4DBA-83A7-A460A060CF0D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A444-EAC6-4DBA-985C-F0F748348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4A9D-9E23-42A8-9FF8-F262ABE54CF4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3BDD-EA50-4AFC-BA9F-3407D6A0E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4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009" y="1529080"/>
            <a:ext cx="10777699" cy="6507480"/>
          </a:xfrm>
        </p:spPr>
        <p:txBody>
          <a:bodyPr anchor="b"/>
          <a:lstStyle>
            <a:lvl1pPr algn="l">
              <a:defRPr sz="122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8113" y="1529089"/>
            <a:ext cx="18313554" cy="32777432"/>
          </a:xfrm>
        </p:spPr>
        <p:txBody>
          <a:bodyPr/>
          <a:lstStyle>
            <a:lvl1pPr>
              <a:defRPr sz="19601"/>
            </a:lvl1pPr>
            <a:lvl2pPr>
              <a:defRPr sz="17150"/>
            </a:lvl2pPr>
            <a:lvl3pPr>
              <a:defRPr sz="14700"/>
            </a:lvl3pPr>
            <a:lvl4pPr>
              <a:defRPr sz="12250"/>
            </a:lvl4pPr>
            <a:lvl5pPr>
              <a:defRPr sz="12250"/>
            </a:lvl5pPr>
            <a:lvl6pPr>
              <a:defRPr sz="12250"/>
            </a:lvl6pPr>
            <a:lvl7pPr>
              <a:defRPr sz="12250"/>
            </a:lvl7pPr>
            <a:lvl8pPr>
              <a:defRPr sz="12250"/>
            </a:lvl8pPr>
            <a:lvl9pPr>
              <a:defRPr sz="1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009" y="8036569"/>
            <a:ext cx="10777699" cy="26269952"/>
          </a:xfrm>
        </p:spPr>
        <p:txBody>
          <a:bodyPr/>
          <a:lstStyle>
            <a:lvl1pPr marL="0" indent="0">
              <a:buNone/>
              <a:defRPr sz="8634"/>
            </a:lvl1pPr>
            <a:lvl2pPr marL="2802119" indent="0">
              <a:buNone/>
              <a:defRPr sz="7350"/>
            </a:lvl2pPr>
            <a:lvl3pPr marL="5604246" indent="0">
              <a:buNone/>
              <a:defRPr sz="6184"/>
            </a:lvl3pPr>
            <a:lvl4pPr marL="8406365" indent="0">
              <a:buNone/>
              <a:defRPr sz="5483"/>
            </a:lvl4pPr>
            <a:lvl5pPr marL="11208491" indent="0">
              <a:buNone/>
              <a:defRPr sz="5483"/>
            </a:lvl5pPr>
            <a:lvl6pPr marL="14010604" indent="0">
              <a:buNone/>
              <a:defRPr sz="5483"/>
            </a:lvl6pPr>
            <a:lvl7pPr marL="16812737" indent="0">
              <a:buNone/>
              <a:defRPr sz="5483"/>
            </a:lvl7pPr>
            <a:lvl8pPr marL="19614856" indent="0">
              <a:buNone/>
              <a:defRPr sz="5483"/>
            </a:lvl8pPr>
            <a:lvl9pPr marL="22416982" indent="0">
              <a:buNone/>
              <a:defRPr sz="5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C7C5-DC7E-4FE8-9AFA-43D5C90D74ED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087F-EB33-44A3-AA69-26C7D2DBF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35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121" y="26883361"/>
            <a:ext cx="19655790" cy="3173732"/>
          </a:xfrm>
        </p:spPr>
        <p:txBody>
          <a:bodyPr anchor="b"/>
          <a:lstStyle>
            <a:lvl1pPr algn="l">
              <a:defRPr sz="122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1121" y="3431540"/>
            <a:ext cx="19655790" cy="23042880"/>
          </a:xfrm>
        </p:spPr>
        <p:txBody>
          <a:bodyPr rtlCol="0">
            <a:normAutofit/>
          </a:bodyPr>
          <a:lstStyle>
            <a:lvl1pPr marL="0" indent="0">
              <a:buNone/>
              <a:defRPr sz="19601"/>
            </a:lvl1pPr>
            <a:lvl2pPr marL="2802119" indent="0">
              <a:buNone/>
              <a:defRPr sz="17150"/>
            </a:lvl2pPr>
            <a:lvl3pPr marL="5604246" indent="0">
              <a:buNone/>
              <a:defRPr sz="14700"/>
            </a:lvl3pPr>
            <a:lvl4pPr marL="8406365" indent="0">
              <a:buNone/>
              <a:defRPr sz="12250"/>
            </a:lvl4pPr>
            <a:lvl5pPr marL="11208491" indent="0">
              <a:buNone/>
              <a:defRPr sz="12250"/>
            </a:lvl5pPr>
            <a:lvl6pPr marL="14010604" indent="0">
              <a:buNone/>
              <a:defRPr sz="12250"/>
            </a:lvl6pPr>
            <a:lvl7pPr marL="16812737" indent="0">
              <a:buNone/>
              <a:defRPr sz="12250"/>
            </a:lvl7pPr>
            <a:lvl8pPr marL="19614856" indent="0">
              <a:buNone/>
              <a:defRPr sz="12250"/>
            </a:lvl8pPr>
            <a:lvl9pPr marL="22416982" indent="0">
              <a:buNone/>
              <a:defRPr sz="122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1121" y="30057093"/>
            <a:ext cx="19655790" cy="4507228"/>
          </a:xfrm>
        </p:spPr>
        <p:txBody>
          <a:bodyPr/>
          <a:lstStyle>
            <a:lvl1pPr marL="0" indent="0">
              <a:buNone/>
              <a:defRPr sz="8634"/>
            </a:lvl1pPr>
            <a:lvl2pPr marL="2802119" indent="0">
              <a:buNone/>
              <a:defRPr sz="7350"/>
            </a:lvl2pPr>
            <a:lvl3pPr marL="5604246" indent="0">
              <a:buNone/>
              <a:defRPr sz="6184"/>
            </a:lvl3pPr>
            <a:lvl4pPr marL="8406365" indent="0">
              <a:buNone/>
              <a:defRPr sz="5483"/>
            </a:lvl4pPr>
            <a:lvl5pPr marL="11208491" indent="0">
              <a:buNone/>
              <a:defRPr sz="5483"/>
            </a:lvl5pPr>
            <a:lvl6pPr marL="14010604" indent="0">
              <a:buNone/>
              <a:defRPr sz="5483"/>
            </a:lvl6pPr>
            <a:lvl7pPr marL="16812737" indent="0">
              <a:buNone/>
              <a:defRPr sz="5483"/>
            </a:lvl7pPr>
            <a:lvl8pPr marL="19614856" indent="0">
              <a:buNone/>
              <a:defRPr sz="5483"/>
            </a:lvl8pPr>
            <a:lvl9pPr marL="22416982" indent="0">
              <a:buNone/>
              <a:defRPr sz="5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7711-7D31-4E76-8D45-F0EA05B1B090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771-7318-42B9-A925-8EFD61C44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EFC6-D714-4905-96ED-014ED29DEDDE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CF37-2777-4FE4-92FA-6C6F896CF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2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52239" y="3689353"/>
            <a:ext cx="22112764" cy="7864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3948" y="3689353"/>
            <a:ext cx="65792297" cy="7864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0FE6-BA40-4328-AAD0-40D98C87115C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7F18-D23C-4D31-BBFF-63674B290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12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10140494" y="5600700"/>
            <a:ext cx="9358997" cy="320929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0" tIns="53335" rIns="106670" bIns="53335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438144" y="19291300"/>
            <a:ext cx="9361104" cy="185801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0" tIns="53335" rIns="106670" bIns="53335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3008852" y="5600700"/>
            <a:ext cx="9361104" cy="240030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0" tIns="53335" rIns="106670" bIns="53335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3008852" y="30137100"/>
            <a:ext cx="9361104" cy="77343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0" tIns="53335" rIns="106670" bIns="53335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8144" y="5689600"/>
            <a:ext cx="9361104" cy="131572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0" tIns="53335" rIns="106670" bIns="53335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0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787" y="24678642"/>
            <a:ext cx="27845703" cy="7627620"/>
          </a:xfrm>
        </p:spPr>
        <p:txBody>
          <a:bodyPr anchor="t"/>
          <a:lstStyle>
            <a:lvl1pPr algn="l">
              <a:defRPr sz="245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787" y="16277601"/>
            <a:ext cx="27845703" cy="8401048"/>
          </a:xfrm>
        </p:spPr>
        <p:txBody>
          <a:bodyPr anchor="b"/>
          <a:lstStyle>
            <a:lvl1pPr marL="0" indent="0">
              <a:buNone/>
              <a:defRPr sz="12250">
                <a:solidFill>
                  <a:schemeClr val="tx1">
                    <a:tint val="75000"/>
                  </a:schemeClr>
                </a:solidFill>
              </a:defRPr>
            </a:lvl1pPr>
            <a:lvl2pPr marL="2802119" indent="0">
              <a:buNone/>
              <a:defRPr sz="11084">
                <a:solidFill>
                  <a:schemeClr val="tx1">
                    <a:tint val="75000"/>
                  </a:schemeClr>
                </a:solidFill>
              </a:defRPr>
            </a:lvl2pPr>
            <a:lvl3pPr marL="5604246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3pPr>
            <a:lvl4pPr marL="8406365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4pPr>
            <a:lvl5pPr marL="11208491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5pPr>
            <a:lvl6pPr marL="14010604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6pPr>
            <a:lvl7pPr marL="16812737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7pPr>
            <a:lvl8pPr marL="19614856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8pPr>
            <a:lvl9pPr marL="22416982" indent="0">
              <a:buNone/>
              <a:defRPr sz="8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3A1-D049-4E2F-9E08-2BA5F0C2B9A6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9948-DF3F-4AA4-B8C8-9300948C1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3948" y="21504913"/>
            <a:ext cx="43952530" cy="60834268"/>
          </a:xfrm>
        </p:spPr>
        <p:txBody>
          <a:bodyPr/>
          <a:lstStyle>
            <a:lvl1pPr>
              <a:defRPr sz="17150"/>
            </a:lvl1pPr>
            <a:lvl2pPr>
              <a:defRPr sz="14700"/>
            </a:lvl2pPr>
            <a:lvl3pPr>
              <a:defRPr sz="12250"/>
            </a:lvl3pPr>
            <a:lvl4pPr>
              <a:defRPr sz="11084"/>
            </a:lvl4pPr>
            <a:lvl5pPr>
              <a:defRPr sz="11084"/>
            </a:lvl5pPr>
            <a:lvl6pPr>
              <a:defRPr sz="11084"/>
            </a:lvl6pPr>
            <a:lvl7pPr>
              <a:defRPr sz="11084"/>
            </a:lvl7pPr>
            <a:lvl8pPr>
              <a:defRPr sz="11084"/>
            </a:lvl8pPr>
            <a:lvl9pPr>
              <a:defRPr sz="110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2472" y="21504913"/>
            <a:ext cx="43952530" cy="60834268"/>
          </a:xfrm>
        </p:spPr>
        <p:txBody>
          <a:bodyPr/>
          <a:lstStyle>
            <a:lvl1pPr>
              <a:defRPr sz="17150"/>
            </a:lvl1pPr>
            <a:lvl2pPr>
              <a:defRPr sz="14700"/>
            </a:lvl2pPr>
            <a:lvl3pPr>
              <a:defRPr sz="12250"/>
            </a:lvl3pPr>
            <a:lvl4pPr>
              <a:defRPr sz="11084"/>
            </a:lvl4pPr>
            <a:lvl5pPr>
              <a:defRPr sz="11084"/>
            </a:lvl5pPr>
            <a:lvl6pPr>
              <a:defRPr sz="11084"/>
            </a:lvl6pPr>
            <a:lvl7pPr>
              <a:defRPr sz="11084"/>
            </a:lvl7pPr>
            <a:lvl8pPr>
              <a:defRPr sz="11084"/>
            </a:lvl8pPr>
            <a:lvl9pPr>
              <a:defRPr sz="110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B8C7-8875-4933-AC1B-755D9260A1F5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954C-AFD3-41ED-A619-CFEBAA82A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983" y="1537972"/>
            <a:ext cx="29483685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985" y="8596633"/>
            <a:ext cx="14474535" cy="3582668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2119" indent="0">
              <a:buNone/>
              <a:defRPr sz="12250" b="1"/>
            </a:lvl2pPr>
            <a:lvl3pPr marL="5604246" indent="0">
              <a:buNone/>
              <a:defRPr sz="11084" b="1"/>
            </a:lvl3pPr>
            <a:lvl4pPr marL="8406365" indent="0">
              <a:buNone/>
              <a:defRPr sz="9800" b="1"/>
            </a:lvl4pPr>
            <a:lvl5pPr marL="11208491" indent="0">
              <a:buNone/>
              <a:defRPr sz="9800" b="1"/>
            </a:lvl5pPr>
            <a:lvl6pPr marL="14010604" indent="0">
              <a:buNone/>
              <a:defRPr sz="9800" b="1"/>
            </a:lvl6pPr>
            <a:lvl7pPr marL="16812737" indent="0">
              <a:buNone/>
              <a:defRPr sz="9800" b="1"/>
            </a:lvl7pPr>
            <a:lvl8pPr marL="19614856" indent="0">
              <a:buNone/>
              <a:defRPr sz="9800" b="1"/>
            </a:lvl8pPr>
            <a:lvl9pPr marL="22416982" indent="0">
              <a:buNone/>
              <a:defRPr sz="9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985" y="12179301"/>
            <a:ext cx="14474535" cy="22127212"/>
          </a:xfrm>
        </p:spPr>
        <p:txBody>
          <a:bodyPr/>
          <a:lstStyle>
            <a:lvl1pPr>
              <a:defRPr sz="14700"/>
            </a:lvl1pPr>
            <a:lvl2pPr>
              <a:defRPr sz="12250"/>
            </a:lvl2pPr>
            <a:lvl3pPr>
              <a:defRPr sz="11084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41453" y="8596633"/>
            <a:ext cx="14480220" cy="3582668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2119" indent="0">
              <a:buNone/>
              <a:defRPr sz="12250" b="1"/>
            </a:lvl2pPr>
            <a:lvl3pPr marL="5604246" indent="0">
              <a:buNone/>
              <a:defRPr sz="11084" b="1"/>
            </a:lvl3pPr>
            <a:lvl4pPr marL="8406365" indent="0">
              <a:buNone/>
              <a:defRPr sz="9800" b="1"/>
            </a:lvl4pPr>
            <a:lvl5pPr marL="11208491" indent="0">
              <a:buNone/>
              <a:defRPr sz="9800" b="1"/>
            </a:lvl5pPr>
            <a:lvl6pPr marL="14010604" indent="0">
              <a:buNone/>
              <a:defRPr sz="9800" b="1"/>
            </a:lvl6pPr>
            <a:lvl7pPr marL="16812737" indent="0">
              <a:buNone/>
              <a:defRPr sz="9800" b="1"/>
            </a:lvl7pPr>
            <a:lvl8pPr marL="19614856" indent="0">
              <a:buNone/>
              <a:defRPr sz="9800" b="1"/>
            </a:lvl8pPr>
            <a:lvl9pPr marL="22416982" indent="0">
              <a:buNone/>
              <a:defRPr sz="9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41453" y="12179301"/>
            <a:ext cx="14480220" cy="22127212"/>
          </a:xfrm>
        </p:spPr>
        <p:txBody>
          <a:bodyPr/>
          <a:lstStyle>
            <a:lvl1pPr>
              <a:defRPr sz="14700"/>
            </a:lvl1pPr>
            <a:lvl2pPr>
              <a:defRPr sz="12250"/>
            </a:lvl2pPr>
            <a:lvl3pPr>
              <a:defRPr sz="11084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A777-A843-4148-AA5A-268040FD0D10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A524-9A24-4264-92AD-E26FB84EB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E4EA-DFD2-452A-AD1C-B13782AC3DB8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497D-D020-4621-A51C-5B6261D53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4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CAAA-2AFC-4BC8-B3D7-F709E008D7A4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2932-F406-427B-9ADC-98113F299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009" y="1529080"/>
            <a:ext cx="10777699" cy="6507480"/>
          </a:xfrm>
        </p:spPr>
        <p:txBody>
          <a:bodyPr anchor="b"/>
          <a:lstStyle>
            <a:lvl1pPr algn="l">
              <a:defRPr sz="122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8113" y="1529089"/>
            <a:ext cx="18313554" cy="32777432"/>
          </a:xfrm>
        </p:spPr>
        <p:txBody>
          <a:bodyPr/>
          <a:lstStyle>
            <a:lvl1pPr>
              <a:defRPr sz="19601"/>
            </a:lvl1pPr>
            <a:lvl2pPr>
              <a:defRPr sz="17150"/>
            </a:lvl2pPr>
            <a:lvl3pPr>
              <a:defRPr sz="14700"/>
            </a:lvl3pPr>
            <a:lvl4pPr>
              <a:defRPr sz="12250"/>
            </a:lvl4pPr>
            <a:lvl5pPr>
              <a:defRPr sz="12250"/>
            </a:lvl5pPr>
            <a:lvl6pPr>
              <a:defRPr sz="12250"/>
            </a:lvl6pPr>
            <a:lvl7pPr>
              <a:defRPr sz="12250"/>
            </a:lvl7pPr>
            <a:lvl8pPr>
              <a:defRPr sz="12250"/>
            </a:lvl8pPr>
            <a:lvl9pPr>
              <a:defRPr sz="1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009" y="8036569"/>
            <a:ext cx="10777699" cy="26269952"/>
          </a:xfrm>
        </p:spPr>
        <p:txBody>
          <a:bodyPr/>
          <a:lstStyle>
            <a:lvl1pPr marL="0" indent="0">
              <a:buNone/>
              <a:defRPr sz="8634"/>
            </a:lvl1pPr>
            <a:lvl2pPr marL="2802119" indent="0">
              <a:buNone/>
              <a:defRPr sz="7350"/>
            </a:lvl2pPr>
            <a:lvl3pPr marL="5604246" indent="0">
              <a:buNone/>
              <a:defRPr sz="6184"/>
            </a:lvl3pPr>
            <a:lvl4pPr marL="8406365" indent="0">
              <a:buNone/>
              <a:defRPr sz="5483"/>
            </a:lvl4pPr>
            <a:lvl5pPr marL="11208491" indent="0">
              <a:buNone/>
              <a:defRPr sz="5483"/>
            </a:lvl5pPr>
            <a:lvl6pPr marL="14010604" indent="0">
              <a:buNone/>
              <a:defRPr sz="5483"/>
            </a:lvl6pPr>
            <a:lvl7pPr marL="16812737" indent="0">
              <a:buNone/>
              <a:defRPr sz="5483"/>
            </a:lvl7pPr>
            <a:lvl8pPr marL="19614856" indent="0">
              <a:buNone/>
              <a:defRPr sz="5483"/>
            </a:lvl8pPr>
            <a:lvl9pPr marL="22416982" indent="0">
              <a:buNone/>
              <a:defRPr sz="5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718C-F7D4-42DA-B8CE-853936A51A85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5271-4A3E-475D-83AC-069E2EC4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121" y="26883361"/>
            <a:ext cx="19655790" cy="3173732"/>
          </a:xfrm>
        </p:spPr>
        <p:txBody>
          <a:bodyPr anchor="b"/>
          <a:lstStyle>
            <a:lvl1pPr algn="l">
              <a:defRPr sz="122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1121" y="3431540"/>
            <a:ext cx="19655790" cy="23042880"/>
          </a:xfrm>
        </p:spPr>
        <p:txBody>
          <a:bodyPr rtlCol="0">
            <a:normAutofit/>
          </a:bodyPr>
          <a:lstStyle>
            <a:lvl1pPr marL="0" indent="0">
              <a:buNone/>
              <a:defRPr sz="19601"/>
            </a:lvl1pPr>
            <a:lvl2pPr marL="2802119" indent="0">
              <a:buNone/>
              <a:defRPr sz="17150"/>
            </a:lvl2pPr>
            <a:lvl3pPr marL="5604246" indent="0">
              <a:buNone/>
              <a:defRPr sz="14700"/>
            </a:lvl3pPr>
            <a:lvl4pPr marL="8406365" indent="0">
              <a:buNone/>
              <a:defRPr sz="12250"/>
            </a:lvl4pPr>
            <a:lvl5pPr marL="11208491" indent="0">
              <a:buNone/>
              <a:defRPr sz="12250"/>
            </a:lvl5pPr>
            <a:lvl6pPr marL="14010604" indent="0">
              <a:buNone/>
              <a:defRPr sz="12250"/>
            </a:lvl6pPr>
            <a:lvl7pPr marL="16812737" indent="0">
              <a:buNone/>
              <a:defRPr sz="12250"/>
            </a:lvl7pPr>
            <a:lvl8pPr marL="19614856" indent="0">
              <a:buNone/>
              <a:defRPr sz="12250"/>
            </a:lvl8pPr>
            <a:lvl9pPr marL="22416982" indent="0">
              <a:buNone/>
              <a:defRPr sz="122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1121" y="30057093"/>
            <a:ext cx="19655790" cy="4507228"/>
          </a:xfrm>
        </p:spPr>
        <p:txBody>
          <a:bodyPr/>
          <a:lstStyle>
            <a:lvl1pPr marL="0" indent="0">
              <a:buNone/>
              <a:defRPr sz="8634"/>
            </a:lvl1pPr>
            <a:lvl2pPr marL="2802119" indent="0">
              <a:buNone/>
              <a:defRPr sz="7350"/>
            </a:lvl2pPr>
            <a:lvl3pPr marL="5604246" indent="0">
              <a:buNone/>
              <a:defRPr sz="6184"/>
            </a:lvl3pPr>
            <a:lvl4pPr marL="8406365" indent="0">
              <a:buNone/>
              <a:defRPr sz="5483"/>
            </a:lvl4pPr>
            <a:lvl5pPr marL="11208491" indent="0">
              <a:buNone/>
              <a:defRPr sz="5483"/>
            </a:lvl5pPr>
            <a:lvl6pPr marL="14010604" indent="0">
              <a:buNone/>
              <a:defRPr sz="5483"/>
            </a:lvl6pPr>
            <a:lvl7pPr marL="16812737" indent="0">
              <a:buNone/>
              <a:defRPr sz="5483"/>
            </a:lvl7pPr>
            <a:lvl8pPr marL="19614856" indent="0">
              <a:buNone/>
              <a:defRPr sz="5483"/>
            </a:lvl8pPr>
            <a:lvl9pPr marL="22416982" indent="0">
              <a:buNone/>
              <a:defRPr sz="5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59EF-98DE-4E0E-B270-DCCF85B2E414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40D6-A3FC-4F64-993B-7CFBE423A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38826" y="1537230"/>
            <a:ext cx="294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8826" y="8960379"/>
            <a:ext cx="29482000" cy="253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8826" y="35595191"/>
            <a:ext cx="7642233" cy="2044700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>
              <a:defRPr sz="735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5AFEDD3-E23B-4C26-A43D-54F3646B6C29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93724" y="35595191"/>
            <a:ext cx="10372204" cy="2044700"/>
          </a:xfrm>
          <a:prstGeom prst="rect">
            <a:avLst/>
          </a:prstGeom>
        </p:spPr>
        <p:txBody>
          <a:bodyPr vert="horz" lIns="480352" tIns="240171" rIns="480352" bIns="240171" rtlCol="0" anchor="ctr"/>
          <a:lstStyle>
            <a:lvl1pPr algn="ctr">
              <a:defRPr sz="735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78593" y="35595191"/>
            <a:ext cx="7642233" cy="2044700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 algn="r">
              <a:defRPr sz="735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12883A9-8412-4EE7-B9C7-598A1F28B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32759650" cy="4267200"/>
          </a:xfrm>
          <a:prstGeom prst="rect">
            <a:avLst/>
          </a:prstGeom>
          <a:gradFill>
            <a:gsLst>
              <a:gs pos="0">
                <a:schemeClr val="tx2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106670" tIns="53335" rIns="106670" bIns="53335"/>
          <a:lstStyle/>
          <a:p>
            <a:pPr defTabSz="5607711">
              <a:defRPr/>
            </a:pPr>
            <a:endParaRPr lang="en-US" sz="11084">
              <a:ea typeface="+mn-ea"/>
            </a:endParaRPr>
          </a:p>
        </p:txBody>
      </p:sp>
      <p:pic>
        <p:nvPicPr>
          <p:cNvPr id="1034" name="Picture Placeholder 229" descr="NOAA-Transparent-Logo.png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36238"/>
            <a:ext cx="3240000" cy="31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37693600"/>
            <a:ext cx="32759650" cy="749082"/>
          </a:xfrm>
          <a:prstGeom prst="rect">
            <a:avLst/>
          </a:prstGeom>
          <a:gradFill>
            <a:gsLst>
              <a:gs pos="0">
                <a:schemeClr val="tx2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106670" tIns="53335" rIns="106670" bIns="53335"/>
          <a:lstStyle/>
          <a:p>
            <a:pPr defTabSz="5607711">
              <a:defRPr/>
            </a:pPr>
            <a:endParaRPr lang="en-US" sz="11084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99" r:id="rId12"/>
  </p:sldLayoutIdLst>
  <p:timing>
    <p:tnLst>
      <p:par>
        <p:cTn id="1" dur="indefinite" restart="never" nodeType="tmRoot"/>
      </p:par>
    </p:tnLst>
  </p:timing>
  <p:txStyles>
    <p:titleStyle>
      <a:lvl1pPr algn="ctr" defTabSz="5602713" rtl="0" eaLnBrk="0" fontAlgn="base" hangingPunct="0">
        <a:spcBef>
          <a:spcPct val="0"/>
        </a:spcBef>
        <a:spcAft>
          <a:spcPct val="0"/>
        </a:spcAft>
        <a:defRPr sz="2695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33415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6pPr>
      <a:lvl7pPr marL="1066830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7pPr>
      <a:lvl8pPr marL="1600246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8pPr>
      <a:lvl9pPr marL="2133661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100323" indent="-2100323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60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52551" indent="-1750269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15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004780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807062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25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09344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25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411682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6pPr>
      <a:lvl7pPr marL="18213790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7pPr>
      <a:lvl8pPr marL="21015928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8pPr>
      <a:lvl9pPr marL="23818035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1pPr>
      <a:lvl2pPr marL="2802119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2pPr>
      <a:lvl3pPr marL="5604246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3pPr>
      <a:lvl4pPr marL="8406365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4pPr>
      <a:lvl5pPr marL="11208491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5pPr>
      <a:lvl6pPr marL="14010604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812737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7pPr>
      <a:lvl8pPr marL="19614856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8pPr>
      <a:lvl9pPr marL="22416982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38826" y="1537230"/>
            <a:ext cx="294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8826" y="8960379"/>
            <a:ext cx="29482000" cy="253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8826" y="35595191"/>
            <a:ext cx="7642233" cy="2044700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>
              <a:defRPr sz="735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1B9EFFC-30DE-4FBD-9325-BED3B9CEE530}" type="datetimeFigureOut">
              <a:rPr lang="en-US" altLang="en-US"/>
              <a:pPr>
                <a:defRPr/>
              </a:pPr>
              <a:t>2/24/2019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93724" y="35595191"/>
            <a:ext cx="10372204" cy="2044700"/>
          </a:xfrm>
          <a:prstGeom prst="rect">
            <a:avLst/>
          </a:prstGeom>
        </p:spPr>
        <p:txBody>
          <a:bodyPr vert="horz" lIns="480352" tIns="240171" rIns="480352" bIns="240171" rtlCol="0" anchor="ctr"/>
          <a:lstStyle>
            <a:lvl1pPr algn="ctr">
              <a:defRPr sz="735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78593" y="35595191"/>
            <a:ext cx="7642233" cy="2044700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 algn="r">
              <a:defRPr sz="735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5DB1824-98E0-4AFA-A8D0-344CDCB90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32759650" cy="4800600"/>
          </a:xfrm>
          <a:prstGeom prst="rect">
            <a:avLst/>
          </a:prstGeom>
          <a:solidFill>
            <a:srgbClr val="435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106670" tIns="53335" rIns="106670" bIns="53335"/>
          <a:lstStyle/>
          <a:p>
            <a:pPr defTabSz="5607711">
              <a:defRPr/>
            </a:pPr>
            <a:endParaRPr lang="en-US" sz="11084">
              <a:ea typeface="+mn-ea"/>
            </a:endParaRPr>
          </a:p>
        </p:txBody>
      </p:sp>
      <p:pic>
        <p:nvPicPr>
          <p:cNvPr id="2058" name="Picture Placeholder 229" descr="NOAA-Transparent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" y="977901"/>
            <a:ext cx="3729072" cy="29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4000" r:id="rId12"/>
  </p:sldLayoutIdLst>
  <p:timing>
    <p:tnLst>
      <p:par>
        <p:cTn id="1" dur="indefinite" restart="never" nodeType="tmRoot"/>
      </p:par>
    </p:tnLst>
  </p:timing>
  <p:txStyles>
    <p:titleStyle>
      <a:lvl1pPr algn="ctr" defTabSz="5602713" rtl="0" eaLnBrk="0" fontAlgn="base" hangingPunct="0">
        <a:spcBef>
          <a:spcPct val="0"/>
        </a:spcBef>
        <a:spcAft>
          <a:spcPct val="0"/>
        </a:spcAft>
        <a:defRPr sz="2695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602713" rtl="0" eaLnBrk="0" fontAlgn="base" hangingPunct="0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33415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6pPr>
      <a:lvl7pPr marL="1066830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7pPr>
      <a:lvl8pPr marL="1600246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8pPr>
      <a:lvl9pPr marL="2133661" algn="ctr" defTabSz="5602713" rtl="0" fontAlgn="base">
        <a:spcBef>
          <a:spcPct val="0"/>
        </a:spcBef>
        <a:spcAft>
          <a:spcPct val="0"/>
        </a:spcAft>
        <a:defRPr sz="2695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100323" indent="-2100323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60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52551" indent="-1750269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15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004780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807062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25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09344" indent="-1400215" algn="l" defTabSz="56027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25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411682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6pPr>
      <a:lvl7pPr marL="18213790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7pPr>
      <a:lvl8pPr marL="21015928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8pPr>
      <a:lvl9pPr marL="23818035" indent="-1401054" algn="l" defTabSz="5604246" rtl="0" eaLnBrk="1" latinLnBrk="0" hangingPunct="1">
        <a:spcBef>
          <a:spcPct val="20000"/>
        </a:spcBef>
        <a:buFont typeface="Arial" pitchFamily="34" charset="0"/>
        <a:buChar char="•"/>
        <a:defRPr sz="1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1pPr>
      <a:lvl2pPr marL="2802119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2pPr>
      <a:lvl3pPr marL="5604246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3pPr>
      <a:lvl4pPr marL="8406365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4pPr>
      <a:lvl5pPr marL="11208491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5pPr>
      <a:lvl6pPr marL="14010604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812737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7pPr>
      <a:lvl8pPr marL="19614856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8pPr>
      <a:lvl9pPr marL="22416982" algn="l" defTabSz="5604246" rtl="0" eaLnBrk="1" latinLnBrk="0" hangingPunct="1">
        <a:defRPr sz="110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Data" Target="../diagrams/data1.xml"/><Relationship Id="rId5" Type="http://schemas.openxmlformats.org/officeDocument/2006/relationships/image" Target="../media/image4.png"/><Relationship Id="rId15" Type="http://schemas.microsoft.com/office/2007/relationships/diagramDrawing" Target="../diagrams/drawing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57"/>
          <p:cNvSpPr txBox="1">
            <a:spLocks/>
          </p:cNvSpPr>
          <p:nvPr/>
        </p:nvSpPr>
        <p:spPr>
          <a:xfrm>
            <a:off x="4492625" y="457200"/>
            <a:ext cx="24460200" cy="2800186"/>
          </a:xfrm>
          <a:prstGeom prst="rect">
            <a:avLst/>
          </a:prstGeom>
        </p:spPr>
        <p:txBody>
          <a:bodyPr/>
          <a:lstStyle/>
          <a:p>
            <a:pPr>
              <a:tabLst>
                <a:tab pos="12138901" algn="l"/>
              </a:tabLst>
            </a:pP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Foundation CORS </a:t>
            </a:r>
            <a:r>
              <a:rPr lang="mr-IN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–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 An Ultra-Stable, High-Reliability Backbone for the U.S. CORS Network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endParaRPr>
          </a:p>
        </p:txBody>
      </p:sp>
      <p:sp>
        <p:nvSpPr>
          <p:cNvPr id="129" name="Text Placeholder 62"/>
          <p:cNvSpPr txBox="1">
            <a:spLocks/>
          </p:cNvSpPr>
          <p:nvPr/>
        </p:nvSpPr>
        <p:spPr>
          <a:xfrm>
            <a:off x="4361391" y="3200400"/>
            <a:ext cx="24036868" cy="1689501"/>
          </a:xfrm>
          <a:prstGeom prst="rect">
            <a:avLst/>
          </a:prstGeom>
        </p:spPr>
        <p:txBody>
          <a:bodyPr lIns="106645" tIns="53323" rIns="106645" bIns="53323"/>
          <a:lstStyle>
            <a:lvl1pPr marL="457200" indent="-4572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Theresa Damiani and Kevin Choi  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NOAA- National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Geodetic Survey, Silver Spring, MD,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USA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charset="0"/>
            </a:endParaRPr>
          </a:p>
        </p:txBody>
      </p:sp>
      <p:sp>
        <p:nvSpPr>
          <p:cNvPr id="240" name="Rectangle 239"/>
          <p:cNvSpPr>
            <a:spLocks noChangeArrowheads="1"/>
          </p:cNvSpPr>
          <p:nvPr/>
        </p:nvSpPr>
        <p:spPr bwMode="auto">
          <a:xfrm>
            <a:off x="301625" y="4504267"/>
            <a:ext cx="16018933" cy="7039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1084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44" name="TextBox 22"/>
          <p:cNvSpPr txBox="1">
            <a:spLocks noChangeArrowheads="1"/>
          </p:cNvSpPr>
          <p:nvPr/>
        </p:nvSpPr>
        <p:spPr bwMode="auto">
          <a:xfrm>
            <a:off x="-12099660" y="674159"/>
            <a:ext cx="184731" cy="17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4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84">
              <a:latin typeface="Arial" pitchFamily="34" charset="0"/>
            </a:endParaRPr>
          </a:p>
        </p:txBody>
      </p:sp>
      <p:sp>
        <p:nvSpPr>
          <p:cNvPr id="182" name="TextBox 85"/>
          <p:cNvSpPr txBox="1">
            <a:spLocks noChangeArrowheads="1"/>
          </p:cNvSpPr>
          <p:nvPr/>
        </p:nvSpPr>
        <p:spPr bwMode="auto">
          <a:xfrm>
            <a:off x="629411" y="5410200"/>
            <a:ext cx="15454081" cy="5693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12700"/>
            <a:r>
              <a:rPr lang="en-US" sz="2800" dirty="0" smtClean="0">
                <a:latin typeface="Ubuntu"/>
                <a:cs typeface="Ubuntu"/>
              </a:rPr>
              <a:t>     Since </a:t>
            </a:r>
            <a:r>
              <a:rPr lang="en-US" sz="2800" dirty="0">
                <a:latin typeface="Ubuntu"/>
                <a:cs typeface="Ubuntu"/>
              </a:rPr>
              <a:t>1994 </a:t>
            </a:r>
            <a:r>
              <a:rPr lang="en-US" sz="2800" dirty="0" smtClean="0">
                <a:latin typeface="Ubuntu"/>
                <a:cs typeface="Ubuntu"/>
              </a:rPr>
              <a:t>the National Geodetic Survey  </a:t>
            </a:r>
            <a:r>
              <a:rPr lang="en-US" sz="2800" dirty="0">
                <a:latin typeface="Ubuntu"/>
                <a:cs typeface="Ubuntu"/>
              </a:rPr>
              <a:t>has fostered a collaborative network of permanently installed geodetic-grade GPS reference stations, known as </a:t>
            </a:r>
            <a:r>
              <a:rPr lang="en-US" sz="2800" b="1" dirty="0">
                <a:latin typeface="Ubuntu"/>
                <a:cs typeface="Ubuntu"/>
              </a:rPr>
              <a:t>Continuously Operating Reference Stations (CORS)</a:t>
            </a:r>
            <a:r>
              <a:rPr lang="en-US" sz="2800" dirty="0">
                <a:latin typeface="Ubuntu"/>
                <a:cs typeface="Ubuntu"/>
              </a:rPr>
              <a:t>. The </a:t>
            </a:r>
            <a:r>
              <a:rPr lang="en-US" sz="2800" dirty="0" smtClean="0">
                <a:latin typeface="Ubuntu"/>
                <a:cs typeface="Ubuntu"/>
              </a:rPr>
              <a:t>CORS network </a:t>
            </a:r>
            <a:r>
              <a:rPr lang="en-US" sz="2800" dirty="0">
                <a:latin typeface="Ubuntu"/>
                <a:cs typeface="Ubuntu"/>
              </a:rPr>
              <a:t>is a multi-purpose cooperative network of GNSS observations collected from over 200 of government, academic, and private organizations</a:t>
            </a:r>
            <a:r>
              <a:rPr lang="en-US" sz="2800" dirty="0" smtClean="0">
                <a:latin typeface="Ubuntu"/>
                <a:cs typeface="Ubuntu"/>
              </a:rPr>
              <a:t>. Each agency owns and operates its own stations and shares the observation data with NGS. </a:t>
            </a:r>
            <a:r>
              <a:rPr lang="en-US" sz="2800" dirty="0">
                <a:latin typeface="Ubuntu"/>
                <a:cs typeface="Ubuntu"/>
              </a:rPr>
              <a:t>The primary objective of the CORS </a:t>
            </a:r>
            <a:r>
              <a:rPr lang="en-US" sz="2800" dirty="0" smtClean="0">
                <a:latin typeface="Ubuntu"/>
                <a:cs typeface="Ubuntu"/>
              </a:rPr>
              <a:t>network </a:t>
            </a:r>
            <a:r>
              <a:rPr lang="en-US" sz="2800" dirty="0">
                <a:latin typeface="Ubuntu"/>
                <a:cs typeface="Ubuntu"/>
              </a:rPr>
              <a:t>is to enable GPS users </a:t>
            </a:r>
            <a:r>
              <a:rPr lang="en-US" sz="2800" dirty="0" smtClean="0">
                <a:latin typeface="Ubuntu"/>
                <a:cs typeface="Ubuntu"/>
              </a:rPr>
              <a:t>by providing </a:t>
            </a:r>
            <a:r>
              <a:rPr lang="en-US" sz="2800" dirty="0">
                <a:latin typeface="Ubuntu"/>
                <a:cs typeface="Ubuntu"/>
              </a:rPr>
              <a:t>precise positioning relative to the </a:t>
            </a:r>
            <a:r>
              <a:rPr lang="en-US" sz="2800" b="1" dirty="0" smtClean="0">
                <a:latin typeface="Ubuntu"/>
                <a:cs typeface="Ubuntu"/>
              </a:rPr>
              <a:t>U.S. National Spatial Reference System (NSRS)- the source of official U.S. coordinates. </a:t>
            </a:r>
            <a:r>
              <a:rPr lang="en-US" sz="2800" dirty="0">
                <a:latin typeface="Ubuntu"/>
                <a:cs typeface="Ubuntu"/>
              </a:rPr>
              <a:t>Each CORS shares its data with NGS, and NGS in turn analyzes and distributes the data to the general public free of charge. </a:t>
            </a:r>
            <a:endParaRPr lang="en-US" sz="2800" dirty="0" smtClean="0">
              <a:latin typeface="Ubuntu"/>
              <a:cs typeface="Ubuntu"/>
            </a:endParaRPr>
          </a:p>
          <a:p>
            <a:pPr indent="12700"/>
            <a:r>
              <a:rPr lang="en-US" sz="2800" dirty="0" smtClean="0">
                <a:latin typeface="Ubuntu"/>
                <a:cs typeface="Ubuntu"/>
              </a:rPr>
              <a:t>     Despite </a:t>
            </a:r>
            <a:r>
              <a:rPr lang="en-US" sz="2800" dirty="0">
                <a:latin typeface="Ubuntu"/>
                <a:cs typeface="Ubuntu"/>
              </a:rPr>
              <a:t>the large number of partner agencies and stations, the global reference frame stations in the US are limited due to density considerations and quality issues. In order to </a:t>
            </a:r>
            <a:r>
              <a:rPr lang="en-US" sz="2800" dirty="0" smtClean="0">
                <a:latin typeface="Ubuntu"/>
                <a:cs typeface="Ubuntu"/>
              </a:rPr>
              <a:t>maintain long-term </a:t>
            </a:r>
            <a:r>
              <a:rPr lang="en-US" sz="2800" dirty="0">
                <a:latin typeface="Ubuntu"/>
                <a:cs typeface="Ubuntu"/>
              </a:rPr>
              <a:t>consistency </a:t>
            </a:r>
            <a:r>
              <a:rPr lang="en-US" sz="2800" dirty="0" smtClean="0">
                <a:latin typeface="Ubuntu"/>
                <a:cs typeface="Ubuntu"/>
              </a:rPr>
              <a:t>between the NSRS and International Terrestrial Reference Frame (ITRF), </a:t>
            </a:r>
            <a:r>
              <a:rPr lang="en-US" sz="2800" dirty="0">
                <a:latin typeface="Ubuntu"/>
                <a:cs typeface="Ubuntu"/>
              </a:rPr>
              <a:t>it is desirable to maintain </a:t>
            </a:r>
            <a:r>
              <a:rPr lang="en-US" sz="2800" dirty="0" smtClean="0">
                <a:latin typeface="Ubuntu"/>
                <a:cs typeface="Ubuntu"/>
              </a:rPr>
              <a:t>a set of </a:t>
            </a:r>
            <a:r>
              <a:rPr lang="en-US" sz="2800" dirty="0">
                <a:latin typeface="Ubuntu"/>
                <a:cs typeface="Ubuntu"/>
              </a:rPr>
              <a:t>reference frame sites </a:t>
            </a:r>
            <a:r>
              <a:rPr lang="en-US" sz="2800" dirty="0" smtClean="0">
                <a:latin typeface="Ubuntu"/>
                <a:cs typeface="Ubuntu"/>
              </a:rPr>
              <a:t>to </a:t>
            </a:r>
            <a:r>
              <a:rPr lang="en-US" sz="2800" dirty="0">
                <a:latin typeface="Ubuntu"/>
                <a:cs typeface="Ubuntu"/>
              </a:rPr>
              <a:t>the highest standard. 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6794692" y="19972867"/>
            <a:ext cx="12687299" cy="81054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667" b="1" spc="3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Collaboration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625" y="4563534"/>
            <a:ext cx="16018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3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Background</a:t>
            </a:r>
            <a:endParaRPr lang="en-US" sz="4800" b="1" spc="3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04312" y="11506200"/>
            <a:ext cx="16018933" cy="6172200"/>
            <a:chOff x="2142970" y="16383000"/>
            <a:chExt cx="52066234" cy="19438267"/>
          </a:xfrm>
        </p:grpSpPr>
        <p:pic>
          <p:nvPicPr>
            <p:cNvPr id="6" name="Picture 5" descr="Screen Shot 2017-06-16 at 3.03.43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" r="5877"/>
            <a:stretch/>
          </p:blipFill>
          <p:spPr>
            <a:xfrm>
              <a:off x="27648028" y="16391398"/>
              <a:ext cx="26561176" cy="13809457"/>
            </a:xfrm>
            <a:prstGeom prst="rect">
              <a:avLst/>
            </a:prstGeom>
          </p:spPr>
        </p:pic>
        <p:pic>
          <p:nvPicPr>
            <p:cNvPr id="2" name="Picture 1" descr="Screen Shot 2017-06-16 at 3.04.13 P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3" b="38682"/>
            <a:stretch/>
          </p:blipFill>
          <p:spPr>
            <a:xfrm>
              <a:off x="27495500" y="27216229"/>
              <a:ext cx="26713704" cy="8605037"/>
            </a:xfrm>
            <a:prstGeom prst="rect">
              <a:avLst/>
            </a:prstGeom>
          </p:spPr>
        </p:pic>
        <p:pic>
          <p:nvPicPr>
            <p:cNvPr id="18" name="Picture 17" descr="Screen Shot 2017-06-16 at 3.01.57 P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"/>
            <a:stretch/>
          </p:blipFill>
          <p:spPr>
            <a:xfrm>
              <a:off x="2142970" y="16383000"/>
              <a:ext cx="26635230" cy="14236700"/>
            </a:xfrm>
            <a:prstGeom prst="rect">
              <a:avLst/>
            </a:prstGeom>
          </p:spPr>
        </p:pic>
        <p:pic>
          <p:nvPicPr>
            <p:cNvPr id="17" name="Picture 16" descr="Screen Shot 2017-06-16 at 3.02.44 PM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" b="45722"/>
            <a:stretch/>
          </p:blipFill>
          <p:spPr>
            <a:xfrm>
              <a:off x="2142970" y="28231717"/>
              <a:ext cx="26521059" cy="758955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206625" y="1158960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3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The U.S. CORS </a:t>
            </a:r>
            <a:r>
              <a:rPr lang="en-US" sz="4800" b="1" spc="3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Network 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558221" y="4504267"/>
            <a:ext cx="15899803" cy="33138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1084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55534" y="4586204"/>
            <a:ext cx="15902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3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Foundation CORS Target Sites and Goals</a:t>
            </a:r>
            <a:endParaRPr lang="en-US" sz="4800" b="1" spc="3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31977" y="29135010"/>
            <a:ext cx="683131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buntu"/>
              </a:rPr>
              <a:t>OPERATIONAL GOALS</a:t>
            </a:r>
          </a:p>
          <a:p>
            <a:endParaRPr lang="en-US" sz="2800" b="1" dirty="0" smtClean="0">
              <a:latin typeface="Ubuntu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Ubuntu"/>
              </a:rPr>
              <a:t>Formal agreements signed with NASA and NSF for project support.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Ubuntu"/>
              </a:rPr>
              <a:t>All NGS-owned Foundation CORS are submitted to the IGS.</a:t>
            </a:r>
          </a:p>
          <a:p>
            <a:pPr marL="571500" indent="-571500">
              <a:buFont typeface="Arial"/>
              <a:buChar char="•"/>
            </a:pPr>
            <a:endParaRPr lang="en-US" sz="2800" dirty="0" smtClean="0">
              <a:latin typeface="Ubuntu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Ubuntu"/>
              </a:rPr>
              <a:t>Targeted Up-time:</a:t>
            </a:r>
          </a:p>
          <a:p>
            <a:pPr marL="851169" lvl="1" indent="-457200">
              <a:buFont typeface="Wingdings" charset="0"/>
              <a:buChar char="à"/>
            </a:pPr>
            <a:r>
              <a:rPr lang="en-US" sz="2800" dirty="0" smtClean="0">
                <a:latin typeface="Ubuntu"/>
              </a:rPr>
              <a:t>Network availability &gt; 90 % at all times.</a:t>
            </a:r>
          </a:p>
          <a:p>
            <a:pPr marL="851169" lvl="1" indent="-457200">
              <a:buFont typeface="Wingdings" charset="0"/>
              <a:buChar char="à"/>
            </a:pPr>
            <a:r>
              <a:rPr lang="en-US" sz="2800" dirty="0">
                <a:latin typeface="Ubuntu"/>
                <a:cs typeface="Ubuntu"/>
              </a:rPr>
              <a:t>Individual Station down time &lt; 14 </a:t>
            </a:r>
            <a:r>
              <a:rPr lang="en-US" sz="2800" dirty="0" smtClean="0">
                <a:latin typeface="Ubuntu"/>
                <a:cs typeface="Ubuntu"/>
              </a:rPr>
              <a:t>days</a:t>
            </a:r>
          </a:p>
          <a:p>
            <a:pPr marL="851169" lvl="1" indent="-457200">
              <a:buFont typeface="Wingdings" charset="0"/>
              <a:buChar char="à"/>
            </a:pPr>
            <a:endParaRPr lang="en-US" sz="2800" dirty="0" smtClean="0">
              <a:latin typeface="Ubuntu"/>
              <a:cs typeface="Ubuntu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Ubuntu"/>
              </a:rPr>
              <a:t>Stations provide definitional support for the international frame and plate rotation model with densified ITRF stations (bolded lines in table </a:t>
            </a:r>
            <a:r>
              <a:rPr lang="en-US" sz="2800" dirty="0" smtClean="0">
                <a:latin typeface="Ubuntu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Ubuntu"/>
              </a:rPr>
              <a:t>).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Ubuntu"/>
              </a:rPr>
              <a:t>IERS site surveys are repeated on a 5-year cycle.</a:t>
            </a:r>
            <a:endParaRPr lang="en-US" sz="2800" dirty="0">
              <a:latin typeface="Ubuntu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54288" y="1888580"/>
            <a:ext cx="3103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G33B-0683</a:t>
            </a:r>
            <a:endParaRPr lang="en-US" sz="16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3894"/>
              </p:ext>
            </p:extLst>
          </p:nvPr>
        </p:nvGraphicFramePr>
        <p:xfrm>
          <a:off x="12658114" y="15840432"/>
          <a:ext cx="3500949" cy="17207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40056">
                  <a:extLst>
                    <a:ext uri="{9D8B030D-6E8A-4147-A177-3AD203B41FA5}">
                      <a16:colId xmlns:a16="http://schemas.microsoft.com/office/drawing/2014/main" val="1158434810"/>
                    </a:ext>
                  </a:extLst>
                </a:gridCol>
                <a:gridCol w="1060893">
                  <a:extLst>
                    <a:ext uri="{9D8B030D-6E8A-4147-A177-3AD203B41FA5}">
                      <a16:colId xmlns:a16="http://schemas.microsoft.com/office/drawing/2014/main" val="705262211"/>
                    </a:ext>
                  </a:extLst>
                </a:gridCol>
              </a:tblGrid>
              <a:tr h="573587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GPS only</a:t>
                      </a:r>
                      <a:endParaRPr lang="en-US" sz="2800" b="0" dirty="0"/>
                    </a:p>
                  </a:txBody>
                  <a:tcPr marL="141977" marR="141977" marT="70899" marB="7089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524</a:t>
                      </a:r>
                      <a:endParaRPr lang="en-US" sz="2800" b="0" dirty="0"/>
                    </a:p>
                  </a:txBody>
                  <a:tcPr marL="141977" marR="141977" marT="70899" marB="70899"/>
                </a:tc>
                <a:extLst>
                  <a:ext uri="{0D108BD9-81ED-4DB2-BD59-A6C34878D82A}">
                    <a16:rowId xmlns:a16="http://schemas.microsoft.com/office/drawing/2014/main" val="723099381"/>
                  </a:ext>
                </a:extLst>
              </a:tr>
              <a:tr h="57358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GPS+GLO</a:t>
                      </a:r>
                      <a:endParaRPr lang="en-US" sz="2800" dirty="0"/>
                    </a:p>
                  </a:txBody>
                  <a:tcPr marL="141977" marR="141977" marT="70899" marB="7089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1075</a:t>
                      </a:r>
                      <a:endParaRPr lang="en-US" sz="2800" dirty="0"/>
                    </a:p>
                  </a:txBody>
                  <a:tcPr marL="141977" marR="141977" marT="70899" marB="70899"/>
                </a:tc>
                <a:extLst>
                  <a:ext uri="{0D108BD9-81ED-4DB2-BD59-A6C34878D82A}">
                    <a16:rowId xmlns:a16="http://schemas.microsoft.com/office/drawing/2014/main" val="1173503215"/>
                  </a:ext>
                </a:extLst>
              </a:tr>
              <a:tr h="57358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GPS+GLO+GAL</a:t>
                      </a:r>
                      <a:endParaRPr lang="en-US" sz="2800" dirty="0"/>
                    </a:p>
                  </a:txBody>
                  <a:tcPr marL="141977" marR="141977" marT="70899" marB="7089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169</a:t>
                      </a:r>
                      <a:endParaRPr lang="en-US" sz="2800" dirty="0"/>
                    </a:p>
                  </a:txBody>
                  <a:tcPr marL="141977" marR="141977" marT="70899" marB="70899"/>
                </a:tc>
                <a:extLst>
                  <a:ext uri="{0D108BD9-81ED-4DB2-BD59-A6C34878D82A}">
                    <a16:rowId xmlns:a16="http://schemas.microsoft.com/office/drawing/2014/main" val="4207197810"/>
                  </a:ext>
                </a:extLst>
              </a:tr>
            </a:tbl>
          </a:graphicData>
        </a:graphic>
      </p:graphicFrame>
      <p:pic>
        <p:nvPicPr>
          <p:cNvPr id="5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834" y="11582399"/>
            <a:ext cx="5155591" cy="36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85685"/>
              </p:ext>
            </p:extLst>
          </p:nvPr>
        </p:nvGraphicFramePr>
        <p:xfrm>
          <a:off x="16717060" y="23388770"/>
          <a:ext cx="6596965" cy="524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buntu"/>
                        </a:rPr>
                        <a:t># Sites</a:t>
                      </a: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buntu"/>
                        </a:rPr>
                        <a:t>Status/Description</a:t>
                      </a: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buntu"/>
                        </a:rPr>
                        <a:t>7</a:t>
                      </a: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Current NGS Foundation CORS</a:t>
                      </a: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Ubuntu"/>
                        </a:rPr>
                        <a:t>8</a:t>
                      </a:r>
                      <a:endParaRPr lang="en-US" sz="2400" dirty="0">
                        <a:latin typeface="Ubuntu"/>
                      </a:endParaRP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New NGS Foundation CORS to build</a:t>
                      </a: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Ubuntu"/>
                        </a:rPr>
                        <a:t>1</a:t>
                      </a:r>
                      <a:endParaRPr lang="en-US" sz="2400" dirty="0">
                        <a:latin typeface="Ubuntu"/>
                      </a:endParaRP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Partner Foundation CORS to renovate </a:t>
                      </a:r>
                      <a:r>
                        <a:rPr lang="en-US" sz="2400" dirty="0" smtClean="0">
                          <a:latin typeface="Ubuntu"/>
                        </a:rPr>
                        <a:t>(NASA-</a:t>
                      </a:r>
                      <a:r>
                        <a:rPr lang="en-US" sz="2400" baseline="0" dirty="0" smtClean="0">
                          <a:latin typeface="Ubuntu"/>
                        </a:rPr>
                        <a:t> NLIB</a:t>
                      </a:r>
                      <a:r>
                        <a:rPr lang="en-US" sz="2400" dirty="0" smtClean="0">
                          <a:latin typeface="Ubuntu"/>
                        </a:rPr>
                        <a:t>)</a:t>
                      </a:r>
                      <a:endParaRPr lang="en-US" sz="2400" dirty="0">
                        <a:latin typeface="Ubuntu"/>
                      </a:endParaRP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Ubuntu"/>
                        </a:rPr>
                        <a:t>12</a:t>
                      </a:r>
                      <a:endParaRPr lang="en-US" sz="2400" dirty="0">
                        <a:latin typeface="Ubuntu"/>
                      </a:endParaRP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NASA-Operated Foundation CORS</a:t>
                      </a: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buntu"/>
                        </a:rPr>
                        <a:t>6</a:t>
                      </a:r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NSF-Operated Foundation CORS</a:t>
                      </a:r>
                    </a:p>
                  </a:txBody>
                  <a:tcPr marL="91469" marR="914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Ubuntu"/>
                        </a:rPr>
                        <a:t>2</a:t>
                      </a:r>
                      <a:endParaRPr lang="en-US" sz="2400" dirty="0">
                        <a:latin typeface="Ubuntu"/>
                      </a:endParaRPr>
                    </a:p>
                  </a:txBody>
                  <a:tcPr marL="91469" marR="91469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Ubuntu"/>
                        </a:rPr>
                        <a:t>Other, non-federal partners</a:t>
                      </a:r>
                    </a:p>
                  </a:txBody>
                  <a:tcPr marL="91469" marR="91469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8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Ubuntu"/>
                        </a:rPr>
                        <a:t>36</a:t>
                      </a:r>
                    </a:p>
                  </a:txBody>
                  <a:tcPr marL="91469" marR="9146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Ubuntu"/>
                        </a:rPr>
                        <a:t>Total Target </a:t>
                      </a:r>
                      <a:r>
                        <a:rPr lang="en-US" sz="2400" b="1" dirty="0">
                          <a:latin typeface="Ubuntu"/>
                        </a:rPr>
                        <a:t>Foundation </a:t>
                      </a:r>
                      <a:r>
                        <a:rPr lang="en-US" sz="2400" b="1" dirty="0" smtClean="0">
                          <a:latin typeface="Ubuntu"/>
                        </a:rPr>
                        <a:t>CORS</a:t>
                      </a:r>
                      <a:endParaRPr lang="en-US" sz="2400" b="1" dirty="0">
                        <a:latin typeface="Ubuntu"/>
                      </a:endParaRPr>
                    </a:p>
                  </a:txBody>
                  <a:tcPr marL="91469" marR="9146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1647" y="26424033"/>
            <a:ext cx="16034072" cy="11238885"/>
            <a:chOff x="236748" y="35083649"/>
            <a:chExt cx="16034072" cy="11238885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51887" y="36653309"/>
              <a:ext cx="16018933" cy="9588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1" dir="27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1084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36748" y="35083649"/>
              <a:ext cx="16001120" cy="11238885"/>
              <a:chOff x="243936" y="26851724"/>
              <a:chExt cx="16001120" cy="11238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82924" y="26851724"/>
                <a:ext cx="1560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.</a:t>
                </a:r>
                <a:endParaRPr lang="en-US" sz="3200" dirty="0">
                  <a:latin typeface="Ubuntu"/>
                  <a:cs typeface="Ubuntu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8264" y="28488687"/>
                <a:ext cx="11746792" cy="797201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59075" y="28393091"/>
                <a:ext cx="782759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4800" b="1" spc="35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  <a:t>Motivation 2: Increase the number of IGS Reference Stations</a:t>
                </a:r>
                <a:br>
                  <a:rPr lang="en-US" sz="4800" b="1" spc="35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</a:br>
                <a:r>
                  <a:rPr lang="en-US" sz="4800" b="1" spc="35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  <a:t>in the U.S. </a:t>
                </a:r>
                <a:endParaRPr lang="en-US" sz="4800" b="1" spc="35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tx2"/>
                  </a:solidFill>
                  <a:latin typeface="Ubuntu"/>
                  <a:cs typeface="Ubuntu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936" y="31596524"/>
                <a:ext cx="15685476" cy="649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700"/>
                <a:r>
                  <a:rPr lang="en-US" sz="3200" dirty="0">
                    <a:latin typeface="Ubuntu"/>
                    <a:cs typeface="Ubuntu"/>
                  </a:rPr>
                  <a:t>To support international </a:t>
                </a:r>
                <a:endParaRPr lang="en-US" sz="3200" dirty="0" smtClean="0">
                  <a:latin typeface="Ubuntu"/>
                  <a:cs typeface="Ubuntu"/>
                </a:endParaRP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activities </a:t>
                </a:r>
                <a:r>
                  <a:rPr lang="en-US" sz="3200" dirty="0">
                    <a:latin typeface="Ubuntu"/>
                    <a:cs typeface="Ubuntu"/>
                  </a:rPr>
                  <a:t>such as </a:t>
                </a:r>
                <a:r>
                  <a:rPr lang="en-US" sz="3200" dirty="0" smtClean="0">
                    <a:latin typeface="Ubuntu"/>
                    <a:cs typeface="Ubuntu"/>
                  </a:rPr>
                  <a:t>the </a:t>
                </a: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Global </a:t>
                </a:r>
                <a:r>
                  <a:rPr lang="en-US" sz="3200" dirty="0">
                    <a:latin typeface="Ubuntu"/>
                    <a:cs typeface="Ubuntu"/>
                  </a:rPr>
                  <a:t>Geodetic </a:t>
                </a:r>
                <a:endParaRPr lang="en-US" sz="3200" dirty="0" smtClean="0">
                  <a:latin typeface="Ubuntu"/>
                  <a:cs typeface="Ubuntu"/>
                </a:endParaRP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Observing </a:t>
                </a:r>
                <a:r>
                  <a:rPr lang="en-US" sz="3200" dirty="0">
                    <a:latin typeface="Ubuntu"/>
                    <a:cs typeface="Ubuntu"/>
                  </a:rPr>
                  <a:t>System </a:t>
                </a:r>
                <a:endParaRPr lang="en-US" sz="3200" dirty="0" smtClean="0">
                  <a:latin typeface="Ubuntu"/>
                  <a:cs typeface="Ubuntu"/>
                </a:endParaRP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(</a:t>
                </a:r>
                <a:r>
                  <a:rPr lang="en-US" sz="3200" dirty="0">
                    <a:latin typeface="Ubuntu"/>
                    <a:cs typeface="Ubuntu"/>
                  </a:rPr>
                  <a:t>GGOS)</a:t>
                </a:r>
                <a:r>
                  <a:rPr lang="en-US" sz="3200" dirty="0" smtClean="0">
                    <a:latin typeface="Ubuntu"/>
                    <a:cs typeface="Ubuntu"/>
                  </a:rPr>
                  <a:t>, ITRF, and </a:t>
                </a: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International GNSS</a:t>
                </a: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Service (IGS), </a:t>
                </a:r>
                <a:r>
                  <a:rPr lang="en-US" sz="3200" dirty="0">
                    <a:latin typeface="Ubuntu"/>
                    <a:cs typeface="Ubuntu"/>
                  </a:rPr>
                  <a:t>the United </a:t>
                </a:r>
                <a:endParaRPr lang="en-US" sz="3200" dirty="0" smtClean="0">
                  <a:latin typeface="Ubuntu"/>
                  <a:cs typeface="Ubuntu"/>
                </a:endParaRP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States </a:t>
                </a:r>
                <a:r>
                  <a:rPr lang="en-US" sz="3200" dirty="0">
                    <a:latin typeface="Ubuntu"/>
                    <a:cs typeface="Ubuntu"/>
                  </a:rPr>
                  <a:t>needs additional </a:t>
                </a:r>
                <a:endParaRPr lang="en-US" sz="3200" dirty="0" smtClean="0">
                  <a:latin typeface="Ubuntu"/>
                  <a:cs typeface="Ubuntu"/>
                </a:endParaRPr>
              </a:p>
              <a:p>
                <a:pPr indent="12700"/>
                <a:r>
                  <a:rPr lang="en-US" sz="3200" dirty="0" smtClean="0">
                    <a:latin typeface="Ubuntu"/>
                    <a:cs typeface="Ubuntu"/>
                  </a:rPr>
                  <a:t>ultra-stable </a:t>
                </a:r>
                <a:r>
                  <a:rPr lang="en-US" sz="3200" dirty="0">
                    <a:latin typeface="Ubuntu"/>
                    <a:cs typeface="Ubuntu"/>
                  </a:rPr>
                  <a:t>GNSS reference </a:t>
                </a:r>
                <a:r>
                  <a:rPr lang="en-US" sz="3200" dirty="0" smtClean="0">
                    <a:latin typeface="Ubuntu"/>
                    <a:cs typeface="Ubuntu"/>
                  </a:rPr>
                  <a:t/>
                </a:r>
                <a:br>
                  <a:rPr lang="en-US" sz="3200" dirty="0" smtClean="0">
                    <a:latin typeface="Ubuntu"/>
                    <a:cs typeface="Ubuntu"/>
                  </a:rPr>
                </a:br>
                <a:r>
                  <a:rPr lang="en-US" sz="3200" dirty="0" smtClean="0">
                    <a:latin typeface="Ubuntu"/>
                    <a:cs typeface="Ubuntu"/>
                  </a:rPr>
                  <a:t>stations</a:t>
                </a:r>
                <a:r>
                  <a:rPr lang="en-US" sz="3200" dirty="0">
                    <a:latin typeface="Ubuntu"/>
                    <a:cs typeface="Ubuntu"/>
                  </a:rPr>
                  <a:t>. </a:t>
                </a:r>
                <a:r>
                  <a:rPr lang="en-US" sz="3200" dirty="0" smtClean="0">
                    <a:latin typeface="Ubuntu"/>
                    <a:cs typeface="Ubuntu"/>
                  </a:rPr>
                  <a:t>The NGS-owned Foundation</a:t>
                </a:r>
                <a:br>
                  <a:rPr lang="en-US" sz="3200" dirty="0" smtClean="0">
                    <a:latin typeface="Ubuntu"/>
                    <a:cs typeface="Ubuntu"/>
                  </a:rPr>
                </a:br>
                <a:r>
                  <a:rPr lang="en-US" sz="3200" dirty="0" smtClean="0">
                    <a:latin typeface="Ubuntu"/>
                    <a:cs typeface="Ubuntu"/>
                  </a:rPr>
                  <a:t>CORS are intended to become IGS reference stations. Also, 11 of 15 of those are co-located at sites with other geodetic reference frame observing techniques (VLBI, SLR, DORIS, etc.) to further densify and strengthen the </a:t>
                </a:r>
                <a:r>
                  <a:rPr lang="en-US" sz="3200" dirty="0">
                    <a:latin typeface="Ubuntu"/>
                    <a:cs typeface="Ubuntu"/>
                  </a:rPr>
                  <a:t>ITRF </a:t>
                </a:r>
                <a:r>
                  <a:rPr lang="en-US" sz="3200" dirty="0" smtClean="0">
                    <a:latin typeface="Ubuntu"/>
                    <a:cs typeface="Ubuntu"/>
                  </a:rPr>
                  <a:t>in </a:t>
                </a:r>
                <a:r>
                  <a:rPr lang="en-US" sz="3200" dirty="0">
                    <a:latin typeface="Ubuntu"/>
                    <a:cs typeface="Ubuntu"/>
                  </a:rPr>
                  <a:t>the U.S. Territories</a:t>
                </a:r>
                <a:endParaRPr lang="en-US" sz="3200" b="1" dirty="0">
                  <a:latin typeface="Ubuntu"/>
                  <a:cs typeface="Ubuntu"/>
                </a:endParaRPr>
              </a:p>
            </p:txBody>
          </p:sp>
        </p:grpSp>
      </p:grpSp>
      <p:pic>
        <p:nvPicPr>
          <p:cNvPr id="6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225" y="6514797"/>
            <a:ext cx="12867691" cy="87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341" y="5638800"/>
            <a:ext cx="6586157" cy="6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506663289"/>
              </p:ext>
            </p:extLst>
          </p:nvPr>
        </p:nvGraphicFramePr>
        <p:xfrm>
          <a:off x="23698106" y="19056819"/>
          <a:ext cx="8069755" cy="511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825" y="19126200"/>
            <a:ext cx="4913757" cy="36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24807" y="6310722"/>
            <a:ext cx="5556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Ubuntu"/>
              </a:rPr>
              <a:t> </a:t>
            </a:r>
            <a:endParaRPr lang="en-US" sz="3600" dirty="0">
              <a:latin typeface="Ubuntu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76786" y="18000846"/>
            <a:ext cx="15988681" cy="9592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5802" y="18060113"/>
            <a:ext cx="15959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3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Motivation 1: Modernizing the U.S. NSRS</a:t>
            </a:r>
            <a:endParaRPr lang="en-US" sz="4800" b="1" spc="3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6786" y="19035002"/>
            <a:ext cx="1573535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By 2022, the National Spatial Reference System (NSRS) will be modernized with </a:t>
            </a:r>
            <a:r>
              <a:rPr lang="en-US" altLang="en-US" sz="3200" dirty="0" smtClean="0">
                <a:latin typeface="Ubuntu"/>
                <a:cs typeface="Ubuntu"/>
              </a:rPr>
              <a:t>the CORS network becoming its critical component for definition and access.</a:t>
            </a:r>
            <a:endParaRPr lang="en-US" altLang="en-US" sz="3200" dirty="0">
              <a:latin typeface="Ubuntu"/>
              <a:cs typeface="Ubuntu"/>
            </a:endParaRPr>
          </a:p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To ensure equal, high-quality access everywhere in the nation (including its holdings) </a:t>
            </a:r>
            <a:r>
              <a:rPr lang="en-US" altLang="en-US" sz="3200" b="1" dirty="0" smtClean="0">
                <a:latin typeface="Ubuntu"/>
                <a:cs typeface="Ubuntu"/>
              </a:rPr>
              <a:t>NGS will establish </a:t>
            </a:r>
            <a:r>
              <a:rPr lang="en-US" altLang="en-US" sz="3200" b="1" dirty="0">
                <a:latin typeface="Ubuntu"/>
                <a:cs typeface="Ubuntu"/>
              </a:rPr>
              <a:t>a backbone for the NGS CORS </a:t>
            </a:r>
            <a:r>
              <a:rPr lang="en-US" altLang="en-US" sz="3200" b="1" dirty="0" smtClean="0">
                <a:latin typeface="Ubuntu"/>
                <a:cs typeface="Ubuntu"/>
              </a:rPr>
              <a:t>Program– called the Foundation CORS sub-network.</a:t>
            </a:r>
          </a:p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The Foundation CORS sub-network </a:t>
            </a:r>
            <a:br>
              <a:rPr lang="en-US" altLang="en-US" sz="3200" dirty="0" smtClean="0">
                <a:latin typeface="Ubuntu"/>
                <a:cs typeface="Ubuntu"/>
              </a:rPr>
            </a:br>
            <a:r>
              <a:rPr lang="en-US" altLang="en-US" sz="3200" dirty="0" smtClean="0">
                <a:latin typeface="Ubuntu"/>
                <a:cs typeface="Ubuntu"/>
              </a:rPr>
              <a:t>will be made of 36 ultra-stable, high-</a:t>
            </a:r>
            <a:br>
              <a:rPr lang="en-US" altLang="en-US" sz="3200" dirty="0" smtClean="0">
                <a:latin typeface="Ubuntu"/>
                <a:cs typeface="Ubuntu"/>
              </a:rPr>
            </a:br>
            <a:r>
              <a:rPr lang="en-US" altLang="en-US" sz="3200" dirty="0" smtClean="0">
                <a:latin typeface="Ubuntu"/>
                <a:cs typeface="Ubuntu"/>
              </a:rPr>
              <a:t>reliability, federally-controlled stations.</a:t>
            </a:r>
            <a:endParaRPr lang="en-US" altLang="en-US" sz="3200" dirty="0">
              <a:latin typeface="Ubuntu"/>
              <a:cs typeface="Ubuntu"/>
            </a:endParaRPr>
          </a:p>
          <a:p>
            <a:pPr marL="571500" indent="-571500" eaLnBrk="1" hangingPunct="1">
              <a:buFont typeface="Arial"/>
              <a:buChar char="•"/>
              <a:defRPr/>
            </a:pPr>
            <a:endParaRPr lang="en-US" altLang="en-US" sz="3200" dirty="0" smtClean="0">
              <a:latin typeface="Ubuntu"/>
              <a:cs typeface="Ubuntu"/>
            </a:endParaRPr>
          </a:p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The </a:t>
            </a:r>
            <a:r>
              <a:rPr lang="en-US" altLang="en-US" sz="3200" dirty="0">
                <a:latin typeface="Ubuntu"/>
                <a:cs typeface="Ubuntu"/>
              </a:rPr>
              <a:t>NSRS will continue to be defined </a:t>
            </a:r>
          </a:p>
          <a:p>
            <a:pPr eaLnBrk="1" hangingPunct="1"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     in </a:t>
            </a:r>
            <a:r>
              <a:rPr lang="en-US" altLang="en-US" sz="3200" dirty="0">
                <a:latin typeface="Ubuntu"/>
                <a:cs typeface="Ubuntu"/>
              </a:rPr>
              <a:t>relation to the </a:t>
            </a:r>
            <a:r>
              <a:rPr lang="en-US" altLang="en-US" sz="3200" dirty="0" smtClean="0">
                <a:latin typeface="Ubuntu"/>
                <a:cs typeface="Ubuntu"/>
              </a:rPr>
              <a:t>ITRF.</a:t>
            </a:r>
          </a:p>
          <a:p>
            <a:pPr eaLnBrk="1" hangingPunct="1">
              <a:defRPr/>
            </a:pPr>
            <a:endParaRPr lang="en-US" altLang="en-US" sz="3200" dirty="0">
              <a:latin typeface="Ubuntu"/>
              <a:cs typeface="Ubuntu"/>
            </a:endParaRPr>
          </a:p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Four Tectonic Plates to </a:t>
            </a:r>
            <a:r>
              <a:rPr lang="en-US" altLang="en-US" sz="3200" dirty="0" smtClean="0">
                <a:latin typeface="Ubuntu"/>
                <a:cs typeface="Ubuntu"/>
              </a:rPr>
              <a:t>monitor:</a:t>
            </a:r>
            <a:endParaRPr lang="en-US" altLang="en-US" sz="3200" dirty="0">
              <a:latin typeface="Ubuntu"/>
              <a:cs typeface="Ubuntu"/>
            </a:endParaRPr>
          </a:p>
          <a:p>
            <a:pPr marL="965469" lvl="1" indent="-571500" eaLnBrk="1" hangingPunct="1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NATRF2022 - North America</a:t>
            </a:r>
          </a:p>
          <a:p>
            <a:pPr marL="965469" lvl="1" indent="-571500" eaLnBrk="1" hangingPunct="1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PATRF2022 - Pacific</a:t>
            </a:r>
          </a:p>
          <a:p>
            <a:pPr marL="965469" lvl="1" indent="-571500" eaLnBrk="1" hangingPunct="1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CATRF2022 - Caribbean</a:t>
            </a:r>
          </a:p>
          <a:p>
            <a:pPr marL="965469" lvl="1" indent="-571500" eaLnBrk="1" hangingPunct="1">
              <a:buFont typeface="Arial"/>
              <a:buChar char="•"/>
              <a:defRPr/>
            </a:pPr>
            <a:r>
              <a:rPr lang="en-US" altLang="en-US" sz="3200" dirty="0">
                <a:latin typeface="Ubuntu"/>
                <a:cs typeface="Ubuntu"/>
              </a:rPr>
              <a:t>MATRF2022 - Mariana</a:t>
            </a:r>
          </a:p>
        </p:txBody>
      </p:sp>
      <p:pic>
        <p:nvPicPr>
          <p:cNvPr id="66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99" y="21274545"/>
            <a:ext cx="7926470" cy="59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16714259" y="15392400"/>
            <a:ext cx="15735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The Foundation CORS targeted locations provide:</a:t>
            </a:r>
          </a:p>
          <a:p>
            <a:pPr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	1. A </a:t>
            </a:r>
            <a:r>
              <a:rPr lang="en-US" altLang="en-US" sz="3200" u="sng" dirty="0" smtClean="0">
                <a:latin typeface="Ubuntu"/>
                <a:cs typeface="Ubuntu"/>
              </a:rPr>
              <a:t>geographic distribution </a:t>
            </a:r>
            <a:r>
              <a:rPr lang="en-US" altLang="en-US" sz="3200" dirty="0" smtClean="0">
                <a:latin typeface="Ubuntu"/>
                <a:cs typeface="Ubuntu"/>
              </a:rPr>
              <a:t>no greater than 800 km to provide 1.5 cm accuracy 			ellipsoidal height results through NGS’ OPUS tools anywhere in the U.S.</a:t>
            </a:r>
          </a:p>
          <a:p>
            <a:pPr>
              <a:defRPr/>
            </a:pPr>
            <a:r>
              <a:rPr lang="en-US" altLang="en-US" sz="3200" dirty="0" smtClean="0">
                <a:latin typeface="Ubuntu"/>
                <a:cs typeface="Ubuntu"/>
              </a:rPr>
              <a:t>	2. </a:t>
            </a:r>
            <a:r>
              <a:rPr lang="en-US" altLang="en-US" sz="3200" u="sng" dirty="0" smtClean="0">
                <a:latin typeface="Ubuntu"/>
                <a:cs typeface="Ubuntu"/>
              </a:rPr>
              <a:t>Support for the ITRF by co-locating</a:t>
            </a:r>
            <a:r>
              <a:rPr lang="en-US" altLang="en-US" sz="3200" dirty="0" smtClean="0">
                <a:latin typeface="Ubuntu"/>
                <a:cs typeface="Ubuntu"/>
              </a:rPr>
              <a:t> at existing space-based geodetic sites.</a:t>
            </a:r>
          </a:p>
          <a:p>
            <a:pPr>
              <a:defRPr/>
            </a:pPr>
            <a:r>
              <a:rPr lang="en-US" altLang="en-US" sz="3200" dirty="0">
                <a:latin typeface="Ubuntu"/>
                <a:cs typeface="Ubuntu"/>
              </a:rPr>
              <a:t>	</a:t>
            </a:r>
            <a:r>
              <a:rPr lang="en-US" altLang="en-US" sz="3200" dirty="0" smtClean="0">
                <a:latin typeface="Ubuntu"/>
                <a:cs typeface="Ubuntu"/>
              </a:rPr>
              <a:t>3. </a:t>
            </a:r>
            <a:r>
              <a:rPr lang="en-US" altLang="en-US" sz="3200" dirty="0">
                <a:latin typeface="Ubuntu"/>
                <a:cs typeface="Ubuntu"/>
              </a:rPr>
              <a:t>F</a:t>
            </a:r>
            <a:r>
              <a:rPr lang="en-US" altLang="en-US" sz="3200" dirty="0" smtClean="0">
                <a:latin typeface="Ubuntu"/>
                <a:cs typeface="Ubuntu"/>
              </a:rPr>
              <a:t>avorable geometry to </a:t>
            </a:r>
            <a:r>
              <a:rPr lang="en-US" altLang="en-US" sz="3200" u="sng" dirty="0" smtClean="0">
                <a:latin typeface="Ubuntu"/>
                <a:cs typeface="Ubuntu"/>
              </a:rPr>
              <a:t>monitor tectonic plate (Euler Pole) rotation</a:t>
            </a:r>
            <a:r>
              <a:rPr lang="en-US" altLang="en-US" sz="3200" dirty="0" smtClean="0">
                <a:latin typeface="Ubuntu"/>
                <a:cs typeface="Ubuntu"/>
              </a:rPr>
              <a:t>.</a:t>
            </a:r>
          </a:p>
          <a:p>
            <a:pPr>
              <a:defRPr/>
            </a:pPr>
            <a:r>
              <a:rPr lang="en-US" altLang="en-US" sz="3200" dirty="0">
                <a:latin typeface="Ubuntu"/>
                <a:cs typeface="Ubuntu"/>
              </a:rPr>
              <a:t>	</a:t>
            </a:r>
            <a:r>
              <a:rPr lang="en-US" altLang="en-US" sz="3200" dirty="0" smtClean="0">
                <a:latin typeface="Ubuntu"/>
                <a:cs typeface="Ubuntu"/>
              </a:rPr>
              <a:t>4. </a:t>
            </a:r>
            <a:r>
              <a:rPr lang="en-US" altLang="en-US" sz="3200" u="sng" dirty="0" smtClean="0">
                <a:latin typeface="Ubuntu"/>
                <a:cs typeface="Ubuntu"/>
              </a:rPr>
              <a:t>Gap Filling</a:t>
            </a:r>
            <a:r>
              <a:rPr lang="en-US" altLang="en-US" sz="3200" dirty="0" smtClean="0">
                <a:latin typeface="Ubuntu"/>
                <a:cs typeface="Ubuntu"/>
              </a:rPr>
              <a:t> in international areas where foundational stations are needed to 			support the U.S. NSRS, e.g. Caribbean Nations for plate rotation modeling.</a:t>
            </a:r>
            <a:endParaRPr lang="en-US" altLang="en-US" sz="3200" dirty="0">
              <a:latin typeface="Ubuntu"/>
              <a:cs typeface="Ubuntu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32633"/>
              </p:ext>
            </p:extLst>
          </p:nvPr>
        </p:nvGraphicFramePr>
        <p:xfrm>
          <a:off x="23618825" y="23164800"/>
          <a:ext cx="8686801" cy="14417248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3495099">
                  <a:extLst>
                    <a:ext uri="{9D8B030D-6E8A-4147-A177-3AD203B41FA5}">
                      <a16:colId xmlns:a16="http://schemas.microsoft.com/office/drawing/2014/main" val="4091138753"/>
                    </a:ext>
                  </a:extLst>
                </a:gridCol>
                <a:gridCol w="1153101">
                  <a:extLst>
                    <a:ext uri="{9D8B030D-6E8A-4147-A177-3AD203B41FA5}">
                      <a16:colId xmlns:a16="http://schemas.microsoft.com/office/drawing/2014/main" val="1201550288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776263336"/>
                    </a:ext>
                  </a:extLst>
                </a:gridCol>
              </a:tblGrid>
              <a:tr h="175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U.S. Federal </a:t>
                      </a: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Partners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864" marR="2864" marT="28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Site ID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864" marR="2864" marT="28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Location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864" marR="2864" marT="2864" marB="0" anchor="ctr"/>
                </a:tc>
                <a:extLst>
                  <a:ext uri="{0D108BD9-81ED-4DB2-BD59-A6C34878D82A}">
                    <a16:rowId xmlns:a16="http://schemas.microsoft.com/office/drawing/2014/main" val="500188221"/>
                  </a:ext>
                </a:extLst>
              </a:tr>
              <a:tr h="128081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National Science Foundation</a:t>
                      </a:r>
                      <a:r>
                        <a:rPr lang="en-US" sz="2400" u="none" strike="noStrike" baseline="0" dirty="0">
                          <a:effectLst/>
                          <a:latin typeface="Ubuntu"/>
                        </a:rPr>
                        <a:t> (NSF)</a:t>
                      </a: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16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Existing Sites</a:t>
                      </a:r>
                      <a:br>
                        <a:rPr lang="en-US" sz="2400" u="none" strike="noStrike" dirty="0">
                          <a:effectLst/>
                          <a:latin typeface="Ubuntu"/>
                        </a:rPr>
                      </a:b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1800" u="none" strike="noStrike" dirty="0" smtClean="0">
                          <a:effectLst/>
                          <a:latin typeface="Ubuntu"/>
                        </a:rPr>
                        <a:t> Network of the Americas</a:t>
                      </a:r>
                      <a:r>
                        <a:rPr lang="en-US" sz="1800" u="none" strike="noStrike" baseline="0" dirty="0" smtClean="0">
                          <a:effectLst/>
                          <a:latin typeface="Ubuntu"/>
                        </a:rPr>
                        <a:t> (NOTA)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AB09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Wales, AK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38979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P777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Dennard, 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45016"/>
                  </a:ext>
                </a:extLst>
              </a:tr>
              <a:tr h="371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P804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The Rock, 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7765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AB51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Petersburg, AK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80393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ATQK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Ubuntu"/>
                        </a:rPr>
                        <a:t>Atqasuk</a:t>
                      </a: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, AK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99723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P043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New Castle, WY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65200"/>
                  </a:ext>
                </a:extLst>
              </a:tr>
              <a:tr h="128081">
                <a:tc rowSpan="1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National Aeronautics</a:t>
                      </a:r>
                      <a:r>
                        <a:rPr lang="en-US" sz="2400" u="none" strike="noStrike" baseline="0" dirty="0">
                          <a:effectLst/>
                          <a:latin typeface="Ubuntu"/>
                        </a:rPr>
                        <a:t> and Space Administration (NASA)</a:t>
                      </a: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24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Existing Sites</a:t>
                      </a:r>
                    </a:p>
                    <a:p>
                      <a:pPr algn="l" fontAlgn="b"/>
                      <a:r>
                        <a:rPr lang="en-US" sz="2400" u="none" strike="noStrike" baseline="0" dirty="0">
                          <a:effectLst/>
                          <a:latin typeface="Ubuntu"/>
                        </a:rPr>
                        <a:t/>
                      </a:r>
                      <a:br>
                        <a:rPr lang="en-US" sz="2400" u="none" strike="noStrike" baseline="0" dirty="0">
                          <a:effectLst/>
                          <a:latin typeface="Ubuntu"/>
                        </a:rPr>
                      </a:br>
                      <a:r>
                        <a:rPr lang="en-US" sz="1800" u="none" strike="noStrike" baseline="0" dirty="0">
                          <a:effectLst/>
                          <a:latin typeface="Ubuntu"/>
                        </a:rPr>
                        <a:t>Program: Global GNSS Network (GGN), operated by Jet Propulsion Laboratory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CRO1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Saint Croix, VI*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0615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BREW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Brewster, WA*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64863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GCGO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Fairbanks, AK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8429"/>
                  </a:ext>
                </a:extLst>
              </a:tr>
              <a:tr h="1535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GODE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Greenbelt, MD*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4998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TBD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Goldstone, CA*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3358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MDO1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McDonald Observatory, Texas*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523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MONP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Mount Laguna, CA*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03727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NLIB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North Liberty, IA*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25895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PIE1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Pie Town, NM*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0920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GUAM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Dededo</a:t>
                      </a:r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,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 Guam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6651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KOKB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Kauai, HI*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48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MKEA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Mauna Kea, HI*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22304"/>
                  </a:ext>
                </a:extLst>
              </a:tr>
              <a:tr h="246685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  <a:latin typeface="Ubuntu"/>
                        </a:rPr>
                        <a:t>HAL1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Haleakala, HI*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7980"/>
                  </a:ext>
                </a:extLst>
              </a:tr>
              <a:tr h="128081">
                <a:tc rowSpan="15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NOAA- National Geodetic Survey (NGS) </a:t>
                      </a:r>
                    </a:p>
                    <a:p>
                      <a:pPr algn="l" fontAlgn="b"/>
                      <a:endParaRPr lang="en-US" sz="24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Existing</a:t>
                      </a:r>
                      <a:r>
                        <a:rPr lang="en-US" sz="2400" u="none" strike="noStrike" baseline="0" dirty="0">
                          <a:effectLst/>
                          <a:latin typeface="Ubuntu"/>
                        </a:rPr>
                        <a:t> and New Sites</a:t>
                      </a:r>
                    </a:p>
                    <a:p>
                      <a:pPr algn="l" fontAlgn="b"/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Continuously Operating Reference Stations (CORS)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ASPA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Pago</a:t>
                      </a:r>
                      <a:r>
                        <a:rPr lang="en-US" sz="2400" u="none" strike="noStrike" baseline="0" dirty="0" smtClean="0">
                          <a:effectLst/>
                          <a:latin typeface="Ubuntu"/>
                        </a:rPr>
                        <a:t> Pago, </a:t>
                      </a:r>
                      <a:r>
                        <a:rPr lang="en-US" sz="2400" u="none" strike="noStrike" dirty="0" smtClean="0">
                          <a:effectLst/>
                          <a:latin typeface="Ubuntu"/>
                        </a:rPr>
                        <a:t>American </a:t>
                      </a:r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Samoa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1055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CNMR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Saipan, TQ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13037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GUUG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GUAM*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675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BRSG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/>
                        </a:rPr>
                        <a:t>Bermuda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3807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FLF1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Richmond, FL*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9496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WES2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Westford, MA*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55558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TMG2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Boulder, CO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5175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Apache Point, NM*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432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Davis, TX*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5109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Irwin, CA*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25620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Hancock, NH*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72956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Los Alamos, NM*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08994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Kitt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 Peak, AZ*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25595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Owens Valley, CA*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48608"/>
                  </a:ext>
                </a:extLst>
              </a:tr>
              <a:tr h="124774"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4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Cold</a:t>
                      </a:r>
                      <a:r>
                        <a:rPr lang="en-US" sz="2400" b="1" u="none" strike="noStrike" baseline="0" dirty="0">
                          <a:effectLst/>
                          <a:latin typeface="Ubuntu"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  <a:latin typeface="Ubuntu"/>
                        </a:rPr>
                        <a:t>Bay, AK*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41851"/>
                  </a:ext>
                </a:extLst>
              </a:tr>
              <a:tr h="12808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lt1"/>
                          </a:solidFill>
                          <a:effectLst/>
                          <a:latin typeface="Ubuntu"/>
                        </a:rPr>
                        <a:t>TBD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TBD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Caribbean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existing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79380"/>
                  </a:ext>
                </a:extLst>
              </a:tr>
              <a:tr h="128081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TBD</a:t>
                      </a: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Caribbean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existing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25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43972</TotalTime>
  <Words>715</Words>
  <Application>Microsoft Office PowerPoint</Application>
  <PresentationFormat>Custom</PresentationFormat>
  <Paragraphs>166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Mangal</vt:lpstr>
      <vt:lpstr>Trebuchet MS</vt:lpstr>
      <vt:lpstr>Ubuntu</vt:lpstr>
      <vt:lpstr>Wingdings</vt:lpstr>
      <vt:lpstr>Office Theme</vt:lpstr>
      <vt:lpstr>1_Office Theme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Theresa Diehl</dc:creator>
  <cp:lastModifiedBy>Theresa Damiani</cp:lastModifiedBy>
  <cp:revision>509</cp:revision>
  <cp:lastPrinted>2014-12-12T20:49:24Z</cp:lastPrinted>
  <dcterms:created xsi:type="dcterms:W3CDTF">2008-12-13T20:01:51Z</dcterms:created>
  <dcterms:modified xsi:type="dcterms:W3CDTF">2019-02-24T16:48:10Z</dcterms:modified>
</cp:coreProperties>
</file>