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8" r:id="rId3"/>
    <p:sldId id="261" r:id="rId4"/>
    <p:sldId id="263" r:id="rId5"/>
    <p:sldId id="264" r:id="rId6"/>
    <p:sldId id="267" r:id="rId7"/>
    <p:sldId id="268" r:id="rId8"/>
    <p:sldId id="269" r:id="rId9"/>
    <p:sldId id="271" r:id="rId10"/>
    <p:sldId id="265" r:id="rId11"/>
    <p:sldId id="26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74" autoAdjust="0"/>
  </p:normalViewPr>
  <p:slideViewPr>
    <p:cSldViewPr snapToGrid="0" snapToObjects="1">
      <p:cViewPr varScale="1">
        <p:scale>
          <a:sx n="174" d="100"/>
          <a:sy n="174" d="100"/>
        </p:scale>
        <p:origin x="1404" y="1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49DDB-47ED-4696-AD4F-EC18BDB54421}"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D48A9-2F25-4074-886E-B5B49AC37D8B}" type="slidenum">
              <a:rPr lang="en-US" smtClean="0"/>
              <a:t>‹#›</a:t>
            </a:fld>
            <a:endParaRPr lang="en-US"/>
          </a:p>
        </p:txBody>
      </p:sp>
    </p:spTree>
    <p:extLst>
      <p:ext uri="{BB962C8B-B14F-4D97-AF65-F5344CB8AC3E}">
        <p14:creationId xmlns:p14="http://schemas.microsoft.com/office/powerpoint/2010/main" val="254139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is going to be a little bit different than other presentations during this Geospatial Summit.</a:t>
            </a:r>
          </a:p>
          <a:p>
            <a:r>
              <a:rPr lang="en-US" dirty="0" smtClean="0"/>
              <a:t>-The</a:t>
            </a:r>
            <a:r>
              <a:rPr lang="en-US" baseline="0" dirty="0" smtClean="0"/>
              <a:t> idea of the DDS is new so we are in more of an information gathering / design phase</a:t>
            </a:r>
          </a:p>
          <a:p>
            <a:r>
              <a:rPr lang="en-US" baseline="0" dirty="0" smtClean="0"/>
              <a:t>-Eager for our users’ opinions, feedback, and input</a:t>
            </a:r>
          </a:p>
          <a:p>
            <a:r>
              <a:rPr lang="en-US" baseline="0" dirty="0" smtClean="0"/>
              <a:t>	- We need to understand for our constituents what tools and services we need to develop</a:t>
            </a:r>
            <a:endParaRPr lang="en-US" dirty="0"/>
          </a:p>
        </p:txBody>
      </p:sp>
      <p:sp>
        <p:nvSpPr>
          <p:cNvPr id="4" name="Slide Number Placeholder 3"/>
          <p:cNvSpPr>
            <a:spLocks noGrp="1"/>
          </p:cNvSpPr>
          <p:nvPr>
            <p:ph type="sldNum" sz="quarter" idx="10"/>
          </p:nvPr>
        </p:nvSpPr>
        <p:spPr/>
        <p:txBody>
          <a:bodyPr/>
          <a:lstStyle/>
          <a:p>
            <a:fld id="{402D48A9-2F25-4074-886E-B5B49AC37D8B}" type="slidenum">
              <a:rPr lang="en-US" smtClean="0"/>
              <a:t>1</a:t>
            </a:fld>
            <a:endParaRPr lang="en-US"/>
          </a:p>
        </p:txBody>
      </p:sp>
    </p:spTree>
    <p:extLst>
      <p:ext uri="{BB962C8B-B14F-4D97-AF65-F5344CB8AC3E}">
        <p14:creationId xmlns:p14="http://schemas.microsoft.com/office/powerpoint/2010/main" val="299811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Collection of tools. This is not a one stop shop. We have different types of data that need to be displayed, it wouldn’t be efficient to create one tool.  There will be web pages that help organize the tools</a:t>
            </a:r>
          </a:p>
          <a:p>
            <a:pPr marL="228600" indent="-228600">
              <a:buAutoNum type="arabicPeriod"/>
            </a:pPr>
            <a:r>
              <a:rPr lang="en-US" dirty="0" smtClean="0"/>
              <a:t>The</a:t>
            </a:r>
            <a:r>
              <a:rPr lang="en-US" baseline="0" dirty="0" smtClean="0"/>
              <a:t> DDS effort originated internally to answer the question: “What will replace the datasheet?”</a:t>
            </a:r>
          </a:p>
          <a:p>
            <a:pPr marL="685800" lvl="1" indent="-228600">
              <a:buAutoNum type="arabicPeriod"/>
            </a:pPr>
            <a:r>
              <a:rPr lang="en-US" baseline="0" dirty="0" smtClean="0"/>
              <a:t>It has evolved into all tools / methods to extract information from the database</a:t>
            </a:r>
            <a:endParaRPr lang="en-US" dirty="0"/>
          </a:p>
        </p:txBody>
      </p:sp>
      <p:sp>
        <p:nvSpPr>
          <p:cNvPr id="4" name="Slide Number Placeholder 3"/>
          <p:cNvSpPr>
            <a:spLocks noGrp="1"/>
          </p:cNvSpPr>
          <p:nvPr>
            <p:ph type="sldNum" sz="quarter" idx="10"/>
          </p:nvPr>
        </p:nvSpPr>
        <p:spPr/>
        <p:txBody>
          <a:bodyPr/>
          <a:lstStyle/>
          <a:p>
            <a:fld id="{402D48A9-2F25-4074-886E-B5B49AC37D8B}" type="slidenum">
              <a:rPr lang="en-US" smtClean="0"/>
              <a:t>2</a:t>
            </a:fld>
            <a:endParaRPr lang="en-US"/>
          </a:p>
        </p:txBody>
      </p:sp>
    </p:spTree>
    <p:extLst>
      <p:ext uri="{BB962C8B-B14F-4D97-AF65-F5344CB8AC3E}">
        <p14:creationId xmlns:p14="http://schemas.microsoft.com/office/powerpoint/2010/main" val="5312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Current examples:</a:t>
            </a:r>
          </a:p>
          <a:p>
            <a:pPr marL="685800" lvl="1" indent="-228600">
              <a:buAutoNum type="arabicPeriod"/>
            </a:pPr>
            <a:r>
              <a:rPr lang="en-US" dirty="0" smtClean="0"/>
              <a:t>Datasheets</a:t>
            </a:r>
          </a:p>
          <a:p>
            <a:pPr marL="685800" lvl="1" indent="-228600">
              <a:buAutoNum type="arabicPeriod"/>
            </a:pPr>
            <a:r>
              <a:rPr lang="en-US" dirty="0" smtClean="0"/>
              <a:t>CORS</a:t>
            </a:r>
            <a:r>
              <a:rPr lang="en-US" baseline="0" dirty="0" smtClean="0"/>
              <a:t> Pages</a:t>
            </a:r>
            <a:endParaRPr lang="en-US" dirty="0" smtClean="0"/>
          </a:p>
        </p:txBody>
      </p:sp>
      <p:sp>
        <p:nvSpPr>
          <p:cNvPr id="4" name="Slide Number Placeholder 3"/>
          <p:cNvSpPr>
            <a:spLocks noGrp="1"/>
          </p:cNvSpPr>
          <p:nvPr>
            <p:ph type="sldNum" sz="quarter" idx="10"/>
          </p:nvPr>
        </p:nvSpPr>
        <p:spPr/>
        <p:txBody>
          <a:bodyPr/>
          <a:lstStyle/>
          <a:p>
            <a:fld id="{402D48A9-2F25-4074-886E-B5B49AC37D8B}" type="slidenum">
              <a:rPr lang="en-US" smtClean="0"/>
              <a:t>3</a:t>
            </a:fld>
            <a:endParaRPr lang="en-US"/>
          </a:p>
        </p:txBody>
      </p:sp>
    </p:spTree>
    <p:extLst>
      <p:ext uri="{BB962C8B-B14F-4D97-AF65-F5344CB8AC3E}">
        <p14:creationId xmlns:p14="http://schemas.microsoft.com/office/powerpoint/2010/main" val="260915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Have these pulled up ahead of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https://beta.ngs.noaa.gov/datasheets/passive-marks/index.html?PID=OM1256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https://www.ngs.noaa.gov/cgi-bin/ds_mark.prl?PidBox=OM1256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Show how it is like</a:t>
            </a:r>
            <a:r>
              <a:rPr lang="en-US" baseline="0" dirty="0" smtClean="0">
                <a:latin typeface="Times New Roman" panose="02020603050405020304" pitchFamily="18" charset="0"/>
                <a:cs typeface="Times New Roman" panose="02020603050405020304" pitchFamily="18" charset="0"/>
              </a:rPr>
              <a:t> the datasheet but looks like a webpage.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anose="02020603050405020304" pitchFamily="18" charset="0"/>
                <a:cs typeface="Times New Roman" panose="02020603050405020304" pitchFamily="18" charset="0"/>
              </a:rPr>
              <a:t>Talk about the ability to connect with other NGS tools (recovery, leveling project page, even the datasheet)</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02D48A9-2F25-4074-886E-B5B49AC37D8B}" type="slidenum">
              <a:rPr lang="en-US" smtClean="0"/>
              <a:t>6</a:t>
            </a:fld>
            <a:endParaRPr lang="en-US"/>
          </a:p>
        </p:txBody>
      </p:sp>
    </p:spTree>
    <p:extLst>
      <p:ext uri="{BB962C8B-B14F-4D97-AF65-F5344CB8AC3E}">
        <p14:creationId xmlns:p14="http://schemas.microsoft.com/office/powerpoint/2010/main" val="352751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6A468-B10C-E94D-B4AE-FD48B5E66BC0}"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6A468-B10C-E94D-B4AE-FD48B5E66BC0}"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6A468-B10C-E94D-B4AE-FD48B5E66BC0}" type="datetimeFigureOut">
              <a:rPr lang="en-US" smtClean="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6A468-B10C-E94D-B4AE-FD48B5E66BC0}" type="datetimeFigureOut">
              <a:rPr lang="en-US" smtClean="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6A468-B10C-E94D-B4AE-FD48B5E66BC0}" type="datetimeFigureOut">
              <a:rPr lang="en-US" smtClean="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6A468-B10C-E94D-B4AE-FD48B5E66BC0}"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6A468-B10C-E94D-B4AE-FD48B5E66BC0}"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16A468-B10C-E94D-B4AE-FD48B5E66BC0}" type="datetimeFigureOut">
              <a:rPr lang="en-US" smtClean="0"/>
              <a:t>5/4/2021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ngs.feedback@noaa.gov"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503" y="2377296"/>
            <a:ext cx="8229600" cy="857250"/>
          </a:xfrm>
        </p:spPr>
        <p:txBody>
          <a:bodyPr>
            <a:noAutofit/>
          </a:bodyPr>
          <a:lstStyle/>
          <a:p>
            <a:r>
              <a:rPr lang="en-US" sz="3600" dirty="0" smtClean="0">
                <a:latin typeface="Times New Roman" charset="0"/>
                <a:cs typeface="Times New Roman" charset="0"/>
              </a:rPr>
              <a:t>Designing a Data Delivery System (DDS) for the Future</a:t>
            </a:r>
            <a:endParaRPr lang="en-US" sz="3600" dirty="0">
              <a:latin typeface="Times New Roman" charset="0"/>
              <a:cs typeface="Times New Roman" charset="0"/>
            </a:endParaRPr>
          </a:p>
        </p:txBody>
      </p:sp>
      <p:sp>
        <p:nvSpPr>
          <p:cNvPr id="3" name="Content Placeholder 2"/>
          <p:cNvSpPr>
            <a:spLocks noGrp="1"/>
          </p:cNvSpPr>
          <p:nvPr>
            <p:ph idx="1"/>
          </p:nvPr>
        </p:nvSpPr>
        <p:spPr>
          <a:xfrm>
            <a:off x="588205" y="3800061"/>
            <a:ext cx="7772197" cy="1153903"/>
          </a:xfrm>
        </p:spPr>
        <p:txBody>
          <a:bodyPr>
            <a:normAutofit/>
          </a:bodyPr>
          <a:lstStyle/>
          <a:p>
            <a:pPr algn="ctr">
              <a:buNone/>
            </a:pPr>
            <a:r>
              <a:rPr lang="en-US" b="1" dirty="0" smtClean="0">
                <a:latin typeface="Times New Roman" charset="0"/>
                <a:cs typeface="Times New Roman" charset="0"/>
              </a:rPr>
              <a:t>	</a:t>
            </a:r>
            <a:r>
              <a:rPr lang="en-US" sz="1900" dirty="0" smtClean="0">
                <a:latin typeface="Times New Roman"/>
              </a:rPr>
              <a:t>	</a:t>
            </a:r>
            <a:br>
              <a:rPr lang="en-US" sz="1900" dirty="0" smtClean="0">
                <a:latin typeface="Times New Roman"/>
              </a:rPr>
            </a:br>
            <a:r>
              <a:rPr lang="en-US" sz="2400" dirty="0" smtClean="0">
                <a:latin typeface="Times New Roman"/>
              </a:rPr>
              <a:t>Jay Howard</a:t>
            </a:r>
            <a:endParaRPr lang="en-US" sz="2800" dirty="0">
              <a:latin typeface="Times New Roman"/>
            </a:endParaRPr>
          </a:p>
        </p:txBody>
      </p:sp>
    </p:spTree>
    <p:extLst>
      <p:ext uri="{BB962C8B-B14F-4D97-AF65-F5344CB8AC3E}">
        <p14:creationId xmlns:p14="http://schemas.microsoft.com/office/powerpoint/2010/main" val="3413184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22093" y="137984"/>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charset="0"/>
                <a:cs typeface="Times New Roman" charset="0"/>
              </a:rPr>
              <a:t>Passive Mark Page</a:t>
            </a:r>
            <a:endParaRPr lang="en-US" sz="3600" dirty="0">
              <a:latin typeface="Times New Roman" charset="0"/>
              <a:cs typeface="Times New Roman" charset="0"/>
            </a:endParaRPr>
          </a:p>
        </p:txBody>
      </p:sp>
      <p:pic>
        <p:nvPicPr>
          <p:cNvPr id="3" name="Picture 2"/>
          <p:cNvPicPr>
            <a:picLocks noChangeAspect="1"/>
          </p:cNvPicPr>
          <p:nvPr/>
        </p:nvPicPr>
        <p:blipFill>
          <a:blip r:embed="rId3"/>
          <a:stretch>
            <a:fillRect/>
          </a:stretch>
        </p:blipFill>
        <p:spPr>
          <a:xfrm>
            <a:off x="840083" y="881575"/>
            <a:ext cx="3699092" cy="3971470"/>
          </a:xfrm>
          <a:prstGeom prst="rect">
            <a:avLst/>
          </a:prstGeom>
        </p:spPr>
      </p:pic>
      <p:pic>
        <p:nvPicPr>
          <p:cNvPr id="2" name="Picture 1"/>
          <p:cNvPicPr>
            <a:picLocks noChangeAspect="1"/>
          </p:cNvPicPr>
          <p:nvPr/>
        </p:nvPicPr>
        <p:blipFill>
          <a:blip r:embed="rId4"/>
          <a:stretch>
            <a:fillRect/>
          </a:stretch>
        </p:blipFill>
        <p:spPr>
          <a:xfrm>
            <a:off x="4922150" y="881575"/>
            <a:ext cx="3588803" cy="3943306"/>
          </a:xfrm>
          <a:prstGeom prst="rect">
            <a:avLst/>
          </a:prstGeom>
        </p:spPr>
      </p:pic>
    </p:spTree>
    <p:extLst>
      <p:ext uri="{BB962C8B-B14F-4D97-AF65-F5344CB8AC3E}">
        <p14:creationId xmlns:p14="http://schemas.microsoft.com/office/powerpoint/2010/main" val="76016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472148" y="28804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charset="0"/>
                <a:cs typeface="Times New Roman" charset="0"/>
              </a:rPr>
              <a:t>Leveling Projects Page</a:t>
            </a:r>
            <a:endParaRPr lang="en-US" sz="3600" dirty="0">
              <a:latin typeface="Times New Roman" charset="0"/>
              <a:cs typeface="Times New Roman" charset="0"/>
            </a:endParaRPr>
          </a:p>
        </p:txBody>
      </p:sp>
      <p:pic>
        <p:nvPicPr>
          <p:cNvPr id="2" name="Picture 1"/>
          <p:cNvPicPr>
            <a:picLocks noChangeAspect="1"/>
          </p:cNvPicPr>
          <p:nvPr/>
        </p:nvPicPr>
        <p:blipFill>
          <a:blip r:embed="rId3"/>
          <a:stretch>
            <a:fillRect/>
          </a:stretch>
        </p:blipFill>
        <p:spPr>
          <a:xfrm>
            <a:off x="203257" y="1191064"/>
            <a:ext cx="3964517" cy="3611147"/>
          </a:xfrm>
          <a:prstGeom prst="rect">
            <a:avLst/>
          </a:prstGeom>
        </p:spPr>
      </p:pic>
      <p:pic>
        <p:nvPicPr>
          <p:cNvPr id="4" name="Picture 3"/>
          <p:cNvPicPr>
            <a:picLocks noChangeAspect="1"/>
          </p:cNvPicPr>
          <p:nvPr/>
        </p:nvPicPr>
        <p:blipFill>
          <a:blip r:embed="rId4"/>
          <a:stretch>
            <a:fillRect/>
          </a:stretch>
        </p:blipFill>
        <p:spPr>
          <a:xfrm>
            <a:off x="4394784" y="1191064"/>
            <a:ext cx="4599673" cy="2872740"/>
          </a:xfrm>
          <a:prstGeom prst="rect">
            <a:avLst/>
          </a:prstGeom>
        </p:spPr>
      </p:pic>
    </p:spTree>
    <p:extLst>
      <p:ext uri="{BB962C8B-B14F-4D97-AF65-F5344CB8AC3E}">
        <p14:creationId xmlns:p14="http://schemas.microsoft.com/office/powerpoint/2010/main" val="200005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472148" y="663178"/>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charset="0"/>
                <a:cs typeface="Times New Roman" charset="0"/>
              </a:rPr>
              <a:t>What is the DDS?</a:t>
            </a:r>
            <a:endParaRPr lang="en-US" sz="3600" dirty="0">
              <a:latin typeface="Times New Roman" charset="0"/>
              <a:cs typeface="Times New Roman" charset="0"/>
            </a:endParaRPr>
          </a:p>
        </p:txBody>
      </p:sp>
      <p:sp>
        <p:nvSpPr>
          <p:cNvPr id="2" name="TextBox 1"/>
          <p:cNvSpPr txBox="1"/>
          <p:nvPr/>
        </p:nvSpPr>
        <p:spPr>
          <a:xfrm>
            <a:off x="472148" y="1702676"/>
            <a:ext cx="8229599"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Data Delivery System is </a:t>
            </a:r>
            <a:r>
              <a:rPr lang="en-US" dirty="0" smtClean="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collection of tools that will be used to deliver data from NGS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DDS will be responsible for any tool that extracts data from the NSRS Database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066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472148" y="663178"/>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charset="0"/>
                <a:cs typeface="Times New Roman" charset="0"/>
              </a:rPr>
              <a:t>Elements of the DDS</a:t>
            </a:r>
            <a:endParaRPr lang="en-US" sz="3600" dirty="0">
              <a:latin typeface="Times New Roman" charset="0"/>
              <a:cs typeface="Times New Roman" charset="0"/>
            </a:endParaRPr>
          </a:p>
        </p:txBody>
      </p:sp>
      <p:sp>
        <p:nvSpPr>
          <p:cNvPr id="2" name="TextBox 1"/>
          <p:cNvSpPr txBox="1"/>
          <p:nvPr/>
        </p:nvSpPr>
        <p:spPr>
          <a:xfrm>
            <a:off x="472148" y="1702676"/>
            <a:ext cx="8229599"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Web tools developed by NGS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Examples: </a:t>
            </a:r>
          </a:p>
          <a:p>
            <a:pPr marL="1200150" lvl="2"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Passive Mark Page</a:t>
            </a:r>
          </a:p>
          <a:p>
            <a:pPr marL="1200150" lvl="2"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Leveling Projects Page</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APIs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Examples:</a:t>
            </a:r>
          </a:p>
          <a:p>
            <a:pPr marL="1200150" lvl="2"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Geoid Height Service API</a:t>
            </a:r>
          </a:p>
          <a:p>
            <a:pPr marL="1200150" lvl="2"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OPUS </a:t>
            </a:r>
            <a:r>
              <a:rPr lang="en-US" dirty="0" smtClean="0">
                <a:latin typeface="Times New Roman" panose="02020603050405020304" pitchFamily="18" charset="0"/>
                <a:cs typeface="Times New Roman" panose="02020603050405020304" pitchFamily="18" charset="0"/>
              </a:rPr>
              <a:t>Share API</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Data provided via web </a:t>
            </a:r>
            <a:r>
              <a:rPr lang="en-US" dirty="0" smtClean="0">
                <a:latin typeface="Times New Roman" panose="02020603050405020304" pitchFamily="18" charset="0"/>
                <a:cs typeface="Times New Roman" panose="02020603050405020304" pitchFamily="18" charset="0"/>
              </a:rPr>
              <a:t>services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ArcGIS Online</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Web map services (WMS)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380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472148" y="663178"/>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charset="0"/>
                <a:cs typeface="Times New Roman" charset="0"/>
              </a:rPr>
              <a:t>Timeline</a:t>
            </a:r>
            <a:endParaRPr lang="en-US" sz="3600" dirty="0">
              <a:latin typeface="Times New Roman" charset="0"/>
              <a:cs typeface="Times New Roman" charset="0"/>
            </a:endParaRPr>
          </a:p>
        </p:txBody>
      </p:sp>
      <p:sp>
        <p:nvSpPr>
          <p:cNvPr id="2" name="TextBox 1"/>
          <p:cNvSpPr txBox="1"/>
          <p:nvPr/>
        </p:nvSpPr>
        <p:spPr>
          <a:xfrm>
            <a:off x="472148" y="1702676"/>
            <a:ext cx="822959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Planning / Design Stage</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What products do we need to develop?</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Requirements gathering</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Constituent input</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Development Stage</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Initial development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testing</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Beta Stage</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Release of beta products (public)</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Final Release</a:t>
            </a:r>
          </a:p>
        </p:txBody>
      </p:sp>
    </p:spTree>
    <p:extLst>
      <p:ext uri="{BB962C8B-B14F-4D97-AF65-F5344CB8AC3E}">
        <p14:creationId xmlns:p14="http://schemas.microsoft.com/office/powerpoint/2010/main" val="239278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472148" y="663178"/>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charset="0"/>
                <a:cs typeface="Times New Roman" charset="0"/>
              </a:rPr>
              <a:t>Design Philosophy </a:t>
            </a:r>
            <a:endParaRPr lang="en-US" sz="3600" dirty="0">
              <a:latin typeface="Times New Roman" charset="0"/>
              <a:cs typeface="Times New Roman" charset="0"/>
            </a:endParaRPr>
          </a:p>
        </p:txBody>
      </p:sp>
      <p:sp>
        <p:nvSpPr>
          <p:cNvPr id="2" name="TextBox 1"/>
          <p:cNvSpPr txBox="1"/>
          <p:nvPr/>
        </p:nvSpPr>
        <p:spPr>
          <a:xfrm>
            <a:off x="472148" y="1702676"/>
            <a:ext cx="8229599"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Simplicity</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Intuitive design</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Purpose of the tool should be obvious </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Avoid scope creep</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Common look and feel to all DDS products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All pages will use the same HTML/CSS/JavaScript framework</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Leaflet mapping </a:t>
            </a:r>
            <a:r>
              <a:rPr lang="en-US" dirty="0" smtClean="0">
                <a:latin typeface="Times New Roman" panose="02020603050405020304" pitchFamily="18" charset="0"/>
                <a:cs typeface="Times New Roman" panose="02020603050405020304" pitchFamily="18" charset="0"/>
              </a:rPr>
              <a:t>library</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Linking of related tools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671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472148" y="663178"/>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charset="0"/>
                <a:cs typeface="Times New Roman" charset="0"/>
              </a:rPr>
              <a:t>Demo</a:t>
            </a:r>
            <a:endParaRPr lang="en-US" sz="3600" dirty="0">
              <a:latin typeface="Times New Roman" charset="0"/>
              <a:cs typeface="Times New Roman" charset="0"/>
            </a:endParaRPr>
          </a:p>
        </p:txBody>
      </p:sp>
    </p:spTree>
    <p:extLst>
      <p:ext uri="{BB962C8B-B14F-4D97-AF65-F5344CB8AC3E}">
        <p14:creationId xmlns:p14="http://schemas.microsoft.com/office/powerpoint/2010/main" val="181065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472148" y="663178"/>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charset="0"/>
                <a:cs typeface="Times New Roman" charset="0"/>
              </a:rPr>
              <a:t>Poll 1</a:t>
            </a:r>
            <a:endParaRPr lang="en-US" sz="3600" dirty="0">
              <a:latin typeface="Times New Roman" charset="0"/>
              <a:cs typeface="Times New Roman" charset="0"/>
            </a:endParaRPr>
          </a:p>
        </p:txBody>
      </p:sp>
    </p:spTree>
    <p:extLst>
      <p:ext uri="{BB962C8B-B14F-4D97-AF65-F5344CB8AC3E}">
        <p14:creationId xmlns:p14="http://schemas.microsoft.com/office/powerpoint/2010/main" val="4064366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472148" y="663178"/>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charset="0"/>
                <a:cs typeface="Times New Roman" charset="0"/>
              </a:rPr>
              <a:t>Feedback</a:t>
            </a:r>
            <a:endParaRPr lang="en-US" sz="3600" dirty="0">
              <a:latin typeface="Times New Roman" charset="0"/>
              <a:cs typeface="Times New Roman" charset="0"/>
            </a:endParaRPr>
          </a:p>
        </p:txBody>
      </p:sp>
      <p:sp>
        <p:nvSpPr>
          <p:cNvPr id="2" name="TextBox 1"/>
          <p:cNvSpPr txBox="1"/>
          <p:nvPr/>
        </p:nvSpPr>
        <p:spPr>
          <a:xfrm>
            <a:off x="472148" y="1702676"/>
            <a:ext cx="8229599"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hlinkClick r:id="rId3"/>
              </a:rPr>
              <a:t>ngs.feedback@noaa.gov</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What data delivery tools do you need NGS to develop to satisfy your goals?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current data delivery tools do you rely on</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What do </a:t>
            </a:r>
            <a:r>
              <a:rPr lang="en-US" smtClean="0">
                <a:latin typeface="Times New Roman" panose="02020603050405020304" pitchFamily="18" charset="0"/>
                <a:cs typeface="Times New Roman" panose="02020603050405020304" pitchFamily="18" charset="0"/>
              </a:rPr>
              <a:t>you like/dislike </a:t>
            </a:r>
            <a:r>
              <a:rPr lang="en-US" dirty="0" smtClean="0">
                <a:latin typeface="Times New Roman" panose="02020603050405020304" pitchFamily="18" charset="0"/>
                <a:cs typeface="Times New Roman" panose="02020603050405020304" pitchFamily="18" charset="0"/>
              </a:rPr>
              <a:t>about existing data delivery tools?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What file formats do you want to be made available?</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How important is it that the tools are mobile friendly?</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Is the “look and feel” of the Passive Mark Page and the Leveling Projects Page sufficient?</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Are Web Map Services and APIs useful to you or do you only need web tools?</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356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472148" y="663178"/>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charset="0"/>
                <a:cs typeface="Times New Roman" charset="0"/>
              </a:rPr>
              <a:t>Questions</a:t>
            </a:r>
            <a:endParaRPr lang="en-US" sz="3600" dirty="0">
              <a:latin typeface="Times New Roman" charset="0"/>
              <a:cs typeface="Times New Roman" charset="0"/>
            </a:endParaRPr>
          </a:p>
        </p:txBody>
      </p:sp>
    </p:spTree>
    <p:extLst>
      <p:ext uri="{BB962C8B-B14F-4D97-AF65-F5344CB8AC3E}">
        <p14:creationId xmlns:p14="http://schemas.microsoft.com/office/powerpoint/2010/main" val="2210547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3023</TotalTime>
  <Words>470</Words>
  <Application>Microsoft Office PowerPoint</Application>
  <PresentationFormat>On-screen Show (16:9)</PresentationFormat>
  <Paragraphs>70</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Designing a Data Delivery System (DDS) for the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Simmons</dc:creator>
  <cp:lastModifiedBy>Jay Howard</cp:lastModifiedBy>
  <cp:revision>41</cp:revision>
  <dcterms:created xsi:type="dcterms:W3CDTF">2017-02-03T22:38:58Z</dcterms:created>
  <dcterms:modified xsi:type="dcterms:W3CDTF">2021-05-05T16:14:36Z</dcterms:modified>
</cp:coreProperties>
</file>