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5221-E189-9D40-B976-129228B4AAD5}" type="datetimeFigureOut">
              <a:rPr lang="en-US" smtClean="0"/>
              <a:t>10/21/09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1194-F2B5-8E43-A4E4-28AE46C09D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3627437" cy="6858000"/>
          </a:xfrm>
          <a:prstGeom prst="rect">
            <a:avLst/>
          </a:prstGeom>
          <a:noFill/>
        </p:spPr>
      </p:pic>
      <p:pic>
        <p:nvPicPr>
          <p:cNvPr id="8" name="Picture 7" descr="ma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76200"/>
            <a:ext cx="3206750" cy="6788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o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99677"/>
            <a:ext cx="5738995" cy="4958323"/>
          </a:xfrm>
          <a:prstGeom prst="rect">
            <a:avLst/>
          </a:prstGeom>
          <a:noFill/>
        </p:spPr>
      </p:pic>
      <p:pic>
        <p:nvPicPr>
          <p:cNvPr id="5" name="Picture 5" descr="radius_profil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0448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5029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Calais, E., J.Y. Han, C. </a:t>
            </a:r>
            <a:r>
              <a:rPr lang="en-US" sz="1200" dirty="0" err="1" smtClean="0"/>
              <a:t>DeMets</a:t>
            </a:r>
            <a:r>
              <a:rPr lang="en-US" sz="1200" dirty="0" smtClean="0"/>
              <a:t>, and J.M. </a:t>
            </a:r>
            <a:r>
              <a:rPr lang="en-US" sz="1200" dirty="0" err="1" smtClean="0"/>
              <a:t>Nocquet</a:t>
            </a:r>
            <a:r>
              <a:rPr lang="en-US" sz="1200" dirty="0" smtClean="0"/>
              <a:t>, Deformation of the North American plate interior from a decade of continuous GPS measurements, J. </a:t>
            </a:r>
            <a:r>
              <a:rPr lang="en-US" sz="1200" dirty="0" err="1" smtClean="0"/>
              <a:t>Geophys</a:t>
            </a:r>
            <a:r>
              <a:rPr lang="en-US" sz="1200" dirty="0" smtClean="0"/>
              <a:t>. Res., 111, B06402,</a:t>
            </a:r>
          </a:p>
          <a:p>
            <a:r>
              <a:rPr lang="en-US" sz="1200" dirty="0" smtClean="0"/>
              <a:t>doi:10.1029/2005JB004253, 2006.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ES_NMSZ_cG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"/>
            <a:ext cx="3538538" cy="3538537"/>
          </a:xfrm>
          <a:prstGeom prst="rect">
            <a:avLst/>
          </a:prstGeom>
        </p:spPr>
      </p:pic>
      <p:pic>
        <p:nvPicPr>
          <p:cNvPr id="5" name="Picture 11" descr="res_c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43300"/>
            <a:ext cx="3422650" cy="3314700"/>
          </a:xfrm>
          <a:prstGeom prst="rect">
            <a:avLst/>
          </a:prstGeom>
          <a:noFill/>
        </p:spPr>
      </p:pic>
      <p:pic>
        <p:nvPicPr>
          <p:cNvPr id="6" name="Picture 12" descr="rwn_c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14300"/>
            <a:ext cx="3422650" cy="3314700"/>
          </a:xfrm>
          <a:prstGeom prst="rect">
            <a:avLst/>
          </a:prstGeom>
          <a:noFill/>
        </p:spPr>
      </p:pic>
      <p:pic>
        <p:nvPicPr>
          <p:cNvPr id="7" name="Picture 6" descr="vim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52837"/>
            <a:ext cx="4462517" cy="32051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L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584" y="1447800"/>
            <a:ext cx="4488216" cy="4616450"/>
          </a:xfrm>
          <a:prstGeom prst="rect">
            <a:avLst/>
          </a:prstGeom>
        </p:spPr>
      </p:pic>
      <p:pic>
        <p:nvPicPr>
          <p:cNvPr id="6" name="Picture 5" descr="MD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7801"/>
            <a:ext cx="4490353" cy="4616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56</Words>
  <Application>Microsoft Macintosh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Eric</cp:lastModifiedBy>
  <cp:revision>10</cp:revision>
  <cp:lastPrinted>2009-10-21T18:48:35Z</cp:lastPrinted>
  <dcterms:created xsi:type="dcterms:W3CDTF">2009-10-21T15:04:44Z</dcterms:created>
  <dcterms:modified xsi:type="dcterms:W3CDTF">2009-10-21T18:48:38Z</dcterms:modified>
</cp:coreProperties>
</file>