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708" r:id="rId1"/>
  </p:sldMasterIdLst>
  <p:notesMasterIdLst>
    <p:notesMasterId r:id="rId11"/>
  </p:notesMasterIdLst>
  <p:sldIdLst>
    <p:sldId id="816" r:id="rId2"/>
    <p:sldId id="838" r:id="rId3"/>
    <p:sldId id="833" r:id="rId4"/>
    <p:sldId id="839" r:id="rId5"/>
    <p:sldId id="834" r:id="rId6"/>
    <p:sldId id="837" r:id="rId7"/>
    <p:sldId id="836" r:id="rId8"/>
    <p:sldId id="840" r:id="rId9"/>
    <p:sldId id="835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8" autoAdjust="0"/>
    <p:restoredTop sz="94620" autoAdjust="0"/>
  </p:normalViewPr>
  <p:slideViewPr>
    <p:cSldViewPr snapToObjects="1">
      <p:cViewPr varScale="1">
        <p:scale>
          <a:sx n="93" d="100"/>
          <a:sy n="93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B22FC-AE2A-4DB5-B96C-A7BF6D8E99CC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0A8C-0C8B-4E2B-867B-42B9A9965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0470-482D-43A5-B1F3-C66D80D700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B05F-0C7D-42F9-991C-C3C43C440F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1FC01-A4DB-49EA-AD6F-4DF483B02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82056-6E05-414E-8E85-52F13B63E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8736B-76B1-474E-90B8-301C1E6E7C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EC7D-B2E6-40E1-A671-ACC3B06337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DFD0E-AD67-4661-AF5A-F9524C768C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8542C-9677-48E5-A6A5-B849BA09BA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484A0-9DC2-473D-80CD-D606C71F3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22B24-2B39-4B00-98DC-40693F28F8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69E8C-4BB1-4FE5-AF88-54BA35CAC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914760-12DF-4DAE-97C0-4DAF3512C6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7" y="1325880"/>
            <a:ext cx="8573478" cy="53492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Transformation grids for latest realizations of NAD 83</a:t>
            </a:r>
          </a:p>
          <a:p>
            <a:pPr lvl="1"/>
            <a:r>
              <a:rPr lang="en-US" dirty="0" smtClean="0"/>
              <a:t>GEOCON:  NAD 83 “HARN” </a:t>
            </a:r>
            <a:r>
              <a:rPr lang="en-US" dirty="0" smtClean="0">
                <a:sym typeface="Wingdings" pitchFamily="2" charset="2"/>
              </a:rPr>
              <a:t> NAD 83(NSRS2007/CORS96)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GEOCON11:  NAD 83(NSRS2007/CORS96)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 NAD 83(2011)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Both horizontal AND “vertical” (i.e., ellipsoid height)</a:t>
            </a:r>
          </a:p>
          <a:p>
            <a:pPr lvl="1"/>
            <a:r>
              <a:rPr lang="en-US" dirty="0" smtClean="0"/>
              <a:t>1 arc-minute spatial resolution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Include output that indicates “quality” of transformation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Quantified using station within grid cell that is worst match with model</a:t>
            </a:r>
          </a:p>
          <a:p>
            <a:r>
              <a:rPr lang="en-US" dirty="0" smtClean="0">
                <a:sym typeface="Wingdings" pitchFamily="2" charset="2"/>
              </a:rPr>
              <a:t>Complication:  Some states have &gt; 1 HARN realization</a:t>
            </a:r>
          </a:p>
          <a:p>
            <a:r>
              <a:rPr lang="en-US" dirty="0" smtClean="0">
                <a:sym typeface="Wingdings" pitchFamily="2" charset="2"/>
              </a:rPr>
              <a:t>Beta release only uses Bluebook format as input/output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Difficult to use because format not readily available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Will provide more flexible input and output soon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1026" name="Picture 2" descr="D:\GIS\NGS\Datum_trans\GEOCON\Export\GEOCON_CONUS_horz_shi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2050" name="Picture 2" descr="D:\GIS\NGS\Datum_trans\GEOCON\Export\GEOCON11_CONUS_horz_shi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3074" name="Picture 2" descr="D:\GIS\NGS\Datum_trans\GEOCON\Export\GEOCON_CONUS_horz_err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4098" name="Picture 2" descr="D:\GIS\NGS\Datum_trans\GEOCON\Export\GEOCON11_CONUS_horz_err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5122" name="Picture 2" descr="D:\GIS\NGS\Datum_trans\GEOCON\Export\GEOCON_CONUS_eht_shi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6146" name="Picture 2" descr="D:\GIS\NGS\Datum_trans\GEOCON\Export\GEOCON11_CONUS_eht_shi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7170" name="Picture 2" descr="D:\GIS\NGS\Datum_trans\GEOCON\Export\GEOCON_CONUS_eht_err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GEOCON and GEOCON11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8194" name="Picture 2" descr="D:\GIS\NGS\Datum_trans\GEOCON\Export\GEOCON11_CONUS_eht_err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PowerPoint Template-geodesy.noaa.gov</Template>
  <TotalTime>17326</TotalTime>
  <Words>152</Words>
  <Application>Microsoft Office PowerPoint</Application>
  <PresentationFormat>On-screen Show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2_NGS PowerPoint Template-geodesy.noaa.gov</vt:lpstr>
      <vt:lpstr>GEOCON and GEOCON11 (beta)</vt:lpstr>
      <vt:lpstr>GEOCON and GEOCON11 (beta)</vt:lpstr>
      <vt:lpstr>GEOCON and GEOCON11 (beta)</vt:lpstr>
      <vt:lpstr>GEOCON and GEOCON11 (beta)</vt:lpstr>
      <vt:lpstr>GEOCON and GEOCON11 (beta)</vt:lpstr>
      <vt:lpstr>GEOCON and GEOCON11 (beta)</vt:lpstr>
      <vt:lpstr>GEOCON and GEOCON11 (beta)</vt:lpstr>
      <vt:lpstr>GEOCON and GEOCON11 (beta)</vt:lpstr>
      <vt:lpstr>GEOCON and GEOCON11 (beta)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Bobbi.Simmons</dc:creator>
  <cp:lastModifiedBy>Michael L. Dennis</cp:lastModifiedBy>
  <cp:revision>920</cp:revision>
  <dcterms:created xsi:type="dcterms:W3CDTF">2011-05-12T16:21:08Z</dcterms:created>
  <dcterms:modified xsi:type="dcterms:W3CDTF">2013-05-01T14:13:46Z</dcterms:modified>
</cp:coreProperties>
</file>