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7" r:id="rId8"/>
    <p:sldId id="260" r:id="rId9"/>
    <p:sldId id="261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4746-D43C-43DF-9974-3495C45D312B}" type="datetimeFigureOut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74EF-6726-43BB-A0EF-31289D4112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953000" cy="6612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National Height Modernization Partner Meeting </a:t>
            </a:r>
            <a:br>
              <a:rPr lang="en-US" b="1" dirty="0"/>
            </a:br>
            <a:r>
              <a:rPr lang="en-US" dirty="0"/>
              <a:t>Kentucky Transportation Cabinet Conference Center </a:t>
            </a:r>
            <a:br>
              <a:rPr lang="en-US" dirty="0"/>
            </a:br>
            <a:r>
              <a:rPr lang="en-US" dirty="0"/>
              <a:t>Frankfort, Kentucky </a:t>
            </a:r>
            <a:br>
              <a:rPr lang="en-US" dirty="0"/>
            </a:br>
            <a:r>
              <a:rPr lang="en-US" dirty="0"/>
              <a:t>April 30 – May 1,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pic>
        <p:nvPicPr>
          <p:cNvPr id="1026" name="Picture 2" descr="C:\Users\DSM\Desktop\iphone dump 9-26\IMG_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320" y="1600200"/>
            <a:ext cx="69093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O&amp;M</a:t>
            </a:r>
          </a:p>
          <a:p>
            <a:r>
              <a:rPr lang="en-US" dirty="0" smtClean="0"/>
              <a:t>Lifecycle Replacement</a:t>
            </a:r>
          </a:p>
          <a:p>
            <a:r>
              <a:rPr lang="en-US" dirty="0" smtClean="0"/>
              <a:t>Hardware/Software Upgrades</a:t>
            </a:r>
          </a:p>
          <a:p>
            <a:r>
              <a:rPr lang="en-US" dirty="0" smtClean="0"/>
              <a:t>Growing “partner” network</a:t>
            </a:r>
          </a:p>
          <a:p>
            <a:r>
              <a:rPr lang="en-US" dirty="0" smtClean="0"/>
              <a:t>Visiting Scientist Program</a:t>
            </a:r>
          </a:p>
          <a:p>
            <a:r>
              <a:rPr lang="en-US" dirty="0" smtClean="0"/>
              <a:t>Advocacy - Advocacy -Advocacy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4" name="Content Placeholder 3" descr="mississipp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49" y="1143000"/>
            <a:ext cx="4148931" cy="414893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David S. Mooneyhan</a:t>
            </a:r>
          </a:p>
          <a:p>
            <a:pPr>
              <a:buNone/>
            </a:pPr>
            <a:r>
              <a:rPr lang="en-US" dirty="0"/>
              <a:t>Director</a:t>
            </a:r>
          </a:p>
          <a:p>
            <a:pPr>
              <a:buNone/>
            </a:pPr>
            <a:r>
              <a:rPr lang="en-US" dirty="0"/>
              <a:t>Gulf Coast Geospatial </a:t>
            </a:r>
            <a:r>
              <a:rPr lang="en-US" dirty="0" smtClean="0"/>
              <a:t>Center</a:t>
            </a:r>
            <a:endParaRPr lang="en-US" dirty="0"/>
          </a:p>
          <a:p>
            <a:pPr>
              <a:buNone/>
            </a:pPr>
            <a:r>
              <a:rPr lang="en-US" dirty="0"/>
              <a:t>The University of Southern Mississippi</a:t>
            </a:r>
          </a:p>
          <a:p>
            <a:pPr>
              <a:buNone/>
            </a:pPr>
            <a:r>
              <a:rPr lang="en-US" dirty="0" smtClean="0"/>
              <a:t>228-806-0049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David.Mooneyhan@usm.edu</a:t>
            </a: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788" y="71880"/>
            <a:ext cx="4911811" cy="655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 Geospatial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Southern Mississippi </a:t>
            </a:r>
          </a:p>
          <a:p>
            <a:r>
              <a:rPr lang="en-US" dirty="0" smtClean="0"/>
              <a:t>Research Enterprise</a:t>
            </a:r>
            <a:endParaRPr lang="en-US" dirty="0"/>
          </a:p>
          <a:p>
            <a:r>
              <a:rPr lang="en-US" dirty="0" smtClean="0"/>
              <a:t>Located at Stennis Space Center</a:t>
            </a:r>
            <a:endParaRPr lang="en-US" dirty="0"/>
          </a:p>
          <a:p>
            <a:r>
              <a:rPr lang="en-US" dirty="0" smtClean="0"/>
              <a:t>Self Funded (external only)</a:t>
            </a:r>
          </a:p>
          <a:p>
            <a:pPr lvl="1"/>
            <a:r>
              <a:rPr lang="en-US" dirty="0" smtClean="0"/>
              <a:t>Multiple Federal and State projects</a:t>
            </a:r>
          </a:p>
          <a:p>
            <a:pPr lvl="2"/>
            <a:r>
              <a:rPr lang="en-US" dirty="0" smtClean="0"/>
              <a:t>Remote sensing, ecosystem monitoring, heightmod, GIS/technical services,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560" y="71880"/>
            <a:ext cx="5083040" cy="6786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Began 2000 – NASA seed funds</a:t>
            </a:r>
          </a:p>
          <a:p>
            <a:r>
              <a:rPr lang="en-US" dirty="0" smtClean="0"/>
              <a:t>NOAA Height Mod</a:t>
            </a:r>
          </a:p>
          <a:p>
            <a:pPr lvl="1"/>
            <a:r>
              <a:rPr lang="en-US" dirty="0" smtClean="0"/>
              <a:t>2004</a:t>
            </a:r>
          </a:p>
          <a:p>
            <a:pPr lvl="1"/>
            <a:r>
              <a:rPr lang="en-US" dirty="0" smtClean="0"/>
              <a:t>Katrina</a:t>
            </a:r>
          </a:p>
          <a:p>
            <a:pPr lvl="1"/>
            <a:r>
              <a:rPr lang="en-US" dirty="0" smtClean="0"/>
              <a:t>Network Expansion</a:t>
            </a:r>
          </a:p>
          <a:p>
            <a:pPr lvl="1"/>
            <a:r>
              <a:rPr lang="en-US" dirty="0" smtClean="0"/>
              <a:t>2007 Spatial Reference Center Designation</a:t>
            </a:r>
          </a:p>
          <a:p>
            <a:pPr lvl="1"/>
            <a:r>
              <a:rPr lang="en-US" dirty="0" smtClean="0"/>
              <a:t>O&amp;M</a:t>
            </a:r>
          </a:p>
          <a:p>
            <a:pPr lvl="1"/>
            <a:r>
              <a:rPr lang="en-US" dirty="0" smtClean="0"/>
              <a:t>MDOT 2010</a:t>
            </a:r>
          </a:p>
          <a:p>
            <a:pPr lvl="1"/>
            <a:r>
              <a:rPr lang="en-US" dirty="0" smtClean="0"/>
              <a:t>2012 </a:t>
            </a:r>
            <a:r>
              <a:rPr lang="en-US" smtClean="0"/>
              <a:t>RTN.USM.EDU rollout (10-1 and 11-1)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RTN.USM.EDU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2013 Year to Day report for All Organizations (not including MDOT)</a:t>
            </a:r>
            <a:endParaRPr lang="en-US" dirty="0"/>
          </a:p>
          <a:p>
            <a:r>
              <a:rPr lang="en-US" dirty="0" smtClean="0"/>
              <a:t>34 </a:t>
            </a:r>
            <a:r>
              <a:rPr lang="en-US" dirty="0"/>
              <a:t>Unique organizations using the Single Base RTK Service</a:t>
            </a:r>
          </a:p>
          <a:p>
            <a:r>
              <a:rPr lang="en-US" dirty="0" smtClean="0"/>
              <a:t>71 Individual Users </a:t>
            </a:r>
            <a:r>
              <a:rPr lang="en-US" dirty="0"/>
              <a:t>using the Single Base RTK Service</a:t>
            </a:r>
          </a:p>
          <a:p>
            <a:r>
              <a:rPr lang="en-US" dirty="0" smtClean="0"/>
              <a:t>1,421 </a:t>
            </a:r>
            <a:r>
              <a:rPr lang="en-US" dirty="0"/>
              <a:t>hours 57 minutes 40 seconds of Single Base RTK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Mississippi Department of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/>
              <a:t>2012 Year End report 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dirty="0" smtClean="0"/>
              <a:t>90 </a:t>
            </a:r>
            <a:r>
              <a:rPr lang="en-US" dirty="0"/>
              <a:t>Active MDOT users accounts for 2012</a:t>
            </a:r>
          </a:p>
          <a:p>
            <a:r>
              <a:rPr lang="en-US" dirty="0" smtClean="0"/>
              <a:t>2,220 </a:t>
            </a:r>
            <a:r>
              <a:rPr lang="en-US" dirty="0"/>
              <a:t>hours 04 minutes 09 seconds of </a:t>
            </a:r>
            <a:r>
              <a:rPr lang="en-US" dirty="0" smtClean="0"/>
              <a:t>RTN </a:t>
            </a:r>
            <a:r>
              <a:rPr lang="en-US" dirty="0"/>
              <a:t>Usage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2013 </a:t>
            </a:r>
            <a:r>
              <a:rPr lang="en-US" b="1" dirty="0"/>
              <a:t>Year to </a:t>
            </a:r>
            <a:r>
              <a:rPr lang="en-US" b="1" dirty="0" smtClean="0"/>
              <a:t>Date </a:t>
            </a:r>
            <a:r>
              <a:rPr lang="en-US" b="1" dirty="0"/>
              <a:t>report </a:t>
            </a:r>
            <a:r>
              <a:rPr lang="en-US" b="1" dirty="0" smtClean="0"/>
              <a:t> </a:t>
            </a:r>
            <a:r>
              <a:rPr lang="en-US" sz="2200" dirty="0" smtClean="0"/>
              <a:t>(4-29-13)</a:t>
            </a:r>
            <a:endParaRPr lang="en-US" sz="2200" dirty="0"/>
          </a:p>
          <a:p>
            <a:r>
              <a:rPr lang="en-US" dirty="0" smtClean="0"/>
              <a:t>83 </a:t>
            </a:r>
            <a:r>
              <a:rPr lang="en-US" dirty="0"/>
              <a:t>Active MDOT users accounts for </a:t>
            </a:r>
            <a:r>
              <a:rPr lang="en-US" dirty="0" smtClean="0"/>
              <a:t>2013 </a:t>
            </a:r>
            <a:r>
              <a:rPr lang="en-US" dirty="0"/>
              <a:t>(</a:t>
            </a:r>
            <a:r>
              <a:rPr lang="en-US" i="1" dirty="0" smtClean="0"/>
              <a:t>173 </a:t>
            </a:r>
            <a:r>
              <a:rPr lang="en-US" i="1" dirty="0"/>
              <a:t>Total Accounts created since 2012</a:t>
            </a:r>
            <a:r>
              <a:rPr lang="en-US" dirty="0"/>
              <a:t>)</a:t>
            </a:r>
          </a:p>
          <a:p>
            <a:r>
              <a:rPr lang="en-US" dirty="0" smtClean="0"/>
              <a:t>997 </a:t>
            </a:r>
            <a:r>
              <a:rPr lang="en-US" dirty="0"/>
              <a:t>hours 33 minutes 39 seconds of </a:t>
            </a:r>
            <a:r>
              <a:rPr lang="en-US" dirty="0" smtClean="0"/>
              <a:t>RTN </a:t>
            </a:r>
            <a:r>
              <a:rPr lang="en-US" dirty="0"/>
              <a:t>Usage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2013 Network Activity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Upgraded </a:t>
            </a:r>
            <a:r>
              <a:rPr lang="en-US" dirty="0"/>
              <a:t>27 stations with GLONASS capable receivers and antennas</a:t>
            </a:r>
          </a:p>
          <a:p>
            <a:r>
              <a:rPr lang="en-US" dirty="0" smtClean="0"/>
              <a:t>Installed </a:t>
            </a:r>
            <a:r>
              <a:rPr lang="en-US" dirty="0"/>
              <a:t>two new stations </a:t>
            </a:r>
          </a:p>
          <a:p>
            <a:r>
              <a:rPr lang="en-US" dirty="0" smtClean="0"/>
              <a:t>Submitted </a:t>
            </a:r>
            <a:r>
              <a:rPr lang="en-US" dirty="0"/>
              <a:t>three stations in the national network</a:t>
            </a:r>
          </a:p>
          <a:p>
            <a:pPr>
              <a:buNone/>
            </a:pPr>
            <a:r>
              <a:rPr lang="en-US" b="1" dirty="0" smtClean="0"/>
              <a:t>Station </a:t>
            </a:r>
            <a:r>
              <a:rPr lang="en-US" b="1" dirty="0"/>
              <a:t>Count: 69 Total / 53 Mississippi / 8 Alabama / 5 Louisiana / 3 Tennessee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S_Only_RT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5004954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S_Shared_RT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199" y="0"/>
            <a:ext cx="5149959" cy="6664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246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National Height Modernization Partner Meeting  Kentucky Transportation Cabinet Conference Center  Frankfort, Kentucky  April 30 – May 1, 2013 </vt:lpstr>
      <vt:lpstr>Gulf Coast Geospatial Center</vt:lpstr>
      <vt:lpstr>History</vt:lpstr>
      <vt:lpstr>RTN.USM.EDU</vt:lpstr>
      <vt:lpstr>Users</vt:lpstr>
      <vt:lpstr>Mississippi Department of Transportation</vt:lpstr>
      <vt:lpstr>2013 Network Activity </vt:lpstr>
      <vt:lpstr>Slide 8</vt:lpstr>
      <vt:lpstr>Slide 9</vt:lpstr>
      <vt:lpstr>Expansion</vt:lpstr>
      <vt:lpstr>Future</vt:lpstr>
      <vt:lpstr>Questions/Comments</vt:lpstr>
    </vt:vector>
  </TitlesOfParts>
  <Company>Genco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Height Modernization Partner Meeting  Kentucky Transportation Cabinet Conference Center  Frankfort, Kentucky  April 30 – May 1, 2013</dc:title>
  <dc:creator>DSM</dc:creator>
  <cp:lastModifiedBy>DSM</cp:lastModifiedBy>
  <cp:revision>8</cp:revision>
  <dcterms:created xsi:type="dcterms:W3CDTF">2013-04-30T06:37:32Z</dcterms:created>
  <dcterms:modified xsi:type="dcterms:W3CDTF">2013-04-30T07:50:18Z</dcterms:modified>
</cp:coreProperties>
</file>