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1" r:id="rId4"/>
    <p:sldId id="258" r:id="rId5"/>
    <p:sldId id="262" r:id="rId6"/>
    <p:sldId id="263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4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4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8C5F-5D9B-4CC4-B660-6432E6D936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FE86-C41D-46DB-98E8-F32CA675F4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9C66-53C1-49AA-9181-6372EA3786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9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1CF3-831E-430F-A6C7-97709AFCD5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5F91-51B4-4DB2-8C9A-271E158848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1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0B90-F982-4079-B56B-ADFF441F81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2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9E51-514E-462E-8079-96011129F8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EB06-28B7-4D86-8F50-D5263191FD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7A67-9123-486B-9B54-5089BD5641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D211-F0F6-44BC-88FF-7AD28AD04C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F16C-C415-4346-B63E-01A0B2B94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C612-BBE0-43EA-8557-E9B5602CB0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7D76-C8B2-4ADB-9656-30F48CFFD1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A932-73E3-4CAC-9759-6C97B4DD95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C1D9-10BE-4E9C-A3EB-154E63A2A7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54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4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4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54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4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4DDE3-FB8C-4131-A226-BEF059CD0B9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906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 smtClean="0"/>
              <a:t>The South Carolina Geodetic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414600" cy="5211728"/>
          </a:xfrm>
        </p:spPr>
      </p:pic>
    </p:spTree>
    <p:extLst>
      <p:ext uri="{BB962C8B-B14F-4D97-AF65-F5344CB8AC3E}">
        <p14:creationId xmlns:p14="http://schemas.microsoft.com/office/powerpoint/2010/main" val="28597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Thank-you!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Matt Wellslager</a:t>
            </a:r>
          </a:p>
          <a:p>
            <a:pPr marL="0" indent="0" algn="ctr">
              <a:buNone/>
            </a:pPr>
            <a:r>
              <a:rPr lang="en-US" sz="2800" dirty="0" smtClean="0"/>
              <a:t>South Carolina Geodetic Survey</a:t>
            </a:r>
          </a:p>
          <a:p>
            <a:pPr marL="0" indent="0" algn="ctr">
              <a:buNone/>
            </a:pPr>
            <a:r>
              <a:rPr lang="en-US" sz="2800" dirty="0" smtClean="0"/>
              <a:t>5 Geology Rd</a:t>
            </a:r>
          </a:p>
          <a:p>
            <a:pPr marL="0" indent="0" algn="ctr">
              <a:buNone/>
            </a:pPr>
            <a:r>
              <a:rPr lang="en-US" sz="2800" dirty="0" smtClean="0"/>
              <a:t>Columbia, SC 29212</a:t>
            </a:r>
          </a:p>
          <a:p>
            <a:pPr marL="0" indent="0" algn="ctr">
              <a:buNone/>
            </a:pPr>
            <a:r>
              <a:rPr lang="en-US" sz="2800" dirty="0" smtClean="0"/>
              <a:t>803-896-7715</a:t>
            </a:r>
          </a:p>
          <a:p>
            <a:pPr marL="0" indent="0" algn="ctr">
              <a:buNone/>
            </a:pPr>
            <a:r>
              <a:rPr lang="en-US" sz="2800" dirty="0" smtClean="0"/>
              <a:t>Matt.wellslager@scgs.sc.gov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8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40" y="457200"/>
            <a:ext cx="8229600" cy="1139825"/>
          </a:xfrm>
        </p:spPr>
        <p:txBody>
          <a:bodyPr/>
          <a:lstStyle/>
          <a:p>
            <a:r>
              <a:rPr lang="en-US" sz="3600" dirty="0" smtClean="0"/>
              <a:t>Mission</a:t>
            </a:r>
            <a:r>
              <a:rPr lang="en-US" dirty="0" smtClean="0"/>
              <a:t> </a:t>
            </a:r>
            <a:r>
              <a:rPr lang="en-US" sz="3600" dirty="0" smtClean="0"/>
              <a:t>Statement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5" y="2119313"/>
            <a:ext cx="821621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SCGS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9800"/>
            <a:ext cx="4800600" cy="24733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813924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44"/>
            <a:ext cx="8229600" cy="1139825"/>
          </a:xfrm>
        </p:spPr>
        <p:txBody>
          <a:bodyPr/>
          <a:lstStyle/>
          <a:p>
            <a:r>
              <a:rPr lang="en-US" sz="3600" dirty="0" smtClean="0"/>
              <a:t>SC Defines Height Modernization as…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077" y="5562600"/>
            <a:ext cx="7010400" cy="796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4" y="896968"/>
            <a:ext cx="5717766" cy="43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" y="5410200"/>
            <a:ext cx="8080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sz="3600" dirty="0" smtClean="0"/>
              <a:t>Height Modernization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Height Mod survey in all 46 counties.  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performing reconnaissance, attempt to recover all possible bench marks and determine if site is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GPSable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These observations are used when improving the geoid.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ties to historical tide gages and barrier islands.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improve VDATUM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all of the SC RTN sites have Height Mod coordinates.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and create Height Mod control using the states RTN.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database for geodetic control.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z="3600" dirty="0" smtClean="0"/>
              <a:t>Accomplishments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6" y="1752600"/>
            <a:ext cx="487394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1669" y="1042243"/>
            <a:ext cx="3385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SCGS has performed Height Mod surveys for 80% of the counties in the state.  The SCGS just completed 2 regional projects that added control to 6 different counties.  3 counties per project.  With these projects, a total of 480 monuments with 0.02 m 3D control have been added.  </a:t>
            </a:r>
            <a:endParaRPr lang="en-US" dirty="0"/>
          </a:p>
          <a:p>
            <a:r>
              <a:rPr lang="en-US" dirty="0" smtClean="0"/>
              <a:t>The SCGS has collected QA/QC data using the SC RTN for counties as </a:t>
            </a:r>
            <a:r>
              <a:rPr lang="en-US" dirty="0" err="1" smtClean="0"/>
              <a:t>LiDAR</a:t>
            </a:r>
            <a:r>
              <a:rPr lang="en-US" dirty="0" smtClean="0"/>
              <a:t> checkpoints.  We have done this as an in-kind service for 4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sz="3600" dirty="0" smtClean="0"/>
              <a:t>The South Carolina Real Time Network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47850" cy="5712636"/>
          </a:xfrm>
        </p:spPr>
      </p:pic>
    </p:spTree>
    <p:extLst>
      <p:ext uri="{BB962C8B-B14F-4D97-AF65-F5344CB8AC3E}">
        <p14:creationId xmlns:p14="http://schemas.microsoft.com/office/powerpoint/2010/main" val="35941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SCGS has been fortunate to receive Height Modernization grants in the past.  Last grant ended July 31, 2012. </a:t>
            </a:r>
          </a:p>
          <a:p>
            <a:endParaRPr lang="en-US" sz="2400" dirty="0"/>
          </a:p>
          <a:p>
            <a:r>
              <a:rPr lang="en-US" sz="2400" dirty="0" smtClean="0"/>
              <a:t>SCGS will participate in any competitive grant application process if, and when, the application process is made available again.</a:t>
            </a:r>
          </a:p>
          <a:p>
            <a:endParaRPr lang="en-US" sz="2400" dirty="0"/>
          </a:p>
          <a:p>
            <a:r>
              <a:rPr lang="en-US" sz="2400" dirty="0" smtClean="0"/>
              <a:t>South Carolina has appropriated funding.  It is limited but available.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8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sz="3600" dirty="0" smtClean="0"/>
              <a:t>Biggest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en-US" dirty="0" smtClean="0"/>
              <a:t>Learning the new Adjust Program</a:t>
            </a:r>
          </a:p>
          <a:p>
            <a:endParaRPr lang="en-US" dirty="0"/>
          </a:p>
          <a:p>
            <a:r>
              <a:rPr lang="en-US" dirty="0" smtClean="0"/>
              <a:t>Creating a database for SC.  </a:t>
            </a:r>
          </a:p>
          <a:p>
            <a:endParaRPr lang="en-US" dirty="0"/>
          </a:p>
          <a:p>
            <a:r>
              <a:rPr lang="en-US" dirty="0"/>
              <a:t>Funding – Need I say anymore?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diamond" w="med" len="med"/>
          <a:tailEnd type="triangl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diamond" w="med" len="med"/>
          <a:tailEnd type="triangl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281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Globe</vt:lpstr>
      <vt:lpstr>The South Carolina Geodetic Survey</vt:lpstr>
      <vt:lpstr>Mission Statement</vt:lpstr>
      <vt:lpstr>SCGS Staff</vt:lpstr>
      <vt:lpstr>SC Defines Height Modernization as…</vt:lpstr>
      <vt:lpstr>Height Modernization Goals</vt:lpstr>
      <vt:lpstr>Accomplishments</vt:lpstr>
      <vt:lpstr>The South Carolina Real Time Network</vt:lpstr>
      <vt:lpstr>Funding</vt:lpstr>
      <vt:lpstr>Biggest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Carolina Geodetic Survey</dc:title>
  <dc:creator>Matt Wellslager</dc:creator>
  <cp:lastModifiedBy>Matt Wellslager</cp:lastModifiedBy>
  <cp:revision>22</cp:revision>
  <dcterms:created xsi:type="dcterms:W3CDTF">2013-04-24T20:12:38Z</dcterms:created>
  <dcterms:modified xsi:type="dcterms:W3CDTF">2013-05-02T17:46:19Z</dcterms:modified>
</cp:coreProperties>
</file>