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1" r:id="rId4"/>
    <p:sldId id="282" r:id="rId5"/>
    <p:sldId id="283" r:id="rId6"/>
    <p:sldId id="271" r:id="rId7"/>
    <p:sldId id="259" r:id="rId8"/>
    <p:sldId id="266" r:id="rId9"/>
    <p:sldId id="267" r:id="rId10"/>
    <p:sldId id="268" r:id="rId11"/>
    <p:sldId id="270" r:id="rId12"/>
    <p:sldId id="272" r:id="rId13"/>
    <p:sldId id="273" r:id="rId14"/>
    <p:sldId id="274" r:id="rId15"/>
    <p:sldId id="275" r:id="rId16"/>
    <p:sldId id="284" r:id="rId17"/>
    <p:sldId id="279" r:id="rId18"/>
    <p:sldId id="278" r:id="rId19"/>
    <p:sldId id="262" r:id="rId20"/>
    <p:sldId id="263" r:id="rId21"/>
    <p:sldId id="26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C9CCE5-4FB4-4553-89A3-A5514D10D8F3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75D837-B528-410B-A2B8-D92ECBDB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096C0E-94E4-4943-BB8C-9259A3723A51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7AE31D-41E4-4F80-A649-FDD520766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AC76-E8F6-4BD9-BF6D-6F4CCD058B93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398-4592-456B-9292-8481F34043B8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96E-1A14-47C2-A4EE-7B16DF2802AA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8053FE-3A89-4BA2-AA87-57CF83E4D089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A14A-8991-4995-992A-E4AC3D7A34D5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D3C5-46BA-4FCA-ADE1-BD4FD2BED3F7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F1FB-9D6D-4B82-B1D9-D7F647B6DB9F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4FF9-F42B-4313-BEE9-E6D231C5CE5E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31D-B59D-45EA-A75B-FD241A46EDAA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BFF2A5-0521-48E5-81F2-8523C48BD714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4430-3832-4BFE-A5E5-07E1C06F1C04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21F8BD-92A4-46A9-AA33-36B3B4174975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305800" cy="186279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NATIONAL HEIGHT MODERNIZATION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PARTNER MEETING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APRIL 30 TO MAY 1, FRANKFORT, KY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WISCONSIN HEIGHT MODERNIZATION PROGRAM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 descr="logo-dot-head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28600"/>
            <a:ext cx="1828800" cy="1828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914400" y="6172200"/>
            <a:ext cx="74676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2013 SURVEY CAMPAIGNS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9248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4" y="1524000"/>
            <a:ext cx="2790826" cy="4276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1447800"/>
            <a:ext cx="274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GPS AND LEVELING CAMPAIGNS SCHEDULED FOR PHASE 8C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IRON, VILAS, ONEIDA, LINCOLN, LANGLADE AND MARATHON COUNTIES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NA2011  WISCORS ADJUSTMENT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172200"/>
            <a:ext cx="74676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pic>
        <p:nvPicPr>
          <p:cNvPr id="5" name="Picture 4" descr="geo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4426682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1621572"/>
            <a:ext cx="327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1.5 cm SHIFT PRIMARILY TO THE EAST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PURPOSE WAS TO MAINTAIN CONSISTENCY WITH THE NATIONAL NETWORK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TO BE USED WITH THE MOST CURRENT GLOBAL REFERENCE FRAME – IGS08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STATEWIDE LEVELING ADJUSTMENT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80010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pic>
        <p:nvPicPr>
          <p:cNvPr id="5" name="Picture 4" descr="Final shifts (2).jpg"/>
          <p:cNvPicPr>
            <a:picLocks noChangeAspect="1"/>
          </p:cNvPicPr>
          <p:nvPr/>
        </p:nvPicPr>
        <p:blipFill>
          <a:blip r:embed="rId3" cstate="print"/>
          <a:srcRect l="12680" t="621" r="24058"/>
          <a:stretch>
            <a:fillRect/>
          </a:stretch>
        </p:blipFill>
        <p:spPr>
          <a:xfrm>
            <a:off x="609600" y="1295400"/>
            <a:ext cx="4343400" cy="4802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1524000"/>
            <a:ext cx="350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PUBLISHED BENCHMARKS AND WATER GAUGE STATIONS HAD MISCLOSURE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221 COASTLINE, WATER GAUGE STATIONS AND NEIGHBORING STATE BENCHMARKS WERE CONSTRAINED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RESULTED IN GEOID MODEL 12A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MONROE CORS STATION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7724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166878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CATASTROPHIC DESTRUCTION OF MONROE AIRPORT TERMINAL</a:t>
            </a:r>
          </a:p>
          <a:p>
            <a:pPr algn="ctr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THE STATION WILL BE OPERATING  DURING  THE AIRPORT CONSTRUCTION PROJECT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8" descr="mooe_ant_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7400" y="2133600"/>
            <a:ext cx="4064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MONUMENT PRESERVATION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8486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pic>
        <p:nvPicPr>
          <p:cNvPr id="5" name="Picture 4" descr="Copy 2 Org_Posts(Round Lake AZ MK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057" y="1981200"/>
            <a:ext cx="4714543" cy="3124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2090678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WISDOT REPLACEMENT DOCUMENT OUTLINING ROLES AND RESPONSIBILITIES FOR REESTABLISHMENT OF GEODETIC CONTROL STATIONS DESTROYED BY  WISDOT CONSTRUCTION PROJECTS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MONUMENT PRESERVATION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77724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pic>
        <p:nvPicPr>
          <p:cNvPr id="9" name="Picture 8" descr="IMG_2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371600"/>
            <a:ext cx="3962400" cy="2971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48200" y="1806476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TO REPORT AN ISSUE WITH A MONUMENT PLEASE CALL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866-568-2852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OR EMAIL </a:t>
            </a:r>
            <a:r>
              <a:rPr lang="en-US" sz="2400" b="1" u="sng" dirty="0" smtClean="0">
                <a:solidFill>
                  <a:schemeClr val="bg1"/>
                </a:solidFill>
              </a:rPr>
              <a:t>geodetic@dot.wi.gov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4495800"/>
            <a:ext cx="7543800" cy="163121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PLEASE INCLUDE THE COUNTY, THE HIGHWAY OR ROAD THE MONUMENT IS LOCATED ON, THE DESIGNATION STAMPED ON THE DISC,  A BRIEF DESCRIPTION  OF THE ISSUE HAPPENING AT THE MONUMENT SITE AND A CALL BACK NUMBER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SHARING CORS STATIONS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245352"/>
            <a:ext cx="81534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71837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PURSUING LICENSING TO BE ABLE TO INCLUDE 10 STATIONS FROM IOWA, MICHIGAN AND MINNESOTA IN THE WISCORS NETWORK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324350" cy="2789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PRODUCTS AND ACCESS TO DATA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usp_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820409" cy="20574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00400" y="17526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NATIONAL GEODETIC SURVEY</a:t>
            </a: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http://www.ngs.noaa.gov/</a:t>
            </a:r>
          </a:p>
          <a:p>
            <a:endParaRPr lang="en-US" sz="2400" b="1" u="sng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STATE CARTOGRAPHERS OFFICE</a:t>
            </a: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http://www.sco.wisc.edu/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logo-dot-hea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4705350"/>
            <a:ext cx="857250" cy="857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0" y="3733800"/>
            <a:ext cx="5257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SHAPE AND TEXT FILES AVAILABLE</a:t>
            </a:r>
          </a:p>
          <a:p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COUNTY MAPS IN .</a:t>
            </a:r>
            <a:r>
              <a:rPr lang="en-US" sz="2200" b="1" dirty="0" err="1" smtClean="0">
                <a:solidFill>
                  <a:schemeClr val="bg1"/>
                </a:solidFill>
              </a:rPr>
              <a:t>pdf</a:t>
            </a:r>
            <a:r>
              <a:rPr lang="en-US" sz="2200" b="1" dirty="0" smtClean="0">
                <a:solidFill>
                  <a:schemeClr val="bg1"/>
                </a:solidFill>
              </a:rPr>
              <a:t> FORMAT </a:t>
            </a:r>
          </a:p>
          <a:p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REFERENCE DATA FOR POST PROCESSING</a:t>
            </a:r>
          </a:p>
          <a:p>
            <a:r>
              <a:rPr lang="en-US" sz="2200" b="1" u="sng" dirty="0" smtClean="0">
                <a:solidFill>
                  <a:schemeClr val="bg1"/>
                </a:solidFill>
              </a:rPr>
              <a:t>https://wiscors.dot.wi.gov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trac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771900"/>
            <a:ext cx="2381250" cy="24003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13" descr="NGS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1600201"/>
            <a:ext cx="926591" cy="914399"/>
          </a:xfrm>
          <a:prstGeom prst="rect">
            <a:avLst/>
          </a:prstGeom>
        </p:spPr>
      </p:pic>
      <p:pic>
        <p:nvPicPr>
          <p:cNvPr id="15" name="Picture 14" descr="sco logo v475 for bann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2590800"/>
            <a:ext cx="1143002" cy="1162814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62000" y="6203667"/>
            <a:ext cx="76200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RESEARCH PARTNERS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7D9-0FE2-4A96-A8FF-F273C5022D52}" type="slidenum">
              <a:rPr lang="en-US" sz="1800" smtClean="0"/>
              <a:pPr/>
              <a:t>18</a:t>
            </a:fld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7772400" cy="350520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81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044005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GIOVANNI SELLA, PhD.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NATIONAL CORS PROGRAM MANAGER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10" descr="velocitie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038600" cy="268750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11" descr="COR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025" y="4343400"/>
            <a:ext cx="2466975" cy="18478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657600" y="44958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CHUCK DEMETS, PhD.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PROFESSOR OF GEOLOGY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UW - MADISON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EDUCATION AND OUTREACH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80010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pic>
        <p:nvPicPr>
          <p:cNvPr id="5" name="Picture 4" descr="rove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24000"/>
            <a:ext cx="1552575" cy="228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95600" y="1524000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WSLS ANNUAL INSTITUTE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WISDOT SURVEY WORKSHOP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CORN/SOY EXPO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WLIA ANNUAL CONFERENCE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WISDOT REGIONAL UTILITY CONFERENCES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WISDOT AERONAUTICS CONFERENCE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DIGGER’S HOTLINE SAFETY MEETINGS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1148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MINNESOTA SURVEY TECHNICAL WORKSHOP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FARM TECHNOLOGY DAYS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WISCONSIN COUNTY SURVEYORS ASSOCIATION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GREAT LAKES REGION HEIGHT MODERNIZATION CONSORTIUM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WIGICC – ELEVATION WORKGROUP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UW GIS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WI-HMP OBJECTIVES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76200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905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43400" y="213360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TO PROVIDE REAL-TIME, SUB 2 CM-HORIZONTAL AND VERTICAL POSITIONING STATEWIDE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620161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TWO RELIABLE, INDEPENDENT NETWORKS ARE NECESSARY TO MAKE THIS ACCURACY POSSIBLE.  THE PASSIVE NETWORK IS THE GEODETIC CONTROL MONUMENTS AND THE ACTIVE NETWORK IS WISCORS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IMG_6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00" y="1447800"/>
            <a:ext cx="3860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COOL WEBSITES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pic>
        <p:nvPicPr>
          <p:cNvPr id="5" name="Picture 4" descr="lake_sup_level.jpg"/>
          <p:cNvPicPr>
            <a:picLocks noChangeAspect="1"/>
          </p:cNvPicPr>
          <p:nvPr/>
        </p:nvPicPr>
        <p:blipFill>
          <a:blip r:embed="rId3" cstate="print"/>
          <a:srcRect l="10448" r="13433"/>
          <a:stretch>
            <a:fillRect/>
          </a:stretch>
        </p:blipFill>
        <p:spPr>
          <a:xfrm>
            <a:off x="533400" y="1733550"/>
            <a:ext cx="3886200" cy="382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24400" y="2090678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www.spaceweather.com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www.landsurveyorsunited.com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www.marinesurvey.org</a:t>
            </a:r>
          </a:p>
          <a:p>
            <a:endParaRPr lang="en-US" b="1" u="sng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www.gps.gov</a:t>
            </a:r>
          </a:p>
          <a:p>
            <a:endParaRPr lang="en-US" b="1" u="sng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www.wisconsinview.org</a:t>
            </a:r>
          </a:p>
          <a:p>
            <a:endParaRPr lang="en-US" b="1" u="sng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www.noaa.gov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QUESTIONS OR COMMENTS?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172200"/>
            <a:ext cx="81534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pic>
        <p:nvPicPr>
          <p:cNvPr id="5" name="Picture 4" descr="bell_ant_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6019800" cy="451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HISTORY OF WI-HMP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172200"/>
            <a:ext cx="79248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905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hist_level_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447800"/>
            <a:ext cx="3505200" cy="26289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90600" y="17526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COMPLETED THE ORIGNAL HARN IN 1991 USING 80 STATIONS AT 50 Km SPACING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3434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STARTED REMONUMENTING THE STATE IN 1999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FIRST ZONE OF 24 WISCORS STATIONS CAME ONLINE IN 2008 WITH 200 REGISTERED USERS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HISTORY OF WI-HMP FUNDING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5438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905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1447800"/>
          <a:ext cx="3886200" cy="44805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032272"/>
                <a:gridCol w="1329928"/>
                <a:gridCol w="15240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Fiscal</a:t>
                      </a:r>
                      <a:r>
                        <a:rPr lang="en-US" sz="1400" baseline="0" dirty="0" smtClean="0"/>
                        <a:t> Year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NOAA Grant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Match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$425,000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$330,000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$400,000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$465,000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$2,661,666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$750,000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$2,661,273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$700,000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$2,649,747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$382,804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$1,200,000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$300,000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$300,000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$200,000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$2,147,900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$200,000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$999,000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$493,000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$495,000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$1,550,000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$700,000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</a:t>
                      </a:r>
                      <a:r>
                        <a:rPr lang="en-US" sz="1400" dirty="0" smtClean="0"/>
                        <a:t>13,444,586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$6,565,804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53000" y="1560016"/>
            <a:ext cx="335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FROM 1998 TO 2001 THE STATE PROVIDED APPROXIMATELY      $2 MILLION IN FUNDING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2009 AND 2010 GRANTS WILL BE CLOSING DECEMBER 31, 2013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POSSIBLE FEE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79248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pic>
        <p:nvPicPr>
          <p:cNvPr id="10" name="Picture 9" descr="people-toddler-crying-boy-unhap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944006"/>
            <a:ext cx="3124200" cy="316139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14800" y="2046744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DEPARTMENT IS AGAIN CONSIDERING IMPLEMENTING A NOMINAL RECOVERY FEE TO OFFSET OPERATIONAL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NEW CORS STATIONS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172200"/>
            <a:ext cx="77724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524000"/>
            <a:ext cx="304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WINTER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BRUCE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CHETEK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CLAYTON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HUDSON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KNAPP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CHIPPEWA FALLS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LIMA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OSSEO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ARCADIA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LA CROSSE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89365"/>
            <a:ext cx="2819400" cy="4125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NEW NGS PUBLISHED MARKS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8486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1653075"/>
            <a:ext cx="3937246" cy="413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1828800"/>
            <a:ext cx="32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PHASE 7C &amp; 8B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DOUGLAS, BAYFIELD, ASHLAND, IRON, VILAS, ONEIDA AND LINCOLN COUNTIES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2013 MONUMENTATION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76962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3949701" cy="3442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62600" y="2057400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220 MONUMENTS LEFT TO CONSTRUCT IN THE NORTHEAST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WORKING THROUGH TRIBAL LEGISLATION IN MENOMINEE COUNTY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2013 CORS CONSTRUCTION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9248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2013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275344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SUPERIOR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IRON RIVER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DANBURY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MINONG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SAND LAKE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HAUGEN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SIREN (MNCORS)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799"/>
            <a:ext cx="3276600" cy="3863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1102</TotalTime>
  <Words>801</Words>
  <Application>Microsoft Office PowerPoint</Application>
  <PresentationFormat>On-screen Show (4:3)</PresentationFormat>
  <Paragraphs>223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WISCONSIN HEIGHT MODERNIZATION PROGRAM</vt:lpstr>
      <vt:lpstr> WI-HMP OBJECTIVES</vt:lpstr>
      <vt:lpstr>HISTORY OF WI-HMP</vt:lpstr>
      <vt:lpstr>HISTORY OF WI-HMP FUNDING</vt:lpstr>
      <vt:lpstr>POSSIBLE FEE</vt:lpstr>
      <vt:lpstr>NEW CORS STATIONS</vt:lpstr>
      <vt:lpstr>NEW NGS PUBLISHED MARKS</vt:lpstr>
      <vt:lpstr>2013 MONUMENTATION </vt:lpstr>
      <vt:lpstr>2013 CORS CONSTRUCTION </vt:lpstr>
      <vt:lpstr>2013 SURVEY CAMPAIGNS</vt:lpstr>
      <vt:lpstr>NA2011  WISCORS ADJUSTMENT</vt:lpstr>
      <vt:lpstr>STATEWIDE LEVELING ADJUSTMENT</vt:lpstr>
      <vt:lpstr>MONROE CORS STATION</vt:lpstr>
      <vt:lpstr>MONUMENT PRESERVATION</vt:lpstr>
      <vt:lpstr>MONUMENT PRESERVATION</vt:lpstr>
      <vt:lpstr>SHARING CORS STATIONS</vt:lpstr>
      <vt:lpstr>PRODUCTS AND ACCESS TO DATA</vt:lpstr>
      <vt:lpstr>RESEARCH PARTNERS</vt:lpstr>
      <vt:lpstr>EDUCATION AND OUTREACH</vt:lpstr>
      <vt:lpstr>COOL WEBSITES</vt:lpstr>
      <vt:lpstr>QUESTIONS OR COMMENTS?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dotdsa</dc:creator>
  <cp:lastModifiedBy>dotdsa</cp:lastModifiedBy>
  <cp:revision>101</cp:revision>
  <dcterms:created xsi:type="dcterms:W3CDTF">2013-03-12T16:00:48Z</dcterms:created>
  <dcterms:modified xsi:type="dcterms:W3CDTF">2013-04-26T18:19:23Z</dcterms:modified>
</cp:coreProperties>
</file>