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62" r:id="rId5"/>
    <p:sldId id="263" r:id="rId6"/>
    <p:sldId id="268" r:id="rId7"/>
    <p:sldId id="269" r:id="rId8"/>
    <p:sldId id="271" r:id="rId9"/>
    <p:sldId id="273" r:id="rId10"/>
    <p:sldId id="272" r:id="rId11"/>
    <p:sldId id="270" r:id="rId12"/>
    <p:sldId id="260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4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4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8C5F-5D9B-4CC4-B660-6432E6D936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FE86-C41D-46DB-98E8-F32CA675F4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9C66-53C1-49AA-9181-6372EA3786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9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1CF3-831E-430F-A6C7-97709AFCD5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3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5F91-51B4-4DB2-8C9A-271E158848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1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0B90-F982-4079-B56B-ADFF441F81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2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19E51-514E-462E-8079-96011129F8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1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EB06-28B7-4D86-8F50-D5263191FD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7A67-9123-486B-9B54-5089BD5641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D211-F0F6-44BC-88FF-7AD28AD04C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EF16C-C415-4346-B63E-01A0B2B940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C612-BBE0-43EA-8557-E9B5602CB0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7D76-C8B2-4ADB-9656-30F48CFFD1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A932-73E3-4CAC-9759-6C97B4DD95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C1D9-10BE-4E9C-A3EB-154E63A2A7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54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4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4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54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4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4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4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4DDE3-FB8C-4131-A226-BEF059CD0B9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54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906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272" y="0"/>
            <a:ext cx="9694416" cy="68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QA/QC for </a:t>
            </a:r>
            <a:r>
              <a:rPr lang="en-US" sz="4000" dirty="0" err="1" smtClean="0"/>
              <a:t>Lidar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1" y="1768458"/>
            <a:ext cx="6244296" cy="48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NGS 58/59 Height Modernization Survey</a:t>
            </a:r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6" y="1322750"/>
            <a:ext cx="3960276" cy="50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3523" y="1322750"/>
            <a:ext cx="3944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NGS </a:t>
            </a:r>
            <a:r>
              <a:rPr lang="en-US" dirty="0">
                <a:latin typeface="Calibri" panose="020F0502020204030204" pitchFamily="34" charset="0"/>
              </a:rPr>
              <a:t>published guidelines for using static, post-processing GPS technology to establish accurate ellipsoid heights (NGS 58 in 1997) and accurate orthometric heights (NGS 59 in 2008) on passive control.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3523" y="3161841"/>
            <a:ext cx="394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</a:t>
            </a:r>
            <a:r>
              <a:rPr lang="en-US" dirty="0" smtClean="0">
                <a:latin typeface="Calibri" panose="020F0502020204030204" pitchFamily="34" charset="0"/>
              </a:rPr>
              <a:t>was collected </a:t>
            </a:r>
            <a:r>
              <a:rPr lang="en-US" dirty="0">
                <a:latin typeface="Calibri" panose="020F0502020204030204" pitchFamily="34" charset="0"/>
              </a:rPr>
              <a:t>both for post-processing and as real-time solutions.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523" y="3999123"/>
            <a:ext cx="38008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Real-time </a:t>
            </a:r>
            <a:r>
              <a:rPr lang="en-US" dirty="0">
                <a:latin typeface="Calibri" panose="020F0502020204030204" pitchFamily="34" charset="0"/>
              </a:rPr>
              <a:t>data collection shall consist of </a:t>
            </a:r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</a:rPr>
              <a:t>series of six fixed-integer positions, with the following durations:  5 sec, 30 sec, 1 min, 3 min, 5 min, and 10 min (all using the same initialization).   This will be done in four separate sets:  as RTN and single-base RTK, both with GPS+GLONASS and GPS only. </a:t>
            </a:r>
          </a:p>
        </p:txBody>
      </p:sp>
    </p:spTree>
    <p:extLst>
      <p:ext uri="{BB962C8B-B14F-4D97-AF65-F5344CB8AC3E}">
        <p14:creationId xmlns:p14="http://schemas.microsoft.com/office/powerpoint/2010/main" val="21885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SCGS has been fortunate to receive Height Modernization grants in the past.  Last grant ended July 31, 2012. </a:t>
            </a:r>
          </a:p>
          <a:p>
            <a:endParaRPr lang="en-US" sz="2400" dirty="0"/>
          </a:p>
          <a:p>
            <a:r>
              <a:rPr lang="en-US" sz="2400" dirty="0" smtClean="0"/>
              <a:t>SCGS will participate in any competitive grant application process if, and when, the application process is made available again.</a:t>
            </a:r>
          </a:p>
          <a:p>
            <a:endParaRPr lang="en-US" sz="2400" dirty="0"/>
          </a:p>
          <a:p>
            <a:r>
              <a:rPr lang="en-US" sz="2400" dirty="0" smtClean="0"/>
              <a:t>South Carolina has appropriated funding.  It is limited but available.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8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sz="3600" dirty="0" smtClean="0"/>
              <a:t>Biggest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en-US" dirty="0" smtClean="0"/>
              <a:t>Investigate the use of Trimble Business Center in lieu of Trimble Geomatics Office</a:t>
            </a:r>
          </a:p>
          <a:p>
            <a:endParaRPr lang="en-US" dirty="0"/>
          </a:p>
          <a:p>
            <a:r>
              <a:rPr lang="en-US" dirty="0" smtClean="0"/>
              <a:t>Creating a database for SC.  </a:t>
            </a:r>
          </a:p>
          <a:p>
            <a:endParaRPr lang="en-US" dirty="0"/>
          </a:p>
          <a:p>
            <a:r>
              <a:rPr lang="en-US" dirty="0"/>
              <a:t>Funding – Need I say anymore?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Thank-you!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Matt Wellslager</a:t>
            </a:r>
          </a:p>
          <a:p>
            <a:pPr marL="0" indent="0" algn="ctr">
              <a:buNone/>
            </a:pPr>
            <a:r>
              <a:rPr lang="en-US" sz="2800" dirty="0" smtClean="0"/>
              <a:t>South Carolina Geodetic Survey</a:t>
            </a:r>
          </a:p>
          <a:p>
            <a:pPr marL="0" indent="0" algn="ctr">
              <a:buNone/>
            </a:pPr>
            <a:r>
              <a:rPr lang="en-US" sz="2800" dirty="0" smtClean="0"/>
              <a:t>5 Geology Rd</a:t>
            </a:r>
          </a:p>
          <a:p>
            <a:pPr marL="0" indent="0" algn="ctr">
              <a:buNone/>
            </a:pPr>
            <a:r>
              <a:rPr lang="en-US" sz="2800" dirty="0" smtClean="0"/>
              <a:t>Columbia, SC 29212</a:t>
            </a:r>
          </a:p>
          <a:p>
            <a:pPr marL="0" indent="0" algn="ctr">
              <a:buNone/>
            </a:pPr>
            <a:r>
              <a:rPr lang="en-US" sz="2800" dirty="0" smtClean="0"/>
              <a:t>803-896-7715</a:t>
            </a:r>
          </a:p>
          <a:p>
            <a:pPr marL="0" indent="0" algn="ctr">
              <a:buNone/>
            </a:pPr>
            <a:r>
              <a:rPr lang="en-US" sz="2800" dirty="0" smtClean="0"/>
              <a:t>Matt.wellslager@rfa.sc.gov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8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40" y="457200"/>
            <a:ext cx="8229600" cy="1139825"/>
          </a:xfrm>
        </p:spPr>
        <p:txBody>
          <a:bodyPr/>
          <a:lstStyle/>
          <a:p>
            <a:r>
              <a:rPr lang="en-US" sz="3600" dirty="0" smtClean="0"/>
              <a:t>Mission</a:t>
            </a:r>
            <a:r>
              <a:rPr lang="en-US" dirty="0" smtClean="0"/>
              <a:t> </a:t>
            </a:r>
            <a:r>
              <a:rPr lang="en-US" sz="3600" dirty="0" smtClean="0"/>
              <a:t>Statement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5" y="2119313"/>
            <a:ext cx="821621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043"/>
            <a:ext cx="8229600" cy="869244"/>
          </a:xfrm>
        </p:spPr>
        <p:txBody>
          <a:bodyPr/>
          <a:lstStyle/>
          <a:p>
            <a:r>
              <a:rPr lang="en-US" sz="3600" dirty="0" smtClean="0"/>
              <a:t>SC Height Modernization Status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5" y="5562600"/>
            <a:ext cx="8080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3895274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 the NGS Database</a:t>
            </a:r>
          </a:p>
          <a:p>
            <a:r>
              <a:rPr lang="en-US" sz="1200" b="1" dirty="0" smtClean="0"/>
              <a:t>(Height Mod Project)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4364676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 progress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668823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Proposed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14990"/>
            <a:ext cx="6166228" cy="4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sz="3600" dirty="0" smtClean="0"/>
              <a:t>Height Modernization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912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Height Mod survey in all 46 counties.  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performing reconnaissance, attempt to recover all possible bench marks and determine if site is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GPSable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These observations are used when improving the geoid.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ties to historical tide gages and barrier islands.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 SC RTN sites have Height Mod coordinates.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and create Height Mod control using the states RTN.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database for geodetic control.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z="3600" dirty="0" smtClean="0"/>
              <a:t>Accomplishments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01669" y="1042243"/>
            <a:ext cx="33851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SCGS has performed Height Mod surveys for 80% of the counties in the state.  The SCGS just completed one regional project that added control to three different counties.  </a:t>
            </a:r>
          </a:p>
          <a:p>
            <a:r>
              <a:rPr lang="en-US" dirty="0" smtClean="0"/>
              <a:t> With these projects, a total of  170 monuments  with </a:t>
            </a:r>
            <a:r>
              <a:rPr lang="en-US" u="sng" dirty="0" smtClean="0"/>
              <a:t>+</a:t>
            </a:r>
            <a:r>
              <a:rPr lang="en-US" dirty="0" smtClean="0"/>
              <a:t> 0.02 m 3D control have been added.  </a:t>
            </a:r>
            <a:endParaRPr lang="en-US" dirty="0"/>
          </a:p>
          <a:p>
            <a:r>
              <a:rPr lang="en-US" dirty="0" smtClean="0"/>
              <a:t>The SCGS has collected QA/QC data using the SC RTN for counties as </a:t>
            </a:r>
            <a:r>
              <a:rPr lang="en-US" dirty="0" err="1" smtClean="0"/>
              <a:t>LiDAR</a:t>
            </a:r>
            <a:r>
              <a:rPr lang="en-US" dirty="0" smtClean="0"/>
              <a:t> checkpoints.  We have done this as an in-kind service for four years.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6881"/>
            <a:ext cx="4841774" cy="3819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062413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In the NGS Database</a:t>
            </a:r>
          </a:p>
          <a:p>
            <a:r>
              <a:rPr lang="en-US" sz="800" b="1" dirty="0" smtClean="0"/>
              <a:t>(Height Mod Project)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495800"/>
            <a:ext cx="861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In Progress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730294"/>
            <a:ext cx="7264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Proposed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1887" y="1358285"/>
            <a:ext cx="21499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South Carolina</a:t>
            </a:r>
          </a:p>
          <a:p>
            <a:pPr algn="ctr"/>
            <a:r>
              <a:rPr lang="en-US" sz="900" b="1" dirty="0" smtClean="0"/>
              <a:t>Height Modernization Projects</a:t>
            </a:r>
          </a:p>
          <a:p>
            <a:pPr algn="ctr"/>
            <a:r>
              <a:rPr lang="en-US" sz="900" b="1" dirty="0" smtClean="0"/>
              <a:t>December 2013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161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5" y="-76200"/>
            <a:ext cx="8229600" cy="788987"/>
          </a:xfrm>
        </p:spPr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36565" cy="60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r>
              <a:rPr lang="en-US" sz="3600" dirty="0" smtClean="0"/>
              <a:t>The South Carolina Real Time Network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385512" y="4067908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GACC</a:t>
            </a:r>
            <a:endParaRPr lang="en-US" sz="10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5897" y="794571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NCHE</a:t>
            </a:r>
            <a:endParaRPr lang="en-US" sz="1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71283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NCSP</a:t>
            </a:r>
            <a:endParaRPr lang="en-US" sz="1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774496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NCSH</a:t>
            </a:r>
            <a:endParaRPr lang="en-US" sz="1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139" y="92567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NC77</a:t>
            </a:r>
            <a:endParaRPr lang="en-US" sz="1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7543" y="1256910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NCMR</a:t>
            </a:r>
            <a:endParaRPr lang="en-US" sz="1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5404" y="1295823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NCPO</a:t>
            </a:r>
            <a:endParaRPr lang="en-US" sz="10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8261" y="1295823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NCRO</a:t>
            </a:r>
            <a:endParaRPr lang="en-US" sz="1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4710" y="181876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NCLU</a:t>
            </a:r>
            <a:endParaRPr lang="en-US" sz="1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0866" y="2362200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NCWH</a:t>
            </a:r>
            <a:endParaRPr lang="en-US" sz="1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9244" y="2930011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NCSL</a:t>
            </a:r>
            <a:endParaRPr lang="en-US" sz="1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1904" y="5318107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SCHA</a:t>
            </a:r>
            <a:endParaRPr lang="en-US" sz="10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8533" y="5834743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SCEB</a:t>
            </a:r>
            <a:endParaRPr lang="en-US" sz="1000" b="1" dirty="0"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69318"/>
            <a:ext cx="7366678" cy="61645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89347" y="5318107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Legend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84710" y="582134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RTN SITES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84710" y="6142664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HEIGHT MOD</a:t>
            </a:r>
          </a:p>
          <a:p>
            <a:r>
              <a:rPr lang="en-US" sz="1100" b="1" dirty="0" smtClean="0"/>
              <a:t>STATION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84710" y="659639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PROPOSED SITES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0065" y="4809632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 Real Time GPS Network (SC RTN)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5077" y="5049912"/>
            <a:ext cx="42787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SC RTN comprised of 53 base stations continuously collecting</a:t>
            </a:r>
          </a:p>
          <a:p>
            <a:r>
              <a:rPr lang="en-US" sz="800" b="1" dirty="0"/>
              <a:t> </a:t>
            </a:r>
            <a:r>
              <a:rPr lang="en-US" sz="800" b="1" dirty="0" smtClean="0"/>
              <a:t>  and transmitting GPS data</a:t>
            </a:r>
          </a:p>
          <a:p>
            <a:r>
              <a:rPr lang="en-US" sz="800" b="1" dirty="0" smtClean="0"/>
              <a:t>SC RTN provides real time corrections, via cell phones, to users</a:t>
            </a:r>
          </a:p>
          <a:p>
            <a:r>
              <a:rPr lang="en-US" sz="800" b="1" dirty="0"/>
              <a:t> </a:t>
            </a:r>
            <a:r>
              <a:rPr lang="en-US" sz="800" b="1" dirty="0" smtClean="0"/>
              <a:t>  in the field operating GPS equipment</a:t>
            </a:r>
          </a:p>
          <a:p>
            <a:r>
              <a:rPr lang="en-US" sz="800" b="1" dirty="0" smtClean="0"/>
              <a:t>Users in the field provided with real-time coordinates and </a:t>
            </a:r>
          </a:p>
          <a:p>
            <a:r>
              <a:rPr lang="en-US" sz="800" b="1" dirty="0"/>
              <a:t> </a:t>
            </a:r>
            <a:r>
              <a:rPr lang="en-US" sz="800" b="1" dirty="0" smtClean="0"/>
              <a:t>  elevations accurate to </a:t>
            </a:r>
            <a:r>
              <a:rPr lang="en-US" sz="800" b="1" u="sng" dirty="0" smtClean="0"/>
              <a:t>+</a:t>
            </a:r>
            <a:r>
              <a:rPr lang="en-US" sz="800" b="1" dirty="0" smtClean="0"/>
              <a:t> 0.1 foot</a:t>
            </a:r>
          </a:p>
          <a:p>
            <a:r>
              <a:rPr lang="en-US" sz="800" b="1" dirty="0" smtClean="0"/>
              <a:t>471 Subscribers to the SC Real Time Network include, but are</a:t>
            </a:r>
          </a:p>
          <a:p>
            <a:r>
              <a:rPr lang="en-US" sz="800" b="1" dirty="0"/>
              <a:t> </a:t>
            </a:r>
            <a:r>
              <a:rPr lang="en-US" sz="800" b="1" dirty="0" smtClean="0"/>
              <a:t>  not limited to:</a:t>
            </a:r>
          </a:p>
          <a:p>
            <a:r>
              <a:rPr lang="en-US" sz="800" b="1" dirty="0"/>
              <a:t>	</a:t>
            </a:r>
            <a:r>
              <a:rPr lang="en-US" sz="800" b="1" dirty="0" smtClean="0"/>
              <a:t>Registered Professional Land Surveyors and Engineers</a:t>
            </a:r>
          </a:p>
          <a:p>
            <a:r>
              <a:rPr lang="en-US" sz="800" b="1" dirty="0"/>
              <a:t>	</a:t>
            </a:r>
            <a:r>
              <a:rPr lang="en-US" sz="800" b="1" dirty="0" smtClean="0"/>
              <a:t>Geographic Information System (GIS) Professionals</a:t>
            </a:r>
          </a:p>
          <a:p>
            <a:r>
              <a:rPr lang="en-US" sz="800" b="1" dirty="0"/>
              <a:t>	</a:t>
            </a:r>
            <a:r>
              <a:rPr lang="en-US" sz="800" b="1" dirty="0" smtClean="0"/>
              <a:t>Federal, State, County and Municipal Planners</a:t>
            </a:r>
          </a:p>
          <a:p>
            <a:r>
              <a:rPr lang="en-US" sz="800" b="1" dirty="0"/>
              <a:t>	</a:t>
            </a:r>
            <a:r>
              <a:rPr lang="en-US" sz="800" b="1" dirty="0" smtClean="0"/>
              <a:t>SCDOT and SCDOT Contractors using GPS Machine</a:t>
            </a:r>
          </a:p>
          <a:p>
            <a:r>
              <a:rPr lang="en-US" sz="800" b="1" dirty="0"/>
              <a:t>	</a:t>
            </a:r>
            <a:r>
              <a:rPr lang="en-US" sz="800" b="1" dirty="0" smtClean="0"/>
              <a:t>   Control for Road Construction</a:t>
            </a:r>
          </a:p>
          <a:p>
            <a:r>
              <a:rPr lang="en-US" sz="800" b="1" dirty="0"/>
              <a:t>	</a:t>
            </a:r>
            <a:r>
              <a:rPr lang="en-US" sz="800" b="1" dirty="0" smtClean="0"/>
              <a:t>The Army Corps of Engineers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101583" y="5105400"/>
            <a:ext cx="64008" cy="64008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01583" y="5380638"/>
            <a:ext cx="64008" cy="64008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01583" y="5624657"/>
            <a:ext cx="64008" cy="64008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01583" y="5854949"/>
            <a:ext cx="64008" cy="64008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002792" y="6110660"/>
            <a:ext cx="54864" cy="54864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02792" y="6235628"/>
            <a:ext cx="54864" cy="54864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02792" y="6358479"/>
            <a:ext cx="54864" cy="54864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002792" y="6483447"/>
            <a:ext cx="54864" cy="54864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002792" y="6699763"/>
            <a:ext cx="54864" cy="54864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Mapping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5" y="1761729"/>
            <a:ext cx="5691921" cy="45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QA/QC of Orthoimagery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26" y="1717878"/>
            <a:ext cx="6409549" cy="49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diamond" w="med" len="med"/>
          <a:tailEnd type="triangl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diamond" w="med" len="med"/>
          <a:tailEnd type="triangl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6423</TotalTime>
  <Words>529</Words>
  <Application>Microsoft Office PowerPoint</Application>
  <PresentationFormat>On-screen Show (4:3)</PresentationFormat>
  <Paragraphs>86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Globe</vt:lpstr>
      <vt:lpstr>PowerPoint Presentation</vt:lpstr>
      <vt:lpstr>Mission Statement</vt:lpstr>
      <vt:lpstr>SC Height Modernization Status</vt:lpstr>
      <vt:lpstr>Height Modernization Goals</vt:lpstr>
      <vt:lpstr>Accomplishments</vt:lpstr>
      <vt:lpstr>Current Projects</vt:lpstr>
      <vt:lpstr>The South Carolina Real Time Network</vt:lpstr>
      <vt:lpstr>State Mapping Program</vt:lpstr>
      <vt:lpstr>QA/QC of Orthoimagery</vt:lpstr>
      <vt:lpstr>QA/QC for Lidar</vt:lpstr>
      <vt:lpstr>NGS 58/59 Height Modernization Survey</vt:lpstr>
      <vt:lpstr>Funding</vt:lpstr>
      <vt:lpstr>Biggest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Carolina Geodetic Survey</dc:title>
  <dc:creator>Matt Wellslager</dc:creator>
  <cp:lastModifiedBy>Matt Wellslager</cp:lastModifiedBy>
  <cp:revision>54</cp:revision>
  <dcterms:created xsi:type="dcterms:W3CDTF">2013-04-24T20:12:38Z</dcterms:created>
  <dcterms:modified xsi:type="dcterms:W3CDTF">2014-04-29T02:15:50Z</dcterms:modified>
</cp:coreProperties>
</file>