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702" r:id="rId3"/>
    <p:sldMasterId id="2147483714" r:id="rId4"/>
    <p:sldMasterId id="2147483808" r:id="rId5"/>
    <p:sldMasterId id="2147483834" r:id="rId6"/>
    <p:sldMasterId id="2147483846" r:id="rId7"/>
    <p:sldMasterId id="2147483870" r:id="rId8"/>
    <p:sldMasterId id="2147483882" r:id="rId9"/>
    <p:sldMasterId id="2147483894" r:id="rId10"/>
    <p:sldMasterId id="2147483906" r:id="rId11"/>
  </p:sldMasterIdLst>
  <p:notesMasterIdLst>
    <p:notesMasterId r:id="rId49"/>
  </p:notesMasterIdLst>
  <p:handoutMasterIdLst>
    <p:handoutMasterId r:id="rId50"/>
  </p:handoutMasterIdLst>
  <p:sldIdLst>
    <p:sldId id="417" r:id="rId12"/>
    <p:sldId id="418" r:id="rId13"/>
    <p:sldId id="514" r:id="rId14"/>
    <p:sldId id="456" r:id="rId15"/>
    <p:sldId id="479" r:id="rId16"/>
    <p:sldId id="480" r:id="rId17"/>
    <p:sldId id="505" r:id="rId18"/>
    <p:sldId id="506" r:id="rId19"/>
    <p:sldId id="512" r:id="rId20"/>
    <p:sldId id="507" r:id="rId21"/>
    <p:sldId id="509" r:id="rId22"/>
    <p:sldId id="510" r:id="rId23"/>
    <p:sldId id="511" r:id="rId24"/>
    <p:sldId id="419" r:id="rId25"/>
    <p:sldId id="433" r:id="rId26"/>
    <p:sldId id="504" r:id="rId27"/>
    <p:sldId id="420" r:id="rId28"/>
    <p:sldId id="494" r:id="rId29"/>
    <p:sldId id="421" r:id="rId30"/>
    <p:sldId id="501" r:id="rId31"/>
    <p:sldId id="502" r:id="rId32"/>
    <p:sldId id="485" r:id="rId33"/>
    <p:sldId id="495" r:id="rId34"/>
    <p:sldId id="492" r:id="rId35"/>
    <p:sldId id="470" r:id="rId36"/>
    <p:sldId id="429" r:id="rId37"/>
    <p:sldId id="431" r:id="rId38"/>
    <p:sldId id="432" r:id="rId39"/>
    <p:sldId id="516" r:id="rId40"/>
    <p:sldId id="517" r:id="rId41"/>
    <p:sldId id="518" r:id="rId42"/>
    <p:sldId id="424" r:id="rId43"/>
    <p:sldId id="513" r:id="rId44"/>
    <p:sldId id="491" r:id="rId45"/>
    <p:sldId id="500" r:id="rId46"/>
    <p:sldId id="498" r:id="rId47"/>
    <p:sldId id="427" r:id="rId48"/>
  </p:sldIdLst>
  <p:sldSz cx="9144000" cy="6858000" type="letter"/>
  <p:notesSz cx="6954838" cy="9240838"/>
  <p:defaultTextStyle>
    <a:defPPr>
      <a:defRPr lang="en-US"/>
    </a:defPPr>
    <a:lvl1pPr algn="l" defTabSz="912813" rtl="0" fontAlgn="base">
      <a:spcBef>
        <a:spcPct val="0"/>
      </a:spcBef>
      <a:spcAft>
        <a:spcPct val="0"/>
      </a:spcAft>
      <a:defRPr kern="1200">
        <a:solidFill>
          <a:schemeClr val="tx1"/>
        </a:solidFill>
        <a:latin typeface="Arial" charset="0"/>
        <a:ea typeface="+mn-ea"/>
        <a:cs typeface="+mn-cs"/>
      </a:defRPr>
    </a:lvl1pPr>
    <a:lvl2pPr marL="455613" indent="-112713" algn="l" defTabSz="912813" rtl="0" fontAlgn="base">
      <a:spcBef>
        <a:spcPct val="0"/>
      </a:spcBef>
      <a:spcAft>
        <a:spcPct val="0"/>
      </a:spcAft>
      <a:defRPr kern="1200">
        <a:solidFill>
          <a:schemeClr val="tx1"/>
        </a:solidFill>
        <a:latin typeface="Arial" charset="0"/>
        <a:ea typeface="+mn-ea"/>
        <a:cs typeface="+mn-cs"/>
      </a:defRPr>
    </a:lvl2pPr>
    <a:lvl3pPr marL="912813" indent="-227013" algn="l" defTabSz="912813" rtl="0" fontAlgn="base">
      <a:spcBef>
        <a:spcPct val="0"/>
      </a:spcBef>
      <a:spcAft>
        <a:spcPct val="0"/>
      </a:spcAft>
      <a:defRPr kern="1200">
        <a:solidFill>
          <a:schemeClr val="tx1"/>
        </a:solidFill>
        <a:latin typeface="Arial" charset="0"/>
        <a:ea typeface="+mn-ea"/>
        <a:cs typeface="+mn-cs"/>
      </a:defRPr>
    </a:lvl3pPr>
    <a:lvl4pPr marL="1370013" indent="-339725" algn="l" defTabSz="912813" rtl="0" fontAlgn="base">
      <a:spcBef>
        <a:spcPct val="0"/>
      </a:spcBef>
      <a:spcAft>
        <a:spcPct val="0"/>
      </a:spcAft>
      <a:defRPr kern="1200">
        <a:solidFill>
          <a:schemeClr val="tx1"/>
        </a:solidFill>
        <a:latin typeface="Arial" charset="0"/>
        <a:ea typeface="+mn-ea"/>
        <a:cs typeface="+mn-cs"/>
      </a:defRPr>
    </a:lvl4pPr>
    <a:lvl5pPr marL="1827213" indent="-454025" algn="l" defTabSz="912813"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CC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917" autoAdjust="0"/>
    <p:restoredTop sz="96203" autoAdjust="0"/>
  </p:normalViewPr>
  <p:slideViewPr>
    <p:cSldViewPr snapToGrid="0">
      <p:cViewPr>
        <p:scale>
          <a:sx n="80" d="100"/>
          <a:sy n="80" d="100"/>
        </p:scale>
        <p:origin x="-1554" y="-27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22"/>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13334" cy="461204"/>
          </a:xfrm>
          <a:prstGeom prst="rect">
            <a:avLst/>
          </a:prstGeom>
        </p:spPr>
        <p:txBody>
          <a:bodyPr vert="horz" lIns="77889" tIns="38944" rIns="77889" bIns="38944" rtlCol="0"/>
          <a:lstStyle>
            <a:lvl1pPr algn="l">
              <a:defRPr sz="1000"/>
            </a:lvl1pPr>
          </a:lstStyle>
          <a:p>
            <a:endParaRPr lang="en-US" dirty="0"/>
          </a:p>
        </p:txBody>
      </p:sp>
      <p:sp>
        <p:nvSpPr>
          <p:cNvPr id="3" name="Date Placeholder 2"/>
          <p:cNvSpPr>
            <a:spLocks noGrp="1"/>
          </p:cNvSpPr>
          <p:nvPr>
            <p:ph type="dt" sz="quarter" idx="1"/>
          </p:nvPr>
        </p:nvSpPr>
        <p:spPr>
          <a:xfrm>
            <a:off x="3939667" y="0"/>
            <a:ext cx="3013334" cy="461204"/>
          </a:xfrm>
          <a:prstGeom prst="rect">
            <a:avLst/>
          </a:prstGeom>
        </p:spPr>
        <p:txBody>
          <a:bodyPr vert="horz" lIns="77889" tIns="38944" rIns="77889" bIns="38944" rtlCol="0"/>
          <a:lstStyle>
            <a:lvl1pPr algn="r">
              <a:defRPr sz="1000"/>
            </a:lvl1pPr>
          </a:lstStyle>
          <a:p>
            <a:fld id="{1101CBC7-BED1-457E-8A73-9E88E036FBA4}" type="datetimeFigureOut">
              <a:rPr lang="en-US" smtClean="0"/>
              <a:pPr/>
              <a:t>4/27/2014</a:t>
            </a:fld>
            <a:endParaRPr lang="en-US" dirty="0"/>
          </a:p>
        </p:txBody>
      </p:sp>
      <p:sp>
        <p:nvSpPr>
          <p:cNvPr id="4" name="Footer Placeholder 3"/>
          <p:cNvSpPr>
            <a:spLocks noGrp="1"/>
          </p:cNvSpPr>
          <p:nvPr>
            <p:ph type="ftr" sz="quarter" idx="2"/>
          </p:nvPr>
        </p:nvSpPr>
        <p:spPr>
          <a:xfrm>
            <a:off x="3" y="8777538"/>
            <a:ext cx="3013334" cy="461204"/>
          </a:xfrm>
          <a:prstGeom prst="rect">
            <a:avLst/>
          </a:prstGeom>
        </p:spPr>
        <p:txBody>
          <a:bodyPr vert="horz" lIns="77889" tIns="38944" rIns="77889" bIns="38944" rtlCol="0" anchor="b"/>
          <a:lstStyle>
            <a:lvl1pPr algn="l">
              <a:defRPr sz="1000"/>
            </a:lvl1pPr>
          </a:lstStyle>
          <a:p>
            <a:endParaRPr lang="en-US" dirty="0"/>
          </a:p>
        </p:txBody>
      </p:sp>
      <p:sp>
        <p:nvSpPr>
          <p:cNvPr id="5" name="Slide Number Placeholder 4"/>
          <p:cNvSpPr>
            <a:spLocks noGrp="1"/>
          </p:cNvSpPr>
          <p:nvPr>
            <p:ph type="sldNum" sz="quarter" idx="3"/>
          </p:nvPr>
        </p:nvSpPr>
        <p:spPr>
          <a:xfrm>
            <a:off x="3939667" y="8777538"/>
            <a:ext cx="3013334" cy="461204"/>
          </a:xfrm>
          <a:prstGeom prst="rect">
            <a:avLst/>
          </a:prstGeom>
        </p:spPr>
        <p:txBody>
          <a:bodyPr vert="horz" lIns="77889" tIns="38944" rIns="77889" bIns="38944" rtlCol="0" anchor="b"/>
          <a:lstStyle>
            <a:lvl1pPr algn="r">
              <a:defRPr sz="1000"/>
            </a:lvl1pPr>
          </a:lstStyle>
          <a:p>
            <a:fld id="{283BA0D8-7F62-4C2C-8B31-D83F1239FEFB}" type="slidenum">
              <a:rPr lang="en-US" smtClean="0"/>
              <a:pPr/>
              <a:t>‹#›</a:t>
            </a:fld>
            <a:endParaRPr lang="en-US" dirty="0"/>
          </a:p>
        </p:txBody>
      </p:sp>
    </p:spTree>
    <p:extLst>
      <p:ext uri="{BB962C8B-B14F-4D97-AF65-F5344CB8AC3E}">
        <p14:creationId xmlns:p14="http://schemas.microsoft.com/office/powerpoint/2010/main" val="3151272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3" y="0"/>
            <a:ext cx="3013334" cy="461204"/>
          </a:xfrm>
          <a:prstGeom prst="rect">
            <a:avLst/>
          </a:prstGeom>
          <a:noFill/>
          <a:ln w="9525">
            <a:noFill/>
            <a:miter lim="800000"/>
            <a:headEnd/>
            <a:tailEnd/>
          </a:ln>
          <a:effectLst/>
        </p:spPr>
        <p:txBody>
          <a:bodyPr vert="horz" wrap="square" lIns="77889" tIns="38944" rIns="77889" bIns="38944" numCol="1" anchor="t" anchorCtr="0" compatLnSpc="1">
            <a:prstTxWarp prst="textNoShape">
              <a:avLst/>
            </a:prstTxWarp>
          </a:bodyPr>
          <a:lstStyle>
            <a:lvl1pPr>
              <a:defRPr sz="1000"/>
            </a:lvl1pPr>
          </a:lstStyle>
          <a:p>
            <a:endParaRPr lang="en-US" dirty="0"/>
          </a:p>
        </p:txBody>
      </p:sp>
      <p:sp>
        <p:nvSpPr>
          <p:cNvPr id="25603" name="Rectangle 3"/>
          <p:cNvSpPr>
            <a:spLocks noGrp="1" noChangeArrowheads="1"/>
          </p:cNvSpPr>
          <p:nvPr>
            <p:ph type="dt" idx="1"/>
          </p:nvPr>
        </p:nvSpPr>
        <p:spPr bwMode="auto">
          <a:xfrm>
            <a:off x="3939667" y="0"/>
            <a:ext cx="3013334" cy="461204"/>
          </a:xfrm>
          <a:prstGeom prst="rect">
            <a:avLst/>
          </a:prstGeom>
          <a:noFill/>
          <a:ln w="9525">
            <a:noFill/>
            <a:miter lim="800000"/>
            <a:headEnd/>
            <a:tailEnd/>
          </a:ln>
          <a:effectLst/>
        </p:spPr>
        <p:txBody>
          <a:bodyPr vert="horz" wrap="square" lIns="77889" tIns="38944" rIns="77889" bIns="38944" numCol="1" anchor="t" anchorCtr="0" compatLnSpc="1">
            <a:prstTxWarp prst="textNoShape">
              <a:avLst/>
            </a:prstTxWarp>
          </a:bodyPr>
          <a:lstStyle>
            <a:lvl1pPr algn="r">
              <a:defRPr sz="1000"/>
            </a:lvl1pPr>
          </a:lstStyle>
          <a:p>
            <a:fld id="{60F4C2CE-6A8C-494A-A1DE-BEC503B457F4}" type="datetimeFigureOut">
              <a:rPr lang="en-US"/>
              <a:pPr/>
              <a:t>4/27/2014</a:t>
            </a:fld>
            <a:endParaRPr lang="en-US" dirty="0"/>
          </a:p>
        </p:txBody>
      </p:sp>
      <p:sp>
        <p:nvSpPr>
          <p:cNvPr id="25604" name="Rectangle 4"/>
          <p:cNvSpPr>
            <a:spLocks noGrp="1" noRot="1" noChangeAspect="1" noChangeArrowheads="1" noTextEdit="1"/>
          </p:cNvSpPr>
          <p:nvPr>
            <p:ph type="sldImg" idx="2"/>
          </p:nvPr>
        </p:nvSpPr>
        <p:spPr bwMode="auto">
          <a:xfrm>
            <a:off x="1168400" y="693738"/>
            <a:ext cx="4618038" cy="3465512"/>
          </a:xfrm>
          <a:prstGeom prst="rect">
            <a:avLst/>
          </a:prstGeom>
          <a:noFill/>
          <a:ln w="9525">
            <a:solidFill>
              <a:srgbClr val="000000"/>
            </a:solidFill>
            <a:miter lim="800000"/>
            <a:headEnd/>
            <a:tailEnd/>
          </a:ln>
          <a:effectLst/>
        </p:spPr>
      </p:sp>
      <p:sp>
        <p:nvSpPr>
          <p:cNvPr id="25605" name="Rectangle 5"/>
          <p:cNvSpPr>
            <a:spLocks noGrp="1" noChangeArrowheads="1"/>
          </p:cNvSpPr>
          <p:nvPr>
            <p:ph type="body" sz="quarter" idx="3"/>
          </p:nvPr>
        </p:nvSpPr>
        <p:spPr bwMode="auto">
          <a:xfrm>
            <a:off x="695668" y="4389819"/>
            <a:ext cx="5563503" cy="4157120"/>
          </a:xfrm>
          <a:prstGeom prst="rect">
            <a:avLst/>
          </a:prstGeom>
          <a:noFill/>
          <a:ln w="9525">
            <a:noFill/>
            <a:miter lim="800000"/>
            <a:headEnd/>
            <a:tailEnd/>
          </a:ln>
          <a:effectLst/>
        </p:spPr>
        <p:txBody>
          <a:bodyPr vert="horz" wrap="square" lIns="77889" tIns="38944" rIns="77889" bIns="3894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6" name="Rectangle 6"/>
          <p:cNvSpPr>
            <a:spLocks noGrp="1" noChangeArrowheads="1"/>
          </p:cNvSpPr>
          <p:nvPr>
            <p:ph type="ftr" sz="quarter" idx="4"/>
          </p:nvPr>
        </p:nvSpPr>
        <p:spPr bwMode="auto">
          <a:xfrm>
            <a:off x="3" y="8777538"/>
            <a:ext cx="3013334" cy="461204"/>
          </a:xfrm>
          <a:prstGeom prst="rect">
            <a:avLst/>
          </a:prstGeom>
          <a:noFill/>
          <a:ln w="9525">
            <a:noFill/>
            <a:miter lim="800000"/>
            <a:headEnd/>
            <a:tailEnd/>
          </a:ln>
          <a:effectLst/>
        </p:spPr>
        <p:txBody>
          <a:bodyPr vert="horz" wrap="square" lIns="77889" tIns="38944" rIns="77889" bIns="38944" numCol="1" anchor="b" anchorCtr="0" compatLnSpc="1">
            <a:prstTxWarp prst="textNoShape">
              <a:avLst/>
            </a:prstTxWarp>
          </a:bodyPr>
          <a:lstStyle>
            <a:lvl1pPr>
              <a:defRPr sz="1000"/>
            </a:lvl1pPr>
          </a:lstStyle>
          <a:p>
            <a:endParaRPr lang="en-US" dirty="0"/>
          </a:p>
        </p:txBody>
      </p:sp>
      <p:sp>
        <p:nvSpPr>
          <p:cNvPr id="25607" name="Rectangle 7"/>
          <p:cNvSpPr>
            <a:spLocks noGrp="1" noChangeArrowheads="1"/>
          </p:cNvSpPr>
          <p:nvPr>
            <p:ph type="sldNum" sz="quarter" idx="5"/>
          </p:nvPr>
        </p:nvSpPr>
        <p:spPr bwMode="auto">
          <a:xfrm>
            <a:off x="3939667" y="8777538"/>
            <a:ext cx="3013334" cy="461204"/>
          </a:xfrm>
          <a:prstGeom prst="rect">
            <a:avLst/>
          </a:prstGeom>
          <a:noFill/>
          <a:ln w="9525">
            <a:noFill/>
            <a:miter lim="800000"/>
            <a:headEnd/>
            <a:tailEnd/>
          </a:ln>
          <a:effectLst/>
        </p:spPr>
        <p:txBody>
          <a:bodyPr vert="horz" wrap="square" lIns="77889" tIns="38944" rIns="77889" bIns="38944" numCol="1" anchor="b" anchorCtr="0" compatLnSpc="1">
            <a:prstTxWarp prst="textNoShape">
              <a:avLst/>
            </a:prstTxWarp>
          </a:bodyPr>
          <a:lstStyle>
            <a:lvl1pPr algn="r">
              <a:defRPr sz="1000"/>
            </a:lvl1pPr>
          </a:lstStyle>
          <a:p>
            <a:fld id="{B158BD2F-BAC2-4C32-8C2B-921F02D2EE2A}" type="slidenum">
              <a:rPr lang="en-US"/>
              <a:pPr/>
              <a:t>‹#›</a:t>
            </a:fld>
            <a:endParaRPr lang="en-US" dirty="0"/>
          </a:p>
        </p:txBody>
      </p:sp>
    </p:spTree>
    <p:extLst>
      <p:ext uri="{BB962C8B-B14F-4D97-AF65-F5344CB8AC3E}">
        <p14:creationId xmlns:p14="http://schemas.microsoft.com/office/powerpoint/2010/main" val="25886953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40176" y="8777289"/>
            <a:ext cx="3013075" cy="461962"/>
          </a:xfrm>
          <a:prstGeom prst="rect">
            <a:avLst/>
          </a:prstGeom>
          <a:ln/>
        </p:spPr>
        <p:txBody>
          <a:bodyPr/>
          <a:lstStyle/>
          <a:p>
            <a:fld id="{4E914C3C-23EA-4D6E-A5CC-344F485D0C68}" type="slidenum">
              <a:rPr lang="en-US">
                <a:solidFill>
                  <a:prstClr val="black"/>
                </a:solidFill>
              </a:rPr>
              <a:pPr/>
              <a:t>1</a:t>
            </a:fld>
            <a:endParaRPr lang="en-US" dirty="0">
              <a:solidFill>
                <a:prstClr val="black"/>
              </a:solidFill>
            </a:endParaRPr>
          </a:p>
        </p:txBody>
      </p:sp>
      <p:sp>
        <p:nvSpPr>
          <p:cNvPr id="221186" name="Rectangle 2"/>
          <p:cNvSpPr>
            <a:spLocks noGrp="1" noRot="1" noChangeAspect="1" noChangeArrowheads="1" noTextEdit="1"/>
          </p:cNvSpPr>
          <p:nvPr>
            <p:ph type="sldImg"/>
          </p:nvPr>
        </p:nvSpPr>
        <p:spPr>
          <a:xfrm>
            <a:off x="1182688" y="688975"/>
            <a:ext cx="4603750" cy="3454400"/>
          </a:xfrm>
          <a:ln/>
        </p:spPr>
      </p:sp>
      <p:sp>
        <p:nvSpPr>
          <p:cNvPr id="221187" name="Rectangle 3"/>
          <p:cNvSpPr>
            <a:spLocks noGrp="1" noChangeArrowheads="1"/>
          </p:cNvSpPr>
          <p:nvPr>
            <p:ph type="body" idx="1"/>
          </p:nvPr>
        </p:nvSpPr>
        <p:spPr>
          <a:xfrm>
            <a:off x="927628" y="4372672"/>
            <a:ext cx="5099585" cy="4147015"/>
          </a:xfrm>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A7C86D-C339-48F1-8888-15C763E24F10}"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40183" y="8777290"/>
            <a:ext cx="3013075" cy="461962"/>
          </a:xfrm>
          <a:prstGeom prst="rect">
            <a:avLst/>
          </a:prstGeom>
          <a:ln/>
        </p:spPr>
        <p:txBody>
          <a:bodyPr/>
          <a:lstStyle/>
          <a:p>
            <a:fld id="{721E1149-C854-4727-B4BF-383B1D996BE3}" type="slidenum">
              <a:rPr lang="en-US">
                <a:solidFill>
                  <a:prstClr val="black"/>
                </a:solidFill>
              </a:rPr>
              <a:pPr/>
              <a:t>17</a:t>
            </a:fld>
            <a:endParaRPr lang="en-US" dirty="0">
              <a:solidFill>
                <a:prstClr val="black"/>
              </a:solidFill>
            </a:endParaRPr>
          </a:p>
        </p:txBody>
      </p:sp>
      <p:sp>
        <p:nvSpPr>
          <p:cNvPr id="1627138" name="Rectangle 2"/>
          <p:cNvSpPr>
            <a:spLocks noGrp="1" noRot="1" noChangeAspect="1" noChangeArrowheads="1" noTextEdit="1"/>
          </p:cNvSpPr>
          <p:nvPr>
            <p:ph type="sldImg"/>
          </p:nvPr>
        </p:nvSpPr>
        <p:spPr>
          <a:xfrm>
            <a:off x="1176338" y="688975"/>
            <a:ext cx="4606925" cy="3454400"/>
          </a:xfrm>
          <a:ln/>
        </p:spPr>
      </p:sp>
      <p:sp>
        <p:nvSpPr>
          <p:cNvPr id="1627139" name="Rectangle 3"/>
          <p:cNvSpPr>
            <a:spLocks noGrp="1" noChangeArrowheads="1"/>
          </p:cNvSpPr>
          <p:nvPr>
            <p:ph type="body" idx="1"/>
          </p:nvPr>
        </p:nvSpPr>
        <p:spPr>
          <a:xfrm>
            <a:off x="927105" y="4371978"/>
            <a:ext cx="5100638" cy="4148138"/>
          </a:xfrm>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58BD2F-BAC2-4C32-8C2B-921F02D2EE2A}" type="slidenum">
              <a:rPr lang="en-US" smtClean="0">
                <a:solidFill>
                  <a:prstClr val="black"/>
                </a:solidFill>
              </a:rPr>
              <a:pPr/>
              <a:t>18</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58BD2F-BAC2-4C32-8C2B-921F02D2EE2A}"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58BD2F-BAC2-4C32-8C2B-921F02D2EE2A}" type="slidenum">
              <a:rPr lang="en-US" smtClean="0">
                <a:solidFill>
                  <a:prstClr val="black"/>
                </a:solidFill>
              </a:rPr>
              <a:pPr/>
              <a:t>22</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58BD2F-BAC2-4C32-8C2B-921F02D2EE2A}"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205" eaLnBrk="0" hangingPunct="0">
              <a:defRPr sz="1600" i="1">
                <a:solidFill>
                  <a:schemeClr val="tx1"/>
                </a:solidFill>
                <a:latin typeface="Tahoma" pitchFamily="34" charset="0"/>
              </a:defRPr>
            </a:lvl1pPr>
            <a:lvl2pPr marL="744784" indent="-286455" defTabSz="926205" eaLnBrk="0" hangingPunct="0">
              <a:defRPr sz="1600" i="1">
                <a:solidFill>
                  <a:schemeClr val="tx1"/>
                </a:solidFill>
                <a:latin typeface="Tahoma" pitchFamily="34" charset="0"/>
              </a:defRPr>
            </a:lvl2pPr>
            <a:lvl3pPr marL="1145821" indent="-229164" defTabSz="926205" eaLnBrk="0" hangingPunct="0">
              <a:defRPr sz="1600" i="1">
                <a:solidFill>
                  <a:schemeClr val="tx1"/>
                </a:solidFill>
                <a:latin typeface="Tahoma" pitchFamily="34" charset="0"/>
              </a:defRPr>
            </a:lvl3pPr>
            <a:lvl4pPr marL="1604150" indent="-229164" defTabSz="926205" eaLnBrk="0" hangingPunct="0">
              <a:defRPr sz="1600" i="1">
                <a:solidFill>
                  <a:schemeClr val="tx1"/>
                </a:solidFill>
                <a:latin typeface="Tahoma" pitchFamily="34" charset="0"/>
              </a:defRPr>
            </a:lvl4pPr>
            <a:lvl5pPr marL="2062479" indent="-229164" defTabSz="926205" eaLnBrk="0" hangingPunct="0">
              <a:defRPr sz="1600" i="1">
                <a:solidFill>
                  <a:schemeClr val="tx1"/>
                </a:solidFill>
                <a:latin typeface="Tahoma" pitchFamily="34" charset="0"/>
              </a:defRPr>
            </a:lvl5pPr>
            <a:lvl6pPr marL="2520807" indent="-229164" defTabSz="926205" eaLnBrk="0" fontAlgn="base" hangingPunct="0">
              <a:spcBef>
                <a:spcPct val="0"/>
              </a:spcBef>
              <a:spcAft>
                <a:spcPct val="0"/>
              </a:spcAft>
              <a:defRPr sz="1600" i="1">
                <a:solidFill>
                  <a:schemeClr val="tx1"/>
                </a:solidFill>
                <a:latin typeface="Tahoma" pitchFamily="34" charset="0"/>
              </a:defRPr>
            </a:lvl6pPr>
            <a:lvl7pPr marL="2979136" indent="-229164" defTabSz="926205" eaLnBrk="0" fontAlgn="base" hangingPunct="0">
              <a:spcBef>
                <a:spcPct val="0"/>
              </a:spcBef>
              <a:spcAft>
                <a:spcPct val="0"/>
              </a:spcAft>
              <a:defRPr sz="1600" i="1">
                <a:solidFill>
                  <a:schemeClr val="tx1"/>
                </a:solidFill>
                <a:latin typeface="Tahoma" pitchFamily="34" charset="0"/>
              </a:defRPr>
            </a:lvl7pPr>
            <a:lvl8pPr marL="3437464" indent="-229164" defTabSz="926205" eaLnBrk="0" fontAlgn="base" hangingPunct="0">
              <a:spcBef>
                <a:spcPct val="0"/>
              </a:spcBef>
              <a:spcAft>
                <a:spcPct val="0"/>
              </a:spcAft>
              <a:defRPr sz="1600" i="1">
                <a:solidFill>
                  <a:schemeClr val="tx1"/>
                </a:solidFill>
                <a:latin typeface="Tahoma" pitchFamily="34" charset="0"/>
              </a:defRPr>
            </a:lvl8pPr>
            <a:lvl9pPr marL="3895793" indent="-229164" defTabSz="926205" eaLnBrk="0" fontAlgn="base" hangingPunct="0">
              <a:spcBef>
                <a:spcPct val="0"/>
              </a:spcBef>
              <a:spcAft>
                <a:spcPct val="0"/>
              </a:spcAft>
              <a:defRPr sz="1600" i="1">
                <a:solidFill>
                  <a:schemeClr val="tx1"/>
                </a:solidFill>
                <a:latin typeface="Tahoma" pitchFamily="34" charset="0"/>
              </a:defRPr>
            </a:lvl9pPr>
          </a:lstStyle>
          <a:p>
            <a:fld id="{CA79EC37-C988-4A3D-82F5-D54DB2BA8BDE}" type="slidenum">
              <a:rPr lang="en-US" sz="1200" i="0">
                <a:solidFill>
                  <a:prstClr val="black"/>
                </a:solidFill>
                <a:latin typeface="Times New Roman" pitchFamily="18" charset="0"/>
              </a:rPr>
              <a:pPr/>
              <a:t>25</a:t>
            </a:fld>
            <a:endParaRPr lang="en-US" sz="1200" i="0">
              <a:solidFill>
                <a:prstClr val="black"/>
              </a:solidFill>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58BD2F-BAC2-4C32-8C2B-921F02D2EE2A}" type="slidenum">
              <a:rPr lang="en-US" smtClean="0">
                <a:solidFill>
                  <a:prstClr val="black"/>
                </a:solidFill>
              </a:rPr>
              <a:pPr/>
              <a:t>32</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58BD2F-BAC2-4C32-8C2B-921F02D2EE2A}"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a:t>
            </a:r>
            <a:r>
              <a:rPr lang="en-US" baseline="0" dirty="0" smtClean="0"/>
              <a:t> states.</a:t>
            </a:r>
          </a:p>
          <a:p>
            <a:endParaRPr lang="en-US" baseline="0" dirty="0" smtClean="0"/>
          </a:p>
          <a:p>
            <a:r>
              <a:rPr lang="en-US" baseline="0" dirty="0" smtClean="0"/>
              <a:t>Each of these links will lead you to the information within each of these states.  Each state maintains their information in different ways.  All meet the FEMA requirements but in North Carolina we have a more robust set of information than the other two states currently in the system.  </a:t>
            </a:r>
          </a:p>
          <a:p>
            <a:r>
              <a:rPr lang="en-US" baseline="0" dirty="0" smtClean="0"/>
              <a:t>Both states are working to update their information.  </a:t>
            </a:r>
            <a:endParaRPr lang="en-US" dirty="0"/>
          </a:p>
        </p:txBody>
      </p:sp>
      <p:sp>
        <p:nvSpPr>
          <p:cNvPr id="4" name="Slide Number Placeholder 3"/>
          <p:cNvSpPr>
            <a:spLocks noGrp="1"/>
          </p:cNvSpPr>
          <p:nvPr>
            <p:ph type="sldNum" sz="quarter" idx="10"/>
          </p:nvPr>
        </p:nvSpPr>
        <p:spPr/>
        <p:txBody>
          <a:bodyPr/>
          <a:lstStyle/>
          <a:p>
            <a:pPr>
              <a:defRPr/>
            </a:pPr>
            <a:fld id="{B8F35EC5-11D1-437B-8776-A85A3C056C45}"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3580916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58BD2F-BAC2-4C32-8C2B-921F02D2EE2A}" type="slidenum">
              <a:rPr lang="en-US" smtClean="0">
                <a:solidFill>
                  <a:prstClr val="black"/>
                </a:solidFill>
              </a:rPr>
              <a:pPr/>
              <a:t>35</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C47EC0-39F6-478C-A7B9-CD33D2EBBF73}"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1165225" y="688975"/>
            <a:ext cx="4624388" cy="3467100"/>
          </a:xfrm>
          <a:ln/>
        </p:spPr>
      </p:sp>
      <p:sp>
        <p:nvSpPr>
          <p:cNvPr id="13315" name="Rectangle 3"/>
          <p:cNvSpPr>
            <a:spLocks noGrp="1" noChangeArrowheads="1"/>
          </p:cNvSpPr>
          <p:nvPr>
            <p:ph type="body" idx="1"/>
          </p:nvPr>
        </p:nvSpPr>
        <p:spPr>
          <a:xfrm>
            <a:off x="925514" y="4389438"/>
            <a:ext cx="5103812" cy="4159250"/>
          </a:xfrm>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4" eaLnBrk="0" hangingPunct="0">
              <a:defRPr sz="1600" i="1">
                <a:solidFill>
                  <a:schemeClr val="tx1"/>
                </a:solidFill>
                <a:latin typeface="Tahoma" pitchFamily="34" charset="0"/>
              </a:defRPr>
            </a:lvl1pPr>
            <a:lvl2pPr marL="743601" indent="-286000" defTabSz="924734" eaLnBrk="0" hangingPunct="0">
              <a:defRPr sz="1600" i="1">
                <a:solidFill>
                  <a:schemeClr val="tx1"/>
                </a:solidFill>
                <a:latin typeface="Tahoma" pitchFamily="34" charset="0"/>
              </a:defRPr>
            </a:lvl2pPr>
            <a:lvl3pPr marL="1144001" indent="-228800" defTabSz="924734" eaLnBrk="0" hangingPunct="0">
              <a:defRPr sz="1600" i="1">
                <a:solidFill>
                  <a:schemeClr val="tx1"/>
                </a:solidFill>
                <a:latin typeface="Tahoma" pitchFamily="34" charset="0"/>
              </a:defRPr>
            </a:lvl3pPr>
            <a:lvl4pPr marL="1601601" indent="-228800" defTabSz="924734" eaLnBrk="0" hangingPunct="0">
              <a:defRPr sz="1600" i="1">
                <a:solidFill>
                  <a:schemeClr val="tx1"/>
                </a:solidFill>
                <a:latin typeface="Tahoma" pitchFamily="34" charset="0"/>
              </a:defRPr>
            </a:lvl4pPr>
            <a:lvl5pPr marL="2059202" indent="-228800" defTabSz="924734" eaLnBrk="0" hangingPunct="0">
              <a:defRPr sz="1600" i="1">
                <a:solidFill>
                  <a:schemeClr val="tx1"/>
                </a:solidFill>
                <a:latin typeface="Tahoma" pitchFamily="34" charset="0"/>
              </a:defRPr>
            </a:lvl5pPr>
            <a:lvl6pPr marL="2516802" indent="-228800" defTabSz="924734" eaLnBrk="0" fontAlgn="base" hangingPunct="0">
              <a:spcBef>
                <a:spcPct val="0"/>
              </a:spcBef>
              <a:spcAft>
                <a:spcPct val="0"/>
              </a:spcAft>
              <a:defRPr sz="1600" i="1">
                <a:solidFill>
                  <a:schemeClr val="tx1"/>
                </a:solidFill>
                <a:latin typeface="Tahoma" pitchFamily="34" charset="0"/>
              </a:defRPr>
            </a:lvl6pPr>
            <a:lvl7pPr marL="2974403" indent="-228800" defTabSz="924734" eaLnBrk="0" fontAlgn="base" hangingPunct="0">
              <a:spcBef>
                <a:spcPct val="0"/>
              </a:spcBef>
              <a:spcAft>
                <a:spcPct val="0"/>
              </a:spcAft>
              <a:defRPr sz="1600" i="1">
                <a:solidFill>
                  <a:schemeClr val="tx1"/>
                </a:solidFill>
                <a:latin typeface="Tahoma" pitchFamily="34" charset="0"/>
              </a:defRPr>
            </a:lvl7pPr>
            <a:lvl8pPr marL="3432003" indent="-228800" defTabSz="924734" eaLnBrk="0" fontAlgn="base" hangingPunct="0">
              <a:spcBef>
                <a:spcPct val="0"/>
              </a:spcBef>
              <a:spcAft>
                <a:spcPct val="0"/>
              </a:spcAft>
              <a:defRPr sz="1600" i="1">
                <a:solidFill>
                  <a:schemeClr val="tx1"/>
                </a:solidFill>
                <a:latin typeface="Tahoma" pitchFamily="34" charset="0"/>
              </a:defRPr>
            </a:lvl8pPr>
            <a:lvl9pPr marL="3889603" indent="-228800" defTabSz="924734" eaLnBrk="0" fontAlgn="base" hangingPunct="0">
              <a:spcBef>
                <a:spcPct val="0"/>
              </a:spcBef>
              <a:spcAft>
                <a:spcPct val="0"/>
              </a:spcAft>
              <a:defRPr sz="1600" i="1">
                <a:solidFill>
                  <a:schemeClr val="tx1"/>
                </a:solidFill>
                <a:latin typeface="Tahoma" pitchFamily="34" charset="0"/>
              </a:defRPr>
            </a:lvl9pPr>
          </a:lstStyle>
          <a:p>
            <a:fld id="{D2D98FA3-79DE-4568-85DA-9F1CF630712F}" type="slidenum">
              <a:rPr lang="en-US" sz="1200" i="0">
                <a:solidFill>
                  <a:srgbClr val="000000"/>
                </a:solidFill>
                <a:latin typeface="Times New Roman" pitchFamily="18" charset="0"/>
              </a:rPr>
              <a:pPr/>
              <a:t>8</a:t>
            </a:fld>
            <a:endParaRPr lang="en-US" sz="1200" i="0" dirty="0">
              <a:solidFill>
                <a:srgbClr val="000000"/>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4" eaLnBrk="0" hangingPunct="0">
              <a:defRPr sz="1600" i="1">
                <a:solidFill>
                  <a:schemeClr val="tx1"/>
                </a:solidFill>
                <a:latin typeface="Tahoma" pitchFamily="34" charset="0"/>
              </a:defRPr>
            </a:lvl1pPr>
            <a:lvl2pPr marL="743601" indent="-286000" defTabSz="924734" eaLnBrk="0" hangingPunct="0">
              <a:defRPr sz="1600" i="1">
                <a:solidFill>
                  <a:schemeClr val="tx1"/>
                </a:solidFill>
                <a:latin typeface="Tahoma" pitchFamily="34" charset="0"/>
              </a:defRPr>
            </a:lvl2pPr>
            <a:lvl3pPr marL="1144001" indent="-228800" defTabSz="924734" eaLnBrk="0" hangingPunct="0">
              <a:defRPr sz="1600" i="1">
                <a:solidFill>
                  <a:schemeClr val="tx1"/>
                </a:solidFill>
                <a:latin typeface="Tahoma" pitchFamily="34" charset="0"/>
              </a:defRPr>
            </a:lvl3pPr>
            <a:lvl4pPr marL="1601601" indent="-228800" defTabSz="924734" eaLnBrk="0" hangingPunct="0">
              <a:defRPr sz="1600" i="1">
                <a:solidFill>
                  <a:schemeClr val="tx1"/>
                </a:solidFill>
                <a:latin typeface="Tahoma" pitchFamily="34" charset="0"/>
              </a:defRPr>
            </a:lvl4pPr>
            <a:lvl5pPr marL="2059202" indent="-228800" defTabSz="924734" eaLnBrk="0" hangingPunct="0">
              <a:defRPr sz="1600" i="1">
                <a:solidFill>
                  <a:schemeClr val="tx1"/>
                </a:solidFill>
                <a:latin typeface="Tahoma" pitchFamily="34" charset="0"/>
              </a:defRPr>
            </a:lvl5pPr>
            <a:lvl6pPr marL="2516802" indent="-228800" defTabSz="924734" eaLnBrk="0" fontAlgn="base" hangingPunct="0">
              <a:spcBef>
                <a:spcPct val="0"/>
              </a:spcBef>
              <a:spcAft>
                <a:spcPct val="0"/>
              </a:spcAft>
              <a:defRPr sz="1600" i="1">
                <a:solidFill>
                  <a:schemeClr val="tx1"/>
                </a:solidFill>
                <a:latin typeface="Tahoma" pitchFamily="34" charset="0"/>
              </a:defRPr>
            </a:lvl6pPr>
            <a:lvl7pPr marL="2974403" indent="-228800" defTabSz="924734" eaLnBrk="0" fontAlgn="base" hangingPunct="0">
              <a:spcBef>
                <a:spcPct val="0"/>
              </a:spcBef>
              <a:spcAft>
                <a:spcPct val="0"/>
              </a:spcAft>
              <a:defRPr sz="1600" i="1">
                <a:solidFill>
                  <a:schemeClr val="tx1"/>
                </a:solidFill>
                <a:latin typeface="Tahoma" pitchFamily="34" charset="0"/>
              </a:defRPr>
            </a:lvl7pPr>
            <a:lvl8pPr marL="3432003" indent="-228800" defTabSz="924734" eaLnBrk="0" fontAlgn="base" hangingPunct="0">
              <a:spcBef>
                <a:spcPct val="0"/>
              </a:spcBef>
              <a:spcAft>
                <a:spcPct val="0"/>
              </a:spcAft>
              <a:defRPr sz="1600" i="1">
                <a:solidFill>
                  <a:schemeClr val="tx1"/>
                </a:solidFill>
                <a:latin typeface="Tahoma" pitchFamily="34" charset="0"/>
              </a:defRPr>
            </a:lvl8pPr>
            <a:lvl9pPr marL="3889603" indent="-228800" defTabSz="924734" eaLnBrk="0" fontAlgn="base" hangingPunct="0">
              <a:spcBef>
                <a:spcPct val="0"/>
              </a:spcBef>
              <a:spcAft>
                <a:spcPct val="0"/>
              </a:spcAft>
              <a:defRPr sz="1600" i="1">
                <a:solidFill>
                  <a:schemeClr val="tx1"/>
                </a:solidFill>
                <a:latin typeface="Tahoma" pitchFamily="34" charset="0"/>
              </a:defRPr>
            </a:lvl9pPr>
          </a:lstStyle>
          <a:p>
            <a:fld id="{BDC5CABC-B246-41AC-95B6-8B319792F3C4}" type="slidenum">
              <a:rPr lang="en-US" sz="1200" i="0">
                <a:solidFill>
                  <a:srgbClr val="000000"/>
                </a:solidFill>
                <a:latin typeface="Times New Roman" pitchFamily="18" charset="0"/>
              </a:rPr>
              <a:pPr/>
              <a:t>9</a:t>
            </a:fld>
            <a:endParaRPr lang="en-US" sz="1200" i="0" dirty="0">
              <a:solidFill>
                <a:srgbClr val="000000"/>
              </a:solidFill>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4" eaLnBrk="0" hangingPunct="0">
              <a:defRPr sz="1600" i="1">
                <a:solidFill>
                  <a:schemeClr val="tx1"/>
                </a:solidFill>
                <a:latin typeface="Tahoma" pitchFamily="34" charset="0"/>
              </a:defRPr>
            </a:lvl1pPr>
            <a:lvl2pPr marL="743601" indent="-286000" defTabSz="924734" eaLnBrk="0" hangingPunct="0">
              <a:defRPr sz="1600" i="1">
                <a:solidFill>
                  <a:schemeClr val="tx1"/>
                </a:solidFill>
                <a:latin typeface="Tahoma" pitchFamily="34" charset="0"/>
              </a:defRPr>
            </a:lvl2pPr>
            <a:lvl3pPr marL="1144001" indent="-228800" defTabSz="924734" eaLnBrk="0" hangingPunct="0">
              <a:defRPr sz="1600" i="1">
                <a:solidFill>
                  <a:schemeClr val="tx1"/>
                </a:solidFill>
                <a:latin typeface="Tahoma" pitchFamily="34" charset="0"/>
              </a:defRPr>
            </a:lvl3pPr>
            <a:lvl4pPr marL="1601601" indent="-228800" defTabSz="924734" eaLnBrk="0" hangingPunct="0">
              <a:defRPr sz="1600" i="1">
                <a:solidFill>
                  <a:schemeClr val="tx1"/>
                </a:solidFill>
                <a:latin typeface="Tahoma" pitchFamily="34" charset="0"/>
              </a:defRPr>
            </a:lvl4pPr>
            <a:lvl5pPr marL="2059202" indent="-228800" defTabSz="924734" eaLnBrk="0" hangingPunct="0">
              <a:defRPr sz="1600" i="1">
                <a:solidFill>
                  <a:schemeClr val="tx1"/>
                </a:solidFill>
                <a:latin typeface="Tahoma" pitchFamily="34" charset="0"/>
              </a:defRPr>
            </a:lvl5pPr>
            <a:lvl6pPr marL="2516802" indent="-228800" defTabSz="924734" eaLnBrk="0" fontAlgn="base" hangingPunct="0">
              <a:spcBef>
                <a:spcPct val="0"/>
              </a:spcBef>
              <a:spcAft>
                <a:spcPct val="0"/>
              </a:spcAft>
              <a:defRPr sz="1600" i="1">
                <a:solidFill>
                  <a:schemeClr val="tx1"/>
                </a:solidFill>
                <a:latin typeface="Tahoma" pitchFamily="34" charset="0"/>
              </a:defRPr>
            </a:lvl6pPr>
            <a:lvl7pPr marL="2974403" indent="-228800" defTabSz="924734" eaLnBrk="0" fontAlgn="base" hangingPunct="0">
              <a:spcBef>
                <a:spcPct val="0"/>
              </a:spcBef>
              <a:spcAft>
                <a:spcPct val="0"/>
              </a:spcAft>
              <a:defRPr sz="1600" i="1">
                <a:solidFill>
                  <a:schemeClr val="tx1"/>
                </a:solidFill>
                <a:latin typeface="Tahoma" pitchFamily="34" charset="0"/>
              </a:defRPr>
            </a:lvl7pPr>
            <a:lvl8pPr marL="3432003" indent="-228800" defTabSz="924734" eaLnBrk="0" fontAlgn="base" hangingPunct="0">
              <a:spcBef>
                <a:spcPct val="0"/>
              </a:spcBef>
              <a:spcAft>
                <a:spcPct val="0"/>
              </a:spcAft>
              <a:defRPr sz="1600" i="1">
                <a:solidFill>
                  <a:schemeClr val="tx1"/>
                </a:solidFill>
                <a:latin typeface="Tahoma" pitchFamily="34" charset="0"/>
              </a:defRPr>
            </a:lvl8pPr>
            <a:lvl9pPr marL="3889603" indent="-228800" defTabSz="924734" eaLnBrk="0" fontAlgn="base" hangingPunct="0">
              <a:spcBef>
                <a:spcPct val="0"/>
              </a:spcBef>
              <a:spcAft>
                <a:spcPct val="0"/>
              </a:spcAft>
              <a:defRPr sz="1600" i="1">
                <a:solidFill>
                  <a:schemeClr val="tx1"/>
                </a:solidFill>
                <a:latin typeface="Tahoma" pitchFamily="34" charset="0"/>
              </a:defRPr>
            </a:lvl9pPr>
          </a:lstStyle>
          <a:p>
            <a:fld id="{360E76D7-0E33-41B2-ADC0-70E0C8CEB3FF}" type="slidenum">
              <a:rPr lang="en-US" sz="1200" i="0">
                <a:solidFill>
                  <a:srgbClr val="000000"/>
                </a:solidFill>
                <a:latin typeface="Times New Roman" pitchFamily="18" charset="0"/>
              </a:rPr>
              <a:pPr/>
              <a:t>10</a:t>
            </a:fld>
            <a:endParaRPr lang="en-US" sz="1200" i="0" dirty="0">
              <a:solidFill>
                <a:srgbClr val="000000"/>
              </a:solidFill>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4" eaLnBrk="0" hangingPunct="0">
              <a:defRPr sz="1600" i="1">
                <a:solidFill>
                  <a:schemeClr val="tx1"/>
                </a:solidFill>
                <a:latin typeface="Tahoma" pitchFamily="34" charset="0"/>
              </a:defRPr>
            </a:lvl1pPr>
            <a:lvl2pPr marL="743601" indent="-286000" defTabSz="924734" eaLnBrk="0" hangingPunct="0">
              <a:defRPr sz="1600" i="1">
                <a:solidFill>
                  <a:schemeClr val="tx1"/>
                </a:solidFill>
                <a:latin typeface="Tahoma" pitchFamily="34" charset="0"/>
              </a:defRPr>
            </a:lvl2pPr>
            <a:lvl3pPr marL="1144001" indent="-228800" defTabSz="924734" eaLnBrk="0" hangingPunct="0">
              <a:defRPr sz="1600" i="1">
                <a:solidFill>
                  <a:schemeClr val="tx1"/>
                </a:solidFill>
                <a:latin typeface="Tahoma" pitchFamily="34" charset="0"/>
              </a:defRPr>
            </a:lvl3pPr>
            <a:lvl4pPr marL="1601601" indent="-228800" defTabSz="924734" eaLnBrk="0" hangingPunct="0">
              <a:defRPr sz="1600" i="1">
                <a:solidFill>
                  <a:schemeClr val="tx1"/>
                </a:solidFill>
                <a:latin typeface="Tahoma" pitchFamily="34" charset="0"/>
              </a:defRPr>
            </a:lvl4pPr>
            <a:lvl5pPr marL="2059202" indent="-228800" defTabSz="924734" eaLnBrk="0" hangingPunct="0">
              <a:defRPr sz="1600" i="1">
                <a:solidFill>
                  <a:schemeClr val="tx1"/>
                </a:solidFill>
                <a:latin typeface="Tahoma" pitchFamily="34" charset="0"/>
              </a:defRPr>
            </a:lvl5pPr>
            <a:lvl6pPr marL="2516802" indent="-228800" defTabSz="924734" eaLnBrk="0" fontAlgn="base" hangingPunct="0">
              <a:spcBef>
                <a:spcPct val="0"/>
              </a:spcBef>
              <a:spcAft>
                <a:spcPct val="0"/>
              </a:spcAft>
              <a:defRPr sz="1600" i="1">
                <a:solidFill>
                  <a:schemeClr val="tx1"/>
                </a:solidFill>
                <a:latin typeface="Tahoma" pitchFamily="34" charset="0"/>
              </a:defRPr>
            </a:lvl6pPr>
            <a:lvl7pPr marL="2974403" indent="-228800" defTabSz="924734" eaLnBrk="0" fontAlgn="base" hangingPunct="0">
              <a:spcBef>
                <a:spcPct val="0"/>
              </a:spcBef>
              <a:spcAft>
                <a:spcPct val="0"/>
              </a:spcAft>
              <a:defRPr sz="1600" i="1">
                <a:solidFill>
                  <a:schemeClr val="tx1"/>
                </a:solidFill>
                <a:latin typeface="Tahoma" pitchFamily="34" charset="0"/>
              </a:defRPr>
            </a:lvl7pPr>
            <a:lvl8pPr marL="3432003" indent="-228800" defTabSz="924734" eaLnBrk="0" fontAlgn="base" hangingPunct="0">
              <a:spcBef>
                <a:spcPct val="0"/>
              </a:spcBef>
              <a:spcAft>
                <a:spcPct val="0"/>
              </a:spcAft>
              <a:defRPr sz="1600" i="1">
                <a:solidFill>
                  <a:schemeClr val="tx1"/>
                </a:solidFill>
                <a:latin typeface="Tahoma" pitchFamily="34" charset="0"/>
              </a:defRPr>
            </a:lvl8pPr>
            <a:lvl9pPr marL="3889603" indent="-228800" defTabSz="924734" eaLnBrk="0" fontAlgn="base" hangingPunct="0">
              <a:spcBef>
                <a:spcPct val="0"/>
              </a:spcBef>
              <a:spcAft>
                <a:spcPct val="0"/>
              </a:spcAft>
              <a:defRPr sz="1600" i="1">
                <a:solidFill>
                  <a:schemeClr val="tx1"/>
                </a:solidFill>
                <a:latin typeface="Tahoma" pitchFamily="34" charset="0"/>
              </a:defRPr>
            </a:lvl9pPr>
          </a:lstStyle>
          <a:p>
            <a:fld id="{89EFF393-B32D-4493-B2B1-AB5FAB0895B1}" type="slidenum">
              <a:rPr lang="en-US" sz="1200" i="0">
                <a:solidFill>
                  <a:srgbClr val="000000"/>
                </a:solidFill>
                <a:latin typeface="Times New Roman" pitchFamily="18" charset="0"/>
              </a:rPr>
              <a:pPr/>
              <a:t>11</a:t>
            </a:fld>
            <a:endParaRPr lang="en-US" sz="1200" i="0" dirty="0">
              <a:solidFill>
                <a:srgbClr val="000000"/>
              </a:solidFill>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4" eaLnBrk="0" hangingPunct="0">
              <a:defRPr sz="1600" i="1">
                <a:solidFill>
                  <a:schemeClr val="tx1"/>
                </a:solidFill>
                <a:latin typeface="Tahoma" pitchFamily="34" charset="0"/>
              </a:defRPr>
            </a:lvl1pPr>
            <a:lvl2pPr marL="743601" indent="-286000" defTabSz="924734" eaLnBrk="0" hangingPunct="0">
              <a:defRPr sz="1600" i="1">
                <a:solidFill>
                  <a:schemeClr val="tx1"/>
                </a:solidFill>
                <a:latin typeface="Tahoma" pitchFamily="34" charset="0"/>
              </a:defRPr>
            </a:lvl2pPr>
            <a:lvl3pPr marL="1144001" indent="-228800" defTabSz="924734" eaLnBrk="0" hangingPunct="0">
              <a:defRPr sz="1600" i="1">
                <a:solidFill>
                  <a:schemeClr val="tx1"/>
                </a:solidFill>
                <a:latin typeface="Tahoma" pitchFamily="34" charset="0"/>
              </a:defRPr>
            </a:lvl3pPr>
            <a:lvl4pPr marL="1601601" indent="-228800" defTabSz="924734" eaLnBrk="0" hangingPunct="0">
              <a:defRPr sz="1600" i="1">
                <a:solidFill>
                  <a:schemeClr val="tx1"/>
                </a:solidFill>
                <a:latin typeface="Tahoma" pitchFamily="34" charset="0"/>
              </a:defRPr>
            </a:lvl4pPr>
            <a:lvl5pPr marL="2059202" indent="-228800" defTabSz="924734" eaLnBrk="0" hangingPunct="0">
              <a:defRPr sz="1600" i="1">
                <a:solidFill>
                  <a:schemeClr val="tx1"/>
                </a:solidFill>
                <a:latin typeface="Tahoma" pitchFamily="34" charset="0"/>
              </a:defRPr>
            </a:lvl5pPr>
            <a:lvl6pPr marL="2516802" indent="-228800" defTabSz="924734" eaLnBrk="0" fontAlgn="base" hangingPunct="0">
              <a:spcBef>
                <a:spcPct val="0"/>
              </a:spcBef>
              <a:spcAft>
                <a:spcPct val="0"/>
              </a:spcAft>
              <a:defRPr sz="1600" i="1">
                <a:solidFill>
                  <a:schemeClr val="tx1"/>
                </a:solidFill>
                <a:latin typeface="Tahoma" pitchFamily="34" charset="0"/>
              </a:defRPr>
            </a:lvl6pPr>
            <a:lvl7pPr marL="2974403" indent="-228800" defTabSz="924734" eaLnBrk="0" fontAlgn="base" hangingPunct="0">
              <a:spcBef>
                <a:spcPct val="0"/>
              </a:spcBef>
              <a:spcAft>
                <a:spcPct val="0"/>
              </a:spcAft>
              <a:defRPr sz="1600" i="1">
                <a:solidFill>
                  <a:schemeClr val="tx1"/>
                </a:solidFill>
                <a:latin typeface="Tahoma" pitchFamily="34" charset="0"/>
              </a:defRPr>
            </a:lvl7pPr>
            <a:lvl8pPr marL="3432003" indent="-228800" defTabSz="924734" eaLnBrk="0" fontAlgn="base" hangingPunct="0">
              <a:spcBef>
                <a:spcPct val="0"/>
              </a:spcBef>
              <a:spcAft>
                <a:spcPct val="0"/>
              </a:spcAft>
              <a:defRPr sz="1600" i="1">
                <a:solidFill>
                  <a:schemeClr val="tx1"/>
                </a:solidFill>
                <a:latin typeface="Tahoma" pitchFamily="34" charset="0"/>
              </a:defRPr>
            </a:lvl8pPr>
            <a:lvl9pPr marL="3889603" indent="-228800" defTabSz="924734" eaLnBrk="0" fontAlgn="base" hangingPunct="0">
              <a:spcBef>
                <a:spcPct val="0"/>
              </a:spcBef>
              <a:spcAft>
                <a:spcPct val="0"/>
              </a:spcAft>
              <a:defRPr sz="1600" i="1">
                <a:solidFill>
                  <a:schemeClr val="tx1"/>
                </a:solidFill>
                <a:latin typeface="Tahoma" pitchFamily="34" charset="0"/>
              </a:defRPr>
            </a:lvl9pPr>
          </a:lstStyle>
          <a:p>
            <a:fld id="{686E8F13-527A-4774-9F18-89F21E78597A}" type="slidenum">
              <a:rPr lang="en-US" sz="1200" i="0">
                <a:solidFill>
                  <a:srgbClr val="000000"/>
                </a:solidFill>
                <a:latin typeface="Times New Roman" pitchFamily="18" charset="0"/>
              </a:rPr>
              <a:pPr/>
              <a:t>12</a:t>
            </a:fld>
            <a:endParaRPr lang="en-US" sz="1200" i="0" dirty="0">
              <a:solidFill>
                <a:srgbClr val="000000"/>
              </a:solidFill>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4" eaLnBrk="0" hangingPunct="0">
              <a:defRPr sz="1600" i="1">
                <a:solidFill>
                  <a:schemeClr val="tx1"/>
                </a:solidFill>
                <a:latin typeface="Tahoma" pitchFamily="34" charset="0"/>
              </a:defRPr>
            </a:lvl1pPr>
            <a:lvl2pPr marL="743601" indent="-286000" defTabSz="924734" eaLnBrk="0" hangingPunct="0">
              <a:defRPr sz="1600" i="1">
                <a:solidFill>
                  <a:schemeClr val="tx1"/>
                </a:solidFill>
                <a:latin typeface="Tahoma" pitchFamily="34" charset="0"/>
              </a:defRPr>
            </a:lvl2pPr>
            <a:lvl3pPr marL="1144001" indent="-228800" defTabSz="924734" eaLnBrk="0" hangingPunct="0">
              <a:defRPr sz="1600" i="1">
                <a:solidFill>
                  <a:schemeClr val="tx1"/>
                </a:solidFill>
                <a:latin typeface="Tahoma" pitchFamily="34" charset="0"/>
              </a:defRPr>
            </a:lvl3pPr>
            <a:lvl4pPr marL="1601601" indent="-228800" defTabSz="924734" eaLnBrk="0" hangingPunct="0">
              <a:defRPr sz="1600" i="1">
                <a:solidFill>
                  <a:schemeClr val="tx1"/>
                </a:solidFill>
                <a:latin typeface="Tahoma" pitchFamily="34" charset="0"/>
              </a:defRPr>
            </a:lvl4pPr>
            <a:lvl5pPr marL="2059202" indent="-228800" defTabSz="924734" eaLnBrk="0" hangingPunct="0">
              <a:defRPr sz="1600" i="1">
                <a:solidFill>
                  <a:schemeClr val="tx1"/>
                </a:solidFill>
                <a:latin typeface="Tahoma" pitchFamily="34" charset="0"/>
              </a:defRPr>
            </a:lvl5pPr>
            <a:lvl6pPr marL="2516802" indent="-228800" defTabSz="924734" eaLnBrk="0" fontAlgn="base" hangingPunct="0">
              <a:spcBef>
                <a:spcPct val="0"/>
              </a:spcBef>
              <a:spcAft>
                <a:spcPct val="0"/>
              </a:spcAft>
              <a:defRPr sz="1600" i="1">
                <a:solidFill>
                  <a:schemeClr val="tx1"/>
                </a:solidFill>
                <a:latin typeface="Tahoma" pitchFamily="34" charset="0"/>
              </a:defRPr>
            </a:lvl6pPr>
            <a:lvl7pPr marL="2974403" indent="-228800" defTabSz="924734" eaLnBrk="0" fontAlgn="base" hangingPunct="0">
              <a:spcBef>
                <a:spcPct val="0"/>
              </a:spcBef>
              <a:spcAft>
                <a:spcPct val="0"/>
              </a:spcAft>
              <a:defRPr sz="1600" i="1">
                <a:solidFill>
                  <a:schemeClr val="tx1"/>
                </a:solidFill>
                <a:latin typeface="Tahoma" pitchFamily="34" charset="0"/>
              </a:defRPr>
            </a:lvl7pPr>
            <a:lvl8pPr marL="3432003" indent="-228800" defTabSz="924734" eaLnBrk="0" fontAlgn="base" hangingPunct="0">
              <a:spcBef>
                <a:spcPct val="0"/>
              </a:spcBef>
              <a:spcAft>
                <a:spcPct val="0"/>
              </a:spcAft>
              <a:defRPr sz="1600" i="1">
                <a:solidFill>
                  <a:schemeClr val="tx1"/>
                </a:solidFill>
                <a:latin typeface="Tahoma" pitchFamily="34" charset="0"/>
              </a:defRPr>
            </a:lvl8pPr>
            <a:lvl9pPr marL="3889603" indent="-228800" defTabSz="924734" eaLnBrk="0" fontAlgn="base" hangingPunct="0">
              <a:spcBef>
                <a:spcPct val="0"/>
              </a:spcBef>
              <a:spcAft>
                <a:spcPct val="0"/>
              </a:spcAft>
              <a:defRPr sz="1600" i="1">
                <a:solidFill>
                  <a:schemeClr val="tx1"/>
                </a:solidFill>
                <a:latin typeface="Tahoma" pitchFamily="34" charset="0"/>
              </a:defRPr>
            </a:lvl9pPr>
          </a:lstStyle>
          <a:p>
            <a:fld id="{CB7F1B5C-8BE6-4486-853A-321984E374FE}" type="slidenum">
              <a:rPr lang="en-US" sz="1200" i="0">
                <a:solidFill>
                  <a:srgbClr val="000000"/>
                </a:solidFill>
                <a:latin typeface="Times New Roman" pitchFamily="18" charset="0"/>
              </a:rPr>
              <a:pPr/>
              <a:t>13</a:t>
            </a:fld>
            <a:endParaRPr lang="en-US" sz="1200" i="0" dirty="0">
              <a:solidFill>
                <a:srgbClr val="000000"/>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A7C86D-C339-48F1-8888-15C763E24F10}" type="slidenum">
              <a:rPr lang="en-US" smtClean="0">
                <a:solidFill>
                  <a:prstClr val="black"/>
                </a:solidFill>
              </a:rPr>
              <a:pPr/>
              <a:t>14</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22" indent="0" algn="ctr">
              <a:buNone/>
              <a:defRPr>
                <a:solidFill>
                  <a:schemeClr val="tx1">
                    <a:tint val="75000"/>
                  </a:schemeClr>
                </a:solidFill>
              </a:defRPr>
            </a:lvl2pPr>
            <a:lvl3pPr marL="914045" indent="0" algn="ctr">
              <a:buNone/>
              <a:defRPr>
                <a:solidFill>
                  <a:schemeClr val="tx1">
                    <a:tint val="75000"/>
                  </a:schemeClr>
                </a:solidFill>
              </a:defRPr>
            </a:lvl3pPr>
            <a:lvl4pPr marL="1371066" indent="0" algn="ctr">
              <a:buNone/>
              <a:defRPr>
                <a:solidFill>
                  <a:schemeClr val="tx1">
                    <a:tint val="75000"/>
                  </a:schemeClr>
                </a:solidFill>
              </a:defRPr>
            </a:lvl4pPr>
            <a:lvl5pPr marL="1828088" indent="0" algn="ctr">
              <a:buNone/>
              <a:defRPr>
                <a:solidFill>
                  <a:schemeClr val="tx1">
                    <a:tint val="75000"/>
                  </a:schemeClr>
                </a:solidFill>
              </a:defRPr>
            </a:lvl5pPr>
            <a:lvl6pPr marL="2285111" indent="0" algn="ctr">
              <a:buNone/>
              <a:defRPr>
                <a:solidFill>
                  <a:schemeClr val="tx1">
                    <a:tint val="75000"/>
                  </a:schemeClr>
                </a:solidFill>
              </a:defRPr>
            </a:lvl6pPr>
            <a:lvl7pPr marL="2742133" indent="0" algn="ctr">
              <a:buNone/>
              <a:defRPr>
                <a:solidFill>
                  <a:schemeClr val="tx1">
                    <a:tint val="75000"/>
                  </a:schemeClr>
                </a:solidFill>
              </a:defRPr>
            </a:lvl7pPr>
            <a:lvl8pPr marL="3199155" indent="0" algn="ctr">
              <a:buNone/>
              <a:defRPr>
                <a:solidFill>
                  <a:schemeClr val="tx1">
                    <a:tint val="75000"/>
                  </a:schemeClr>
                </a:solidFill>
              </a:defRPr>
            </a:lvl8pPr>
            <a:lvl9pPr marL="365617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710422D-5A3D-4792-BA36-5FADFBDE1F6A}" type="datetimeFigureOut">
              <a:rPr lang="en-US"/>
              <a:pPr>
                <a:defRPr/>
              </a:pPr>
              <a:t>4/27/2014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7D8C8A-3A98-452B-B9CE-0148722BBF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CD5B5-4120-44A3-9052-F0C5BEE611A8}" type="datetimeFigureOut">
              <a:rPr lang="en-US"/>
              <a:pPr>
                <a:defRPr/>
              </a:pPr>
              <a:t>4/27/2014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92EF30-6783-4D0D-BD10-505203B20AFF}" type="slidenum">
              <a:rPr lang="en-US"/>
              <a:pPr>
                <a:defRPr/>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19A1-3299-4BE2-A1A1-15FDCD23831B}" type="datetimeFigureOut">
              <a:rPr lang="en-US" smtClean="0">
                <a:solidFill>
                  <a:prstClr val="black">
                    <a:tint val="75000"/>
                  </a:prstClr>
                </a:solidFill>
              </a:rPr>
              <a:pPr/>
              <a:t>4/27/2014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B303E4-E14C-4802-8E05-E41F38C55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5345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19A1-3299-4BE2-A1A1-15FDCD23831B}" type="datetimeFigureOut">
              <a:rPr lang="en-US" smtClean="0">
                <a:solidFill>
                  <a:prstClr val="black">
                    <a:tint val="75000"/>
                  </a:prstClr>
                </a:solidFill>
              </a:rPr>
              <a:pPr/>
              <a:t>4/27/2014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B303E4-E14C-4802-8E05-E41F38C55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4406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19A1-3299-4BE2-A1A1-15FDCD23831B}" type="datetimeFigureOut">
              <a:rPr lang="en-US" smtClean="0">
                <a:solidFill>
                  <a:prstClr val="black">
                    <a:tint val="75000"/>
                  </a:prstClr>
                </a:solidFill>
              </a:rPr>
              <a:pPr/>
              <a:t>4/27/2014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B303E4-E14C-4802-8E05-E41F38C55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5923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19A1-3299-4BE2-A1A1-15FDCD23831B}" type="datetimeFigureOut">
              <a:rPr lang="en-US" smtClean="0">
                <a:solidFill>
                  <a:prstClr val="black">
                    <a:tint val="75000"/>
                  </a:prstClr>
                </a:solidFill>
              </a:rPr>
              <a:pPr/>
              <a:t>4/27/2014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B303E4-E14C-4802-8E05-E41F38C55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3504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19A1-3299-4BE2-A1A1-15FDCD23831B}" type="datetimeFigureOut">
              <a:rPr lang="en-US" smtClean="0">
                <a:solidFill>
                  <a:prstClr val="black">
                    <a:tint val="75000"/>
                  </a:prstClr>
                </a:solidFill>
              </a:rPr>
              <a:pPr/>
              <a:t>4/27/2014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303E4-E14C-4802-8E05-E41F38C55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9965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19A1-3299-4BE2-A1A1-15FDCD23831B}" type="datetimeFigureOut">
              <a:rPr lang="en-US" smtClean="0">
                <a:solidFill>
                  <a:prstClr val="black">
                    <a:tint val="75000"/>
                  </a:prstClr>
                </a:solidFill>
              </a:rPr>
              <a:pPr/>
              <a:t>4/27/2014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303E4-E14C-4802-8E05-E41F38C55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8367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i="1">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150D65-C64D-44FB-9152-4CC2DE0C9198}" type="datetime1">
              <a:rPr lang="en-US" smtClean="0">
                <a:solidFill>
                  <a:srgbClr val="303030">
                    <a:lumMod val="90000"/>
                    <a:lumOff val="10000"/>
                  </a:srgbClr>
                </a:solidFill>
              </a:rPr>
              <a:pPr/>
              <a:t>4/27/2014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i="1">
              <a:solidFill>
                <a:prstClr val="white"/>
              </a:solidFill>
            </a:endParaRPr>
          </a:p>
        </p:txBody>
      </p:sp>
    </p:spTree>
    <p:extLst>
      <p:ext uri="{BB962C8B-B14F-4D97-AF65-F5344CB8AC3E}">
        <p14:creationId xmlns:p14="http://schemas.microsoft.com/office/powerpoint/2010/main" val="84385994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FE64A4-35FB-42B6-9183-2C0CE0E36649}" type="datetime1">
              <a:rPr lang="en-US" smtClean="0">
                <a:solidFill>
                  <a:srgbClr val="303030">
                    <a:lumMod val="90000"/>
                    <a:lumOff val="10000"/>
                  </a:srgbClr>
                </a:solidFill>
              </a:rPr>
              <a:pPr/>
              <a:t>4/27/2014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553267729"/>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i="1">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2683B9-6ECA-47FA-93CF-B124A0FAC208}" type="datetime1">
              <a:rPr lang="en-US" smtClean="0">
                <a:solidFill>
                  <a:srgbClr val="303030">
                    <a:lumMod val="90000"/>
                    <a:lumOff val="10000"/>
                  </a:srgbClr>
                </a:solidFill>
              </a:rPr>
              <a:pPr/>
              <a:t>4/27/2014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i="1">
              <a:solidFill>
                <a:prstClr val="white"/>
              </a:solidFill>
            </a:endParaRPr>
          </a:p>
        </p:txBody>
      </p:sp>
    </p:spTree>
    <p:extLst>
      <p:ext uri="{BB962C8B-B14F-4D97-AF65-F5344CB8AC3E}">
        <p14:creationId xmlns:p14="http://schemas.microsoft.com/office/powerpoint/2010/main" val="2343518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11"/>
          <p:cNvSpPr>
            <a:spLocks noGrp="1"/>
          </p:cNvSpPr>
          <p:nvPr>
            <p:ph type="dt" sz="half" idx="10"/>
          </p:nvPr>
        </p:nvSpPr>
        <p:spPr/>
        <p:txBody>
          <a:bodyPr/>
          <a:lstStyle/>
          <a:p>
            <a:fld id="{75D48070-6A81-47D0-9810-1540B9FEFF61}" type="datetime1">
              <a:rPr lang="en-US" smtClean="0">
                <a:solidFill>
                  <a:srgbClr val="303030">
                    <a:lumMod val="90000"/>
                    <a:lumOff val="10000"/>
                  </a:srgbClr>
                </a:solidFill>
              </a:rPr>
              <a:pPr/>
              <a:t>4/27/2014</a:t>
            </a:fld>
            <a:endParaRPr lang="en-US">
              <a:solidFill>
                <a:srgbClr val="303030">
                  <a:lumMod val="90000"/>
                  <a:lumOff val="10000"/>
                </a:srgbClr>
              </a:solidFill>
            </a:endParaRPr>
          </a:p>
        </p:txBody>
      </p:sp>
      <p:sp>
        <p:nvSpPr>
          <p:cNvPr id="13" name="Footer Placeholder 12"/>
          <p:cNvSpPr>
            <a:spLocks noGrp="1"/>
          </p:cNvSpPr>
          <p:nvPr>
            <p:ph type="ftr" sz="quarter" idx="11"/>
          </p:nvPr>
        </p:nvSpPr>
        <p:spPr/>
        <p:txBody>
          <a:bodyPr/>
          <a:lstStyle/>
          <a:p>
            <a:endParaRPr lang="en-US" dirty="0">
              <a:solidFill>
                <a:srgbClr val="303030">
                  <a:lumMod val="90000"/>
                  <a:lumOff val="10000"/>
                </a:srgbClr>
              </a:solidFill>
            </a:endParaRPr>
          </a:p>
        </p:txBody>
      </p:sp>
      <p:sp>
        <p:nvSpPr>
          <p:cNvPr id="14" name="Slide Number Placeholder 13"/>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20978256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D44B32-B6F0-4F6C-850D-9B41719E872B}" type="datetimeFigureOut">
              <a:rPr lang="en-US"/>
              <a:pPr>
                <a:defRPr/>
              </a:pPr>
              <a:t>4/27/2014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5E4E383-3C1F-4248-8EC6-967D908EFEEF}" type="slidenum">
              <a:rPr lang="en-US"/>
              <a:pPr>
                <a:defRPr/>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23FBD-8F7D-4F85-8085-67BFDB05CB71}" type="datetime1">
              <a:rPr lang="en-US" smtClean="0">
                <a:solidFill>
                  <a:srgbClr val="303030">
                    <a:lumMod val="90000"/>
                    <a:lumOff val="10000"/>
                  </a:srgbClr>
                </a:solidFill>
              </a:rPr>
              <a:pPr/>
              <a:t>4/27/2014</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2558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65D789A-1220-4441-8676-44A034051BFD}" type="datetime1">
              <a:rPr lang="en-US" smtClean="0">
                <a:solidFill>
                  <a:srgbClr val="303030">
                    <a:lumMod val="90000"/>
                    <a:lumOff val="10000"/>
                  </a:srgbClr>
                </a:solidFill>
              </a:rPr>
              <a:pPr/>
              <a:t>4/27/2014</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016531153"/>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98A266-E364-4B5E-98DD-432668182E1E}" type="datetime1">
              <a:rPr lang="en-US" smtClean="0">
                <a:solidFill>
                  <a:srgbClr val="303030">
                    <a:lumMod val="90000"/>
                    <a:lumOff val="10000"/>
                  </a:srgbClr>
                </a:solidFill>
              </a:rPr>
              <a:pPr/>
              <a:t>4/27/2014</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4927320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3F2040-9975-4642-A906-1DF87F8BE202}" type="datetime1">
              <a:rPr lang="en-US" smtClean="0">
                <a:solidFill>
                  <a:srgbClr val="303030">
                    <a:lumMod val="90000"/>
                    <a:lumOff val="10000"/>
                  </a:srgbClr>
                </a:solidFill>
              </a:rPr>
              <a:pPr/>
              <a:t>4/27/2014</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8874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E52B4A-BA08-4841-AB08-A0D822ABC34D}" type="datetime1">
              <a:rPr lang="en-US" smtClean="0">
                <a:solidFill>
                  <a:srgbClr val="303030">
                    <a:lumMod val="90000"/>
                    <a:lumOff val="10000"/>
                  </a:srgbClr>
                </a:solidFill>
              </a:rPr>
              <a:pPr/>
              <a:t>4/27/2014</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6776598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635EB0-D091-417E-ACD5-D65E1C7D8524}" type="datetime1">
              <a:rPr lang="en-US" smtClean="0">
                <a:solidFill>
                  <a:srgbClr val="303030">
                    <a:lumMod val="90000"/>
                    <a:lumOff val="10000"/>
                  </a:srgbClr>
                </a:solidFill>
              </a:rPr>
              <a:pPr/>
              <a:t>4/27/2014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4594624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09F9-C7D6-4C52-A7E8-5101239A0BA2}" type="datetime1">
              <a:rPr lang="en-US" smtClean="0">
                <a:solidFill>
                  <a:srgbClr val="303030">
                    <a:lumMod val="90000"/>
                    <a:lumOff val="10000"/>
                  </a:srgbClr>
                </a:solidFill>
              </a:rPr>
              <a:pPr/>
              <a:t>4/27/2014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41548595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44192468"/>
      </p:ext>
    </p:extLst>
  </p:cSld>
  <p:clrMapOvr>
    <a:masterClrMapping/>
  </p:clrMapOvr>
  <p:transition advClick="0"/>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625965"/>
      </p:ext>
    </p:extLst>
  </p:cSld>
  <p:clrMapOvr>
    <a:masterClrMapping/>
  </p:clrMapOvr>
  <p:transition advClick="0"/>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78568487"/>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0662130"/>
      </p:ext>
    </p:extLst>
  </p:cSld>
  <p:clrMapOvr>
    <a:masterClrMapping/>
  </p:clrMapOvr>
  <p:transition spd="med">
    <p:wipe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524000"/>
            <a:ext cx="33528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524000"/>
            <a:ext cx="33528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4643034"/>
      </p:ext>
    </p:extLst>
  </p:cSld>
  <p:clrMapOvr>
    <a:masterClrMapping/>
  </p:clrMapOvr>
  <p:transition advClick="0"/>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5075892"/>
      </p:ext>
    </p:extLst>
  </p:cSld>
  <p:clrMapOvr>
    <a:masterClrMapping/>
  </p:clrMapOvr>
  <p:transition advClick="0"/>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14114995"/>
      </p:ext>
    </p:extLst>
  </p:cSld>
  <p:clrMapOvr>
    <a:masterClrMapping/>
  </p:clrMapOvr>
  <p:transition advClick="0"/>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960305"/>
      </p:ext>
    </p:extLst>
  </p:cSld>
  <p:clrMapOvr>
    <a:masterClrMapping/>
  </p:clrMapOvr>
  <p:transition advClick="0"/>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2868990"/>
      </p:ext>
    </p:extLst>
  </p:cSld>
  <p:clrMapOvr>
    <a:masterClrMapping/>
  </p:clrMapOvr>
  <p:transition advClick="0"/>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2008036"/>
      </p:ext>
    </p:extLst>
  </p:cSld>
  <p:clrMapOvr>
    <a:masterClrMapping/>
  </p:clrMapOvr>
  <p:transition advClick="0"/>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1783348"/>
      </p:ext>
    </p:extLst>
  </p:cSld>
  <p:clrMapOvr>
    <a:masterClrMapping/>
  </p:clrMapOvr>
  <p:transition advClick="0"/>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3000" y="241300"/>
            <a:ext cx="2006600" cy="4787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1613" y="241300"/>
            <a:ext cx="5868987" cy="4787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9472944"/>
      </p:ext>
    </p:extLst>
  </p:cSld>
  <p:clrMapOvr>
    <a:masterClrMapping/>
  </p:clrMapOvr>
  <p:transition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01613" y="241300"/>
            <a:ext cx="7696200"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371600" y="1524000"/>
            <a:ext cx="6858000" cy="3505200"/>
          </a:xfrm>
        </p:spPr>
        <p:txBody>
          <a:bodyPr/>
          <a:lstStyle/>
          <a:p>
            <a:pPr lvl="0"/>
            <a:r>
              <a:rPr lang="en-US" noProof="0" smtClean="0"/>
              <a:t>Click icon to add SmartArt graphic</a:t>
            </a:r>
          </a:p>
        </p:txBody>
      </p:sp>
    </p:spTree>
    <p:extLst>
      <p:ext uri="{BB962C8B-B14F-4D97-AF65-F5344CB8AC3E}">
        <p14:creationId xmlns:p14="http://schemas.microsoft.com/office/powerpoint/2010/main" val="2833766849"/>
      </p:ext>
    </p:extLst>
  </p:cSld>
  <p:clrMapOvr>
    <a:masterClrMapping/>
  </p:clrMapOvr>
  <p:transition advClick="0"/>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1613" y="241300"/>
            <a:ext cx="7696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524000"/>
            <a:ext cx="33528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524000"/>
            <a:ext cx="33528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4937319"/>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Tx/>
              <a:buFont typeface="Arial" pitchFamily="34" charset="0"/>
              <a:buChar char="•"/>
              <a:defRPr>
                <a:solidFill>
                  <a:schemeClr val="tx2"/>
                </a:solidFill>
              </a:defRPr>
            </a:lvl1pPr>
            <a:lvl2pPr>
              <a:buClrTx/>
              <a:buFont typeface="Courier New" pitchFamily="49" charset="0"/>
              <a:buChar char="o"/>
              <a:defRPr>
                <a:solidFill>
                  <a:schemeClr val="tx2"/>
                </a:solidFill>
              </a:defRPr>
            </a:lvl2pPr>
            <a:lvl3pPr>
              <a:buClrTx/>
              <a:buFont typeface="Wingdings" pitchFamily="2" charset="2"/>
              <a:buChar char="§"/>
              <a:defRPr>
                <a:solidFill>
                  <a:schemeClr val="tx2"/>
                </a:solidFill>
              </a:defRPr>
            </a:lvl3pPr>
            <a:lvl4pPr>
              <a:buClrTx/>
              <a:buFont typeface="Wingdings" pitchFamily="2" charset="2"/>
              <a:buChar char="Ø"/>
              <a:defRPr>
                <a:solidFill>
                  <a:schemeClr val="tx2"/>
                </a:solidFill>
              </a:defRPr>
            </a:lvl4pPr>
            <a:lvl5pPr>
              <a:buClrTx/>
              <a:buFont typeface="Tahoma" pitchFamily="34" charset="0"/>
              <a:buChar cha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0698754"/>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18654795"/>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76313" y="17160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38713" y="17160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417573"/>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2194356"/>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78985020"/>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881043"/>
      </p:ext>
    </p:extLst>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7844545"/>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4CEFF1-BDCE-4DD8-97A1-7CA22ADA7AB9}" type="datetimeFigureOut">
              <a:rPr lang="en-US"/>
              <a:pPr>
                <a:defRPr/>
              </a:pPr>
              <a:t>4/27/2014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25214A5-356E-4906-801F-B09ECEC94A8A}"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6856561"/>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4641584"/>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5613" y="238125"/>
            <a:ext cx="19431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76313" y="238125"/>
            <a:ext cx="5676900"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5264342"/>
      </p:ext>
    </p:extLst>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2663" y="238125"/>
            <a:ext cx="655637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76313" y="1716088"/>
            <a:ext cx="3810000" cy="4114800"/>
          </a:xfrm>
        </p:spPr>
        <p:txBody>
          <a:bodyPr/>
          <a:lstStyle/>
          <a:p>
            <a:pPr lvl="0"/>
            <a:endParaRPr lang="en-US" noProof="0" dirty="0"/>
          </a:p>
        </p:txBody>
      </p:sp>
      <p:sp>
        <p:nvSpPr>
          <p:cNvPr id="4" name="Text Placeholder 3"/>
          <p:cNvSpPr>
            <a:spLocks noGrp="1"/>
          </p:cNvSpPr>
          <p:nvPr>
            <p:ph type="body" sz="half" idx="2"/>
          </p:nvPr>
        </p:nvSpPr>
        <p:spPr>
          <a:xfrm>
            <a:off x="4938713" y="17160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7227554"/>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82663" y="238125"/>
            <a:ext cx="65563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76313" y="17160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938713" y="1716088"/>
            <a:ext cx="3810000" cy="4114800"/>
          </a:xfrm>
        </p:spPr>
        <p:txBody>
          <a:bodyPr/>
          <a:lstStyle/>
          <a:p>
            <a:pPr lvl="0"/>
            <a:endParaRPr lang="en-US" noProof="0" dirty="0"/>
          </a:p>
        </p:txBody>
      </p:sp>
    </p:spTree>
    <p:extLst>
      <p:ext uri="{BB962C8B-B14F-4D97-AF65-F5344CB8AC3E}">
        <p14:creationId xmlns:p14="http://schemas.microsoft.com/office/powerpoint/2010/main" val="1697633375"/>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82663" y="238125"/>
            <a:ext cx="6556375"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76313" y="1716088"/>
            <a:ext cx="7772400" cy="4114800"/>
          </a:xfrm>
        </p:spPr>
        <p:txBody>
          <a:bodyPr/>
          <a:lstStyle/>
          <a:p>
            <a:pPr lvl="0"/>
            <a:endParaRPr lang="en-US" noProof="0" dirty="0"/>
          </a:p>
        </p:txBody>
      </p:sp>
    </p:spTree>
    <p:extLst>
      <p:ext uri="{BB962C8B-B14F-4D97-AF65-F5344CB8AC3E}">
        <p14:creationId xmlns:p14="http://schemas.microsoft.com/office/powerpoint/2010/main" val="2498654772"/>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a:prstGeom prst="rect">
            <a:avLst/>
          </a:prstGeom>
        </p:spPr>
        <p:txBody>
          <a:bodyPr/>
          <a:lstStyle>
            <a:lvl1pPr>
              <a:defRPr/>
            </a:lvl1pPr>
          </a:lstStyle>
          <a:p>
            <a:pPr defTabSz="914400"/>
            <a:endParaRPr lang="en-US" sz="2400" b="1" dirty="0">
              <a:solidFill>
                <a:srgbClr val="000000"/>
              </a:solidFill>
              <a:latin typeface="Times New Roman" pitchFamily="18" charset="0"/>
            </a:endParaRPr>
          </a:p>
        </p:txBody>
      </p:sp>
      <p:sp>
        <p:nvSpPr>
          <p:cNvPr id="7" name="Slide Number Placeholder 6"/>
          <p:cNvSpPr>
            <a:spLocks noGrp="1"/>
          </p:cNvSpPr>
          <p:nvPr>
            <p:ph type="sldNum" sz="quarter" idx="11"/>
          </p:nvPr>
        </p:nvSpPr>
        <p:spPr>
          <a:xfrm>
            <a:off x="6553200" y="6248400"/>
            <a:ext cx="2133600" cy="476250"/>
          </a:xfrm>
          <a:prstGeom prst="rect">
            <a:avLst/>
          </a:prstGeom>
        </p:spPr>
        <p:txBody>
          <a:bodyPr/>
          <a:lstStyle>
            <a:lvl1pPr>
              <a:defRPr/>
            </a:lvl1pPr>
          </a:lstStyle>
          <a:p>
            <a:pPr defTabSz="914400"/>
            <a:fld id="{7D53F52B-66AE-4946-8F5E-028D87F3FC0E}" type="slidenum">
              <a:rPr lang="en-US" sz="2400" b="1">
                <a:solidFill>
                  <a:srgbClr val="000000"/>
                </a:solidFill>
                <a:latin typeface="Times New Roman" pitchFamily="18" charset="0"/>
              </a:rPr>
              <a:pPr defTabSz="914400"/>
              <a:t>‹#›</a:t>
            </a:fld>
            <a:endParaRPr lang="en-US" sz="2400" b="1" dirty="0">
              <a:solidFill>
                <a:srgbClr val="000000"/>
              </a:solidFill>
              <a:latin typeface="Times New Roman" pitchFamily="18" charset="0"/>
            </a:endParaRPr>
          </a:p>
        </p:txBody>
      </p:sp>
      <p:sp>
        <p:nvSpPr>
          <p:cNvPr id="8" name="Footer Placeholder 7"/>
          <p:cNvSpPr>
            <a:spLocks noGrp="1"/>
          </p:cNvSpPr>
          <p:nvPr>
            <p:ph type="ftr" sz="quarter" idx="12"/>
          </p:nvPr>
        </p:nvSpPr>
        <p:spPr>
          <a:xfrm>
            <a:off x="3124200" y="6248400"/>
            <a:ext cx="2895600" cy="476250"/>
          </a:xfrm>
          <a:prstGeom prst="rect">
            <a:avLst/>
          </a:prstGeom>
        </p:spPr>
        <p:txBody>
          <a:bodyPr/>
          <a:lstStyle>
            <a:lvl1pPr>
              <a:defRPr/>
            </a:lvl1pPr>
          </a:lstStyle>
          <a:p>
            <a:pPr defTabSz="914400"/>
            <a:endParaRPr lang="en-US" sz="2400" b="1" dirty="0">
              <a:solidFill>
                <a:srgbClr val="000000"/>
              </a:solidFill>
              <a:latin typeface="Times New Roman" pitchFamily="18" charset="0"/>
            </a:endParaRPr>
          </a:p>
        </p:txBody>
      </p:sp>
    </p:spTree>
    <p:extLst>
      <p:ext uri="{BB962C8B-B14F-4D97-AF65-F5344CB8AC3E}">
        <p14:creationId xmlns:p14="http://schemas.microsoft.com/office/powerpoint/2010/main" val="259661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3F90173-221E-4D3F-B0AC-AC4FBB749F96}" type="datetimeFigureOut">
              <a:rPr lang="en-US" smtClean="0"/>
              <a:pPr/>
              <a:t>4/27/2014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59C717-27D3-4CAD-8E5C-F8C6A97DB5D1}" type="slidenum">
              <a:rPr lang="en-US" smtClean="0"/>
              <a:pPr/>
              <a:t>‹#›</a:t>
            </a:fld>
            <a:endParaRPr lang="en-US" dirty="0"/>
          </a:p>
        </p:txBody>
      </p:sp>
    </p:spTree>
    <p:extLst>
      <p:ext uri="{BB962C8B-B14F-4D97-AF65-F5344CB8AC3E}">
        <p14:creationId xmlns:p14="http://schemas.microsoft.com/office/powerpoint/2010/main" val="1284876079"/>
      </p:ext>
    </p:extLst>
  </p:cSld>
  <p:clrMapOvr>
    <a:masterClrMapping/>
  </p:clrMapOvr>
  <p:transition>
    <p:fade thruBlk="1"/>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3F90173-221E-4D3F-B0AC-AC4FBB749F96}" type="datetimeFigureOut">
              <a:rPr lang="en-US" smtClean="0"/>
              <a:pPr/>
              <a:t>4/27/2014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59C717-27D3-4CAD-8E5C-F8C6A97DB5D1}" type="slidenum">
              <a:rPr lang="en-US" smtClean="0"/>
              <a:pPr/>
              <a:t>‹#›</a:t>
            </a:fld>
            <a:endParaRPr lang="en-US" dirty="0"/>
          </a:p>
        </p:txBody>
      </p:sp>
    </p:spTree>
    <p:extLst>
      <p:ext uri="{BB962C8B-B14F-4D97-AF65-F5344CB8AC3E}">
        <p14:creationId xmlns:p14="http://schemas.microsoft.com/office/powerpoint/2010/main" val="2117383963"/>
      </p:ext>
    </p:extLst>
  </p:cSld>
  <p:clrMapOvr>
    <a:masterClrMapping/>
  </p:clrMapOvr>
  <p:transition>
    <p:fade thruBlk="1"/>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F3F90173-221E-4D3F-B0AC-AC4FBB749F96}" type="datetimeFigureOut">
              <a:rPr lang="en-US" smtClean="0"/>
              <a:pPr/>
              <a:t>4/27/2014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59C717-27D3-4CAD-8E5C-F8C6A97DB5D1}" type="slidenum">
              <a:rPr lang="en-US" smtClean="0"/>
              <a:pPr/>
              <a:t>‹#›</a:t>
            </a:fld>
            <a:endParaRPr lang="en-US" dirty="0"/>
          </a:p>
        </p:txBody>
      </p:sp>
    </p:spTree>
    <p:extLst>
      <p:ext uri="{BB962C8B-B14F-4D97-AF65-F5344CB8AC3E}">
        <p14:creationId xmlns:p14="http://schemas.microsoft.com/office/powerpoint/2010/main" val="3892585978"/>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3"/>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5"/>
            <a:ext cx="7772400" cy="1500186"/>
          </a:xfrm>
        </p:spPr>
        <p:txBody>
          <a:bodyPr anchor="b"/>
          <a:lstStyle>
            <a:lvl1pPr marL="0" indent="0">
              <a:buNone/>
              <a:defRPr sz="2000">
                <a:solidFill>
                  <a:schemeClr val="tx1">
                    <a:tint val="75000"/>
                  </a:schemeClr>
                </a:solidFill>
              </a:defRPr>
            </a:lvl1pPr>
            <a:lvl2pPr marL="457022" indent="0">
              <a:buNone/>
              <a:defRPr sz="1800">
                <a:solidFill>
                  <a:schemeClr val="tx1">
                    <a:tint val="75000"/>
                  </a:schemeClr>
                </a:solidFill>
              </a:defRPr>
            </a:lvl2pPr>
            <a:lvl3pPr marL="914045" indent="0">
              <a:buNone/>
              <a:defRPr sz="1600">
                <a:solidFill>
                  <a:schemeClr val="tx1">
                    <a:tint val="75000"/>
                  </a:schemeClr>
                </a:solidFill>
              </a:defRPr>
            </a:lvl3pPr>
            <a:lvl4pPr marL="1371066" indent="0">
              <a:buNone/>
              <a:defRPr sz="1400">
                <a:solidFill>
                  <a:schemeClr val="tx1">
                    <a:tint val="75000"/>
                  </a:schemeClr>
                </a:solidFill>
              </a:defRPr>
            </a:lvl4pPr>
            <a:lvl5pPr marL="1828088" indent="0">
              <a:buNone/>
              <a:defRPr sz="1400">
                <a:solidFill>
                  <a:schemeClr val="tx1">
                    <a:tint val="75000"/>
                  </a:schemeClr>
                </a:solidFill>
              </a:defRPr>
            </a:lvl5pPr>
            <a:lvl6pPr marL="2285111" indent="0">
              <a:buNone/>
              <a:defRPr sz="1400">
                <a:solidFill>
                  <a:schemeClr val="tx1">
                    <a:tint val="75000"/>
                  </a:schemeClr>
                </a:solidFill>
              </a:defRPr>
            </a:lvl6pPr>
            <a:lvl7pPr marL="2742133" indent="0">
              <a:buNone/>
              <a:defRPr sz="1400">
                <a:solidFill>
                  <a:schemeClr val="tx1">
                    <a:tint val="75000"/>
                  </a:schemeClr>
                </a:solidFill>
              </a:defRPr>
            </a:lvl7pPr>
            <a:lvl8pPr marL="3199155" indent="0">
              <a:buNone/>
              <a:defRPr sz="1400">
                <a:solidFill>
                  <a:schemeClr val="tx1">
                    <a:tint val="75000"/>
                  </a:schemeClr>
                </a:solidFill>
              </a:defRPr>
            </a:lvl8pPr>
            <a:lvl9pPr marL="365617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5BE2AB-81BC-497B-A3C9-43B7C61B2062}" type="datetimeFigureOut">
              <a:rPr lang="en-US"/>
              <a:pPr>
                <a:defRPr/>
              </a:pPr>
              <a:t>4/27/2014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F1EB85-238A-4C4A-A3CB-666E099C6645}"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3F90173-221E-4D3F-B0AC-AC4FBB749F96}" type="datetimeFigureOut">
              <a:rPr lang="en-US" smtClean="0"/>
              <a:pPr/>
              <a:t>4/27/2014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59C717-27D3-4CAD-8E5C-F8C6A97DB5D1}"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561084"/>
      </p:ext>
    </p:extLst>
  </p:cSld>
  <p:clrMapOvr>
    <a:masterClrMapping/>
  </p:clrMapOvr>
  <p:transition>
    <p:fade thruBlk="1"/>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3F90173-221E-4D3F-B0AC-AC4FBB749F96}" type="datetimeFigureOut">
              <a:rPr lang="en-US" smtClean="0"/>
              <a:pPr/>
              <a:t>4/27/2014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59C717-27D3-4CAD-8E5C-F8C6A97DB5D1}" type="slidenum">
              <a:rPr lang="en-US" smtClean="0"/>
              <a:pPr/>
              <a:t>‹#›</a:t>
            </a:fld>
            <a:endParaRPr lang="en-US" dirty="0"/>
          </a:p>
        </p:txBody>
      </p:sp>
    </p:spTree>
    <p:extLst>
      <p:ext uri="{BB962C8B-B14F-4D97-AF65-F5344CB8AC3E}">
        <p14:creationId xmlns:p14="http://schemas.microsoft.com/office/powerpoint/2010/main" val="4090678530"/>
      </p:ext>
    </p:extLst>
  </p:cSld>
  <p:clrMapOvr>
    <a:masterClrMapping/>
  </p:clrMapOvr>
  <p:transition>
    <p:fade thruBlk="1"/>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F90173-221E-4D3F-B0AC-AC4FBB749F96}" type="datetimeFigureOut">
              <a:rPr lang="en-US" smtClean="0"/>
              <a:pPr/>
              <a:t>4/27/2014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59C717-27D3-4CAD-8E5C-F8C6A97DB5D1}" type="slidenum">
              <a:rPr lang="en-US" smtClean="0"/>
              <a:pPr/>
              <a:t>‹#›</a:t>
            </a:fld>
            <a:endParaRPr lang="en-US" dirty="0"/>
          </a:p>
        </p:txBody>
      </p:sp>
    </p:spTree>
    <p:extLst>
      <p:ext uri="{BB962C8B-B14F-4D97-AF65-F5344CB8AC3E}">
        <p14:creationId xmlns:p14="http://schemas.microsoft.com/office/powerpoint/2010/main" val="2541888769"/>
      </p:ext>
    </p:extLst>
  </p:cSld>
  <p:clrMapOvr>
    <a:masterClrMapping/>
  </p:clrMapOvr>
  <p:transition>
    <p:fade thruBlk="1"/>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F90173-221E-4D3F-B0AC-AC4FBB749F96}" type="datetimeFigureOut">
              <a:rPr lang="en-US" smtClean="0"/>
              <a:pPr/>
              <a:t>4/27/2014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59C717-27D3-4CAD-8E5C-F8C6A97DB5D1}" type="slidenum">
              <a:rPr lang="en-US" smtClean="0"/>
              <a:pPr/>
              <a:t>‹#›</a:t>
            </a:fld>
            <a:endParaRPr lang="en-US" dirty="0"/>
          </a:p>
        </p:txBody>
      </p:sp>
    </p:spTree>
    <p:extLst>
      <p:ext uri="{BB962C8B-B14F-4D97-AF65-F5344CB8AC3E}">
        <p14:creationId xmlns:p14="http://schemas.microsoft.com/office/powerpoint/2010/main" val="3857861314"/>
      </p:ext>
    </p:extLst>
  </p:cSld>
  <p:clrMapOvr>
    <a:masterClrMapping/>
  </p:clrMapOvr>
  <p:transition>
    <p:fade thruBlk="1"/>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F3F90173-221E-4D3F-B0AC-AC4FBB749F96}" type="datetimeFigureOut">
              <a:rPr lang="en-US" smtClean="0"/>
              <a:pPr/>
              <a:t>4/27/2014</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5359C717-27D3-4CAD-8E5C-F8C6A97DB5D1}"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4185622882"/>
      </p:ext>
    </p:extLst>
  </p:cSld>
  <p:clrMapOvr>
    <a:masterClrMapping/>
  </p:clrMapOvr>
  <p:transition>
    <p:fade thruBlk="1"/>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F90173-221E-4D3F-B0AC-AC4FBB749F96}" type="datetimeFigureOut">
              <a:rPr lang="en-US" smtClean="0"/>
              <a:pPr/>
              <a:t>4/27/2014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59C717-27D3-4CAD-8E5C-F8C6A97DB5D1}" type="slidenum">
              <a:rPr lang="en-US" smtClean="0"/>
              <a:pPr/>
              <a:t>‹#›</a:t>
            </a:fld>
            <a:endParaRPr lang="en-US" dirty="0"/>
          </a:p>
        </p:txBody>
      </p:sp>
    </p:spTree>
    <p:extLst>
      <p:ext uri="{BB962C8B-B14F-4D97-AF65-F5344CB8AC3E}">
        <p14:creationId xmlns:p14="http://schemas.microsoft.com/office/powerpoint/2010/main" val="2066166027"/>
      </p:ext>
    </p:extLst>
  </p:cSld>
  <p:clrMapOvr>
    <a:masterClrMapping/>
  </p:clrMapOvr>
  <p:transition>
    <p:fade thruBlk="1"/>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F90173-221E-4D3F-B0AC-AC4FBB749F96}" type="datetimeFigureOut">
              <a:rPr lang="en-US" smtClean="0"/>
              <a:pPr/>
              <a:t>4/27/2014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59C717-27D3-4CAD-8E5C-F8C6A97DB5D1}" type="slidenum">
              <a:rPr lang="en-US" smtClean="0"/>
              <a:pPr/>
              <a:t>‹#›</a:t>
            </a:fld>
            <a:endParaRPr lang="en-US" dirty="0"/>
          </a:p>
        </p:txBody>
      </p:sp>
    </p:spTree>
    <p:extLst>
      <p:ext uri="{BB962C8B-B14F-4D97-AF65-F5344CB8AC3E}">
        <p14:creationId xmlns:p14="http://schemas.microsoft.com/office/powerpoint/2010/main" val="1336413388"/>
      </p:ext>
    </p:extLst>
  </p:cSld>
  <p:clrMapOvr>
    <a:masterClrMapping/>
  </p:clrMapOvr>
  <p:transition>
    <p:fade thruBlk="1"/>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F90173-221E-4D3F-B0AC-AC4FBB749F96}" type="datetimeFigureOut">
              <a:rPr lang="en-US" smtClean="0"/>
              <a:pPr/>
              <a:t>4/27/2014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59C717-27D3-4CAD-8E5C-F8C6A97DB5D1}" type="slidenum">
              <a:rPr lang="en-US" smtClean="0"/>
              <a:pPr/>
              <a:t>‹#›</a:t>
            </a:fld>
            <a:endParaRPr lang="en-US" dirty="0"/>
          </a:p>
        </p:txBody>
      </p:sp>
    </p:spTree>
    <p:extLst>
      <p:ext uri="{BB962C8B-B14F-4D97-AF65-F5344CB8AC3E}">
        <p14:creationId xmlns:p14="http://schemas.microsoft.com/office/powerpoint/2010/main" val="3842552765"/>
      </p:ext>
    </p:extLst>
  </p:cSld>
  <p:clrMapOvr>
    <a:masterClrMapping/>
  </p:clrMapOvr>
  <p:transition>
    <p:fade thruBlk="1"/>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22" indent="0" algn="ctr">
              <a:buNone/>
              <a:defRPr>
                <a:solidFill>
                  <a:schemeClr val="tx1">
                    <a:tint val="75000"/>
                  </a:schemeClr>
                </a:solidFill>
              </a:defRPr>
            </a:lvl2pPr>
            <a:lvl3pPr marL="914045" indent="0" algn="ctr">
              <a:buNone/>
              <a:defRPr>
                <a:solidFill>
                  <a:schemeClr val="tx1">
                    <a:tint val="75000"/>
                  </a:schemeClr>
                </a:solidFill>
              </a:defRPr>
            </a:lvl3pPr>
            <a:lvl4pPr marL="1371066" indent="0" algn="ctr">
              <a:buNone/>
              <a:defRPr>
                <a:solidFill>
                  <a:schemeClr val="tx1">
                    <a:tint val="75000"/>
                  </a:schemeClr>
                </a:solidFill>
              </a:defRPr>
            </a:lvl4pPr>
            <a:lvl5pPr marL="1828088" indent="0" algn="ctr">
              <a:buNone/>
              <a:defRPr>
                <a:solidFill>
                  <a:schemeClr val="tx1">
                    <a:tint val="75000"/>
                  </a:schemeClr>
                </a:solidFill>
              </a:defRPr>
            </a:lvl5pPr>
            <a:lvl6pPr marL="2285111" indent="0" algn="ctr">
              <a:buNone/>
              <a:defRPr>
                <a:solidFill>
                  <a:schemeClr val="tx1">
                    <a:tint val="75000"/>
                  </a:schemeClr>
                </a:solidFill>
              </a:defRPr>
            </a:lvl6pPr>
            <a:lvl7pPr marL="2742133" indent="0" algn="ctr">
              <a:buNone/>
              <a:defRPr>
                <a:solidFill>
                  <a:schemeClr val="tx1">
                    <a:tint val="75000"/>
                  </a:schemeClr>
                </a:solidFill>
              </a:defRPr>
            </a:lvl7pPr>
            <a:lvl8pPr marL="3199155" indent="0" algn="ctr">
              <a:buNone/>
              <a:defRPr>
                <a:solidFill>
                  <a:schemeClr val="tx1">
                    <a:tint val="75000"/>
                  </a:schemeClr>
                </a:solidFill>
              </a:defRPr>
            </a:lvl8pPr>
            <a:lvl9pPr marL="365617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710422D-5A3D-4792-BA36-5FADFBDE1F6A}"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7D8C8A-3A98-452B-B9CE-0148722BBF8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0644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4CEFF1-BDCE-4DD8-97A1-7CA22ADA7AB9}"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5214A5-356E-4906-801F-B09ECEC94A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77928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DADA0A-3869-4782-80F5-0FA2DB4E81B9}" type="datetimeFigureOut">
              <a:rPr lang="en-US"/>
              <a:pPr>
                <a:defRPr/>
              </a:pPr>
              <a:t>4/27/2014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28773E6-8682-4B94-B9E6-1B8161828AD8}"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3"/>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5"/>
            <a:ext cx="7772400" cy="1500186"/>
          </a:xfrm>
        </p:spPr>
        <p:txBody>
          <a:bodyPr anchor="b"/>
          <a:lstStyle>
            <a:lvl1pPr marL="0" indent="0">
              <a:buNone/>
              <a:defRPr sz="2000">
                <a:solidFill>
                  <a:schemeClr val="tx1">
                    <a:tint val="75000"/>
                  </a:schemeClr>
                </a:solidFill>
              </a:defRPr>
            </a:lvl1pPr>
            <a:lvl2pPr marL="457022" indent="0">
              <a:buNone/>
              <a:defRPr sz="1800">
                <a:solidFill>
                  <a:schemeClr val="tx1">
                    <a:tint val="75000"/>
                  </a:schemeClr>
                </a:solidFill>
              </a:defRPr>
            </a:lvl2pPr>
            <a:lvl3pPr marL="914045" indent="0">
              <a:buNone/>
              <a:defRPr sz="1600">
                <a:solidFill>
                  <a:schemeClr val="tx1">
                    <a:tint val="75000"/>
                  </a:schemeClr>
                </a:solidFill>
              </a:defRPr>
            </a:lvl3pPr>
            <a:lvl4pPr marL="1371066" indent="0">
              <a:buNone/>
              <a:defRPr sz="1400">
                <a:solidFill>
                  <a:schemeClr val="tx1">
                    <a:tint val="75000"/>
                  </a:schemeClr>
                </a:solidFill>
              </a:defRPr>
            </a:lvl4pPr>
            <a:lvl5pPr marL="1828088" indent="0">
              <a:buNone/>
              <a:defRPr sz="1400">
                <a:solidFill>
                  <a:schemeClr val="tx1">
                    <a:tint val="75000"/>
                  </a:schemeClr>
                </a:solidFill>
              </a:defRPr>
            </a:lvl5pPr>
            <a:lvl6pPr marL="2285111" indent="0">
              <a:buNone/>
              <a:defRPr sz="1400">
                <a:solidFill>
                  <a:schemeClr val="tx1">
                    <a:tint val="75000"/>
                  </a:schemeClr>
                </a:solidFill>
              </a:defRPr>
            </a:lvl6pPr>
            <a:lvl7pPr marL="2742133" indent="0">
              <a:buNone/>
              <a:defRPr sz="1400">
                <a:solidFill>
                  <a:schemeClr val="tx1">
                    <a:tint val="75000"/>
                  </a:schemeClr>
                </a:solidFill>
              </a:defRPr>
            </a:lvl7pPr>
            <a:lvl8pPr marL="3199155" indent="0">
              <a:buNone/>
              <a:defRPr sz="1400">
                <a:solidFill>
                  <a:schemeClr val="tx1">
                    <a:tint val="75000"/>
                  </a:schemeClr>
                </a:solidFill>
              </a:defRPr>
            </a:lvl8pPr>
            <a:lvl9pPr marL="365617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5BE2AB-81BC-497B-A3C9-43B7C61B2062}"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F1EB85-238A-4C4A-A3CB-666E099C664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66862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DADA0A-3869-4782-80F5-0FA2DB4E81B9}"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8773E6-8682-4B94-B9E6-1B8161828A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45743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2" indent="0">
              <a:buNone/>
              <a:defRPr sz="2000" b="1"/>
            </a:lvl2pPr>
            <a:lvl3pPr marL="914045" indent="0">
              <a:buNone/>
              <a:defRPr sz="1800" b="1"/>
            </a:lvl3pPr>
            <a:lvl4pPr marL="1371066" indent="0">
              <a:buNone/>
              <a:defRPr sz="1600" b="1"/>
            </a:lvl4pPr>
            <a:lvl5pPr marL="1828088" indent="0">
              <a:buNone/>
              <a:defRPr sz="1600" b="1"/>
            </a:lvl5pPr>
            <a:lvl6pPr marL="2285111" indent="0">
              <a:buNone/>
              <a:defRPr sz="1600" b="1"/>
            </a:lvl6pPr>
            <a:lvl7pPr marL="2742133" indent="0">
              <a:buNone/>
              <a:defRPr sz="1600" b="1"/>
            </a:lvl7pPr>
            <a:lvl8pPr marL="3199155" indent="0">
              <a:buNone/>
              <a:defRPr sz="1600" b="1"/>
            </a:lvl8pPr>
            <a:lvl9pPr marL="365617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22" indent="0">
              <a:buNone/>
              <a:defRPr sz="2000" b="1"/>
            </a:lvl2pPr>
            <a:lvl3pPr marL="914045" indent="0">
              <a:buNone/>
              <a:defRPr sz="1800" b="1"/>
            </a:lvl3pPr>
            <a:lvl4pPr marL="1371066" indent="0">
              <a:buNone/>
              <a:defRPr sz="1600" b="1"/>
            </a:lvl4pPr>
            <a:lvl5pPr marL="1828088" indent="0">
              <a:buNone/>
              <a:defRPr sz="1600" b="1"/>
            </a:lvl5pPr>
            <a:lvl6pPr marL="2285111" indent="0">
              <a:buNone/>
              <a:defRPr sz="1600" b="1"/>
            </a:lvl6pPr>
            <a:lvl7pPr marL="2742133" indent="0">
              <a:buNone/>
              <a:defRPr sz="1600" b="1"/>
            </a:lvl7pPr>
            <a:lvl8pPr marL="3199155" indent="0">
              <a:buNone/>
              <a:defRPr sz="1600" b="1"/>
            </a:lvl8pPr>
            <a:lvl9pPr marL="365617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406285A-6F28-419E-8BE4-F7F545199395}"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D0F7D48-F5BA-48F7-8E65-79053369BD9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43566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AE639B3-011B-4339-A924-EA6BE195399A}"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3C34CD8-2BDF-455A-B6DE-D265945EE5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1007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F5A749-2740-4B88-9E8F-F35B68F14E7A}"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F45E3E0-D71A-4EDB-8D47-0E695EAD840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4071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4"/>
          </a:xfrm>
        </p:spPr>
        <p:txBody>
          <a:bodyPr/>
          <a:lstStyle>
            <a:lvl1pPr marL="0" indent="0">
              <a:buNone/>
              <a:defRPr sz="1400"/>
            </a:lvl1pPr>
            <a:lvl2pPr marL="457022" indent="0">
              <a:buNone/>
              <a:defRPr sz="1200"/>
            </a:lvl2pPr>
            <a:lvl3pPr marL="914045" indent="0">
              <a:buNone/>
              <a:defRPr sz="1000"/>
            </a:lvl3pPr>
            <a:lvl4pPr marL="1371066" indent="0">
              <a:buNone/>
              <a:defRPr sz="900"/>
            </a:lvl4pPr>
            <a:lvl5pPr marL="1828088" indent="0">
              <a:buNone/>
              <a:defRPr sz="900"/>
            </a:lvl5pPr>
            <a:lvl6pPr marL="2285111" indent="0">
              <a:buNone/>
              <a:defRPr sz="900"/>
            </a:lvl6pPr>
            <a:lvl7pPr marL="2742133" indent="0">
              <a:buNone/>
              <a:defRPr sz="900"/>
            </a:lvl7pPr>
            <a:lvl8pPr marL="3199155" indent="0">
              <a:buNone/>
              <a:defRPr sz="900"/>
            </a:lvl8pPr>
            <a:lvl9pPr marL="365617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D9C6F4-17F3-4212-B1F4-EC5F3F76F85E}"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7DAAB5-822C-4880-A5CB-3D24DB6560F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585460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2" indent="0">
              <a:buNone/>
              <a:defRPr sz="2800"/>
            </a:lvl2pPr>
            <a:lvl3pPr marL="914045" indent="0">
              <a:buNone/>
              <a:defRPr sz="2400"/>
            </a:lvl3pPr>
            <a:lvl4pPr marL="1371066" indent="0">
              <a:buNone/>
              <a:defRPr sz="2000"/>
            </a:lvl4pPr>
            <a:lvl5pPr marL="1828088" indent="0">
              <a:buNone/>
              <a:defRPr sz="2000"/>
            </a:lvl5pPr>
            <a:lvl6pPr marL="2285111" indent="0">
              <a:buNone/>
              <a:defRPr sz="2000"/>
            </a:lvl6pPr>
            <a:lvl7pPr marL="2742133" indent="0">
              <a:buNone/>
              <a:defRPr sz="2000"/>
            </a:lvl7pPr>
            <a:lvl8pPr marL="3199155" indent="0">
              <a:buNone/>
              <a:defRPr sz="2000"/>
            </a:lvl8pPr>
            <a:lvl9pPr marL="3656177" indent="0">
              <a:buNone/>
              <a:defRPr sz="2000"/>
            </a:lvl9pPr>
          </a:lstStyle>
          <a:p>
            <a:pPr lvl="0"/>
            <a:endParaRPr lang="en-US" noProof="0" dirty="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022" indent="0">
              <a:buNone/>
              <a:defRPr sz="1200"/>
            </a:lvl2pPr>
            <a:lvl3pPr marL="914045" indent="0">
              <a:buNone/>
              <a:defRPr sz="1000"/>
            </a:lvl3pPr>
            <a:lvl4pPr marL="1371066" indent="0">
              <a:buNone/>
              <a:defRPr sz="900"/>
            </a:lvl4pPr>
            <a:lvl5pPr marL="1828088" indent="0">
              <a:buNone/>
              <a:defRPr sz="900"/>
            </a:lvl5pPr>
            <a:lvl6pPr marL="2285111" indent="0">
              <a:buNone/>
              <a:defRPr sz="900"/>
            </a:lvl6pPr>
            <a:lvl7pPr marL="2742133" indent="0">
              <a:buNone/>
              <a:defRPr sz="900"/>
            </a:lvl7pPr>
            <a:lvl8pPr marL="3199155" indent="0">
              <a:buNone/>
              <a:defRPr sz="900"/>
            </a:lvl8pPr>
            <a:lvl9pPr marL="365617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55FC54-AFAE-43B5-BFF2-ABC463245169}"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0E0512-B840-4E73-8CBB-315CA7C319A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68512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CD5B5-4120-44A3-9052-F0C5BEE611A8}"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92EF30-6783-4D0D-BD10-505203B20AF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37540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D44B32-B6F0-4F6C-850D-9B41719E872B}"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E4E383-3C1F-4248-8EC6-967D908EFEE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29486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85649229"/>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2" indent="0">
              <a:buNone/>
              <a:defRPr sz="2000" b="1"/>
            </a:lvl2pPr>
            <a:lvl3pPr marL="914045" indent="0">
              <a:buNone/>
              <a:defRPr sz="1800" b="1"/>
            </a:lvl3pPr>
            <a:lvl4pPr marL="1371066" indent="0">
              <a:buNone/>
              <a:defRPr sz="1600" b="1"/>
            </a:lvl4pPr>
            <a:lvl5pPr marL="1828088" indent="0">
              <a:buNone/>
              <a:defRPr sz="1600" b="1"/>
            </a:lvl5pPr>
            <a:lvl6pPr marL="2285111" indent="0">
              <a:buNone/>
              <a:defRPr sz="1600" b="1"/>
            </a:lvl6pPr>
            <a:lvl7pPr marL="2742133" indent="0">
              <a:buNone/>
              <a:defRPr sz="1600" b="1"/>
            </a:lvl7pPr>
            <a:lvl8pPr marL="3199155" indent="0">
              <a:buNone/>
              <a:defRPr sz="1600" b="1"/>
            </a:lvl8pPr>
            <a:lvl9pPr marL="365617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22" indent="0">
              <a:buNone/>
              <a:defRPr sz="2000" b="1"/>
            </a:lvl2pPr>
            <a:lvl3pPr marL="914045" indent="0">
              <a:buNone/>
              <a:defRPr sz="1800" b="1"/>
            </a:lvl3pPr>
            <a:lvl4pPr marL="1371066" indent="0">
              <a:buNone/>
              <a:defRPr sz="1600" b="1"/>
            </a:lvl4pPr>
            <a:lvl5pPr marL="1828088" indent="0">
              <a:buNone/>
              <a:defRPr sz="1600" b="1"/>
            </a:lvl5pPr>
            <a:lvl6pPr marL="2285111" indent="0">
              <a:buNone/>
              <a:defRPr sz="1600" b="1"/>
            </a:lvl6pPr>
            <a:lvl7pPr marL="2742133" indent="0">
              <a:buNone/>
              <a:defRPr sz="1600" b="1"/>
            </a:lvl7pPr>
            <a:lvl8pPr marL="3199155" indent="0">
              <a:buNone/>
              <a:defRPr sz="1600" b="1"/>
            </a:lvl8pPr>
            <a:lvl9pPr marL="365617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406285A-6F28-419E-8BE4-F7F545199395}" type="datetimeFigureOut">
              <a:rPr lang="en-US"/>
              <a:pPr>
                <a:defRPr/>
              </a:pPr>
              <a:t>4/27/2014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D0F7D48-F5BA-48F7-8E65-79053369BD98}"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4736628"/>
      </p:ext>
    </p:extLst>
  </p:cSld>
  <p:clrMapOvr>
    <a:masterClrMapping/>
  </p:clrMapOvr>
  <p:transition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44539941"/>
      </p:ext>
    </p:extLst>
  </p:cSld>
  <p:clrMapOvr>
    <a:masterClrMapping/>
  </p:clrMapOvr>
  <p:transition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524000"/>
            <a:ext cx="33528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524000"/>
            <a:ext cx="33528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7031373"/>
      </p:ext>
    </p:extLst>
  </p:cSld>
  <p:clrMapOvr>
    <a:masterClrMapping/>
  </p:clrMapOvr>
  <p:transition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401136"/>
      </p:ext>
    </p:extLst>
  </p:cSld>
  <p:clrMapOvr>
    <a:masterClrMapping/>
  </p:clrMapOvr>
  <p:transition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79859222"/>
      </p:ext>
    </p:extLst>
  </p:cSld>
  <p:clrMapOvr>
    <a:masterClrMapping/>
  </p:clrMapOvr>
  <p:transition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128913"/>
      </p:ext>
    </p:extLst>
  </p:cSld>
  <p:clrMapOvr>
    <a:masterClrMapping/>
  </p:clrMapOvr>
  <p:transition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97396586"/>
      </p:ext>
    </p:extLst>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7978056"/>
      </p:ext>
    </p:extLst>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6901293"/>
      </p:ext>
    </p:extLst>
  </p:cSld>
  <p:clrMapOvr>
    <a:masterClrMapping/>
  </p:clrMapOvr>
  <p:transition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3000" y="241300"/>
            <a:ext cx="2006600" cy="4787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1613" y="241300"/>
            <a:ext cx="5868987" cy="4787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1034244"/>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AE639B3-011B-4339-A924-EA6BE195399A}" type="datetimeFigureOut">
              <a:rPr lang="en-US"/>
              <a:pPr>
                <a:defRPr/>
              </a:pPr>
              <a:t>4/27/2014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3C34CD8-2BDF-455A-B6DE-D265945EE58E}"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01613" y="241300"/>
            <a:ext cx="7696200"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371600" y="1524000"/>
            <a:ext cx="6858000" cy="3505200"/>
          </a:xfrm>
        </p:spPr>
        <p:txBody>
          <a:bodyPr/>
          <a:lstStyle/>
          <a:p>
            <a:pPr lvl="0"/>
            <a:r>
              <a:rPr lang="en-US" noProof="0" smtClean="0"/>
              <a:t>Click icon to add SmartArt graphic</a:t>
            </a:r>
          </a:p>
        </p:txBody>
      </p:sp>
    </p:spTree>
    <p:extLst>
      <p:ext uri="{BB962C8B-B14F-4D97-AF65-F5344CB8AC3E}">
        <p14:creationId xmlns:p14="http://schemas.microsoft.com/office/powerpoint/2010/main" val="1656081096"/>
      </p:ext>
    </p:extLst>
  </p:cSld>
  <p:clrMapOvr>
    <a:masterClrMapping/>
  </p:clrMapOvr>
  <p:transition advClick="0"/>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1613" y="241300"/>
            <a:ext cx="7696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524000"/>
            <a:ext cx="33528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524000"/>
            <a:ext cx="33528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1325315"/>
      </p:ext>
    </p:extLst>
  </p:cSld>
  <p:clrMapOvr>
    <a:masterClrMapping/>
  </p:clrMapOvr>
  <p:transition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22" indent="0" algn="ctr">
              <a:buNone/>
              <a:defRPr>
                <a:solidFill>
                  <a:schemeClr val="tx1">
                    <a:tint val="75000"/>
                  </a:schemeClr>
                </a:solidFill>
              </a:defRPr>
            </a:lvl2pPr>
            <a:lvl3pPr marL="914045" indent="0" algn="ctr">
              <a:buNone/>
              <a:defRPr>
                <a:solidFill>
                  <a:schemeClr val="tx1">
                    <a:tint val="75000"/>
                  </a:schemeClr>
                </a:solidFill>
              </a:defRPr>
            </a:lvl3pPr>
            <a:lvl4pPr marL="1371066" indent="0" algn="ctr">
              <a:buNone/>
              <a:defRPr>
                <a:solidFill>
                  <a:schemeClr val="tx1">
                    <a:tint val="75000"/>
                  </a:schemeClr>
                </a:solidFill>
              </a:defRPr>
            </a:lvl4pPr>
            <a:lvl5pPr marL="1828088" indent="0" algn="ctr">
              <a:buNone/>
              <a:defRPr>
                <a:solidFill>
                  <a:schemeClr val="tx1">
                    <a:tint val="75000"/>
                  </a:schemeClr>
                </a:solidFill>
              </a:defRPr>
            </a:lvl5pPr>
            <a:lvl6pPr marL="2285111" indent="0" algn="ctr">
              <a:buNone/>
              <a:defRPr>
                <a:solidFill>
                  <a:schemeClr val="tx1">
                    <a:tint val="75000"/>
                  </a:schemeClr>
                </a:solidFill>
              </a:defRPr>
            </a:lvl6pPr>
            <a:lvl7pPr marL="2742133" indent="0" algn="ctr">
              <a:buNone/>
              <a:defRPr>
                <a:solidFill>
                  <a:schemeClr val="tx1">
                    <a:tint val="75000"/>
                  </a:schemeClr>
                </a:solidFill>
              </a:defRPr>
            </a:lvl7pPr>
            <a:lvl8pPr marL="3199155" indent="0" algn="ctr">
              <a:buNone/>
              <a:defRPr>
                <a:solidFill>
                  <a:schemeClr val="tx1">
                    <a:tint val="75000"/>
                  </a:schemeClr>
                </a:solidFill>
              </a:defRPr>
            </a:lvl8pPr>
            <a:lvl9pPr marL="365617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710422D-5A3D-4792-BA36-5FADFBDE1F6A}"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7D8C8A-3A98-452B-B9CE-0148722BBF8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513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4CEFF1-BDCE-4DD8-97A1-7CA22ADA7AB9}"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5214A5-356E-4906-801F-B09ECEC94A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4828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3"/>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5"/>
            <a:ext cx="7772400" cy="1500186"/>
          </a:xfrm>
        </p:spPr>
        <p:txBody>
          <a:bodyPr anchor="b"/>
          <a:lstStyle>
            <a:lvl1pPr marL="0" indent="0">
              <a:buNone/>
              <a:defRPr sz="2000">
                <a:solidFill>
                  <a:schemeClr val="tx1">
                    <a:tint val="75000"/>
                  </a:schemeClr>
                </a:solidFill>
              </a:defRPr>
            </a:lvl1pPr>
            <a:lvl2pPr marL="457022" indent="0">
              <a:buNone/>
              <a:defRPr sz="1800">
                <a:solidFill>
                  <a:schemeClr val="tx1">
                    <a:tint val="75000"/>
                  </a:schemeClr>
                </a:solidFill>
              </a:defRPr>
            </a:lvl2pPr>
            <a:lvl3pPr marL="914045" indent="0">
              <a:buNone/>
              <a:defRPr sz="1600">
                <a:solidFill>
                  <a:schemeClr val="tx1">
                    <a:tint val="75000"/>
                  </a:schemeClr>
                </a:solidFill>
              </a:defRPr>
            </a:lvl3pPr>
            <a:lvl4pPr marL="1371066" indent="0">
              <a:buNone/>
              <a:defRPr sz="1400">
                <a:solidFill>
                  <a:schemeClr val="tx1">
                    <a:tint val="75000"/>
                  </a:schemeClr>
                </a:solidFill>
              </a:defRPr>
            </a:lvl4pPr>
            <a:lvl5pPr marL="1828088" indent="0">
              <a:buNone/>
              <a:defRPr sz="1400">
                <a:solidFill>
                  <a:schemeClr val="tx1">
                    <a:tint val="75000"/>
                  </a:schemeClr>
                </a:solidFill>
              </a:defRPr>
            </a:lvl5pPr>
            <a:lvl6pPr marL="2285111" indent="0">
              <a:buNone/>
              <a:defRPr sz="1400">
                <a:solidFill>
                  <a:schemeClr val="tx1">
                    <a:tint val="75000"/>
                  </a:schemeClr>
                </a:solidFill>
              </a:defRPr>
            </a:lvl6pPr>
            <a:lvl7pPr marL="2742133" indent="0">
              <a:buNone/>
              <a:defRPr sz="1400">
                <a:solidFill>
                  <a:schemeClr val="tx1">
                    <a:tint val="75000"/>
                  </a:schemeClr>
                </a:solidFill>
              </a:defRPr>
            </a:lvl7pPr>
            <a:lvl8pPr marL="3199155" indent="0">
              <a:buNone/>
              <a:defRPr sz="1400">
                <a:solidFill>
                  <a:schemeClr val="tx1">
                    <a:tint val="75000"/>
                  </a:schemeClr>
                </a:solidFill>
              </a:defRPr>
            </a:lvl8pPr>
            <a:lvl9pPr marL="365617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5BE2AB-81BC-497B-A3C9-43B7C61B2062}"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F1EB85-238A-4C4A-A3CB-666E099C664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959009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DADA0A-3869-4782-80F5-0FA2DB4E81B9}"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8773E6-8682-4B94-B9E6-1B8161828A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04535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2" indent="0">
              <a:buNone/>
              <a:defRPr sz="2000" b="1"/>
            </a:lvl2pPr>
            <a:lvl3pPr marL="914045" indent="0">
              <a:buNone/>
              <a:defRPr sz="1800" b="1"/>
            </a:lvl3pPr>
            <a:lvl4pPr marL="1371066" indent="0">
              <a:buNone/>
              <a:defRPr sz="1600" b="1"/>
            </a:lvl4pPr>
            <a:lvl5pPr marL="1828088" indent="0">
              <a:buNone/>
              <a:defRPr sz="1600" b="1"/>
            </a:lvl5pPr>
            <a:lvl6pPr marL="2285111" indent="0">
              <a:buNone/>
              <a:defRPr sz="1600" b="1"/>
            </a:lvl6pPr>
            <a:lvl7pPr marL="2742133" indent="0">
              <a:buNone/>
              <a:defRPr sz="1600" b="1"/>
            </a:lvl7pPr>
            <a:lvl8pPr marL="3199155" indent="0">
              <a:buNone/>
              <a:defRPr sz="1600" b="1"/>
            </a:lvl8pPr>
            <a:lvl9pPr marL="365617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22" indent="0">
              <a:buNone/>
              <a:defRPr sz="2000" b="1"/>
            </a:lvl2pPr>
            <a:lvl3pPr marL="914045" indent="0">
              <a:buNone/>
              <a:defRPr sz="1800" b="1"/>
            </a:lvl3pPr>
            <a:lvl4pPr marL="1371066" indent="0">
              <a:buNone/>
              <a:defRPr sz="1600" b="1"/>
            </a:lvl4pPr>
            <a:lvl5pPr marL="1828088" indent="0">
              <a:buNone/>
              <a:defRPr sz="1600" b="1"/>
            </a:lvl5pPr>
            <a:lvl6pPr marL="2285111" indent="0">
              <a:buNone/>
              <a:defRPr sz="1600" b="1"/>
            </a:lvl6pPr>
            <a:lvl7pPr marL="2742133" indent="0">
              <a:buNone/>
              <a:defRPr sz="1600" b="1"/>
            </a:lvl7pPr>
            <a:lvl8pPr marL="3199155" indent="0">
              <a:buNone/>
              <a:defRPr sz="1600" b="1"/>
            </a:lvl8pPr>
            <a:lvl9pPr marL="365617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406285A-6F28-419E-8BE4-F7F545199395}"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D0F7D48-F5BA-48F7-8E65-79053369BD9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726946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AE639B3-011B-4339-A924-EA6BE195399A}"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3C34CD8-2BDF-455A-B6DE-D265945EE5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139380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F5A749-2740-4B88-9E8F-F35B68F14E7A}"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F45E3E0-D71A-4EDB-8D47-0E695EAD840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096650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4"/>
          </a:xfrm>
        </p:spPr>
        <p:txBody>
          <a:bodyPr/>
          <a:lstStyle>
            <a:lvl1pPr marL="0" indent="0">
              <a:buNone/>
              <a:defRPr sz="1400"/>
            </a:lvl1pPr>
            <a:lvl2pPr marL="457022" indent="0">
              <a:buNone/>
              <a:defRPr sz="1200"/>
            </a:lvl2pPr>
            <a:lvl3pPr marL="914045" indent="0">
              <a:buNone/>
              <a:defRPr sz="1000"/>
            </a:lvl3pPr>
            <a:lvl4pPr marL="1371066" indent="0">
              <a:buNone/>
              <a:defRPr sz="900"/>
            </a:lvl4pPr>
            <a:lvl5pPr marL="1828088" indent="0">
              <a:buNone/>
              <a:defRPr sz="900"/>
            </a:lvl5pPr>
            <a:lvl6pPr marL="2285111" indent="0">
              <a:buNone/>
              <a:defRPr sz="900"/>
            </a:lvl6pPr>
            <a:lvl7pPr marL="2742133" indent="0">
              <a:buNone/>
              <a:defRPr sz="900"/>
            </a:lvl7pPr>
            <a:lvl8pPr marL="3199155" indent="0">
              <a:buNone/>
              <a:defRPr sz="900"/>
            </a:lvl8pPr>
            <a:lvl9pPr marL="365617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D9C6F4-17F3-4212-B1F4-EC5F3F76F85E}"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7DAAB5-822C-4880-A5CB-3D24DB6560F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49990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F5A749-2740-4B88-9E8F-F35B68F14E7A}" type="datetimeFigureOut">
              <a:rPr lang="en-US"/>
              <a:pPr>
                <a:defRPr/>
              </a:pPr>
              <a:t>4/27/2014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AF45E3E0-D71A-4EDB-8D47-0E695EAD8407}"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2" indent="0">
              <a:buNone/>
              <a:defRPr sz="2800"/>
            </a:lvl2pPr>
            <a:lvl3pPr marL="914045" indent="0">
              <a:buNone/>
              <a:defRPr sz="2400"/>
            </a:lvl3pPr>
            <a:lvl4pPr marL="1371066" indent="0">
              <a:buNone/>
              <a:defRPr sz="2000"/>
            </a:lvl4pPr>
            <a:lvl5pPr marL="1828088" indent="0">
              <a:buNone/>
              <a:defRPr sz="2000"/>
            </a:lvl5pPr>
            <a:lvl6pPr marL="2285111" indent="0">
              <a:buNone/>
              <a:defRPr sz="2000"/>
            </a:lvl6pPr>
            <a:lvl7pPr marL="2742133" indent="0">
              <a:buNone/>
              <a:defRPr sz="2000"/>
            </a:lvl7pPr>
            <a:lvl8pPr marL="3199155" indent="0">
              <a:buNone/>
              <a:defRPr sz="2000"/>
            </a:lvl8pPr>
            <a:lvl9pPr marL="3656177" indent="0">
              <a:buNone/>
              <a:defRPr sz="2000"/>
            </a:lvl9pPr>
          </a:lstStyle>
          <a:p>
            <a:pPr lvl="0"/>
            <a:endParaRPr lang="en-US" noProof="0" dirty="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022" indent="0">
              <a:buNone/>
              <a:defRPr sz="1200"/>
            </a:lvl2pPr>
            <a:lvl3pPr marL="914045" indent="0">
              <a:buNone/>
              <a:defRPr sz="1000"/>
            </a:lvl3pPr>
            <a:lvl4pPr marL="1371066" indent="0">
              <a:buNone/>
              <a:defRPr sz="900"/>
            </a:lvl4pPr>
            <a:lvl5pPr marL="1828088" indent="0">
              <a:buNone/>
              <a:defRPr sz="900"/>
            </a:lvl5pPr>
            <a:lvl6pPr marL="2285111" indent="0">
              <a:buNone/>
              <a:defRPr sz="900"/>
            </a:lvl6pPr>
            <a:lvl7pPr marL="2742133" indent="0">
              <a:buNone/>
              <a:defRPr sz="900"/>
            </a:lvl7pPr>
            <a:lvl8pPr marL="3199155" indent="0">
              <a:buNone/>
              <a:defRPr sz="900"/>
            </a:lvl8pPr>
            <a:lvl9pPr marL="365617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55FC54-AFAE-43B5-BFF2-ABC463245169}"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0E0512-B840-4E73-8CBB-315CA7C319A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828985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CD5B5-4120-44A3-9052-F0C5BEE611A8}"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92EF30-6783-4D0D-BD10-505203B20AF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056027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D44B32-B6F0-4F6C-850D-9B41719E872B}"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E4E383-3C1F-4248-8EC6-967D908EFEE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472271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22" indent="0" algn="ctr">
              <a:buNone/>
              <a:defRPr>
                <a:solidFill>
                  <a:schemeClr val="tx1">
                    <a:tint val="75000"/>
                  </a:schemeClr>
                </a:solidFill>
              </a:defRPr>
            </a:lvl2pPr>
            <a:lvl3pPr marL="914045" indent="0" algn="ctr">
              <a:buNone/>
              <a:defRPr>
                <a:solidFill>
                  <a:schemeClr val="tx1">
                    <a:tint val="75000"/>
                  </a:schemeClr>
                </a:solidFill>
              </a:defRPr>
            </a:lvl3pPr>
            <a:lvl4pPr marL="1371066" indent="0" algn="ctr">
              <a:buNone/>
              <a:defRPr>
                <a:solidFill>
                  <a:schemeClr val="tx1">
                    <a:tint val="75000"/>
                  </a:schemeClr>
                </a:solidFill>
              </a:defRPr>
            </a:lvl4pPr>
            <a:lvl5pPr marL="1828088" indent="0" algn="ctr">
              <a:buNone/>
              <a:defRPr>
                <a:solidFill>
                  <a:schemeClr val="tx1">
                    <a:tint val="75000"/>
                  </a:schemeClr>
                </a:solidFill>
              </a:defRPr>
            </a:lvl5pPr>
            <a:lvl6pPr marL="2285111" indent="0" algn="ctr">
              <a:buNone/>
              <a:defRPr>
                <a:solidFill>
                  <a:schemeClr val="tx1">
                    <a:tint val="75000"/>
                  </a:schemeClr>
                </a:solidFill>
              </a:defRPr>
            </a:lvl6pPr>
            <a:lvl7pPr marL="2742133" indent="0" algn="ctr">
              <a:buNone/>
              <a:defRPr>
                <a:solidFill>
                  <a:schemeClr val="tx1">
                    <a:tint val="75000"/>
                  </a:schemeClr>
                </a:solidFill>
              </a:defRPr>
            </a:lvl7pPr>
            <a:lvl8pPr marL="3199155" indent="0" algn="ctr">
              <a:buNone/>
              <a:defRPr>
                <a:solidFill>
                  <a:schemeClr val="tx1">
                    <a:tint val="75000"/>
                  </a:schemeClr>
                </a:solidFill>
              </a:defRPr>
            </a:lvl8pPr>
            <a:lvl9pPr marL="365617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710422D-5A3D-4792-BA36-5FADFBDE1F6A}"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7D8C8A-3A98-452B-B9CE-0148722BBF8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707106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4CEFF1-BDCE-4DD8-97A1-7CA22ADA7AB9}"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5214A5-356E-4906-801F-B09ECEC94A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298142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3"/>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5"/>
            <a:ext cx="7772400" cy="1500186"/>
          </a:xfrm>
        </p:spPr>
        <p:txBody>
          <a:bodyPr anchor="b"/>
          <a:lstStyle>
            <a:lvl1pPr marL="0" indent="0">
              <a:buNone/>
              <a:defRPr sz="2000">
                <a:solidFill>
                  <a:schemeClr val="tx1">
                    <a:tint val="75000"/>
                  </a:schemeClr>
                </a:solidFill>
              </a:defRPr>
            </a:lvl1pPr>
            <a:lvl2pPr marL="457022" indent="0">
              <a:buNone/>
              <a:defRPr sz="1800">
                <a:solidFill>
                  <a:schemeClr val="tx1">
                    <a:tint val="75000"/>
                  </a:schemeClr>
                </a:solidFill>
              </a:defRPr>
            </a:lvl2pPr>
            <a:lvl3pPr marL="914045" indent="0">
              <a:buNone/>
              <a:defRPr sz="1600">
                <a:solidFill>
                  <a:schemeClr val="tx1">
                    <a:tint val="75000"/>
                  </a:schemeClr>
                </a:solidFill>
              </a:defRPr>
            </a:lvl3pPr>
            <a:lvl4pPr marL="1371066" indent="0">
              <a:buNone/>
              <a:defRPr sz="1400">
                <a:solidFill>
                  <a:schemeClr val="tx1">
                    <a:tint val="75000"/>
                  </a:schemeClr>
                </a:solidFill>
              </a:defRPr>
            </a:lvl4pPr>
            <a:lvl5pPr marL="1828088" indent="0">
              <a:buNone/>
              <a:defRPr sz="1400">
                <a:solidFill>
                  <a:schemeClr val="tx1">
                    <a:tint val="75000"/>
                  </a:schemeClr>
                </a:solidFill>
              </a:defRPr>
            </a:lvl5pPr>
            <a:lvl6pPr marL="2285111" indent="0">
              <a:buNone/>
              <a:defRPr sz="1400">
                <a:solidFill>
                  <a:schemeClr val="tx1">
                    <a:tint val="75000"/>
                  </a:schemeClr>
                </a:solidFill>
              </a:defRPr>
            </a:lvl6pPr>
            <a:lvl7pPr marL="2742133" indent="0">
              <a:buNone/>
              <a:defRPr sz="1400">
                <a:solidFill>
                  <a:schemeClr val="tx1">
                    <a:tint val="75000"/>
                  </a:schemeClr>
                </a:solidFill>
              </a:defRPr>
            </a:lvl7pPr>
            <a:lvl8pPr marL="3199155" indent="0">
              <a:buNone/>
              <a:defRPr sz="1400">
                <a:solidFill>
                  <a:schemeClr val="tx1">
                    <a:tint val="75000"/>
                  </a:schemeClr>
                </a:solidFill>
              </a:defRPr>
            </a:lvl8pPr>
            <a:lvl9pPr marL="365617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5BE2AB-81BC-497B-A3C9-43B7C61B2062}"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F1EB85-238A-4C4A-A3CB-666E099C664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911434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DADA0A-3869-4782-80F5-0FA2DB4E81B9}"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8773E6-8682-4B94-B9E6-1B8161828A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007785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2" indent="0">
              <a:buNone/>
              <a:defRPr sz="2000" b="1"/>
            </a:lvl2pPr>
            <a:lvl3pPr marL="914045" indent="0">
              <a:buNone/>
              <a:defRPr sz="1800" b="1"/>
            </a:lvl3pPr>
            <a:lvl4pPr marL="1371066" indent="0">
              <a:buNone/>
              <a:defRPr sz="1600" b="1"/>
            </a:lvl4pPr>
            <a:lvl5pPr marL="1828088" indent="0">
              <a:buNone/>
              <a:defRPr sz="1600" b="1"/>
            </a:lvl5pPr>
            <a:lvl6pPr marL="2285111" indent="0">
              <a:buNone/>
              <a:defRPr sz="1600" b="1"/>
            </a:lvl6pPr>
            <a:lvl7pPr marL="2742133" indent="0">
              <a:buNone/>
              <a:defRPr sz="1600" b="1"/>
            </a:lvl7pPr>
            <a:lvl8pPr marL="3199155" indent="0">
              <a:buNone/>
              <a:defRPr sz="1600" b="1"/>
            </a:lvl8pPr>
            <a:lvl9pPr marL="365617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22" indent="0">
              <a:buNone/>
              <a:defRPr sz="2000" b="1"/>
            </a:lvl2pPr>
            <a:lvl3pPr marL="914045" indent="0">
              <a:buNone/>
              <a:defRPr sz="1800" b="1"/>
            </a:lvl3pPr>
            <a:lvl4pPr marL="1371066" indent="0">
              <a:buNone/>
              <a:defRPr sz="1600" b="1"/>
            </a:lvl4pPr>
            <a:lvl5pPr marL="1828088" indent="0">
              <a:buNone/>
              <a:defRPr sz="1600" b="1"/>
            </a:lvl5pPr>
            <a:lvl6pPr marL="2285111" indent="0">
              <a:buNone/>
              <a:defRPr sz="1600" b="1"/>
            </a:lvl6pPr>
            <a:lvl7pPr marL="2742133" indent="0">
              <a:buNone/>
              <a:defRPr sz="1600" b="1"/>
            </a:lvl7pPr>
            <a:lvl8pPr marL="3199155" indent="0">
              <a:buNone/>
              <a:defRPr sz="1600" b="1"/>
            </a:lvl8pPr>
            <a:lvl9pPr marL="365617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406285A-6F28-419E-8BE4-F7F545199395}"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D0F7D48-F5BA-48F7-8E65-79053369BD9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136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AE639B3-011B-4339-A924-EA6BE195399A}"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3C34CD8-2BDF-455A-B6DE-D265945EE5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92633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F5A749-2740-4B88-9E8F-F35B68F14E7A}"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F45E3E0-D71A-4EDB-8D47-0E695EAD840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0994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4"/>
          </a:xfrm>
        </p:spPr>
        <p:txBody>
          <a:bodyPr/>
          <a:lstStyle>
            <a:lvl1pPr marL="0" indent="0">
              <a:buNone/>
              <a:defRPr sz="1400"/>
            </a:lvl1pPr>
            <a:lvl2pPr marL="457022" indent="0">
              <a:buNone/>
              <a:defRPr sz="1200"/>
            </a:lvl2pPr>
            <a:lvl3pPr marL="914045" indent="0">
              <a:buNone/>
              <a:defRPr sz="1000"/>
            </a:lvl3pPr>
            <a:lvl4pPr marL="1371066" indent="0">
              <a:buNone/>
              <a:defRPr sz="900"/>
            </a:lvl4pPr>
            <a:lvl5pPr marL="1828088" indent="0">
              <a:buNone/>
              <a:defRPr sz="900"/>
            </a:lvl5pPr>
            <a:lvl6pPr marL="2285111" indent="0">
              <a:buNone/>
              <a:defRPr sz="900"/>
            </a:lvl6pPr>
            <a:lvl7pPr marL="2742133" indent="0">
              <a:buNone/>
              <a:defRPr sz="900"/>
            </a:lvl7pPr>
            <a:lvl8pPr marL="3199155" indent="0">
              <a:buNone/>
              <a:defRPr sz="900"/>
            </a:lvl8pPr>
            <a:lvl9pPr marL="365617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D9C6F4-17F3-4212-B1F4-EC5F3F76F85E}" type="datetimeFigureOut">
              <a:rPr lang="en-US"/>
              <a:pPr>
                <a:defRPr/>
              </a:pPr>
              <a:t>4/27/2014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C7DAAB5-822C-4880-A5CB-3D24DB6560F6}"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4"/>
          </a:xfrm>
        </p:spPr>
        <p:txBody>
          <a:bodyPr/>
          <a:lstStyle>
            <a:lvl1pPr marL="0" indent="0">
              <a:buNone/>
              <a:defRPr sz="1400"/>
            </a:lvl1pPr>
            <a:lvl2pPr marL="457022" indent="0">
              <a:buNone/>
              <a:defRPr sz="1200"/>
            </a:lvl2pPr>
            <a:lvl3pPr marL="914045" indent="0">
              <a:buNone/>
              <a:defRPr sz="1000"/>
            </a:lvl3pPr>
            <a:lvl4pPr marL="1371066" indent="0">
              <a:buNone/>
              <a:defRPr sz="900"/>
            </a:lvl4pPr>
            <a:lvl5pPr marL="1828088" indent="0">
              <a:buNone/>
              <a:defRPr sz="900"/>
            </a:lvl5pPr>
            <a:lvl6pPr marL="2285111" indent="0">
              <a:buNone/>
              <a:defRPr sz="900"/>
            </a:lvl6pPr>
            <a:lvl7pPr marL="2742133" indent="0">
              <a:buNone/>
              <a:defRPr sz="900"/>
            </a:lvl7pPr>
            <a:lvl8pPr marL="3199155" indent="0">
              <a:buNone/>
              <a:defRPr sz="900"/>
            </a:lvl8pPr>
            <a:lvl9pPr marL="365617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D9C6F4-17F3-4212-B1F4-EC5F3F76F85E}"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7DAAB5-822C-4880-A5CB-3D24DB6560F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035995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2" indent="0">
              <a:buNone/>
              <a:defRPr sz="2800"/>
            </a:lvl2pPr>
            <a:lvl3pPr marL="914045" indent="0">
              <a:buNone/>
              <a:defRPr sz="2400"/>
            </a:lvl3pPr>
            <a:lvl4pPr marL="1371066" indent="0">
              <a:buNone/>
              <a:defRPr sz="2000"/>
            </a:lvl4pPr>
            <a:lvl5pPr marL="1828088" indent="0">
              <a:buNone/>
              <a:defRPr sz="2000"/>
            </a:lvl5pPr>
            <a:lvl6pPr marL="2285111" indent="0">
              <a:buNone/>
              <a:defRPr sz="2000"/>
            </a:lvl6pPr>
            <a:lvl7pPr marL="2742133" indent="0">
              <a:buNone/>
              <a:defRPr sz="2000"/>
            </a:lvl7pPr>
            <a:lvl8pPr marL="3199155" indent="0">
              <a:buNone/>
              <a:defRPr sz="2000"/>
            </a:lvl8pPr>
            <a:lvl9pPr marL="3656177" indent="0">
              <a:buNone/>
              <a:defRPr sz="2000"/>
            </a:lvl9pPr>
          </a:lstStyle>
          <a:p>
            <a:pPr lvl="0"/>
            <a:endParaRPr lang="en-US" noProof="0" dirty="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022" indent="0">
              <a:buNone/>
              <a:defRPr sz="1200"/>
            </a:lvl2pPr>
            <a:lvl3pPr marL="914045" indent="0">
              <a:buNone/>
              <a:defRPr sz="1000"/>
            </a:lvl3pPr>
            <a:lvl4pPr marL="1371066" indent="0">
              <a:buNone/>
              <a:defRPr sz="900"/>
            </a:lvl4pPr>
            <a:lvl5pPr marL="1828088" indent="0">
              <a:buNone/>
              <a:defRPr sz="900"/>
            </a:lvl5pPr>
            <a:lvl6pPr marL="2285111" indent="0">
              <a:buNone/>
              <a:defRPr sz="900"/>
            </a:lvl6pPr>
            <a:lvl7pPr marL="2742133" indent="0">
              <a:buNone/>
              <a:defRPr sz="900"/>
            </a:lvl7pPr>
            <a:lvl8pPr marL="3199155" indent="0">
              <a:buNone/>
              <a:defRPr sz="900"/>
            </a:lvl8pPr>
            <a:lvl9pPr marL="365617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55FC54-AFAE-43B5-BFF2-ABC463245169}"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0E0512-B840-4E73-8CBB-315CA7C319A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83844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CD5B5-4120-44A3-9052-F0C5BEE611A8}"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92EF30-6783-4D0D-BD10-505203B20AF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019662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D44B32-B6F0-4F6C-850D-9B41719E872B}"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E4E383-3C1F-4248-8EC6-967D908EFEE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816236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22" indent="0" algn="ctr">
              <a:buNone/>
              <a:defRPr>
                <a:solidFill>
                  <a:schemeClr val="tx1">
                    <a:tint val="75000"/>
                  </a:schemeClr>
                </a:solidFill>
              </a:defRPr>
            </a:lvl2pPr>
            <a:lvl3pPr marL="914045" indent="0" algn="ctr">
              <a:buNone/>
              <a:defRPr>
                <a:solidFill>
                  <a:schemeClr val="tx1">
                    <a:tint val="75000"/>
                  </a:schemeClr>
                </a:solidFill>
              </a:defRPr>
            </a:lvl3pPr>
            <a:lvl4pPr marL="1371066" indent="0" algn="ctr">
              <a:buNone/>
              <a:defRPr>
                <a:solidFill>
                  <a:schemeClr val="tx1">
                    <a:tint val="75000"/>
                  </a:schemeClr>
                </a:solidFill>
              </a:defRPr>
            </a:lvl4pPr>
            <a:lvl5pPr marL="1828088" indent="0" algn="ctr">
              <a:buNone/>
              <a:defRPr>
                <a:solidFill>
                  <a:schemeClr val="tx1">
                    <a:tint val="75000"/>
                  </a:schemeClr>
                </a:solidFill>
              </a:defRPr>
            </a:lvl5pPr>
            <a:lvl6pPr marL="2285111" indent="0" algn="ctr">
              <a:buNone/>
              <a:defRPr>
                <a:solidFill>
                  <a:schemeClr val="tx1">
                    <a:tint val="75000"/>
                  </a:schemeClr>
                </a:solidFill>
              </a:defRPr>
            </a:lvl6pPr>
            <a:lvl7pPr marL="2742133" indent="0" algn="ctr">
              <a:buNone/>
              <a:defRPr>
                <a:solidFill>
                  <a:schemeClr val="tx1">
                    <a:tint val="75000"/>
                  </a:schemeClr>
                </a:solidFill>
              </a:defRPr>
            </a:lvl7pPr>
            <a:lvl8pPr marL="3199155" indent="0" algn="ctr">
              <a:buNone/>
              <a:defRPr>
                <a:solidFill>
                  <a:schemeClr val="tx1">
                    <a:tint val="75000"/>
                  </a:schemeClr>
                </a:solidFill>
              </a:defRPr>
            </a:lvl8pPr>
            <a:lvl9pPr marL="365617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710422D-5A3D-4792-BA36-5FADFBDE1F6A}"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7D8C8A-3A98-452B-B9CE-0148722BBF8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65803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4CEFF1-BDCE-4DD8-97A1-7CA22ADA7AB9}"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5214A5-356E-4906-801F-B09ECEC94A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659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3"/>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5"/>
            <a:ext cx="7772400" cy="1500186"/>
          </a:xfrm>
        </p:spPr>
        <p:txBody>
          <a:bodyPr anchor="b"/>
          <a:lstStyle>
            <a:lvl1pPr marL="0" indent="0">
              <a:buNone/>
              <a:defRPr sz="2000">
                <a:solidFill>
                  <a:schemeClr val="tx1">
                    <a:tint val="75000"/>
                  </a:schemeClr>
                </a:solidFill>
              </a:defRPr>
            </a:lvl1pPr>
            <a:lvl2pPr marL="457022" indent="0">
              <a:buNone/>
              <a:defRPr sz="1800">
                <a:solidFill>
                  <a:schemeClr val="tx1">
                    <a:tint val="75000"/>
                  </a:schemeClr>
                </a:solidFill>
              </a:defRPr>
            </a:lvl2pPr>
            <a:lvl3pPr marL="914045" indent="0">
              <a:buNone/>
              <a:defRPr sz="1600">
                <a:solidFill>
                  <a:schemeClr val="tx1">
                    <a:tint val="75000"/>
                  </a:schemeClr>
                </a:solidFill>
              </a:defRPr>
            </a:lvl3pPr>
            <a:lvl4pPr marL="1371066" indent="0">
              <a:buNone/>
              <a:defRPr sz="1400">
                <a:solidFill>
                  <a:schemeClr val="tx1">
                    <a:tint val="75000"/>
                  </a:schemeClr>
                </a:solidFill>
              </a:defRPr>
            </a:lvl4pPr>
            <a:lvl5pPr marL="1828088" indent="0">
              <a:buNone/>
              <a:defRPr sz="1400">
                <a:solidFill>
                  <a:schemeClr val="tx1">
                    <a:tint val="75000"/>
                  </a:schemeClr>
                </a:solidFill>
              </a:defRPr>
            </a:lvl5pPr>
            <a:lvl6pPr marL="2285111" indent="0">
              <a:buNone/>
              <a:defRPr sz="1400">
                <a:solidFill>
                  <a:schemeClr val="tx1">
                    <a:tint val="75000"/>
                  </a:schemeClr>
                </a:solidFill>
              </a:defRPr>
            </a:lvl6pPr>
            <a:lvl7pPr marL="2742133" indent="0">
              <a:buNone/>
              <a:defRPr sz="1400">
                <a:solidFill>
                  <a:schemeClr val="tx1">
                    <a:tint val="75000"/>
                  </a:schemeClr>
                </a:solidFill>
              </a:defRPr>
            </a:lvl7pPr>
            <a:lvl8pPr marL="3199155" indent="0">
              <a:buNone/>
              <a:defRPr sz="1400">
                <a:solidFill>
                  <a:schemeClr val="tx1">
                    <a:tint val="75000"/>
                  </a:schemeClr>
                </a:solidFill>
              </a:defRPr>
            </a:lvl8pPr>
            <a:lvl9pPr marL="365617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5BE2AB-81BC-497B-A3C9-43B7C61B2062}"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F1EB85-238A-4C4A-A3CB-666E099C664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00187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DADA0A-3869-4782-80F5-0FA2DB4E81B9}"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8773E6-8682-4B94-B9E6-1B8161828A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21024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2" indent="0">
              <a:buNone/>
              <a:defRPr sz="2000" b="1"/>
            </a:lvl2pPr>
            <a:lvl3pPr marL="914045" indent="0">
              <a:buNone/>
              <a:defRPr sz="1800" b="1"/>
            </a:lvl3pPr>
            <a:lvl4pPr marL="1371066" indent="0">
              <a:buNone/>
              <a:defRPr sz="1600" b="1"/>
            </a:lvl4pPr>
            <a:lvl5pPr marL="1828088" indent="0">
              <a:buNone/>
              <a:defRPr sz="1600" b="1"/>
            </a:lvl5pPr>
            <a:lvl6pPr marL="2285111" indent="0">
              <a:buNone/>
              <a:defRPr sz="1600" b="1"/>
            </a:lvl6pPr>
            <a:lvl7pPr marL="2742133" indent="0">
              <a:buNone/>
              <a:defRPr sz="1600" b="1"/>
            </a:lvl7pPr>
            <a:lvl8pPr marL="3199155" indent="0">
              <a:buNone/>
              <a:defRPr sz="1600" b="1"/>
            </a:lvl8pPr>
            <a:lvl9pPr marL="365617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22" indent="0">
              <a:buNone/>
              <a:defRPr sz="2000" b="1"/>
            </a:lvl2pPr>
            <a:lvl3pPr marL="914045" indent="0">
              <a:buNone/>
              <a:defRPr sz="1800" b="1"/>
            </a:lvl3pPr>
            <a:lvl4pPr marL="1371066" indent="0">
              <a:buNone/>
              <a:defRPr sz="1600" b="1"/>
            </a:lvl4pPr>
            <a:lvl5pPr marL="1828088" indent="0">
              <a:buNone/>
              <a:defRPr sz="1600" b="1"/>
            </a:lvl5pPr>
            <a:lvl6pPr marL="2285111" indent="0">
              <a:buNone/>
              <a:defRPr sz="1600" b="1"/>
            </a:lvl6pPr>
            <a:lvl7pPr marL="2742133" indent="0">
              <a:buNone/>
              <a:defRPr sz="1600" b="1"/>
            </a:lvl7pPr>
            <a:lvl8pPr marL="3199155" indent="0">
              <a:buNone/>
              <a:defRPr sz="1600" b="1"/>
            </a:lvl8pPr>
            <a:lvl9pPr marL="365617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406285A-6F28-419E-8BE4-F7F545199395}"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D0F7D48-F5BA-48F7-8E65-79053369BD9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529844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AE639B3-011B-4339-A924-EA6BE195399A}"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3C34CD8-2BDF-455A-B6DE-D265945EE5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12902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2" indent="0">
              <a:buNone/>
              <a:defRPr sz="2800"/>
            </a:lvl2pPr>
            <a:lvl3pPr marL="914045" indent="0">
              <a:buNone/>
              <a:defRPr sz="2400"/>
            </a:lvl3pPr>
            <a:lvl4pPr marL="1371066" indent="0">
              <a:buNone/>
              <a:defRPr sz="2000"/>
            </a:lvl4pPr>
            <a:lvl5pPr marL="1828088" indent="0">
              <a:buNone/>
              <a:defRPr sz="2000"/>
            </a:lvl5pPr>
            <a:lvl6pPr marL="2285111" indent="0">
              <a:buNone/>
              <a:defRPr sz="2000"/>
            </a:lvl6pPr>
            <a:lvl7pPr marL="2742133" indent="0">
              <a:buNone/>
              <a:defRPr sz="2000"/>
            </a:lvl7pPr>
            <a:lvl8pPr marL="3199155" indent="0">
              <a:buNone/>
              <a:defRPr sz="2000"/>
            </a:lvl8pPr>
            <a:lvl9pPr marL="3656177" indent="0">
              <a:buNone/>
              <a:defRPr sz="2000"/>
            </a:lvl9pPr>
          </a:lstStyle>
          <a:p>
            <a:pPr lvl="0"/>
            <a:endParaRPr lang="en-US" noProof="0" dirty="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022" indent="0">
              <a:buNone/>
              <a:defRPr sz="1200"/>
            </a:lvl2pPr>
            <a:lvl3pPr marL="914045" indent="0">
              <a:buNone/>
              <a:defRPr sz="1000"/>
            </a:lvl3pPr>
            <a:lvl4pPr marL="1371066" indent="0">
              <a:buNone/>
              <a:defRPr sz="900"/>
            </a:lvl4pPr>
            <a:lvl5pPr marL="1828088" indent="0">
              <a:buNone/>
              <a:defRPr sz="900"/>
            </a:lvl5pPr>
            <a:lvl6pPr marL="2285111" indent="0">
              <a:buNone/>
              <a:defRPr sz="900"/>
            </a:lvl6pPr>
            <a:lvl7pPr marL="2742133" indent="0">
              <a:buNone/>
              <a:defRPr sz="900"/>
            </a:lvl7pPr>
            <a:lvl8pPr marL="3199155" indent="0">
              <a:buNone/>
              <a:defRPr sz="900"/>
            </a:lvl8pPr>
            <a:lvl9pPr marL="365617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55FC54-AFAE-43B5-BFF2-ABC463245169}" type="datetimeFigureOut">
              <a:rPr lang="en-US"/>
              <a:pPr>
                <a:defRPr/>
              </a:pPr>
              <a:t>4/27/2014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A0E0512-B840-4E73-8CBB-315CA7C319A4}" type="slidenum">
              <a:rPr lang="en-US"/>
              <a:pPr>
                <a:defRPr/>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F5A749-2740-4B88-9E8F-F35B68F14E7A}"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F45E3E0-D71A-4EDB-8D47-0E695EAD840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505404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4"/>
          </a:xfrm>
        </p:spPr>
        <p:txBody>
          <a:bodyPr/>
          <a:lstStyle>
            <a:lvl1pPr marL="0" indent="0">
              <a:buNone/>
              <a:defRPr sz="1400"/>
            </a:lvl1pPr>
            <a:lvl2pPr marL="457022" indent="0">
              <a:buNone/>
              <a:defRPr sz="1200"/>
            </a:lvl2pPr>
            <a:lvl3pPr marL="914045" indent="0">
              <a:buNone/>
              <a:defRPr sz="1000"/>
            </a:lvl3pPr>
            <a:lvl4pPr marL="1371066" indent="0">
              <a:buNone/>
              <a:defRPr sz="900"/>
            </a:lvl4pPr>
            <a:lvl5pPr marL="1828088" indent="0">
              <a:buNone/>
              <a:defRPr sz="900"/>
            </a:lvl5pPr>
            <a:lvl6pPr marL="2285111" indent="0">
              <a:buNone/>
              <a:defRPr sz="900"/>
            </a:lvl6pPr>
            <a:lvl7pPr marL="2742133" indent="0">
              <a:buNone/>
              <a:defRPr sz="900"/>
            </a:lvl7pPr>
            <a:lvl8pPr marL="3199155" indent="0">
              <a:buNone/>
              <a:defRPr sz="900"/>
            </a:lvl8pPr>
            <a:lvl9pPr marL="365617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D9C6F4-17F3-4212-B1F4-EC5F3F76F85E}"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7DAAB5-822C-4880-A5CB-3D24DB6560F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32234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2" indent="0">
              <a:buNone/>
              <a:defRPr sz="2800"/>
            </a:lvl2pPr>
            <a:lvl3pPr marL="914045" indent="0">
              <a:buNone/>
              <a:defRPr sz="2400"/>
            </a:lvl3pPr>
            <a:lvl4pPr marL="1371066" indent="0">
              <a:buNone/>
              <a:defRPr sz="2000"/>
            </a:lvl4pPr>
            <a:lvl5pPr marL="1828088" indent="0">
              <a:buNone/>
              <a:defRPr sz="2000"/>
            </a:lvl5pPr>
            <a:lvl6pPr marL="2285111" indent="0">
              <a:buNone/>
              <a:defRPr sz="2000"/>
            </a:lvl6pPr>
            <a:lvl7pPr marL="2742133" indent="0">
              <a:buNone/>
              <a:defRPr sz="2000"/>
            </a:lvl7pPr>
            <a:lvl8pPr marL="3199155" indent="0">
              <a:buNone/>
              <a:defRPr sz="2000"/>
            </a:lvl8pPr>
            <a:lvl9pPr marL="3656177" indent="0">
              <a:buNone/>
              <a:defRPr sz="2000"/>
            </a:lvl9pPr>
          </a:lstStyle>
          <a:p>
            <a:pPr lvl="0"/>
            <a:endParaRPr lang="en-US" noProof="0" dirty="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022" indent="0">
              <a:buNone/>
              <a:defRPr sz="1200"/>
            </a:lvl2pPr>
            <a:lvl3pPr marL="914045" indent="0">
              <a:buNone/>
              <a:defRPr sz="1000"/>
            </a:lvl3pPr>
            <a:lvl4pPr marL="1371066" indent="0">
              <a:buNone/>
              <a:defRPr sz="900"/>
            </a:lvl4pPr>
            <a:lvl5pPr marL="1828088" indent="0">
              <a:buNone/>
              <a:defRPr sz="900"/>
            </a:lvl5pPr>
            <a:lvl6pPr marL="2285111" indent="0">
              <a:buNone/>
              <a:defRPr sz="900"/>
            </a:lvl6pPr>
            <a:lvl7pPr marL="2742133" indent="0">
              <a:buNone/>
              <a:defRPr sz="900"/>
            </a:lvl7pPr>
            <a:lvl8pPr marL="3199155" indent="0">
              <a:buNone/>
              <a:defRPr sz="900"/>
            </a:lvl8pPr>
            <a:lvl9pPr marL="365617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55FC54-AFAE-43B5-BFF2-ABC463245169}"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0E0512-B840-4E73-8CBB-315CA7C319A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603876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CD5B5-4120-44A3-9052-F0C5BEE611A8}"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92EF30-6783-4D0D-BD10-505203B20AF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940855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D44B32-B6F0-4F6C-850D-9B41719E872B}"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E4E383-3C1F-4248-8EC6-967D908EFEE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939596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19A1-3299-4BE2-A1A1-15FDCD23831B}" type="datetimeFigureOut">
              <a:rPr lang="en-US" smtClean="0">
                <a:solidFill>
                  <a:prstClr val="black">
                    <a:tint val="75000"/>
                  </a:prstClr>
                </a:solidFill>
              </a:rPr>
              <a:pPr/>
              <a:t>4/27/2014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303E4-E14C-4802-8E05-E41F38C55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9618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19A1-3299-4BE2-A1A1-15FDCD23831B}" type="datetimeFigureOut">
              <a:rPr lang="en-US" smtClean="0">
                <a:solidFill>
                  <a:prstClr val="black">
                    <a:tint val="75000"/>
                  </a:prstClr>
                </a:solidFill>
              </a:rPr>
              <a:pPr/>
              <a:t>4/27/2014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303E4-E14C-4802-8E05-E41F38C55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0767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19A1-3299-4BE2-A1A1-15FDCD23831B}" type="datetimeFigureOut">
              <a:rPr lang="en-US" smtClean="0">
                <a:solidFill>
                  <a:prstClr val="black">
                    <a:tint val="75000"/>
                  </a:prstClr>
                </a:solidFill>
              </a:rPr>
              <a:pPr/>
              <a:t>4/27/2014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303E4-E14C-4802-8E05-E41F38C55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9387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19A1-3299-4BE2-A1A1-15FDCD23831B}" type="datetimeFigureOut">
              <a:rPr lang="en-US" smtClean="0">
                <a:solidFill>
                  <a:prstClr val="black">
                    <a:tint val="75000"/>
                  </a:prstClr>
                </a:solidFill>
              </a:rPr>
              <a:pPr/>
              <a:t>4/27/2014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B303E4-E14C-4802-8E05-E41F38C55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9362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19A1-3299-4BE2-A1A1-15FDCD23831B}" type="datetimeFigureOut">
              <a:rPr lang="en-US" smtClean="0">
                <a:solidFill>
                  <a:prstClr val="black">
                    <a:tint val="75000"/>
                  </a:prstClr>
                </a:solidFill>
              </a:rPr>
              <a:pPr/>
              <a:t>4/27/2014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B303E4-E14C-4802-8E05-E41F38C55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073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4.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6" Type="http://schemas.microsoft.com/office/2007/relationships/hdphoto" Target="../media/hdphoto1.wdp"/><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8.pn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image" Target="../media/image6.png"/><Relationship Id="rId2" Type="http://schemas.openxmlformats.org/officeDocument/2006/relationships/slideLayout" Target="../slideLayouts/slideLayout118.xml"/><Relationship Id="rId16" Type="http://schemas.openxmlformats.org/officeDocument/2006/relationships/image" Target="../media/image9.jpe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5.pn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6.png"/><Relationship Id="rId2" Type="http://schemas.openxmlformats.org/officeDocument/2006/relationships/slideLayout" Target="../slideLayouts/slideLayout50.xml"/><Relationship Id="rId16" Type="http://schemas.openxmlformats.org/officeDocument/2006/relationships/image" Target="../media/image5.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4.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04" tIns="45703" rIns="91404" bIns="45703"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04" tIns="45703" rIns="91404" bIns="4570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04" tIns="45703" rIns="91404" bIns="45703" rtlCol="0" anchor="ctr"/>
          <a:lstStyle>
            <a:lvl1pPr algn="l" defTabSz="914045" fontAlgn="auto">
              <a:spcBef>
                <a:spcPts val="0"/>
              </a:spcBef>
              <a:spcAft>
                <a:spcPts val="0"/>
              </a:spcAft>
              <a:defRPr sz="1200">
                <a:solidFill>
                  <a:schemeClr val="tx1">
                    <a:tint val="75000"/>
                  </a:schemeClr>
                </a:solidFill>
                <a:latin typeface="+mn-lt"/>
              </a:defRPr>
            </a:lvl1pPr>
          </a:lstStyle>
          <a:p>
            <a:pPr>
              <a:defRPr/>
            </a:pPr>
            <a:fld id="{B7E49690-1EA7-45F5-8DD1-7C610018A29E}" type="datetimeFigureOut">
              <a:rPr lang="en-US"/>
              <a:pPr>
                <a:defRPr/>
              </a:pPr>
              <a:t>4/27/2014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4" tIns="45703" rIns="91404" bIns="45703" rtlCol="0" anchor="ctr"/>
          <a:lstStyle>
            <a:lvl1pPr algn="ctr" defTabSz="914045" fontAlgn="auto">
              <a:spcBef>
                <a:spcPts val="0"/>
              </a:spcBef>
              <a:spcAft>
                <a:spcPts val="0"/>
              </a:spcAft>
              <a:defRPr sz="1200" dirty="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4" tIns="45703" rIns="91404" bIns="45703" rtlCol="0" anchor="ctr"/>
          <a:lstStyle>
            <a:lvl1pPr algn="r" defTabSz="914045" fontAlgn="auto">
              <a:spcBef>
                <a:spcPts val="0"/>
              </a:spcBef>
              <a:spcAft>
                <a:spcPts val="0"/>
              </a:spcAft>
              <a:defRPr sz="1200">
                <a:solidFill>
                  <a:schemeClr val="tx1">
                    <a:tint val="75000"/>
                  </a:schemeClr>
                </a:solidFill>
                <a:latin typeface="+mn-lt"/>
              </a:defRPr>
            </a:lvl1pPr>
          </a:lstStyle>
          <a:p>
            <a:pPr>
              <a:defRPr/>
            </a:pPr>
            <a:fld id="{AE900C24-6F81-4FFA-86B1-DF5F032073D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343171" algn="ctr" defTabSz="913931" rtl="0" fontAlgn="base">
        <a:spcBef>
          <a:spcPct val="0"/>
        </a:spcBef>
        <a:spcAft>
          <a:spcPct val="0"/>
        </a:spcAft>
        <a:defRPr sz="4400">
          <a:solidFill>
            <a:schemeClr val="tx1"/>
          </a:solidFill>
          <a:latin typeface="Calibri" pitchFamily="34" charset="0"/>
        </a:defRPr>
      </a:lvl6pPr>
      <a:lvl7pPr marL="686342" algn="ctr" defTabSz="913931" rtl="0" fontAlgn="base">
        <a:spcBef>
          <a:spcPct val="0"/>
        </a:spcBef>
        <a:spcAft>
          <a:spcPct val="0"/>
        </a:spcAft>
        <a:defRPr sz="4400">
          <a:solidFill>
            <a:schemeClr val="tx1"/>
          </a:solidFill>
          <a:latin typeface="Calibri" pitchFamily="34" charset="0"/>
        </a:defRPr>
      </a:lvl7pPr>
      <a:lvl8pPr marL="1029513" algn="ctr" defTabSz="913931" rtl="0" fontAlgn="base">
        <a:spcBef>
          <a:spcPct val="0"/>
        </a:spcBef>
        <a:spcAft>
          <a:spcPct val="0"/>
        </a:spcAft>
        <a:defRPr sz="4400">
          <a:solidFill>
            <a:schemeClr val="tx1"/>
          </a:solidFill>
          <a:latin typeface="Calibri" pitchFamily="34" charset="0"/>
        </a:defRPr>
      </a:lvl8pPr>
      <a:lvl9pPr marL="1372684" algn="ctr" defTabSz="913931"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225"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621"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45"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67"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89"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45" rtl="0" eaLnBrk="1" latinLnBrk="0" hangingPunct="1">
        <a:defRPr sz="1800" kern="1200">
          <a:solidFill>
            <a:schemeClr val="tx1"/>
          </a:solidFill>
          <a:latin typeface="+mn-lt"/>
          <a:ea typeface="+mn-ea"/>
          <a:cs typeface="+mn-cs"/>
        </a:defRPr>
      </a:lvl1pPr>
      <a:lvl2pPr marL="457022" algn="l" defTabSz="914045" rtl="0" eaLnBrk="1" latinLnBrk="0" hangingPunct="1">
        <a:defRPr sz="1800" kern="1200">
          <a:solidFill>
            <a:schemeClr val="tx1"/>
          </a:solidFill>
          <a:latin typeface="+mn-lt"/>
          <a:ea typeface="+mn-ea"/>
          <a:cs typeface="+mn-cs"/>
        </a:defRPr>
      </a:lvl2pPr>
      <a:lvl3pPr marL="914045" algn="l" defTabSz="914045" rtl="0" eaLnBrk="1" latinLnBrk="0" hangingPunct="1">
        <a:defRPr sz="1800" kern="1200">
          <a:solidFill>
            <a:schemeClr val="tx1"/>
          </a:solidFill>
          <a:latin typeface="+mn-lt"/>
          <a:ea typeface="+mn-ea"/>
          <a:cs typeface="+mn-cs"/>
        </a:defRPr>
      </a:lvl3pPr>
      <a:lvl4pPr marL="1371066" algn="l" defTabSz="914045" rtl="0" eaLnBrk="1" latinLnBrk="0" hangingPunct="1">
        <a:defRPr sz="1800" kern="1200">
          <a:solidFill>
            <a:schemeClr val="tx1"/>
          </a:solidFill>
          <a:latin typeface="+mn-lt"/>
          <a:ea typeface="+mn-ea"/>
          <a:cs typeface="+mn-cs"/>
        </a:defRPr>
      </a:lvl4pPr>
      <a:lvl5pPr marL="1828088" algn="l" defTabSz="914045" rtl="0" eaLnBrk="1" latinLnBrk="0" hangingPunct="1">
        <a:defRPr sz="1800" kern="1200">
          <a:solidFill>
            <a:schemeClr val="tx1"/>
          </a:solidFill>
          <a:latin typeface="+mn-lt"/>
          <a:ea typeface="+mn-ea"/>
          <a:cs typeface="+mn-cs"/>
        </a:defRPr>
      </a:lvl5pPr>
      <a:lvl6pPr marL="2285111" algn="l" defTabSz="914045" rtl="0" eaLnBrk="1" latinLnBrk="0" hangingPunct="1">
        <a:defRPr sz="1800" kern="1200">
          <a:solidFill>
            <a:schemeClr val="tx1"/>
          </a:solidFill>
          <a:latin typeface="+mn-lt"/>
          <a:ea typeface="+mn-ea"/>
          <a:cs typeface="+mn-cs"/>
        </a:defRPr>
      </a:lvl6pPr>
      <a:lvl7pPr marL="2742133" algn="l" defTabSz="914045" rtl="0" eaLnBrk="1" latinLnBrk="0" hangingPunct="1">
        <a:defRPr sz="1800" kern="1200">
          <a:solidFill>
            <a:schemeClr val="tx1"/>
          </a:solidFill>
          <a:latin typeface="+mn-lt"/>
          <a:ea typeface="+mn-ea"/>
          <a:cs typeface="+mn-cs"/>
        </a:defRPr>
      </a:lvl7pPr>
      <a:lvl8pPr marL="3199155" algn="l" defTabSz="914045" rtl="0" eaLnBrk="1" latinLnBrk="0" hangingPunct="1">
        <a:defRPr sz="1800" kern="1200">
          <a:solidFill>
            <a:schemeClr val="tx1"/>
          </a:solidFill>
          <a:latin typeface="+mn-lt"/>
          <a:ea typeface="+mn-ea"/>
          <a:cs typeface="+mn-cs"/>
        </a:defRPr>
      </a:lvl8pPr>
      <a:lvl9pPr marL="3656177" algn="l" defTabSz="91404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defTabSz="914400"/>
            <a:fld id="{75D48070-6A81-47D0-9810-1540B9FEFF61}" type="datetime1">
              <a:rPr lang="en-US" i="1" smtClean="0">
                <a:solidFill>
                  <a:srgbClr val="303030">
                    <a:lumMod val="90000"/>
                    <a:lumOff val="10000"/>
                  </a:srgbClr>
                </a:solidFill>
              </a:rPr>
              <a:pPr defTabSz="914400"/>
              <a:t>4/27/2014</a:t>
            </a:fld>
            <a:endParaRPr lang="en-US" i="1">
              <a:solidFill>
                <a:srgbClr val="303030">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defTabSz="914400"/>
            <a:endParaRPr lang="en-US" i="1" dirty="0">
              <a:solidFill>
                <a:srgbClr val="303030">
                  <a:lumMod val="90000"/>
                  <a:lumOff val="10000"/>
                </a:srgbClr>
              </a:solidFill>
              <a:latin typeface="Tahoma" pitchFamily="34" charset="0"/>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defTabSz="914400"/>
            <a:fld id="{BFEBEB0A-9E3D-4B14-9782-E2AE3DA60D96}" type="slidenum">
              <a:rPr lang="en-US" i="1" smtClean="0">
                <a:solidFill>
                  <a:prstClr val="black">
                    <a:lumMod val="85000"/>
                    <a:lumOff val="15000"/>
                  </a:prstClr>
                </a:solidFill>
              </a:rPr>
              <a:pPr defTabSz="914400"/>
              <a:t>‹#›</a:t>
            </a:fld>
            <a:endParaRPr lang="en-US" i="1" dirty="0">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i="1">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i="1">
              <a:solidFill>
                <a:prstClr val="white"/>
              </a:solidFill>
            </a:endParaRPr>
          </a:p>
        </p:txBody>
      </p:sp>
      <p:pic>
        <p:nvPicPr>
          <p:cNvPr id="10" name="Picture 8" descr="EMAP seal 300.jpg"/>
          <p:cNvPicPr>
            <a:picLocks noChangeAspect="1"/>
          </p:cNvPicPr>
          <p:nvPr userDrawn="1"/>
        </p:nvPicPr>
        <p:blipFill>
          <a:blip r:embed="rId13" cstate="print">
            <a:duotone>
              <a:schemeClr val="accent1">
                <a:shade val="45000"/>
                <a:satMod val="135000"/>
              </a:schemeClr>
              <a:prstClr val="white"/>
            </a:duotone>
            <a:lum bright="3000"/>
          </a:blip>
          <a:srcRect/>
          <a:stretch>
            <a:fillRect/>
          </a:stretch>
        </p:blipFill>
        <p:spPr bwMode="auto">
          <a:xfrm>
            <a:off x="2714216" y="6348814"/>
            <a:ext cx="753781" cy="377848"/>
          </a:xfrm>
          <a:prstGeom prst="rect">
            <a:avLst/>
          </a:prstGeom>
          <a:noFill/>
          <a:ln w="9525">
            <a:noFill/>
            <a:miter lim="800000"/>
            <a:headEnd/>
            <a:tailEnd/>
          </a:ln>
        </p:spPr>
      </p:pic>
      <p:sp>
        <p:nvSpPr>
          <p:cNvPr id="11" name="Text Box 61"/>
          <p:cNvSpPr txBox="1">
            <a:spLocks noChangeArrowheads="1"/>
          </p:cNvSpPr>
          <p:nvPr userDrawn="1"/>
        </p:nvSpPr>
        <p:spPr bwMode="auto">
          <a:xfrm>
            <a:off x="3239688" y="6339900"/>
            <a:ext cx="26189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nchorCtr="0">
            <a:spAutoFit/>
          </a:bodyPr>
          <a:lstStyle>
            <a:lvl1pPr eaLnBrk="0" hangingPunct="0">
              <a:defRPr sz="1600" i="1">
                <a:solidFill>
                  <a:schemeClr val="tx1"/>
                </a:solidFill>
                <a:latin typeface="Tahoma" pitchFamily="34" charset="0"/>
              </a:defRPr>
            </a:lvl1pPr>
            <a:lvl2pPr marL="742950" indent="-285750" eaLnBrk="0" hangingPunct="0">
              <a:defRPr sz="1600" i="1">
                <a:solidFill>
                  <a:schemeClr val="tx1"/>
                </a:solidFill>
                <a:latin typeface="Tahoma" pitchFamily="34" charset="0"/>
              </a:defRPr>
            </a:lvl2pPr>
            <a:lvl3pPr marL="1143000" indent="-228600" eaLnBrk="0" hangingPunct="0">
              <a:defRPr sz="1600" i="1">
                <a:solidFill>
                  <a:schemeClr val="tx1"/>
                </a:solidFill>
                <a:latin typeface="Tahoma" pitchFamily="34" charset="0"/>
              </a:defRPr>
            </a:lvl3pPr>
            <a:lvl4pPr marL="1600200" indent="-228600" eaLnBrk="0" hangingPunct="0">
              <a:defRPr sz="1600" i="1">
                <a:solidFill>
                  <a:schemeClr val="tx1"/>
                </a:solidFill>
                <a:latin typeface="Tahoma" pitchFamily="34" charset="0"/>
              </a:defRPr>
            </a:lvl4pPr>
            <a:lvl5pPr marL="2057400" indent="-228600" eaLnBrk="0" hangingPunct="0">
              <a:defRPr sz="1600" i="1">
                <a:solidFill>
                  <a:schemeClr val="tx1"/>
                </a:solidFill>
                <a:latin typeface="Tahoma" pitchFamily="34" charset="0"/>
              </a:defRPr>
            </a:lvl5pPr>
            <a:lvl6pPr marL="2514600" indent="-228600" eaLnBrk="0" fontAlgn="base" hangingPunct="0">
              <a:spcBef>
                <a:spcPct val="0"/>
              </a:spcBef>
              <a:spcAft>
                <a:spcPct val="0"/>
              </a:spcAft>
              <a:defRPr sz="1600" i="1">
                <a:solidFill>
                  <a:schemeClr val="tx1"/>
                </a:solidFill>
                <a:latin typeface="Tahoma" pitchFamily="34" charset="0"/>
              </a:defRPr>
            </a:lvl6pPr>
            <a:lvl7pPr marL="2971800" indent="-228600" eaLnBrk="0" fontAlgn="base" hangingPunct="0">
              <a:spcBef>
                <a:spcPct val="0"/>
              </a:spcBef>
              <a:spcAft>
                <a:spcPct val="0"/>
              </a:spcAft>
              <a:defRPr sz="1600" i="1">
                <a:solidFill>
                  <a:schemeClr val="tx1"/>
                </a:solidFill>
                <a:latin typeface="Tahoma" pitchFamily="34" charset="0"/>
              </a:defRPr>
            </a:lvl7pPr>
            <a:lvl8pPr marL="3429000" indent="-228600" eaLnBrk="0" fontAlgn="base" hangingPunct="0">
              <a:spcBef>
                <a:spcPct val="0"/>
              </a:spcBef>
              <a:spcAft>
                <a:spcPct val="0"/>
              </a:spcAft>
              <a:defRPr sz="1600" i="1">
                <a:solidFill>
                  <a:schemeClr val="tx1"/>
                </a:solidFill>
                <a:latin typeface="Tahoma" pitchFamily="34" charset="0"/>
              </a:defRPr>
            </a:lvl8pPr>
            <a:lvl9pPr marL="3886200" indent="-228600" eaLnBrk="0" fontAlgn="base" hangingPunct="0">
              <a:spcBef>
                <a:spcPct val="0"/>
              </a:spcBef>
              <a:spcAft>
                <a:spcPct val="0"/>
              </a:spcAft>
              <a:defRPr sz="1600" i="1">
                <a:solidFill>
                  <a:schemeClr val="tx1"/>
                </a:solidFill>
                <a:latin typeface="Tahoma" pitchFamily="34" charset="0"/>
              </a:defRPr>
            </a:lvl9pPr>
          </a:lstStyle>
          <a:p>
            <a:pPr algn="ctr" defTabSz="914400" eaLnBrk="1" hangingPunct="1">
              <a:spcBef>
                <a:spcPct val="50000"/>
              </a:spcBef>
              <a:defRPr/>
            </a:pPr>
            <a:r>
              <a:rPr lang="en-US" sz="1050" i="0" spc="-100" dirty="0" smtClean="0">
                <a:solidFill>
                  <a:srgbClr val="000000"/>
                </a:solidFill>
                <a:latin typeface="Biondi" pitchFamily="2" charset="0"/>
              </a:rPr>
              <a:t>Geospatial &amp; Technology Management Office- NCEM</a:t>
            </a:r>
          </a:p>
        </p:txBody>
      </p:sp>
      <p:pic>
        <p:nvPicPr>
          <p:cNvPr id="12" name="Picture 6" descr="DPSlogo_2in_flat.png"/>
          <p:cNvPicPr>
            <a:picLocks noChangeAspect="1"/>
          </p:cNvPicPr>
          <p:nvPr userDrawn="1"/>
        </p:nvPicPr>
        <p:blipFill>
          <a:blip r:embed="rId14" cstate="print">
            <a:extLst>
              <a:ext uri="{28A0092B-C50C-407E-A947-70E740481C1C}">
                <a14:useLocalDpi xmlns:a14="http://schemas.microsoft.com/office/drawing/2010/main" val="0"/>
              </a:ext>
            </a:extLst>
          </a:blip>
          <a:srcRect b="9897"/>
          <a:stretch>
            <a:fillRect/>
          </a:stretch>
        </p:blipFill>
        <p:spPr bwMode="auto">
          <a:xfrm>
            <a:off x="99860" y="6271851"/>
            <a:ext cx="902675" cy="53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p:cNvPicPr>
          <p:nvPr userDrawn="1"/>
        </p:nvPicPr>
        <p:blipFill>
          <a:blip r:embed="rId15">
            <a:extLst>
              <a:ext uri="{BEBA8EAE-BF5A-486C-A8C5-ECC9F3942E4B}">
                <a14:imgProps xmlns:a14="http://schemas.microsoft.com/office/drawing/2010/main">
                  <a14:imgLayer r:embed="rId16">
                    <a14:imgEffect>
                      <a14:backgroundRemoval t="0" b="97761" l="667" r="98667">
                        <a14:foregroundMark x1="22667" y1="58955" x2="22667" y2="58955"/>
                        <a14:foregroundMark x1="11333" y1="84328" x2="48000" y2="13433"/>
                        <a14:foregroundMark x1="50000" y1="746" x2="99333" y2="97015"/>
                        <a14:foregroundMark x1="97333" y1="94776" x2="667" y2="97761"/>
                        <a14:foregroundMark x1="73333" y1="48507" x2="68667" y2="48507"/>
                        <a14:foregroundMark x1="50000" y1="88060" x2="83333" y2="88060"/>
                        <a14:foregroundMark x1="83333" y1="88060" x2="50000" y2="20149"/>
                      </a14:backgroundRemoval>
                    </a14:imgEffect>
                  </a14:imgLayer>
                </a14:imgProps>
              </a:ext>
              <a:ext uri="{28A0092B-C50C-407E-A947-70E740481C1C}">
                <a14:useLocalDpi xmlns:a14="http://schemas.microsoft.com/office/drawing/2010/main" val="0"/>
              </a:ext>
            </a:extLst>
          </a:blip>
          <a:stretch>
            <a:fillRect/>
          </a:stretch>
        </p:blipFill>
        <p:spPr bwMode="auto">
          <a:xfrm>
            <a:off x="8428101" y="6249627"/>
            <a:ext cx="639206" cy="57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556120"/>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iming>
    <p:tnLst>
      <p:par>
        <p:cTn id="1" dur="indefinite" restart="never" nodeType="tmRoot"/>
      </p:par>
    </p:tnLst>
  </p:timing>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EE6FE"/>
            </a:gs>
            <a:gs pos="100000">
              <a:srgbClr val="FFFFFF"/>
            </a:gs>
          </a:gsLst>
          <a:lin ang="5400000" scaled="1"/>
        </a:gradFill>
        <a:effectLst/>
      </p:bgPr>
    </p:bg>
    <p:spTree>
      <p:nvGrpSpPr>
        <p:cNvPr id="1" name=""/>
        <p:cNvGrpSpPr/>
        <p:nvPr/>
      </p:nvGrpSpPr>
      <p:grpSpPr>
        <a:xfrm>
          <a:off x="0" y="0"/>
          <a:ext cx="0" cy="0"/>
          <a:chOff x="0" y="0"/>
          <a:chExt cx="0" cy="0"/>
        </a:xfrm>
      </p:grpSpPr>
      <p:sp>
        <p:nvSpPr>
          <p:cNvPr id="197686" name="Rectangle 54"/>
          <p:cNvSpPr>
            <a:spLocks noGrp="1" noChangeArrowheads="1"/>
          </p:cNvSpPr>
          <p:nvPr>
            <p:ph type="title"/>
          </p:nvPr>
        </p:nvSpPr>
        <p:spPr bwMode="auto">
          <a:xfrm>
            <a:off x="201613" y="241300"/>
            <a:ext cx="7696200" cy="838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55" descr="Rectangle: Click to edit Master text styles&#10;Second level&#10;Third level&#10;Fourth level&#10;Fifth level"/>
          <p:cNvSpPr>
            <a:spLocks noGrp="1" noChangeArrowheads="1"/>
          </p:cNvSpPr>
          <p:nvPr>
            <p:ph type="body" idx="1"/>
          </p:nvPr>
        </p:nvSpPr>
        <p:spPr bwMode="auto">
          <a:xfrm>
            <a:off x="1371600" y="1524000"/>
            <a:ext cx="6858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p:txBody>
      </p:sp>
      <p:pic>
        <p:nvPicPr>
          <p:cNvPr id="1030" name="Picture 6" descr="DPSlogo_2in_flat.png"/>
          <p:cNvPicPr>
            <a:picLocks noChangeAspect="1"/>
          </p:cNvPicPr>
          <p:nvPr/>
        </p:nvPicPr>
        <p:blipFill>
          <a:blip r:embed="rId15">
            <a:lum bright="70000" contrast="-70000"/>
            <a:extLst>
              <a:ext uri="{28A0092B-C50C-407E-A947-70E740481C1C}">
                <a14:useLocalDpi xmlns:a14="http://schemas.microsoft.com/office/drawing/2010/main" val="0"/>
              </a:ext>
            </a:extLst>
          </a:blip>
          <a:srcRect b="9897"/>
          <a:stretch>
            <a:fillRect/>
          </a:stretch>
        </p:blipFill>
        <p:spPr bwMode="auto">
          <a:xfrm>
            <a:off x="265113" y="5751513"/>
            <a:ext cx="1603375" cy="944562"/>
          </a:xfrm>
          <a:prstGeom prst="rect">
            <a:avLst/>
          </a:prstGeom>
          <a:blipFill>
            <a:blip r:embed="rId16">
              <a:lum bright="70000" contrast="-70000"/>
            </a:blip>
            <a:tile tx="0" ty="0" sx="100000" sy="100000" flip="none" algn="tl"/>
          </a:blipFill>
          <a:ln>
            <a:noFill/>
          </a:ln>
        </p:spPr>
      </p:pic>
      <p:pic>
        <p:nvPicPr>
          <p:cNvPr id="1031" name="Picture 3"/>
          <p:cNvPicPr>
            <a:picLocks noChangeAspect="1"/>
          </p:cNvPicPr>
          <p:nvPr/>
        </p:nvPicPr>
        <p:blipFill>
          <a:blip r:embed="rId17">
            <a:lum bright="70000" contrast="-70000"/>
            <a:extLst>
              <a:ext uri="{28A0092B-C50C-407E-A947-70E740481C1C}">
                <a14:useLocalDpi xmlns:a14="http://schemas.microsoft.com/office/drawing/2010/main" val="0"/>
              </a:ext>
            </a:extLst>
          </a:blip>
          <a:srcRect/>
          <a:stretch>
            <a:fillRect/>
          </a:stretch>
        </p:blipFill>
        <p:spPr bwMode="auto">
          <a:xfrm>
            <a:off x="7577138" y="5637213"/>
            <a:ext cx="12112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7804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Lst>
  <p:transition advClick="0"/>
  <p:txStyles>
    <p:titleStyle>
      <a:lvl1pPr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2pPr>
      <a:lvl3pPr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3pPr>
      <a:lvl4pPr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4pPr>
      <a:lvl5pPr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5pPr>
      <a:lvl6pPr marL="457200"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6pPr>
      <a:lvl7pPr marL="914400"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7pPr>
      <a:lvl8pPr marL="1371600"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8pPr>
      <a:lvl9pPr marL="1828800"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9pPr>
    </p:titleStyle>
    <p:bodyStyle>
      <a:lvl1pPr marL="342900" indent="-342900" algn="l" rtl="0" eaLnBrk="1" fontAlgn="base" hangingPunct="1">
        <a:spcBef>
          <a:spcPct val="20000"/>
        </a:spcBef>
        <a:spcAft>
          <a:spcPct val="0"/>
        </a:spcAft>
        <a:buClr>
          <a:schemeClr val="hlink"/>
        </a:buClr>
        <a:buSzPct val="110000"/>
        <a:buFont typeface="Wingdings" pitchFamily="2" charset="2"/>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1" fontAlgn="base" hangingPunct="1">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bwMode="auto">
          <a:xfrm>
            <a:off x="0" y="238125"/>
            <a:ext cx="9143999" cy="11430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en-US" dirty="0" smtClean="0"/>
              <a:t>Click to edit Master title style</a:t>
            </a:r>
          </a:p>
        </p:txBody>
      </p:sp>
      <p:sp>
        <p:nvSpPr>
          <p:cNvPr id="7171" name="Rectangle 4"/>
          <p:cNvSpPr>
            <a:spLocks noGrp="1" noChangeArrowheads="1"/>
          </p:cNvSpPr>
          <p:nvPr>
            <p:ph type="body" idx="1"/>
          </p:nvPr>
        </p:nvSpPr>
        <p:spPr bwMode="auto">
          <a:xfrm>
            <a:off x="976313" y="1716088"/>
            <a:ext cx="77724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9" name="Rectangle 5"/>
          <p:cNvSpPr>
            <a:spLocks noChangeArrowheads="1"/>
          </p:cNvSpPr>
          <p:nvPr/>
        </p:nvSpPr>
        <p:spPr bwMode="auto">
          <a:xfrm>
            <a:off x="3175" y="5832475"/>
            <a:ext cx="920750" cy="1006475"/>
          </a:xfrm>
          <a:prstGeom prst="rect">
            <a:avLst/>
          </a:prstGeom>
          <a:noFill/>
          <a:ln w="12700">
            <a:noFill/>
            <a:miter lim="800000"/>
            <a:headEnd/>
            <a:tailEnd/>
          </a:ln>
          <a:effectLst/>
        </p:spPr>
        <p:txBody>
          <a:bodyPr wrap="none" anchor="ctr"/>
          <a:lstStyle/>
          <a:p>
            <a:pPr defTabSz="914400" eaLnBrk="0" hangingPunct="0">
              <a:defRPr/>
            </a:pPr>
            <a:endParaRPr lang="en-US" sz="2400" b="1" dirty="0">
              <a:solidFill>
                <a:srgbClr val="000000"/>
              </a:solidFill>
              <a:latin typeface="Times New Roman" pitchFamily="18" charset="0"/>
            </a:endParaRPr>
          </a:p>
        </p:txBody>
      </p:sp>
    </p:spTree>
    <p:extLst>
      <p:ext uri="{BB962C8B-B14F-4D97-AF65-F5344CB8AC3E}">
        <p14:creationId xmlns:p14="http://schemas.microsoft.com/office/powerpoint/2010/main" val="89355276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transition spd="med">
    <p:wipe dir="r"/>
  </p:transition>
  <p:txStyles>
    <p:titleStyle>
      <a:lvl1pPr algn="ctr" rtl="0" eaLnBrk="0" fontAlgn="base" hangingPunct="0">
        <a:spcBef>
          <a:spcPct val="0"/>
        </a:spcBef>
        <a:spcAft>
          <a:spcPct val="0"/>
        </a:spcAft>
        <a:defRPr sz="3600" b="1">
          <a:solidFill>
            <a:schemeClr val="tx2"/>
          </a:solidFill>
          <a:latin typeface="Tahoma" pitchFamily="34" charset="0"/>
          <a:ea typeface="+mj-ea"/>
          <a:cs typeface="Tahoma" pitchFamily="34" charset="0"/>
        </a:defRPr>
      </a:lvl1pPr>
      <a:lvl2pPr algn="l" rtl="0" eaLnBrk="0" fontAlgn="base" hangingPunct="0">
        <a:spcBef>
          <a:spcPct val="0"/>
        </a:spcBef>
        <a:spcAft>
          <a:spcPct val="0"/>
        </a:spcAft>
        <a:defRPr sz="3600" b="1">
          <a:solidFill>
            <a:schemeClr val="tx2"/>
          </a:solidFill>
          <a:latin typeface="C FranklinGothic Condensed" charset="0"/>
        </a:defRPr>
      </a:lvl2pPr>
      <a:lvl3pPr algn="l" rtl="0" eaLnBrk="0" fontAlgn="base" hangingPunct="0">
        <a:spcBef>
          <a:spcPct val="0"/>
        </a:spcBef>
        <a:spcAft>
          <a:spcPct val="0"/>
        </a:spcAft>
        <a:defRPr sz="3600" b="1">
          <a:solidFill>
            <a:schemeClr val="tx2"/>
          </a:solidFill>
          <a:latin typeface="C FranklinGothic Condensed" charset="0"/>
        </a:defRPr>
      </a:lvl3pPr>
      <a:lvl4pPr algn="l" rtl="0" eaLnBrk="0" fontAlgn="base" hangingPunct="0">
        <a:spcBef>
          <a:spcPct val="0"/>
        </a:spcBef>
        <a:spcAft>
          <a:spcPct val="0"/>
        </a:spcAft>
        <a:defRPr sz="3600" b="1">
          <a:solidFill>
            <a:schemeClr val="tx2"/>
          </a:solidFill>
          <a:latin typeface="C FranklinGothic Condensed" charset="0"/>
        </a:defRPr>
      </a:lvl4pPr>
      <a:lvl5pPr algn="l" rtl="0" eaLnBrk="0" fontAlgn="base" hangingPunct="0">
        <a:spcBef>
          <a:spcPct val="0"/>
        </a:spcBef>
        <a:spcAft>
          <a:spcPct val="0"/>
        </a:spcAft>
        <a:defRPr sz="3600" b="1">
          <a:solidFill>
            <a:schemeClr val="tx2"/>
          </a:solidFill>
          <a:latin typeface="C FranklinGothic Condensed" charset="0"/>
        </a:defRPr>
      </a:lvl5pPr>
      <a:lvl6pPr marL="457200" algn="l" rtl="0" eaLnBrk="0" fontAlgn="base" hangingPunct="0">
        <a:spcBef>
          <a:spcPct val="0"/>
        </a:spcBef>
        <a:spcAft>
          <a:spcPct val="0"/>
        </a:spcAft>
        <a:defRPr sz="3600" b="1">
          <a:solidFill>
            <a:schemeClr val="tx2"/>
          </a:solidFill>
          <a:latin typeface="C FranklinGothic Condensed" charset="0"/>
        </a:defRPr>
      </a:lvl6pPr>
      <a:lvl7pPr marL="914400" algn="l" rtl="0" eaLnBrk="0" fontAlgn="base" hangingPunct="0">
        <a:spcBef>
          <a:spcPct val="0"/>
        </a:spcBef>
        <a:spcAft>
          <a:spcPct val="0"/>
        </a:spcAft>
        <a:defRPr sz="3600" b="1">
          <a:solidFill>
            <a:schemeClr val="tx2"/>
          </a:solidFill>
          <a:latin typeface="C FranklinGothic Condensed" charset="0"/>
        </a:defRPr>
      </a:lvl7pPr>
      <a:lvl8pPr marL="1371600" algn="l" rtl="0" eaLnBrk="0" fontAlgn="base" hangingPunct="0">
        <a:spcBef>
          <a:spcPct val="0"/>
        </a:spcBef>
        <a:spcAft>
          <a:spcPct val="0"/>
        </a:spcAft>
        <a:defRPr sz="3600" b="1">
          <a:solidFill>
            <a:schemeClr val="tx2"/>
          </a:solidFill>
          <a:latin typeface="C FranklinGothic Condensed" charset="0"/>
        </a:defRPr>
      </a:lvl8pPr>
      <a:lvl9pPr marL="1828800" algn="l" rtl="0" eaLnBrk="0" fontAlgn="base" hangingPunct="0">
        <a:spcBef>
          <a:spcPct val="0"/>
        </a:spcBef>
        <a:spcAft>
          <a:spcPct val="0"/>
        </a:spcAft>
        <a:defRPr sz="3600" b="1">
          <a:solidFill>
            <a:schemeClr val="tx2"/>
          </a:solidFill>
          <a:latin typeface="C FranklinGothic Condensed" charset="0"/>
        </a:defRPr>
      </a:lvl9pPr>
    </p:titleStyle>
    <p:bodyStyle>
      <a:lvl1pPr marL="342900" indent="-342900" algn="l" rtl="0" eaLnBrk="0" fontAlgn="base" hangingPunct="0">
        <a:spcBef>
          <a:spcPct val="20000"/>
        </a:spcBef>
        <a:spcAft>
          <a:spcPts val="300"/>
        </a:spcAft>
        <a:buClr>
          <a:schemeClr val="tx2"/>
        </a:buClr>
        <a:buFont typeface="Wingdings" pitchFamily="2" charset="2"/>
        <a:buChar char="§"/>
        <a:defRPr sz="2800" b="1">
          <a:solidFill>
            <a:schemeClr val="tx2"/>
          </a:solidFill>
          <a:latin typeface="Tahoma" pitchFamily="34" charset="0"/>
          <a:ea typeface="+mn-ea"/>
          <a:cs typeface="Tahoma" pitchFamily="34" charset="0"/>
        </a:defRPr>
      </a:lvl1pPr>
      <a:lvl2pPr marL="692150" indent="-346075" algn="l" rtl="0" eaLnBrk="0" fontAlgn="base" hangingPunct="0">
        <a:spcBef>
          <a:spcPct val="20000"/>
        </a:spcBef>
        <a:spcAft>
          <a:spcPts val="300"/>
        </a:spcAft>
        <a:buClr>
          <a:srgbClr val="02091C"/>
        </a:buClr>
        <a:buFont typeface="Monotype Sorts"/>
        <a:buChar char="l"/>
        <a:defRPr sz="2400" b="1">
          <a:solidFill>
            <a:schemeClr val="tx2"/>
          </a:solidFill>
          <a:latin typeface="Tahoma" pitchFamily="34" charset="0"/>
          <a:cs typeface="Tahoma" pitchFamily="34" charset="0"/>
        </a:defRPr>
      </a:lvl2pPr>
      <a:lvl3pPr marL="1025525" indent="-346075" algn="l" rtl="0" eaLnBrk="0" fontAlgn="base" hangingPunct="0">
        <a:spcBef>
          <a:spcPct val="20000"/>
        </a:spcBef>
        <a:spcAft>
          <a:spcPts val="300"/>
        </a:spcAft>
        <a:buClr>
          <a:schemeClr val="tx2"/>
        </a:buClr>
        <a:buFont typeface="Monotype Sorts"/>
        <a:buChar char="l"/>
        <a:defRPr sz="2000" b="0">
          <a:solidFill>
            <a:schemeClr val="tx2"/>
          </a:solidFill>
          <a:latin typeface="Tahoma" pitchFamily="34" charset="0"/>
          <a:cs typeface="Tahoma" pitchFamily="34" charset="0"/>
        </a:defRPr>
      </a:lvl3pPr>
      <a:lvl4pPr marL="1371600" indent="-346075" algn="l" rtl="0" eaLnBrk="0" fontAlgn="base" hangingPunct="0">
        <a:spcBef>
          <a:spcPct val="20000"/>
        </a:spcBef>
        <a:spcAft>
          <a:spcPts val="300"/>
        </a:spcAft>
        <a:buClr>
          <a:schemeClr val="tx2"/>
        </a:buClr>
        <a:buFont typeface="Monotype Sorts"/>
        <a:buChar char="l"/>
        <a:defRPr b="0">
          <a:solidFill>
            <a:schemeClr val="tx2"/>
          </a:solidFill>
          <a:latin typeface="Tahoma" pitchFamily="34" charset="0"/>
          <a:cs typeface="Tahoma" pitchFamily="34" charset="0"/>
        </a:defRPr>
      </a:lvl4pPr>
      <a:lvl5pPr marL="1717675" indent="-346075" algn="l" rtl="0" eaLnBrk="0" fontAlgn="base" hangingPunct="0">
        <a:spcBef>
          <a:spcPct val="20000"/>
        </a:spcBef>
        <a:spcAft>
          <a:spcPts val="300"/>
        </a:spcAft>
        <a:buClr>
          <a:schemeClr val="tx2"/>
        </a:buClr>
        <a:buFont typeface="Monotype Sorts"/>
        <a:buChar char="l"/>
        <a:defRPr sz="1600" b="0">
          <a:solidFill>
            <a:schemeClr val="tx2"/>
          </a:solidFill>
          <a:latin typeface="Tahoma" pitchFamily="34" charset="0"/>
          <a:cs typeface="Tahoma" pitchFamily="34" charset="0"/>
        </a:defRPr>
      </a:lvl5pPr>
      <a:lvl6pPr marL="2514600" indent="-228600" algn="l" rtl="0" eaLnBrk="0" fontAlgn="base" hangingPunct="0">
        <a:spcBef>
          <a:spcPct val="20000"/>
        </a:spcBef>
        <a:spcAft>
          <a:spcPct val="0"/>
        </a:spcAft>
        <a:buClr>
          <a:schemeClr val="tx2"/>
        </a:buClr>
        <a:buFont typeface="Monotype Sorts" pitchFamily="2" charset="2"/>
        <a:buChar char="l"/>
        <a:defRPr sz="2000" b="1">
          <a:solidFill>
            <a:schemeClr val="tx2"/>
          </a:solidFill>
          <a:latin typeface="+mn-lt"/>
        </a:defRPr>
      </a:lvl6pPr>
      <a:lvl7pPr marL="2971800" indent="-228600" algn="l" rtl="0" eaLnBrk="0" fontAlgn="base" hangingPunct="0">
        <a:spcBef>
          <a:spcPct val="20000"/>
        </a:spcBef>
        <a:spcAft>
          <a:spcPct val="0"/>
        </a:spcAft>
        <a:buClr>
          <a:schemeClr val="tx2"/>
        </a:buClr>
        <a:buFont typeface="Monotype Sorts" pitchFamily="2" charset="2"/>
        <a:buChar char="l"/>
        <a:defRPr sz="2000" b="1">
          <a:solidFill>
            <a:schemeClr val="tx2"/>
          </a:solidFill>
          <a:latin typeface="+mn-lt"/>
        </a:defRPr>
      </a:lvl7pPr>
      <a:lvl8pPr marL="3429000" indent="-228600" algn="l" rtl="0" eaLnBrk="0" fontAlgn="base" hangingPunct="0">
        <a:spcBef>
          <a:spcPct val="20000"/>
        </a:spcBef>
        <a:spcAft>
          <a:spcPct val="0"/>
        </a:spcAft>
        <a:buClr>
          <a:schemeClr val="tx2"/>
        </a:buClr>
        <a:buFont typeface="Monotype Sorts" pitchFamily="2" charset="2"/>
        <a:buChar char="l"/>
        <a:defRPr sz="2000" b="1">
          <a:solidFill>
            <a:schemeClr val="tx2"/>
          </a:solidFill>
          <a:latin typeface="+mn-lt"/>
        </a:defRPr>
      </a:lvl8pPr>
      <a:lvl9pPr marL="3886200" indent="-228600" algn="l" rtl="0" eaLnBrk="0" fontAlgn="base" hangingPunct="0">
        <a:spcBef>
          <a:spcPct val="20000"/>
        </a:spcBef>
        <a:spcAft>
          <a:spcPct val="0"/>
        </a:spcAft>
        <a:buClr>
          <a:schemeClr val="tx2"/>
        </a:buClr>
        <a:buFont typeface="Monotype Sorts" pitchFamily="2" charset="2"/>
        <a:buChar char="l"/>
        <a:defRPr sz="2000" b="1">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defTabSz="914400" fontAlgn="auto">
              <a:spcBef>
                <a:spcPts val="0"/>
              </a:spcBef>
              <a:spcAft>
                <a:spcPts val="0"/>
              </a:spcAft>
            </a:pPr>
            <a:fld id="{F3F90173-221E-4D3F-B0AC-AC4FBB749F96}" type="datetimeFigureOut">
              <a:rPr lang="en-US" smtClean="0">
                <a:latin typeface="Franklin Gothic Book"/>
              </a:rPr>
              <a:pPr defTabSz="914400" fontAlgn="auto">
                <a:spcBef>
                  <a:spcPts val="0"/>
                </a:spcBef>
                <a:spcAft>
                  <a:spcPts val="0"/>
                </a:spcAft>
              </a:pPr>
              <a:t>4/27/2014</a:t>
            </a:fld>
            <a:endParaRPr lang="en-US" dirty="0">
              <a:latin typeface="Franklin Gothic Book"/>
            </a:endParaRP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defTabSz="914400" fontAlgn="auto">
              <a:spcBef>
                <a:spcPts val="0"/>
              </a:spcBef>
              <a:spcAft>
                <a:spcPts val="0"/>
              </a:spcAft>
            </a:pPr>
            <a:endParaRPr lang="en-US" dirty="0">
              <a:latin typeface="Franklin Gothic Book"/>
            </a:endParaRPr>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defTabSz="914400" fontAlgn="auto">
              <a:spcBef>
                <a:spcPts val="0"/>
              </a:spcBef>
              <a:spcAft>
                <a:spcPts val="0"/>
              </a:spcAft>
            </a:pPr>
            <a:fld id="{5359C717-27D3-4CAD-8E5C-F8C6A97DB5D1}" type="slidenum">
              <a:rPr lang="en-US" smtClean="0">
                <a:latin typeface="Franklin Gothic Book"/>
              </a:rPr>
              <a:pPr defTabSz="914400" fontAlgn="auto">
                <a:spcBef>
                  <a:spcPts val="0"/>
                </a:spcBef>
                <a:spcAft>
                  <a:spcPts val="0"/>
                </a:spcAft>
              </a:pPr>
              <a:t>‹#›</a:t>
            </a:fld>
            <a:endParaRPr lang="en-US" dirty="0">
              <a:latin typeface="Franklin Gothic Book"/>
            </a:endParaRPr>
          </a:p>
        </p:txBody>
      </p:sp>
    </p:spTree>
    <p:extLst>
      <p:ext uri="{BB962C8B-B14F-4D97-AF65-F5344CB8AC3E}">
        <p14:creationId xmlns:p14="http://schemas.microsoft.com/office/powerpoint/2010/main" val="204190047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fade thruBlk="1"/>
  </p:transition>
  <p:timing>
    <p:tnLst>
      <p:par>
        <p:cTn id="1" dur="indefinite" restart="never" nodeType="tmRoot"/>
      </p:par>
    </p:tnLst>
  </p:timing>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04" tIns="45703" rIns="91404" bIns="45703"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04" tIns="45703" rIns="91404" bIns="4570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04" tIns="45703" rIns="91404" bIns="45703" rtlCol="0" anchor="ctr"/>
          <a:lstStyle>
            <a:lvl1pPr algn="l" defTabSz="914045" fontAlgn="auto">
              <a:spcBef>
                <a:spcPts val="0"/>
              </a:spcBef>
              <a:spcAft>
                <a:spcPts val="0"/>
              </a:spcAft>
              <a:defRPr sz="1200">
                <a:solidFill>
                  <a:schemeClr val="tx1">
                    <a:tint val="75000"/>
                  </a:schemeClr>
                </a:solidFill>
                <a:latin typeface="+mn-lt"/>
              </a:defRPr>
            </a:lvl1pPr>
          </a:lstStyle>
          <a:p>
            <a:pPr>
              <a:defRPr/>
            </a:pPr>
            <a:fld id="{B7E49690-1EA7-45F5-8DD1-7C610018A29E}"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4" tIns="45703" rIns="91404" bIns="45703" rtlCol="0" anchor="ctr"/>
          <a:lstStyle>
            <a:lvl1pPr algn="ctr" defTabSz="914045" fontAlgn="auto">
              <a:spcBef>
                <a:spcPts val="0"/>
              </a:spcBef>
              <a:spcAft>
                <a:spcPts val="0"/>
              </a:spcAft>
              <a:defRPr sz="1200" dirty="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4" tIns="45703" rIns="91404" bIns="45703" rtlCol="0" anchor="ctr"/>
          <a:lstStyle>
            <a:lvl1pPr algn="r" defTabSz="914045" fontAlgn="auto">
              <a:spcBef>
                <a:spcPts val="0"/>
              </a:spcBef>
              <a:spcAft>
                <a:spcPts val="0"/>
              </a:spcAft>
              <a:defRPr sz="1200">
                <a:solidFill>
                  <a:schemeClr val="tx1">
                    <a:tint val="75000"/>
                  </a:schemeClr>
                </a:solidFill>
                <a:latin typeface="+mn-lt"/>
              </a:defRPr>
            </a:lvl1pPr>
          </a:lstStyle>
          <a:p>
            <a:pPr>
              <a:defRPr/>
            </a:pPr>
            <a:fld id="{AE900C24-6F81-4FFA-86B1-DF5F032073D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3331101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343171" algn="ctr" defTabSz="913931" rtl="0" fontAlgn="base">
        <a:spcBef>
          <a:spcPct val="0"/>
        </a:spcBef>
        <a:spcAft>
          <a:spcPct val="0"/>
        </a:spcAft>
        <a:defRPr sz="4400">
          <a:solidFill>
            <a:schemeClr val="tx1"/>
          </a:solidFill>
          <a:latin typeface="Calibri" pitchFamily="34" charset="0"/>
        </a:defRPr>
      </a:lvl6pPr>
      <a:lvl7pPr marL="686342" algn="ctr" defTabSz="913931" rtl="0" fontAlgn="base">
        <a:spcBef>
          <a:spcPct val="0"/>
        </a:spcBef>
        <a:spcAft>
          <a:spcPct val="0"/>
        </a:spcAft>
        <a:defRPr sz="4400">
          <a:solidFill>
            <a:schemeClr val="tx1"/>
          </a:solidFill>
          <a:latin typeface="Calibri" pitchFamily="34" charset="0"/>
        </a:defRPr>
      </a:lvl7pPr>
      <a:lvl8pPr marL="1029513" algn="ctr" defTabSz="913931" rtl="0" fontAlgn="base">
        <a:spcBef>
          <a:spcPct val="0"/>
        </a:spcBef>
        <a:spcAft>
          <a:spcPct val="0"/>
        </a:spcAft>
        <a:defRPr sz="4400">
          <a:solidFill>
            <a:schemeClr val="tx1"/>
          </a:solidFill>
          <a:latin typeface="Calibri" pitchFamily="34" charset="0"/>
        </a:defRPr>
      </a:lvl8pPr>
      <a:lvl9pPr marL="1372684" algn="ctr" defTabSz="913931"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225"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621"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45"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67"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89"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45" rtl="0" eaLnBrk="1" latinLnBrk="0" hangingPunct="1">
        <a:defRPr sz="1800" kern="1200">
          <a:solidFill>
            <a:schemeClr val="tx1"/>
          </a:solidFill>
          <a:latin typeface="+mn-lt"/>
          <a:ea typeface="+mn-ea"/>
          <a:cs typeface="+mn-cs"/>
        </a:defRPr>
      </a:lvl1pPr>
      <a:lvl2pPr marL="457022" algn="l" defTabSz="914045" rtl="0" eaLnBrk="1" latinLnBrk="0" hangingPunct="1">
        <a:defRPr sz="1800" kern="1200">
          <a:solidFill>
            <a:schemeClr val="tx1"/>
          </a:solidFill>
          <a:latin typeface="+mn-lt"/>
          <a:ea typeface="+mn-ea"/>
          <a:cs typeface="+mn-cs"/>
        </a:defRPr>
      </a:lvl2pPr>
      <a:lvl3pPr marL="914045" algn="l" defTabSz="914045" rtl="0" eaLnBrk="1" latinLnBrk="0" hangingPunct="1">
        <a:defRPr sz="1800" kern="1200">
          <a:solidFill>
            <a:schemeClr val="tx1"/>
          </a:solidFill>
          <a:latin typeface="+mn-lt"/>
          <a:ea typeface="+mn-ea"/>
          <a:cs typeface="+mn-cs"/>
        </a:defRPr>
      </a:lvl3pPr>
      <a:lvl4pPr marL="1371066" algn="l" defTabSz="914045" rtl="0" eaLnBrk="1" latinLnBrk="0" hangingPunct="1">
        <a:defRPr sz="1800" kern="1200">
          <a:solidFill>
            <a:schemeClr val="tx1"/>
          </a:solidFill>
          <a:latin typeface="+mn-lt"/>
          <a:ea typeface="+mn-ea"/>
          <a:cs typeface="+mn-cs"/>
        </a:defRPr>
      </a:lvl4pPr>
      <a:lvl5pPr marL="1828088" algn="l" defTabSz="914045" rtl="0" eaLnBrk="1" latinLnBrk="0" hangingPunct="1">
        <a:defRPr sz="1800" kern="1200">
          <a:solidFill>
            <a:schemeClr val="tx1"/>
          </a:solidFill>
          <a:latin typeface="+mn-lt"/>
          <a:ea typeface="+mn-ea"/>
          <a:cs typeface="+mn-cs"/>
        </a:defRPr>
      </a:lvl5pPr>
      <a:lvl6pPr marL="2285111" algn="l" defTabSz="914045" rtl="0" eaLnBrk="1" latinLnBrk="0" hangingPunct="1">
        <a:defRPr sz="1800" kern="1200">
          <a:solidFill>
            <a:schemeClr val="tx1"/>
          </a:solidFill>
          <a:latin typeface="+mn-lt"/>
          <a:ea typeface="+mn-ea"/>
          <a:cs typeface="+mn-cs"/>
        </a:defRPr>
      </a:lvl6pPr>
      <a:lvl7pPr marL="2742133" algn="l" defTabSz="914045" rtl="0" eaLnBrk="1" latinLnBrk="0" hangingPunct="1">
        <a:defRPr sz="1800" kern="1200">
          <a:solidFill>
            <a:schemeClr val="tx1"/>
          </a:solidFill>
          <a:latin typeface="+mn-lt"/>
          <a:ea typeface="+mn-ea"/>
          <a:cs typeface="+mn-cs"/>
        </a:defRPr>
      </a:lvl7pPr>
      <a:lvl8pPr marL="3199155" algn="l" defTabSz="914045" rtl="0" eaLnBrk="1" latinLnBrk="0" hangingPunct="1">
        <a:defRPr sz="1800" kern="1200">
          <a:solidFill>
            <a:schemeClr val="tx1"/>
          </a:solidFill>
          <a:latin typeface="+mn-lt"/>
          <a:ea typeface="+mn-ea"/>
          <a:cs typeface="+mn-cs"/>
        </a:defRPr>
      </a:lvl8pPr>
      <a:lvl9pPr marL="3656177" algn="l" defTabSz="9140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EE6FE"/>
            </a:gs>
            <a:gs pos="100000">
              <a:srgbClr val="FFFFFF"/>
            </a:gs>
          </a:gsLst>
          <a:lin ang="5400000" scaled="1"/>
        </a:gradFill>
        <a:effectLst/>
      </p:bgPr>
    </p:bg>
    <p:spTree>
      <p:nvGrpSpPr>
        <p:cNvPr id="1" name=""/>
        <p:cNvGrpSpPr/>
        <p:nvPr/>
      </p:nvGrpSpPr>
      <p:grpSpPr>
        <a:xfrm>
          <a:off x="0" y="0"/>
          <a:ext cx="0" cy="0"/>
          <a:chOff x="0" y="0"/>
          <a:chExt cx="0" cy="0"/>
        </a:xfrm>
      </p:grpSpPr>
      <p:sp>
        <p:nvSpPr>
          <p:cNvPr id="197686" name="Rectangle 54"/>
          <p:cNvSpPr>
            <a:spLocks noGrp="1" noChangeArrowheads="1"/>
          </p:cNvSpPr>
          <p:nvPr>
            <p:ph type="title"/>
          </p:nvPr>
        </p:nvSpPr>
        <p:spPr bwMode="auto">
          <a:xfrm>
            <a:off x="201613" y="241300"/>
            <a:ext cx="7696200" cy="838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55" descr="Rectangle: Click to edit Master text styles&#10;Second level&#10;Third level&#10;Fourth level&#10;Fifth level"/>
          <p:cNvSpPr>
            <a:spLocks noGrp="1" noChangeArrowheads="1"/>
          </p:cNvSpPr>
          <p:nvPr>
            <p:ph type="body" idx="1"/>
          </p:nvPr>
        </p:nvSpPr>
        <p:spPr bwMode="auto">
          <a:xfrm>
            <a:off x="1371600" y="1524000"/>
            <a:ext cx="6858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p:txBody>
      </p:sp>
      <p:pic>
        <p:nvPicPr>
          <p:cNvPr id="1028" name="Picture 8" descr="EMAP seal 300.jpg"/>
          <p:cNvPicPr>
            <a:picLocks noChangeAspect="1"/>
          </p:cNvPicPr>
          <p:nvPr/>
        </p:nvPicPr>
        <p:blipFill>
          <a:blip r:embed="rId15" cstate="print">
            <a:duotone>
              <a:schemeClr val="accent1">
                <a:shade val="45000"/>
                <a:satMod val="135000"/>
              </a:schemeClr>
              <a:prstClr val="white"/>
            </a:duotone>
            <a:lum bright="3000"/>
          </a:blip>
          <a:srcRect/>
          <a:stretch>
            <a:fillRect/>
          </a:stretch>
        </p:blipFill>
        <p:spPr bwMode="auto">
          <a:xfrm>
            <a:off x="4080372" y="5848560"/>
            <a:ext cx="1020302" cy="511447"/>
          </a:xfrm>
          <a:prstGeom prst="rect">
            <a:avLst/>
          </a:prstGeom>
          <a:noFill/>
          <a:ln w="9525">
            <a:noFill/>
            <a:miter lim="800000"/>
            <a:headEnd/>
            <a:tailEnd/>
          </a:ln>
        </p:spPr>
      </p:pic>
      <p:sp>
        <p:nvSpPr>
          <p:cNvPr id="1029" name="Text Box 61"/>
          <p:cNvSpPr txBox="1">
            <a:spLocks noChangeArrowheads="1"/>
          </p:cNvSpPr>
          <p:nvPr/>
        </p:nvSpPr>
        <p:spPr bwMode="auto">
          <a:xfrm>
            <a:off x="2679700" y="6269038"/>
            <a:ext cx="395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600" i="1">
                <a:solidFill>
                  <a:schemeClr val="tx1"/>
                </a:solidFill>
                <a:latin typeface="Tahoma" pitchFamily="34" charset="0"/>
              </a:defRPr>
            </a:lvl1pPr>
            <a:lvl2pPr marL="742950" indent="-285750" eaLnBrk="0" hangingPunct="0">
              <a:defRPr sz="1600" i="1">
                <a:solidFill>
                  <a:schemeClr val="tx1"/>
                </a:solidFill>
                <a:latin typeface="Tahoma" pitchFamily="34" charset="0"/>
              </a:defRPr>
            </a:lvl2pPr>
            <a:lvl3pPr marL="1143000" indent="-228600" eaLnBrk="0" hangingPunct="0">
              <a:defRPr sz="1600" i="1">
                <a:solidFill>
                  <a:schemeClr val="tx1"/>
                </a:solidFill>
                <a:latin typeface="Tahoma" pitchFamily="34" charset="0"/>
              </a:defRPr>
            </a:lvl3pPr>
            <a:lvl4pPr marL="1600200" indent="-228600" eaLnBrk="0" hangingPunct="0">
              <a:defRPr sz="1600" i="1">
                <a:solidFill>
                  <a:schemeClr val="tx1"/>
                </a:solidFill>
                <a:latin typeface="Tahoma" pitchFamily="34" charset="0"/>
              </a:defRPr>
            </a:lvl4pPr>
            <a:lvl5pPr marL="2057400" indent="-228600" eaLnBrk="0" hangingPunct="0">
              <a:defRPr sz="1600" i="1">
                <a:solidFill>
                  <a:schemeClr val="tx1"/>
                </a:solidFill>
                <a:latin typeface="Tahoma" pitchFamily="34" charset="0"/>
              </a:defRPr>
            </a:lvl5pPr>
            <a:lvl6pPr marL="2514600" indent="-228600" eaLnBrk="0" fontAlgn="base" hangingPunct="0">
              <a:spcBef>
                <a:spcPct val="0"/>
              </a:spcBef>
              <a:spcAft>
                <a:spcPct val="0"/>
              </a:spcAft>
              <a:defRPr sz="1600" i="1">
                <a:solidFill>
                  <a:schemeClr val="tx1"/>
                </a:solidFill>
                <a:latin typeface="Tahoma" pitchFamily="34" charset="0"/>
              </a:defRPr>
            </a:lvl6pPr>
            <a:lvl7pPr marL="2971800" indent="-228600" eaLnBrk="0" fontAlgn="base" hangingPunct="0">
              <a:spcBef>
                <a:spcPct val="0"/>
              </a:spcBef>
              <a:spcAft>
                <a:spcPct val="0"/>
              </a:spcAft>
              <a:defRPr sz="1600" i="1">
                <a:solidFill>
                  <a:schemeClr val="tx1"/>
                </a:solidFill>
                <a:latin typeface="Tahoma" pitchFamily="34" charset="0"/>
              </a:defRPr>
            </a:lvl7pPr>
            <a:lvl8pPr marL="3429000" indent="-228600" eaLnBrk="0" fontAlgn="base" hangingPunct="0">
              <a:spcBef>
                <a:spcPct val="0"/>
              </a:spcBef>
              <a:spcAft>
                <a:spcPct val="0"/>
              </a:spcAft>
              <a:defRPr sz="1600" i="1">
                <a:solidFill>
                  <a:schemeClr val="tx1"/>
                </a:solidFill>
                <a:latin typeface="Tahoma" pitchFamily="34" charset="0"/>
              </a:defRPr>
            </a:lvl8pPr>
            <a:lvl9pPr marL="3886200" indent="-228600" eaLnBrk="0" fontAlgn="base" hangingPunct="0">
              <a:spcBef>
                <a:spcPct val="0"/>
              </a:spcBef>
              <a:spcAft>
                <a:spcPct val="0"/>
              </a:spcAft>
              <a:defRPr sz="1600" i="1">
                <a:solidFill>
                  <a:schemeClr val="tx1"/>
                </a:solidFill>
                <a:latin typeface="Tahoma" pitchFamily="34" charset="0"/>
              </a:defRPr>
            </a:lvl9pPr>
          </a:lstStyle>
          <a:p>
            <a:pPr algn="ctr" defTabSz="914400" eaLnBrk="1" hangingPunct="1">
              <a:spcBef>
                <a:spcPct val="50000"/>
              </a:spcBef>
              <a:defRPr/>
            </a:pPr>
            <a:r>
              <a:rPr lang="en-US" sz="1400" b="1" i="0" smtClean="0">
                <a:solidFill>
                  <a:srgbClr val="000000"/>
                </a:solidFill>
              </a:rPr>
              <a:t>North Carolina Emergency Management</a:t>
            </a:r>
          </a:p>
        </p:txBody>
      </p:sp>
      <p:pic>
        <p:nvPicPr>
          <p:cNvPr id="1030" name="Picture 6" descr="DPSlogo_2in_flat.png"/>
          <p:cNvPicPr>
            <a:picLocks noChangeAspect="1"/>
          </p:cNvPicPr>
          <p:nvPr/>
        </p:nvPicPr>
        <p:blipFill>
          <a:blip r:embed="rId16">
            <a:extLst>
              <a:ext uri="{28A0092B-C50C-407E-A947-70E740481C1C}">
                <a14:useLocalDpi xmlns:a14="http://schemas.microsoft.com/office/drawing/2010/main" val="0"/>
              </a:ext>
            </a:extLst>
          </a:blip>
          <a:srcRect b="9897"/>
          <a:stretch>
            <a:fillRect/>
          </a:stretch>
        </p:blipFill>
        <p:spPr bwMode="auto">
          <a:xfrm>
            <a:off x="265113" y="5751513"/>
            <a:ext cx="160337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577138" y="5637213"/>
            <a:ext cx="12112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13872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Lst>
  <p:transition advClick="0"/>
  <p:txStyles>
    <p:titleStyle>
      <a:lvl1pPr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2pPr>
      <a:lvl3pPr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3pPr>
      <a:lvl4pPr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4pPr>
      <a:lvl5pPr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5pPr>
      <a:lvl6pPr marL="457200"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6pPr>
      <a:lvl7pPr marL="914400"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7pPr>
      <a:lvl8pPr marL="1371600"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8pPr>
      <a:lvl9pPr marL="1828800" algn="l" rtl="0" eaLnBrk="1" fontAlgn="base" hangingPunct="1">
        <a:spcBef>
          <a:spcPct val="0"/>
        </a:spcBef>
        <a:spcAft>
          <a:spcPct val="0"/>
        </a:spcAft>
        <a:defRPr sz="4400">
          <a:solidFill>
            <a:srgbClr val="000066"/>
          </a:solidFill>
          <a:effectLst>
            <a:outerShdw blurRad="38100" dist="38100" dir="2700000" algn="tl">
              <a:srgbClr val="C0C0C0"/>
            </a:outerShdw>
          </a:effectLst>
          <a:latin typeface="Tahoma" pitchFamily="34" charset="0"/>
        </a:defRPr>
      </a:lvl9pPr>
    </p:titleStyle>
    <p:bodyStyle>
      <a:lvl1pPr marL="342900" indent="-342900" algn="l" rtl="0" eaLnBrk="1" fontAlgn="base" hangingPunct="1">
        <a:spcBef>
          <a:spcPct val="20000"/>
        </a:spcBef>
        <a:spcAft>
          <a:spcPct val="0"/>
        </a:spcAft>
        <a:buClr>
          <a:schemeClr val="hlink"/>
        </a:buClr>
        <a:buSzPct val="110000"/>
        <a:buFont typeface="Wingdings" pitchFamily="2" charset="2"/>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1" fontAlgn="base" hangingPunct="1">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04" tIns="45703" rIns="91404" bIns="45703"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04" tIns="45703" rIns="91404" bIns="4570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04" tIns="45703" rIns="91404" bIns="45703" rtlCol="0" anchor="ctr"/>
          <a:lstStyle>
            <a:lvl1pPr algn="l" defTabSz="914045" fontAlgn="auto">
              <a:spcBef>
                <a:spcPts val="0"/>
              </a:spcBef>
              <a:spcAft>
                <a:spcPts val="0"/>
              </a:spcAft>
              <a:defRPr sz="1200">
                <a:solidFill>
                  <a:schemeClr val="tx1">
                    <a:tint val="75000"/>
                  </a:schemeClr>
                </a:solidFill>
                <a:latin typeface="+mn-lt"/>
              </a:defRPr>
            </a:lvl1pPr>
          </a:lstStyle>
          <a:p>
            <a:pPr>
              <a:defRPr/>
            </a:pPr>
            <a:fld id="{B7E49690-1EA7-45F5-8DD1-7C610018A29E}"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4" tIns="45703" rIns="91404" bIns="45703" rtlCol="0" anchor="ctr"/>
          <a:lstStyle>
            <a:lvl1pPr algn="ctr" defTabSz="914045" fontAlgn="auto">
              <a:spcBef>
                <a:spcPts val="0"/>
              </a:spcBef>
              <a:spcAft>
                <a:spcPts val="0"/>
              </a:spcAft>
              <a:defRPr sz="1200" dirty="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4" tIns="45703" rIns="91404" bIns="45703" rtlCol="0" anchor="ctr"/>
          <a:lstStyle>
            <a:lvl1pPr algn="r" defTabSz="914045" fontAlgn="auto">
              <a:spcBef>
                <a:spcPts val="0"/>
              </a:spcBef>
              <a:spcAft>
                <a:spcPts val="0"/>
              </a:spcAft>
              <a:defRPr sz="1200">
                <a:solidFill>
                  <a:schemeClr val="tx1">
                    <a:tint val="75000"/>
                  </a:schemeClr>
                </a:solidFill>
                <a:latin typeface="+mn-lt"/>
              </a:defRPr>
            </a:lvl1pPr>
          </a:lstStyle>
          <a:p>
            <a:pPr>
              <a:defRPr/>
            </a:pPr>
            <a:fld id="{AE900C24-6F81-4FFA-86B1-DF5F032073D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294500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343171" algn="ctr" defTabSz="913931" rtl="0" fontAlgn="base">
        <a:spcBef>
          <a:spcPct val="0"/>
        </a:spcBef>
        <a:spcAft>
          <a:spcPct val="0"/>
        </a:spcAft>
        <a:defRPr sz="4400">
          <a:solidFill>
            <a:schemeClr val="tx1"/>
          </a:solidFill>
          <a:latin typeface="Calibri" pitchFamily="34" charset="0"/>
        </a:defRPr>
      </a:lvl6pPr>
      <a:lvl7pPr marL="686342" algn="ctr" defTabSz="913931" rtl="0" fontAlgn="base">
        <a:spcBef>
          <a:spcPct val="0"/>
        </a:spcBef>
        <a:spcAft>
          <a:spcPct val="0"/>
        </a:spcAft>
        <a:defRPr sz="4400">
          <a:solidFill>
            <a:schemeClr val="tx1"/>
          </a:solidFill>
          <a:latin typeface="Calibri" pitchFamily="34" charset="0"/>
        </a:defRPr>
      </a:lvl7pPr>
      <a:lvl8pPr marL="1029513" algn="ctr" defTabSz="913931" rtl="0" fontAlgn="base">
        <a:spcBef>
          <a:spcPct val="0"/>
        </a:spcBef>
        <a:spcAft>
          <a:spcPct val="0"/>
        </a:spcAft>
        <a:defRPr sz="4400">
          <a:solidFill>
            <a:schemeClr val="tx1"/>
          </a:solidFill>
          <a:latin typeface="Calibri" pitchFamily="34" charset="0"/>
        </a:defRPr>
      </a:lvl8pPr>
      <a:lvl9pPr marL="1372684" algn="ctr" defTabSz="913931"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225"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621"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45"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67"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89"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45" rtl="0" eaLnBrk="1" latinLnBrk="0" hangingPunct="1">
        <a:defRPr sz="1800" kern="1200">
          <a:solidFill>
            <a:schemeClr val="tx1"/>
          </a:solidFill>
          <a:latin typeface="+mn-lt"/>
          <a:ea typeface="+mn-ea"/>
          <a:cs typeface="+mn-cs"/>
        </a:defRPr>
      </a:lvl1pPr>
      <a:lvl2pPr marL="457022" algn="l" defTabSz="914045" rtl="0" eaLnBrk="1" latinLnBrk="0" hangingPunct="1">
        <a:defRPr sz="1800" kern="1200">
          <a:solidFill>
            <a:schemeClr val="tx1"/>
          </a:solidFill>
          <a:latin typeface="+mn-lt"/>
          <a:ea typeface="+mn-ea"/>
          <a:cs typeface="+mn-cs"/>
        </a:defRPr>
      </a:lvl2pPr>
      <a:lvl3pPr marL="914045" algn="l" defTabSz="914045" rtl="0" eaLnBrk="1" latinLnBrk="0" hangingPunct="1">
        <a:defRPr sz="1800" kern="1200">
          <a:solidFill>
            <a:schemeClr val="tx1"/>
          </a:solidFill>
          <a:latin typeface="+mn-lt"/>
          <a:ea typeface="+mn-ea"/>
          <a:cs typeface="+mn-cs"/>
        </a:defRPr>
      </a:lvl3pPr>
      <a:lvl4pPr marL="1371066" algn="l" defTabSz="914045" rtl="0" eaLnBrk="1" latinLnBrk="0" hangingPunct="1">
        <a:defRPr sz="1800" kern="1200">
          <a:solidFill>
            <a:schemeClr val="tx1"/>
          </a:solidFill>
          <a:latin typeface="+mn-lt"/>
          <a:ea typeface="+mn-ea"/>
          <a:cs typeface="+mn-cs"/>
        </a:defRPr>
      </a:lvl4pPr>
      <a:lvl5pPr marL="1828088" algn="l" defTabSz="914045" rtl="0" eaLnBrk="1" latinLnBrk="0" hangingPunct="1">
        <a:defRPr sz="1800" kern="1200">
          <a:solidFill>
            <a:schemeClr val="tx1"/>
          </a:solidFill>
          <a:latin typeface="+mn-lt"/>
          <a:ea typeface="+mn-ea"/>
          <a:cs typeface="+mn-cs"/>
        </a:defRPr>
      </a:lvl5pPr>
      <a:lvl6pPr marL="2285111" algn="l" defTabSz="914045" rtl="0" eaLnBrk="1" latinLnBrk="0" hangingPunct="1">
        <a:defRPr sz="1800" kern="1200">
          <a:solidFill>
            <a:schemeClr val="tx1"/>
          </a:solidFill>
          <a:latin typeface="+mn-lt"/>
          <a:ea typeface="+mn-ea"/>
          <a:cs typeface="+mn-cs"/>
        </a:defRPr>
      </a:lvl6pPr>
      <a:lvl7pPr marL="2742133" algn="l" defTabSz="914045" rtl="0" eaLnBrk="1" latinLnBrk="0" hangingPunct="1">
        <a:defRPr sz="1800" kern="1200">
          <a:solidFill>
            <a:schemeClr val="tx1"/>
          </a:solidFill>
          <a:latin typeface="+mn-lt"/>
          <a:ea typeface="+mn-ea"/>
          <a:cs typeface="+mn-cs"/>
        </a:defRPr>
      </a:lvl7pPr>
      <a:lvl8pPr marL="3199155" algn="l" defTabSz="914045" rtl="0" eaLnBrk="1" latinLnBrk="0" hangingPunct="1">
        <a:defRPr sz="1800" kern="1200">
          <a:solidFill>
            <a:schemeClr val="tx1"/>
          </a:solidFill>
          <a:latin typeface="+mn-lt"/>
          <a:ea typeface="+mn-ea"/>
          <a:cs typeface="+mn-cs"/>
        </a:defRPr>
      </a:lvl8pPr>
      <a:lvl9pPr marL="3656177" algn="l" defTabSz="9140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04" tIns="45703" rIns="91404" bIns="45703"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04" tIns="45703" rIns="91404" bIns="4570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04" tIns="45703" rIns="91404" bIns="45703" rtlCol="0" anchor="ctr"/>
          <a:lstStyle>
            <a:lvl1pPr algn="l" defTabSz="914045" fontAlgn="auto">
              <a:spcBef>
                <a:spcPts val="0"/>
              </a:spcBef>
              <a:spcAft>
                <a:spcPts val="0"/>
              </a:spcAft>
              <a:defRPr sz="1200">
                <a:solidFill>
                  <a:schemeClr val="tx1">
                    <a:tint val="75000"/>
                  </a:schemeClr>
                </a:solidFill>
                <a:latin typeface="+mn-lt"/>
              </a:defRPr>
            </a:lvl1pPr>
          </a:lstStyle>
          <a:p>
            <a:pPr>
              <a:defRPr/>
            </a:pPr>
            <a:fld id="{B7E49690-1EA7-45F5-8DD1-7C610018A29E}"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4" tIns="45703" rIns="91404" bIns="45703" rtlCol="0" anchor="ctr"/>
          <a:lstStyle>
            <a:lvl1pPr algn="ctr" defTabSz="914045" fontAlgn="auto">
              <a:spcBef>
                <a:spcPts val="0"/>
              </a:spcBef>
              <a:spcAft>
                <a:spcPts val="0"/>
              </a:spcAft>
              <a:defRPr sz="1200" dirty="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4" tIns="45703" rIns="91404" bIns="45703" rtlCol="0" anchor="ctr"/>
          <a:lstStyle>
            <a:lvl1pPr algn="r" defTabSz="914045" fontAlgn="auto">
              <a:spcBef>
                <a:spcPts val="0"/>
              </a:spcBef>
              <a:spcAft>
                <a:spcPts val="0"/>
              </a:spcAft>
              <a:defRPr sz="1200">
                <a:solidFill>
                  <a:schemeClr val="tx1">
                    <a:tint val="75000"/>
                  </a:schemeClr>
                </a:solidFill>
                <a:latin typeface="+mn-lt"/>
              </a:defRPr>
            </a:lvl1pPr>
          </a:lstStyle>
          <a:p>
            <a:pPr>
              <a:defRPr/>
            </a:pPr>
            <a:fld id="{AE900C24-6F81-4FFA-86B1-DF5F032073D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8365790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343171" algn="ctr" defTabSz="913931" rtl="0" fontAlgn="base">
        <a:spcBef>
          <a:spcPct val="0"/>
        </a:spcBef>
        <a:spcAft>
          <a:spcPct val="0"/>
        </a:spcAft>
        <a:defRPr sz="4400">
          <a:solidFill>
            <a:schemeClr val="tx1"/>
          </a:solidFill>
          <a:latin typeface="Calibri" pitchFamily="34" charset="0"/>
        </a:defRPr>
      </a:lvl6pPr>
      <a:lvl7pPr marL="686342" algn="ctr" defTabSz="913931" rtl="0" fontAlgn="base">
        <a:spcBef>
          <a:spcPct val="0"/>
        </a:spcBef>
        <a:spcAft>
          <a:spcPct val="0"/>
        </a:spcAft>
        <a:defRPr sz="4400">
          <a:solidFill>
            <a:schemeClr val="tx1"/>
          </a:solidFill>
          <a:latin typeface="Calibri" pitchFamily="34" charset="0"/>
        </a:defRPr>
      </a:lvl7pPr>
      <a:lvl8pPr marL="1029513" algn="ctr" defTabSz="913931" rtl="0" fontAlgn="base">
        <a:spcBef>
          <a:spcPct val="0"/>
        </a:spcBef>
        <a:spcAft>
          <a:spcPct val="0"/>
        </a:spcAft>
        <a:defRPr sz="4400">
          <a:solidFill>
            <a:schemeClr val="tx1"/>
          </a:solidFill>
          <a:latin typeface="Calibri" pitchFamily="34" charset="0"/>
        </a:defRPr>
      </a:lvl8pPr>
      <a:lvl9pPr marL="1372684" algn="ctr" defTabSz="913931"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225"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621"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45"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67"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89"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45" rtl="0" eaLnBrk="1" latinLnBrk="0" hangingPunct="1">
        <a:defRPr sz="1800" kern="1200">
          <a:solidFill>
            <a:schemeClr val="tx1"/>
          </a:solidFill>
          <a:latin typeface="+mn-lt"/>
          <a:ea typeface="+mn-ea"/>
          <a:cs typeface="+mn-cs"/>
        </a:defRPr>
      </a:lvl1pPr>
      <a:lvl2pPr marL="457022" algn="l" defTabSz="914045" rtl="0" eaLnBrk="1" latinLnBrk="0" hangingPunct="1">
        <a:defRPr sz="1800" kern="1200">
          <a:solidFill>
            <a:schemeClr val="tx1"/>
          </a:solidFill>
          <a:latin typeface="+mn-lt"/>
          <a:ea typeface="+mn-ea"/>
          <a:cs typeface="+mn-cs"/>
        </a:defRPr>
      </a:lvl2pPr>
      <a:lvl3pPr marL="914045" algn="l" defTabSz="914045" rtl="0" eaLnBrk="1" latinLnBrk="0" hangingPunct="1">
        <a:defRPr sz="1800" kern="1200">
          <a:solidFill>
            <a:schemeClr val="tx1"/>
          </a:solidFill>
          <a:latin typeface="+mn-lt"/>
          <a:ea typeface="+mn-ea"/>
          <a:cs typeface="+mn-cs"/>
        </a:defRPr>
      </a:lvl3pPr>
      <a:lvl4pPr marL="1371066" algn="l" defTabSz="914045" rtl="0" eaLnBrk="1" latinLnBrk="0" hangingPunct="1">
        <a:defRPr sz="1800" kern="1200">
          <a:solidFill>
            <a:schemeClr val="tx1"/>
          </a:solidFill>
          <a:latin typeface="+mn-lt"/>
          <a:ea typeface="+mn-ea"/>
          <a:cs typeface="+mn-cs"/>
        </a:defRPr>
      </a:lvl4pPr>
      <a:lvl5pPr marL="1828088" algn="l" defTabSz="914045" rtl="0" eaLnBrk="1" latinLnBrk="0" hangingPunct="1">
        <a:defRPr sz="1800" kern="1200">
          <a:solidFill>
            <a:schemeClr val="tx1"/>
          </a:solidFill>
          <a:latin typeface="+mn-lt"/>
          <a:ea typeface="+mn-ea"/>
          <a:cs typeface="+mn-cs"/>
        </a:defRPr>
      </a:lvl5pPr>
      <a:lvl6pPr marL="2285111" algn="l" defTabSz="914045" rtl="0" eaLnBrk="1" latinLnBrk="0" hangingPunct="1">
        <a:defRPr sz="1800" kern="1200">
          <a:solidFill>
            <a:schemeClr val="tx1"/>
          </a:solidFill>
          <a:latin typeface="+mn-lt"/>
          <a:ea typeface="+mn-ea"/>
          <a:cs typeface="+mn-cs"/>
        </a:defRPr>
      </a:lvl6pPr>
      <a:lvl7pPr marL="2742133" algn="l" defTabSz="914045" rtl="0" eaLnBrk="1" latinLnBrk="0" hangingPunct="1">
        <a:defRPr sz="1800" kern="1200">
          <a:solidFill>
            <a:schemeClr val="tx1"/>
          </a:solidFill>
          <a:latin typeface="+mn-lt"/>
          <a:ea typeface="+mn-ea"/>
          <a:cs typeface="+mn-cs"/>
        </a:defRPr>
      </a:lvl7pPr>
      <a:lvl8pPr marL="3199155" algn="l" defTabSz="914045" rtl="0" eaLnBrk="1" latinLnBrk="0" hangingPunct="1">
        <a:defRPr sz="1800" kern="1200">
          <a:solidFill>
            <a:schemeClr val="tx1"/>
          </a:solidFill>
          <a:latin typeface="+mn-lt"/>
          <a:ea typeface="+mn-ea"/>
          <a:cs typeface="+mn-cs"/>
        </a:defRPr>
      </a:lvl8pPr>
      <a:lvl9pPr marL="3656177" algn="l" defTabSz="9140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04" tIns="45703" rIns="91404" bIns="45703"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04" tIns="45703" rIns="91404" bIns="4570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04" tIns="45703" rIns="91404" bIns="45703" rtlCol="0" anchor="ctr"/>
          <a:lstStyle>
            <a:lvl1pPr algn="l" defTabSz="914045" fontAlgn="auto">
              <a:spcBef>
                <a:spcPts val="0"/>
              </a:spcBef>
              <a:spcAft>
                <a:spcPts val="0"/>
              </a:spcAft>
              <a:defRPr sz="1200">
                <a:solidFill>
                  <a:schemeClr val="tx1">
                    <a:tint val="75000"/>
                  </a:schemeClr>
                </a:solidFill>
                <a:latin typeface="+mn-lt"/>
              </a:defRPr>
            </a:lvl1pPr>
          </a:lstStyle>
          <a:p>
            <a:pPr>
              <a:defRPr/>
            </a:pPr>
            <a:fld id="{B7E49690-1EA7-45F5-8DD1-7C610018A29E}" type="datetimeFigureOut">
              <a:rPr lang="en-US">
                <a:solidFill>
                  <a:prstClr val="black">
                    <a:tint val="75000"/>
                  </a:prstClr>
                </a:solidFill>
              </a:rPr>
              <a:pPr>
                <a:defRPr/>
              </a:pPr>
              <a:t>4/27/2014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4" tIns="45703" rIns="91404" bIns="45703" rtlCol="0" anchor="ctr"/>
          <a:lstStyle>
            <a:lvl1pPr algn="ctr" defTabSz="914045" fontAlgn="auto">
              <a:spcBef>
                <a:spcPts val="0"/>
              </a:spcBef>
              <a:spcAft>
                <a:spcPts val="0"/>
              </a:spcAft>
              <a:defRPr sz="1200" dirty="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4" tIns="45703" rIns="91404" bIns="45703" rtlCol="0" anchor="ctr"/>
          <a:lstStyle>
            <a:lvl1pPr algn="r" defTabSz="914045" fontAlgn="auto">
              <a:spcBef>
                <a:spcPts val="0"/>
              </a:spcBef>
              <a:spcAft>
                <a:spcPts val="0"/>
              </a:spcAft>
              <a:defRPr sz="1200">
                <a:solidFill>
                  <a:schemeClr val="tx1">
                    <a:tint val="75000"/>
                  </a:schemeClr>
                </a:solidFill>
                <a:latin typeface="+mn-lt"/>
              </a:defRPr>
            </a:lvl1pPr>
          </a:lstStyle>
          <a:p>
            <a:pPr>
              <a:defRPr/>
            </a:pPr>
            <a:fld id="{AE900C24-6F81-4FFA-86B1-DF5F032073D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4199596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343171" algn="ctr" defTabSz="913931" rtl="0" fontAlgn="base">
        <a:spcBef>
          <a:spcPct val="0"/>
        </a:spcBef>
        <a:spcAft>
          <a:spcPct val="0"/>
        </a:spcAft>
        <a:defRPr sz="4400">
          <a:solidFill>
            <a:schemeClr val="tx1"/>
          </a:solidFill>
          <a:latin typeface="Calibri" pitchFamily="34" charset="0"/>
        </a:defRPr>
      </a:lvl6pPr>
      <a:lvl7pPr marL="686342" algn="ctr" defTabSz="913931" rtl="0" fontAlgn="base">
        <a:spcBef>
          <a:spcPct val="0"/>
        </a:spcBef>
        <a:spcAft>
          <a:spcPct val="0"/>
        </a:spcAft>
        <a:defRPr sz="4400">
          <a:solidFill>
            <a:schemeClr val="tx1"/>
          </a:solidFill>
          <a:latin typeface="Calibri" pitchFamily="34" charset="0"/>
        </a:defRPr>
      </a:lvl7pPr>
      <a:lvl8pPr marL="1029513" algn="ctr" defTabSz="913931" rtl="0" fontAlgn="base">
        <a:spcBef>
          <a:spcPct val="0"/>
        </a:spcBef>
        <a:spcAft>
          <a:spcPct val="0"/>
        </a:spcAft>
        <a:defRPr sz="4400">
          <a:solidFill>
            <a:schemeClr val="tx1"/>
          </a:solidFill>
          <a:latin typeface="Calibri" pitchFamily="34" charset="0"/>
        </a:defRPr>
      </a:lvl8pPr>
      <a:lvl9pPr marL="1372684" algn="ctr" defTabSz="913931"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225"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621"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45"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67"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89" indent="-228512" algn="l" defTabSz="9140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45" rtl="0" eaLnBrk="1" latinLnBrk="0" hangingPunct="1">
        <a:defRPr sz="1800" kern="1200">
          <a:solidFill>
            <a:schemeClr val="tx1"/>
          </a:solidFill>
          <a:latin typeface="+mn-lt"/>
          <a:ea typeface="+mn-ea"/>
          <a:cs typeface="+mn-cs"/>
        </a:defRPr>
      </a:lvl1pPr>
      <a:lvl2pPr marL="457022" algn="l" defTabSz="914045" rtl="0" eaLnBrk="1" latinLnBrk="0" hangingPunct="1">
        <a:defRPr sz="1800" kern="1200">
          <a:solidFill>
            <a:schemeClr val="tx1"/>
          </a:solidFill>
          <a:latin typeface="+mn-lt"/>
          <a:ea typeface="+mn-ea"/>
          <a:cs typeface="+mn-cs"/>
        </a:defRPr>
      </a:lvl2pPr>
      <a:lvl3pPr marL="914045" algn="l" defTabSz="914045" rtl="0" eaLnBrk="1" latinLnBrk="0" hangingPunct="1">
        <a:defRPr sz="1800" kern="1200">
          <a:solidFill>
            <a:schemeClr val="tx1"/>
          </a:solidFill>
          <a:latin typeface="+mn-lt"/>
          <a:ea typeface="+mn-ea"/>
          <a:cs typeface="+mn-cs"/>
        </a:defRPr>
      </a:lvl3pPr>
      <a:lvl4pPr marL="1371066" algn="l" defTabSz="914045" rtl="0" eaLnBrk="1" latinLnBrk="0" hangingPunct="1">
        <a:defRPr sz="1800" kern="1200">
          <a:solidFill>
            <a:schemeClr val="tx1"/>
          </a:solidFill>
          <a:latin typeface="+mn-lt"/>
          <a:ea typeface="+mn-ea"/>
          <a:cs typeface="+mn-cs"/>
        </a:defRPr>
      </a:lvl4pPr>
      <a:lvl5pPr marL="1828088" algn="l" defTabSz="914045" rtl="0" eaLnBrk="1" latinLnBrk="0" hangingPunct="1">
        <a:defRPr sz="1800" kern="1200">
          <a:solidFill>
            <a:schemeClr val="tx1"/>
          </a:solidFill>
          <a:latin typeface="+mn-lt"/>
          <a:ea typeface="+mn-ea"/>
          <a:cs typeface="+mn-cs"/>
        </a:defRPr>
      </a:lvl5pPr>
      <a:lvl6pPr marL="2285111" algn="l" defTabSz="914045" rtl="0" eaLnBrk="1" latinLnBrk="0" hangingPunct="1">
        <a:defRPr sz="1800" kern="1200">
          <a:solidFill>
            <a:schemeClr val="tx1"/>
          </a:solidFill>
          <a:latin typeface="+mn-lt"/>
          <a:ea typeface="+mn-ea"/>
          <a:cs typeface="+mn-cs"/>
        </a:defRPr>
      </a:lvl6pPr>
      <a:lvl7pPr marL="2742133" algn="l" defTabSz="914045" rtl="0" eaLnBrk="1" latinLnBrk="0" hangingPunct="1">
        <a:defRPr sz="1800" kern="1200">
          <a:solidFill>
            <a:schemeClr val="tx1"/>
          </a:solidFill>
          <a:latin typeface="+mn-lt"/>
          <a:ea typeface="+mn-ea"/>
          <a:cs typeface="+mn-cs"/>
        </a:defRPr>
      </a:lvl7pPr>
      <a:lvl8pPr marL="3199155" algn="l" defTabSz="914045" rtl="0" eaLnBrk="1" latinLnBrk="0" hangingPunct="1">
        <a:defRPr sz="1800" kern="1200">
          <a:solidFill>
            <a:schemeClr val="tx1"/>
          </a:solidFill>
          <a:latin typeface="+mn-lt"/>
          <a:ea typeface="+mn-ea"/>
          <a:cs typeface="+mn-cs"/>
        </a:defRPr>
      </a:lvl8pPr>
      <a:lvl9pPr marL="3656177" algn="l" defTabSz="91404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63A119A1-3299-4BE2-A1A1-15FDCD23831B}" type="datetimeFigureOut">
              <a:rPr lang="en-US" smtClean="0">
                <a:solidFill>
                  <a:prstClr val="black">
                    <a:tint val="75000"/>
                  </a:prstClr>
                </a:solidFill>
                <a:latin typeface="Calibri"/>
              </a:rPr>
              <a:pPr defTabSz="914400" fontAlgn="auto">
                <a:spcBef>
                  <a:spcPts val="0"/>
                </a:spcBef>
                <a:spcAft>
                  <a:spcPts val="0"/>
                </a:spcAft>
              </a:pPr>
              <a:t>4/27/2014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84B303E4-E14C-4802-8E05-E41F38C5505E}" type="slidenum">
              <a:rPr lang="en-US" smtClean="0">
                <a:solidFill>
                  <a:prstClr val="black">
                    <a:tint val="75000"/>
                  </a:prstClr>
                </a:solidFill>
                <a:latin typeface="Calibri"/>
              </a:rPr>
              <a:pPr defTabSz="9144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0896829"/>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0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0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0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37.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38.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6.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7.xml"/><Relationship Id="rId5" Type="http://schemas.openxmlformats.org/officeDocument/2006/relationships/image" Target="../media/image43.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4.xml"/><Relationship Id="rId5" Type="http://schemas.openxmlformats.org/officeDocument/2006/relationships/image" Target="../media/image4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8.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53.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1.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85.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9.xml"/><Relationship Id="rId4" Type="http://schemas.openxmlformats.org/officeDocument/2006/relationships/image" Target="../media/image60.wm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0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0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a:spLocks noGrp="1"/>
          </p:cNvSpPr>
          <p:nvPr>
            <p:ph type="ctrTitle"/>
          </p:nvPr>
        </p:nvSpPr>
        <p:spPr>
          <a:xfrm>
            <a:off x="0" y="360880"/>
            <a:ext cx="9144000" cy="685800"/>
          </a:xfrm>
        </p:spPr>
        <p:txBody>
          <a:bodyPr>
            <a:normAutofit fontScale="90000"/>
          </a:bodyPr>
          <a:lstStyle/>
          <a:p>
            <a:r>
              <a:rPr lang="en-US" sz="3500" b="1" i="1" dirty="0" smtClean="0">
                <a:solidFill>
                  <a:srgbClr val="0000FF"/>
                </a:solidFill>
                <a:latin typeface="Arial" pitchFamily="34" charset="0"/>
                <a:cs typeface="Arial" pitchFamily="34" charset="0"/>
              </a:rPr>
              <a:t>NCGS: Positioning NC today and for the future!</a:t>
            </a:r>
            <a:endParaRPr lang="en-US" sz="3500" b="1" i="1" dirty="0">
              <a:solidFill>
                <a:srgbClr val="0000FF"/>
              </a:solidFill>
              <a:latin typeface="Arial" pitchFamily="34" charset="0"/>
              <a:cs typeface="Arial" pitchFamily="34" charset="0"/>
            </a:endParaRPr>
          </a:p>
        </p:txBody>
      </p:sp>
      <p:grpSp>
        <p:nvGrpSpPr>
          <p:cNvPr id="13" name="Group 12"/>
          <p:cNvGrpSpPr/>
          <p:nvPr/>
        </p:nvGrpSpPr>
        <p:grpSpPr>
          <a:xfrm>
            <a:off x="0" y="1295400"/>
            <a:ext cx="9219610" cy="5867400"/>
            <a:chOff x="0" y="1295400"/>
            <a:chExt cx="9219610" cy="5867400"/>
          </a:xfrm>
        </p:grpSpPr>
        <p:sp>
          <p:nvSpPr>
            <p:cNvPr id="25" name="Rectangle 24"/>
            <p:cNvSpPr/>
            <p:nvPr/>
          </p:nvSpPr>
          <p:spPr>
            <a:xfrm>
              <a:off x="0" y="1295400"/>
              <a:ext cx="9144000" cy="5867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b="1" dirty="0">
                <a:solidFill>
                  <a:srgbClr val="FFFFFF"/>
                </a:solidFill>
              </a:endParaRPr>
            </a:p>
          </p:txBody>
        </p:sp>
        <p:sp>
          <p:nvSpPr>
            <p:cNvPr id="27" name="Text Box 4"/>
            <p:cNvSpPr txBox="1">
              <a:spLocks noChangeArrowheads="1"/>
            </p:cNvSpPr>
            <p:nvPr/>
          </p:nvSpPr>
          <p:spPr bwMode="auto">
            <a:xfrm>
              <a:off x="75610" y="3468329"/>
              <a:ext cx="9144000" cy="3508653"/>
            </a:xfrm>
            <a:prstGeom prst="rect">
              <a:avLst/>
            </a:prstGeom>
            <a:solidFill>
              <a:srgbClr val="FFFFFF"/>
            </a:solidFill>
            <a:ln w="9525">
              <a:noFill/>
              <a:miter lim="800000"/>
              <a:headEnd/>
              <a:tailEnd/>
            </a:ln>
            <a:effectLst/>
          </p:spPr>
          <p:txBody>
            <a:bodyPr wrap="square">
              <a:spAutoFit/>
            </a:bodyPr>
            <a:lstStyle/>
            <a:p>
              <a:pPr algn="ctr" defTabSz="914400" eaLnBrk="0" hangingPunct="0"/>
              <a:r>
                <a:rPr lang="en-US" sz="3200" b="1" dirty="0">
                  <a:solidFill>
                    <a:srgbClr val="000000"/>
                  </a:solidFill>
                  <a:latin typeface="Tahoma" pitchFamily="34" charset="0"/>
                  <a:ea typeface="Tahoma" pitchFamily="34" charset="0"/>
                  <a:cs typeface="Tahoma" pitchFamily="34" charset="0"/>
                </a:rPr>
                <a:t>North Carolina </a:t>
              </a:r>
              <a:br>
                <a:rPr lang="en-US" sz="3200" b="1" dirty="0">
                  <a:solidFill>
                    <a:srgbClr val="000000"/>
                  </a:solidFill>
                  <a:latin typeface="Tahoma" pitchFamily="34" charset="0"/>
                  <a:ea typeface="Tahoma" pitchFamily="34" charset="0"/>
                  <a:cs typeface="Tahoma" pitchFamily="34" charset="0"/>
                </a:rPr>
              </a:br>
              <a:r>
                <a:rPr lang="en-US" sz="3200" b="1" dirty="0" smtClean="0">
                  <a:solidFill>
                    <a:srgbClr val="000000"/>
                  </a:solidFill>
                  <a:latin typeface="Tahoma" pitchFamily="34" charset="0"/>
                  <a:ea typeface="Tahoma" pitchFamily="34" charset="0"/>
                  <a:cs typeface="Tahoma" pitchFamily="34" charset="0"/>
                </a:rPr>
                <a:t>Geodetic Survey</a:t>
              </a:r>
            </a:p>
            <a:p>
              <a:pPr algn="ctr" defTabSz="914400" eaLnBrk="0" hangingPunct="0"/>
              <a:endParaRPr lang="en-US" sz="3200" b="1" dirty="0">
                <a:solidFill>
                  <a:srgbClr val="000000"/>
                </a:solidFill>
                <a:latin typeface="Tahoma" pitchFamily="34" charset="0"/>
                <a:cs typeface="Tahoma" pitchFamily="34" charset="0"/>
              </a:endParaRPr>
            </a:p>
            <a:p>
              <a:pPr algn="ctr" defTabSz="914400" eaLnBrk="0" hangingPunct="0"/>
              <a:r>
                <a:rPr lang="en-US" sz="3200" dirty="0" smtClean="0">
                  <a:solidFill>
                    <a:srgbClr val="000000"/>
                  </a:solidFill>
                  <a:latin typeface="Tahoma" pitchFamily="34" charset="0"/>
                  <a:cs typeface="Tahoma" pitchFamily="34" charset="0"/>
                </a:rPr>
                <a:t>April 2014</a:t>
              </a:r>
            </a:p>
            <a:p>
              <a:pPr algn="ctr" defTabSz="914400" eaLnBrk="0" hangingPunct="0"/>
              <a:r>
                <a:rPr lang="en-US" sz="3200" dirty="0" smtClean="0">
                  <a:solidFill>
                    <a:srgbClr val="000000"/>
                  </a:solidFill>
                  <a:latin typeface="Tahoma" pitchFamily="34" charset="0"/>
                  <a:cs typeface="Tahoma" pitchFamily="34" charset="0"/>
                </a:rPr>
                <a:t>National Height Modernization Partner Meeting</a:t>
              </a:r>
              <a:endParaRPr lang="en-US" sz="3200" dirty="0">
                <a:solidFill>
                  <a:srgbClr val="000000"/>
                </a:solidFill>
                <a:latin typeface="Tahoma" pitchFamily="34" charset="0"/>
                <a:cs typeface="Tahoma" pitchFamily="34" charset="0"/>
              </a:endParaRPr>
            </a:p>
            <a:p>
              <a:pPr algn="ctr" defTabSz="914400" eaLnBrk="0" hangingPunct="0"/>
              <a:endParaRPr lang="en-US" sz="3200" b="1" dirty="0">
                <a:solidFill>
                  <a:srgbClr val="000000"/>
                </a:solidFill>
                <a:latin typeface="Tahoma" pitchFamily="34" charset="0"/>
                <a:cs typeface="Tahoma" pitchFamily="34" charset="0"/>
              </a:endParaRPr>
            </a:p>
            <a:p>
              <a:pPr algn="ctr" defTabSz="914400" eaLnBrk="0" hangingPunct="0"/>
              <a:endParaRPr lang="en-US" sz="3000" b="1" dirty="0">
                <a:solidFill>
                  <a:srgbClr val="000000"/>
                </a:solidFill>
                <a:latin typeface="Tahoma" pitchFamily="34" charset="0"/>
                <a:cs typeface="Tahoma" pitchFamily="34" charset="0"/>
              </a:endParaRP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133" y="1568073"/>
            <a:ext cx="1624954" cy="162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89580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0"/>
                                        <p:tgtEl>
                                          <p:spTgt spid="13"/>
                                        </p:tgtEl>
                                      </p:cBhvr>
                                    </p:animEffect>
                                  </p:childTnLst>
                                </p:cTn>
                              </p:par>
                            </p:childTnLst>
                          </p:cTn>
                        </p:par>
                        <p:par>
                          <p:cTn id="8" fill="hold">
                            <p:stCondLst>
                              <p:cond delay="3000"/>
                            </p:stCondLst>
                            <p:childTnLst>
                              <p:par>
                                <p:cTn id="9" presetID="10" presetClass="exit" presetSubtype="0" fill="hold" nodeType="afterEffect">
                                  <p:stCondLst>
                                    <p:cond delay="5000"/>
                                  </p:stCondLst>
                                  <p:childTnLst>
                                    <p:animEffect transition="out" filter="fade">
                                      <p:cBhvr>
                                        <p:cTn id="10" dur="1000"/>
                                        <p:tgtEl>
                                          <p:spTgt spid="13"/>
                                        </p:tgtEl>
                                      </p:cBhvr>
                                    </p:animEffect>
                                    <p:set>
                                      <p:cBhvr>
                                        <p:cTn id="11" dur="1" fill="hold">
                                          <p:stCondLst>
                                            <p:cond delay="999"/>
                                          </p:stCondLst>
                                        </p:cTn>
                                        <p:tgtEl>
                                          <p:spTgt spid="13"/>
                                        </p:tgtEl>
                                        <p:attrNameLst>
                                          <p:attrName>style.visibility</p:attrName>
                                        </p:attrNameLst>
                                      </p:cBhvr>
                                      <p:to>
                                        <p:strVal val="hidden"/>
                                      </p:to>
                                    </p:set>
                                  </p:childTnLst>
                                </p:cTn>
                              </p:par>
                            </p:childTnLst>
                          </p:cTn>
                        </p:par>
                        <p:par>
                          <p:cTn id="12" fill="hold">
                            <p:stCondLst>
                              <p:cond delay="9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15" name="Rectangle 15"/>
          <p:cNvSpPr>
            <a:spLocks noGrp="1" noChangeArrowheads="1"/>
          </p:cNvSpPr>
          <p:nvPr>
            <p:ph type="title"/>
          </p:nvPr>
        </p:nvSpPr>
        <p:spPr>
          <a:xfrm>
            <a:off x="0" y="300256"/>
            <a:ext cx="9144000" cy="643944"/>
          </a:xfrm>
        </p:spPr>
        <p:txBody>
          <a:bodyPr>
            <a:normAutofit/>
          </a:bodyPr>
          <a:lstStyle/>
          <a:p>
            <a:pPr algn="ctr" eaLnBrk="1" hangingPunct="1">
              <a:defRPr/>
            </a:pPr>
            <a:r>
              <a:rPr lang="en-US" sz="34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pitchFamily="34" charset="0"/>
              </a:rPr>
              <a:t>FRIS DFIRM Floodway</a:t>
            </a:r>
          </a:p>
        </p:txBody>
      </p:sp>
      <p:pic>
        <p:nvPicPr>
          <p:cNvPr id="4505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212384"/>
            <a:ext cx="730250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750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15" name="Rectangle 15"/>
          <p:cNvSpPr>
            <a:spLocks noGrp="1" noChangeArrowheads="1"/>
          </p:cNvSpPr>
          <p:nvPr>
            <p:ph type="title"/>
          </p:nvPr>
        </p:nvSpPr>
        <p:spPr>
          <a:xfrm>
            <a:off x="0" y="272960"/>
            <a:ext cx="9144000" cy="744538"/>
          </a:xfrm>
        </p:spPr>
        <p:txBody>
          <a:bodyPr>
            <a:normAutofit/>
          </a:bodyPr>
          <a:lstStyle/>
          <a:p>
            <a:pPr algn="ctr">
              <a:defRPr/>
            </a:pPr>
            <a:r>
              <a:rPr lang="en-US" sz="34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pitchFamily="34" charset="0"/>
              </a:rPr>
              <a:t>FRIS Vulnerability/Risk Information</a:t>
            </a:r>
          </a:p>
        </p:txBody>
      </p:sp>
      <p:pic>
        <p:nvPicPr>
          <p:cNvPr id="53251"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688" y="1140330"/>
            <a:ext cx="7286625"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258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15" name="Rectangle 15"/>
          <p:cNvSpPr>
            <a:spLocks noGrp="1" noChangeArrowheads="1"/>
          </p:cNvSpPr>
          <p:nvPr>
            <p:ph type="title"/>
          </p:nvPr>
        </p:nvSpPr>
        <p:spPr>
          <a:xfrm>
            <a:off x="0" y="327546"/>
            <a:ext cx="9144000" cy="669701"/>
          </a:xfrm>
        </p:spPr>
        <p:txBody>
          <a:bodyPr>
            <a:normAutofit/>
          </a:bodyPr>
          <a:lstStyle/>
          <a:p>
            <a:pPr algn="ctr">
              <a:defRPr/>
            </a:pPr>
            <a:r>
              <a:rPr lang="en-US" sz="34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pitchFamily="34" charset="0"/>
              </a:rPr>
              <a:t>FRIS Financial Vulnerability/Risk</a:t>
            </a:r>
          </a:p>
        </p:txBody>
      </p:sp>
      <p:pic>
        <p:nvPicPr>
          <p:cNvPr id="5427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103200"/>
            <a:ext cx="7364413"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926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15" name="Rectangle 15"/>
          <p:cNvSpPr>
            <a:spLocks noGrp="1" noChangeArrowheads="1"/>
          </p:cNvSpPr>
          <p:nvPr>
            <p:ph type="title"/>
          </p:nvPr>
        </p:nvSpPr>
        <p:spPr>
          <a:xfrm>
            <a:off x="0" y="272955"/>
            <a:ext cx="9144000" cy="720725"/>
          </a:xfrm>
        </p:spPr>
        <p:txBody>
          <a:bodyPr>
            <a:normAutofit/>
          </a:bodyPr>
          <a:lstStyle/>
          <a:p>
            <a:pPr algn="ctr" eaLnBrk="1" hangingPunct="1">
              <a:defRPr/>
            </a:pPr>
            <a:r>
              <a:rPr lang="en-US" sz="34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pitchFamily="34" charset="0"/>
              </a:rPr>
              <a:t>FRIS Reduce My Risk</a:t>
            </a:r>
          </a:p>
        </p:txBody>
      </p:sp>
      <p:pic>
        <p:nvPicPr>
          <p:cNvPr id="5529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2" y="1116510"/>
            <a:ext cx="7343775"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841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dirty="0" smtClean="0">
                <a:latin typeface="Tahoma" pitchFamily="34" charset="0"/>
                <a:cs typeface="Tahoma" pitchFamily="34" charset="0"/>
              </a:rPr>
              <a:t>Statewide Imagery Project</a:t>
            </a:r>
            <a:endParaRPr lang="en-US" sz="3600" dirty="0">
              <a:latin typeface="Tahoma" pitchFamily="34" charset="0"/>
              <a:cs typeface="Tahoma" pitchFamily="34" charset="0"/>
            </a:endParaRPr>
          </a:p>
        </p:txBody>
      </p:sp>
      <p:pic>
        <p:nvPicPr>
          <p:cNvPr id="5" name="Picture 6" descr="geo_transparent_4inches"/>
          <p:cNvPicPr>
            <a:picLocks noChangeAspect="1" noChangeArrowheads="1"/>
          </p:cNvPicPr>
          <p:nvPr/>
        </p:nvPicPr>
        <p:blipFill>
          <a:blip r:embed="rId3" cstate="print"/>
          <a:srcRect/>
          <a:stretch>
            <a:fillRect/>
          </a:stretch>
        </p:blipFill>
        <p:spPr bwMode="auto">
          <a:xfrm>
            <a:off x="256309" y="332087"/>
            <a:ext cx="943099" cy="943099"/>
          </a:xfrm>
          <a:prstGeom prst="rect">
            <a:avLst/>
          </a:prstGeom>
          <a:noFill/>
        </p:spPr>
      </p:pic>
      <p:sp>
        <p:nvSpPr>
          <p:cNvPr id="7" name="Line 14"/>
          <p:cNvSpPr>
            <a:spLocks noChangeShapeType="1"/>
          </p:cNvSpPr>
          <p:nvPr/>
        </p:nvSpPr>
        <p:spPr bwMode="auto">
          <a:xfrm>
            <a:off x="706438" y="1504633"/>
            <a:ext cx="7751762" cy="0"/>
          </a:xfrm>
          <a:prstGeom prst="line">
            <a:avLst/>
          </a:prstGeom>
          <a:noFill/>
          <a:ln w="38100">
            <a:solidFill>
              <a:srgbClr val="02091C"/>
            </a:solidFill>
            <a:round/>
            <a:headEnd/>
            <a:tailEnd/>
          </a:ln>
        </p:spPr>
        <p:txBody>
          <a:bodyPr wrap="none" anchor="ctr"/>
          <a:lstStyle/>
          <a:p>
            <a:endParaRPr lang="en-US" dirty="0">
              <a:solidFill>
                <a:prstClr val="black"/>
              </a:solidFill>
            </a:endParaRPr>
          </a:p>
        </p:txBody>
      </p:sp>
      <p:pic>
        <p:nvPicPr>
          <p:cNvPr id="4" name="Content Placeholder 3" descr="NC_ortho_plan2112flights20110112.jpg"/>
          <p:cNvPicPr>
            <a:picLocks noGrp="1" noChangeAspect="1"/>
          </p:cNvPicPr>
          <p:nvPr>
            <p:ph idx="1"/>
          </p:nvPr>
        </p:nvPicPr>
        <p:blipFill>
          <a:blip r:embed="rId4" cstate="print">
            <a:clrChange>
              <a:clrFrom>
                <a:srgbClr val="FFFFFF"/>
              </a:clrFrom>
              <a:clrTo>
                <a:srgbClr val="FFFFFF">
                  <a:alpha val="0"/>
                </a:srgbClr>
              </a:clrTo>
            </a:clrChange>
          </a:blip>
          <a:srcRect l="8939" t="3933" r="9503" b="85295"/>
          <a:stretch>
            <a:fillRect/>
          </a:stretch>
        </p:blipFill>
        <p:spPr>
          <a:xfrm>
            <a:off x="1020198" y="1560382"/>
            <a:ext cx="7095102" cy="725617"/>
          </a:xfrm>
        </p:spPr>
      </p:pic>
      <p:pic>
        <p:nvPicPr>
          <p:cNvPr id="14" name="Picture 13" descr="NCEMlogoColor1in_cmyk_U-150dpi"/>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7869555" y="329184"/>
            <a:ext cx="1063202" cy="941832"/>
          </a:xfrm>
          <a:prstGeom prst="rect">
            <a:avLst/>
          </a:prstGeom>
          <a:noFill/>
          <a:ln w="9525">
            <a:noFill/>
            <a:miter lim="800000"/>
            <a:headEnd/>
            <a:tailEnd/>
          </a:ln>
        </p:spPr>
      </p:pic>
      <p:pic>
        <p:nvPicPr>
          <p:cNvPr id="3082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438" y="2254084"/>
            <a:ext cx="7535037" cy="4359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676542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092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876" y="2226578"/>
            <a:ext cx="4696548" cy="299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15635" y="0"/>
            <a:ext cx="8229600" cy="1143000"/>
          </a:xfrm>
        </p:spPr>
        <p:txBody>
          <a:bodyPr/>
          <a:lstStyle/>
          <a:p>
            <a:r>
              <a:rPr lang="en-US" sz="3600" dirty="0">
                <a:latin typeface="Tahoma" panose="020B0604030504040204" pitchFamily="34" charset="0"/>
                <a:ea typeface="Tahoma" panose="020B0604030504040204" pitchFamily="34" charset="0"/>
                <a:cs typeface="Tahoma" panose="020B0604030504040204" pitchFamily="34" charset="0"/>
              </a:rPr>
              <a:t>Statewide Imagery Project</a:t>
            </a:r>
          </a:p>
        </p:txBody>
      </p:sp>
      <p:sp>
        <p:nvSpPr>
          <p:cNvPr id="3" name="Text Placeholder 2"/>
          <p:cNvSpPr>
            <a:spLocks noGrp="1"/>
          </p:cNvSpPr>
          <p:nvPr>
            <p:ph type="body" idx="1"/>
          </p:nvPr>
        </p:nvSpPr>
        <p:spPr/>
        <p:txBody>
          <a:bodyPr/>
          <a:lstStyle/>
          <a:p>
            <a:endParaRPr lang="en-US" dirty="0"/>
          </a:p>
        </p:txBody>
      </p:sp>
      <p:sp>
        <p:nvSpPr>
          <p:cNvPr id="5" name="Text Placeholder 4"/>
          <p:cNvSpPr>
            <a:spLocks noGrp="1"/>
          </p:cNvSpPr>
          <p:nvPr>
            <p:ph type="body" sz="quarter" idx="3"/>
          </p:nvPr>
        </p:nvSpPr>
        <p:spPr/>
        <p:txBody>
          <a:bodyPr/>
          <a:lstStyle/>
          <a:p>
            <a:pPr algn="ctr"/>
            <a:r>
              <a:rPr lang="en-US" b="0" dirty="0" smtClean="0"/>
              <a:t>Quality Control Report</a:t>
            </a:r>
            <a:endParaRPr lang="en-US" b="0" dirty="0"/>
          </a:p>
        </p:txBody>
      </p:sp>
      <p:sp>
        <p:nvSpPr>
          <p:cNvPr id="6" name="Content Placeholder 5"/>
          <p:cNvSpPr>
            <a:spLocks noGrp="1"/>
          </p:cNvSpPr>
          <p:nvPr>
            <p:ph sz="quarter" idx="4"/>
          </p:nvPr>
        </p:nvSpPr>
        <p:spPr/>
        <p:txBody>
          <a:bodyPr/>
          <a:lstStyle/>
          <a:p>
            <a:endParaRPr lang="en-US" dirty="0"/>
          </a:p>
        </p:txBody>
      </p:sp>
      <p:pic>
        <p:nvPicPr>
          <p:cNvPr id="309252"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018" y="1991060"/>
            <a:ext cx="4478831" cy="346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0898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19" y="453101"/>
            <a:ext cx="9144000" cy="1143000"/>
          </a:xfrm>
        </p:spPr>
        <p:txBody>
          <a:bodyPr>
            <a:normAutofit fontScale="90000"/>
          </a:bodyPr>
          <a:lstStyle/>
          <a:p>
            <a:r>
              <a:rPr lang="en-US" sz="4000" dirty="0">
                <a:latin typeface="Tahoma" pitchFamily="34" charset="0"/>
                <a:cs typeface="Tahoma" pitchFamily="34" charset="0"/>
              </a:rPr>
              <a:t>Monitoring Subsidence</a:t>
            </a:r>
            <a:r>
              <a:rPr lang="en-US" sz="3600" dirty="0">
                <a:latin typeface="Tahoma" pitchFamily="34" charset="0"/>
                <a:cs typeface="Tahoma" pitchFamily="34" charset="0"/>
              </a:rPr>
              <a:t/>
            </a:r>
            <a:br>
              <a:rPr lang="en-US" sz="3600" dirty="0">
                <a:latin typeface="Tahoma" pitchFamily="34" charset="0"/>
                <a:cs typeface="Tahoma" pitchFamily="34" charset="0"/>
              </a:rPr>
            </a:br>
            <a:endParaRPr lang="en-US" sz="3600" dirty="0">
              <a:latin typeface="Tahoma" pitchFamily="34" charset="0"/>
              <a:cs typeface="Tahoma" pitchFamily="34" charset="0"/>
            </a:endParaRPr>
          </a:p>
        </p:txBody>
      </p:sp>
      <p:pic>
        <p:nvPicPr>
          <p:cNvPr id="5" name="Picture 6" descr="geo_transparent_4inches"/>
          <p:cNvPicPr>
            <a:picLocks noChangeAspect="1" noChangeArrowheads="1"/>
          </p:cNvPicPr>
          <p:nvPr/>
        </p:nvPicPr>
        <p:blipFill>
          <a:blip r:embed="rId3" cstate="print"/>
          <a:srcRect/>
          <a:stretch>
            <a:fillRect/>
          </a:stretch>
        </p:blipFill>
        <p:spPr bwMode="auto">
          <a:xfrm>
            <a:off x="256309" y="332087"/>
            <a:ext cx="943099" cy="943099"/>
          </a:xfrm>
          <a:prstGeom prst="rect">
            <a:avLst/>
          </a:prstGeom>
          <a:noFill/>
        </p:spPr>
      </p:pic>
      <p:sp>
        <p:nvSpPr>
          <p:cNvPr id="7" name="Line 14"/>
          <p:cNvSpPr>
            <a:spLocks noChangeShapeType="1"/>
          </p:cNvSpPr>
          <p:nvPr/>
        </p:nvSpPr>
        <p:spPr bwMode="auto">
          <a:xfrm>
            <a:off x="706438" y="1504633"/>
            <a:ext cx="7751762" cy="0"/>
          </a:xfrm>
          <a:prstGeom prst="line">
            <a:avLst/>
          </a:prstGeom>
          <a:noFill/>
          <a:ln w="38100">
            <a:solidFill>
              <a:srgbClr val="02091C"/>
            </a:solidFill>
            <a:round/>
            <a:headEnd/>
            <a:tailEnd/>
          </a:ln>
        </p:spPr>
        <p:txBody>
          <a:bodyPr wrap="none" anchor="ctr"/>
          <a:lstStyle/>
          <a:p>
            <a:endParaRPr lang="en-US" dirty="0">
              <a:solidFill>
                <a:prstClr val="black"/>
              </a:solidFill>
            </a:endParaRPr>
          </a:p>
        </p:txBody>
      </p:sp>
      <p:pic>
        <p:nvPicPr>
          <p:cNvPr id="14" name="Picture 13" descr="NCEMlogoColor1in_cmyk_U-150dpi"/>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869555" y="329184"/>
            <a:ext cx="1063202" cy="941832"/>
          </a:xfrm>
          <a:prstGeom prst="rect">
            <a:avLst/>
          </a:prstGeom>
          <a:noFill/>
          <a:ln w="9525">
            <a:noFill/>
            <a:miter lim="800000"/>
            <a:headEnd/>
            <a:tailEnd/>
          </a:ln>
        </p:spPr>
      </p:pic>
      <p:pic>
        <p:nvPicPr>
          <p:cNvPr id="310274"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330036" y="1683327"/>
            <a:ext cx="6539519" cy="499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1801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626114" name="Rectangle 2"/>
          <p:cNvSpPr>
            <a:spLocks noGrp="1" noChangeArrowheads="1"/>
          </p:cNvSpPr>
          <p:nvPr>
            <p:ph type="title"/>
          </p:nvPr>
        </p:nvSpPr>
        <p:spPr>
          <a:xfrm>
            <a:off x="0" y="274320"/>
            <a:ext cx="9143999" cy="1143000"/>
          </a:xfrm>
        </p:spPr>
        <p:txBody>
          <a:bodyPr anchor="ctr" anchorCtr="1"/>
          <a:lstStyle/>
          <a:p>
            <a:pPr algn="ctr"/>
            <a:r>
              <a:rPr lang="en-US" sz="3600" dirty="0" smtClean="0">
                <a:latin typeface="Tahoma" pitchFamily="34" charset="0"/>
                <a:cs typeface="Tahoma" pitchFamily="34" charset="0"/>
              </a:rPr>
              <a:t>NC CORS Network</a:t>
            </a:r>
            <a:endParaRPr lang="en-US" sz="3600" dirty="0">
              <a:latin typeface="Tahoma" pitchFamily="34" charset="0"/>
              <a:cs typeface="Tahoma" pitchFamily="34" charset="0"/>
            </a:endParaRPr>
          </a:p>
        </p:txBody>
      </p:sp>
      <p:sp>
        <p:nvSpPr>
          <p:cNvPr id="1626115" name="Rectangle 3"/>
          <p:cNvSpPr>
            <a:spLocks noGrp="1" noChangeArrowheads="1"/>
          </p:cNvSpPr>
          <p:nvPr>
            <p:ph sz="half" idx="1"/>
          </p:nvPr>
        </p:nvSpPr>
        <p:spPr>
          <a:xfrm>
            <a:off x="457200" y="1752600"/>
            <a:ext cx="8686800" cy="457200"/>
          </a:xfrm>
        </p:spPr>
        <p:txBody>
          <a:bodyPr>
            <a:normAutofit lnSpcReduction="10000"/>
          </a:bodyPr>
          <a:lstStyle/>
          <a:p>
            <a:pPr>
              <a:lnSpc>
                <a:spcPct val="90000"/>
              </a:lnSpc>
              <a:buFont typeface="Arial" pitchFamily="34" charset="0"/>
              <a:buChar char="•"/>
            </a:pPr>
            <a:r>
              <a:rPr lang="en-US" dirty="0">
                <a:latin typeface="Tahoma" pitchFamily="34" charset="0"/>
                <a:cs typeface="Tahoma" pitchFamily="34" charset="0"/>
              </a:rPr>
              <a:t>Continuously Operating Reference </a:t>
            </a:r>
            <a:r>
              <a:rPr lang="en-US" dirty="0" smtClean="0">
                <a:latin typeface="Tahoma" pitchFamily="34" charset="0"/>
                <a:cs typeface="Tahoma" pitchFamily="34" charset="0"/>
              </a:rPr>
              <a:t>Station (CORS)</a:t>
            </a:r>
            <a:endParaRPr lang="en-US" dirty="0"/>
          </a:p>
        </p:txBody>
      </p:sp>
      <p:sp>
        <p:nvSpPr>
          <p:cNvPr id="10" name="TextBox 9"/>
          <p:cNvSpPr txBox="1"/>
          <p:nvPr/>
        </p:nvSpPr>
        <p:spPr>
          <a:xfrm>
            <a:off x="256309" y="2209800"/>
            <a:ext cx="6902138" cy="4418133"/>
          </a:xfrm>
          <a:prstGeom prst="rect">
            <a:avLst/>
          </a:prstGeom>
          <a:noFill/>
        </p:spPr>
        <p:txBody>
          <a:bodyPr wrap="square" rtlCol="0">
            <a:spAutoFit/>
          </a:bodyPr>
          <a:lstStyle/>
          <a:p>
            <a:pPr marL="796925" lvl="1" indent="-339725">
              <a:lnSpc>
                <a:spcPct val="90000"/>
              </a:lnSpc>
              <a:spcBef>
                <a:spcPts val="576"/>
              </a:spcBef>
              <a:spcAft>
                <a:spcPts val="300"/>
              </a:spcAft>
              <a:buFont typeface="Tahoma" pitchFamily="34" charset="0"/>
              <a:buChar char="–"/>
            </a:pPr>
            <a:r>
              <a:rPr lang="en-US" sz="2400" dirty="0" smtClean="0">
                <a:solidFill>
                  <a:prstClr val="black"/>
                </a:solidFill>
                <a:latin typeface="Tahoma" pitchFamily="34" charset="0"/>
                <a:cs typeface="Tahoma" pitchFamily="34" charset="0"/>
              </a:rPr>
              <a:t>A permanent and continuously recording Global Navigation Satellite System (GNSS) receiver, antenna (with a surveyed reference position), &amp; support equipment</a:t>
            </a:r>
          </a:p>
          <a:p>
            <a:pPr marL="796925" lvl="1" indent="-339725">
              <a:lnSpc>
                <a:spcPct val="90000"/>
              </a:lnSpc>
              <a:spcBef>
                <a:spcPts val="576"/>
              </a:spcBef>
              <a:spcAft>
                <a:spcPts val="300"/>
              </a:spcAft>
              <a:buFont typeface="Tahoma" pitchFamily="34" charset="0"/>
              <a:buChar char="–"/>
            </a:pPr>
            <a:r>
              <a:rPr lang="en-US" sz="2400" dirty="0" smtClean="0">
                <a:solidFill>
                  <a:prstClr val="black"/>
                </a:solidFill>
                <a:latin typeface="Tahoma" pitchFamily="34" charset="0"/>
                <a:cs typeface="Tahoma" pitchFamily="34" charset="0"/>
              </a:rPr>
              <a:t>NC CORS Network</a:t>
            </a:r>
          </a:p>
          <a:p>
            <a:pPr marL="1149350" lvl="3">
              <a:lnSpc>
                <a:spcPct val="90000"/>
              </a:lnSpc>
              <a:spcBef>
                <a:spcPts val="576"/>
              </a:spcBef>
              <a:spcAft>
                <a:spcPts val="300"/>
              </a:spcAft>
              <a:buFont typeface="Wingdings" pitchFamily="2" charset="2"/>
              <a:buChar char="§"/>
            </a:pPr>
            <a:r>
              <a:rPr lang="en-US" sz="2400" dirty="0" smtClean="0">
                <a:solidFill>
                  <a:prstClr val="black"/>
                </a:solidFill>
                <a:latin typeface="Tahoma" pitchFamily="34" charset="0"/>
                <a:cs typeface="Tahoma" pitchFamily="34" charset="0"/>
              </a:rPr>
              <a:t>Composed of 91 CORS</a:t>
            </a:r>
          </a:p>
          <a:p>
            <a:pPr marL="1606550" lvl="4" indent="-339725">
              <a:lnSpc>
                <a:spcPct val="90000"/>
              </a:lnSpc>
              <a:spcBef>
                <a:spcPts val="576"/>
              </a:spcBef>
              <a:spcAft>
                <a:spcPts val="300"/>
              </a:spcAft>
              <a:buFont typeface="Wingdings" pitchFamily="2" charset="2"/>
              <a:buChar char="§"/>
            </a:pPr>
            <a:r>
              <a:rPr lang="en-US" sz="2200" dirty="0" smtClean="0">
                <a:solidFill>
                  <a:prstClr val="black"/>
                </a:solidFill>
                <a:latin typeface="Tahoma" pitchFamily="34" charset="0"/>
                <a:cs typeface="Tahoma" pitchFamily="34" charset="0"/>
              </a:rPr>
              <a:t>2 new CORS have been installed</a:t>
            </a:r>
          </a:p>
          <a:p>
            <a:pPr marL="2063750" lvl="5" indent="-339725" defTabSz="912813">
              <a:lnSpc>
                <a:spcPct val="90000"/>
              </a:lnSpc>
              <a:spcBef>
                <a:spcPts val="576"/>
              </a:spcBef>
              <a:spcAft>
                <a:spcPts val="300"/>
              </a:spcAft>
              <a:buFont typeface="Wingdings" pitchFamily="2" charset="2"/>
              <a:buChar char="§"/>
            </a:pPr>
            <a:r>
              <a:rPr lang="en-US" sz="2200" dirty="0" smtClean="0">
                <a:solidFill>
                  <a:prstClr val="black"/>
                </a:solidFill>
                <a:latin typeface="Tahoma" pitchFamily="34" charset="0"/>
                <a:cs typeface="Tahoma" pitchFamily="34" charset="0"/>
              </a:rPr>
              <a:t>Bethel (NCBT)</a:t>
            </a:r>
          </a:p>
          <a:p>
            <a:pPr marL="2063750" lvl="5" indent="-339725" defTabSz="912813">
              <a:lnSpc>
                <a:spcPct val="90000"/>
              </a:lnSpc>
              <a:spcBef>
                <a:spcPts val="576"/>
              </a:spcBef>
              <a:spcAft>
                <a:spcPts val="300"/>
              </a:spcAft>
              <a:buFont typeface="Wingdings" pitchFamily="2" charset="2"/>
              <a:buChar char="§"/>
            </a:pPr>
            <a:r>
              <a:rPr lang="en-US" sz="2200" dirty="0" smtClean="0">
                <a:solidFill>
                  <a:prstClr val="black"/>
                </a:solidFill>
                <a:latin typeface="Tahoma" pitchFamily="34" charset="0"/>
                <a:cs typeface="Tahoma" pitchFamily="34" charset="0"/>
              </a:rPr>
              <a:t>UNCC (NC49)</a:t>
            </a:r>
          </a:p>
          <a:p>
            <a:pPr marL="1604963" lvl="4" indent="-339725">
              <a:lnSpc>
                <a:spcPct val="90000"/>
              </a:lnSpc>
              <a:spcBef>
                <a:spcPts val="576"/>
              </a:spcBef>
              <a:spcAft>
                <a:spcPts val="300"/>
              </a:spcAft>
              <a:buFont typeface="Wingdings" pitchFamily="2" charset="2"/>
              <a:buChar char="§"/>
            </a:pPr>
            <a:r>
              <a:rPr lang="en-US" sz="2200" dirty="0" smtClean="0">
                <a:solidFill>
                  <a:prstClr val="black"/>
                </a:solidFill>
                <a:latin typeface="Tahoma" pitchFamily="34" charset="0"/>
                <a:cs typeface="Tahoma" pitchFamily="34" charset="0"/>
              </a:rPr>
              <a:t>1 decommissioned</a:t>
            </a:r>
          </a:p>
          <a:p>
            <a:pPr marL="2063750" lvl="5" indent="-339725">
              <a:lnSpc>
                <a:spcPct val="90000"/>
              </a:lnSpc>
              <a:spcBef>
                <a:spcPts val="576"/>
              </a:spcBef>
              <a:spcAft>
                <a:spcPts val="300"/>
              </a:spcAft>
              <a:buFont typeface="Wingdings" pitchFamily="2" charset="2"/>
              <a:buChar char="§"/>
            </a:pPr>
            <a:r>
              <a:rPr lang="en-US" sz="2200" dirty="0" smtClean="0">
                <a:solidFill>
                  <a:prstClr val="black"/>
                </a:solidFill>
                <a:latin typeface="Tahoma" pitchFamily="34" charset="0"/>
                <a:cs typeface="Tahoma" pitchFamily="34" charset="0"/>
              </a:rPr>
              <a:t>Clinton (NCCL</a:t>
            </a:r>
          </a:p>
        </p:txBody>
      </p:sp>
      <p:sp>
        <p:nvSpPr>
          <p:cNvPr id="15" name="Line 14"/>
          <p:cNvSpPr>
            <a:spLocks noChangeShapeType="1"/>
          </p:cNvSpPr>
          <p:nvPr/>
        </p:nvSpPr>
        <p:spPr bwMode="auto">
          <a:xfrm>
            <a:off x="706438" y="1504633"/>
            <a:ext cx="7751762" cy="0"/>
          </a:xfrm>
          <a:prstGeom prst="line">
            <a:avLst/>
          </a:prstGeom>
          <a:noFill/>
          <a:ln w="38100">
            <a:solidFill>
              <a:srgbClr val="02091C"/>
            </a:solidFill>
            <a:round/>
            <a:headEnd/>
            <a:tailEnd/>
          </a:ln>
        </p:spPr>
        <p:txBody>
          <a:bodyPr wrap="none" anchor="ctr"/>
          <a:lstStyle/>
          <a:p>
            <a:endParaRPr lang="en-US" dirty="0">
              <a:solidFill>
                <a:prstClr val="black"/>
              </a:solidFill>
            </a:endParaRPr>
          </a:p>
        </p:txBody>
      </p:sp>
      <p:pic>
        <p:nvPicPr>
          <p:cNvPr id="16" name="Picture 6" descr="geo_transparent_4inches"/>
          <p:cNvPicPr>
            <a:picLocks noChangeAspect="1" noChangeArrowheads="1"/>
          </p:cNvPicPr>
          <p:nvPr/>
        </p:nvPicPr>
        <p:blipFill>
          <a:blip r:embed="rId3" cstate="print"/>
          <a:srcRect/>
          <a:stretch>
            <a:fillRect/>
          </a:stretch>
        </p:blipFill>
        <p:spPr bwMode="auto">
          <a:xfrm>
            <a:off x="256309" y="332087"/>
            <a:ext cx="943099" cy="943099"/>
          </a:xfrm>
          <a:prstGeom prst="rect">
            <a:avLst/>
          </a:prstGeom>
          <a:noFill/>
        </p:spPr>
      </p:pic>
      <p:pic>
        <p:nvPicPr>
          <p:cNvPr id="18" name="Picture 17" descr="NCEMlogoColor1in_cmyk_U-150dpi"/>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869555" y="329184"/>
            <a:ext cx="1063202" cy="941832"/>
          </a:xfrm>
          <a:prstGeom prst="rect">
            <a:avLst/>
          </a:prstGeom>
          <a:noFill/>
          <a:ln w="9525">
            <a:noFill/>
            <a:miter lim="800000"/>
            <a:headEnd/>
            <a:tailEnd/>
          </a:ln>
        </p:spPr>
      </p:pic>
      <p:pic>
        <p:nvPicPr>
          <p:cNvPr id="12" name="Content Placeholder 10" descr="ncjl_monu.jpg"/>
          <p:cNvPicPr>
            <a:picLocks noGrp="1" noChangeAspect="1"/>
          </p:cNvPicPr>
          <p:nvPr>
            <p:ph sz="half" idx="2"/>
          </p:nvPr>
        </p:nvPicPr>
        <p:blipFill>
          <a:blip r:embed="rId5" cstate="print"/>
          <a:srcRect l="26801" t="33413" r="27163" b="6493"/>
          <a:stretch>
            <a:fillRect/>
          </a:stretch>
        </p:blipFill>
        <p:spPr>
          <a:xfrm>
            <a:off x="6762478" y="3003370"/>
            <a:ext cx="2214153" cy="3854630"/>
          </a:xfrm>
        </p:spPr>
      </p:pic>
      <p:pic>
        <p:nvPicPr>
          <p:cNvPr id="13" name="Content Placeholder 10" descr="ncjl_monu.jpg"/>
          <p:cNvPicPr>
            <a:picLocks noChangeAspect="1"/>
          </p:cNvPicPr>
          <p:nvPr/>
        </p:nvPicPr>
        <p:blipFill>
          <a:blip r:embed="rId5" cstate="print"/>
          <a:srcRect l="-133" t="2404" r="74784" b="83650"/>
          <a:stretch>
            <a:fillRect/>
          </a:stretch>
        </p:blipFill>
        <p:spPr bwMode="auto">
          <a:xfrm>
            <a:off x="7259955" y="2324710"/>
            <a:ext cx="1219200" cy="894493"/>
          </a:xfrm>
          <a:prstGeom prst="rect">
            <a:avLst/>
          </a:prstGeom>
          <a:noFill/>
          <a:ln w="9525">
            <a:noFill/>
            <a:miter lim="800000"/>
            <a:headEnd/>
            <a:tailEnd/>
          </a:ln>
        </p:spPr>
      </p:pic>
    </p:spTree>
    <p:extLst>
      <p:ext uri="{BB962C8B-B14F-4D97-AF65-F5344CB8AC3E}">
        <p14:creationId xmlns:p14="http://schemas.microsoft.com/office/powerpoint/2010/main" val="2894703994"/>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54000">
              <a:schemeClr val="accent1">
                <a:tint val="66000"/>
                <a:satMod val="160000"/>
              </a:schemeClr>
            </a:gs>
            <a:gs pos="96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Tahoma" pitchFamily="34" charset="0"/>
                <a:cs typeface="Tahoma" pitchFamily="34" charset="0"/>
              </a:rPr>
              <a:t>Clinton (NCCL) CORS</a:t>
            </a:r>
            <a:endParaRPr lang="en-US" sz="3600" dirty="0">
              <a:latin typeface="Tahoma" pitchFamily="34" charset="0"/>
              <a:cs typeface="Tahoma" pitchFamily="34" charset="0"/>
            </a:endParaRPr>
          </a:p>
        </p:txBody>
      </p:sp>
      <p:sp>
        <p:nvSpPr>
          <p:cNvPr id="8" name="Text Placeholder 7"/>
          <p:cNvSpPr>
            <a:spLocks noGrp="1"/>
          </p:cNvSpPr>
          <p:nvPr>
            <p:ph type="body" idx="1"/>
          </p:nvPr>
        </p:nvSpPr>
        <p:spPr/>
        <p:txBody>
          <a:bodyPr/>
          <a:lstStyle/>
          <a:p>
            <a:r>
              <a:rPr lang="en-US" dirty="0" smtClean="0"/>
              <a:t>Before</a:t>
            </a:r>
            <a:endParaRPr lang="en-US" dirty="0"/>
          </a:p>
        </p:txBody>
      </p:sp>
      <p:pic>
        <p:nvPicPr>
          <p:cNvPr id="1026" name="Picture 2" descr="Y:\BaseStations\Clinton_Removal\photo 4.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218464" y="2386067"/>
            <a:ext cx="4474274" cy="335570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3"/>
          </p:nvPr>
        </p:nvSpPr>
        <p:spPr/>
        <p:txBody>
          <a:bodyPr/>
          <a:lstStyle/>
          <a:p>
            <a:r>
              <a:rPr lang="en-US" dirty="0" smtClean="0"/>
              <a:t>After</a:t>
            </a:r>
            <a:endParaRPr lang="en-US" dirty="0"/>
          </a:p>
        </p:txBody>
      </p:sp>
      <p:pic>
        <p:nvPicPr>
          <p:cNvPr id="12" name="Content Placeholder 11"/>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65039" y="2210501"/>
            <a:ext cx="2962745" cy="3951288"/>
          </a:xfrm>
        </p:spPr>
      </p:pic>
      <p:sp>
        <p:nvSpPr>
          <p:cNvPr id="4" name="Line 14"/>
          <p:cNvSpPr>
            <a:spLocks noChangeShapeType="1"/>
          </p:cNvSpPr>
          <p:nvPr/>
        </p:nvSpPr>
        <p:spPr bwMode="auto">
          <a:xfrm>
            <a:off x="706438" y="1504633"/>
            <a:ext cx="7751762" cy="0"/>
          </a:xfrm>
          <a:prstGeom prst="line">
            <a:avLst/>
          </a:prstGeom>
          <a:noFill/>
          <a:ln w="38100">
            <a:solidFill>
              <a:srgbClr val="02091C"/>
            </a:solidFill>
            <a:round/>
            <a:headEnd/>
            <a:tailEnd/>
          </a:ln>
        </p:spPr>
        <p:txBody>
          <a:bodyPr wrap="none" anchor="ctr"/>
          <a:lstStyle/>
          <a:p>
            <a:endParaRPr lang="en-US" dirty="0">
              <a:solidFill>
                <a:prstClr val="black"/>
              </a:solidFill>
            </a:endParaRPr>
          </a:p>
        </p:txBody>
      </p:sp>
      <p:pic>
        <p:nvPicPr>
          <p:cNvPr id="5" name="Picture 6" descr="geo_transparent_4inches"/>
          <p:cNvPicPr>
            <a:picLocks noChangeAspect="1" noChangeArrowheads="1"/>
          </p:cNvPicPr>
          <p:nvPr/>
        </p:nvPicPr>
        <p:blipFill>
          <a:blip r:embed="rId5" cstate="print"/>
          <a:srcRect/>
          <a:stretch>
            <a:fillRect/>
          </a:stretch>
        </p:blipFill>
        <p:spPr bwMode="auto">
          <a:xfrm>
            <a:off x="256309" y="332087"/>
            <a:ext cx="943099" cy="943099"/>
          </a:xfrm>
          <a:prstGeom prst="rect">
            <a:avLst/>
          </a:prstGeom>
          <a:noFill/>
        </p:spPr>
      </p:pic>
      <p:pic>
        <p:nvPicPr>
          <p:cNvPr id="7" name="Picture 6" descr="NCEMlogoColor1in_cmyk_U-150dpi"/>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7869555" y="329184"/>
            <a:ext cx="1063202" cy="941832"/>
          </a:xfrm>
          <a:prstGeom prst="rect">
            <a:avLst/>
          </a:prstGeom>
          <a:noFill/>
          <a:ln w="9525">
            <a:noFill/>
            <a:miter lim="800000"/>
            <a:headEnd/>
            <a:tailEnd/>
          </a:ln>
        </p:spPr>
      </p:pic>
    </p:spTree>
    <p:extLst>
      <p:ext uri="{BB962C8B-B14F-4D97-AF65-F5344CB8AC3E}">
        <p14:creationId xmlns:p14="http://schemas.microsoft.com/office/powerpoint/2010/main" val="320280453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1346" name="Rectangle 2"/>
          <p:cNvSpPr>
            <a:spLocks noChangeArrowheads="1"/>
          </p:cNvSpPr>
          <p:nvPr/>
        </p:nvSpPr>
        <p:spPr bwMode="auto">
          <a:xfrm>
            <a:off x="685800" y="1676400"/>
            <a:ext cx="7772400" cy="4114800"/>
          </a:xfrm>
          <a:prstGeom prst="rect">
            <a:avLst/>
          </a:prstGeom>
          <a:noFill/>
          <a:ln w="9525">
            <a:noFill/>
            <a:miter lim="800000"/>
            <a:headEnd/>
            <a:tailEnd/>
          </a:ln>
          <a:effectLst/>
        </p:spPr>
        <p:txBody>
          <a:bodyPr/>
          <a:lstStyle/>
          <a:p>
            <a:pPr algn="ctr">
              <a:spcBef>
                <a:spcPct val="20000"/>
              </a:spcBef>
              <a:buSzPct val="75000"/>
              <a:buFont typeface="Monotype Sorts" pitchFamily="2" charset="2"/>
              <a:buNone/>
            </a:pPr>
            <a:endParaRPr lang="en-US" dirty="0">
              <a:solidFill>
                <a:prstClr val="black"/>
              </a:solidFill>
              <a:latin typeface="Tahoma" pitchFamily="34" charset="0"/>
            </a:endParaRPr>
          </a:p>
        </p:txBody>
      </p:sp>
      <p:sp>
        <p:nvSpPr>
          <p:cNvPr id="441349" name="Rectangle 5"/>
          <p:cNvSpPr>
            <a:spLocks noChangeArrowheads="1"/>
          </p:cNvSpPr>
          <p:nvPr/>
        </p:nvSpPr>
        <p:spPr bwMode="auto">
          <a:xfrm>
            <a:off x="0" y="274320"/>
            <a:ext cx="9144000" cy="1143000"/>
          </a:xfrm>
          <a:prstGeom prst="rect">
            <a:avLst/>
          </a:prstGeom>
          <a:noFill/>
          <a:ln w="9525">
            <a:noFill/>
            <a:miter lim="800000"/>
            <a:headEnd/>
            <a:tailEnd/>
          </a:ln>
          <a:effectLst/>
        </p:spPr>
        <p:txBody>
          <a:bodyPr anchor="ctr"/>
          <a:lstStyle/>
          <a:p>
            <a:pPr algn="ctr"/>
            <a:r>
              <a:rPr lang="en-US" sz="3600" dirty="0" smtClean="0">
                <a:solidFill>
                  <a:srgbClr val="000000"/>
                </a:solidFill>
                <a:latin typeface="Tahoma" pitchFamily="34" charset="0"/>
              </a:rPr>
              <a:t>NC CORS Network</a:t>
            </a:r>
            <a:endParaRPr lang="en-US" sz="3600" dirty="0">
              <a:solidFill>
                <a:srgbClr val="EEECE1"/>
              </a:solidFill>
              <a:latin typeface="Tahoma" pitchFamily="34" charset="0"/>
            </a:endParaRPr>
          </a:p>
        </p:txBody>
      </p:sp>
      <p:pic>
        <p:nvPicPr>
          <p:cNvPr id="6" name="Picture 6" descr="geo_transparent_4inches"/>
          <p:cNvPicPr>
            <a:picLocks noChangeAspect="1" noChangeArrowheads="1"/>
          </p:cNvPicPr>
          <p:nvPr/>
        </p:nvPicPr>
        <p:blipFill>
          <a:blip r:embed="rId3" cstate="print"/>
          <a:srcRect/>
          <a:stretch>
            <a:fillRect/>
          </a:stretch>
        </p:blipFill>
        <p:spPr bwMode="auto">
          <a:xfrm>
            <a:off x="256309" y="332087"/>
            <a:ext cx="943099" cy="943099"/>
          </a:xfrm>
          <a:prstGeom prst="rect">
            <a:avLst/>
          </a:prstGeom>
          <a:noFill/>
        </p:spPr>
      </p:pic>
      <p:sp>
        <p:nvSpPr>
          <p:cNvPr id="9" name="Line 14"/>
          <p:cNvSpPr>
            <a:spLocks noChangeShapeType="1"/>
          </p:cNvSpPr>
          <p:nvPr/>
        </p:nvSpPr>
        <p:spPr bwMode="auto">
          <a:xfrm>
            <a:off x="706438" y="1504633"/>
            <a:ext cx="7751762" cy="0"/>
          </a:xfrm>
          <a:prstGeom prst="line">
            <a:avLst/>
          </a:prstGeom>
          <a:noFill/>
          <a:ln w="38100">
            <a:solidFill>
              <a:srgbClr val="02091C"/>
            </a:solidFill>
            <a:round/>
            <a:headEnd/>
            <a:tailEnd/>
          </a:ln>
        </p:spPr>
        <p:txBody>
          <a:bodyPr wrap="none" anchor="ctr"/>
          <a:lstStyle/>
          <a:p>
            <a:endParaRPr lang="en-US" dirty="0">
              <a:solidFill>
                <a:prstClr val="black"/>
              </a:solidFill>
            </a:endParaRPr>
          </a:p>
        </p:txBody>
      </p:sp>
      <p:pic>
        <p:nvPicPr>
          <p:cNvPr id="10" name="Picture 9" descr="NCEMlogoColor1in_cmyk_U-150dpi"/>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869555" y="329184"/>
            <a:ext cx="1063202" cy="941832"/>
          </a:xfrm>
          <a:prstGeom prst="rect">
            <a:avLst/>
          </a:prstGeom>
          <a:noFill/>
          <a:ln w="9525">
            <a:noFill/>
            <a:miter lim="800000"/>
            <a:headEnd/>
            <a:tailEnd/>
          </a:ln>
        </p:spPr>
      </p:pic>
      <p:pic>
        <p:nvPicPr>
          <p:cNvPr id="8" name="Picture 5" descr="dot2"/>
          <p:cNvPicPr>
            <a:picLocks noChangeAspect="1" noChangeArrowheads="1"/>
          </p:cNvPicPr>
          <p:nvPr/>
        </p:nvPicPr>
        <p:blipFill>
          <a:blip r:embed="rId5" cstate="print"/>
          <a:srcRect/>
          <a:stretch>
            <a:fillRect/>
          </a:stretch>
        </p:blipFill>
        <p:spPr bwMode="auto">
          <a:xfrm>
            <a:off x="4190999" y="5857008"/>
            <a:ext cx="962891" cy="962891"/>
          </a:xfrm>
          <a:prstGeom prst="rect">
            <a:avLst/>
          </a:prstGeom>
          <a:noFill/>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19" y="1957387"/>
            <a:ext cx="8858250"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409916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52400"/>
            <a:ext cx="8534400" cy="6594764"/>
          </a:xfrm>
        </p:spPr>
      </p:pic>
    </p:spTree>
    <p:extLst>
      <p:ext uri="{BB962C8B-B14F-4D97-AF65-F5344CB8AC3E}">
        <p14:creationId xmlns:p14="http://schemas.microsoft.com/office/powerpoint/2010/main" val="2197966047"/>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54000">
              <a:schemeClr val="accent1">
                <a:tint val="66000"/>
                <a:satMod val="160000"/>
              </a:schemeClr>
            </a:gs>
            <a:gs pos="96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Tahoma" pitchFamily="34" charset="0"/>
                <a:cs typeface="Tahoma" pitchFamily="34" charset="0"/>
              </a:rPr>
              <a:t>NC Real Time Network Fact Sheet</a:t>
            </a:r>
            <a:endParaRPr lang="en-US" sz="3200" dirty="0">
              <a:latin typeface="Tahoma" pitchFamily="34" charset="0"/>
              <a:cs typeface="Tahoma" pitchFamily="34" charset="0"/>
            </a:endParaRPr>
          </a:p>
        </p:txBody>
      </p:sp>
      <p:sp>
        <p:nvSpPr>
          <p:cNvPr id="3" name="Content Placeholder 2"/>
          <p:cNvSpPr>
            <a:spLocks noGrp="1"/>
          </p:cNvSpPr>
          <p:nvPr>
            <p:ph sz="half" idx="1"/>
          </p:nvPr>
        </p:nvSpPr>
        <p:spPr>
          <a:xfrm>
            <a:off x="457200" y="1600204"/>
            <a:ext cx="3331029" cy="4525963"/>
          </a:xfrm>
        </p:spPr>
        <p:txBody>
          <a:bodyPr/>
          <a:lstStyle/>
          <a:p>
            <a:r>
              <a:rPr lang="en-US" dirty="0" smtClean="0"/>
              <a:t>User information</a:t>
            </a:r>
          </a:p>
          <a:p>
            <a:pPr lvl="1"/>
            <a:r>
              <a:rPr lang="en-US" dirty="0" smtClean="0"/>
              <a:t>Ports assigned</a:t>
            </a:r>
          </a:p>
          <a:p>
            <a:pPr lvl="2"/>
            <a:r>
              <a:rPr lang="en-US" dirty="0" smtClean="0"/>
              <a:t>1717</a:t>
            </a:r>
          </a:p>
          <a:p>
            <a:pPr lvl="1"/>
            <a:r>
              <a:rPr lang="en-US" dirty="0" smtClean="0"/>
              <a:t>RTN hours used in 2013</a:t>
            </a:r>
          </a:p>
          <a:p>
            <a:pPr lvl="2"/>
            <a:r>
              <a:rPr lang="en-US" dirty="0"/>
              <a:t>229,560</a:t>
            </a:r>
            <a:endParaRPr lang="en-US" dirty="0" smtClean="0"/>
          </a:p>
          <a:p>
            <a:pPr marL="457200" lvl="1" indent="0">
              <a:buNone/>
            </a:pPr>
            <a:endParaRPr lang="en-US" dirty="0"/>
          </a:p>
        </p:txBody>
      </p:sp>
      <p:sp>
        <p:nvSpPr>
          <p:cNvPr id="6" name="Content Placeholder 5"/>
          <p:cNvSpPr>
            <a:spLocks noGrp="1"/>
          </p:cNvSpPr>
          <p:nvPr>
            <p:ph sz="half" idx="2"/>
          </p:nvPr>
        </p:nvSpPr>
        <p:spPr/>
        <p:txBody>
          <a:bodyPr/>
          <a:lstStyle/>
          <a:p>
            <a:endParaRPr lang="en-US"/>
          </a:p>
        </p:txBody>
      </p:sp>
      <p:sp>
        <p:nvSpPr>
          <p:cNvPr id="4" name="Line 14"/>
          <p:cNvSpPr>
            <a:spLocks noChangeShapeType="1"/>
          </p:cNvSpPr>
          <p:nvPr/>
        </p:nvSpPr>
        <p:spPr bwMode="auto">
          <a:xfrm>
            <a:off x="706438" y="1504633"/>
            <a:ext cx="7751762" cy="0"/>
          </a:xfrm>
          <a:prstGeom prst="line">
            <a:avLst/>
          </a:prstGeom>
          <a:noFill/>
          <a:ln w="38100">
            <a:solidFill>
              <a:srgbClr val="02091C"/>
            </a:solidFill>
            <a:round/>
            <a:headEnd/>
            <a:tailEnd/>
          </a:ln>
        </p:spPr>
        <p:txBody>
          <a:bodyPr wrap="none" anchor="ctr"/>
          <a:lstStyle/>
          <a:p>
            <a:endParaRPr lang="en-US" dirty="0">
              <a:solidFill>
                <a:prstClr val="black"/>
              </a:solidFill>
            </a:endParaRPr>
          </a:p>
        </p:txBody>
      </p:sp>
      <p:pic>
        <p:nvPicPr>
          <p:cNvPr id="5" name="Picture 6" descr="geo_transparent_4inches"/>
          <p:cNvPicPr>
            <a:picLocks noChangeAspect="1" noChangeArrowheads="1"/>
          </p:cNvPicPr>
          <p:nvPr/>
        </p:nvPicPr>
        <p:blipFill>
          <a:blip r:embed="rId3" cstate="print"/>
          <a:srcRect/>
          <a:stretch>
            <a:fillRect/>
          </a:stretch>
        </p:blipFill>
        <p:spPr bwMode="auto">
          <a:xfrm>
            <a:off x="256309" y="332087"/>
            <a:ext cx="943099" cy="943099"/>
          </a:xfrm>
          <a:prstGeom prst="rect">
            <a:avLst/>
          </a:prstGeom>
          <a:noFill/>
        </p:spPr>
      </p:pic>
      <p:pic>
        <p:nvPicPr>
          <p:cNvPr id="7" name="Picture 6" descr="NCEMlogoColor1in_cmyk_U-150dpi"/>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869555" y="329184"/>
            <a:ext cx="1063202" cy="941832"/>
          </a:xfrm>
          <a:prstGeom prst="rect">
            <a:avLst/>
          </a:prstGeom>
          <a:noFill/>
          <a:ln w="9525">
            <a:noFill/>
            <a:miter lim="800000"/>
            <a:headEnd/>
            <a:tailEnd/>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3055" y="2422566"/>
            <a:ext cx="4695946" cy="2347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6463113"/>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Financial benefit of </a:t>
            </a:r>
            <a:br>
              <a:rPr lang="en-US" dirty="0" smtClean="0"/>
            </a:br>
            <a:r>
              <a:rPr lang="en-US" dirty="0" smtClean="0"/>
              <a:t>NC CORS in 2013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0618827"/>
              </p:ext>
            </p:extLst>
          </p:nvPr>
        </p:nvGraphicFramePr>
        <p:xfrm>
          <a:off x="76200" y="1737360"/>
          <a:ext cx="9017000" cy="4856480"/>
        </p:xfrm>
        <a:graphic>
          <a:graphicData uri="http://schemas.openxmlformats.org/drawingml/2006/table">
            <a:tbl>
              <a:tblPr firstRow="1" bandRow="1">
                <a:tableStyleId>{5C22544A-7EE6-4342-B048-85BDC9FD1C3A}</a:tableStyleId>
              </a:tblPr>
              <a:tblGrid>
                <a:gridCol w="1011574"/>
                <a:gridCol w="1461660"/>
                <a:gridCol w="1803400"/>
                <a:gridCol w="1132511"/>
                <a:gridCol w="1108858"/>
                <a:gridCol w="1082040"/>
                <a:gridCol w="1416957"/>
              </a:tblGrid>
              <a:tr h="0">
                <a:tc>
                  <a:txBody>
                    <a:bodyPr/>
                    <a:lstStyle/>
                    <a:p>
                      <a:r>
                        <a:rPr lang="en-US" sz="1400" dirty="0" smtClean="0"/>
                        <a:t>Product</a:t>
                      </a:r>
                      <a:endParaRPr lang="en-US" sz="1400" dirty="0"/>
                    </a:p>
                  </a:txBody>
                  <a:tcPr marL="45720" marR="45720" anchor="ctr"/>
                </a:tc>
                <a:tc>
                  <a:txBody>
                    <a:bodyPr/>
                    <a:lstStyle/>
                    <a:p>
                      <a:r>
                        <a:rPr lang="en-US" sz="1400" dirty="0" smtClean="0"/>
                        <a:t>*User  benefit in </a:t>
                      </a:r>
                      <a:r>
                        <a:rPr lang="en-US" sz="1400" dirty="0" smtClean="0">
                          <a:solidFill>
                            <a:srgbClr val="FFFF00"/>
                          </a:solidFill>
                        </a:rPr>
                        <a:t>2008 dollars</a:t>
                      </a:r>
                      <a:r>
                        <a:rPr lang="en-US" sz="1400" dirty="0" smtClean="0"/>
                        <a:t>/ quantifiable</a:t>
                      </a:r>
                      <a:r>
                        <a:rPr lang="en-US" sz="1400" baseline="0" dirty="0" smtClean="0"/>
                        <a:t> unit</a:t>
                      </a:r>
                      <a:endParaRPr lang="en-US" sz="1400" dirty="0"/>
                    </a:p>
                  </a:txBody>
                  <a:tcPr marL="45720" marR="45720" anchor="ctr"/>
                </a:tc>
                <a:tc>
                  <a:txBody>
                    <a:bodyPr/>
                    <a:lstStyle/>
                    <a:p>
                      <a:endParaRPr lang="en-US" sz="1400" dirty="0" smtClean="0"/>
                    </a:p>
                    <a:p>
                      <a:r>
                        <a:rPr lang="en-US" sz="1400" dirty="0" smtClean="0"/>
                        <a:t>Quantity in 2013</a:t>
                      </a:r>
                      <a:endParaRPr lang="en-US" sz="1400" dirty="0"/>
                    </a:p>
                  </a:txBody>
                  <a:tcPr marL="45720" marR="45720" anchor="ctr"/>
                </a:tc>
                <a:tc>
                  <a:txBody>
                    <a:bodyPr/>
                    <a:lstStyle/>
                    <a:p>
                      <a:r>
                        <a:rPr lang="en-US" sz="1400" dirty="0" smtClean="0"/>
                        <a:t>Total benefits in 2013 </a:t>
                      </a:r>
                    </a:p>
                    <a:p>
                      <a:r>
                        <a:rPr lang="en-US" sz="1200" dirty="0" smtClean="0"/>
                        <a:t>(User benefits</a:t>
                      </a:r>
                      <a:r>
                        <a:rPr lang="en-US" sz="1200" baseline="0" dirty="0" smtClean="0"/>
                        <a:t> in</a:t>
                      </a:r>
                      <a:r>
                        <a:rPr lang="en-US" sz="1200" dirty="0" smtClean="0"/>
                        <a:t> </a:t>
                      </a:r>
                      <a:r>
                        <a:rPr lang="en-US" sz="1200" dirty="0" smtClean="0">
                          <a:solidFill>
                            <a:srgbClr val="FFFF00"/>
                          </a:solidFill>
                        </a:rPr>
                        <a:t>2008 dollars </a:t>
                      </a:r>
                      <a:r>
                        <a:rPr lang="en-US" sz="1200" dirty="0" smtClean="0">
                          <a:solidFill>
                            <a:schemeClr val="lt1"/>
                          </a:solidFill>
                        </a:rPr>
                        <a:t>x</a:t>
                      </a:r>
                      <a:r>
                        <a:rPr lang="en-US" sz="1200" dirty="0" smtClean="0"/>
                        <a:t> the 2013 quantities)</a:t>
                      </a:r>
                      <a:endParaRPr lang="en-US" sz="1200" dirty="0"/>
                    </a:p>
                  </a:txBody>
                  <a:tcPr marL="45720" marR="45720" anchor="ctr"/>
                </a:tc>
                <a:tc>
                  <a:txBody>
                    <a:bodyPr/>
                    <a:lstStyle/>
                    <a:p>
                      <a:pPr marL="0" algn="l" defTabSz="914400" rtl="0" eaLnBrk="1" fontAlgn="t" latinLnBrk="0" hangingPunct="1"/>
                      <a:r>
                        <a:rPr lang="en-US" sz="1400" b="1" kern="1200" dirty="0" smtClean="0">
                          <a:solidFill>
                            <a:schemeClr val="lt1"/>
                          </a:solidFill>
                          <a:latin typeface="+mn-lt"/>
                          <a:ea typeface="+mn-ea"/>
                          <a:cs typeface="+mn-cs"/>
                        </a:rPr>
                        <a:t>Broader societal benefits </a:t>
                      </a:r>
                    </a:p>
                    <a:p>
                      <a:pPr marL="0" algn="l" defTabSz="914400" rtl="0" eaLnBrk="1" fontAlgn="t" latinLnBrk="0" hangingPunct="1"/>
                      <a:r>
                        <a:rPr lang="en-US" sz="1200" b="1" kern="1200" dirty="0" smtClean="0">
                          <a:solidFill>
                            <a:schemeClr val="lt1"/>
                          </a:solidFill>
                          <a:latin typeface="+mn-lt"/>
                          <a:ea typeface="+mn-ea"/>
                          <a:cs typeface="+mn-cs"/>
                        </a:rPr>
                        <a:t>(30% of Total benefits in 2013)</a:t>
                      </a:r>
                    </a:p>
                  </a:txBody>
                  <a:tcPr marL="45720" marR="45720" anchor="ctr"/>
                </a:tc>
                <a:tc>
                  <a:txBody>
                    <a:bodyPr/>
                    <a:lstStyle/>
                    <a:p>
                      <a:pPr marL="0" algn="l" defTabSz="914400" rtl="0" eaLnBrk="1" fontAlgn="t" latinLnBrk="0" hangingPunct="1"/>
                      <a:r>
                        <a:rPr lang="en-US" sz="1400" b="1" kern="1200" dirty="0" smtClean="0">
                          <a:solidFill>
                            <a:schemeClr val="lt1"/>
                          </a:solidFill>
                          <a:latin typeface="+mn-lt"/>
                          <a:ea typeface="+mn-ea"/>
                          <a:cs typeface="+mn-cs"/>
                        </a:rPr>
                        <a:t>15% annual growth for 5 yrs on the Broader societal benefits</a:t>
                      </a:r>
                    </a:p>
                  </a:txBody>
                  <a:tcPr marL="45720" marR="45720" anchor="ct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400" b="1" kern="1200" dirty="0" smtClean="0">
                          <a:solidFill>
                            <a:schemeClr val="lt1"/>
                          </a:solidFill>
                          <a:latin typeface="+mn-lt"/>
                          <a:ea typeface="+mn-ea"/>
                          <a:cs typeface="+mn-cs"/>
                        </a:rPr>
                        <a:t>Total benefits </a:t>
                      </a:r>
                      <a:r>
                        <a:rPr lang="en-US" sz="1200" dirty="0" smtClean="0"/>
                        <a:t>(User benefits</a:t>
                      </a:r>
                      <a:r>
                        <a:rPr lang="en-US" sz="1200" baseline="0" dirty="0" smtClean="0"/>
                        <a:t> in</a:t>
                      </a:r>
                      <a:r>
                        <a:rPr lang="en-US" sz="1200" dirty="0" smtClean="0"/>
                        <a:t> </a:t>
                      </a:r>
                      <a:r>
                        <a:rPr lang="en-US" sz="1200" dirty="0" smtClean="0">
                          <a:solidFill>
                            <a:srgbClr val="FFFF00"/>
                          </a:solidFill>
                        </a:rPr>
                        <a:t>2008 $s </a:t>
                      </a:r>
                      <a:r>
                        <a:rPr lang="en-US" sz="1200" dirty="0" smtClean="0">
                          <a:solidFill>
                            <a:schemeClr val="bg1"/>
                          </a:solidFill>
                        </a:rPr>
                        <a:t>x </a:t>
                      </a:r>
                      <a:r>
                        <a:rPr lang="en-US" sz="1200" dirty="0" smtClean="0"/>
                        <a:t>2013 </a:t>
                      </a:r>
                      <a:r>
                        <a:rPr lang="en-US" sz="1200" dirty="0" err="1" smtClean="0"/>
                        <a:t>qtys</a:t>
                      </a:r>
                      <a:r>
                        <a:rPr lang="en-US" sz="1200" dirty="0" smtClean="0"/>
                        <a:t>)</a:t>
                      </a:r>
                    </a:p>
                    <a:p>
                      <a:pPr marL="0" algn="l" defTabSz="914400" rtl="0" eaLnBrk="1" fontAlgn="t" latinLnBrk="0" hangingPunct="1"/>
                      <a:r>
                        <a:rPr lang="en-US" sz="1400" b="1" kern="1200" dirty="0" smtClean="0">
                          <a:solidFill>
                            <a:schemeClr val="lt1"/>
                          </a:solidFill>
                          <a:latin typeface="+mn-lt"/>
                          <a:ea typeface="+mn-ea"/>
                          <a:cs typeface="+mn-cs"/>
                        </a:rPr>
                        <a:t>+ 15% annual growth for 5 yrs on the Broader societal  benefits</a:t>
                      </a:r>
                    </a:p>
                  </a:txBody>
                  <a:tcPr marL="45720" marR="45720" anchor="ctr"/>
                </a:tc>
              </a:tr>
              <a:tr h="370840">
                <a:tc>
                  <a:txBody>
                    <a:bodyPr/>
                    <a:lstStyle/>
                    <a:p>
                      <a:r>
                        <a:rPr lang="en-US" sz="1400" dirty="0" smtClean="0"/>
                        <a:t>UFCORS downloads</a:t>
                      </a:r>
                      <a:endParaRPr lang="en-US" sz="1400" dirty="0"/>
                    </a:p>
                  </a:txBody>
                  <a:tcPr anchor="ctr"/>
                </a:tc>
                <a:tc>
                  <a:txBody>
                    <a:bodyPr/>
                    <a:lstStyle/>
                    <a:p>
                      <a:r>
                        <a:rPr lang="en-US" sz="1400" dirty="0" smtClean="0"/>
                        <a:t>$133/download</a:t>
                      </a:r>
                      <a:endParaRPr lang="en-US" sz="1400" dirty="0"/>
                    </a:p>
                  </a:txBody>
                  <a:tcPr anchor="ctr"/>
                </a:tc>
                <a:tc>
                  <a:txBody>
                    <a:bodyPr/>
                    <a:lstStyle/>
                    <a:p>
                      <a:pPr algn="l">
                        <a:tabLst>
                          <a:tab pos="800100" algn="dec"/>
                        </a:tabLst>
                      </a:pPr>
                      <a:r>
                        <a:rPr lang="en-US" sz="1400" dirty="0" smtClean="0"/>
                        <a:t>	41,058 downloads</a:t>
                      </a:r>
                      <a:endParaRPr lang="en-US" sz="1400" dirty="0"/>
                    </a:p>
                  </a:txBody>
                  <a:tcPr anchor="ctr"/>
                </a:tc>
                <a:tc>
                  <a:txBody>
                    <a:bodyPr/>
                    <a:lstStyle/>
                    <a:p>
                      <a:pPr algn="r" fontAlgn="b"/>
                      <a:r>
                        <a:rPr lang="en-US" sz="1400" b="0" i="0" u="none" strike="noStrike" dirty="0">
                          <a:solidFill>
                            <a:srgbClr val="000000"/>
                          </a:solidFill>
                          <a:latin typeface="Calibri"/>
                        </a:rPr>
                        <a:t>$5,460,714</a:t>
                      </a:r>
                    </a:p>
                  </a:txBody>
                  <a:tcPr marL="7620" marR="7620" marT="7620" marB="0" anchor="ctr"/>
                </a:tc>
                <a:tc>
                  <a:txBody>
                    <a:bodyPr/>
                    <a:lstStyle/>
                    <a:p>
                      <a:pPr algn="r" fontAlgn="b"/>
                      <a:r>
                        <a:rPr lang="en-US" sz="1400" b="0" i="0" u="none" strike="noStrike" dirty="0">
                          <a:solidFill>
                            <a:srgbClr val="000000"/>
                          </a:solidFill>
                          <a:latin typeface="Calibri"/>
                        </a:rPr>
                        <a:t>$1,638,214</a:t>
                      </a:r>
                    </a:p>
                  </a:txBody>
                  <a:tcPr marL="7620" marR="7620" marT="7620" marB="0" anchor="ctr"/>
                </a:tc>
                <a:tc>
                  <a:txBody>
                    <a:bodyPr/>
                    <a:lstStyle/>
                    <a:p>
                      <a:pPr algn="r" fontAlgn="b"/>
                      <a:r>
                        <a:rPr lang="en-US" sz="1400" b="0" i="0" u="none" strike="noStrike">
                          <a:solidFill>
                            <a:srgbClr val="000000"/>
                          </a:solidFill>
                          <a:latin typeface="Calibri"/>
                        </a:rPr>
                        <a:t>$3,295,034</a:t>
                      </a:r>
                    </a:p>
                  </a:txBody>
                  <a:tcPr marL="7620" marR="7620" marT="7620" marB="0" anchor="ctr"/>
                </a:tc>
                <a:tc>
                  <a:txBody>
                    <a:bodyPr/>
                    <a:lstStyle/>
                    <a:p>
                      <a:pPr algn="r" fontAlgn="b"/>
                      <a:r>
                        <a:rPr lang="en-US" sz="1400" b="0" i="0" u="none" strike="noStrike">
                          <a:solidFill>
                            <a:srgbClr val="000000"/>
                          </a:solidFill>
                          <a:latin typeface="Calibri"/>
                        </a:rPr>
                        <a:t>$8,755,748</a:t>
                      </a:r>
                    </a:p>
                  </a:txBody>
                  <a:tcPr marL="7620" marR="7620" marT="7620" marB="0" anchor="ctr"/>
                </a:tc>
              </a:tr>
              <a:tr h="370840">
                <a:tc>
                  <a:txBody>
                    <a:bodyPr/>
                    <a:lstStyle/>
                    <a:p>
                      <a:r>
                        <a:rPr lang="en-US" sz="1400" dirty="0" smtClean="0"/>
                        <a:t>NGS FTP downloads</a:t>
                      </a:r>
                      <a:endParaRPr lang="en-US" sz="1400" dirty="0"/>
                    </a:p>
                  </a:txBody>
                  <a:tcPr anchor="ctr"/>
                </a:tc>
                <a:tc>
                  <a:txBody>
                    <a:bodyPr/>
                    <a:lstStyle/>
                    <a:p>
                      <a:r>
                        <a:rPr lang="en-US" sz="1400" dirty="0" smtClean="0"/>
                        <a:t>$30/download</a:t>
                      </a:r>
                      <a:endParaRPr lang="en-US" sz="1400" dirty="0"/>
                    </a:p>
                  </a:txBody>
                  <a:tcPr anchor="ctr"/>
                </a:tc>
                <a:tc>
                  <a:txBody>
                    <a:bodyPr/>
                    <a:lstStyle/>
                    <a:p>
                      <a:pPr marL="0" algn="l" defTabSz="914400" rtl="0" eaLnBrk="1" latinLnBrk="0" hangingPunct="1">
                        <a:tabLst>
                          <a:tab pos="800100" algn="dec"/>
                        </a:tabLst>
                      </a:pPr>
                      <a:r>
                        <a:rPr lang="en-US" sz="1400" dirty="0" smtClean="0"/>
                        <a:t>	</a:t>
                      </a:r>
                      <a:r>
                        <a:rPr lang="en-US" sz="1400" kern="1200" dirty="0" smtClean="0">
                          <a:solidFill>
                            <a:schemeClr val="dk1"/>
                          </a:solidFill>
                          <a:latin typeface="+mn-lt"/>
                          <a:ea typeface="+mn-ea"/>
                          <a:cs typeface="+mn-cs"/>
                        </a:rPr>
                        <a:t>1,605,420 downloads</a:t>
                      </a:r>
                      <a:endParaRPr lang="en-US" sz="1400" kern="1200" dirty="0">
                        <a:solidFill>
                          <a:schemeClr val="dk1"/>
                        </a:solidFill>
                        <a:latin typeface="+mn-lt"/>
                        <a:ea typeface="+mn-ea"/>
                        <a:cs typeface="+mn-cs"/>
                      </a:endParaRPr>
                    </a:p>
                  </a:txBody>
                  <a:tcPr anchor="ctr"/>
                </a:tc>
                <a:tc>
                  <a:txBody>
                    <a:bodyPr/>
                    <a:lstStyle/>
                    <a:p>
                      <a:pPr algn="r" fontAlgn="b"/>
                      <a:r>
                        <a:rPr lang="en-US" sz="1400" b="0" i="0" u="none" strike="noStrike">
                          <a:solidFill>
                            <a:srgbClr val="000000"/>
                          </a:solidFill>
                          <a:latin typeface="Calibri"/>
                        </a:rPr>
                        <a:t>$48,162,600</a:t>
                      </a:r>
                    </a:p>
                  </a:txBody>
                  <a:tcPr marL="7620" marR="7620" marT="7620" marB="0" anchor="ctr"/>
                </a:tc>
                <a:tc>
                  <a:txBody>
                    <a:bodyPr/>
                    <a:lstStyle/>
                    <a:p>
                      <a:pPr algn="r" fontAlgn="b"/>
                      <a:r>
                        <a:rPr lang="en-US" sz="1400" b="0" i="0" u="none" strike="noStrike" dirty="0">
                          <a:solidFill>
                            <a:srgbClr val="000000"/>
                          </a:solidFill>
                          <a:latin typeface="Calibri"/>
                        </a:rPr>
                        <a:t>$14,448,780</a:t>
                      </a:r>
                    </a:p>
                  </a:txBody>
                  <a:tcPr marL="7620" marR="7620" marT="7620" marB="0" anchor="ctr"/>
                </a:tc>
                <a:tc>
                  <a:txBody>
                    <a:bodyPr/>
                    <a:lstStyle/>
                    <a:p>
                      <a:pPr algn="r" fontAlgn="b"/>
                      <a:r>
                        <a:rPr lang="en-US" sz="1400" b="0" i="0" u="none" strike="noStrike">
                          <a:solidFill>
                            <a:srgbClr val="000000"/>
                          </a:solidFill>
                          <a:latin typeface="Calibri"/>
                        </a:rPr>
                        <a:t>$29,061,658</a:t>
                      </a:r>
                    </a:p>
                  </a:txBody>
                  <a:tcPr marL="7620" marR="7620" marT="7620" marB="0" anchor="ctr"/>
                </a:tc>
                <a:tc>
                  <a:txBody>
                    <a:bodyPr/>
                    <a:lstStyle/>
                    <a:p>
                      <a:pPr algn="r" fontAlgn="b"/>
                      <a:r>
                        <a:rPr lang="en-US" sz="1400" b="0" i="0" u="none" strike="noStrike">
                          <a:solidFill>
                            <a:srgbClr val="000000"/>
                          </a:solidFill>
                          <a:latin typeface="Calibri"/>
                        </a:rPr>
                        <a:t>$77,224,258</a:t>
                      </a:r>
                    </a:p>
                  </a:txBody>
                  <a:tcPr marL="7620" marR="7620" marT="7620" marB="0" anchor="ctr"/>
                </a:tc>
              </a:tr>
              <a:tr h="370840">
                <a:tc>
                  <a:txBody>
                    <a:bodyPr/>
                    <a:lstStyle/>
                    <a:p>
                      <a:r>
                        <a:rPr lang="en-US" sz="1400" dirty="0" smtClean="0"/>
                        <a:t>OPUS-S</a:t>
                      </a:r>
                      <a:r>
                        <a:rPr lang="en-US" sz="1400" baseline="0" dirty="0" smtClean="0"/>
                        <a:t> solutions</a:t>
                      </a:r>
                      <a:endParaRPr lang="en-US" sz="1400" dirty="0" smtClean="0"/>
                    </a:p>
                  </a:txBody>
                  <a:tcPr anchor="ctr"/>
                </a:tc>
                <a:tc>
                  <a:txBody>
                    <a:bodyPr/>
                    <a:lstStyle/>
                    <a:p>
                      <a:r>
                        <a:rPr lang="en-US" sz="1400" dirty="0" smtClean="0"/>
                        <a:t>$500/solution</a:t>
                      </a:r>
                      <a:endParaRPr lang="en-US" sz="1400" dirty="0"/>
                    </a:p>
                  </a:txBody>
                  <a:tcPr anchor="ctr"/>
                </a:tc>
                <a:tc>
                  <a:txBody>
                    <a:bodyPr/>
                    <a:lstStyle/>
                    <a:p>
                      <a:pPr marL="0" algn="l" defTabSz="914400" rtl="0" eaLnBrk="1" latinLnBrk="0" hangingPunct="1">
                        <a:tabLst>
                          <a:tab pos="800100" algn="dec"/>
                        </a:tabLst>
                      </a:pPr>
                      <a:r>
                        <a:rPr lang="en-US" sz="1400" dirty="0" smtClean="0"/>
                        <a:t>	</a:t>
                      </a:r>
                      <a:r>
                        <a:rPr lang="en-US" sz="1400" kern="1200" dirty="0" smtClean="0">
                          <a:solidFill>
                            <a:schemeClr val="dk1"/>
                          </a:solidFill>
                          <a:latin typeface="+mn-lt"/>
                          <a:ea typeface="+mn-ea"/>
                          <a:cs typeface="+mn-cs"/>
                        </a:rPr>
                        <a:t>2,509 solutions</a:t>
                      </a:r>
                      <a:endParaRPr lang="en-US" sz="1400" kern="1200" dirty="0">
                        <a:solidFill>
                          <a:schemeClr val="dk1"/>
                        </a:solidFill>
                        <a:latin typeface="+mn-lt"/>
                        <a:ea typeface="+mn-ea"/>
                        <a:cs typeface="+mn-cs"/>
                      </a:endParaRPr>
                    </a:p>
                  </a:txBody>
                  <a:tcPr anchor="ctr"/>
                </a:tc>
                <a:tc>
                  <a:txBody>
                    <a:bodyPr/>
                    <a:lstStyle/>
                    <a:p>
                      <a:pPr algn="r" fontAlgn="b"/>
                      <a:r>
                        <a:rPr lang="en-US" sz="1400" b="0" i="0" u="none" strike="noStrike">
                          <a:solidFill>
                            <a:srgbClr val="000000"/>
                          </a:solidFill>
                          <a:latin typeface="Calibri"/>
                        </a:rPr>
                        <a:t>$1,254,500</a:t>
                      </a:r>
                    </a:p>
                  </a:txBody>
                  <a:tcPr marL="7620" marR="7620" marT="7620" marB="0" anchor="ctr"/>
                </a:tc>
                <a:tc>
                  <a:txBody>
                    <a:bodyPr/>
                    <a:lstStyle/>
                    <a:p>
                      <a:pPr algn="r" fontAlgn="b"/>
                      <a:r>
                        <a:rPr lang="en-US" sz="1400" b="0" i="0" u="none" strike="noStrike" dirty="0">
                          <a:solidFill>
                            <a:srgbClr val="000000"/>
                          </a:solidFill>
                          <a:latin typeface="Calibri"/>
                        </a:rPr>
                        <a:t>$376,350</a:t>
                      </a:r>
                    </a:p>
                  </a:txBody>
                  <a:tcPr marL="7620" marR="7620" marT="7620" marB="0" anchor="ctr"/>
                </a:tc>
                <a:tc>
                  <a:txBody>
                    <a:bodyPr/>
                    <a:lstStyle/>
                    <a:p>
                      <a:pPr algn="r" fontAlgn="b"/>
                      <a:r>
                        <a:rPr lang="en-US" sz="1400" b="0" i="0" u="none" strike="noStrike" dirty="0">
                          <a:solidFill>
                            <a:srgbClr val="000000"/>
                          </a:solidFill>
                          <a:latin typeface="Calibri"/>
                        </a:rPr>
                        <a:t>$756,974</a:t>
                      </a:r>
                    </a:p>
                  </a:txBody>
                  <a:tcPr marL="7620" marR="7620" marT="7620" marB="0" anchor="ctr"/>
                </a:tc>
                <a:tc>
                  <a:txBody>
                    <a:bodyPr/>
                    <a:lstStyle/>
                    <a:p>
                      <a:pPr algn="r" fontAlgn="b"/>
                      <a:r>
                        <a:rPr lang="en-US" sz="1400" b="0" i="0" u="none" strike="noStrike">
                          <a:solidFill>
                            <a:srgbClr val="000000"/>
                          </a:solidFill>
                          <a:latin typeface="Calibri"/>
                        </a:rPr>
                        <a:t>$2,011,474</a:t>
                      </a:r>
                    </a:p>
                  </a:txBody>
                  <a:tcPr marL="7620" marR="7620" marT="7620" marB="0" anchor="ctr"/>
                </a:tc>
              </a:tr>
              <a:tr h="370840">
                <a:tc>
                  <a:txBody>
                    <a:bodyPr/>
                    <a:lstStyle/>
                    <a:p>
                      <a:r>
                        <a:rPr lang="en-US" sz="1400" dirty="0" smtClean="0"/>
                        <a:t>OPUS-RS solutions</a:t>
                      </a:r>
                      <a:endParaRPr lang="en-US" sz="1400" dirty="0"/>
                    </a:p>
                  </a:txBody>
                  <a:tcPr anchor="ctr"/>
                </a:tc>
                <a:tc>
                  <a:txBody>
                    <a:bodyPr/>
                    <a:lstStyle/>
                    <a:p>
                      <a:r>
                        <a:rPr lang="en-US" sz="1400" dirty="0" smtClean="0"/>
                        <a:t>$500/solution</a:t>
                      </a:r>
                      <a:endParaRPr lang="en-US" sz="1400" dirty="0"/>
                    </a:p>
                  </a:txBody>
                  <a:tcPr anchor="ctr"/>
                </a:tc>
                <a:tc>
                  <a:txBody>
                    <a:bodyPr/>
                    <a:lstStyle/>
                    <a:p>
                      <a:pPr marL="0" algn="l" defTabSz="914400" rtl="0" eaLnBrk="1" latinLnBrk="0" hangingPunct="1">
                        <a:tabLst>
                          <a:tab pos="800100" algn="dec"/>
                        </a:tabLst>
                      </a:pPr>
                      <a:r>
                        <a:rPr lang="en-US" sz="1400" dirty="0" smtClean="0"/>
                        <a:t>	</a:t>
                      </a:r>
                      <a:r>
                        <a:rPr lang="en-US" sz="1400" kern="1200" dirty="0" smtClean="0">
                          <a:solidFill>
                            <a:schemeClr val="dk1"/>
                          </a:solidFill>
                          <a:latin typeface="+mn-lt"/>
                          <a:ea typeface="+mn-ea"/>
                          <a:cs typeface="+mn-cs"/>
                        </a:rPr>
                        <a:t>6,994 solutions</a:t>
                      </a:r>
                      <a:endParaRPr lang="en-US" sz="1400" kern="1200" dirty="0">
                        <a:solidFill>
                          <a:schemeClr val="dk1"/>
                        </a:solidFill>
                        <a:latin typeface="+mn-lt"/>
                        <a:ea typeface="+mn-ea"/>
                        <a:cs typeface="+mn-cs"/>
                      </a:endParaRPr>
                    </a:p>
                  </a:txBody>
                  <a:tcPr anchor="ctr"/>
                </a:tc>
                <a:tc>
                  <a:txBody>
                    <a:bodyPr/>
                    <a:lstStyle/>
                    <a:p>
                      <a:pPr algn="r" fontAlgn="b"/>
                      <a:r>
                        <a:rPr lang="en-US" sz="1400" b="0" i="0" u="none" strike="noStrike">
                          <a:solidFill>
                            <a:srgbClr val="000000"/>
                          </a:solidFill>
                          <a:latin typeface="Calibri"/>
                        </a:rPr>
                        <a:t>$3,497,000</a:t>
                      </a:r>
                    </a:p>
                  </a:txBody>
                  <a:tcPr marL="7620" marR="7620" marT="7620" marB="0" anchor="ctr"/>
                </a:tc>
                <a:tc>
                  <a:txBody>
                    <a:bodyPr/>
                    <a:lstStyle/>
                    <a:p>
                      <a:pPr algn="r" fontAlgn="b"/>
                      <a:r>
                        <a:rPr lang="en-US" sz="1400" b="0" i="0" u="none" strike="noStrike">
                          <a:solidFill>
                            <a:srgbClr val="000000"/>
                          </a:solidFill>
                          <a:latin typeface="Calibri"/>
                        </a:rPr>
                        <a:t>$1,049,100</a:t>
                      </a:r>
                    </a:p>
                  </a:txBody>
                  <a:tcPr marL="7620" marR="7620" marT="7620" marB="0" anchor="ctr"/>
                </a:tc>
                <a:tc>
                  <a:txBody>
                    <a:bodyPr/>
                    <a:lstStyle/>
                    <a:p>
                      <a:pPr algn="r" fontAlgn="b"/>
                      <a:r>
                        <a:rPr lang="en-US" sz="1400" b="0" i="0" u="none" strike="noStrike" dirty="0">
                          <a:solidFill>
                            <a:srgbClr val="000000"/>
                          </a:solidFill>
                          <a:latin typeface="Calibri"/>
                        </a:rPr>
                        <a:t>$2,110,115</a:t>
                      </a:r>
                    </a:p>
                  </a:txBody>
                  <a:tcPr marL="7620" marR="7620" marT="7620" marB="0" anchor="ctr"/>
                </a:tc>
                <a:tc>
                  <a:txBody>
                    <a:bodyPr/>
                    <a:lstStyle/>
                    <a:p>
                      <a:pPr algn="r" fontAlgn="b"/>
                      <a:r>
                        <a:rPr lang="en-US" sz="1400" b="0" i="0" u="none" strike="noStrike">
                          <a:solidFill>
                            <a:srgbClr val="000000"/>
                          </a:solidFill>
                          <a:latin typeface="Calibri"/>
                        </a:rPr>
                        <a:t>$5,607,115</a:t>
                      </a:r>
                    </a:p>
                  </a:txBody>
                  <a:tcPr marL="7620" marR="7620" marT="7620" marB="0" anchor="ctr"/>
                </a:tc>
              </a:tr>
              <a:tr h="370840">
                <a:tc>
                  <a:txBody>
                    <a:bodyPr/>
                    <a:lstStyle/>
                    <a:p>
                      <a:r>
                        <a:rPr lang="en-US" sz="1400" dirty="0" smtClean="0"/>
                        <a:t>OPUS-DB solutions</a:t>
                      </a:r>
                      <a:endParaRPr lang="en-US" sz="1400" dirty="0"/>
                    </a:p>
                  </a:txBody>
                  <a:tcPr anchor="ctr"/>
                </a:tc>
                <a:tc>
                  <a:txBody>
                    <a:bodyPr/>
                    <a:lstStyle/>
                    <a:p>
                      <a:r>
                        <a:rPr lang="en-US" sz="1400" dirty="0" smtClean="0"/>
                        <a:t>$400/submission</a:t>
                      </a:r>
                      <a:endParaRPr lang="en-US" sz="1400" dirty="0"/>
                    </a:p>
                  </a:txBody>
                  <a:tcPr anchor="ctr"/>
                </a:tc>
                <a:tc>
                  <a:txBody>
                    <a:bodyPr/>
                    <a:lstStyle/>
                    <a:p>
                      <a:pPr marL="0" algn="l" defTabSz="914400" rtl="0" eaLnBrk="1" latinLnBrk="0" hangingPunct="1">
                        <a:tabLst>
                          <a:tab pos="800100" algn="dec"/>
                        </a:tabLst>
                      </a:pPr>
                      <a:r>
                        <a:rPr lang="en-US" sz="1400" dirty="0" smtClean="0"/>
                        <a:t>	</a:t>
                      </a:r>
                      <a:r>
                        <a:rPr lang="en-US" sz="1400" kern="1200" dirty="0" smtClean="0">
                          <a:solidFill>
                            <a:schemeClr val="dk1"/>
                          </a:solidFill>
                          <a:latin typeface="+mn-lt"/>
                          <a:ea typeface="+mn-ea"/>
                          <a:cs typeface="+mn-cs"/>
                        </a:rPr>
                        <a:t>12 solutions</a:t>
                      </a:r>
                      <a:endParaRPr lang="en-US" sz="1400" kern="1200" dirty="0">
                        <a:solidFill>
                          <a:schemeClr val="dk1"/>
                        </a:solidFill>
                        <a:latin typeface="+mn-lt"/>
                        <a:ea typeface="+mn-ea"/>
                        <a:cs typeface="+mn-cs"/>
                      </a:endParaRPr>
                    </a:p>
                  </a:txBody>
                  <a:tcPr anchor="ctr"/>
                </a:tc>
                <a:tc>
                  <a:txBody>
                    <a:bodyPr/>
                    <a:lstStyle/>
                    <a:p>
                      <a:pPr algn="r" fontAlgn="b"/>
                      <a:r>
                        <a:rPr lang="en-US" sz="1400" b="0" i="0" u="none" strike="noStrike">
                          <a:solidFill>
                            <a:srgbClr val="000000"/>
                          </a:solidFill>
                          <a:latin typeface="Calibri"/>
                        </a:rPr>
                        <a:t>$4,800</a:t>
                      </a:r>
                    </a:p>
                  </a:txBody>
                  <a:tcPr marL="7620" marR="7620" marT="7620" marB="0" anchor="ctr"/>
                </a:tc>
                <a:tc>
                  <a:txBody>
                    <a:bodyPr/>
                    <a:lstStyle/>
                    <a:p>
                      <a:pPr algn="r" fontAlgn="b"/>
                      <a:r>
                        <a:rPr lang="en-US" sz="1400" b="0" i="0" u="none" strike="noStrike">
                          <a:solidFill>
                            <a:srgbClr val="000000"/>
                          </a:solidFill>
                          <a:latin typeface="Calibri"/>
                        </a:rPr>
                        <a:t>$1,440</a:t>
                      </a:r>
                    </a:p>
                  </a:txBody>
                  <a:tcPr marL="7620" marR="7620" marT="7620" marB="0" anchor="ctr"/>
                </a:tc>
                <a:tc>
                  <a:txBody>
                    <a:bodyPr/>
                    <a:lstStyle/>
                    <a:p>
                      <a:pPr algn="r" fontAlgn="b"/>
                      <a:r>
                        <a:rPr lang="en-US" sz="1400" b="0" i="0" u="none" strike="noStrike" dirty="0">
                          <a:solidFill>
                            <a:srgbClr val="000000"/>
                          </a:solidFill>
                          <a:latin typeface="Calibri"/>
                        </a:rPr>
                        <a:t>$2,896</a:t>
                      </a:r>
                    </a:p>
                  </a:txBody>
                  <a:tcPr marL="7620" marR="7620" marT="7620" marB="0" anchor="ctr"/>
                </a:tc>
                <a:tc>
                  <a:txBody>
                    <a:bodyPr/>
                    <a:lstStyle/>
                    <a:p>
                      <a:pPr algn="r" fontAlgn="b"/>
                      <a:r>
                        <a:rPr lang="en-US" sz="1400" b="0" i="0" u="none" strike="noStrike">
                          <a:solidFill>
                            <a:srgbClr val="000000"/>
                          </a:solidFill>
                          <a:latin typeface="Calibri"/>
                        </a:rPr>
                        <a:t>$7,696</a:t>
                      </a:r>
                    </a:p>
                  </a:txBody>
                  <a:tcPr marL="7620" marR="7620" marT="7620" marB="0" anchor="ctr"/>
                </a:tc>
              </a:tr>
              <a:tr h="370840">
                <a:tc>
                  <a:txBody>
                    <a:bodyPr/>
                    <a:lstStyle/>
                    <a:p>
                      <a:r>
                        <a:rPr lang="en-US" sz="1400" dirty="0" smtClean="0"/>
                        <a:t>NC RTN</a:t>
                      </a:r>
                      <a:endParaRPr lang="en-US" sz="1400" dirty="0"/>
                    </a:p>
                  </a:txBody>
                  <a:tcPr anchor="ctr"/>
                </a:tc>
                <a:tc>
                  <a:txBody>
                    <a:bodyPr/>
                    <a:lstStyle/>
                    <a:p>
                      <a:r>
                        <a:rPr lang="en-US" sz="1400" dirty="0" smtClean="0"/>
                        <a:t>$100/hour</a:t>
                      </a:r>
                      <a:endParaRPr lang="en-US" sz="1400" dirty="0"/>
                    </a:p>
                  </a:txBody>
                  <a:tcPr anchor="ctr"/>
                </a:tc>
                <a:tc>
                  <a:txBody>
                    <a:bodyPr/>
                    <a:lstStyle/>
                    <a:p>
                      <a:pPr marL="0" algn="l" defTabSz="914400" rtl="0" eaLnBrk="1" latinLnBrk="0" hangingPunct="1">
                        <a:tabLst>
                          <a:tab pos="800100" algn="dec"/>
                        </a:tabLst>
                      </a:pPr>
                      <a:r>
                        <a:rPr lang="en-US" sz="1400" dirty="0" smtClean="0"/>
                        <a:t>	</a:t>
                      </a:r>
                      <a:r>
                        <a:rPr lang="en-US" sz="1400" kern="1200" dirty="0" smtClean="0">
                          <a:solidFill>
                            <a:schemeClr val="dk1"/>
                          </a:solidFill>
                          <a:latin typeface="+mn-lt"/>
                          <a:ea typeface="+mn-ea"/>
                          <a:cs typeface="+mn-cs"/>
                        </a:rPr>
                        <a:t>229,560 hours</a:t>
                      </a:r>
                      <a:endParaRPr lang="en-US" sz="1400" kern="1200" dirty="0">
                        <a:solidFill>
                          <a:schemeClr val="dk1"/>
                        </a:solidFill>
                        <a:latin typeface="+mn-lt"/>
                        <a:ea typeface="+mn-ea"/>
                        <a:cs typeface="+mn-cs"/>
                      </a:endParaRPr>
                    </a:p>
                  </a:txBody>
                  <a:tcPr anchor="ctr"/>
                </a:tc>
                <a:tc>
                  <a:txBody>
                    <a:bodyPr/>
                    <a:lstStyle/>
                    <a:p>
                      <a:pPr algn="r" fontAlgn="b"/>
                      <a:r>
                        <a:rPr lang="en-US" sz="1400" b="0" i="0" u="none" strike="noStrike">
                          <a:solidFill>
                            <a:srgbClr val="000000"/>
                          </a:solidFill>
                          <a:latin typeface="Calibri"/>
                        </a:rPr>
                        <a:t>$22,956,000</a:t>
                      </a:r>
                    </a:p>
                  </a:txBody>
                  <a:tcPr marL="7620" marR="7620" marT="7620" marB="0" anchor="ctr"/>
                </a:tc>
                <a:tc>
                  <a:txBody>
                    <a:bodyPr/>
                    <a:lstStyle/>
                    <a:p>
                      <a:pPr algn="r" fontAlgn="b"/>
                      <a:r>
                        <a:rPr lang="en-US" sz="1400" b="0" i="0" u="none" strike="noStrike">
                          <a:solidFill>
                            <a:srgbClr val="000000"/>
                          </a:solidFill>
                          <a:latin typeface="Calibri"/>
                        </a:rPr>
                        <a:t>$6,886,800</a:t>
                      </a:r>
                    </a:p>
                  </a:txBody>
                  <a:tcPr marL="7620" marR="7620" marT="7620" marB="0" anchor="ctr"/>
                </a:tc>
                <a:tc>
                  <a:txBody>
                    <a:bodyPr/>
                    <a:lstStyle/>
                    <a:p>
                      <a:pPr algn="r" fontAlgn="b"/>
                      <a:r>
                        <a:rPr lang="en-US" sz="1400" b="0" i="0" u="none" strike="noStrike">
                          <a:solidFill>
                            <a:srgbClr val="000000"/>
                          </a:solidFill>
                          <a:latin typeface="Calibri"/>
                        </a:rPr>
                        <a:t>$13,851,815</a:t>
                      </a:r>
                    </a:p>
                  </a:txBody>
                  <a:tcPr marL="7620" marR="7620" marT="7620" marB="0" anchor="ctr"/>
                </a:tc>
                <a:tc>
                  <a:txBody>
                    <a:bodyPr/>
                    <a:lstStyle/>
                    <a:p>
                      <a:pPr algn="r" fontAlgn="b"/>
                      <a:r>
                        <a:rPr lang="en-US" sz="1400" b="0" i="0" u="none" strike="noStrike" dirty="0">
                          <a:solidFill>
                            <a:srgbClr val="000000"/>
                          </a:solidFill>
                          <a:latin typeface="Calibri"/>
                        </a:rPr>
                        <a:t>$36,807,815</a:t>
                      </a:r>
                    </a:p>
                  </a:txBody>
                  <a:tcPr marL="7620" marR="7620" marT="7620" marB="0" anchor="ctr"/>
                </a:tc>
              </a:tr>
              <a:tr h="370840">
                <a:tc>
                  <a:txBody>
                    <a:bodyPr/>
                    <a:lstStyle/>
                    <a:p>
                      <a:endParaRPr lang="en-US" sz="1400"/>
                    </a:p>
                  </a:txBody>
                  <a:tcPr anchor="ctr"/>
                </a:tc>
                <a:tc>
                  <a:txBody>
                    <a:bodyPr/>
                    <a:lstStyle/>
                    <a:p>
                      <a:endParaRPr lang="en-US" sz="1400" dirty="0"/>
                    </a:p>
                  </a:txBody>
                  <a:tcPr anchor="ctr"/>
                </a:tc>
                <a:tc>
                  <a:txBody>
                    <a:bodyPr/>
                    <a:lstStyle/>
                    <a:p>
                      <a:pPr algn="r"/>
                      <a:r>
                        <a:rPr lang="en-US" sz="1400" b="1" dirty="0" smtClean="0"/>
                        <a:t>Total benefits</a:t>
                      </a:r>
                      <a:r>
                        <a:rPr lang="en-US" sz="1400" b="1" baseline="0" dirty="0" smtClean="0"/>
                        <a:t> in 2013</a:t>
                      </a:r>
                      <a:endParaRPr lang="en-US" sz="1400" b="1" dirty="0"/>
                    </a:p>
                  </a:txBody>
                  <a:tcPr anchor="ctr"/>
                </a:tc>
                <a:tc>
                  <a:txBody>
                    <a:bodyPr/>
                    <a:lstStyle/>
                    <a:p>
                      <a:pPr algn="r" fontAlgn="b"/>
                      <a:r>
                        <a:rPr lang="en-US" sz="1400" b="1" i="0" u="none" strike="noStrike" dirty="0">
                          <a:solidFill>
                            <a:srgbClr val="FFFF00"/>
                          </a:solidFill>
                          <a:latin typeface="Calibri"/>
                        </a:rPr>
                        <a:t>$81,335,614</a:t>
                      </a:r>
                    </a:p>
                  </a:txBody>
                  <a:tcPr marL="7620" marR="7620" marT="7620" marB="0" anchor="ctr">
                    <a:solidFill>
                      <a:srgbClr val="0000FF"/>
                    </a:solidFill>
                  </a:tcPr>
                </a:tc>
                <a:tc>
                  <a:txBody>
                    <a:bodyPr/>
                    <a:lstStyle/>
                    <a:p>
                      <a:pPr algn="r" fontAlgn="b"/>
                      <a:r>
                        <a:rPr lang="en-US" sz="1400" b="1" i="0" u="none" strike="noStrike">
                          <a:solidFill>
                            <a:srgbClr val="000000"/>
                          </a:solidFill>
                          <a:latin typeface="Calibri"/>
                        </a:rPr>
                        <a:t>$24,400,684</a:t>
                      </a:r>
                    </a:p>
                  </a:txBody>
                  <a:tcPr marL="7620" marR="7620" marT="7620" marB="0" anchor="ctr"/>
                </a:tc>
                <a:tc>
                  <a:txBody>
                    <a:bodyPr/>
                    <a:lstStyle/>
                    <a:p>
                      <a:pPr algn="r" fontAlgn="b"/>
                      <a:r>
                        <a:rPr lang="en-US" sz="1400" b="1" i="0" u="none" strike="noStrike">
                          <a:solidFill>
                            <a:srgbClr val="000000"/>
                          </a:solidFill>
                          <a:latin typeface="Calibri"/>
                        </a:rPr>
                        <a:t>$49,078,492</a:t>
                      </a:r>
                    </a:p>
                  </a:txBody>
                  <a:tcPr marL="7620" marR="7620" marT="7620" marB="0" anchor="ctr"/>
                </a:tc>
                <a:tc>
                  <a:txBody>
                    <a:bodyPr/>
                    <a:lstStyle/>
                    <a:p>
                      <a:pPr algn="r" fontAlgn="b"/>
                      <a:r>
                        <a:rPr lang="en-US" sz="1400" b="1" i="0" u="none" strike="noStrike" dirty="0">
                          <a:solidFill>
                            <a:srgbClr val="FFFF00"/>
                          </a:solidFill>
                          <a:latin typeface="Calibri"/>
                        </a:rPr>
                        <a:t>$130,414,106</a:t>
                      </a:r>
                    </a:p>
                  </a:txBody>
                  <a:tcPr marL="7620" marR="7620" marT="7620" marB="0" anchor="ctr">
                    <a:solidFill>
                      <a:srgbClr val="0000FF"/>
                    </a:solidFill>
                  </a:tcPr>
                </a:tc>
              </a:tr>
            </a:tbl>
          </a:graphicData>
        </a:graphic>
      </p:graphicFrame>
      <p:pic>
        <p:nvPicPr>
          <p:cNvPr id="7" name="Picture 6" descr="geo_transparent_4inches"/>
          <p:cNvPicPr>
            <a:picLocks noChangeAspect="1" noChangeArrowheads="1"/>
          </p:cNvPicPr>
          <p:nvPr/>
        </p:nvPicPr>
        <p:blipFill>
          <a:blip r:embed="rId2" cstate="print"/>
          <a:srcRect/>
          <a:stretch>
            <a:fillRect/>
          </a:stretch>
        </p:blipFill>
        <p:spPr bwMode="auto">
          <a:xfrm>
            <a:off x="256309" y="332087"/>
            <a:ext cx="943099" cy="943099"/>
          </a:xfrm>
          <a:prstGeom prst="rect">
            <a:avLst/>
          </a:prstGeom>
          <a:noFill/>
        </p:spPr>
      </p:pic>
      <p:sp>
        <p:nvSpPr>
          <p:cNvPr id="8" name="Line 14"/>
          <p:cNvSpPr>
            <a:spLocks noChangeShapeType="1"/>
          </p:cNvSpPr>
          <p:nvPr/>
        </p:nvSpPr>
        <p:spPr bwMode="auto">
          <a:xfrm>
            <a:off x="706438" y="1504633"/>
            <a:ext cx="7751762" cy="0"/>
          </a:xfrm>
          <a:prstGeom prst="line">
            <a:avLst/>
          </a:prstGeom>
          <a:noFill/>
          <a:ln w="38100">
            <a:solidFill>
              <a:srgbClr val="02091C"/>
            </a:solidFill>
            <a:round/>
            <a:headEnd/>
            <a:tailEnd/>
          </a:ln>
        </p:spPr>
        <p:txBody>
          <a:bodyPr wrap="none" anchor="ctr"/>
          <a:lstStyle/>
          <a:p>
            <a:pPr defTabSz="914400" fontAlgn="auto">
              <a:spcBef>
                <a:spcPts val="0"/>
              </a:spcBef>
              <a:spcAft>
                <a:spcPts val="0"/>
              </a:spcAft>
            </a:pPr>
            <a:endParaRPr lang="en-US" dirty="0">
              <a:solidFill>
                <a:prstClr val="black"/>
              </a:solidFill>
              <a:latin typeface="Calibri"/>
            </a:endParaRPr>
          </a:p>
        </p:txBody>
      </p:sp>
      <p:pic>
        <p:nvPicPr>
          <p:cNvPr id="9" name="Picture 8" descr="NCEMlogoColor1in_cmyk_U-150dpi"/>
          <p:cNvPicPr>
            <a:picLocks noChangeAspect="1"/>
          </p:cNvPicPr>
          <p:nvPr/>
        </p:nvPicPr>
        <p:blipFill>
          <a:blip r:embed="rId3" cstate="print"/>
          <a:srcRect/>
          <a:stretch>
            <a:fillRect/>
          </a:stretch>
        </p:blipFill>
        <p:spPr bwMode="auto">
          <a:xfrm>
            <a:off x="7869555" y="329184"/>
            <a:ext cx="1063202" cy="941832"/>
          </a:xfrm>
          <a:prstGeom prst="rect">
            <a:avLst/>
          </a:prstGeom>
          <a:noFill/>
          <a:ln w="9525">
            <a:noFill/>
            <a:miter lim="800000"/>
            <a:headEnd/>
            <a:tailEnd/>
          </a:ln>
        </p:spPr>
      </p:pic>
    </p:spTree>
    <p:extLst>
      <p:ext uri="{BB962C8B-B14F-4D97-AF65-F5344CB8AC3E}">
        <p14:creationId xmlns:p14="http://schemas.microsoft.com/office/powerpoint/2010/main" val="2489292307"/>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54000">
              <a:schemeClr val="accent1">
                <a:tint val="66000"/>
                <a:satMod val="160000"/>
              </a:schemeClr>
            </a:gs>
            <a:gs pos="96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Tahoma" pitchFamily="34" charset="0"/>
                <a:cs typeface="Tahoma" pitchFamily="34" charset="0"/>
              </a:rPr>
              <a:t>CORS/RTN</a:t>
            </a:r>
            <a:endParaRPr lang="en-US" sz="3600" dirty="0">
              <a:latin typeface="Tahoma" pitchFamily="34" charset="0"/>
              <a:cs typeface="Tahoma" pitchFamily="34" charset="0"/>
            </a:endParaRPr>
          </a:p>
        </p:txBody>
      </p:sp>
      <p:sp>
        <p:nvSpPr>
          <p:cNvPr id="8" name="Content Placeholder 7"/>
          <p:cNvSpPr>
            <a:spLocks noGrp="1"/>
          </p:cNvSpPr>
          <p:nvPr>
            <p:ph idx="1"/>
          </p:nvPr>
        </p:nvSpPr>
        <p:spPr/>
        <p:txBody>
          <a:bodyPr/>
          <a:lstStyle/>
          <a:p>
            <a:r>
              <a:rPr lang="en-US" dirty="0" smtClean="0"/>
              <a:t>Relocate NCSQ (</a:t>
            </a:r>
            <a:r>
              <a:rPr lang="en-US" dirty="0" err="1" smtClean="0"/>
              <a:t>Swanquarter</a:t>
            </a:r>
            <a:r>
              <a:rPr lang="en-US" dirty="0" smtClean="0"/>
              <a:t>) CORS (new ferry office being built)</a:t>
            </a:r>
          </a:p>
          <a:p>
            <a:r>
              <a:rPr lang="en-US" dirty="0" smtClean="0"/>
              <a:t>Install NCCL (Clinton) CORS replacement</a:t>
            </a:r>
          </a:p>
          <a:p>
            <a:r>
              <a:rPr lang="en-US" dirty="0" smtClean="0"/>
              <a:t>Upgrade P779 (</a:t>
            </a:r>
            <a:r>
              <a:rPr lang="en-US" dirty="0" err="1" smtClean="0"/>
              <a:t>Rosman</a:t>
            </a:r>
            <a:r>
              <a:rPr lang="en-US" dirty="0" smtClean="0"/>
              <a:t>) CORS</a:t>
            </a:r>
          </a:p>
          <a:p>
            <a:r>
              <a:rPr lang="en-US" dirty="0" smtClean="0"/>
              <a:t>Install new CORS in Raeford area</a:t>
            </a:r>
          </a:p>
          <a:p>
            <a:r>
              <a:rPr lang="en-US" dirty="0" smtClean="0"/>
              <a:t>Test the PIVOT VRS post processing option</a:t>
            </a:r>
          </a:p>
          <a:p>
            <a:pPr lvl="1"/>
            <a:r>
              <a:rPr lang="en-US" dirty="0" smtClean="0"/>
              <a:t>Summer intern will collect data </a:t>
            </a:r>
          </a:p>
          <a:p>
            <a:pPr lvl="1"/>
            <a:r>
              <a:rPr lang="en-US" dirty="0" smtClean="0"/>
              <a:t>Test RTKLIB</a:t>
            </a:r>
            <a:endParaRPr lang="en-US" dirty="0"/>
          </a:p>
        </p:txBody>
      </p:sp>
      <p:sp>
        <p:nvSpPr>
          <p:cNvPr id="4" name="Line 14"/>
          <p:cNvSpPr>
            <a:spLocks noChangeShapeType="1"/>
          </p:cNvSpPr>
          <p:nvPr/>
        </p:nvSpPr>
        <p:spPr bwMode="auto">
          <a:xfrm>
            <a:off x="706438" y="1504633"/>
            <a:ext cx="7751762" cy="0"/>
          </a:xfrm>
          <a:prstGeom prst="line">
            <a:avLst/>
          </a:prstGeom>
          <a:noFill/>
          <a:ln w="38100">
            <a:solidFill>
              <a:srgbClr val="02091C"/>
            </a:solidFill>
            <a:round/>
            <a:headEnd/>
            <a:tailEnd/>
          </a:ln>
        </p:spPr>
        <p:txBody>
          <a:bodyPr wrap="none" anchor="ctr"/>
          <a:lstStyle/>
          <a:p>
            <a:endParaRPr lang="en-US" dirty="0">
              <a:solidFill>
                <a:prstClr val="black"/>
              </a:solidFill>
            </a:endParaRPr>
          </a:p>
        </p:txBody>
      </p:sp>
      <p:pic>
        <p:nvPicPr>
          <p:cNvPr id="5" name="Picture 6" descr="geo_transparent_4inches"/>
          <p:cNvPicPr>
            <a:picLocks noChangeAspect="1" noChangeArrowheads="1"/>
          </p:cNvPicPr>
          <p:nvPr/>
        </p:nvPicPr>
        <p:blipFill>
          <a:blip r:embed="rId3" cstate="print"/>
          <a:srcRect/>
          <a:stretch>
            <a:fillRect/>
          </a:stretch>
        </p:blipFill>
        <p:spPr bwMode="auto">
          <a:xfrm>
            <a:off x="256309" y="332087"/>
            <a:ext cx="943099" cy="943099"/>
          </a:xfrm>
          <a:prstGeom prst="rect">
            <a:avLst/>
          </a:prstGeom>
          <a:noFill/>
        </p:spPr>
      </p:pic>
      <p:pic>
        <p:nvPicPr>
          <p:cNvPr id="7" name="Picture 6" descr="NCEMlogoColor1in_cmyk_U-150dpi"/>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869555" y="329184"/>
            <a:ext cx="1063202" cy="941832"/>
          </a:xfrm>
          <a:prstGeom prst="rect">
            <a:avLst/>
          </a:prstGeom>
          <a:noFill/>
          <a:ln w="9525">
            <a:noFill/>
            <a:miter lim="800000"/>
            <a:headEnd/>
            <a:tailEnd/>
          </a:ln>
        </p:spPr>
      </p:pic>
    </p:spTree>
    <p:extLst>
      <p:ext uri="{BB962C8B-B14F-4D97-AF65-F5344CB8AC3E}">
        <p14:creationId xmlns:p14="http://schemas.microsoft.com/office/powerpoint/2010/main" val="1709863789"/>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54000">
              <a:schemeClr val="accent1">
                <a:tint val="66000"/>
                <a:satMod val="160000"/>
              </a:schemeClr>
            </a:gs>
            <a:gs pos="96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Tahoma" pitchFamily="34" charset="0"/>
                <a:cs typeface="Tahoma" pitchFamily="34" charset="0"/>
              </a:rPr>
              <a:t>CORS/RTN</a:t>
            </a:r>
            <a:endParaRPr lang="en-US" sz="3600" dirty="0">
              <a:latin typeface="Tahoma" pitchFamily="34" charset="0"/>
              <a:cs typeface="Tahoma" pitchFamily="34" charset="0"/>
            </a:endParaRPr>
          </a:p>
        </p:txBody>
      </p:sp>
      <p:sp>
        <p:nvSpPr>
          <p:cNvPr id="8" name="Content Placeholder 7"/>
          <p:cNvSpPr>
            <a:spLocks noGrp="1"/>
          </p:cNvSpPr>
          <p:nvPr>
            <p:ph idx="1"/>
          </p:nvPr>
        </p:nvSpPr>
        <p:spPr/>
        <p:txBody>
          <a:bodyPr/>
          <a:lstStyle/>
          <a:p>
            <a:r>
              <a:rPr lang="en-US" dirty="0" smtClean="0"/>
              <a:t>Work with NCDOT and NPS to install temporary CORS near Bonner Bridge and along NC 12</a:t>
            </a:r>
          </a:p>
        </p:txBody>
      </p:sp>
      <p:sp>
        <p:nvSpPr>
          <p:cNvPr id="4" name="Line 14"/>
          <p:cNvSpPr>
            <a:spLocks noChangeShapeType="1"/>
          </p:cNvSpPr>
          <p:nvPr/>
        </p:nvSpPr>
        <p:spPr bwMode="auto">
          <a:xfrm>
            <a:off x="706438" y="1504633"/>
            <a:ext cx="7751762" cy="0"/>
          </a:xfrm>
          <a:prstGeom prst="line">
            <a:avLst/>
          </a:prstGeom>
          <a:noFill/>
          <a:ln w="38100">
            <a:solidFill>
              <a:srgbClr val="02091C"/>
            </a:solidFill>
            <a:round/>
            <a:headEnd/>
            <a:tailEnd/>
          </a:ln>
        </p:spPr>
        <p:txBody>
          <a:bodyPr wrap="none" anchor="ctr"/>
          <a:lstStyle/>
          <a:p>
            <a:endParaRPr lang="en-US" dirty="0">
              <a:solidFill>
                <a:prstClr val="black"/>
              </a:solidFill>
            </a:endParaRPr>
          </a:p>
        </p:txBody>
      </p:sp>
      <p:pic>
        <p:nvPicPr>
          <p:cNvPr id="5" name="Picture 6" descr="geo_transparent_4inches"/>
          <p:cNvPicPr>
            <a:picLocks noChangeAspect="1" noChangeArrowheads="1"/>
          </p:cNvPicPr>
          <p:nvPr/>
        </p:nvPicPr>
        <p:blipFill>
          <a:blip r:embed="rId3" cstate="print"/>
          <a:srcRect/>
          <a:stretch>
            <a:fillRect/>
          </a:stretch>
        </p:blipFill>
        <p:spPr bwMode="auto">
          <a:xfrm>
            <a:off x="256309" y="332087"/>
            <a:ext cx="943099" cy="943099"/>
          </a:xfrm>
          <a:prstGeom prst="rect">
            <a:avLst/>
          </a:prstGeom>
          <a:noFill/>
        </p:spPr>
      </p:pic>
      <p:pic>
        <p:nvPicPr>
          <p:cNvPr id="7" name="Picture 6" descr="NCEMlogoColor1in_cmyk_U-150dpi"/>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869555" y="329184"/>
            <a:ext cx="1063202" cy="941832"/>
          </a:xfrm>
          <a:prstGeom prst="rect">
            <a:avLst/>
          </a:prstGeom>
          <a:noFill/>
          <a:ln w="9525">
            <a:noFill/>
            <a:miter lim="800000"/>
            <a:headEnd/>
            <a:tailEnd/>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8159" y="3246719"/>
            <a:ext cx="5985166" cy="3396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53324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83" y="926275"/>
            <a:ext cx="10162546" cy="4427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78555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953589" y="2057400"/>
            <a:ext cx="723682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i="1">
                <a:solidFill>
                  <a:schemeClr val="tx1"/>
                </a:solidFill>
                <a:latin typeface="Tahoma" pitchFamily="34" charset="0"/>
              </a:defRPr>
            </a:lvl1pPr>
            <a:lvl2pPr marL="742950" indent="-285750" eaLnBrk="0" hangingPunct="0">
              <a:defRPr sz="1600" i="1">
                <a:solidFill>
                  <a:schemeClr val="tx1"/>
                </a:solidFill>
                <a:latin typeface="Tahoma" pitchFamily="34" charset="0"/>
              </a:defRPr>
            </a:lvl2pPr>
            <a:lvl3pPr marL="1143000" indent="-228600" eaLnBrk="0" hangingPunct="0">
              <a:defRPr sz="1600" i="1">
                <a:solidFill>
                  <a:schemeClr val="tx1"/>
                </a:solidFill>
                <a:latin typeface="Tahoma" pitchFamily="34" charset="0"/>
              </a:defRPr>
            </a:lvl3pPr>
            <a:lvl4pPr marL="1600200" indent="-228600" eaLnBrk="0" hangingPunct="0">
              <a:defRPr sz="1600" i="1">
                <a:solidFill>
                  <a:schemeClr val="tx1"/>
                </a:solidFill>
                <a:latin typeface="Tahoma" pitchFamily="34" charset="0"/>
              </a:defRPr>
            </a:lvl4pPr>
            <a:lvl5pPr marL="2057400" indent="-228600" eaLnBrk="0" hangingPunct="0">
              <a:defRPr sz="1600" i="1">
                <a:solidFill>
                  <a:schemeClr val="tx1"/>
                </a:solidFill>
                <a:latin typeface="Tahoma" pitchFamily="34" charset="0"/>
              </a:defRPr>
            </a:lvl5pPr>
            <a:lvl6pPr marL="2514600" indent="-228600" eaLnBrk="0" fontAlgn="base" hangingPunct="0">
              <a:spcBef>
                <a:spcPct val="0"/>
              </a:spcBef>
              <a:spcAft>
                <a:spcPct val="0"/>
              </a:spcAft>
              <a:defRPr sz="1600" i="1">
                <a:solidFill>
                  <a:schemeClr val="tx1"/>
                </a:solidFill>
                <a:latin typeface="Tahoma" pitchFamily="34" charset="0"/>
              </a:defRPr>
            </a:lvl6pPr>
            <a:lvl7pPr marL="2971800" indent="-228600" eaLnBrk="0" fontAlgn="base" hangingPunct="0">
              <a:spcBef>
                <a:spcPct val="0"/>
              </a:spcBef>
              <a:spcAft>
                <a:spcPct val="0"/>
              </a:spcAft>
              <a:defRPr sz="1600" i="1">
                <a:solidFill>
                  <a:schemeClr val="tx1"/>
                </a:solidFill>
                <a:latin typeface="Tahoma" pitchFamily="34" charset="0"/>
              </a:defRPr>
            </a:lvl7pPr>
            <a:lvl8pPr marL="3429000" indent="-228600" eaLnBrk="0" fontAlgn="base" hangingPunct="0">
              <a:spcBef>
                <a:spcPct val="0"/>
              </a:spcBef>
              <a:spcAft>
                <a:spcPct val="0"/>
              </a:spcAft>
              <a:defRPr sz="1600" i="1">
                <a:solidFill>
                  <a:schemeClr val="tx1"/>
                </a:solidFill>
                <a:latin typeface="Tahoma" pitchFamily="34" charset="0"/>
              </a:defRPr>
            </a:lvl8pPr>
            <a:lvl9pPr marL="3886200" indent="-228600" eaLnBrk="0" fontAlgn="base" hangingPunct="0">
              <a:spcBef>
                <a:spcPct val="0"/>
              </a:spcBef>
              <a:spcAft>
                <a:spcPct val="0"/>
              </a:spcAft>
              <a:defRPr sz="1600" i="1">
                <a:solidFill>
                  <a:schemeClr val="tx1"/>
                </a:solidFill>
                <a:latin typeface="Tahoma" pitchFamily="34" charset="0"/>
              </a:defRPr>
            </a:lvl9pPr>
          </a:lstStyle>
          <a:p>
            <a:pPr algn="ctr" defTabSz="914400" eaLnBrk="1" hangingPunct="1">
              <a:spcBef>
                <a:spcPct val="50000"/>
              </a:spcBef>
            </a:pPr>
            <a:r>
              <a:rPr lang="en-US" sz="4800" i="0" dirty="0" smtClean="0">
                <a:solidFill>
                  <a:srgbClr val="CC0000"/>
                </a:solidFill>
              </a:rPr>
              <a:t>New Database</a:t>
            </a:r>
            <a:endParaRPr lang="en-US" sz="4800" i="0" dirty="0">
              <a:solidFill>
                <a:srgbClr val="CC0000"/>
              </a:solidFill>
            </a:endParaRPr>
          </a:p>
          <a:p>
            <a:pPr algn="ctr" defTabSz="914400" eaLnBrk="1" hangingPunct="1">
              <a:spcBef>
                <a:spcPct val="50000"/>
              </a:spcBef>
            </a:pPr>
            <a:endParaRPr lang="en-US" i="0" dirty="0">
              <a:solidFill>
                <a:srgbClr val="FF3505"/>
              </a:solidFill>
            </a:endParaRPr>
          </a:p>
          <a:p>
            <a:pPr algn="ctr" defTabSz="914400" eaLnBrk="1" hangingPunct="1">
              <a:spcBef>
                <a:spcPct val="50000"/>
              </a:spcBef>
            </a:pPr>
            <a:endParaRPr lang="en-US" i="0" dirty="0">
              <a:solidFill>
                <a:srgbClr val="FF3505"/>
              </a:solidFill>
            </a:endParaRPr>
          </a:p>
        </p:txBody>
      </p:sp>
      <p:sp>
        <p:nvSpPr>
          <p:cNvPr id="230415" name="Rectangle 15"/>
          <p:cNvSpPr>
            <a:spLocks noGrp="1" noChangeArrowheads="1"/>
          </p:cNvSpPr>
          <p:nvPr>
            <p:ph type="title"/>
          </p:nvPr>
        </p:nvSpPr>
        <p:spPr>
          <a:xfrm>
            <a:off x="160338" y="1177925"/>
            <a:ext cx="8716962" cy="838200"/>
          </a:xfrm>
        </p:spPr>
        <p:txBody>
          <a:bodyPr/>
          <a:lstStyle/>
          <a:p>
            <a:pPr algn="ctr" eaLnBrk="1" hangingPunct="1">
              <a:defRPr/>
            </a:pPr>
            <a:r>
              <a:rPr lang="en-US" sz="4000" dirty="0" smtClean="0">
                <a:latin typeface="Arial" charset="0"/>
              </a:rPr>
              <a:t>North Carolina Geodetic Survey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4519" y="3391818"/>
            <a:ext cx="1809141" cy="1809141"/>
          </a:xfrm>
          <a:prstGeom prst="rect">
            <a:avLst/>
          </a:prstGeom>
        </p:spPr>
      </p:pic>
      <p:sp>
        <p:nvSpPr>
          <p:cNvPr id="5" name="Text Box 5"/>
          <p:cNvSpPr txBox="1">
            <a:spLocks noChangeArrowheads="1"/>
          </p:cNvSpPr>
          <p:nvPr/>
        </p:nvSpPr>
        <p:spPr bwMode="auto">
          <a:xfrm>
            <a:off x="320479" y="3603890"/>
            <a:ext cx="490874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i="1">
                <a:solidFill>
                  <a:schemeClr val="tx1"/>
                </a:solidFill>
                <a:latin typeface="Tahoma" pitchFamily="34" charset="0"/>
              </a:defRPr>
            </a:lvl1pPr>
            <a:lvl2pPr marL="742950" indent="-285750" eaLnBrk="0" hangingPunct="0">
              <a:defRPr sz="1600" i="1">
                <a:solidFill>
                  <a:schemeClr val="tx1"/>
                </a:solidFill>
                <a:latin typeface="Tahoma" pitchFamily="34" charset="0"/>
              </a:defRPr>
            </a:lvl2pPr>
            <a:lvl3pPr marL="1143000" indent="-228600" eaLnBrk="0" hangingPunct="0">
              <a:defRPr sz="1600" i="1">
                <a:solidFill>
                  <a:schemeClr val="tx1"/>
                </a:solidFill>
                <a:latin typeface="Tahoma" pitchFamily="34" charset="0"/>
              </a:defRPr>
            </a:lvl3pPr>
            <a:lvl4pPr marL="1600200" indent="-228600" eaLnBrk="0" hangingPunct="0">
              <a:defRPr sz="1600" i="1">
                <a:solidFill>
                  <a:schemeClr val="tx1"/>
                </a:solidFill>
                <a:latin typeface="Tahoma" pitchFamily="34" charset="0"/>
              </a:defRPr>
            </a:lvl4pPr>
            <a:lvl5pPr marL="2057400" indent="-228600" eaLnBrk="0" hangingPunct="0">
              <a:defRPr sz="1600" i="1">
                <a:solidFill>
                  <a:schemeClr val="tx1"/>
                </a:solidFill>
                <a:latin typeface="Tahoma" pitchFamily="34" charset="0"/>
              </a:defRPr>
            </a:lvl5pPr>
            <a:lvl6pPr marL="2514600" indent="-228600" eaLnBrk="0" fontAlgn="base" hangingPunct="0">
              <a:spcBef>
                <a:spcPct val="0"/>
              </a:spcBef>
              <a:spcAft>
                <a:spcPct val="0"/>
              </a:spcAft>
              <a:defRPr sz="1600" i="1">
                <a:solidFill>
                  <a:schemeClr val="tx1"/>
                </a:solidFill>
                <a:latin typeface="Tahoma" pitchFamily="34" charset="0"/>
              </a:defRPr>
            </a:lvl6pPr>
            <a:lvl7pPr marL="2971800" indent="-228600" eaLnBrk="0" fontAlgn="base" hangingPunct="0">
              <a:spcBef>
                <a:spcPct val="0"/>
              </a:spcBef>
              <a:spcAft>
                <a:spcPct val="0"/>
              </a:spcAft>
              <a:defRPr sz="1600" i="1">
                <a:solidFill>
                  <a:schemeClr val="tx1"/>
                </a:solidFill>
                <a:latin typeface="Tahoma" pitchFamily="34" charset="0"/>
              </a:defRPr>
            </a:lvl7pPr>
            <a:lvl8pPr marL="3429000" indent="-228600" eaLnBrk="0" fontAlgn="base" hangingPunct="0">
              <a:spcBef>
                <a:spcPct val="0"/>
              </a:spcBef>
              <a:spcAft>
                <a:spcPct val="0"/>
              </a:spcAft>
              <a:defRPr sz="1600" i="1">
                <a:solidFill>
                  <a:schemeClr val="tx1"/>
                </a:solidFill>
                <a:latin typeface="Tahoma" pitchFamily="34" charset="0"/>
              </a:defRPr>
            </a:lvl8pPr>
            <a:lvl9pPr marL="3886200" indent="-228600" eaLnBrk="0" fontAlgn="base" hangingPunct="0">
              <a:spcBef>
                <a:spcPct val="0"/>
              </a:spcBef>
              <a:spcAft>
                <a:spcPct val="0"/>
              </a:spcAft>
              <a:defRPr sz="1600" i="1">
                <a:solidFill>
                  <a:schemeClr val="tx1"/>
                </a:solidFill>
                <a:latin typeface="Tahoma" pitchFamily="34" charset="0"/>
              </a:defRPr>
            </a:lvl9pPr>
          </a:lstStyle>
          <a:p>
            <a:pPr algn="ctr" defTabSz="914400" eaLnBrk="1" hangingPunct="1">
              <a:spcBef>
                <a:spcPct val="50000"/>
              </a:spcBef>
            </a:pPr>
            <a:r>
              <a:rPr lang="en-US" sz="2400" i="0" dirty="0" smtClean="0">
                <a:solidFill>
                  <a:srgbClr val="CC0000"/>
                </a:solidFill>
              </a:rPr>
              <a:t>steve.kaufman@ncdps.gov</a:t>
            </a:r>
          </a:p>
          <a:p>
            <a:pPr algn="ctr" defTabSz="914400" eaLnBrk="1" hangingPunct="1">
              <a:spcBef>
                <a:spcPct val="50000"/>
              </a:spcBef>
            </a:pPr>
            <a:r>
              <a:rPr lang="en-US" sz="2400" i="0" dirty="0" smtClean="0">
                <a:solidFill>
                  <a:srgbClr val="CC0000"/>
                </a:solidFill>
              </a:rPr>
              <a:t>(919) 948-7839</a:t>
            </a:r>
            <a:endParaRPr lang="en-US" sz="2400" i="0" dirty="0">
              <a:solidFill>
                <a:srgbClr val="FF3505"/>
              </a:solidFill>
            </a:endParaRPr>
          </a:p>
          <a:p>
            <a:pPr algn="ctr" defTabSz="914400" eaLnBrk="1" hangingPunct="1">
              <a:spcBef>
                <a:spcPct val="50000"/>
              </a:spcBef>
            </a:pPr>
            <a:endParaRPr lang="en-US" i="0" dirty="0">
              <a:solidFill>
                <a:srgbClr val="FF3505"/>
              </a:solidFill>
            </a:endParaRPr>
          </a:p>
        </p:txBody>
      </p:sp>
    </p:spTree>
    <p:extLst>
      <p:ext uri="{BB962C8B-B14F-4D97-AF65-F5344CB8AC3E}">
        <p14:creationId xmlns:p14="http://schemas.microsoft.com/office/powerpoint/2010/main" val="109624172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78" y="261257"/>
            <a:ext cx="8864102" cy="635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980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06" y="277934"/>
            <a:ext cx="8752113" cy="6265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1434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8" y="168671"/>
            <a:ext cx="8977745" cy="6463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2801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8" name="Rectangle 2"/>
          <p:cNvSpPr>
            <a:spLocks noChangeArrowheads="1"/>
          </p:cNvSpPr>
          <p:nvPr/>
        </p:nvSpPr>
        <p:spPr bwMode="auto">
          <a:xfrm>
            <a:off x="3392488" y="1524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smtClean="0">
              <a:solidFill>
                <a:srgbClr val="40458C"/>
              </a:solidFill>
              <a:latin typeface="Arial" pitchFamily="34" charset="0"/>
              <a:cs typeface="Arial" pitchFamily="34" charset="0"/>
            </a:endParaRPr>
          </a:p>
        </p:txBody>
      </p:sp>
      <p:sp>
        <p:nvSpPr>
          <p:cNvPr id="9" name="Rectangle 3"/>
          <p:cNvSpPr>
            <a:spLocks noChangeArrowheads="1"/>
          </p:cNvSpPr>
          <p:nvPr/>
        </p:nvSpPr>
        <p:spPr bwMode="auto">
          <a:xfrm>
            <a:off x="3392488" y="1981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US" sz="800" smtClean="0">
                <a:solidFill>
                  <a:srgbClr val="40458C"/>
                </a:solidFill>
                <a:latin typeface="Arial" pitchFamily="34" charset="0"/>
                <a:ea typeface="Calibri" pitchFamily="34" charset="0"/>
                <a:cs typeface="Arial" pitchFamily="34" charset="0"/>
              </a:rPr>
              <a:t> </a:t>
            </a:r>
            <a:endParaRPr lang="en-US" sz="600" smtClean="0">
              <a:solidFill>
                <a:srgbClr val="40458C"/>
              </a:solidFill>
              <a:latin typeface="Arial" pitchFamily="34" charset="0"/>
              <a:cs typeface="Arial" pitchFamily="34" charset="0"/>
            </a:endParaRPr>
          </a:p>
          <a:p>
            <a:pPr defTabSz="914400" eaLnBrk="0" hangingPunct="0"/>
            <a:r>
              <a:rPr lang="en-US" sz="800" smtClean="0">
                <a:solidFill>
                  <a:srgbClr val="40458C"/>
                </a:solidFill>
                <a:latin typeface="Arial" pitchFamily="34" charset="0"/>
                <a:ea typeface="Calibri" pitchFamily="34" charset="0"/>
                <a:cs typeface="Arial" pitchFamily="34" charset="0"/>
              </a:rPr>
              <a:t> </a:t>
            </a:r>
            <a:endParaRPr lang="en-US" sz="600" smtClean="0">
              <a:solidFill>
                <a:srgbClr val="40458C"/>
              </a:solidFill>
              <a:latin typeface="Arial" pitchFamily="34" charset="0"/>
              <a:cs typeface="Arial" pitchFamily="34" charset="0"/>
            </a:endParaRPr>
          </a:p>
          <a:p>
            <a:pPr defTabSz="914400" eaLnBrk="0" hangingPunct="0"/>
            <a:r>
              <a:rPr lang="en-US" sz="800" smtClean="0">
                <a:solidFill>
                  <a:srgbClr val="40458C"/>
                </a:solidFill>
                <a:latin typeface="Arial" pitchFamily="34" charset="0"/>
                <a:ea typeface="Calibri" pitchFamily="34" charset="0"/>
                <a:cs typeface="Arial" pitchFamily="34" charset="0"/>
              </a:rPr>
              <a:t> </a:t>
            </a:r>
            <a:endParaRPr lang="en-US" sz="600" smtClean="0">
              <a:solidFill>
                <a:srgbClr val="40458C"/>
              </a:solidFill>
              <a:latin typeface="Arial" pitchFamily="34" charset="0"/>
              <a:cs typeface="Arial" pitchFamily="34" charset="0"/>
            </a:endParaRPr>
          </a:p>
          <a:p>
            <a:pPr defTabSz="914400" eaLnBrk="0" hangingPunct="0"/>
            <a:r>
              <a:rPr lang="en-US" sz="1100" smtClean="0">
                <a:solidFill>
                  <a:srgbClr val="40458C"/>
                </a:solidFill>
                <a:latin typeface="Arial" pitchFamily="34" charset="0"/>
                <a:ea typeface="Calibri" pitchFamily="34" charset="0"/>
                <a:cs typeface="Arial" pitchFamily="34" charset="0"/>
              </a:rPr>
              <a:t> </a:t>
            </a:r>
            <a:endParaRPr lang="en-US" smtClean="0">
              <a:solidFill>
                <a:srgbClr val="40458C"/>
              </a:solidFill>
              <a:latin typeface="Arial" pitchFamily="34" charset="0"/>
              <a:cs typeface="Arial" pitchFamily="34" charset="0"/>
            </a:endParaRPr>
          </a:p>
        </p:txBody>
      </p:sp>
      <p:sp>
        <p:nvSpPr>
          <p:cNvPr id="10" name="Content Placeholder 9"/>
          <p:cNvSpPr>
            <a:spLocks noGrp="1"/>
          </p:cNvSpPr>
          <p:nvPr>
            <p:ph idx="1"/>
          </p:nvPr>
        </p:nvSpPr>
        <p:spPr/>
        <p:txBody>
          <a:bodyPr/>
          <a:lstStyle/>
          <a:p>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3" y="114300"/>
            <a:ext cx="7267575"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1536281"/>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28600" y="0"/>
            <a:ext cx="8915400" cy="6343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a:xfrm>
            <a:off x="3663318" y="6324600"/>
            <a:ext cx="5458911" cy="544286"/>
          </a:xfrm>
        </p:spPr>
        <p:txBody>
          <a:bodyPr>
            <a:noAutofit/>
          </a:bodyPr>
          <a:lstStyle/>
          <a:p>
            <a:pPr algn="r"/>
            <a:r>
              <a:rPr lang="en-US" sz="2000" b="1" dirty="0"/>
              <a:t>Total LiDAR </a:t>
            </a:r>
            <a:r>
              <a:rPr lang="en-US" sz="2000" b="1" dirty="0" smtClean="0"/>
              <a:t>Collection/Classification</a:t>
            </a:r>
            <a:endParaRPr lang="en-US" sz="2000" dirty="0"/>
          </a:p>
        </p:txBody>
      </p:sp>
      <p:pic>
        <p:nvPicPr>
          <p:cNvPr id="7" name="Content Placeholder 6"/>
          <p:cNvPicPr>
            <a:picLocks noGrp="1"/>
          </p:cNvPicPr>
          <p:nvPr>
            <p:ph sz="half" idx="1"/>
          </p:nvPr>
        </p:nvPicPr>
        <p:blipFill>
          <a:blip r:embed="rId3">
            <a:extLst>
              <a:ext uri="{28A0092B-C50C-407E-A947-70E740481C1C}">
                <a14:useLocalDpi xmlns:a14="http://schemas.microsoft.com/office/drawing/2010/main" val="0"/>
              </a:ext>
            </a:extLst>
          </a:blip>
          <a:stretch>
            <a:fillRect/>
          </a:stretch>
        </p:blipFill>
        <p:spPr>
          <a:xfrm>
            <a:off x="5312229" y="0"/>
            <a:ext cx="3831771" cy="4191000"/>
          </a:xfrm>
          <a:prstGeom prst="rect">
            <a:avLst/>
          </a:prstGeom>
        </p:spPr>
      </p:pic>
    </p:spTree>
    <p:extLst>
      <p:ext uri="{BB962C8B-B14F-4D97-AF65-F5344CB8AC3E}">
        <p14:creationId xmlns:p14="http://schemas.microsoft.com/office/powerpoint/2010/main" val="350821185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0.00017 -0.00047 L -0.00017 0.19699 C -0.00017 0.28773 -0.16215 0.39444 -0.29514 0.39444 L -0.59062 0.39444 " pathEditMode="relative" rAng="10800000" ptsTypes="FfFF">
                                      <p:cBhvr>
                                        <p:cTn id="6" dur="2000" fill="hold"/>
                                        <p:tgtEl>
                                          <p:spTgt spid="7"/>
                                        </p:tgtEl>
                                        <p:attrNameLst>
                                          <p:attrName>ppt_x</p:attrName>
                                          <p:attrName>ppt_y</p:attrName>
                                        </p:attrNameLst>
                                      </p:cBhvr>
                                      <p:rCtr x="-29514" y="19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420" y="0"/>
            <a:ext cx="5491161" cy="6823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8793014"/>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1"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
            <a:ext cx="5029200" cy="682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486416"/>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54000">
              <a:schemeClr val="accent1">
                <a:tint val="66000"/>
                <a:satMod val="160000"/>
              </a:schemeClr>
            </a:gs>
            <a:gs pos="96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600" dirty="0" smtClean="0">
                <a:latin typeface="Tahoma" pitchFamily="34" charset="0"/>
                <a:cs typeface="Tahoma" pitchFamily="34" charset="0"/>
              </a:rPr>
              <a:t>Future projects</a:t>
            </a:r>
            <a:endParaRPr lang="en-US" sz="3600" dirty="0">
              <a:latin typeface="Tahoma" pitchFamily="34" charset="0"/>
              <a:cs typeface="Tahoma" pitchFamily="34" charset="0"/>
            </a:endParaRPr>
          </a:p>
        </p:txBody>
      </p:sp>
      <p:sp>
        <p:nvSpPr>
          <p:cNvPr id="3" name="Content Placeholder 2"/>
          <p:cNvSpPr>
            <a:spLocks noGrp="1"/>
          </p:cNvSpPr>
          <p:nvPr>
            <p:ph idx="1"/>
          </p:nvPr>
        </p:nvSpPr>
        <p:spPr>
          <a:xfrm>
            <a:off x="685800" y="1673352"/>
            <a:ext cx="8229600" cy="4525963"/>
          </a:xfrm>
        </p:spPr>
        <p:txBody>
          <a:bodyPr/>
          <a:lstStyle/>
          <a:p>
            <a:r>
              <a:rPr lang="en-US" dirty="0" smtClean="0"/>
              <a:t>Statewide collection of gravity data to support </a:t>
            </a:r>
            <a:r>
              <a:rPr lang="en-US" dirty="0" smtClean="0"/>
              <a:t>GRAV-D</a:t>
            </a:r>
          </a:p>
          <a:p>
            <a:pPr lvl="1"/>
            <a:r>
              <a:rPr lang="en-US" dirty="0" smtClean="0"/>
              <a:t>Collected terrestrial gravity data in 2013-2014 (relative)</a:t>
            </a:r>
            <a:endParaRPr lang="en-US" dirty="0" smtClean="0"/>
          </a:p>
          <a:p>
            <a:pPr lvl="1"/>
            <a:r>
              <a:rPr lang="en-US" dirty="0" smtClean="0"/>
              <a:t>National Science Foundation grant</a:t>
            </a:r>
          </a:p>
          <a:p>
            <a:pPr marL="0" indent="0">
              <a:buNone/>
            </a:pPr>
            <a:endParaRPr lang="en-US" dirty="0"/>
          </a:p>
        </p:txBody>
      </p:sp>
      <p:sp>
        <p:nvSpPr>
          <p:cNvPr id="4" name="Line 14"/>
          <p:cNvSpPr>
            <a:spLocks noChangeShapeType="1"/>
          </p:cNvSpPr>
          <p:nvPr/>
        </p:nvSpPr>
        <p:spPr bwMode="auto">
          <a:xfrm>
            <a:off x="706438" y="1504633"/>
            <a:ext cx="7751762" cy="0"/>
          </a:xfrm>
          <a:prstGeom prst="line">
            <a:avLst/>
          </a:prstGeom>
          <a:noFill/>
          <a:ln w="38100">
            <a:solidFill>
              <a:srgbClr val="02091C"/>
            </a:solidFill>
            <a:round/>
            <a:headEnd/>
            <a:tailEnd/>
          </a:ln>
        </p:spPr>
        <p:txBody>
          <a:bodyPr wrap="none" anchor="ctr"/>
          <a:lstStyle/>
          <a:p>
            <a:endParaRPr lang="en-US" dirty="0">
              <a:solidFill>
                <a:prstClr val="black"/>
              </a:solidFill>
            </a:endParaRPr>
          </a:p>
        </p:txBody>
      </p:sp>
      <p:pic>
        <p:nvPicPr>
          <p:cNvPr id="5" name="Picture 6" descr="geo_transparent_4inches"/>
          <p:cNvPicPr>
            <a:picLocks noChangeAspect="1" noChangeArrowheads="1"/>
          </p:cNvPicPr>
          <p:nvPr/>
        </p:nvPicPr>
        <p:blipFill>
          <a:blip r:embed="rId3" cstate="print"/>
          <a:srcRect/>
          <a:stretch>
            <a:fillRect/>
          </a:stretch>
        </p:blipFill>
        <p:spPr bwMode="auto">
          <a:xfrm>
            <a:off x="256309" y="332087"/>
            <a:ext cx="943099" cy="943099"/>
          </a:xfrm>
          <a:prstGeom prst="rect">
            <a:avLst/>
          </a:prstGeom>
          <a:noFill/>
        </p:spPr>
      </p:pic>
      <p:pic>
        <p:nvPicPr>
          <p:cNvPr id="7" name="Picture 6" descr="NCEMlogoColor1in_cmyk_U-150dpi"/>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869555" y="329184"/>
            <a:ext cx="1063202" cy="941832"/>
          </a:xfrm>
          <a:prstGeom prst="rect">
            <a:avLst/>
          </a:prstGeom>
          <a:noFill/>
          <a:ln w="9525">
            <a:noFill/>
            <a:miter lim="800000"/>
            <a:headEnd/>
            <a:tailEnd/>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0314" y="4310741"/>
            <a:ext cx="2977967" cy="222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700878"/>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54000">
              <a:schemeClr val="accent1">
                <a:tint val="66000"/>
                <a:satMod val="160000"/>
              </a:schemeClr>
            </a:gs>
            <a:gs pos="96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600" dirty="0" smtClean="0">
                <a:latin typeface="Tahoma" pitchFamily="34" charset="0"/>
                <a:cs typeface="Tahoma" pitchFamily="34" charset="0"/>
              </a:rPr>
              <a:t>Future projects</a:t>
            </a:r>
            <a:endParaRPr lang="en-US" sz="3600" dirty="0">
              <a:latin typeface="Tahoma" pitchFamily="34" charset="0"/>
              <a:cs typeface="Tahoma" pitchFamily="34" charset="0"/>
            </a:endParaRPr>
          </a:p>
        </p:txBody>
      </p:sp>
      <p:sp>
        <p:nvSpPr>
          <p:cNvPr id="3" name="Content Placeholder 2"/>
          <p:cNvSpPr>
            <a:spLocks noGrp="1"/>
          </p:cNvSpPr>
          <p:nvPr>
            <p:ph idx="1"/>
          </p:nvPr>
        </p:nvSpPr>
        <p:spPr>
          <a:xfrm>
            <a:off x="685800" y="1673352"/>
            <a:ext cx="8229600" cy="4525963"/>
          </a:xfrm>
        </p:spPr>
        <p:txBody>
          <a:bodyPr/>
          <a:lstStyle/>
          <a:p>
            <a:r>
              <a:rPr lang="en-US" dirty="0" smtClean="0"/>
              <a:t>NC Unmanned Aircraft Systems (UAS) </a:t>
            </a:r>
            <a:r>
              <a:rPr lang="en-US" dirty="0" smtClean="0"/>
              <a:t>test range</a:t>
            </a:r>
          </a:p>
          <a:p>
            <a:pPr lvl="1"/>
            <a:r>
              <a:rPr lang="en-US" dirty="0" smtClean="0"/>
              <a:t>UAS </a:t>
            </a:r>
            <a:r>
              <a:rPr lang="en-US" dirty="0" smtClean="0"/>
              <a:t>forums</a:t>
            </a:r>
          </a:p>
          <a:p>
            <a:pPr lvl="2"/>
            <a:r>
              <a:rPr lang="en-US" dirty="0" smtClean="0"/>
              <a:t>April 10, 2014 (Raleigh)</a:t>
            </a:r>
          </a:p>
          <a:p>
            <a:pPr lvl="2"/>
            <a:r>
              <a:rPr lang="en-US" dirty="0" smtClean="0"/>
              <a:t>June 12, 2014 (Asheville)</a:t>
            </a:r>
            <a:endParaRPr lang="en-US" dirty="0" smtClean="0"/>
          </a:p>
          <a:p>
            <a:pPr lvl="1"/>
            <a:r>
              <a:rPr lang="en-US" dirty="0" smtClean="0"/>
              <a:t>Perform </a:t>
            </a:r>
            <a:r>
              <a:rPr lang="en-US" dirty="0" smtClean="0"/>
              <a:t>testing with NCDOT </a:t>
            </a:r>
            <a:endParaRPr lang="en-US" dirty="0" smtClean="0"/>
          </a:p>
          <a:p>
            <a:pPr marL="0" indent="0">
              <a:buNone/>
            </a:pPr>
            <a:endParaRPr lang="en-US" dirty="0"/>
          </a:p>
        </p:txBody>
      </p:sp>
      <p:sp>
        <p:nvSpPr>
          <p:cNvPr id="4" name="Line 14"/>
          <p:cNvSpPr>
            <a:spLocks noChangeShapeType="1"/>
          </p:cNvSpPr>
          <p:nvPr/>
        </p:nvSpPr>
        <p:spPr bwMode="auto">
          <a:xfrm>
            <a:off x="706438" y="1504633"/>
            <a:ext cx="7751762" cy="0"/>
          </a:xfrm>
          <a:prstGeom prst="line">
            <a:avLst/>
          </a:prstGeom>
          <a:noFill/>
          <a:ln w="38100">
            <a:solidFill>
              <a:srgbClr val="02091C"/>
            </a:solidFill>
            <a:round/>
            <a:headEnd/>
            <a:tailEnd/>
          </a:ln>
        </p:spPr>
        <p:txBody>
          <a:bodyPr wrap="none" anchor="ctr"/>
          <a:lstStyle/>
          <a:p>
            <a:endParaRPr lang="en-US" dirty="0">
              <a:solidFill>
                <a:prstClr val="black"/>
              </a:solidFill>
            </a:endParaRPr>
          </a:p>
        </p:txBody>
      </p:sp>
      <p:pic>
        <p:nvPicPr>
          <p:cNvPr id="5" name="Picture 6" descr="geo_transparent_4inches"/>
          <p:cNvPicPr>
            <a:picLocks noChangeAspect="1" noChangeArrowheads="1"/>
          </p:cNvPicPr>
          <p:nvPr/>
        </p:nvPicPr>
        <p:blipFill>
          <a:blip r:embed="rId3" cstate="print"/>
          <a:srcRect/>
          <a:stretch>
            <a:fillRect/>
          </a:stretch>
        </p:blipFill>
        <p:spPr bwMode="auto">
          <a:xfrm>
            <a:off x="256309" y="332087"/>
            <a:ext cx="943099" cy="943099"/>
          </a:xfrm>
          <a:prstGeom prst="rect">
            <a:avLst/>
          </a:prstGeom>
          <a:noFill/>
        </p:spPr>
      </p:pic>
      <p:pic>
        <p:nvPicPr>
          <p:cNvPr id="7" name="Picture 6" descr="NCEMlogoColor1in_cmyk_U-150dpi"/>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869555" y="329184"/>
            <a:ext cx="1063202" cy="941832"/>
          </a:xfrm>
          <a:prstGeom prst="rect">
            <a:avLst/>
          </a:prstGeom>
          <a:noFill/>
          <a:ln w="9525">
            <a:noFill/>
            <a:miter lim="800000"/>
            <a:headEnd/>
            <a:tailEnd/>
          </a:ln>
        </p:spPr>
      </p:pic>
    </p:spTree>
    <p:extLst>
      <p:ext uri="{BB962C8B-B14F-4D97-AF65-F5344CB8AC3E}">
        <p14:creationId xmlns:p14="http://schemas.microsoft.com/office/powerpoint/2010/main" val="254857762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 Projects</a:t>
            </a:r>
            <a:endParaRPr lang="en-US" dirty="0"/>
          </a:p>
        </p:txBody>
      </p:sp>
      <p:sp>
        <p:nvSpPr>
          <p:cNvPr id="4" name="Content Placeholder 3"/>
          <p:cNvSpPr>
            <a:spLocks noGrp="1"/>
          </p:cNvSpPr>
          <p:nvPr>
            <p:ph sz="half" idx="1"/>
          </p:nvPr>
        </p:nvSpPr>
        <p:spPr/>
        <p:txBody>
          <a:bodyPr/>
          <a:lstStyle/>
          <a:p>
            <a:endParaRPr lang="en-US"/>
          </a:p>
        </p:txBody>
      </p:sp>
      <p:sp>
        <p:nvSpPr>
          <p:cNvPr id="5" name="Content Placeholder 4"/>
          <p:cNvSpPr>
            <a:spLocks noGrp="1"/>
          </p:cNvSpPr>
          <p:nvPr>
            <p:ph sz="half" idx="2"/>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16" y="1634669"/>
            <a:ext cx="3707995" cy="483938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283" y="1634669"/>
            <a:ext cx="4425436" cy="481363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16" y="346529"/>
            <a:ext cx="944563"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8269" y="346528"/>
            <a:ext cx="10604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3048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54000">
              <a:schemeClr val="accent1">
                <a:tint val="66000"/>
                <a:satMod val="160000"/>
              </a:schemeClr>
            </a:gs>
            <a:gs pos="96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Tahoma" pitchFamily="34" charset="0"/>
                <a:cs typeface="Tahoma" pitchFamily="34" charset="0"/>
              </a:rPr>
              <a:t>OPUS Projects Training</a:t>
            </a:r>
            <a:endParaRPr lang="en-US" sz="3200" dirty="0">
              <a:latin typeface="Tahoma" pitchFamily="34" charset="0"/>
              <a:cs typeface="Tahoma" pitchFamily="34" charset="0"/>
            </a:endParaRPr>
          </a:p>
        </p:txBody>
      </p:sp>
      <p:sp>
        <p:nvSpPr>
          <p:cNvPr id="3" name="Content Placeholder 2"/>
          <p:cNvSpPr>
            <a:spLocks noGrp="1"/>
          </p:cNvSpPr>
          <p:nvPr>
            <p:ph idx="1"/>
          </p:nvPr>
        </p:nvSpPr>
        <p:spPr/>
        <p:txBody>
          <a:bodyPr/>
          <a:lstStyle/>
          <a:p>
            <a:r>
              <a:rPr lang="en-US" dirty="0" smtClean="0"/>
              <a:t>February 19-20, 2014 in Raleigh</a:t>
            </a:r>
          </a:p>
          <a:p>
            <a:pPr lvl="1"/>
            <a:r>
              <a:rPr lang="en-US" dirty="0" smtClean="0"/>
              <a:t>18 attendees</a:t>
            </a:r>
          </a:p>
          <a:p>
            <a:r>
              <a:rPr lang="en-US" dirty="0" smtClean="0"/>
              <a:t>Future training sessions</a:t>
            </a:r>
          </a:p>
          <a:p>
            <a:pPr lvl="1"/>
            <a:r>
              <a:rPr lang="en-US" dirty="0" smtClean="0"/>
              <a:t>Greensboro (NC A+T) May 22-23</a:t>
            </a:r>
          </a:p>
          <a:p>
            <a:pPr lvl="1"/>
            <a:r>
              <a:rPr lang="en-US" dirty="0" smtClean="0"/>
              <a:t>Sylva (SWCC) June 12-13</a:t>
            </a:r>
          </a:p>
          <a:p>
            <a:pPr lvl="1"/>
            <a:r>
              <a:rPr lang="en-US" dirty="0" smtClean="0"/>
              <a:t>Charlotte (CPCC) August 7-8</a:t>
            </a:r>
          </a:p>
          <a:p>
            <a:pPr lvl="1"/>
            <a:r>
              <a:rPr lang="en-US" dirty="0" smtClean="0"/>
              <a:t>Wilmington (Cape Fear CC) Date TBD</a:t>
            </a:r>
          </a:p>
          <a:p>
            <a:pPr lvl="1"/>
            <a:r>
              <a:rPr lang="en-US" dirty="0" smtClean="0"/>
              <a:t>Gastonia (Gaston College) Date TBD</a:t>
            </a:r>
          </a:p>
          <a:p>
            <a:endParaRPr lang="en-US" dirty="0"/>
          </a:p>
        </p:txBody>
      </p:sp>
      <p:sp>
        <p:nvSpPr>
          <p:cNvPr id="4" name="Line 14"/>
          <p:cNvSpPr>
            <a:spLocks noChangeShapeType="1"/>
          </p:cNvSpPr>
          <p:nvPr/>
        </p:nvSpPr>
        <p:spPr bwMode="auto">
          <a:xfrm>
            <a:off x="706438" y="1504633"/>
            <a:ext cx="7751762" cy="0"/>
          </a:xfrm>
          <a:prstGeom prst="line">
            <a:avLst/>
          </a:prstGeom>
          <a:noFill/>
          <a:ln w="38100">
            <a:solidFill>
              <a:srgbClr val="02091C"/>
            </a:solidFill>
            <a:round/>
            <a:headEnd/>
            <a:tailEnd/>
          </a:ln>
        </p:spPr>
        <p:txBody>
          <a:bodyPr wrap="none" anchor="ctr"/>
          <a:lstStyle/>
          <a:p>
            <a:endParaRPr lang="en-US" dirty="0">
              <a:solidFill>
                <a:prstClr val="black"/>
              </a:solidFill>
            </a:endParaRPr>
          </a:p>
        </p:txBody>
      </p:sp>
      <p:pic>
        <p:nvPicPr>
          <p:cNvPr id="5" name="Picture 6" descr="geo_transparent_4inches"/>
          <p:cNvPicPr>
            <a:picLocks noChangeAspect="1" noChangeArrowheads="1"/>
          </p:cNvPicPr>
          <p:nvPr/>
        </p:nvPicPr>
        <p:blipFill>
          <a:blip r:embed="rId3" cstate="print"/>
          <a:srcRect/>
          <a:stretch>
            <a:fillRect/>
          </a:stretch>
        </p:blipFill>
        <p:spPr bwMode="auto">
          <a:xfrm>
            <a:off x="256309" y="332087"/>
            <a:ext cx="943099" cy="943099"/>
          </a:xfrm>
          <a:prstGeom prst="rect">
            <a:avLst/>
          </a:prstGeom>
          <a:noFill/>
        </p:spPr>
      </p:pic>
      <p:pic>
        <p:nvPicPr>
          <p:cNvPr id="7" name="Picture 6" descr="NCEMlogoColor1in_cmyk_U-150dpi"/>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869555" y="329184"/>
            <a:ext cx="1063202" cy="941832"/>
          </a:xfrm>
          <a:prstGeom prst="rect">
            <a:avLst/>
          </a:prstGeom>
          <a:noFill/>
          <a:ln w="9525">
            <a:noFill/>
            <a:miter lim="800000"/>
            <a:headEnd/>
            <a:tailEnd/>
          </a:ln>
        </p:spPr>
      </p:pic>
    </p:spTree>
    <p:extLst>
      <p:ext uri="{BB962C8B-B14F-4D97-AF65-F5344CB8AC3E}">
        <p14:creationId xmlns:p14="http://schemas.microsoft.com/office/powerpoint/2010/main" val="2312634351"/>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100000"/>
              </a:schemeClr>
            </a:gs>
            <a:gs pos="96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p:spPr>
        <p:txBody>
          <a:bodyPr>
            <a:noAutofit/>
          </a:bodyPr>
          <a:lstStyle/>
          <a:p>
            <a:pPr>
              <a:lnSpc>
                <a:spcPct val="110000"/>
              </a:lnSpc>
            </a:pPr>
            <a:r>
              <a:rPr lang="en-US" sz="3600" dirty="0" err="1" smtClean="0">
                <a:latin typeface="Tahoma" panose="020B0604030504040204" pitchFamily="34" charset="0"/>
                <a:ea typeface="Tahoma" panose="020B0604030504040204" pitchFamily="34" charset="0"/>
                <a:cs typeface="Tahoma" panose="020B0604030504040204" pitchFamily="34" charset="0"/>
              </a:rPr>
              <a:t>Bodie</a:t>
            </a:r>
            <a:r>
              <a:rPr lang="en-US" sz="3600" dirty="0" smtClean="0">
                <a:latin typeface="Tahoma" panose="020B0604030504040204" pitchFamily="34" charset="0"/>
                <a:ea typeface="Tahoma" panose="020B0604030504040204" pitchFamily="34" charset="0"/>
                <a:cs typeface="Tahoma" panose="020B0604030504040204" pitchFamily="34" charset="0"/>
              </a:rPr>
              <a:t> Island Baseline</a:t>
            </a:r>
          </a:p>
        </p:txBody>
      </p:sp>
      <p:sp>
        <p:nvSpPr>
          <p:cNvPr id="16" name="Down Arrow 15"/>
          <p:cNvSpPr/>
          <p:nvPr/>
        </p:nvSpPr>
        <p:spPr>
          <a:xfrm>
            <a:off x="7086600" y="4267200"/>
            <a:ext cx="182880" cy="22860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Line 14"/>
          <p:cNvSpPr>
            <a:spLocks noChangeShapeType="1"/>
          </p:cNvSpPr>
          <p:nvPr/>
        </p:nvSpPr>
        <p:spPr bwMode="auto">
          <a:xfrm>
            <a:off x="706438" y="1504633"/>
            <a:ext cx="7751762" cy="0"/>
          </a:xfrm>
          <a:prstGeom prst="line">
            <a:avLst/>
          </a:prstGeom>
          <a:noFill/>
          <a:ln w="38100">
            <a:solidFill>
              <a:srgbClr val="02091C"/>
            </a:solidFill>
            <a:round/>
            <a:headEnd/>
            <a:tailEnd/>
          </a:ln>
        </p:spPr>
        <p:txBody>
          <a:bodyPr wrap="none" anchor="ctr"/>
          <a:lstStyle/>
          <a:p>
            <a:endParaRPr lang="en-US" dirty="0">
              <a:solidFill>
                <a:prstClr val="black"/>
              </a:solidFill>
            </a:endParaRPr>
          </a:p>
        </p:txBody>
      </p:sp>
      <p:pic>
        <p:nvPicPr>
          <p:cNvPr id="10" name="Picture 6" descr="geo_transparent_4inches"/>
          <p:cNvPicPr>
            <a:picLocks noChangeAspect="1" noChangeArrowheads="1"/>
          </p:cNvPicPr>
          <p:nvPr/>
        </p:nvPicPr>
        <p:blipFill>
          <a:blip r:embed="rId3" cstate="print"/>
          <a:srcRect/>
          <a:stretch>
            <a:fillRect/>
          </a:stretch>
        </p:blipFill>
        <p:spPr bwMode="auto">
          <a:xfrm>
            <a:off x="256309" y="332087"/>
            <a:ext cx="943099" cy="943099"/>
          </a:xfrm>
          <a:prstGeom prst="rect">
            <a:avLst/>
          </a:prstGeom>
          <a:noFill/>
        </p:spPr>
      </p:pic>
      <p:pic>
        <p:nvPicPr>
          <p:cNvPr id="11" name="Picture 10" descr="NCEMlogoColor1in_cmyk_U-150dpi"/>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869555" y="329184"/>
            <a:ext cx="1063202" cy="941832"/>
          </a:xfrm>
          <a:prstGeom prst="rect">
            <a:avLst/>
          </a:prstGeom>
          <a:noFill/>
          <a:ln w="9525">
            <a:noFill/>
            <a:miter lim="800000"/>
            <a:headEnd/>
            <a:tailEnd/>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9650" y="2719449"/>
            <a:ext cx="3423107" cy="2576946"/>
          </a:xfrm>
          <a:prstGeom prst="rect">
            <a:avLst/>
          </a:prstGeom>
        </p:spPr>
      </p:pic>
      <p:pic>
        <p:nvPicPr>
          <p:cNvPr id="3074" name="Picture 2"/>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512569" y="2232560"/>
            <a:ext cx="4655126" cy="349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7985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16"/>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100000"/>
              </a:schemeClr>
            </a:gs>
            <a:gs pos="96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
            <a:ext cx="9144000" cy="658813"/>
          </a:xfrm>
        </p:spPr>
        <p:txBody>
          <a:bodyPr/>
          <a:lstStyle/>
          <a:p>
            <a:pPr eaLnBrk="1" hangingPunct="1"/>
            <a:r>
              <a:rPr lang="en-US" sz="3600" dirty="0" smtClean="0">
                <a:latin typeface="Tahoma" panose="020B0604030504040204" pitchFamily="34" charset="0"/>
                <a:ea typeface="Tahoma" panose="020B0604030504040204" pitchFamily="34" charset="0"/>
                <a:cs typeface="Tahoma" panose="020B0604030504040204" pitchFamily="34" charset="0"/>
              </a:rPr>
              <a:t>Questions?</a:t>
            </a:r>
          </a:p>
        </p:txBody>
      </p:sp>
      <p:pic>
        <p:nvPicPr>
          <p:cNvPr id="8195" name="Picture 5" descr="NCEMlogoColor1in_cmyk_U-150dpi"/>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695700" y="5195888"/>
            <a:ext cx="1790700" cy="1585912"/>
          </a:xfrm>
          <a:prstGeom prst="rect">
            <a:avLst/>
          </a:prstGeom>
          <a:noFill/>
          <a:ln w="9525">
            <a:noFill/>
            <a:miter lim="800000"/>
            <a:headEnd/>
            <a:tailEnd/>
          </a:ln>
        </p:spPr>
      </p:pic>
      <p:graphicFrame>
        <p:nvGraphicFramePr>
          <p:cNvPr id="7" name="Table 6"/>
          <p:cNvGraphicFramePr>
            <a:graphicFrameLocks noGrp="1"/>
          </p:cNvGraphicFramePr>
          <p:nvPr/>
        </p:nvGraphicFramePr>
        <p:xfrm>
          <a:off x="1295400" y="2628900"/>
          <a:ext cx="7162801" cy="2476885"/>
        </p:xfrm>
        <a:graphic>
          <a:graphicData uri="http://schemas.openxmlformats.org/drawingml/2006/table">
            <a:tbl>
              <a:tblPr/>
              <a:tblGrid>
                <a:gridCol w="3276600"/>
                <a:gridCol w="3886201"/>
              </a:tblGrid>
              <a:tr h="457200">
                <a:tc>
                  <a:txBody>
                    <a:bodyPr/>
                    <a:lstStyle/>
                    <a:p>
                      <a:pPr marL="0" marR="0" algn="just">
                        <a:spcBef>
                          <a:spcPts val="0"/>
                        </a:spcBef>
                        <a:spcAft>
                          <a:spcPts val="0"/>
                        </a:spcAft>
                        <a:tabLst>
                          <a:tab pos="628650" algn="l"/>
                        </a:tabLst>
                      </a:pPr>
                      <a:r>
                        <a:rPr lang="en-US" sz="2000" b="1" dirty="0">
                          <a:latin typeface="+mn-lt"/>
                          <a:ea typeface="Times New Roman"/>
                          <a:cs typeface="Times New Roman"/>
                        </a:rPr>
                        <a:t>Mailing address:</a:t>
                      </a:r>
                      <a:endParaRPr lang="en-US" sz="20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dirty="0">
                          <a:latin typeface="+mn-lt"/>
                          <a:ea typeface="Times New Roman"/>
                          <a:cs typeface="Times New Roman"/>
                        </a:rPr>
                        <a:t>Building (shipping) address:</a:t>
                      </a:r>
                      <a:endParaRPr lang="en-US" sz="20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9685">
                <a:tc>
                  <a:txBody>
                    <a:bodyPr/>
                    <a:lstStyle/>
                    <a:p>
                      <a:pPr marL="228600" marR="0">
                        <a:spcBef>
                          <a:spcPts val="0"/>
                        </a:spcBef>
                        <a:spcAft>
                          <a:spcPts val="0"/>
                        </a:spcAft>
                        <a:tabLst>
                          <a:tab pos="685800" algn="l"/>
                        </a:tabLst>
                      </a:pPr>
                      <a:r>
                        <a:rPr lang="en-US" sz="2000" dirty="0" smtClean="0">
                          <a:solidFill>
                            <a:srgbClr val="000000"/>
                          </a:solidFill>
                          <a:latin typeface="+mn-lt"/>
                          <a:ea typeface="Times New Roman"/>
                          <a:cs typeface="Times New Roman"/>
                        </a:rPr>
                        <a:t>Gary W. Thompson, PLS</a:t>
                      </a:r>
                    </a:p>
                    <a:p>
                      <a:pPr marL="228600" marR="0">
                        <a:spcBef>
                          <a:spcPts val="0"/>
                        </a:spcBef>
                        <a:spcAft>
                          <a:spcPts val="0"/>
                        </a:spcAft>
                        <a:tabLst>
                          <a:tab pos="685800" algn="l"/>
                        </a:tabLst>
                      </a:pPr>
                      <a:r>
                        <a:rPr lang="en-US" sz="2000" dirty="0" smtClean="0">
                          <a:solidFill>
                            <a:srgbClr val="000000"/>
                          </a:solidFill>
                          <a:latin typeface="+mn-lt"/>
                          <a:ea typeface="Times New Roman"/>
                          <a:cs typeface="Times New Roman"/>
                        </a:rPr>
                        <a:t>NC Geodetic Survey</a:t>
                      </a:r>
                    </a:p>
                    <a:p>
                      <a:pPr marL="228600" marR="0">
                        <a:spcBef>
                          <a:spcPts val="0"/>
                        </a:spcBef>
                        <a:spcAft>
                          <a:spcPts val="0"/>
                        </a:spcAft>
                        <a:tabLst>
                          <a:tab pos="685800" algn="l"/>
                        </a:tabLst>
                      </a:pPr>
                      <a:r>
                        <a:rPr lang="en-US" sz="2000" dirty="0" smtClean="0">
                          <a:solidFill>
                            <a:srgbClr val="000000"/>
                          </a:solidFill>
                          <a:latin typeface="+mn-lt"/>
                          <a:ea typeface="Times New Roman"/>
                          <a:cs typeface="Times New Roman"/>
                        </a:rPr>
                        <a:t>4298 Mail Service</a:t>
                      </a:r>
                      <a:r>
                        <a:rPr lang="en-US" sz="2000" baseline="0" dirty="0" smtClean="0">
                          <a:solidFill>
                            <a:srgbClr val="000000"/>
                          </a:solidFill>
                          <a:latin typeface="+mn-lt"/>
                          <a:ea typeface="Times New Roman"/>
                          <a:cs typeface="Times New Roman"/>
                        </a:rPr>
                        <a:t> </a:t>
                      </a:r>
                      <a:r>
                        <a:rPr lang="en-US" sz="2000" dirty="0" smtClean="0">
                          <a:solidFill>
                            <a:srgbClr val="000000"/>
                          </a:solidFill>
                          <a:latin typeface="+mn-lt"/>
                          <a:ea typeface="Times New Roman"/>
                          <a:cs typeface="Times New Roman"/>
                        </a:rPr>
                        <a:t>Center</a:t>
                      </a:r>
                    </a:p>
                    <a:p>
                      <a:pPr marL="228600" marR="0">
                        <a:spcBef>
                          <a:spcPts val="0"/>
                        </a:spcBef>
                        <a:spcAft>
                          <a:spcPts val="0"/>
                        </a:spcAft>
                        <a:tabLst>
                          <a:tab pos="685800" algn="l"/>
                        </a:tabLst>
                      </a:pPr>
                      <a:r>
                        <a:rPr lang="en-US" sz="2000" dirty="0" smtClean="0">
                          <a:solidFill>
                            <a:srgbClr val="000000"/>
                          </a:solidFill>
                          <a:latin typeface="+mn-lt"/>
                          <a:ea typeface="Times New Roman"/>
                          <a:cs typeface="Times New Roman"/>
                        </a:rPr>
                        <a:t>Raleigh,</a:t>
                      </a:r>
                      <a:r>
                        <a:rPr lang="en-US" sz="2000" baseline="0" dirty="0" smtClean="0">
                          <a:solidFill>
                            <a:srgbClr val="000000"/>
                          </a:solidFill>
                          <a:latin typeface="+mn-lt"/>
                          <a:ea typeface="Times New Roman"/>
                          <a:cs typeface="Times New Roman"/>
                        </a:rPr>
                        <a:t> NC</a:t>
                      </a:r>
                      <a:r>
                        <a:rPr lang="en-US" sz="2000" dirty="0" smtClean="0">
                          <a:solidFill>
                            <a:srgbClr val="000000"/>
                          </a:solidFill>
                          <a:latin typeface="+mn-lt"/>
                          <a:ea typeface="Times New Roman"/>
                          <a:cs typeface="Times New Roman"/>
                        </a:rPr>
                        <a:t> 27699-4298</a:t>
                      </a:r>
                      <a:endParaRPr lang="en-US" sz="2000" dirty="0">
                        <a:solidFill>
                          <a:srgbClr val="000000"/>
                        </a:solidFill>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spcBef>
                          <a:spcPts val="0"/>
                        </a:spcBef>
                        <a:spcAft>
                          <a:spcPts val="0"/>
                        </a:spcAft>
                        <a:tabLst>
                          <a:tab pos="685800" algn="l"/>
                        </a:tabLst>
                      </a:pPr>
                      <a:r>
                        <a:rPr lang="en-US" sz="2000" dirty="0" smtClean="0">
                          <a:solidFill>
                            <a:srgbClr val="000000"/>
                          </a:solidFill>
                          <a:latin typeface="+mn-lt"/>
                          <a:ea typeface="Times New Roman"/>
                          <a:cs typeface="Times New Roman"/>
                        </a:rPr>
                        <a:t>Gary W. Thompson, PLS</a:t>
                      </a:r>
                    </a:p>
                    <a:p>
                      <a:pPr marL="228600" marR="0">
                        <a:spcBef>
                          <a:spcPts val="0"/>
                        </a:spcBef>
                        <a:spcAft>
                          <a:spcPts val="0"/>
                        </a:spcAft>
                        <a:tabLst>
                          <a:tab pos="685800" algn="l"/>
                        </a:tabLst>
                      </a:pPr>
                      <a:r>
                        <a:rPr lang="en-US" sz="2000" dirty="0" smtClean="0">
                          <a:solidFill>
                            <a:srgbClr val="000000"/>
                          </a:solidFill>
                          <a:latin typeface="+mn-lt"/>
                          <a:ea typeface="Times New Roman"/>
                          <a:cs typeface="Times New Roman"/>
                        </a:rPr>
                        <a:t>NC Geodetic Survey</a:t>
                      </a:r>
                    </a:p>
                    <a:p>
                      <a:pPr marL="228600" marR="0">
                        <a:spcBef>
                          <a:spcPts val="0"/>
                        </a:spcBef>
                        <a:spcAft>
                          <a:spcPts val="0"/>
                        </a:spcAft>
                        <a:tabLst>
                          <a:tab pos="685800" algn="l"/>
                        </a:tabLst>
                      </a:pPr>
                      <a:r>
                        <a:rPr lang="en-US" sz="2000" dirty="0" smtClean="0">
                          <a:solidFill>
                            <a:srgbClr val="000000"/>
                          </a:solidFill>
                          <a:latin typeface="+mn-lt"/>
                          <a:ea typeface="Times New Roman"/>
                          <a:cs typeface="Times New Roman"/>
                        </a:rPr>
                        <a:t>Bowers Building</a:t>
                      </a:r>
                    </a:p>
                    <a:p>
                      <a:pPr marL="228600" marR="0">
                        <a:spcBef>
                          <a:spcPts val="0"/>
                        </a:spcBef>
                        <a:spcAft>
                          <a:spcPts val="0"/>
                        </a:spcAft>
                        <a:tabLst>
                          <a:tab pos="685800" algn="l"/>
                        </a:tabLst>
                      </a:pPr>
                      <a:r>
                        <a:rPr lang="en-US" sz="2000" dirty="0" smtClean="0">
                          <a:solidFill>
                            <a:srgbClr val="000000"/>
                          </a:solidFill>
                          <a:latin typeface="+mn-lt"/>
                          <a:ea typeface="Times New Roman"/>
                          <a:cs typeface="Times New Roman"/>
                        </a:rPr>
                        <a:t>NC National Guard complex</a:t>
                      </a:r>
                    </a:p>
                    <a:p>
                      <a:pPr marL="228600" marR="0">
                        <a:spcBef>
                          <a:spcPts val="0"/>
                        </a:spcBef>
                        <a:spcAft>
                          <a:spcPts val="0"/>
                        </a:spcAft>
                        <a:tabLst>
                          <a:tab pos="685800" algn="l"/>
                        </a:tabLst>
                      </a:pPr>
                      <a:r>
                        <a:rPr lang="en-US" sz="2000" dirty="0" smtClean="0">
                          <a:solidFill>
                            <a:srgbClr val="000000"/>
                          </a:solidFill>
                          <a:latin typeface="+mn-lt"/>
                          <a:ea typeface="Times New Roman"/>
                          <a:cs typeface="Times New Roman"/>
                        </a:rPr>
                        <a:t>4105 Reedy Creek Rd</a:t>
                      </a:r>
                    </a:p>
                    <a:p>
                      <a:pPr marL="228600" marR="0">
                        <a:spcBef>
                          <a:spcPts val="0"/>
                        </a:spcBef>
                        <a:spcAft>
                          <a:spcPts val="0"/>
                        </a:spcAft>
                        <a:tabLst>
                          <a:tab pos="685800" algn="l"/>
                        </a:tabLst>
                      </a:pPr>
                      <a:r>
                        <a:rPr lang="en-US" sz="2000" dirty="0" smtClean="0">
                          <a:solidFill>
                            <a:srgbClr val="000000"/>
                          </a:solidFill>
                          <a:latin typeface="+mn-lt"/>
                          <a:ea typeface="Times New Roman"/>
                          <a:cs typeface="Times New Roman"/>
                        </a:rPr>
                        <a:t>Raleigh, NC 27607</a:t>
                      </a:r>
                      <a:endParaRPr lang="en-US" sz="2000" dirty="0">
                        <a:solidFill>
                          <a:srgbClr val="000000"/>
                        </a:solidFill>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nvGraphicFramePr>
        <p:xfrm>
          <a:off x="1295400" y="762000"/>
          <a:ext cx="7162800" cy="1828800"/>
        </p:xfrm>
        <a:graphic>
          <a:graphicData uri="http://schemas.openxmlformats.org/drawingml/2006/table">
            <a:tbl>
              <a:tblPr/>
              <a:tblGrid>
                <a:gridCol w="7162800"/>
              </a:tblGrid>
              <a:tr h="1828800">
                <a:tc>
                  <a:txBody>
                    <a:bodyPr/>
                    <a:lstStyle/>
                    <a:p>
                      <a:pPr marL="228600" marR="0">
                        <a:spcBef>
                          <a:spcPts val="0"/>
                        </a:spcBef>
                        <a:spcAft>
                          <a:spcPts val="300"/>
                        </a:spcAft>
                        <a:tabLst>
                          <a:tab pos="685800" algn="l"/>
                        </a:tabLst>
                      </a:pPr>
                      <a:r>
                        <a:rPr lang="en-US" sz="2000" dirty="0" smtClean="0">
                          <a:solidFill>
                            <a:srgbClr val="000000"/>
                          </a:solidFill>
                          <a:latin typeface="+mn-lt"/>
                          <a:ea typeface="Times New Roman"/>
                          <a:cs typeface="Times New Roman"/>
                        </a:rPr>
                        <a:t>Gary</a:t>
                      </a:r>
                      <a:r>
                        <a:rPr lang="en-US" sz="2000" baseline="0" dirty="0" smtClean="0">
                          <a:solidFill>
                            <a:srgbClr val="000000"/>
                          </a:solidFill>
                          <a:latin typeface="+mn-lt"/>
                          <a:ea typeface="Times New Roman"/>
                          <a:cs typeface="Times New Roman"/>
                        </a:rPr>
                        <a:t> W. Thompson</a:t>
                      </a:r>
                      <a:r>
                        <a:rPr lang="en-US" sz="2000" dirty="0" smtClean="0">
                          <a:solidFill>
                            <a:srgbClr val="000000"/>
                          </a:solidFill>
                          <a:latin typeface="+mn-lt"/>
                          <a:ea typeface="Times New Roman"/>
                          <a:cs typeface="Times New Roman"/>
                        </a:rPr>
                        <a:t>, PLS</a:t>
                      </a:r>
                    </a:p>
                    <a:p>
                      <a:pPr marL="228600" marR="0">
                        <a:spcBef>
                          <a:spcPts val="0"/>
                        </a:spcBef>
                        <a:spcAft>
                          <a:spcPts val="300"/>
                        </a:spcAft>
                        <a:tabLst>
                          <a:tab pos="1087438" algn="l"/>
                        </a:tabLst>
                      </a:pPr>
                      <a:r>
                        <a:rPr lang="en-US" sz="2000" baseline="0" dirty="0" smtClean="0">
                          <a:solidFill>
                            <a:srgbClr val="000000"/>
                          </a:solidFill>
                          <a:latin typeface="+mn-lt"/>
                          <a:ea typeface="Times New Roman"/>
                          <a:cs typeface="Times New Roman"/>
                        </a:rPr>
                        <a:t>Office</a:t>
                      </a:r>
                      <a:r>
                        <a:rPr lang="en-US" sz="2000" dirty="0" smtClean="0">
                          <a:solidFill>
                            <a:srgbClr val="000000"/>
                          </a:solidFill>
                          <a:latin typeface="+mn-lt"/>
                          <a:ea typeface="Times New Roman"/>
                          <a:cs typeface="Times New Roman"/>
                        </a:rPr>
                        <a:t>:</a:t>
                      </a:r>
                      <a:r>
                        <a:rPr lang="en-US" sz="2000" kern="1200" dirty="0" smtClean="0">
                          <a:latin typeface="Arial" charset="0"/>
                        </a:rPr>
                        <a:t>	</a:t>
                      </a:r>
                      <a:r>
                        <a:rPr lang="en-US" sz="2000" dirty="0" smtClean="0">
                          <a:solidFill>
                            <a:srgbClr val="000000"/>
                          </a:solidFill>
                          <a:latin typeface="+mn-lt"/>
                          <a:ea typeface="Times New Roman"/>
                          <a:cs typeface="Times New Roman"/>
                        </a:rPr>
                        <a:t>919-733-3836</a:t>
                      </a:r>
                    </a:p>
                    <a:p>
                      <a:pPr marL="228600" marR="0">
                        <a:spcBef>
                          <a:spcPts val="0"/>
                        </a:spcBef>
                        <a:spcAft>
                          <a:spcPts val="300"/>
                        </a:spcAft>
                        <a:tabLst>
                          <a:tab pos="1087438" algn="l"/>
                        </a:tabLst>
                      </a:pPr>
                      <a:r>
                        <a:rPr lang="en-US" sz="2000" dirty="0" smtClean="0">
                          <a:solidFill>
                            <a:srgbClr val="000000"/>
                          </a:solidFill>
                          <a:latin typeface="+mn-lt"/>
                          <a:ea typeface="Times New Roman"/>
                          <a:cs typeface="Times New Roman"/>
                        </a:rPr>
                        <a:t>Direct:</a:t>
                      </a:r>
                      <a:r>
                        <a:rPr lang="en-US" sz="2000" kern="1200" dirty="0" smtClean="0">
                          <a:latin typeface="Arial" charset="0"/>
                        </a:rPr>
                        <a:t>	</a:t>
                      </a:r>
                      <a:r>
                        <a:rPr lang="en-US" sz="2000" dirty="0" smtClean="0">
                          <a:solidFill>
                            <a:srgbClr val="000000"/>
                          </a:solidFill>
                          <a:latin typeface="+mn-lt"/>
                          <a:ea typeface="Times New Roman"/>
                          <a:cs typeface="Times New Roman"/>
                        </a:rPr>
                        <a:t>919-948-7844</a:t>
                      </a:r>
                    </a:p>
                    <a:p>
                      <a:pPr marL="228600" marR="0">
                        <a:spcBef>
                          <a:spcPts val="0"/>
                        </a:spcBef>
                        <a:spcAft>
                          <a:spcPts val="300"/>
                        </a:spcAft>
                        <a:tabLst>
                          <a:tab pos="1087438" algn="l"/>
                        </a:tabLst>
                      </a:pPr>
                      <a:r>
                        <a:rPr lang="en-US" sz="2000" dirty="0" smtClean="0">
                          <a:solidFill>
                            <a:srgbClr val="000000"/>
                          </a:solidFill>
                          <a:latin typeface="+mn-lt"/>
                          <a:ea typeface="Times New Roman"/>
                          <a:cs typeface="Times New Roman"/>
                        </a:rPr>
                        <a:t>Email:</a:t>
                      </a:r>
                      <a:r>
                        <a:rPr lang="en-US" sz="2000" kern="1200" dirty="0" smtClean="0">
                          <a:latin typeface="Arial" charset="0"/>
                        </a:rPr>
                        <a:t>	</a:t>
                      </a:r>
                      <a:r>
                        <a:rPr lang="en-US" sz="2000" kern="1200" baseline="0" dirty="0" smtClean="0">
                          <a:solidFill>
                            <a:srgbClr val="0000FF"/>
                          </a:solidFill>
                          <a:latin typeface="+mn-lt"/>
                          <a:cs typeface="Times New Roman"/>
                        </a:rPr>
                        <a:t>gary.thompson</a:t>
                      </a:r>
                      <a:r>
                        <a:rPr lang="en-US" sz="2000" baseline="0" dirty="0" smtClean="0">
                          <a:solidFill>
                            <a:srgbClr val="0000FF"/>
                          </a:solidFill>
                          <a:latin typeface="+mn-lt"/>
                          <a:ea typeface="Times New Roman"/>
                          <a:cs typeface="Times New Roman"/>
                        </a:rPr>
                        <a:t>@ncdps.gov</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3"/>
          <p:cNvPicPr>
            <a:picLocks noGrp="1" noChangeAspect="1" noChangeArrowheads="1"/>
          </p:cNvPicPr>
          <p:nvPr>
            <p:ph idx="1"/>
          </p:nvPr>
        </p:nvPicPr>
        <p:blipFill>
          <a:blip r:embed="rId4" cstate="print"/>
          <a:srcRect/>
          <a:stretch>
            <a:fillRect/>
          </a:stretch>
        </p:blipFill>
        <p:spPr>
          <a:xfrm>
            <a:off x="5715000" y="609600"/>
            <a:ext cx="1619012" cy="1981200"/>
          </a:xfrm>
          <a:noFill/>
        </p:spPr>
      </p:pic>
    </p:spTree>
    <p:extLst>
      <p:ext uri="{BB962C8B-B14F-4D97-AF65-F5344CB8AC3E}">
        <p14:creationId xmlns:p14="http://schemas.microsoft.com/office/powerpoint/2010/main" val="204573652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144000" cy="6858000"/>
            <a:chOff x="290513" y="215900"/>
            <a:chExt cx="8547100" cy="6413500"/>
          </a:xfrm>
        </p:grpSpPr>
        <p:grpSp>
          <p:nvGrpSpPr>
            <p:cNvPr id="6" name="Group 2"/>
            <p:cNvGrpSpPr>
              <a:grpSpLocks/>
            </p:cNvGrpSpPr>
            <p:nvPr/>
          </p:nvGrpSpPr>
          <p:grpSpPr bwMode="auto">
            <a:xfrm>
              <a:off x="290513" y="3430588"/>
              <a:ext cx="4265613" cy="3198812"/>
              <a:chOff x="0" y="2305"/>
              <a:chExt cx="2687" cy="2015"/>
            </a:xfrm>
          </p:grpSpPr>
          <p:pic>
            <p:nvPicPr>
              <p:cNvPr id="19" name="Picture 3" descr="Bare Earth_RICD 107"/>
              <p:cNvPicPr>
                <a:picLocks noChangeAspect="1" noChangeArrowheads="1"/>
              </p:cNvPicPr>
              <p:nvPr/>
            </p:nvPicPr>
            <p:blipFill>
              <a:blip r:embed="rId2" cstate="print"/>
              <a:srcRect/>
              <a:stretch>
                <a:fillRect/>
              </a:stretch>
            </p:blipFill>
            <p:spPr bwMode="auto">
              <a:xfrm>
                <a:off x="0" y="2305"/>
                <a:ext cx="2687" cy="2015"/>
              </a:xfrm>
              <a:prstGeom prst="rect">
                <a:avLst/>
              </a:prstGeom>
              <a:noFill/>
              <a:ln w="12700">
                <a:solidFill>
                  <a:srgbClr val="000000"/>
                </a:solidFill>
                <a:miter lim="800000"/>
                <a:headEnd/>
                <a:tailEnd/>
              </a:ln>
            </p:spPr>
          </p:pic>
          <p:sp>
            <p:nvSpPr>
              <p:cNvPr id="20" name="Text Box 4"/>
              <p:cNvSpPr txBox="1">
                <a:spLocks noChangeAspect="1" noChangeArrowheads="1"/>
              </p:cNvSpPr>
              <p:nvPr/>
            </p:nvSpPr>
            <p:spPr bwMode="auto">
              <a:xfrm>
                <a:off x="286" y="4087"/>
                <a:ext cx="2253" cy="184"/>
              </a:xfrm>
              <a:prstGeom prst="rect">
                <a:avLst/>
              </a:prstGeom>
              <a:solidFill>
                <a:srgbClr val="C0C0C0"/>
              </a:solidFill>
              <a:ln w="9525">
                <a:solidFill>
                  <a:srgbClr val="000000"/>
                </a:solidFill>
                <a:miter lim="800000"/>
                <a:headEnd/>
                <a:tailEnd/>
              </a:ln>
              <a:effectLst/>
            </p:spPr>
            <p:txBody>
              <a:bodyPr wrap="square">
                <a:spAutoFit/>
              </a:bodyPr>
              <a:lstStyle/>
              <a:p>
                <a:pPr defTabSz="914400" fontAlgn="auto">
                  <a:spcBef>
                    <a:spcPts val="0"/>
                  </a:spcBef>
                  <a:spcAft>
                    <a:spcPts val="0"/>
                  </a:spcAft>
                </a:pPr>
                <a:r>
                  <a:rPr lang="en-US" sz="1400" b="1" dirty="0">
                    <a:solidFill>
                      <a:srgbClr val="000099"/>
                    </a:solidFill>
                    <a:latin typeface="Lucida Bright" pitchFamily="18" charset="0"/>
                  </a:rPr>
                  <a:t>Bare-Earth &amp; </a:t>
                </a:r>
                <a:r>
                  <a:rPr lang="en-US" sz="1400" b="1" dirty="0" smtClean="0">
                    <a:solidFill>
                      <a:srgbClr val="000099"/>
                    </a:solidFill>
                    <a:latin typeface="Lucida Bright" pitchFamily="18" charset="0"/>
                  </a:rPr>
                  <a:t>Low Grass</a:t>
                </a:r>
                <a:endParaRPr lang="en-US" sz="1400" b="1" dirty="0">
                  <a:solidFill>
                    <a:srgbClr val="000099"/>
                  </a:solidFill>
                  <a:latin typeface="Lucida Bright" pitchFamily="18" charset="0"/>
                </a:endParaRPr>
              </a:p>
            </p:txBody>
          </p:sp>
        </p:grpSp>
        <p:grpSp>
          <p:nvGrpSpPr>
            <p:cNvPr id="7" name="Group 5"/>
            <p:cNvGrpSpPr>
              <a:grpSpLocks/>
            </p:cNvGrpSpPr>
            <p:nvPr/>
          </p:nvGrpSpPr>
          <p:grpSpPr bwMode="auto">
            <a:xfrm>
              <a:off x="290513" y="215900"/>
              <a:ext cx="4265612" cy="3198816"/>
              <a:chOff x="0" y="0"/>
              <a:chExt cx="2687" cy="2015"/>
            </a:xfrm>
          </p:grpSpPr>
          <p:pic>
            <p:nvPicPr>
              <p:cNvPr id="17" name="Picture 6" descr="Forest_HAL-B-1307"/>
              <p:cNvPicPr>
                <a:picLocks noChangeAspect="1" noChangeArrowheads="1"/>
              </p:cNvPicPr>
              <p:nvPr/>
            </p:nvPicPr>
            <p:blipFill>
              <a:blip r:embed="rId3" cstate="print"/>
              <a:srcRect/>
              <a:stretch>
                <a:fillRect/>
              </a:stretch>
            </p:blipFill>
            <p:spPr bwMode="auto">
              <a:xfrm>
                <a:off x="0" y="0"/>
                <a:ext cx="2687" cy="2015"/>
              </a:xfrm>
              <a:prstGeom prst="rect">
                <a:avLst/>
              </a:prstGeom>
              <a:noFill/>
              <a:ln w="12700">
                <a:solidFill>
                  <a:srgbClr val="000000"/>
                </a:solidFill>
                <a:miter lim="800000"/>
                <a:headEnd/>
                <a:tailEnd/>
              </a:ln>
            </p:spPr>
          </p:pic>
          <p:sp>
            <p:nvSpPr>
              <p:cNvPr id="18" name="Text Box 7"/>
              <p:cNvSpPr txBox="1">
                <a:spLocks noChangeAspect="1" noChangeArrowheads="1"/>
              </p:cNvSpPr>
              <p:nvPr/>
            </p:nvSpPr>
            <p:spPr bwMode="auto">
              <a:xfrm>
                <a:off x="42" y="22"/>
                <a:ext cx="1983" cy="325"/>
              </a:xfrm>
              <a:prstGeom prst="rect">
                <a:avLst/>
              </a:prstGeom>
              <a:solidFill>
                <a:srgbClr val="C0C0C0"/>
              </a:solidFill>
              <a:ln w="9525">
                <a:solidFill>
                  <a:srgbClr val="000000"/>
                </a:solidFill>
                <a:miter lim="800000"/>
                <a:headEnd/>
                <a:tailEnd/>
              </a:ln>
              <a:effectLst/>
            </p:spPr>
            <p:txBody>
              <a:bodyPr wrap="none">
                <a:spAutoFit/>
              </a:bodyPr>
              <a:lstStyle/>
              <a:p>
                <a:pPr defTabSz="914400" fontAlgn="auto">
                  <a:spcBef>
                    <a:spcPts val="0"/>
                  </a:spcBef>
                  <a:spcAft>
                    <a:spcPts val="0"/>
                  </a:spcAft>
                </a:pPr>
                <a:r>
                  <a:rPr lang="en-US" sz="1400" b="1" dirty="0">
                    <a:solidFill>
                      <a:srgbClr val="000099"/>
                    </a:solidFill>
                    <a:latin typeface="Lucida Bright" pitchFamily="18" charset="0"/>
                  </a:rPr>
                  <a:t>Wooded/Forest</a:t>
                </a:r>
                <a:endParaRPr lang="en-US" sz="1600" b="1" dirty="0">
                  <a:solidFill>
                    <a:srgbClr val="000099"/>
                  </a:solidFill>
                  <a:latin typeface="Lucida Bright" pitchFamily="18" charset="0"/>
                </a:endParaRPr>
              </a:p>
            </p:txBody>
          </p:sp>
        </p:grpSp>
        <p:grpSp>
          <p:nvGrpSpPr>
            <p:cNvPr id="8" name="Group 8"/>
            <p:cNvGrpSpPr>
              <a:grpSpLocks/>
            </p:cNvGrpSpPr>
            <p:nvPr/>
          </p:nvGrpSpPr>
          <p:grpSpPr bwMode="auto">
            <a:xfrm>
              <a:off x="4572000" y="3430588"/>
              <a:ext cx="4265613" cy="3198812"/>
              <a:chOff x="3073" y="2305"/>
              <a:chExt cx="2687" cy="2015"/>
            </a:xfrm>
          </p:grpSpPr>
          <p:pic>
            <p:nvPicPr>
              <p:cNvPr id="15" name="Picture 9" descr="WeedsCrop_HAL-C-406"/>
              <p:cNvPicPr>
                <a:picLocks noChangeAspect="1" noChangeArrowheads="1"/>
              </p:cNvPicPr>
              <p:nvPr/>
            </p:nvPicPr>
            <p:blipFill>
              <a:blip r:embed="rId4" cstate="print"/>
              <a:srcRect/>
              <a:stretch>
                <a:fillRect/>
              </a:stretch>
            </p:blipFill>
            <p:spPr bwMode="auto">
              <a:xfrm>
                <a:off x="3073" y="2305"/>
                <a:ext cx="2687" cy="2015"/>
              </a:xfrm>
              <a:prstGeom prst="rect">
                <a:avLst/>
              </a:prstGeom>
              <a:noFill/>
              <a:ln w="12700">
                <a:solidFill>
                  <a:srgbClr val="000000"/>
                </a:solidFill>
                <a:miter lim="800000"/>
                <a:headEnd/>
                <a:tailEnd/>
              </a:ln>
            </p:spPr>
          </p:pic>
          <p:sp>
            <p:nvSpPr>
              <p:cNvPr id="16" name="Text Box 10"/>
              <p:cNvSpPr txBox="1">
                <a:spLocks noChangeAspect="1" noChangeArrowheads="1"/>
              </p:cNvSpPr>
              <p:nvPr/>
            </p:nvSpPr>
            <p:spPr bwMode="auto">
              <a:xfrm>
                <a:off x="3917" y="3910"/>
                <a:ext cx="1765" cy="325"/>
              </a:xfrm>
              <a:prstGeom prst="rect">
                <a:avLst/>
              </a:prstGeom>
              <a:solidFill>
                <a:srgbClr val="C0C0C0"/>
              </a:solidFill>
              <a:ln w="9525">
                <a:solidFill>
                  <a:srgbClr val="000000"/>
                </a:solidFill>
                <a:miter lim="800000"/>
                <a:headEnd/>
                <a:tailEnd/>
              </a:ln>
              <a:effectLst/>
            </p:spPr>
            <p:txBody>
              <a:bodyPr wrap="none">
                <a:spAutoFit/>
              </a:bodyPr>
              <a:lstStyle/>
              <a:p>
                <a:pPr defTabSz="914400" fontAlgn="auto">
                  <a:spcBef>
                    <a:spcPts val="0"/>
                  </a:spcBef>
                  <a:spcAft>
                    <a:spcPts val="0"/>
                  </a:spcAft>
                </a:pPr>
                <a:r>
                  <a:rPr lang="en-US" sz="1400" b="1" dirty="0">
                    <a:solidFill>
                      <a:srgbClr val="000099"/>
                    </a:solidFill>
                    <a:latin typeface="Lucida Bright" pitchFamily="18" charset="0"/>
                  </a:rPr>
                  <a:t>Weeds/Crops</a:t>
                </a:r>
              </a:p>
            </p:txBody>
          </p:sp>
        </p:grpSp>
        <p:grpSp>
          <p:nvGrpSpPr>
            <p:cNvPr id="9" name="Group 11"/>
            <p:cNvGrpSpPr>
              <a:grpSpLocks/>
            </p:cNvGrpSpPr>
            <p:nvPr/>
          </p:nvGrpSpPr>
          <p:grpSpPr bwMode="auto">
            <a:xfrm>
              <a:off x="4572000" y="215900"/>
              <a:ext cx="4265613" cy="3198813"/>
              <a:chOff x="3073" y="0"/>
              <a:chExt cx="2687" cy="2015"/>
            </a:xfrm>
          </p:grpSpPr>
          <p:pic>
            <p:nvPicPr>
              <p:cNvPr id="13" name="Picture 12" descr="Scrub_RICD 103"/>
              <p:cNvPicPr>
                <a:picLocks noChangeAspect="1" noChangeArrowheads="1"/>
              </p:cNvPicPr>
              <p:nvPr/>
            </p:nvPicPr>
            <p:blipFill>
              <a:blip r:embed="rId5" cstate="print"/>
              <a:srcRect/>
              <a:stretch>
                <a:fillRect/>
              </a:stretch>
            </p:blipFill>
            <p:spPr bwMode="auto">
              <a:xfrm>
                <a:off x="3073" y="0"/>
                <a:ext cx="2687" cy="2015"/>
              </a:xfrm>
              <a:prstGeom prst="rect">
                <a:avLst/>
              </a:prstGeom>
              <a:noFill/>
              <a:ln w="12700">
                <a:solidFill>
                  <a:srgbClr val="000000"/>
                </a:solidFill>
                <a:miter lim="800000"/>
                <a:headEnd/>
                <a:tailEnd/>
              </a:ln>
            </p:spPr>
          </p:pic>
          <p:sp>
            <p:nvSpPr>
              <p:cNvPr id="14" name="Text Box 13"/>
              <p:cNvSpPr txBox="1">
                <a:spLocks noChangeAspect="1" noChangeArrowheads="1"/>
              </p:cNvSpPr>
              <p:nvPr/>
            </p:nvSpPr>
            <p:spPr bwMode="auto">
              <a:xfrm>
                <a:off x="3932" y="0"/>
                <a:ext cx="1672" cy="325"/>
              </a:xfrm>
              <a:prstGeom prst="rect">
                <a:avLst/>
              </a:prstGeom>
              <a:solidFill>
                <a:srgbClr val="C0C0C0"/>
              </a:solidFill>
              <a:ln w="9525">
                <a:solidFill>
                  <a:srgbClr val="000000"/>
                </a:solidFill>
                <a:miter lim="800000"/>
                <a:headEnd/>
                <a:tailEnd/>
              </a:ln>
              <a:effectLst/>
            </p:spPr>
            <p:txBody>
              <a:bodyPr wrap="none">
                <a:spAutoFit/>
              </a:bodyPr>
              <a:lstStyle/>
              <a:p>
                <a:pPr defTabSz="914400" fontAlgn="auto">
                  <a:spcBef>
                    <a:spcPts val="0"/>
                  </a:spcBef>
                  <a:spcAft>
                    <a:spcPts val="0"/>
                  </a:spcAft>
                </a:pPr>
                <a:r>
                  <a:rPr lang="en-US" sz="1400" b="1" dirty="0">
                    <a:solidFill>
                      <a:srgbClr val="000099"/>
                    </a:solidFill>
                    <a:latin typeface="Lucida Bright" pitchFamily="18" charset="0"/>
                  </a:rPr>
                  <a:t>Scrub/Shrub</a:t>
                </a:r>
                <a:endParaRPr lang="en-US" sz="1600" b="1" dirty="0">
                  <a:solidFill>
                    <a:srgbClr val="000099"/>
                  </a:solidFill>
                  <a:latin typeface="Lucida Bright" pitchFamily="18" charset="0"/>
                </a:endParaRPr>
              </a:p>
            </p:txBody>
          </p:sp>
        </p:grpSp>
        <p:grpSp>
          <p:nvGrpSpPr>
            <p:cNvPr id="10" name="Group 14"/>
            <p:cNvGrpSpPr>
              <a:grpSpLocks/>
            </p:cNvGrpSpPr>
            <p:nvPr/>
          </p:nvGrpSpPr>
          <p:grpSpPr bwMode="auto">
            <a:xfrm>
              <a:off x="2971800" y="2057400"/>
              <a:ext cx="3505200" cy="2514600"/>
              <a:chOff x="1872" y="1296"/>
              <a:chExt cx="2208" cy="1584"/>
            </a:xfrm>
          </p:grpSpPr>
          <p:pic>
            <p:nvPicPr>
              <p:cNvPr id="11" name="Picture 15" descr="BuiltUp_HAL-C-412"/>
              <p:cNvPicPr>
                <a:picLocks noChangeAspect="1" noChangeArrowheads="1"/>
              </p:cNvPicPr>
              <p:nvPr/>
            </p:nvPicPr>
            <p:blipFill>
              <a:blip r:embed="rId6" cstate="print"/>
              <a:srcRect/>
              <a:stretch>
                <a:fillRect/>
              </a:stretch>
            </p:blipFill>
            <p:spPr bwMode="auto">
              <a:xfrm>
                <a:off x="1872" y="1296"/>
                <a:ext cx="2208" cy="1584"/>
              </a:xfrm>
              <a:prstGeom prst="rect">
                <a:avLst/>
              </a:prstGeom>
              <a:noFill/>
              <a:ln w="12700">
                <a:solidFill>
                  <a:srgbClr val="000000"/>
                </a:solidFill>
                <a:miter lim="800000"/>
                <a:headEnd/>
                <a:tailEnd/>
              </a:ln>
            </p:spPr>
          </p:pic>
          <p:sp>
            <p:nvSpPr>
              <p:cNvPr id="12" name="Text Box 16"/>
              <p:cNvSpPr txBox="1">
                <a:spLocks noChangeAspect="1" noChangeArrowheads="1"/>
              </p:cNvSpPr>
              <p:nvPr/>
            </p:nvSpPr>
            <p:spPr bwMode="auto">
              <a:xfrm>
                <a:off x="2077" y="2479"/>
                <a:ext cx="1935" cy="325"/>
              </a:xfrm>
              <a:prstGeom prst="rect">
                <a:avLst/>
              </a:prstGeom>
              <a:solidFill>
                <a:srgbClr val="C0C0C0"/>
              </a:solidFill>
              <a:ln w="9525">
                <a:solidFill>
                  <a:srgbClr val="000000"/>
                </a:solidFill>
                <a:miter lim="800000"/>
                <a:headEnd/>
                <a:tailEnd/>
              </a:ln>
              <a:effectLst/>
            </p:spPr>
            <p:txBody>
              <a:bodyPr wrap="none">
                <a:spAutoFit/>
              </a:bodyPr>
              <a:lstStyle/>
              <a:p>
                <a:pPr defTabSz="914400" fontAlgn="auto">
                  <a:spcBef>
                    <a:spcPts val="0"/>
                  </a:spcBef>
                  <a:spcAft>
                    <a:spcPts val="0"/>
                  </a:spcAft>
                </a:pPr>
                <a:r>
                  <a:rPr lang="en-US" sz="1400" b="1" dirty="0">
                    <a:solidFill>
                      <a:srgbClr val="000099"/>
                    </a:solidFill>
                    <a:latin typeface="Lucida Bright" pitchFamily="18" charset="0"/>
                  </a:rPr>
                  <a:t>Urban/Built-up</a:t>
                </a:r>
                <a:endParaRPr lang="en-US" sz="1600" b="1" dirty="0">
                  <a:solidFill>
                    <a:srgbClr val="000099"/>
                  </a:solidFill>
                  <a:latin typeface="Lucida Bright" pitchFamily="18" charset="0"/>
                </a:endParaRPr>
              </a:p>
            </p:txBody>
          </p:sp>
        </p:grpSp>
      </p:grpSp>
      <p:graphicFrame>
        <p:nvGraphicFramePr>
          <p:cNvPr id="4" name="Table 3"/>
          <p:cNvGraphicFramePr>
            <a:graphicFrameLocks noGrp="1"/>
          </p:cNvGraphicFramePr>
          <p:nvPr>
            <p:extLst>
              <p:ext uri="{D42A27DB-BD31-4B8C-83A1-F6EECF244321}">
                <p14:modId xmlns:p14="http://schemas.microsoft.com/office/powerpoint/2010/main" val="1518162042"/>
              </p:ext>
            </p:extLst>
          </p:nvPr>
        </p:nvGraphicFramePr>
        <p:xfrm>
          <a:off x="5181600" y="3913842"/>
          <a:ext cx="3914438" cy="2737709"/>
        </p:xfrm>
        <a:graphic>
          <a:graphicData uri="http://schemas.openxmlformats.org/drawingml/2006/table">
            <a:tbl>
              <a:tblPr firstRow="1" firstCol="1" bandRow="1">
                <a:tableStyleId>{FABFCF23-3B69-468F-B69F-88F6DE6A72F2}</a:tableStyleId>
              </a:tblPr>
              <a:tblGrid>
                <a:gridCol w="3914438"/>
              </a:tblGrid>
              <a:tr h="707329">
                <a:tc>
                  <a:txBody>
                    <a:bodyPr/>
                    <a:lstStyle/>
                    <a:p>
                      <a:pPr marL="342900" marR="0" lvl="0" indent="-342900" algn="l">
                        <a:lnSpc>
                          <a:spcPct val="115000"/>
                        </a:lnSpc>
                        <a:spcBef>
                          <a:spcPts val="0"/>
                        </a:spcBef>
                        <a:spcAft>
                          <a:spcPts val="0"/>
                        </a:spcAft>
                        <a:buFont typeface="Courier New"/>
                        <a:buChar char="o"/>
                      </a:pPr>
                      <a:r>
                        <a:rPr lang="en-US" sz="1800" dirty="0" smtClean="0">
                          <a:effectLst/>
                        </a:rPr>
                        <a:t>Survey 100 points per county in 5 land-use classes</a:t>
                      </a:r>
                      <a:endParaRPr lang="en-US" sz="1800" dirty="0">
                        <a:effectLst/>
                        <a:latin typeface="Calibri"/>
                        <a:ea typeface="Calibri"/>
                        <a:cs typeface="Times New Roman"/>
                      </a:endParaRPr>
                    </a:p>
                    <a:p>
                      <a:pPr marL="0" marR="0" algn="ctr">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nchor="ctr"/>
                </a:tc>
              </a:tr>
              <a:tr h="1896461">
                <a:tc>
                  <a:txBody>
                    <a:bodyPr/>
                    <a:lstStyle/>
                    <a:p>
                      <a:pPr marL="0" marR="0" lvl="0" indent="0" algn="l" defTabSz="914400" rtl="0" eaLnBrk="1" fontAlgn="ctr" latinLnBrk="0" hangingPunct="1">
                        <a:lnSpc>
                          <a:spcPct val="115000"/>
                        </a:lnSpc>
                        <a:spcBef>
                          <a:spcPts val="0"/>
                        </a:spcBef>
                        <a:spcAft>
                          <a:spcPts val="0"/>
                        </a:spcAft>
                        <a:buFont typeface="Arial" pitchFamily="34" charset="0"/>
                        <a:buChar char="•"/>
                      </a:pPr>
                      <a:r>
                        <a:rPr lang="en-US" sz="1600" b="1" kern="1200" dirty="0" smtClean="0">
                          <a:solidFill>
                            <a:schemeClr val="dk1"/>
                          </a:solidFill>
                          <a:effectLst/>
                          <a:latin typeface="+mn-lt"/>
                          <a:ea typeface="+mn-ea"/>
                          <a:cs typeface="+mn-cs"/>
                        </a:rPr>
                        <a:t>Bare-Earth and Low Grass</a:t>
                      </a:r>
                    </a:p>
                    <a:p>
                      <a:pPr marL="0" marR="0" lvl="0" indent="0" algn="l" defTabSz="914400" rtl="0" eaLnBrk="1" fontAlgn="ctr" latinLnBrk="0" hangingPunct="1">
                        <a:lnSpc>
                          <a:spcPct val="115000"/>
                        </a:lnSpc>
                        <a:spcBef>
                          <a:spcPts val="0"/>
                        </a:spcBef>
                        <a:spcAft>
                          <a:spcPts val="0"/>
                        </a:spcAft>
                        <a:buFont typeface="Arial" pitchFamily="34" charset="0"/>
                        <a:buChar char="•"/>
                      </a:pPr>
                      <a:r>
                        <a:rPr lang="en-US" sz="1600" b="1" kern="1200" dirty="0" smtClean="0">
                          <a:solidFill>
                            <a:schemeClr val="dk1"/>
                          </a:solidFill>
                          <a:effectLst/>
                          <a:latin typeface="+mn-lt"/>
                          <a:ea typeface="+mn-ea"/>
                          <a:cs typeface="+mn-cs"/>
                        </a:rPr>
                        <a:t>Weeds/Crops</a:t>
                      </a:r>
                      <a:r>
                        <a:rPr lang="en-US" sz="1600" b="1" kern="1200" baseline="0" dirty="0" smtClean="0">
                          <a:solidFill>
                            <a:schemeClr val="dk1"/>
                          </a:solidFill>
                          <a:effectLst/>
                          <a:latin typeface="+mn-lt"/>
                          <a:ea typeface="+mn-ea"/>
                          <a:cs typeface="+mn-cs"/>
                        </a:rPr>
                        <a:t> </a:t>
                      </a:r>
                    </a:p>
                    <a:p>
                      <a:pPr marL="0" marR="0" lvl="0" indent="0" algn="l" defTabSz="914400" rtl="0" eaLnBrk="1" fontAlgn="ctr" latinLnBrk="0" hangingPunct="1">
                        <a:lnSpc>
                          <a:spcPct val="115000"/>
                        </a:lnSpc>
                        <a:spcBef>
                          <a:spcPts val="0"/>
                        </a:spcBef>
                        <a:spcAft>
                          <a:spcPts val="0"/>
                        </a:spcAft>
                        <a:buFont typeface="Arial" pitchFamily="34" charset="0"/>
                        <a:buChar char="•"/>
                      </a:pPr>
                      <a:r>
                        <a:rPr lang="en-US" sz="1600" b="1" kern="1200" baseline="0" dirty="0" smtClean="0">
                          <a:solidFill>
                            <a:schemeClr val="dk1"/>
                          </a:solidFill>
                          <a:effectLst/>
                          <a:latin typeface="+mn-lt"/>
                          <a:ea typeface="+mn-ea"/>
                          <a:cs typeface="+mn-cs"/>
                        </a:rPr>
                        <a:t>Scrub</a:t>
                      </a:r>
                    </a:p>
                    <a:p>
                      <a:pPr marL="0" marR="0" lvl="0" indent="0" algn="l" defTabSz="914400" rtl="0" eaLnBrk="1" fontAlgn="ctr" latinLnBrk="0" hangingPunct="1">
                        <a:lnSpc>
                          <a:spcPct val="115000"/>
                        </a:lnSpc>
                        <a:spcBef>
                          <a:spcPts val="0"/>
                        </a:spcBef>
                        <a:spcAft>
                          <a:spcPts val="0"/>
                        </a:spcAft>
                        <a:buFont typeface="Arial" pitchFamily="34" charset="0"/>
                        <a:buChar char="•"/>
                      </a:pPr>
                      <a:r>
                        <a:rPr lang="en-US" sz="1600" b="1" kern="1200" baseline="0" dirty="0" smtClean="0">
                          <a:solidFill>
                            <a:schemeClr val="dk1"/>
                          </a:solidFill>
                          <a:effectLst/>
                          <a:latin typeface="+mn-lt"/>
                          <a:ea typeface="+mn-ea"/>
                          <a:cs typeface="+mn-cs"/>
                        </a:rPr>
                        <a:t>Forest</a:t>
                      </a:r>
                    </a:p>
                    <a:p>
                      <a:pPr marL="0" marR="0" lvl="0" indent="0" algn="l" defTabSz="914400" rtl="0" eaLnBrk="1" fontAlgn="ctr" latinLnBrk="0" hangingPunct="1">
                        <a:lnSpc>
                          <a:spcPct val="115000"/>
                        </a:lnSpc>
                        <a:spcBef>
                          <a:spcPts val="0"/>
                        </a:spcBef>
                        <a:spcAft>
                          <a:spcPts val="0"/>
                        </a:spcAft>
                        <a:buFont typeface="Arial" pitchFamily="34" charset="0"/>
                        <a:buChar char="•"/>
                      </a:pPr>
                      <a:r>
                        <a:rPr lang="en-US" sz="1600" b="1" kern="1200" baseline="0" dirty="0" smtClean="0">
                          <a:solidFill>
                            <a:schemeClr val="dk1"/>
                          </a:solidFill>
                          <a:effectLst/>
                          <a:latin typeface="+mn-lt"/>
                          <a:ea typeface="+mn-ea"/>
                          <a:cs typeface="+mn-cs"/>
                        </a:rPr>
                        <a:t>Built up </a:t>
                      </a:r>
                    </a:p>
                  </a:txBody>
                  <a:tcPr marL="914400" marR="7620" marT="7620" marB="0" anchor="ctr"/>
                </a:tc>
              </a:tr>
            </a:tbl>
          </a:graphicData>
        </a:graphic>
      </p:graphicFrame>
    </p:spTree>
    <p:extLst>
      <p:ext uri="{BB962C8B-B14F-4D97-AF65-F5344CB8AC3E}">
        <p14:creationId xmlns:p14="http://schemas.microsoft.com/office/powerpoint/2010/main" val="423592255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045" y="166254"/>
            <a:ext cx="5759533" cy="637074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94444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096" y="106879"/>
            <a:ext cx="6447993" cy="30287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635" y="3273550"/>
            <a:ext cx="6008914" cy="33724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12063962"/>
      </p:ext>
    </p:extLst>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title"/>
          </p:nvPr>
        </p:nvSpPr>
        <p:spPr>
          <a:xfrm>
            <a:off x="0" y="327545"/>
            <a:ext cx="9144000" cy="708338"/>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3800" b="1" kern="120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pitchFamily="34" charset="0"/>
              </a:rPr>
              <a:t>Flood risk information systems- FRIS</a:t>
            </a:r>
            <a:endParaRPr lang="en-US" sz="3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425" y="1244841"/>
            <a:ext cx="589915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2426" y="1244841"/>
            <a:ext cx="5899149"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035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15"/>
          <p:cNvSpPr txBox="1">
            <a:spLocks noChangeArrowheads="1"/>
          </p:cNvSpPr>
          <p:nvPr/>
        </p:nvSpPr>
        <p:spPr bwMode="auto">
          <a:xfrm>
            <a:off x="0" y="354169"/>
            <a:ext cx="9144000" cy="7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i="1">
                <a:solidFill>
                  <a:schemeClr val="tx1"/>
                </a:solidFill>
                <a:latin typeface="Tahoma" pitchFamily="34" charset="0"/>
              </a:defRPr>
            </a:lvl1pPr>
            <a:lvl2pPr marL="742950" indent="-285750" eaLnBrk="0" hangingPunct="0">
              <a:defRPr sz="1600" i="1">
                <a:solidFill>
                  <a:schemeClr val="tx1"/>
                </a:solidFill>
                <a:latin typeface="Tahoma" pitchFamily="34" charset="0"/>
              </a:defRPr>
            </a:lvl2pPr>
            <a:lvl3pPr marL="1143000" indent="-228600" eaLnBrk="0" hangingPunct="0">
              <a:defRPr sz="1600" i="1">
                <a:solidFill>
                  <a:schemeClr val="tx1"/>
                </a:solidFill>
                <a:latin typeface="Tahoma" pitchFamily="34" charset="0"/>
              </a:defRPr>
            </a:lvl3pPr>
            <a:lvl4pPr marL="1600200" indent="-228600" eaLnBrk="0" hangingPunct="0">
              <a:defRPr sz="1600" i="1">
                <a:solidFill>
                  <a:schemeClr val="tx1"/>
                </a:solidFill>
                <a:latin typeface="Tahoma" pitchFamily="34" charset="0"/>
              </a:defRPr>
            </a:lvl4pPr>
            <a:lvl5pPr marL="2057400" indent="-228600" eaLnBrk="0" hangingPunct="0">
              <a:defRPr sz="1600" i="1">
                <a:solidFill>
                  <a:schemeClr val="tx1"/>
                </a:solidFill>
                <a:latin typeface="Tahoma" pitchFamily="34" charset="0"/>
              </a:defRPr>
            </a:lvl5pPr>
            <a:lvl6pPr marL="2514600" indent="-228600" eaLnBrk="0" fontAlgn="base" hangingPunct="0">
              <a:spcBef>
                <a:spcPct val="0"/>
              </a:spcBef>
              <a:spcAft>
                <a:spcPct val="0"/>
              </a:spcAft>
              <a:defRPr sz="1600" i="1">
                <a:solidFill>
                  <a:schemeClr val="tx1"/>
                </a:solidFill>
                <a:latin typeface="Tahoma" pitchFamily="34" charset="0"/>
              </a:defRPr>
            </a:lvl6pPr>
            <a:lvl7pPr marL="2971800" indent="-228600" eaLnBrk="0" fontAlgn="base" hangingPunct="0">
              <a:spcBef>
                <a:spcPct val="0"/>
              </a:spcBef>
              <a:spcAft>
                <a:spcPct val="0"/>
              </a:spcAft>
              <a:defRPr sz="1600" i="1">
                <a:solidFill>
                  <a:schemeClr val="tx1"/>
                </a:solidFill>
                <a:latin typeface="Tahoma" pitchFamily="34" charset="0"/>
              </a:defRPr>
            </a:lvl7pPr>
            <a:lvl8pPr marL="3429000" indent="-228600" eaLnBrk="0" fontAlgn="base" hangingPunct="0">
              <a:spcBef>
                <a:spcPct val="0"/>
              </a:spcBef>
              <a:spcAft>
                <a:spcPct val="0"/>
              </a:spcAft>
              <a:defRPr sz="1600" i="1">
                <a:solidFill>
                  <a:schemeClr val="tx1"/>
                </a:solidFill>
                <a:latin typeface="Tahoma" pitchFamily="34" charset="0"/>
              </a:defRPr>
            </a:lvl8pPr>
            <a:lvl9pPr marL="3886200" indent="-228600" eaLnBrk="0" fontAlgn="base" hangingPunct="0">
              <a:spcBef>
                <a:spcPct val="0"/>
              </a:spcBef>
              <a:spcAft>
                <a:spcPct val="0"/>
              </a:spcAft>
              <a:defRPr sz="1600" i="1">
                <a:solidFill>
                  <a:schemeClr val="tx1"/>
                </a:solidFill>
                <a:latin typeface="Tahoma" pitchFamily="34" charset="0"/>
              </a:defRPr>
            </a:lvl9pPr>
          </a:lstStyle>
          <a:p>
            <a:pPr algn="ctr" defTabSz="914400" eaLnBrk="1" hangingPunct="1">
              <a:defRPr/>
            </a:pPr>
            <a:r>
              <a:rPr lang="en-US" sz="3400" b="1" cap="all" dirty="0">
                <a:ln w="0"/>
                <a:gradFill flip="none">
                  <a:gsLst>
                    <a:gs pos="0">
                      <a:srgbClr val="AD0101">
                        <a:tint val="75000"/>
                        <a:shade val="75000"/>
                        <a:satMod val="170000"/>
                      </a:srgbClr>
                    </a:gs>
                    <a:gs pos="49000">
                      <a:srgbClr val="AD0101">
                        <a:tint val="88000"/>
                        <a:shade val="65000"/>
                        <a:satMod val="172000"/>
                      </a:srgbClr>
                    </a:gs>
                    <a:gs pos="50000">
                      <a:srgbClr val="AD0101">
                        <a:shade val="65000"/>
                        <a:satMod val="130000"/>
                      </a:srgbClr>
                    </a:gs>
                    <a:gs pos="92000">
                      <a:srgbClr val="AD0101">
                        <a:shade val="50000"/>
                        <a:satMod val="120000"/>
                      </a:srgbClr>
                    </a:gs>
                    <a:gs pos="100000">
                      <a:srgbClr val="AD0101">
                        <a:shade val="48000"/>
                        <a:satMod val="120000"/>
                      </a:srgbClr>
                    </a:gs>
                  </a:gsLst>
                  <a:lin ang="5400000"/>
                </a:gradFill>
                <a:effectLst>
                  <a:reflection blurRad="12700" stA="50000" endPos="50000" dist="5000" dir="5400000" sy="-100000" rotWithShape="0"/>
                </a:effectLst>
                <a:latin typeface="Impact"/>
                <a:ea typeface="+mj-ea"/>
                <a:cs typeface="Arial" pitchFamily="34" charset="0"/>
              </a:rPr>
              <a:t>FRIS Display View/Print/Map Export</a:t>
            </a:r>
          </a:p>
        </p:txBody>
      </p:sp>
      <p:pic>
        <p:nvPicPr>
          <p:cNvPr id="4403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274935"/>
            <a:ext cx="9144000" cy="48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srcRect/>
          <a:stretch>
            <a:fillRect/>
          </a:stretch>
        </p:blipFill>
        <p:spPr bwMode="auto">
          <a:xfrm>
            <a:off x="2646892" y="2080378"/>
            <a:ext cx="3098814" cy="3243688"/>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300489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15" name="Rectangle 15"/>
          <p:cNvSpPr>
            <a:spLocks noGrp="1" noChangeArrowheads="1"/>
          </p:cNvSpPr>
          <p:nvPr>
            <p:ph type="title"/>
          </p:nvPr>
        </p:nvSpPr>
        <p:spPr>
          <a:xfrm>
            <a:off x="13494" y="300251"/>
            <a:ext cx="9144000" cy="717550"/>
          </a:xfrm>
        </p:spPr>
        <p:txBody>
          <a:bodyPr>
            <a:normAutofit/>
          </a:bodyPr>
          <a:lstStyle/>
          <a:p>
            <a:pPr algn="ctr">
              <a:defRPr/>
            </a:pPr>
            <a:r>
              <a:rPr lang="en-US" sz="34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pitchFamily="34" charset="0"/>
              </a:rPr>
              <a:t>FRIS Produce a FIRMETTE</a:t>
            </a:r>
          </a:p>
        </p:txBody>
      </p:sp>
      <p:pic>
        <p:nvPicPr>
          <p:cNvPr id="6144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017801"/>
            <a:ext cx="7342188"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039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11.xml><?xml version="1.0" encoding="utf-8"?>
<a:theme xmlns:a="http://schemas.openxmlformats.org/drawingml/2006/main" name="1_Angles">
  <a:themeElements>
    <a:clrScheme name="NCEM-logo-grid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NCEM-logo-gri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1"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1" u="none" strike="noStrike" cap="none" normalizeH="0" baseline="0" smtClean="0">
            <a:ln>
              <a:noFill/>
            </a:ln>
            <a:solidFill>
              <a:schemeClr val="tx1"/>
            </a:solidFill>
            <a:effectLst/>
            <a:latin typeface="Tahoma" pitchFamily="34" charset="0"/>
          </a:defRPr>
        </a:defPPr>
      </a:lstStyle>
    </a:lnDef>
  </a:objectDefaults>
  <a:extraClrSchemeLst>
    <a:extraClrScheme>
      <a:clrScheme name="NCEM-logo-grid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NCEM-logo-grid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NCEM-logo-grid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NCEM-logo-grid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NCEM-logo-grid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NCEM-logo-grid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NCEM-logo-grid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NCEM-logo-grid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pmod5">
  <a:themeElements>
    <a:clrScheme name="mapmod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mapmod5">
      <a:majorFont>
        <a:latin typeface="C FranklinGothic Condensed"/>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mod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pmod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pmod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pmod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pmod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pmod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pmod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tm">
  <a:themeElements>
    <a:clrScheme name="NCEM-logo-grid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NCEM-logo-gri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1"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1" u="none" strike="noStrike" cap="none" normalizeH="0" baseline="0" smtClean="0">
            <a:ln>
              <a:noFill/>
            </a:ln>
            <a:solidFill>
              <a:schemeClr val="tx1"/>
            </a:solidFill>
            <a:effectLst/>
            <a:latin typeface="Tahoma" pitchFamily="34" charset="0"/>
          </a:defRPr>
        </a:defPPr>
      </a:lstStyle>
    </a:lnDef>
  </a:objectDefaults>
  <a:extraClrSchemeLst>
    <a:extraClrScheme>
      <a:clrScheme name="NCEM-logo-grid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NCEM-logo-grid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NCEM-logo-grid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NCEM-logo-grid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NCEM-logo-grid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NCEM-logo-grid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NCEM-logo-grid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NCEM-logo-grid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4059</TotalTime>
  <Words>657</Words>
  <Application>Microsoft Office PowerPoint</Application>
  <PresentationFormat>Letter Paper (8.5x11 in)</PresentationFormat>
  <Paragraphs>188</Paragraphs>
  <Slides>37</Slides>
  <Notes>22</Notes>
  <HiddenSlides>0</HiddenSlides>
  <MMClips>0</MMClips>
  <ScaleCrop>false</ScaleCrop>
  <HeadingPairs>
    <vt:vector size="4" baseType="variant">
      <vt:variant>
        <vt:lpstr>Theme</vt:lpstr>
      </vt:variant>
      <vt:variant>
        <vt:i4>11</vt:i4>
      </vt:variant>
      <vt:variant>
        <vt:lpstr>Slide Titles</vt:lpstr>
      </vt:variant>
      <vt:variant>
        <vt:i4>37</vt:i4>
      </vt:variant>
    </vt:vector>
  </HeadingPairs>
  <TitlesOfParts>
    <vt:vector size="48" baseType="lpstr">
      <vt:lpstr>Office Theme</vt:lpstr>
      <vt:lpstr>mapmod5</vt:lpstr>
      <vt:lpstr>Angles</vt:lpstr>
      <vt:lpstr>1_Office Theme</vt:lpstr>
      <vt:lpstr>gtm</vt:lpstr>
      <vt:lpstr>6_Office Theme</vt:lpstr>
      <vt:lpstr>2_Office Theme</vt:lpstr>
      <vt:lpstr>3_Office Theme</vt:lpstr>
      <vt:lpstr>5_Office Theme</vt:lpstr>
      <vt:lpstr>NewsPrint</vt:lpstr>
      <vt:lpstr>1_Angles</vt:lpstr>
      <vt:lpstr>NCGS: Positioning NC today and for the future!</vt:lpstr>
      <vt:lpstr>PowerPoint Presentation</vt:lpstr>
      <vt:lpstr>Total LiDAR Collection/Classification</vt:lpstr>
      <vt:lpstr>PowerPoint Presentation</vt:lpstr>
      <vt:lpstr>PowerPoint Presentation</vt:lpstr>
      <vt:lpstr>PowerPoint Presentation</vt:lpstr>
      <vt:lpstr>Flood risk information systems- FRIS</vt:lpstr>
      <vt:lpstr>PowerPoint Presentation</vt:lpstr>
      <vt:lpstr>FRIS Produce a FIRMETTE</vt:lpstr>
      <vt:lpstr>FRIS DFIRM Floodway</vt:lpstr>
      <vt:lpstr>FRIS Vulnerability/Risk Information</vt:lpstr>
      <vt:lpstr>FRIS Financial Vulnerability/Risk</vt:lpstr>
      <vt:lpstr>FRIS Reduce My Risk</vt:lpstr>
      <vt:lpstr>Statewide Imagery Project</vt:lpstr>
      <vt:lpstr>Statewide Imagery Project</vt:lpstr>
      <vt:lpstr>Monitoring Subsidence </vt:lpstr>
      <vt:lpstr>NC CORS Network</vt:lpstr>
      <vt:lpstr>Clinton (NCCL) CORS</vt:lpstr>
      <vt:lpstr>PowerPoint Presentation</vt:lpstr>
      <vt:lpstr>NC Real Time Network Fact Sheet</vt:lpstr>
      <vt:lpstr>Financial benefit of  NC CORS in 2013 </vt:lpstr>
      <vt:lpstr>CORS/RTN</vt:lpstr>
      <vt:lpstr>CORS/RTN</vt:lpstr>
      <vt:lpstr>PowerPoint Presentation</vt:lpstr>
      <vt:lpstr>North Carolina Geodetic Survey</vt:lpstr>
      <vt:lpstr>PowerPoint Presentation</vt:lpstr>
      <vt:lpstr>PowerPoint Presentation</vt:lpstr>
      <vt:lpstr>PowerPoint Presentation</vt:lpstr>
      <vt:lpstr>PowerPoint Presentation</vt:lpstr>
      <vt:lpstr>PowerPoint Presentation</vt:lpstr>
      <vt:lpstr>PowerPoint Presentation</vt:lpstr>
      <vt:lpstr>Future projects</vt:lpstr>
      <vt:lpstr>Future projects</vt:lpstr>
      <vt:lpstr>OPUS Projects</vt:lpstr>
      <vt:lpstr>OPUS Projects Training</vt:lpstr>
      <vt:lpstr>Bodie Island Baseline</vt:lpstr>
      <vt:lpstr>Questions?</vt:lpstr>
    </vt:vector>
  </TitlesOfParts>
  <Company>ccps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ncem</dc:creator>
  <cp:lastModifiedBy>garyspc@embarqmail.com</cp:lastModifiedBy>
  <cp:revision>138</cp:revision>
  <cp:lastPrinted>2014-03-19T19:03:34Z</cp:lastPrinted>
  <dcterms:created xsi:type="dcterms:W3CDTF">2009-10-11T20:39:55Z</dcterms:created>
  <dcterms:modified xsi:type="dcterms:W3CDTF">2014-04-27T19:44:30Z</dcterms:modified>
</cp:coreProperties>
</file>