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92" r:id="rId3"/>
    <p:sldId id="291" r:id="rId4"/>
    <p:sldId id="257" r:id="rId5"/>
    <p:sldId id="274" r:id="rId6"/>
    <p:sldId id="258" r:id="rId7"/>
    <p:sldId id="256" r:id="rId8"/>
    <p:sldId id="295" r:id="rId9"/>
    <p:sldId id="293" r:id="rId10"/>
    <p:sldId id="294" r:id="rId11"/>
    <p:sldId id="284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51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8E26-C61C-4C95-8BCE-48A08F0C13EE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F727-5F71-4139-BC7F-36801FA36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F727-5F71-4139-BC7F-36801FA366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9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6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2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BF1C-043F-48B6-AC85-A981B29FB3D3}" type="datetimeFigureOut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BFD6-8431-4251-8F1B-776CAA61E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0188"/>
            <a:ext cx="9144000" cy="267903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Height Mod Mississippi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NGS National Meeting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9" y="64503"/>
            <a:ext cx="10058400" cy="24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55" y="221741"/>
            <a:ext cx="8238745" cy="61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NGS Legacy partners in 4 of the 5 Gulf States</a:t>
            </a:r>
            <a:endParaRPr lang="en-US" dirty="0"/>
          </a:p>
          <a:p>
            <a:r>
              <a:rPr lang="en-US" dirty="0" smtClean="0"/>
              <a:t>Best use of future funds</a:t>
            </a:r>
          </a:p>
          <a:p>
            <a:r>
              <a:rPr lang="en-US" dirty="0" smtClean="0"/>
              <a:t>Gulf of Mexico Initiative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8484" y="2933987"/>
            <a:ext cx="8534400" cy="1752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/>
              <a:t>Questions?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/>
              <a:t>David.Mooneyhan@usm.edu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-296445"/>
            <a:ext cx="10058400" cy="24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 Geospatial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Southern Mississippi </a:t>
            </a:r>
          </a:p>
          <a:p>
            <a:r>
              <a:rPr lang="en-US" dirty="0" smtClean="0"/>
              <a:t>Research Enterprise</a:t>
            </a:r>
            <a:endParaRPr lang="en-US" dirty="0"/>
          </a:p>
          <a:p>
            <a:r>
              <a:rPr lang="en-US" dirty="0" smtClean="0"/>
              <a:t>Located at Stennis Space Center</a:t>
            </a:r>
            <a:endParaRPr lang="en-US" dirty="0"/>
          </a:p>
          <a:p>
            <a:r>
              <a:rPr lang="en-US" dirty="0"/>
              <a:t>The Gulf Coast Geospatial Center (GCGC) was established September 2001 though a grant from the National Aeronautics and Space Administration. </a:t>
            </a:r>
            <a:endParaRPr lang="en-US" dirty="0" smtClean="0"/>
          </a:p>
          <a:p>
            <a:r>
              <a:rPr lang="en-US" dirty="0" smtClean="0"/>
              <a:t>Self Funded (external only)</a:t>
            </a:r>
          </a:p>
          <a:p>
            <a:pPr lvl="1"/>
            <a:r>
              <a:rPr lang="en-US" dirty="0" smtClean="0"/>
              <a:t>Multiple Federal and State projects</a:t>
            </a:r>
          </a:p>
          <a:p>
            <a:pPr lvl="2"/>
            <a:r>
              <a:rPr lang="en-US" dirty="0" smtClean="0"/>
              <a:t>Remote sensing, ecosystem monitoring, heightmod, GIS/technical services,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NOAA </a:t>
            </a:r>
            <a:r>
              <a:rPr lang="en-US" dirty="0" smtClean="0"/>
              <a:t>Height Mod</a:t>
            </a:r>
          </a:p>
          <a:p>
            <a:pPr lvl="1"/>
            <a:r>
              <a:rPr lang="en-US" dirty="0" smtClean="0"/>
              <a:t>Began 2003 (1.45M)</a:t>
            </a:r>
            <a:endParaRPr lang="en-US" dirty="0" smtClean="0"/>
          </a:p>
          <a:p>
            <a:pPr lvl="1"/>
            <a:r>
              <a:rPr lang="en-US" dirty="0" smtClean="0"/>
              <a:t>Katrina</a:t>
            </a:r>
          </a:p>
          <a:p>
            <a:pPr lvl="1"/>
            <a:r>
              <a:rPr lang="en-US" dirty="0" smtClean="0"/>
              <a:t>Network Expansion</a:t>
            </a:r>
          </a:p>
          <a:p>
            <a:pPr lvl="1"/>
            <a:r>
              <a:rPr lang="en-US" dirty="0" smtClean="0"/>
              <a:t>2007 Spatial Reference Center Designation</a:t>
            </a:r>
          </a:p>
          <a:p>
            <a:pPr lvl="1"/>
            <a:r>
              <a:rPr lang="en-US" dirty="0" smtClean="0"/>
              <a:t>O&amp;M</a:t>
            </a:r>
          </a:p>
          <a:p>
            <a:pPr lvl="1"/>
            <a:r>
              <a:rPr lang="en-US" dirty="0" smtClean="0"/>
              <a:t>2012 RTN.USM.EDU rollout </a:t>
            </a:r>
          </a:p>
        </p:txBody>
      </p:sp>
    </p:spTree>
    <p:extLst>
      <p:ext uri="{BB962C8B-B14F-4D97-AF65-F5344CB8AC3E}">
        <p14:creationId xmlns:p14="http://schemas.microsoft.com/office/powerpoint/2010/main" val="4545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06829"/>
            <a:ext cx="111034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B9899"/>
                </a:solidFill>
              </a:rPr>
              <a:t>Mississippi CORS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53 </a:t>
            </a:r>
            <a:r>
              <a:rPr lang="en-US" sz="2800" dirty="0"/>
              <a:t>Stations</a:t>
            </a:r>
          </a:p>
          <a:p>
            <a:endParaRPr lang="en-US" sz="2800" dirty="0"/>
          </a:p>
          <a:p>
            <a:r>
              <a:rPr lang="en-US" sz="2800" dirty="0" smtClean="0"/>
              <a:t>June </a:t>
            </a:r>
            <a:r>
              <a:rPr lang="en-US" sz="2800" dirty="0"/>
              <a:t>24, 2013 All </a:t>
            </a:r>
            <a:r>
              <a:rPr lang="en-US" sz="2800" dirty="0" smtClean="0"/>
              <a:t>Stations GPS+GLONASS </a:t>
            </a:r>
            <a:endParaRPr lang="en-US" sz="2800" dirty="0"/>
          </a:p>
          <a:p>
            <a:r>
              <a:rPr lang="en-US" sz="2800" dirty="0" smtClean="0"/>
              <a:t>October </a:t>
            </a:r>
            <a:r>
              <a:rPr lang="en-US" sz="2800" dirty="0"/>
              <a:t>1, 2012 </a:t>
            </a:r>
            <a:r>
              <a:rPr lang="en-US" sz="2800" dirty="0" smtClean="0"/>
              <a:t>Adjusted </a:t>
            </a:r>
            <a:r>
              <a:rPr lang="en-US" sz="2800" dirty="0"/>
              <a:t>to NAD 83(2011) epoch 2010.00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Annual “full” network position adjustment </a:t>
            </a:r>
            <a:r>
              <a:rPr lang="en-US" sz="2800" dirty="0" smtClean="0"/>
              <a:t>completed </a:t>
            </a:r>
            <a:r>
              <a:rPr lang="en-US" sz="2800" dirty="0"/>
              <a:t>Aug 1, 2013.</a:t>
            </a:r>
          </a:p>
          <a:p>
            <a:r>
              <a:rPr lang="en-US" sz="2800" dirty="0"/>
              <a:t>          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1085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CORS Station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Infinity Science Center</a:t>
            </a:r>
            <a:br>
              <a:rPr lang="en-US" sz="2800" dirty="0" smtClean="0"/>
            </a:br>
            <a:r>
              <a:rPr lang="en-US" sz="2800" dirty="0" smtClean="0"/>
              <a:t>NASA Visitors Center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24 in. concrete pillar 12 feet in length</a:t>
            </a:r>
          </a:p>
          <a:p>
            <a:r>
              <a:rPr lang="en-US" sz="2400" dirty="0" smtClean="0"/>
              <a:t>Spun aluminum mast</a:t>
            </a:r>
          </a:p>
          <a:p>
            <a:r>
              <a:rPr lang="en-US" sz="2400" dirty="0" smtClean="0"/>
              <a:t>SECO adjustable CORS mount</a:t>
            </a:r>
          </a:p>
          <a:p>
            <a:r>
              <a:rPr lang="en-US" sz="2400" dirty="0" smtClean="0"/>
              <a:t>Trimble NetR9 GNSS multi-constellation receiver</a:t>
            </a:r>
          </a:p>
          <a:p>
            <a:r>
              <a:rPr lang="en-US" sz="2400" dirty="0" smtClean="0"/>
              <a:t>Trimble Zephyr Geodetic Model 2 antenna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8" y="365125"/>
            <a:ext cx="4627143" cy="61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0" y="417095"/>
            <a:ext cx="10058400" cy="60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211744"/>
            <a:ext cx="7970519" cy="62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214883"/>
            <a:ext cx="8257032" cy="61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166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Office Theme</vt:lpstr>
      <vt:lpstr>PowerPoint Presentation</vt:lpstr>
      <vt:lpstr>Gulf Coast Geospatial Center</vt:lpstr>
      <vt:lpstr>History</vt:lpstr>
      <vt:lpstr>`</vt:lpstr>
      <vt:lpstr>PowerPoint Presentation</vt:lpstr>
      <vt:lpstr>CORS Station Infinity Science Center NASA Visitors Center</vt:lpstr>
      <vt:lpstr>PowerPoint Presentation</vt:lpstr>
      <vt:lpstr>PowerPoint Presentation</vt:lpstr>
      <vt:lpstr>PowerPoint Presentation</vt:lpstr>
      <vt:lpstr>PowerPoint Presentation</vt:lpstr>
      <vt:lpstr>Region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Graham</dc:creator>
  <cp:lastModifiedBy>David Mooneyhan</cp:lastModifiedBy>
  <cp:revision>21</cp:revision>
  <dcterms:created xsi:type="dcterms:W3CDTF">2013-07-18T18:06:01Z</dcterms:created>
  <dcterms:modified xsi:type="dcterms:W3CDTF">2014-04-29T20:23:17Z</dcterms:modified>
</cp:coreProperties>
</file>