
<file path=[Content_Types].xml><?xml version="1.0" encoding="utf-8"?>
<Types xmlns="http://schemas.openxmlformats.org/package/2006/content-types">
  <Default Extension="jpg" ContentType="image/jpeg"/>
  <Default Extension="rels" ContentType="application/vnd.openxmlformats-package.relationships+xml"/>
  <Default Extension="png" ContentType="image/png"/>
  <Default Extension="xml" ContentType="application/xml"/>
  <Override PartName="/ppt/slideLayouts/slideLayout20.xml" ContentType="application/vnd.openxmlformats-officedocument.presentationml.slideLayout+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2.xml" ContentType="application/vnd.openxmlformats-officedocument.presentationml.slideLayout+xml"/>
  <Override PartName="/ppt/slideLayouts/slideLayout27.xml" ContentType="application/vnd.openxmlformats-officedocument.presentationml.slideLayout+xml"/>
  <Override PartName="/ppt/slideLayouts/slideLayout19.xml" ContentType="application/vnd.openxmlformats-officedocument.presentationml.slideLayout+xml"/>
  <Override PartName="/ppt/slideLayouts/slideLayout12.xml" ContentType="application/vnd.openxmlformats-officedocument.presentationml.slideLayout+xml"/>
  <Override PartName="/ppt/slideLayouts/slideLayout15.xml" ContentType="application/vnd.openxmlformats-officedocument.presentationml.slideLayout+xml"/>
  <Override PartName="/ppt/slideLayouts/slideLayout31.xml" ContentType="application/vnd.openxmlformats-officedocument.presentationml.slideLayout+xml"/>
  <Override PartName="/ppt/slideLayouts/slideLayout26.xml" ContentType="application/vnd.openxmlformats-officedocument.presentationml.slideLayout+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25.xml" ContentType="application/vnd.openxmlformats-officedocument.presentationml.slideLayout+xml"/>
  <Override PartName="/ppt/slideLayouts/slideLayout30.xml" ContentType="application/vnd.openxmlformats-officedocument.presentationml.slideLayout+xml"/>
  <Override PartName="/ppt/slideLayouts/slideLayout7.xml" ContentType="application/vnd.openxmlformats-officedocument.presentationml.slideLayout+xml"/>
  <Override PartName="/ppt/slideLayouts/slideLayout3.xml" ContentType="application/vnd.openxmlformats-officedocument.presentationml.slideLayout+xml"/>
  <Override PartName="/ppt/slideLayouts/slideLayout24.xml" ContentType="application/vnd.openxmlformats-officedocument.presentationml.slideLayout+xml"/>
  <Override PartName="/ppt/slideLayouts/slideLayout5.xml" ContentType="application/vnd.openxmlformats-officedocument.presentationml.slideLayout+xml"/>
  <Override PartName="/ppt/slideLayouts/slideLayout17.xml" ContentType="application/vnd.openxmlformats-officedocument.presentationml.slideLayout+xml"/>
  <Override PartName="/ppt/slideLayouts/slideLayout23.xml" ContentType="application/vnd.openxmlformats-officedocument.presentationml.slideLayout+xml"/>
  <Override PartName="/ppt/slideLayouts/slideLayout28.xml" ContentType="application/vnd.openxmlformats-officedocument.presentationml.slideLayout+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14.xml" ContentType="application/vnd.openxmlformats-officedocument.presentationml.slideLayout+xml"/>
  <Override PartName="/ppt/slideLayouts/slideLayout18.xml" ContentType="application/vnd.openxmlformats-officedocument.presentationml.slideLayout+xml"/>
  <Override PartName="/ppt/slideLayouts/slideLayout22.xml" ContentType="application/vnd.openxmlformats-officedocument.presentationml.slideLayout+xml"/>
  <Override PartName="/ppt/slideLayouts/slideLayout32.xml" ContentType="application/vnd.openxmlformats-officedocument.presentationml.slideLayout+xml"/>
  <Override PartName="/ppt/slideLayouts/slideLayout13.xml" ContentType="application/vnd.openxmlformats-officedocument.presentationml.slideLayout+xml"/>
  <Override PartName="/ppt/slideLayouts/slideLayout21.xml" ContentType="application/vnd.openxmlformats-officedocument.presentationml.slideLayout+xml"/>
  <Override PartName="/ppt/slideLayouts/slideLayout33.xml" ContentType="application/vnd.openxmlformats-officedocument.presentationml.slideLayout+xml"/>
  <Override PartName="/ppt/slideLayouts/slideLayout29.xml" ContentType="application/vnd.openxmlformats-officedocument.presentationml.slideLayout+xml"/>
  <Override PartName="/ppt/slideLayouts/slideLayout16.xml" ContentType="application/vnd.openxmlformats-officedocument.presentationml.slideLayout+xml"/>
  <Override PartName="/ppt/slideLayouts/slideLayout4.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20.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24.xml" ContentType="application/vnd.openxmlformats-officedocument.presentationml.notesSlide+xml"/>
  <Override PartName="/ppt/notesSlides/notesSlide17.xml" ContentType="application/vnd.openxmlformats-officedocument.presentationml.notesSlide+xml"/>
  <Override PartName="/ppt/notesSlides/notesSlide14.xml" ContentType="application/vnd.openxmlformats-officedocument.presentationml.notesSlide+xml"/>
  <Override PartName="/ppt/notesSlides/notesSlide25.xml" ContentType="application/vnd.openxmlformats-officedocument.presentationml.notesSlide+xml"/>
  <Override PartName="/ppt/notesSlides/notesSlide7.xml" ContentType="application/vnd.openxmlformats-officedocument.presentationml.notesSlide+xml"/>
  <Override PartName="/ppt/notesSlides/notesSlide2.xml" ContentType="application/vnd.openxmlformats-officedocument.presentationml.notesSlide+xml"/>
  <Override PartName="/ppt/notesSlides/notesSlide22.xml" ContentType="application/vnd.openxmlformats-officedocument.presentationml.notesSlide+xml"/>
  <Override PartName="/ppt/notesSlides/notesSlide13.xml" ContentType="application/vnd.openxmlformats-officedocument.presentationml.notesSlide+xml"/>
  <Override PartName="/ppt/notesSlides/notesSlide27.xml" ContentType="application/vnd.openxmlformats-officedocument.presentationml.notesSlide+xml"/>
  <Override PartName="/ppt/notesSlides/notesSlide16.xml" ContentType="application/vnd.openxmlformats-officedocument.presentationml.notesSlide+xml"/>
  <Override PartName="/ppt/notesSlides/notesSlide12.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Slides/notesSlide15.xml" ContentType="application/vnd.openxmlformats-officedocument.presentationml.notesSlide+xml"/>
  <Override PartName="/ppt/notesSlides/notesSlide6.xml" ContentType="application/vnd.openxmlformats-officedocument.presentationml.notesSlide+xml"/>
  <Override PartName="/ppt/notesSlides/notesSlide28.xml" ContentType="application/vnd.openxmlformats-officedocument.presentationml.notesSlide+xml"/>
  <Override PartName="/ppt/notesSlides/notesSlide26.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3.xml" ContentType="application/vnd.openxmlformats-officedocument.presentationml.notesSlide+xml"/>
  <Override PartName="/ppt/notesSlides/notesSlide19.xml" ContentType="application/vnd.openxmlformats-officedocument.presentationml.notesSlide+xml"/>
  <Override PartName="/ppt/notesSlides/notesSlide21.xml" ContentType="application/vnd.openxmlformats-officedocument.presentationml.notesSlide+xml"/>
  <Override PartName="/ppt/notesSlides/notesSlide18.xml" ContentType="application/vnd.openxmlformats-officedocument.presentationml.notesSlide+xml"/>
  <Override PartName="/ppt/notesMasters/notesMaster1.xml" ContentType="application/vnd.openxmlformats-officedocument.presentationml.notesMaster+xml"/>
  <Override PartName="/ppt/presentation.xml" ContentType="application/vnd.openxmlformats-officedocument.presentationml.presentation.main+xml"/>
  <Override PartName="/ppt/presProps.xml" ContentType="application/vnd.openxmlformats-officedocument.presentationml.presProps+xml"/>
  <Override PartName="/ppt/theme/theme3.xml" ContentType="application/vnd.openxmlformats-officedocument.theme+xml"/>
  <Override PartName="/ppt/theme/theme5.xml" ContentType="application/vnd.openxmlformats-officedocument.theme+xml"/>
  <Override PartName="/ppt/theme/theme2.xml" ContentType="application/vnd.openxmlformats-officedocument.theme+xml"/>
  <Override PartName="/ppt/theme/theme4.xml" ContentType="application/vnd.openxmlformats-officedocument.theme+xml"/>
  <Override PartName="/ppt/theme/theme1.xml" ContentType="application/vnd.openxmlformats-officedocument.theme+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s/slide16.xml" ContentType="application/vnd.openxmlformats-officedocument.presentationml.slide+xml"/>
  <Override PartName="/ppt/slides/slide21.xml" ContentType="application/vnd.openxmlformats-officedocument.presentationml.slide+xml"/>
  <Override PartName="/ppt/slides/slide2.xml" ContentType="application/vnd.openxmlformats-officedocument.presentationml.slide+xml"/>
  <Override PartName="/ppt/slides/slide26.xml" ContentType="application/vnd.openxmlformats-officedocument.presentationml.slide+xml"/>
  <Override PartName="/ppt/slides/slide6.xml" ContentType="application/vnd.openxmlformats-officedocument.presentationml.slide+xml"/>
  <Override PartName="/ppt/slides/slide3.xml" ContentType="application/vnd.openxmlformats-officedocument.presentationml.slide+xml"/>
  <Override PartName="/ppt/slides/slide25.xml" ContentType="application/vnd.openxmlformats-officedocument.presentationml.slide+xml"/>
  <Override PartName="/ppt/slides/slide17.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xml" ContentType="application/vnd.openxmlformats-officedocument.presentationml.slide+xml"/>
  <Override PartName="/ppt/slides/slide20.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9.xml" ContentType="application/vnd.openxmlformats-officedocument.presentationml.slide+xml"/>
  <Override PartName="/ppt/slides/slide18.xml" ContentType="application/vnd.openxmlformats-officedocument.presentationml.slide+xml"/>
  <Override PartName="/ppt/slides/slide15.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27.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4.xml" ContentType="application/vnd.openxmlformats-officedocument.presentationml.slide+xml"/>
  <Override PartName="/ppt/slides/slide14.xml" ContentType="application/vnd.openxmlformats-officedocument.presentationml.slide+xml"/>
  <Override PartName="/ppt/slides/slide5.xml" ContentType="application/vnd.openxmlformats-officedocument.presentationml.slide+xml"/>
  <Override PartName="/ppt/slides/slide22.xml" ContentType="application/vnd.openxmlformats-officedocument.presentationml.slide+xml"/>
  <Override PartName="/ppt/tableStyles.xml" ContentType="application/vnd.openxmlformats-officedocument.presentationml.tableStyles+xml"/>
</Types>
</file>

<file path=_rels/.rels><?xml version="1.0" encoding="UTF-8" standalone="yes"?><Relationships xmlns="http://schemas.openxmlformats.org/package/2006/relationships"><Relationship Target="ppt/presentation.xml" Type="http://schemas.openxmlformats.org/officeDocument/2006/relationships/officeDocument" Id="rId1"/></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aveSubsetFonts="1" autoCompressPictures="0" mc:PreserveAttributes="mv:*" mc:Ignorable="mv">
  <p:sldMasterIdLst>
    <p:sldMasterId id="2147483681" r:id="rId4"/>
    <p:sldMasterId id="2147483682" r:id="rId5"/>
    <p:sldMasterId id="214748368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y="6858000" cx="9144000"/>
  <p:notesSz cy="9144000" cx="6858000"/>
  <p:defaultText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28B934C4-F6FF-409D-9F17-6F2E313ECCC9}">
  <a:tblStyle styleName="Table_0" styleId="{28B934C4-F6FF-409D-9F17-6F2E313ECCC9}"/>
</a:tblStyleLst>
</file>

<file path=ppt/_rels/presentation.xml.rels><?xml version="1.0" encoding="UTF-8" standalone="yes"?><Relationships xmlns="http://schemas.openxmlformats.org/package/2006/relationships"><Relationship Target="slides/slide12.xml" Type="http://schemas.openxmlformats.org/officeDocument/2006/relationships/slide" Id="rId19"/><Relationship Target="slides/slide11.xml" Type="http://schemas.openxmlformats.org/officeDocument/2006/relationships/slide" Id="rId18"/><Relationship Target="slides/slide10.xml" Type="http://schemas.openxmlformats.org/officeDocument/2006/relationships/slide" Id="rId17"/><Relationship Target="slides/slide9.xml" Type="http://schemas.openxmlformats.org/officeDocument/2006/relationships/slide" Id="rId16"/><Relationship Target="slides/slide8.xml" Type="http://schemas.openxmlformats.org/officeDocument/2006/relationships/slide" Id="rId15"/><Relationship Target="slides/slide7.xml" Type="http://schemas.openxmlformats.org/officeDocument/2006/relationships/slide" Id="rId14"/><Relationship Target="slides/slide23.xml" Type="http://schemas.openxmlformats.org/officeDocument/2006/relationships/slide" Id="rId30"/><Relationship Target="slides/slide5.xml" Type="http://schemas.openxmlformats.org/officeDocument/2006/relationships/slide" Id="rId12"/><Relationship Target="slides/slide24.xml" Type="http://schemas.openxmlformats.org/officeDocument/2006/relationships/slide" Id="rId31"/><Relationship Target="slides/slide6.xml" Type="http://schemas.openxmlformats.org/officeDocument/2006/relationships/slide" Id="rId13"/><Relationship Target="slides/slide3.xml" Type="http://schemas.openxmlformats.org/officeDocument/2006/relationships/slide" Id="rId10"/><Relationship Target="slides/slide4.xml" Type="http://schemas.openxmlformats.org/officeDocument/2006/relationships/slide" Id="rId11"/><Relationship Target="slides/slide27.xml" Type="http://schemas.openxmlformats.org/officeDocument/2006/relationships/slide" Id="rId34"/><Relationship Target="slides/slide28.xml" Type="http://schemas.openxmlformats.org/officeDocument/2006/relationships/slide" Id="rId35"/><Relationship Target="slides/slide25.xml" Type="http://schemas.openxmlformats.org/officeDocument/2006/relationships/slide" Id="rId32"/><Relationship Target="slides/slide26.xml" Type="http://schemas.openxmlformats.org/officeDocument/2006/relationships/slide" Id="rId33"/><Relationship Target="slides/slide22.xml" Type="http://schemas.openxmlformats.org/officeDocument/2006/relationships/slide" Id="rId29"/><Relationship Target="slides/slide19.xml" Type="http://schemas.openxmlformats.org/officeDocument/2006/relationships/slide" Id="rId26"/><Relationship Target="slides/slide18.xml" Type="http://schemas.openxmlformats.org/officeDocument/2006/relationships/slide" Id="rId25"/><Relationship Target="slides/slide21.xml" Type="http://schemas.openxmlformats.org/officeDocument/2006/relationships/slide" Id="rId28"/><Relationship Target="slides/slide20.xml" Type="http://schemas.openxmlformats.org/officeDocument/2006/relationships/slide" Id="rId27"/><Relationship Target="presProps.xml" Type="http://schemas.openxmlformats.org/officeDocument/2006/relationships/presProps" Id="rId2"/><Relationship Target="slides/slide14.xml" Type="http://schemas.openxmlformats.org/officeDocument/2006/relationships/slide" Id="rId21"/><Relationship Target="theme/theme4.xml" Type="http://schemas.openxmlformats.org/officeDocument/2006/relationships/theme" Id="rId1"/><Relationship Target="slides/slide15.xml" Type="http://schemas.openxmlformats.org/officeDocument/2006/relationships/slide" Id="rId22"/><Relationship Target="slideMasters/slideMaster1.xml" Type="http://schemas.openxmlformats.org/officeDocument/2006/relationships/slideMaster" Id="rId4"/><Relationship Target="slides/slide16.xml" Type="http://schemas.openxmlformats.org/officeDocument/2006/relationships/slide" Id="rId23"/><Relationship Target="tableStyles.xml" Type="http://schemas.openxmlformats.org/officeDocument/2006/relationships/tableStyles" Id="rId3"/><Relationship Target="slides/slide17.xml" Type="http://schemas.openxmlformats.org/officeDocument/2006/relationships/slide" Id="rId24"/><Relationship Target="slides/slide13.xml" Type="http://schemas.openxmlformats.org/officeDocument/2006/relationships/slide" Id="rId20"/><Relationship Target="slides/slide2.xml" Type="http://schemas.openxmlformats.org/officeDocument/2006/relationships/slide" Id="rId9"/><Relationship Target="slideMasters/slideMaster3.xml" Type="http://schemas.openxmlformats.org/officeDocument/2006/relationships/slideMaster" Id="rId6"/><Relationship Target="slideMasters/slideMaster2.xml" Type="http://schemas.openxmlformats.org/officeDocument/2006/relationships/slideMaster" Id="rId5"/><Relationship Target="slides/slide1.xml" Type="http://schemas.openxmlformats.org/officeDocument/2006/relationships/slide" Id="rId8"/><Relationship Target="notesMasters/notesMaster1.xml" Type="http://schemas.openxmlformats.org/officeDocument/2006/relationships/notesMaster" Id="rId7"/></Relationships>
</file>

<file path=ppt/notesMasters/_rels/notesMaster1.xml.rels><?xml version="1.0" encoding="UTF-8" standalone="yes"?><Relationships xmlns="http://schemas.openxmlformats.org/package/2006/relationships"><Relationship Target="../theme/theme3.xml" Type="http://schemas.openxmlformats.org/officeDocument/2006/relationships/theme" Id="rId1"/></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1" name="Shape 1"/>
        <p:cNvGrpSpPr/>
        <p:nvPr/>
      </p:nvGrpSpPr>
      <p:grpSpPr>
        <a:xfrm>
          <a:off y="0" x="0"/>
          <a:ext cy="0" cx="0"/>
          <a:chOff y="0" x="0"/>
          <a:chExt cy="0" cx="0"/>
        </a:xfrm>
      </p:grpSpPr>
      <p:sp>
        <p:nvSpPr>
          <p:cNvPr id="2" name="Shape 2"/>
          <p:cNvSpPr txBox="1"/>
          <p:nvPr>
            <p:ph idx="2" type="hdr"/>
          </p:nvPr>
        </p:nvSpPr>
        <p:spPr>
          <a:xfrm>
            <a:off y="0" x="0"/>
            <a:ext cy="457200" cx="2971799"/>
          </a:xfrm>
          <a:prstGeom prst="rect">
            <a:avLst/>
          </a:prstGeom>
          <a:noFill/>
          <a:ln>
            <a:noFill/>
          </a:ln>
        </p:spPr>
        <p:txBody>
          <a:bodyPr bIns="91425" rIns="91425" lIns="91425" tIns="91425" anchor="ctr" anchorCtr="0"/>
          <a:lstStyle>
            <a:lvl1pPr>
              <a:defRPr/>
            </a:lvl1pPr>
            <a:lvl2pPr>
              <a:defRPr/>
            </a:lvl2pPr>
            <a:lvl3pPr>
              <a:defRPr/>
            </a:lvl3pPr>
            <a:lvl4pPr>
              <a:defRPr/>
            </a:lvl4pPr>
            <a:lvl5pPr>
              <a:defRPr/>
            </a:lvl5pPr>
            <a:lvl6pPr>
              <a:defRPr/>
            </a:lvl6pPr>
            <a:lvl7pPr>
              <a:defRPr/>
            </a:lvl7pPr>
            <a:lvl8pPr>
              <a:defRPr/>
            </a:lvl8pPr>
            <a:lvl9pPr>
              <a:defRPr/>
            </a:lvl9pPr>
          </a:lstStyle>
          <a:p/>
        </p:txBody>
      </p:sp>
      <p:sp>
        <p:nvSpPr>
          <p:cNvPr id="3" name="Shape 3"/>
          <p:cNvSpPr txBox="1"/>
          <p:nvPr>
            <p:ph idx="10" type="dt"/>
          </p:nvPr>
        </p:nvSpPr>
        <p:spPr>
          <a:xfrm>
            <a:off y="0" x="3884612"/>
            <a:ext cy="457200" cx="2971799"/>
          </a:xfrm>
          <a:prstGeom prst="rect">
            <a:avLst/>
          </a:prstGeom>
          <a:noFill/>
          <a:ln>
            <a:noFill/>
          </a:ln>
        </p:spPr>
        <p:txBody>
          <a:bodyPr bIns="91425" rIns="91425" lIns="91425" tIns="91425" anchor="t" anchorCtr="0"/>
          <a:lstStyle>
            <a:lvl1pPr algn="r" rtl="0" marR="0" indent="0" marL="0">
              <a:defRPr/>
            </a:lvl1pPr>
            <a:lvl2pPr>
              <a:defRPr/>
            </a:lvl2pPr>
            <a:lvl3pPr>
              <a:defRPr/>
            </a:lvl3pPr>
            <a:lvl4pPr>
              <a:defRPr/>
            </a:lvl4pPr>
            <a:lvl5pPr>
              <a:defRPr/>
            </a:lvl5pPr>
            <a:lvl6pPr>
              <a:defRPr/>
            </a:lvl6pPr>
            <a:lvl7pPr>
              <a:defRPr/>
            </a:lvl7pPr>
            <a:lvl8pPr>
              <a:defRPr/>
            </a:lvl8pPr>
            <a:lvl9pPr>
              <a:defRPr/>
            </a:lvl9pPr>
          </a:lstStyle>
          <a:p/>
        </p:txBody>
      </p:sp>
      <p:sp>
        <p:nvSpPr>
          <p:cNvPr id="4" name="Shape 4"/>
          <p:cNvSpPr/>
          <p:nvPr>
            <p:ph idx="3"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12700" cap="rnd">
            <a:solidFill>
              <a:srgbClr val="000000"/>
            </a:solidFill>
            <a:prstDash val="solid"/>
            <a:miter/>
            <a:headEnd w="med" len="med" type="none"/>
            <a:tailEnd w="med" len="med" type="none"/>
          </a:ln>
        </p:spPr>
      </p:sp>
      <p:sp>
        <p:nvSpPr>
          <p:cNvPr id="5" name="Shape 5"/>
          <p:cNvSpPr txBox="1"/>
          <p:nvPr>
            <p:ph idx="1" type="body"/>
          </p:nvPr>
        </p:nvSpPr>
        <p:spPr>
          <a:xfrm>
            <a:off y="4343400" x="685800"/>
            <a:ext cy="4114800" cx="5486399"/>
          </a:xfrm>
          <a:prstGeom prst="rect">
            <a:avLst/>
          </a:prstGeom>
          <a:noFill/>
          <a:ln>
            <a:noFill/>
          </a:ln>
        </p:spPr>
        <p:txBody>
          <a:bodyPr bIns="91425" rIns="91425" lIns="91425" tIns="91425" anchor="ctr" anchorCtr="0"/>
          <a:lstStyle>
            <a:lvl1pPr>
              <a:defRPr/>
            </a:lvl1pPr>
            <a:lvl2pPr>
              <a:defRPr/>
            </a:lvl2pPr>
            <a:lvl3pPr>
              <a:defRPr/>
            </a:lvl3pPr>
            <a:lvl4pPr>
              <a:defRPr/>
            </a:lvl4pPr>
            <a:lvl5pPr>
              <a:defRPr/>
            </a:lvl5pPr>
            <a:lvl6pPr>
              <a:defRPr/>
            </a:lvl6pPr>
            <a:lvl7pPr>
              <a:defRPr/>
            </a:lvl7pPr>
            <a:lvl8pPr>
              <a:defRPr/>
            </a:lvl8pPr>
            <a:lvl9pPr>
              <a:defRPr/>
            </a:lvl9pPr>
          </a:lstStyle>
          <a:p/>
        </p:txBody>
      </p:sp>
      <p:sp>
        <p:nvSpPr>
          <p:cNvPr id="6" name="Shape 6"/>
          <p:cNvSpPr txBox="1"/>
          <p:nvPr>
            <p:ph idx="11" type="ftr"/>
          </p:nvPr>
        </p:nvSpPr>
        <p:spPr>
          <a:xfrm>
            <a:off y="8685211" x="0"/>
            <a:ext cy="457200" cx="2971799"/>
          </a:xfrm>
          <a:prstGeom prst="rect">
            <a:avLst/>
          </a:prstGeom>
          <a:noFill/>
          <a:ln>
            <a:noFill/>
          </a:ln>
        </p:spPr>
        <p:txBody>
          <a:bodyPr bIns="91425" rIns="91425" lIns="91425" tIns="91425" anchor="ctr" anchorCtr="0"/>
          <a:lstStyle>
            <a:lvl1pPr>
              <a:defRPr/>
            </a:lvl1pPr>
            <a:lvl2pPr>
              <a:defRPr/>
            </a:lvl2pPr>
            <a:lvl3pPr>
              <a:defRPr/>
            </a:lvl3pPr>
            <a:lvl4pPr>
              <a:defRPr/>
            </a:lvl4pPr>
            <a:lvl5pPr>
              <a:defRPr/>
            </a:lvl5pPr>
            <a:lvl6pPr>
              <a:defRPr/>
            </a:lvl6pPr>
            <a:lvl7pPr>
              <a:defRPr/>
            </a:lvl7pPr>
            <a:lvl8pPr>
              <a:defRPr/>
            </a:lvl8pPr>
            <a:lvl9pPr>
              <a:defRPr/>
            </a:lvl9pPr>
          </a:lstStyle>
          <a:p/>
        </p:txBody>
      </p:sp>
      <p:sp>
        <p:nvSpPr>
          <p:cNvPr id="7" name="Shape 7"/>
          <p:cNvSpPr txBox="1"/>
          <p:nvPr>
            <p:ph idx="12" type="sldNum"/>
          </p:nvPr>
        </p:nvSpPr>
        <p:spPr>
          <a:xfrm>
            <a:off y="8685211" x="3884612"/>
            <a:ext cy="457200" cx="2971799"/>
          </a:xfrm>
          <a:prstGeom prst="rect">
            <a:avLst/>
          </a:prstGeom>
          <a:noFill/>
          <a:ln>
            <a:noFill/>
          </a:ln>
        </p:spPr>
        <p:txBody>
          <a:bodyPr bIns="91425" rIns="91425" lIns="91425" tIns="91425" anchor="b" anchorCtr="0"/>
          <a:lstStyle>
            <a:lvl1pPr algn="r" rtl="0" marR="0" indent="0" marL="0">
              <a:defRPr/>
            </a:lvl1pPr>
            <a:lvl2pPr>
              <a:defRPr/>
            </a:lvl2pPr>
            <a:lvl3pPr>
              <a:defRPr/>
            </a:lvl3pPr>
            <a:lvl4pPr>
              <a:defRPr/>
            </a:lvl4pPr>
            <a:lvl5pPr>
              <a:defRPr/>
            </a:lvl5pPr>
            <a:lvl6pPr>
              <a:defRPr/>
            </a:lvl6pPr>
            <a:lvl7pPr>
              <a:defRPr/>
            </a:lvl7pPr>
            <a:lvl8pPr>
              <a:defRPr/>
            </a:lvl8pPr>
            <a:lvl9pPr>
              <a:defRPr/>
            </a:lvl9pPr>
          </a:lstStyle>
          <a:p/>
        </p:txBody>
      </p:sp>
    </p:spTree>
  </p:cSld>
  <p:clrMap accent2="accent2" accent3="accent3" accent4="accent4" accent5="accent5" accent6="accent6" hlink="hlink" tx2="lt2" tx1="dk1" bg2="dk2" bg1="lt1" folHlink="folHlink" accent1="accent1"/>
</p:notesMaster>
</file>

<file path=ppt/notesSlides/_rels/notesSlide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40" name="Shape 140"/>
        <p:cNvGrpSpPr/>
        <p:nvPr/>
      </p:nvGrpSpPr>
      <p:grpSpPr>
        <a:xfrm>
          <a:off y="0" x="0"/>
          <a:ext cy="0" cx="0"/>
          <a:chOff y="0" x="0"/>
          <a:chExt cy="0" cx="0"/>
        </a:xfrm>
      </p:grpSpPr>
      <p:sp>
        <p:nvSpPr>
          <p:cNvPr id="141" name="Shape 141"/>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142" name="Shape 142"/>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64" name="Shape 264"/>
        <p:cNvGrpSpPr/>
        <p:nvPr/>
      </p:nvGrpSpPr>
      <p:grpSpPr>
        <a:xfrm>
          <a:off y="0" x="0"/>
          <a:ext cy="0" cx="0"/>
          <a:chOff y="0" x="0"/>
          <a:chExt cy="0" cx="0"/>
        </a:xfrm>
      </p:grpSpPr>
      <p:sp>
        <p:nvSpPr>
          <p:cNvPr id="265" name="Shape 265"/>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rnd">
            <a:solidFill>
              <a:srgbClr val="000000"/>
            </a:solidFill>
            <a:prstDash val="solid"/>
            <a:miter/>
            <a:headEnd w="med" len="med" type="none"/>
            <a:tailEnd w="med" len="med" type="none"/>
          </a:ln>
        </p:spPr>
      </p:sp>
      <p:sp>
        <p:nvSpPr>
          <p:cNvPr id="266" name="Shape 266"/>
          <p:cNvSpPr txBox="1"/>
          <p:nvPr>
            <p:ph idx="1" type="body"/>
          </p:nvPr>
        </p:nvSpPr>
        <p:spPr>
          <a:xfrm>
            <a:off y="4343400" x="685800"/>
            <a:ext cy="4114800" cx="5486399"/>
          </a:xfrm>
          <a:prstGeom prst="rect">
            <a:avLst/>
          </a:prstGeom>
          <a:noFill/>
          <a:ln>
            <a:noFill/>
          </a:ln>
        </p:spPr>
        <p:txBody>
          <a:bodyPr bIns="45700" rIns="91425" lIns="91425" tIns="45700" anchor="t" anchorCtr="0">
            <a:noAutofit/>
          </a:bodyPr>
          <a:lstStyle/>
          <a:p>
            <a:pPr algn="l" rtl="0" lvl="0" marR="0" indent="0" marL="0">
              <a:spcBef>
                <a:spcPts val="0"/>
              </a:spcBef>
              <a:buSzPct val="25000"/>
              <a:buFont typeface="Arial"/>
              <a:buNone/>
            </a:pPr>
            <a:r>
              <a:rPr strike="noStrike" u="none" b="0" cap="none" baseline="0" sz="1800" lang="en-US" i="0"/>
              <a:t>4) For pacific island surveys, the minimum dimension of the surveys is 300-500 km on a side.  We always strive to have a block large enough to provide sufficient spectral overlap with the GRACE mission gravity field.</a:t>
            </a:r>
          </a:p>
          <a:p>
            <a:r>
              <a:t/>
            </a:r>
          </a:p>
        </p:txBody>
      </p:sp>
      <p:sp>
        <p:nvSpPr>
          <p:cNvPr id="267" name="Shape 267"/>
          <p:cNvSpPr txBox="1"/>
          <p:nvPr/>
        </p:nvSpPr>
        <p:spPr>
          <a:xfrm>
            <a:off y="8685211" x="3884612"/>
            <a:ext cy="457200" cx="2971799"/>
          </a:xfrm>
          <a:prstGeom prst="rect">
            <a:avLst/>
          </a:prstGeom>
          <a:noFill/>
          <a:ln>
            <a:noFill/>
          </a:ln>
        </p:spPr>
        <p:txBody>
          <a:bodyPr bIns="45700" rIns="91425" lIns="91425" tIns="45700" anchor="b" anchorCtr="0">
            <a:noAutofit/>
          </a:bodyPr>
          <a:lstStyle/>
          <a:p>
            <a:pPr algn="r" rtl="0" lvl="0" marR="0" indent="0" marL="0">
              <a:spcBef>
                <a:spcPts val="0"/>
              </a:spcBef>
              <a:buClr>
                <a:srgbClr val="000000"/>
              </a:buClr>
              <a:buSzPct val="25000"/>
              <a:buFont typeface="Arial"/>
              <a:buNone/>
            </a:pPr>
            <a:r>
              <a:rPr strike="noStrike" u="none" b="0" cap="none" baseline="0" sz="1200" lang="en-US" i="0">
                <a:solidFill>
                  <a:srgbClr val="000000"/>
                </a:solidFill>
                <a:latin typeface="Arial"/>
                <a:ea typeface="Arial"/>
                <a:cs typeface="Arial"/>
                <a:sym typeface="Arial"/>
              </a:rPr>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77" name="Shape 277"/>
        <p:cNvGrpSpPr/>
        <p:nvPr/>
      </p:nvGrpSpPr>
      <p:grpSpPr>
        <a:xfrm>
          <a:off y="0" x="0"/>
          <a:ext cy="0" cx="0"/>
          <a:chOff y="0" x="0"/>
          <a:chExt cy="0" cx="0"/>
        </a:xfrm>
      </p:grpSpPr>
      <p:sp>
        <p:nvSpPr>
          <p:cNvPr id="278" name="Shape 278"/>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rnd">
            <a:solidFill>
              <a:srgbClr val="000000"/>
            </a:solidFill>
            <a:prstDash val="solid"/>
            <a:miter/>
            <a:headEnd w="med" len="med" type="none"/>
            <a:tailEnd w="med" len="med" type="none"/>
          </a:ln>
        </p:spPr>
      </p:sp>
      <p:sp>
        <p:nvSpPr>
          <p:cNvPr id="279" name="Shape 279"/>
          <p:cNvSpPr txBox="1"/>
          <p:nvPr>
            <p:ph idx="1" type="body"/>
          </p:nvPr>
        </p:nvSpPr>
        <p:spPr>
          <a:xfrm>
            <a:off y="4343400" x="685800"/>
            <a:ext cy="4114800" cx="5486399"/>
          </a:xfrm>
          <a:prstGeom prst="rect">
            <a:avLst/>
          </a:prstGeom>
          <a:noFill/>
          <a:ln>
            <a:noFill/>
          </a:ln>
        </p:spPr>
        <p:txBody>
          <a:bodyPr bIns="45700" rIns="91425" lIns="91425" tIns="45700" anchor="t" anchorCtr="0">
            <a:noAutofit/>
          </a:bodyPr>
          <a:lstStyle/>
          <a:p>
            <a:pPr algn="l" rtl="0" lvl="0" marR="0" indent="0" marL="0">
              <a:spcBef>
                <a:spcPts val="0"/>
              </a:spcBef>
              <a:buSzPct val="25000"/>
              <a:buFont typeface="Arial"/>
              <a:buNone/>
            </a:pPr>
            <a:r>
              <a:rPr strike="noStrike" u="none" b="0" cap="none" baseline="0" sz="1800" lang="en-US" i="0"/>
              <a:t>NGS evaluated the US and all of its territories and established a priority order according to the where the datum is in greatest need of repair.  Alaska has the biggest need, so tops the list.  Next in priority are the coastal regions of the US and the Great Lakes.  Then the Hawaiian and Pacific Islands, the Aleutians, and then interior CONUS.  The mountainous regions have the greatest geoid errors and will get our first attention.  The actual order we fly the surveys is also informed by the availability of aircraft, the appropriate seasons for measurement, the availability of government contract fuel, and the coordination of logistical constraints so as to most efficiently use our resources.</a:t>
            </a:r>
          </a:p>
          <a:p>
            <a:r>
              <a:t/>
            </a:r>
          </a:p>
        </p:txBody>
      </p:sp>
      <p:sp>
        <p:nvSpPr>
          <p:cNvPr id="280" name="Shape 280"/>
          <p:cNvSpPr txBox="1"/>
          <p:nvPr/>
        </p:nvSpPr>
        <p:spPr>
          <a:xfrm>
            <a:off y="8685211" x="3884612"/>
            <a:ext cy="457200" cx="2971799"/>
          </a:xfrm>
          <a:prstGeom prst="rect">
            <a:avLst/>
          </a:prstGeom>
          <a:noFill/>
          <a:ln>
            <a:noFill/>
          </a:ln>
        </p:spPr>
        <p:txBody>
          <a:bodyPr bIns="45700" rIns="91425" lIns="91425" tIns="45700" anchor="b" anchorCtr="0">
            <a:noAutofit/>
          </a:bodyPr>
          <a:lstStyle/>
          <a:p>
            <a:pPr algn="r" rtl="0" lvl="0" marR="0" indent="0" marL="0">
              <a:spcBef>
                <a:spcPts val="0"/>
              </a:spcBef>
              <a:buClr>
                <a:srgbClr val="000000"/>
              </a:buClr>
              <a:buSzPct val="25000"/>
              <a:buFont typeface="Arial"/>
              <a:buNone/>
            </a:pPr>
            <a:r>
              <a:rPr strike="noStrike" u="none" b="0" cap="none" baseline="0" sz="1200" lang="en-US" i="0">
                <a:solidFill>
                  <a:srgbClr val="000000"/>
                </a:solidFill>
                <a:latin typeface="Arial"/>
                <a:ea typeface="Arial"/>
                <a:cs typeface="Arial"/>
                <a:sym typeface="Arial"/>
              </a:rPr>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88" name="Shape 288"/>
        <p:cNvGrpSpPr/>
        <p:nvPr/>
      </p:nvGrpSpPr>
      <p:grpSpPr>
        <a:xfrm>
          <a:off y="0" x="0"/>
          <a:ext cy="0" cx="0"/>
          <a:chOff y="0" x="0"/>
          <a:chExt cy="0" cx="0"/>
        </a:xfrm>
      </p:grpSpPr>
      <p:sp>
        <p:nvSpPr>
          <p:cNvPr id="289" name="Shape 289"/>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290" name="Shape 290"/>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99" name="Shape 299"/>
        <p:cNvGrpSpPr/>
        <p:nvPr/>
      </p:nvGrpSpPr>
      <p:grpSpPr>
        <a:xfrm>
          <a:off y="0" x="0"/>
          <a:ext cy="0" cx="0"/>
          <a:chOff y="0" x="0"/>
          <a:chExt cy="0" cx="0"/>
        </a:xfrm>
      </p:grpSpPr>
      <p:sp>
        <p:nvSpPr>
          <p:cNvPr id="300" name="Shape 300"/>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rnd">
            <a:solidFill>
              <a:srgbClr val="000000"/>
            </a:solidFill>
            <a:prstDash val="solid"/>
            <a:miter/>
            <a:headEnd w="med" len="med" type="none"/>
            <a:tailEnd w="med" len="med" type="none"/>
          </a:ln>
        </p:spPr>
      </p:sp>
      <p:sp>
        <p:nvSpPr>
          <p:cNvPr id="301" name="Shape 301"/>
          <p:cNvSpPr txBox="1"/>
          <p:nvPr>
            <p:ph idx="1" type="body"/>
          </p:nvPr>
        </p:nvSpPr>
        <p:spPr>
          <a:xfrm>
            <a:off y="4343400" x="685800"/>
            <a:ext cy="4114800" cx="5486399"/>
          </a:xfrm>
          <a:prstGeom prst="rect">
            <a:avLst/>
          </a:prstGeom>
          <a:noFill/>
          <a:ln>
            <a:noFill/>
          </a:ln>
        </p:spPr>
        <p:txBody>
          <a:bodyPr bIns="45700" rIns="91425" lIns="91425" tIns="45700" anchor="t" anchorCtr="0">
            <a:noAutofit/>
          </a:bodyPr>
          <a:lstStyle/>
          <a:p/>
        </p:txBody>
      </p:sp>
      <p:sp>
        <p:nvSpPr>
          <p:cNvPr id="302" name="Shape 302"/>
          <p:cNvSpPr txBox="1"/>
          <p:nvPr/>
        </p:nvSpPr>
        <p:spPr>
          <a:xfrm>
            <a:off y="8685211" x="3884612"/>
            <a:ext cy="457200" cx="2971799"/>
          </a:xfrm>
          <a:prstGeom prst="rect">
            <a:avLst/>
          </a:prstGeom>
          <a:noFill/>
          <a:ln>
            <a:noFill/>
          </a:ln>
        </p:spPr>
        <p:txBody>
          <a:bodyPr bIns="45700" rIns="91425" lIns="91425" tIns="45700" anchor="b" anchorCtr="0">
            <a:noAutofit/>
          </a:bodyPr>
          <a:lstStyle/>
          <a:p>
            <a:pPr algn="r" rtl="0" lvl="0" marR="0" indent="0" marL="0">
              <a:spcBef>
                <a:spcPts val="0"/>
              </a:spcBef>
              <a:buClr>
                <a:srgbClr val="000000"/>
              </a:buClr>
              <a:buSzPct val="25000"/>
              <a:buFont typeface="Arial"/>
              <a:buNone/>
            </a:pPr>
            <a:r>
              <a:rPr strike="noStrike" u="none" b="0" cap="none" baseline="0" sz="1200" lang="en-US" i="0">
                <a:solidFill>
                  <a:srgbClr val="000000"/>
                </a:solidFill>
                <a:latin typeface="Arial"/>
                <a:ea typeface="Arial"/>
                <a:cs typeface="Arial"/>
                <a:sym typeface="Arial"/>
              </a:rPr>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10" name="Shape 310"/>
        <p:cNvGrpSpPr/>
        <p:nvPr/>
      </p:nvGrpSpPr>
      <p:grpSpPr>
        <a:xfrm>
          <a:off y="0" x="0"/>
          <a:ext cy="0" cx="0"/>
          <a:chOff y="0" x="0"/>
          <a:chExt cy="0" cx="0"/>
        </a:xfrm>
      </p:grpSpPr>
      <p:sp>
        <p:nvSpPr>
          <p:cNvPr id="311" name="Shape 311"/>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rnd">
            <a:solidFill>
              <a:srgbClr val="000000"/>
            </a:solidFill>
            <a:prstDash val="solid"/>
            <a:miter/>
            <a:headEnd w="med" len="med" type="none"/>
            <a:tailEnd w="med" len="med" type="none"/>
          </a:ln>
        </p:spPr>
      </p:sp>
      <p:sp>
        <p:nvSpPr>
          <p:cNvPr id="312" name="Shape 312"/>
          <p:cNvSpPr txBox="1"/>
          <p:nvPr>
            <p:ph idx="1" type="body"/>
          </p:nvPr>
        </p:nvSpPr>
        <p:spPr>
          <a:xfrm>
            <a:off y="4343400" x="685800"/>
            <a:ext cy="4114800" cx="5486399"/>
          </a:xfrm>
          <a:prstGeom prst="rect">
            <a:avLst/>
          </a:prstGeom>
          <a:noFill/>
          <a:ln>
            <a:noFill/>
          </a:ln>
        </p:spPr>
        <p:txBody>
          <a:bodyPr bIns="45700" rIns="91425" lIns="91425" tIns="45700" anchor="t" anchorCtr="0">
            <a:noAutofit/>
          </a:bodyPr>
          <a:lstStyle/>
          <a:p>
            <a:pPr algn="l" rtl="0" lvl="0" marR="0" indent="0" marL="0">
              <a:spcBef>
                <a:spcPts val="0"/>
              </a:spcBef>
              <a:buSzPct val="25000"/>
              <a:buFont typeface="Arial"/>
              <a:buNone/>
            </a:pPr>
            <a:r>
              <a:rPr strike="noStrike" u="none" b="0" cap="none" baseline="0" sz="1800" lang="en-US" i="0"/>
              <a:t>Size of survey based on aircraft legs (how far it can go)</a:t>
            </a:r>
          </a:p>
          <a:p>
            <a:pPr algn="l" rtl="0" lvl="0" marR="0" indent="0" marL="0">
              <a:spcBef>
                <a:spcPts val="0"/>
              </a:spcBef>
              <a:buSzPct val="25000"/>
              <a:buFont typeface="Arial"/>
              <a:buNone/>
            </a:pPr>
            <a:r>
              <a:rPr strike="noStrike" u="none" b="0" cap="none" baseline="0" sz="1800" lang="en-US" i="0"/>
              <a:t>Location dependent on aircraft (over water?), in this case only a 2 engine aircraft</a:t>
            </a:r>
          </a:p>
          <a:p>
            <a:r>
              <a:t/>
            </a:r>
          </a:p>
        </p:txBody>
      </p:sp>
      <p:sp>
        <p:nvSpPr>
          <p:cNvPr id="313" name="Shape 313"/>
          <p:cNvSpPr txBox="1"/>
          <p:nvPr/>
        </p:nvSpPr>
        <p:spPr>
          <a:xfrm>
            <a:off y="8685211" x="3884612"/>
            <a:ext cy="457200" cx="2971799"/>
          </a:xfrm>
          <a:prstGeom prst="rect">
            <a:avLst/>
          </a:prstGeom>
          <a:noFill/>
          <a:ln>
            <a:noFill/>
          </a:ln>
        </p:spPr>
        <p:txBody>
          <a:bodyPr bIns="45700" rIns="91425" lIns="91425" tIns="45700" anchor="b" anchorCtr="0">
            <a:noAutofit/>
          </a:bodyPr>
          <a:lstStyle/>
          <a:p>
            <a:pPr algn="r" rtl="0" lvl="0" marR="0" indent="0" marL="0">
              <a:spcBef>
                <a:spcPts val="0"/>
              </a:spcBef>
              <a:buClr>
                <a:srgbClr val="000000"/>
              </a:buClr>
              <a:buSzPct val="25000"/>
              <a:buFont typeface="Arial"/>
              <a:buNone/>
            </a:pPr>
            <a:r>
              <a:rPr strike="noStrike" u="none" b="0" cap="none" baseline="0" sz="1200" lang="en-US" i="0">
                <a:solidFill>
                  <a:srgbClr val="000000"/>
                </a:solidFill>
                <a:latin typeface="Arial"/>
                <a:ea typeface="Arial"/>
                <a:cs typeface="Arial"/>
                <a:sym typeface="Arial"/>
              </a:rPr>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21" name="Shape 321"/>
        <p:cNvGrpSpPr/>
        <p:nvPr/>
      </p:nvGrpSpPr>
      <p:grpSpPr>
        <a:xfrm>
          <a:off y="0" x="0"/>
          <a:ext cy="0" cx="0"/>
          <a:chOff y="0" x="0"/>
          <a:chExt cy="0" cx="0"/>
        </a:xfrm>
      </p:grpSpPr>
      <p:sp>
        <p:nvSpPr>
          <p:cNvPr id="322" name="Shape 322"/>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rnd">
            <a:solidFill>
              <a:srgbClr val="000000"/>
            </a:solidFill>
            <a:prstDash val="solid"/>
            <a:miter/>
            <a:headEnd w="med" len="med" type="none"/>
            <a:tailEnd w="med" len="med" type="none"/>
          </a:ln>
        </p:spPr>
      </p:sp>
      <p:sp>
        <p:nvSpPr>
          <p:cNvPr id="323" name="Shape 323"/>
          <p:cNvSpPr txBox="1"/>
          <p:nvPr>
            <p:ph idx="1" type="body"/>
          </p:nvPr>
        </p:nvSpPr>
        <p:spPr>
          <a:xfrm>
            <a:off y="4343400" x="685800"/>
            <a:ext cy="4114800" cx="5486399"/>
          </a:xfrm>
          <a:prstGeom prst="rect">
            <a:avLst/>
          </a:prstGeom>
          <a:noFill/>
          <a:ln>
            <a:noFill/>
          </a:ln>
        </p:spPr>
        <p:txBody>
          <a:bodyPr bIns="45700" rIns="91425" lIns="91425" tIns="45700" anchor="t" anchorCtr="0">
            <a:noAutofit/>
          </a:bodyPr>
          <a:lstStyle/>
          <a:p>
            <a:pPr algn="l" rtl="0" lvl="0" marR="0" indent="0" marL="0">
              <a:spcBef>
                <a:spcPts val="0"/>
              </a:spcBef>
              <a:buSzPct val="25000"/>
              <a:buFont typeface="Arial"/>
              <a:buNone/>
            </a:pPr>
            <a:r>
              <a:rPr strike="noStrike" u="none" b="0" cap="none" baseline="0" sz="1800" lang="en-US" i="0"/>
              <a:t>Block layout based on aircraft, adjust size of block if needed</a:t>
            </a:r>
          </a:p>
          <a:p>
            <a:r>
              <a:t/>
            </a:r>
          </a:p>
        </p:txBody>
      </p:sp>
      <p:sp>
        <p:nvSpPr>
          <p:cNvPr id="324" name="Shape 324"/>
          <p:cNvSpPr txBox="1"/>
          <p:nvPr/>
        </p:nvSpPr>
        <p:spPr>
          <a:xfrm>
            <a:off y="8685211" x="3884612"/>
            <a:ext cy="457200" cx="2971799"/>
          </a:xfrm>
          <a:prstGeom prst="rect">
            <a:avLst/>
          </a:prstGeom>
          <a:noFill/>
          <a:ln>
            <a:noFill/>
          </a:ln>
        </p:spPr>
        <p:txBody>
          <a:bodyPr bIns="45700" rIns="91425" lIns="91425" tIns="45700" anchor="b" anchorCtr="0">
            <a:noAutofit/>
          </a:bodyPr>
          <a:lstStyle/>
          <a:p>
            <a:pPr algn="r" rtl="0" lvl="0" marR="0" indent="0" marL="0">
              <a:spcBef>
                <a:spcPts val="0"/>
              </a:spcBef>
              <a:buClr>
                <a:srgbClr val="000000"/>
              </a:buClr>
              <a:buSzPct val="25000"/>
              <a:buFont typeface="Arial"/>
              <a:buNone/>
            </a:pPr>
            <a:r>
              <a:rPr strike="noStrike" u="none" b="0" cap="none" baseline="0" sz="1200" lang="en-US" i="0">
                <a:solidFill>
                  <a:srgbClr val="000000"/>
                </a:solidFill>
                <a:latin typeface="Arial"/>
                <a:ea typeface="Arial"/>
                <a:cs typeface="Arial"/>
                <a:sym typeface="Arial"/>
              </a:rPr>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38" name="Shape 338"/>
        <p:cNvGrpSpPr/>
        <p:nvPr/>
      </p:nvGrpSpPr>
      <p:grpSpPr>
        <a:xfrm>
          <a:off y="0" x="0"/>
          <a:ext cy="0" cx="0"/>
          <a:chOff y="0" x="0"/>
          <a:chExt cy="0" cx="0"/>
        </a:xfrm>
      </p:grpSpPr>
      <p:sp>
        <p:nvSpPr>
          <p:cNvPr id="339" name="Shape 339"/>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rnd">
            <a:solidFill>
              <a:srgbClr val="000000"/>
            </a:solidFill>
            <a:prstDash val="solid"/>
            <a:miter/>
            <a:headEnd w="med" len="med" type="none"/>
            <a:tailEnd w="med" len="med" type="none"/>
          </a:ln>
        </p:spPr>
      </p:sp>
      <p:sp>
        <p:nvSpPr>
          <p:cNvPr id="340" name="Shape 340"/>
          <p:cNvSpPr txBox="1"/>
          <p:nvPr>
            <p:ph idx="1" type="body"/>
          </p:nvPr>
        </p:nvSpPr>
        <p:spPr>
          <a:xfrm>
            <a:off y="4343400" x="685800"/>
            <a:ext cy="4114800" cx="5486399"/>
          </a:xfrm>
          <a:prstGeom prst="rect">
            <a:avLst/>
          </a:prstGeom>
          <a:noFill/>
          <a:ln>
            <a:noFill/>
          </a:ln>
        </p:spPr>
        <p:txBody>
          <a:bodyPr bIns="45700" rIns="91425" lIns="91425" tIns="45700" anchor="t" anchorCtr="0">
            <a:noAutofit/>
          </a:bodyPr>
          <a:lstStyle/>
          <a:p>
            <a:pPr algn="l" rtl="0" lvl="0" marR="0" indent="0" marL="0">
              <a:spcBef>
                <a:spcPts val="0"/>
              </a:spcBef>
              <a:buSzPct val="25000"/>
              <a:buFont typeface="Arial"/>
              <a:buNone/>
            </a:pPr>
            <a:r>
              <a:rPr strike="noStrike" u="none" b="0" cap="none" baseline="0" sz="1800" lang="en-US" i="0"/>
              <a:t>GRAV-D surveys have been operating on a number of aircraft.  In order to accomplish our objectives within budget, we utilize a “portfolio” of aircraft of both government and contract origin.  We’ve used the NOAA Jet Prop and the P-3, although little opportunity exists for further use of these aircraft.  We operate about five months/year aboard the BLM Pilatus PC-12 aircraft.  This aircraft is used for fire-spotting during warmer weather months in AK and the western US.   This year we began working with Fugro to provide us aircraft services. We plan also to work this year with the Naval Research Lab and the VXS-1 Navy Squadron aboard their RC-12 King Air aircraft.</a:t>
            </a:r>
          </a:p>
        </p:txBody>
      </p:sp>
      <p:sp>
        <p:nvSpPr>
          <p:cNvPr id="341" name="Shape 341"/>
          <p:cNvSpPr txBox="1"/>
          <p:nvPr/>
        </p:nvSpPr>
        <p:spPr>
          <a:xfrm>
            <a:off y="8685211" x="3884612"/>
            <a:ext cy="457200" cx="2971799"/>
          </a:xfrm>
          <a:prstGeom prst="rect">
            <a:avLst/>
          </a:prstGeom>
          <a:noFill/>
          <a:ln>
            <a:noFill/>
          </a:ln>
        </p:spPr>
        <p:txBody>
          <a:bodyPr bIns="45700" rIns="91425" lIns="91425" tIns="45700" anchor="b" anchorCtr="0">
            <a:noAutofit/>
          </a:bodyPr>
          <a:lstStyle/>
          <a:p>
            <a:pPr algn="r" rtl="0" lvl="0" marR="0" indent="0" marL="0">
              <a:spcBef>
                <a:spcPts val="0"/>
              </a:spcBef>
              <a:buClr>
                <a:srgbClr val="000000"/>
              </a:buClr>
              <a:buSzPct val="25000"/>
              <a:buFont typeface="Arial"/>
              <a:buNone/>
            </a:pPr>
            <a:r>
              <a:rPr strike="noStrike" u="none" b="0" cap="none" baseline="0" sz="1200" lang="en-US" i="0">
                <a:solidFill>
                  <a:srgbClr val="000000"/>
                </a:solidFill>
                <a:latin typeface="Arial"/>
                <a:ea typeface="Arial"/>
                <a:cs typeface="Arial"/>
                <a:sym typeface="Arial"/>
              </a:rPr>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56" name="Shape 356"/>
        <p:cNvGrpSpPr/>
        <p:nvPr/>
      </p:nvGrpSpPr>
      <p:grpSpPr>
        <a:xfrm>
          <a:off y="0" x="0"/>
          <a:ext cy="0" cx="0"/>
          <a:chOff y="0" x="0"/>
          <a:chExt cy="0" cx="0"/>
        </a:xfrm>
      </p:grpSpPr>
      <p:sp>
        <p:nvSpPr>
          <p:cNvPr id="357" name="Shape 357"/>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rnd">
            <a:solidFill>
              <a:srgbClr val="000000"/>
            </a:solidFill>
            <a:prstDash val="solid"/>
            <a:miter/>
            <a:headEnd w="med" len="med" type="none"/>
            <a:tailEnd w="med" len="med" type="none"/>
          </a:ln>
        </p:spPr>
      </p:sp>
      <p:sp>
        <p:nvSpPr>
          <p:cNvPr id="358" name="Shape 358"/>
          <p:cNvSpPr txBox="1"/>
          <p:nvPr>
            <p:ph idx="1" type="body"/>
          </p:nvPr>
        </p:nvSpPr>
        <p:spPr>
          <a:xfrm>
            <a:off y="4343400" x="685800"/>
            <a:ext cy="4114800" cx="5486399"/>
          </a:xfrm>
          <a:prstGeom prst="rect">
            <a:avLst/>
          </a:prstGeom>
          <a:noFill/>
          <a:ln>
            <a:noFill/>
          </a:ln>
        </p:spPr>
        <p:txBody>
          <a:bodyPr bIns="45700" rIns="91425" lIns="91425" tIns="45700" anchor="t" anchorCtr="0">
            <a:noAutofit/>
          </a:bodyPr>
          <a:lstStyle/>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76" name="Shape 376"/>
        <p:cNvGrpSpPr/>
        <p:nvPr/>
      </p:nvGrpSpPr>
      <p:grpSpPr>
        <a:xfrm>
          <a:off y="0" x="0"/>
          <a:ext cy="0" cx="0"/>
          <a:chOff y="0" x="0"/>
          <a:chExt cy="0" cx="0"/>
        </a:xfrm>
      </p:grpSpPr>
      <p:sp>
        <p:nvSpPr>
          <p:cNvPr id="377" name="Shape 377"/>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378" name="Shape 378"/>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91" name="Shape 391"/>
        <p:cNvGrpSpPr/>
        <p:nvPr/>
      </p:nvGrpSpPr>
      <p:grpSpPr>
        <a:xfrm>
          <a:off y="0" x="0"/>
          <a:ext cy="0" cx="0"/>
          <a:chOff y="0" x="0"/>
          <a:chExt cy="0" cx="0"/>
        </a:xfrm>
      </p:grpSpPr>
      <p:sp>
        <p:nvSpPr>
          <p:cNvPr id="392" name="Shape 392"/>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393" name="Shape 393"/>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53" name="Shape 153"/>
        <p:cNvGrpSpPr/>
        <p:nvPr/>
      </p:nvGrpSpPr>
      <p:grpSpPr>
        <a:xfrm>
          <a:off y="0" x="0"/>
          <a:ext cy="0" cx="0"/>
          <a:chOff y="0" x="0"/>
          <a:chExt cy="0" cx="0"/>
        </a:xfrm>
      </p:grpSpPr>
      <p:sp>
        <p:nvSpPr>
          <p:cNvPr id="154" name="Shape 154"/>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155" name="Shape 155"/>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02" name="Shape 402"/>
        <p:cNvGrpSpPr/>
        <p:nvPr/>
      </p:nvGrpSpPr>
      <p:grpSpPr>
        <a:xfrm>
          <a:off y="0" x="0"/>
          <a:ext cy="0" cx="0"/>
          <a:chOff y="0" x="0"/>
          <a:chExt cy="0" cx="0"/>
        </a:xfrm>
      </p:grpSpPr>
      <p:sp>
        <p:nvSpPr>
          <p:cNvPr id="403" name="Shape 403"/>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404" name="Shape 404"/>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11" name="Shape 411"/>
        <p:cNvGrpSpPr/>
        <p:nvPr/>
      </p:nvGrpSpPr>
      <p:grpSpPr>
        <a:xfrm>
          <a:off y="0" x="0"/>
          <a:ext cy="0" cx="0"/>
          <a:chOff y="0" x="0"/>
          <a:chExt cy="0" cx="0"/>
        </a:xfrm>
      </p:grpSpPr>
      <p:sp>
        <p:nvSpPr>
          <p:cNvPr id="412" name="Shape 412"/>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413" name="Shape 413"/>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20" name="Shape 420"/>
        <p:cNvGrpSpPr/>
        <p:nvPr/>
      </p:nvGrpSpPr>
      <p:grpSpPr>
        <a:xfrm>
          <a:off y="0" x="0"/>
          <a:ext cy="0" cx="0"/>
          <a:chOff y="0" x="0"/>
          <a:chExt cy="0" cx="0"/>
        </a:xfrm>
      </p:grpSpPr>
      <p:sp>
        <p:nvSpPr>
          <p:cNvPr id="421" name="Shape 421"/>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422" name="Shape 422"/>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31" name="Shape 431"/>
        <p:cNvGrpSpPr/>
        <p:nvPr/>
      </p:nvGrpSpPr>
      <p:grpSpPr>
        <a:xfrm>
          <a:off y="0" x="0"/>
          <a:ext cy="0" cx="0"/>
          <a:chOff y="0" x="0"/>
          <a:chExt cy="0" cx="0"/>
        </a:xfrm>
      </p:grpSpPr>
      <p:sp>
        <p:nvSpPr>
          <p:cNvPr id="432" name="Shape 432"/>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433" name="Shape 433"/>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41" name="Shape 441"/>
        <p:cNvGrpSpPr/>
        <p:nvPr/>
      </p:nvGrpSpPr>
      <p:grpSpPr>
        <a:xfrm>
          <a:off y="0" x="0"/>
          <a:ext cy="0" cx="0"/>
          <a:chOff y="0" x="0"/>
          <a:chExt cy="0" cx="0"/>
        </a:xfrm>
      </p:grpSpPr>
      <p:sp>
        <p:nvSpPr>
          <p:cNvPr id="442" name="Shape 442"/>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443" name="Shape 443"/>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50" name="Shape 450"/>
        <p:cNvGrpSpPr/>
        <p:nvPr/>
      </p:nvGrpSpPr>
      <p:grpSpPr>
        <a:xfrm>
          <a:off y="0" x="0"/>
          <a:ext cy="0" cx="0"/>
          <a:chOff y="0" x="0"/>
          <a:chExt cy="0" cx="0"/>
        </a:xfrm>
      </p:grpSpPr>
      <p:sp>
        <p:nvSpPr>
          <p:cNvPr id="451" name="Shape 451"/>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452" name="Shape 452"/>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59" name="Shape 459"/>
        <p:cNvGrpSpPr/>
        <p:nvPr/>
      </p:nvGrpSpPr>
      <p:grpSpPr>
        <a:xfrm>
          <a:off y="0" x="0"/>
          <a:ext cy="0" cx="0"/>
          <a:chOff y="0" x="0"/>
          <a:chExt cy="0" cx="0"/>
        </a:xfrm>
      </p:grpSpPr>
      <p:sp>
        <p:nvSpPr>
          <p:cNvPr id="460" name="Shape 460"/>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461" name="Shape 461"/>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68" name="Shape 468"/>
        <p:cNvGrpSpPr/>
        <p:nvPr/>
      </p:nvGrpSpPr>
      <p:grpSpPr>
        <a:xfrm>
          <a:off y="0" x="0"/>
          <a:ext cy="0" cx="0"/>
          <a:chOff y="0" x="0"/>
          <a:chExt cy="0" cx="0"/>
        </a:xfrm>
      </p:grpSpPr>
      <p:sp>
        <p:nvSpPr>
          <p:cNvPr id="469" name="Shape 469"/>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470" name="Shape 470"/>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77" name="Shape 477"/>
        <p:cNvGrpSpPr/>
        <p:nvPr/>
      </p:nvGrpSpPr>
      <p:grpSpPr>
        <a:xfrm>
          <a:off y="0" x="0"/>
          <a:ext cy="0" cx="0"/>
          <a:chOff y="0" x="0"/>
          <a:chExt cy="0" cx="0"/>
        </a:xfrm>
      </p:grpSpPr>
      <p:sp>
        <p:nvSpPr>
          <p:cNvPr id="478" name="Shape 478"/>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479" name="Shape 479"/>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65" name="Shape 165"/>
        <p:cNvGrpSpPr/>
        <p:nvPr/>
      </p:nvGrpSpPr>
      <p:grpSpPr>
        <a:xfrm>
          <a:off y="0" x="0"/>
          <a:ext cy="0" cx="0"/>
          <a:chOff y="0" x="0"/>
          <a:chExt cy="0" cx="0"/>
        </a:xfrm>
      </p:grpSpPr>
      <p:sp>
        <p:nvSpPr>
          <p:cNvPr id="166" name="Shape 166"/>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rnd">
            <a:solidFill>
              <a:srgbClr val="000000"/>
            </a:solidFill>
            <a:prstDash val="solid"/>
            <a:miter/>
            <a:headEnd w="med" len="med" type="none"/>
            <a:tailEnd w="med" len="med" type="none"/>
          </a:ln>
        </p:spPr>
      </p:sp>
      <p:sp>
        <p:nvSpPr>
          <p:cNvPr id="167" name="Shape 167"/>
          <p:cNvSpPr txBox="1"/>
          <p:nvPr>
            <p:ph idx="1" type="body"/>
          </p:nvPr>
        </p:nvSpPr>
        <p:spPr>
          <a:xfrm>
            <a:off y="4343400" x="685800"/>
            <a:ext cy="4114800" cx="5486399"/>
          </a:xfrm>
          <a:prstGeom prst="rect">
            <a:avLst/>
          </a:prstGeom>
          <a:noFill/>
          <a:ln>
            <a:noFill/>
          </a:ln>
        </p:spPr>
        <p:txBody>
          <a:bodyPr bIns="45700" rIns="91425" lIns="91425" tIns="45700" anchor="t" anchorCtr="0">
            <a:noAutofit/>
          </a:bodyPr>
          <a:lstStyle/>
          <a:p>
            <a:pPr algn="l" rtl="0" lvl="0" marR="0" indent="0" marL="0">
              <a:spcBef>
                <a:spcPts val="0"/>
              </a:spcBef>
              <a:buSzPct val="25000"/>
              <a:buFont typeface="Arial"/>
              <a:buNone/>
            </a:pPr>
            <a:r>
              <a:rPr strike="noStrike" u="none" b="0" cap="none" baseline="0" sz="1800" lang="en-US" i="0"/>
              <a:t>By fixing the geopotential value at the origin point, it was possible to ensure that the origins of IGLD 85 and NAVD 88 aligned.</a:t>
            </a:r>
          </a:p>
          <a:p>
            <a:r>
              <a:t/>
            </a:r>
          </a:p>
          <a:p>
            <a:pPr algn="l" rtl="0" lvl="0" marR="0" indent="0" marL="0">
              <a:spcBef>
                <a:spcPts val="0"/>
              </a:spcBef>
              <a:buSzPct val="25000"/>
              <a:buFont typeface="Arial"/>
              <a:buNone/>
            </a:pPr>
            <a:r>
              <a:rPr strike="noStrike" u="none" b="0" cap="none" baseline="0" sz="1800" lang="en-US" i="0"/>
              <a:t>“This constraint satisfies the requirements of shifting the datum vertically to minimize the impact of NAVD 88 on U.S. Geological Survey (USGS) mapping products, and provides the datum point desired by the IGLD Coordinating Committee for IGLD 85.”</a:t>
            </a:r>
          </a:p>
          <a:p>
            <a:r>
              <a:t/>
            </a:r>
          </a:p>
          <a:p>
            <a:pPr algn="l" rtl="0" lvl="0" marR="0" indent="0" marL="0">
              <a:spcBef>
                <a:spcPts val="0"/>
              </a:spcBef>
              <a:buSzPct val="25000"/>
              <a:buFont typeface="Arial"/>
              <a:buNone/>
            </a:pPr>
            <a:r>
              <a:rPr strike="noStrike" u="none" b="0" cap="none" baseline="0" sz="1800" lang="en-US" i="0"/>
              <a:t>*It should be pointed out that while the datum was defined in such a way as to be usable on the North American continent, it was never actually adopted in Canada.  It can be used there, but it’s not their official civilian datum.</a:t>
            </a:r>
          </a:p>
          <a:p>
            <a:r>
              <a:t/>
            </a:r>
          </a:p>
          <a:p>
            <a:pPr algn="l" rtl="0" lvl="0" marR="0" indent="0" marL="0">
              <a:spcBef>
                <a:spcPts val="0"/>
              </a:spcBef>
              <a:buSzPct val="25000"/>
              <a:buFont typeface="Arial"/>
              <a:buNone/>
            </a:pPr>
            <a:r>
              <a:rPr strike="noStrike" u="none" b="0" cap="none" baseline="0" sz="1800" lang="en-US" i="0"/>
              <a:t>Note that the designation of the vertical control point at Father Point is “1250 G=NAVD 88 DATUM POINT” for PID# TY5255 and is not available from the publicly accessible NGSIDB.</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75" name="Shape 175"/>
        <p:cNvGrpSpPr/>
        <p:nvPr/>
      </p:nvGrpSpPr>
      <p:grpSpPr>
        <a:xfrm>
          <a:off y="0" x="0"/>
          <a:ext cy="0" cx="0"/>
          <a:chOff y="0" x="0"/>
          <a:chExt cy="0" cx="0"/>
        </a:xfrm>
      </p:grpSpPr>
      <p:sp>
        <p:nvSpPr>
          <p:cNvPr id="176" name="Shape 176"/>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rnd">
            <a:solidFill>
              <a:srgbClr val="000000"/>
            </a:solidFill>
            <a:prstDash val="solid"/>
            <a:miter/>
            <a:headEnd w="med" len="med" type="none"/>
            <a:tailEnd w="med" len="med" type="none"/>
          </a:ln>
        </p:spPr>
      </p:sp>
      <p:sp>
        <p:nvSpPr>
          <p:cNvPr id="177" name="Shape 177"/>
          <p:cNvSpPr txBox="1"/>
          <p:nvPr>
            <p:ph idx="1" type="body"/>
          </p:nvPr>
        </p:nvSpPr>
        <p:spPr>
          <a:xfrm>
            <a:off y="4343400" x="685800"/>
            <a:ext cy="4114800" cx="5486399"/>
          </a:xfrm>
          <a:prstGeom prst="rect">
            <a:avLst/>
          </a:prstGeom>
          <a:noFill/>
          <a:ln>
            <a:noFill/>
          </a:ln>
        </p:spPr>
        <p:txBody>
          <a:bodyPr bIns="45700" rIns="91425" lIns="91425" tIns="45700" anchor="t" anchorCtr="0">
            <a:noAutofit/>
          </a:bodyPr>
          <a:lstStyle/>
          <a:p>
            <a:pPr algn="l" rtl="0" lvl="0" marR="0" indent="0" marL="228600">
              <a:spcBef>
                <a:spcPts val="0"/>
              </a:spcBef>
              <a:buClr>
                <a:srgbClr val="000000"/>
              </a:buClr>
              <a:buSzPct val="100000"/>
              <a:buFont typeface="Arial"/>
              <a:buChar char="•"/>
            </a:pPr>
            <a:r>
              <a:rPr strike="noStrike" u="none" b="0" cap="none" baseline="0" sz="1800" lang="en-US" i="0"/>
              <a:t>NAVD 88 is a very useful and internally consistent reference surface.  The problems with the datum, though, have resulted in our decision to replace it:</a:t>
            </a:r>
          </a:p>
          <a:p>
            <a:pPr algn="l" rtl="0" lvl="1" marR="0" indent="0" marL="685800">
              <a:spcBef>
                <a:spcPts val="0"/>
              </a:spcBef>
              <a:buClr>
                <a:srgbClr val="000000"/>
              </a:buClr>
              <a:buSzPct val="100000"/>
              <a:buFont typeface="Arial"/>
              <a:buChar char="•"/>
            </a:pPr>
            <a:r>
              <a:rPr strike="noStrike" u="none" b="0" cap="none" baseline="0" sz="1800" lang="en-US" i="0"/>
              <a:t>This slide shows the mismatch between NAVD 88 and the global geoid derived from GRACE data.  This plots shows an estimate of the mismatch of NAVD 88 with Sea Level.  In an age of rising sea levels and storm surges from increasingly intense storms, it becomes more important than ever to have our orthometric heights match our “heights above sea level”.  </a:t>
            </a:r>
          </a:p>
          <a:p>
            <a:pPr algn="l" rtl="0" lvl="1" marR="0" indent="0" marL="685800">
              <a:spcBef>
                <a:spcPts val="0"/>
              </a:spcBef>
              <a:buClr>
                <a:srgbClr val="000000"/>
              </a:buClr>
              <a:buSzPct val="100000"/>
              <a:buFont typeface="Arial"/>
              <a:buChar char="•"/>
            </a:pPr>
            <a:r>
              <a:rPr strike="noStrike" u="none" b="0" cap="none" baseline="0" sz="1800" lang="en-US" i="0"/>
              <a:t>NAVD 88 is a one-dimensional datum defined only at bench marks.  </a:t>
            </a:r>
          </a:p>
          <a:p>
            <a:pPr algn="l" rtl="0" lvl="1" marR="0" indent="0" marL="685800">
              <a:spcBef>
                <a:spcPts val="0"/>
              </a:spcBef>
              <a:buClr>
                <a:srgbClr val="000000"/>
              </a:buClr>
              <a:buSzPct val="100000"/>
              <a:buFont typeface="Arial"/>
              <a:buChar char="•"/>
            </a:pPr>
            <a:r>
              <a:rPr strike="noStrike" u="none" b="0" cap="none" baseline="0" sz="1800" lang="en-US" i="0"/>
              <a:t>There is no mechanism for the </a:t>
            </a:r>
          </a:p>
          <a:p>
            <a:r>
              <a:t/>
            </a:r>
          </a:p>
          <a:p>
            <a:r>
              <a:t/>
            </a:r>
          </a:p>
          <a:p>
            <a:pPr algn="l" rtl="0" lvl="0" marR="0" indent="0" marL="228600">
              <a:spcBef>
                <a:spcPts val="0"/>
              </a:spcBef>
              <a:buSzPct val="25000"/>
              <a:buFont typeface="Arial"/>
              <a:buNone/>
            </a:pPr>
            <a:r>
              <a:rPr strike="noStrike" u="none" b="0" cap="none" baseline="0" sz="1800" lang="en-US" i="0"/>
              <a:t>This map reflects the sort of height changes that users could expect if NAVD 88 were replaced with a geoid-based vertical datum.  </a:t>
            </a:r>
          </a:p>
          <a:p>
            <a:pPr algn="l" rtl="0" lvl="0" marR="0" indent="0" marL="228600">
              <a:spcBef>
                <a:spcPts val="0"/>
              </a:spcBef>
              <a:buSzPct val="25000"/>
              <a:buFont typeface="Arial"/>
              <a:buNone/>
            </a:pPr>
            <a:r>
              <a:rPr strike="noStrike" u="none" b="0" cap="none" baseline="0" sz="1800" lang="en-US" i="0"/>
              <a:t>This is only a large scale approximation and should not be used as an absolute guide.  Each benchmark might have its own level</a:t>
            </a:r>
          </a:p>
          <a:p>
            <a:pPr algn="l" rtl="0" lvl="0" marR="0" indent="0" marL="228600">
              <a:spcBef>
                <a:spcPts val="0"/>
              </a:spcBef>
              <a:buSzPct val="25000"/>
              <a:buFont typeface="Arial"/>
              <a:buNone/>
            </a:pPr>
            <a:r>
              <a:rPr strike="noStrike" u="none" b="0" cap="none" baseline="0" sz="1800" lang="en-US" i="0"/>
              <a:t>Of mismatch, say from uplift or subsidence, not captured by this broad brush.</a:t>
            </a:r>
          </a:p>
          <a:p>
            <a:r>
              <a:t/>
            </a:r>
          </a:p>
          <a:p>
            <a:pPr algn="l" rtl="0" lvl="0" marR="0" indent="0" marL="228600">
              <a:spcBef>
                <a:spcPts val="0"/>
              </a:spcBef>
              <a:buSzPct val="25000"/>
              <a:buFont typeface="Arial"/>
              <a:buNone/>
            </a:pPr>
            <a:r>
              <a:rPr strike="noStrike" u="none" b="0" cap="none" baseline="0" sz="1800" lang="en-US" i="0"/>
              <a:t>Also, this is the difference between the zero level of NAVD 88 and the actual geoid.  The difference between NAD 83 ellipsoid heights and</a:t>
            </a:r>
          </a:p>
          <a:p>
            <a:pPr algn="l" rtl="0" lvl="0" marR="0" indent="0" marL="228600">
              <a:spcBef>
                <a:spcPts val="0"/>
              </a:spcBef>
              <a:buSzPct val="25000"/>
              <a:buFont typeface="Arial"/>
              <a:buNone/>
            </a:pPr>
            <a:r>
              <a:rPr strike="noStrike" u="none" b="0" cap="none" baseline="0" sz="1800" lang="en-US" i="0"/>
              <a:t>ITRF/GRS-80 ellipsoid heights has NO influence on this graph and should not be part of the story.</a:t>
            </a:r>
          </a:p>
          <a:p>
            <a:r>
              <a:t/>
            </a:r>
          </a:p>
          <a:p>
            <a:pPr algn="l" rtl="0" lvl="0" marR="0" indent="0" marL="228600">
              <a:spcBef>
                <a:spcPts val="0"/>
              </a:spcBef>
              <a:buSzPct val="25000"/>
              <a:buFont typeface="Arial"/>
              <a:buNone/>
            </a:pPr>
            <a:r>
              <a:rPr strike="noStrike" u="none" b="0" cap="none" baseline="0" sz="1800" lang="en-US" i="0"/>
              <a:t>Updated October 2010</a:t>
            </a:r>
          </a:p>
        </p:txBody>
      </p:sp>
      <p:sp>
        <p:nvSpPr>
          <p:cNvPr id="178" name="Shape 178"/>
          <p:cNvSpPr txBox="1"/>
          <p:nvPr/>
        </p:nvSpPr>
        <p:spPr>
          <a:xfrm>
            <a:off y="8685211" x="3884612"/>
            <a:ext cy="457200" cx="2971799"/>
          </a:xfrm>
          <a:prstGeom prst="rect">
            <a:avLst/>
          </a:prstGeom>
          <a:noFill/>
          <a:ln>
            <a:noFill/>
          </a:ln>
        </p:spPr>
        <p:txBody>
          <a:bodyPr bIns="45700" rIns="91425" lIns="91425" tIns="45700" anchor="b" anchorCtr="0">
            <a:noAutofit/>
          </a:bodyPr>
          <a:lstStyle/>
          <a:p>
            <a:pPr algn="r" rtl="0" lvl="0" marR="0" indent="0" marL="0">
              <a:spcBef>
                <a:spcPts val="0"/>
              </a:spcBef>
              <a:buSzPct val="25000"/>
              <a:buFont typeface="Times New Roman"/>
              <a:buNone/>
            </a:pPr>
            <a:r>
              <a:rPr strike="noStrike" u="none" b="0" cap="none" baseline="0" sz="1200" lang="en-US" i="0">
                <a:latin typeface="Times New Roman"/>
                <a:ea typeface="Times New Roman"/>
                <a:cs typeface="Times New Roman"/>
                <a:sym typeface="Times New Roman"/>
              </a:rPr>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88" name="Shape 188"/>
        <p:cNvGrpSpPr/>
        <p:nvPr/>
      </p:nvGrpSpPr>
      <p:grpSpPr>
        <a:xfrm>
          <a:off y="0" x="0"/>
          <a:ext cy="0" cx="0"/>
          <a:chOff y="0" x="0"/>
          <a:chExt cy="0" cx="0"/>
        </a:xfrm>
      </p:grpSpPr>
      <p:sp>
        <p:nvSpPr>
          <p:cNvPr id="189" name="Shape 189"/>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190" name="Shape 190"/>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02" name="Shape 202"/>
        <p:cNvGrpSpPr/>
        <p:nvPr/>
      </p:nvGrpSpPr>
      <p:grpSpPr>
        <a:xfrm>
          <a:off y="0" x="0"/>
          <a:ext cy="0" cx="0"/>
          <a:chOff y="0" x="0"/>
          <a:chExt cy="0" cx="0"/>
        </a:xfrm>
      </p:grpSpPr>
      <p:sp>
        <p:nvSpPr>
          <p:cNvPr id="203" name="Shape 203"/>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rnd">
            <a:solidFill>
              <a:srgbClr val="000000"/>
            </a:solidFill>
            <a:prstDash val="solid"/>
            <a:miter/>
            <a:headEnd w="med" len="med" type="none"/>
            <a:tailEnd w="med" len="med" type="none"/>
          </a:ln>
        </p:spPr>
      </p:sp>
      <p:sp>
        <p:nvSpPr>
          <p:cNvPr id="204" name="Shape 204"/>
          <p:cNvSpPr txBox="1"/>
          <p:nvPr>
            <p:ph idx="1" type="body"/>
          </p:nvPr>
        </p:nvSpPr>
        <p:spPr>
          <a:xfrm>
            <a:off y="4343400" x="685800"/>
            <a:ext cy="4114800" cx="5486399"/>
          </a:xfrm>
          <a:prstGeom prst="rect">
            <a:avLst/>
          </a:prstGeom>
          <a:noFill/>
          <a:ln>
            <a:noFill/>
          </a:ln>
        </p:spPr>
        <p:txBody>
          <a:bodyPr bIns="45700" rIns="91425" lIns="91425" tIns="45700" anchor="t" anchorCtr="0">
            <a:noAutofit/>
          </a:bodyPr>
          <a:lstStyle/>
          <a:p>
            <a:pPr>
              <a:buNone/>
            </a:pPr>
            <a:r>
              <a:rPr strike="noStrike" u="none" b="0" cap="none" baseline="0" sz="1800" lang="en-US" i="0">
                <a:latin typeface="Arial"/>
                <a:ea typeface="Arial"/>
                <a:cs typeface="Arial"/>
                <a:sym typeface="Arial"/>
              </a:rPr>
              <a:t>
</a:t>
            </a:r>
          </a:p>
          <a:p>
            <a:pPr algn="l" rtl="0" lvl="0" marR="0" indent="0" marL="0">
              <a:spcBef>
                <a:spcPts val="0"/>
              </a:spcBef>
              <a:buSzPct val="25000"/>
              <a:buFont typeface="Arial"/>
              <a:buNone/>
            </a:pPr>
            <a:r>
              <a:rPr strike="noStrike" u="none" b="0" cap="none" baseline="0" sz="1800" lang="en-US" i="0">
                <a:latin typeface="Arial"/>
                <a:ea typeface="Arial"/>
                <a:cs typeface="Arial"/>
                <a:sym typeface="Arial"/>
              </a:rPr>
              <a:t>Clarification on the word “convenient” – this is used to mean “there isn’t always a bench mark around when you need one – sometimes you have to find one far away and level from it to your site of interest”</a:t>
            </a:r>
          </a:p>
        </p:txBody>
      </p:sp>
      <p:sp>
        <p:nvSpPr>
          <p:cNvPr id="205" name="Shape 205"/>
          <p:cNvSpPr txBox="1"/>
          <p:nvPr/>
        </p:nvSpPr>
        <p:spPr>
          <a:xfrm>
            <a:off y="8685211" x="3884612"/>
            <a:ext cy="457200" cx="2971799"/>
          </a:xfrm>
          <a:prstGeom prst="rect">
            <a:avLst/>
          </a:prstGeom>
          <a:noFill/>
          <a:ln>
            <a:noFill/>
          </a:ln>
        </p:spPr>
        <p:txBody>
          <a:bodyPr bIns="45700" rIns="91425" lIns="91425" tIns="45700" anchor="b" anchorCtr="0">
            <a:noAutofit/>
          </a:bodyPr>
          <a:lstStyle/>
          <a:p>
            <a:pPr algn="r" rtl="0" lvl="0" marR="0" indent="0" marL="0">
              <a:spcBef>
                <a:spcPts val="0"/>
              </a:spcBef>
              <a:buClr>
                <a:srgbClr val="000000"/>
              </a:buClr>
              <a:buSzPct val="25000"/>
              <a:buFont typeface="Arial"/>
              <a:buNone/>
            </a:pPr>
            <a:r>
              <a:rPr strike="noStrike" u="none" b="0" cap="none" baseline="0" sz="1200" lang="en-US" i="0">
                <a:solidFill>
                  <a:srgbClr val="000000"/>
                </a:solidFill>
                <a:latin typeface="Arial"/>
                <a:ea typeface="Arial"/>
                <a:cs typeface="Arial"/>
                <a:sym typeface="Arial"/>
              </a:rPr>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14" name="Shape 214"/>
        <p:cNvGrpSpPr/>
        <p:nvPr/>
      </p:nvGrpSpPr>
      <p:grpSpPr>
        <a:xfrm>
          <a:off y="0" x="0"/>
          <a:ext cy="0" cx="0"/>
          <a:chOff y="0" x="0"/>
          <a:chExt cy="0" cx="0"/>
        </a:xfrm>
      </p:grpSpPr>
      <p:sp>
        <p:nvSpPr>
          <p:cNvPr id="215" name="Shape 215"/>
          <p:cNvSpPr txBox="1"/>
          <p:nvPr/>
        </p:nvSpPr>
        <p:spPr>
          <a:xfrm>
            <a:off y="8685211" x="3884612"/>
            <a:ext cy="457200" cx="2971799"/>
          </a:xfrm>
          <a:prstGeom prst="rect">
            <a:avLst/>
          </a:prstGeom>
          <a:noFill/>
          <a:ln>
            <a:noFill/>
          </a:ln>
        </p:spPr>
        <p:txBody>
          <a:bodyPr bIns="45700" rIns="91425" lIns="91425" tIns="45700" anchor="b" anchorCtr="0">
            <a:noAutofit/>
          </a:bodyPr>
          <a:lstStyle/>
          <a:p>
            <a:pPr algn="r" rtl="0" lvl="0" marR="0" indent="0" marL="0">
              <a:spcBef>
                <a:spcPts val="0"/>
              </a:spcBef>
              <a:buClr>
                <a:srgbClr val="000000"/>
              </a:buClr>
              <a:buSzPct val="25000"/>
              <a:buFont typeface="Times New Roman"/>
              <a:buNone/>
            </a:pPr>
            <a:r>
              <a:rPr strike="noStrike" u="none" b="0" cap="none" baseline="0" sz="1200" lang="en-US" i="0">
                <a:solidFill>
                  <a:srgbClr val="000000"/>
                </a:solidFill>
                <a:latin typeface="Times New Roman"/>
                <a:ea typeface="Times New Roman"/>
                <a:cs typeface="Times New Roman"/>
                <a:sym typeface="Times New Roman"/>
              </a:rPr>
              <a:t>*</a:t>
            </a:r>
          </a:p>
        </p:txBody>
      </p:sp>
      <p:sp>
        <p:nvSpPr>
          <p:cNvPr id="216" name="Shape 216"/>
          <p:cNvSpPr/>
          <p:nvPr>
            <p:ph idx="2" type="sldImg"/>
          </p:nvPr>
        </p:nvSpPr>
        <p:spPr>
          <a:xfrm>
            <a:off y="685800" x="1144587"/>
            <a:ext cy="3429000" cx="4570411"/>
          </a:xfrm>
          <a:custGeom>
            <a:pathLst>
              <a:path w="120000" extrusionOk="0" h="120000">
                <a:moveTo>
                  <a:pt y="0" x="0"/>
                </a:moveTo>
                <a:lnTo>
                  <a:pt y="0" x="120000"/>
                </a:lnTo>
                <a:lnTo>
                  <a:pt y="120000" x="120000"/>
                </a:lnTo>
                <a:lnTo>
                  <a:pt y="120000" x="0"/>
                </a:lnTo>
                <a:close/>
              </a:path>
            </a:pathLst>
          </a:custGeom>
          <a:noFill/>
          <a:ln w="9525" cap="rnd">
            <a:solidFill>
              <a:srgbClr val="000000"/>
            </a:solidFill>
            <a:prstDash val="solid"/>
            <a:miter/>
            <a:headEnd w="med" len="med" type="none"/>
            <a:tailEnd w="med" len="med" type="none"/>
          </a:ln>
        </p:spPr>
      </p:sp>
      <p:sp>
        <p:nvSpPr>
          <p:cNvPr id="217" name="Shape 217"/>
          <p:cNvSpPr txBox="1"/>
          <p:nvPr>
            <p:ph idx="1" type="body"/>
          </p:nvPr>
        </p:nvSpPr>
        <p:spPr>
          <a:xfrm>
            <a:off y="4343400" x="687387"/>
            <a:ext cy="4114800" cx="5483224"/>
          </a:xfrm>
          <a:prstGeom prst="rect">
            <a:avLst/>
          </a:prstGeom>
          <a:noFill/>
          <a:ln>
            <a:noFill/>
          </a:ln>
        </p:spPr>
        <p:txBody>
          <a:bodyPr bIns="45700" rIns="91425" lIns="91425" tIns="45700" anchor="t" anchorCtr="0">
            <a:noAutofit/>
          </a:bodyPr>
          <a:lstStyle/>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45" name="Shape 245"/>
        <p:cNvGrpSpPr/>
        <p:nvPr/>
      </p:nvGrpSpPr>
      <p:grpSpPr>
        <a:xfrm>
          <a:off y="0" x="0"/>
          <a:ext cy="0" cx="0"/>
          <a:chOff y="0" x="0"/>
          <a:chExt cy="0" cx="0"/>
        </a:xfrm>
      </p:grpSpPr>
      <p:sp>
        <p:nvSpPr>
          <p:cNvPr id="246" name="Shape 246"/>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247" name="Shape 247"/>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54" name="Shape 254"/>
        <p:cNvGrpSpPr/>
        <p:nvPr/>
      </p:nvGrpSpPr>
      <p:grpSpPr>
        <a:xfrm>
          <a:off y="0" x="0"/>
          <a:ext cy="0" cx="0"/>
          <a:chOff y="0" x="0"/>
          <a:chExt cy="0" cx="0"/>
        </a:xfrm>
      </p:grpSpPr>
      <p:sp>
        <p:nvSpPr>
          <p:cNvPr id="255" name="Shape 255"/>
          <p:cNvSpPr/>
          <p:nvPr>
            <p:ph idx="2" type="sldImg"/>
          </p:nvPr>
        </p:nvSpPr>
        <p:spPr>
          <a:xfrm>
            <a:off y="685800" x="1143000"/>
            <a:ext cy="3429000" cx="4572000"/>
          </a:xfrm>
          <a:custGeom>
            <a:pathLst>
              <a:path w="120000" extrusionOk="0" h="120000">
                <a:moveTo>
                  <a:pt y="0" x="0"/>
                </a:moveTo>
                <a:lnTo>
                  <a:pt y="0" x="120000"/>
                </a:lnTo>
                <a:lnTo>
                  <a:pt y="120000" x="120000"/>
                </a:lnTo>
                <a:lnTo>
                  <a:pt y="120000" x="0"/>
                </a:lnTo>
                <a:close/>
              </a:path>
            </a:pathLst>
          </a:custGeom>
          <a:noFill/>
          <a:ln w="9525" cap="rnd">
            <a:solidFill>
              <a:srgbClr val="000000"/>
            </a:solidFill>
            <a:prstDash val="solid"/>
            <a:miter/>
            <a:headEnd w="med" len="med" type="none"/>
            <a:tailEnd w="med" len="med" type="none"/>
          </a:ln>
        </p:spPr>
      </p:sp>
      <p:sp>
        <p:nvSpPr>
          <p:cNvPr id="256" name="Shape 256"/>
          <p:cNvSpPr txBox="1"/>
          <p:nvPr>
            <p:ph idx="1" type="body"/>
          </p:nvPr>
        </p:nvSpPr>
        <p:spPr>
          <a:xfrm>
            <a:off y="4343400" x="685800"/>
            <a:ext cy="4114800" cx="5486399"/>
          </a:xfrm>
          <a:prstGeom prst="rect">
            <a:avLst/>
          </a:prstGeom>
          <a:noFill/>
          <a:ln>
            <a:noFill/>
          </a:ln>
        </p:spPr>
        <p:txBody>
          <a:bodyPr bIns="45700" rIns="91425" lIns="91425" tIns="45700" anchor="t" anchorCtr="0">
            <a:noAutofit/>
          </a:bodyPr>
          <a:lstStyle/>
          <a:p>
            <a:pPr algn="l" rtl="0" lvl="0" marR="0" indent="0" marL="0">
              <a:spcBef>
                <a:spcPts val="0"/>
              </a:spcBef>
              <a:buSzPct val="25000"/>
              <a:buFont typeface="Arial"/>
              <a:buNone/>
            </a:pPr>
            <a:r>
              <a:rPr strike="noStrike" u="none" b="0" cap="none" baseline="0" sz="1800" lang="en-US" i="0"/>
              <a:t>Let’s look more closely at the area that must be covered by the GRAV-D airborne survey.  The green polygon shows: 1) States and territories, 2) Shallow water areas to the shelf break, 3) 150 km into Canada and Mexico. </a:t>
            </a:r>
          </a:p>
        </p:txBody>
      </p:sp>
      <p:sp>
        <p:nvSpPr>
          <p:cNvPr id="257" name="Shape 257"/>
          <p:cNvSpPr txBox="1"/>
          <p:nvPr/>
        </p:nvSpPr>
        <p:spPr>
          <a:xfrm>
            <a:off y="8685211" x="3884612"/>
            <a:ext cy="457200" cx="2971799"/>
          </a:xfrm>
          <a:prstGeom prst="rect">
            <a:avLst/>
          </a:prstGeom>
          <a:noFill/>
          <a:ln>
            <a:noFill/>
          </a:ln>
        </p:spPr>
        <p:txBody>
          <a:bodyPr bIns="45700" rIns="91425" lIns="91425" tIns="45700" anchor="b" anchorCtr="0">
            <a:noAutofit/>
          </a:bodyPr>
          <a:lstStyle/>
          <a:p>
            <a:pPr algn="r" rtl="0" lvl="0" marR="0" indent="0" marL="0">
              <a:spcBef>
                <a:spcPts val="0"/>
              </a:spcBef>
              <a:buClr>
                <a:srgbClr val="000000"/>
              </a:buClr>
              <a:buSzPct val="25000"/>
              <a:buFont typeface="Arial"/>
              <a:buNone/>
            </a:pPr>
            <a:r>
              <a:rPr strike="noStrike" u="none" b="0" cap="none" baseline="0" sz="1200" lang="en-US" i="0">
                <a:solidFill>
                  <a:srgbClr val="000000"/>
                </a:solidFill>
                <a:latin typeface="Arial"/>
                <a:ea typeface="Arial"/>
                <a:cs typeface="Arial"/>
                <a:sym typeface="Arial"/>
              </a:rPr>
              <a:t>*</a:t>
            </a:r>
          </a:p>
        </p:txBody>
      </p:sp>
    </p:spTree>
  </p:cSld>
  <p:clrMapOvr>
    <a:masterClrMapping/>
  </p:clrMapOvr>
</p:notes>
</file>

<file path=ppt/slideLayouts/_rels/slideLayout1.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10.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11.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12.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13.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14.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15.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16.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17.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18.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19.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2.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20.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21.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22.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23.xml.rels><?xml version="1.0" encoding="UTF-8" standalone="yes"?><Relationships xmlns="http://schemas.openxmlformats.org/package/2006/relationships"><Relationship Target="../slideMasters/slideMaster3.xml" Type="http://schemas.openxmlformats.org/officeDocument/2006/relationships/slideMaster" Id="rId1"/></Relationships>
</file>

<file path=ppt/slideLayouts/_rels/slideLayout24.xml.rels><?xml version="1.0" encoding="UTF-8" standalone="yes"?><Relationships xmlns="http://schemas.openxmlformats.org/package/2006/relationships"><Relationship Target="../slideMasters/slideMaster3.xml" Type="http://schemas.openxmlformats.org/officeDocument/2006/relationships/slideMaster" Id="rId1"/></Relationships>
</file>

<file path=ppt/slideLayouts/_rels/slideLayout25.xml.rels><?xml version="1.0" encoding="UTF-8" standalone="yes"?><Relationships xmlns="http://schemas.openxmlformats.org/package/2006/relationships"><Relationship Target="../slideMasters/slideMaster3.xml" Type="http://schemas.openxmlformats.org/officeDocument/2006/relationships/slideMaster" Id="rId1"/></Relationships>
</file>

<file path=ppt/slideLayouts/_rels/slideLayout26.xml.rels><?xml version="1.0" encoding="UTF-8" standalone="yes"?><Relationships xmlns="http://schemas.openxmlformats.org/package/2006/relationships"><Relationship Target="../slideMasters/slideMaster3.xml" Type="http://schemas.openxmlformats.org/officeDocument/2006/relationships/slideMaster" Id="rId1"/></Relationships>
</file>

<file path=ppt/slideLayouts/_rels/slideLayout27.xml.rels><?xml version="1.0" encoding="UTF-8" standalone="yes"?><Relationships xmlns="http://schemas.openxmlformats.org/package/2006/relationships"><Relationship Target="../slideMasters/slideMaster3.xml" Type="http://schemas.openxmlformats.org/officeDocument/2006/relationships/slideMaster" Id="rId1"/></Relationships>
</file>

<file path=ppt/slideLayouts/_rels/slideLayout28.xml.rels><?xml version="1.0" encoding="UTF-8" standalone="yes"?><Relationships xmlns="http://schemas.openxmlformats.org/package/2006/relationships"><Relationship Target="../slideMasters/slideMaster3.xml" Type="http://schemas.openxmlformats.org/officeDocument/2006/relationships/slideMaster" Id="rId1"/></Relationships>
</file>

<file path=ppt/slideLayouts/_rels/slideLayout29.xml.rels><?xml version="1.0" encoding="UTF-8" standalone="yes"?><Relationships xmlns="http://schemas.openxmlformats.org/package/2006/relationships"><Relationship Target="../slideMasters/slideMaster3.xml" Type="http://schemas.openxmlformats.org/officeDocument/2006/relationships/slideMaster" Id="rId1"/></Relationships>
</file>

<file path=ppt/slideLayouts/_rels/slideLayout3.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30.xml.rels><?xml version="1.0" encoding="UTF-8" standalone="yes"?><Relationships xmlns="http://schemas.openxmlformats.org/package/2006/relationships"><Relationship Target="../slideMasters/slideMaster3.xml" Type="http://schemas.openxmlformats.org/officeDocument/2006/relationships/slideMaster" Id="rId1"/></Relationships>
</file>

<file path=ppt/slideLayouts/_rels/slideLayout31.xml.rels><?xml version="1.0" encoding="UTF-8" standalone="yes"?><Relationships xmlns="http://schemas.openxmlformats.org/package/2006/relationships"><Relationship Target="../slideMasters/slideMaster3.xml" Type="http://schemas.openxmlformats.org/officeDocument/2006/relationships/slideMaster" Id="rId1"/></Relationships>
</file>

<file path=ppt/slideLayouts/_rels/slideLayout32.xml.rels><?xml version="1.0" encoding="UTF-8" standalone="yes"?><Relationships xmlns="http://schemas.openxmlformats.org/package/2006/relationships"><Relationship Target="../slideMasters/slideMaster3.xml" Type="http://schemas.openxmlformats.org/officeDocument/2006/relationships/slideMaster" Id="rId1"/></Relationships>
</file>

<file path=ppt/slideLayouts/_rels/slideLayout33.xml.rels><?xml version="1.0" encoding="UTF-8" standalone="yes"?><Relationships xmlns="http://schemas.openxmlformats.org/package/2006/relationships"><Relationship Target="../slideMasters/slideMaster3.xml" Type="http://schemas.openxmlformats.org/officeDocument/2006/relationships/slideMaster" Id="rId1"/></Relationships>
</file>

<file path=ppt/slideLayouts/_rels/slideLayout4.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5.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6.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7.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8.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9.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spTree>
      <p:nvGrpSpPr>
        <p:cNvPr id="14" name="Shape 14"/>
        <p:cNvGrpSpPr/>
        <p:nvPr/>
      </p:nvGrpSpPr>
      <p:grpSpPr>
        <a:xfrm>
          <a:off y="0" x="0"/>
          <a:ext cy="0" cx="0"/>
          <a:chOff y="0" x="0"/>
          <a:chExt cy="0" cx="0"/>
        </a:xfrm>
      </p:grpSpPr>
      <p:sp>
        <p:nvSpPr>
          <p:cNvPr id="15" name="Shape 15"/>
          <p:cNvSpPr txBox="1"/>
          <p:nvPr>
            <p:ph type="title"/>
          </p:nvPr>
        </p:nvSpPr>
        <p:spPr>
          <a:xfrm rot="5400000">
            <a:off y="2171700" x="4732337"/>
            <a:ext cy="2057400" cx="5851525"/>
          </a:xfrm>
          <a:prstGeom prst="rect">
            <a:avLst/>
          </a:prstGeom>
          <a:noFill/>
          <a:ln>
            <a:noFill/>
          </a:ln>
        </p:spPr>
        <p:txBody>
          <a:bodyPr bIns="91425" rIns="91425" lIns="91425" t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algn="ctr" rtl="0" marL="457200">
              <a:spcBef>
                <a:spcPts val="0"/>
              </a:spcBef>
              <a:spcAft>
                <a:spcPts val="0"/>
              </a:spcAft>
              <a:defRPr/>
            </a:lvl6pPr>
            <a:lvl7pPr algn="ctr" rtl="0" marL="914400">
              <a:spcBef>
                <a:spcPts val="0"/>
              </a:spcBef>
              <a:spcAft>
                <a:spcPts val="0"/>
              </a:spcAft>
              <a:defRPr/>
            </a:lvl7pPr>
            <a:lvl8pPr algn="ctr" rtl="0" marL="1371600">
              <a:spcBef>
                <a:spcPts val="0"/>
              </a:spcBef>
              <a:spcAft>
                <a:spcPts val="0"/>
              </a:spcAft>
              <a:defRPr/>
            </a:lvl8pPr>
            <a:lvl9pPr algn="ctr" rtl="0" marL="1828800">
              <a:spcBef>
                <a:spcPts val="0"/>
              </a:spcBef>
              <a:spcAft>
                <a:spcPts val="0"/>
              </a:spcAft>
              <a:defRPr/>
            </a:lvl9pPr>
          </a:lstStyle>
          <a:p/>
        </p:txBody>
      </p:sp>
      <p:sp>
        <p:nvSpPr>
          <p:cNvPr id="16" name="Shape 16"/>
          <p:cNvSpPr txBox="1"/>
          <p:nvPr>
            <p:ph idx="1" type="body"/>
          </p:nvPr>
        </p:nvSpPr>
        <p:spPr>
          <a:xfrm rot="5400000">
            <a:off y="190500" x="541337"/>
            <a:ext cy="6019799" cx="5851525"/>
          </a:xfrm>
          <a:prstGeom prst="rect">
            <a:avLst/>
          </a:prstGeom>
          <a:noFill/>
          <a:ln>
            <a:noFill/>
          </a:ln>
        </p:spPr>
        <p:txBody>
          <a:bodyPr bIns="91425" rIns="91425" lIns="91425" tIns="91425" anchor="t" anchorCtr="0"/>
          <a:lstStyle>
            <a:lvl1pPr algn="l" rtl="0" indent="-139700" marL="342900">
              <a:spcBef>
                <a:spcPts val="640"/>
              </a:spcBef>
              <a:spcAft>
                <a:spcPts val="0"/>
              </a:spcAft>
              <a:buClr>
                <a:schemeClr val="dk1"/>
              </a:buClr>
              <a:buFont typeface="Calibri"/>
              <a:buChar char="•"/>
              <a:defRPr/>
            </a:lvl1pPr>
            <a:lvl2pPr algn="l" rtl="0" indent="-107950" marL="742950">
              <a:spcBef>
                <a:spcPts val="560"/>
              </a:spcBef>
              <a:spcAft>
                <a:spcPts val="0"/>
              </a:spcAft>
              <a:buClr>
                <a:schemeClr val="dk1"/>
              </a:buClr>
              <a:buFont typeface="Calibri"/>
              <a:buChar char="–"/>
              <a:defRPr/>
            </a:lvl2pPr>
            <a:lvl3pPr algn="l" rtl="0" indent="-76200" marL="1143000">
              <a:spcBef>
                <a:spcPts val="480"/>
              </a:spcBef>
              <a:spcAft>
                <a:spcPts val="0"/>
              </a:spcAft>
              <a:buClr>
                <a:schemeClr val="dk1"/>
              </a:buClr>
              <a:buFont typeface="Calibri"/>
              <a:buChar char="•"/>
              <a:defRPr/>
            </a:lvl3pPr>
            <a:lvl4pPr algn="l" rtl="0" indent="-101600" marL="1600200">
              <a:spcBef>
                <a:spcPts val="400"/>
              </a:spcBef>
              <a:spcAft>
                <a:spcPts val="0"/>
              </a:spcAft>
              <a:buClr>
                <a:schemeClr val="dk1"/>
              </a:buClr>
              <a:buFont typeface="Calibri"/>
              <a:buChar char="–"/>
              <a:defRPr/>
            </a:lvl4pPr>
            <a:lvl5pPr algn="l" rtl="0" indent="-101600" marL="2057400">
              <a:spcBef>
                <a:spcPts val="400"/>
              </a:spcBef>
              <a:spcAft>
                <a:spcPts val="0"/>
              </a:spcAft>
              <a:buClr>
                <a:schemeClr val="dk1"/>
              </a:buClr>
              <a:buFont typeface="Calibri"/>
              <a:buChar char="»"/>
              <a:defRPr/>
            </a:lvl5pPr>
            <a:lvl6pPr algn="l" rtl="0" indent="-101600" marL="2514600">
              <a:spcBef>
                <a:spcPts val="400"/>
              </a:spcBef>
              <a:buClr>
                <a:schemeClr val="dk1"/>
              </a:buClr>
              <a:buFont typeface="Calibri"/>
              <a:buChar char="•"/>
              <a:defRPr/>
            </a:lvl6pPr>
            <a:lvl7pPr algn="l" rtl="0" indent="-101600" marL="2971800">
              <a:spcBef>
                <a:spcPts val="400"/>
              </a:spcBef>
              <a:buClr>
                <a:schemeClr val="dk1"/>
              </a:buClr>
              <a:buFont typeface="Calibri"/>
              <a:buChar char="•"/>
              <a:defRPr/>
            </a:lvl7pPr>
            <a:lvl8pPr algn="l" rtl="0" indent="-101600" marL="3429000">
              <a:spcBef>
                <a:spcPts val="400"/>
              </a:spcBef>
              <a:buClr>
                <a:schemeClr val="dk1"/>
              </a:buClr>
              <a:buFont typeface="Calibri"/>
              <a:buChar char="•"/>
              <a:defRPr/>
            </a:lvl8pPr>
            <a:lvl9pPr algn="l" rtl="0" indent="-101600" marL="3886200">
              <a:spcBef>
                <a:spcPts val="400"/>
              </a:spcBef>
              <a:buClr>
                <a:schemeClr val="dk1"/>
              </a:buClr>
              <a:buFont typeface="Calibri"/>
              <a:buChar char="•"/>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44" name="Shape 44"/>
        <p:cNvGrpSpPr/>
        <p:nvPr/>
      </p:nvGrpSpPr>
      <p:grpSpPr>
        <a:xfrm>
          <a:off y="0" x="0"/>
          <a:ext cy="0" cx="0"/>
          <a:chOff y="0" x="0"/>
          <a:chExt cy="0" cx="0"/>
        </a:xfrm>
      </p:grpSpPr>
      <p:sp>
        <p:nvSpPr>
          <p:cNvPr id="45" name="Shape 45"/>
          <p:cNvSpPr txBox="1"/>
          <p:nvPr>
            <p:ph type="title"/>
          </p:nvPr>
        </p:nvSpPr>
        <p:spPr>
          <a:xfrm>
            <a:off y="274637" x="457200"/>
            <a:ext cy="1143000" cx="8229600"/>
          </a:xfrm>
          <a:prstGeom prst="rect">
            <a:avLst/>
          </a:prstGeom>
          <a:noFill/>
          <a:ln>
            <a:noFill/>
          </a:ln>
        </p:spPr>
        <p:txBody>
          <a:bodyPr bIns="91425" rIns="91425" lIns="91425" t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algn="ctr" rtl="0" marL="457200">
              <a:spcBef>
                <a:spcPts val="0"/>
              </a:spcBef>
              <a:spcAft>
                <a:spcPts val="0"/>
              </a:spcAft>
              <a:defRPr/>
            </a:lvl6pPr>
            <a:lvl7pPr algn="ctr" rtl="0" marL="914400">
              <a:spcBef>
                <a:spcPts val="0"/>
              </a:spcBef>
              <a:spcAft>
                <a:spcPts val="0"/>
              </a:spcAft>
              <a:defRPr/>
            </a:lvl7pPr>
            <a:lvl8pPr algn="ctr" rtl="0" marL="1371600">
              <a:spcBef>
                <a:spcPts val="0"/>
              </a:spcBef>
              <a:spcAft>
                <a:spcPts val="0"/>
              </a:spcAft>
              <a:defRPr/>
            </a:lvl8pPr>
            <a:lvl9pPr algn="ctr" rtl="0" marL="1828800">
              <a:spcBef>
                <a:spcPts val="0"/>
              </a:spcBef>
              <a:spcAft>
                <a:spcPts val="0"/>
              </a:spcAft>
              <a:defRPr/>
            </a:lvl9pPr>
          </a:lstStyle>
          <a:p/>
        </p:txBody>
      </p:sp>
      <p:sp>
        <p:nvSpPr>
          <p:cNvPr id="46" name="Shape 46"/>
          <p:cNvSpPr txBox="1"/>
          <p:nvPr>
            <p:ph idx="1" type="body"/>
          </p:nvPr>
        </p:nvSpPr>
        <p:spPr>
          <a:xfrm>
            <a:off y="1600200" x="457200"/>
            <a:ext cy="4525961" cx="8229600"/>
          </a:xfrm>
          <a:prstGeom prst="rect">
            <a:avLst/>
          </a:prstGeom>
          <a:noFill/>
          <a:ln>
            <a:noFill/>
          </a:ln>
        </p:spPr>
        <p:txBody>
          <a:bodyPr bIns="91425" rIns="91425" lIns="91425" tIns="91425" anchor="t" anchorCtr="0"/>
          <a:lstStyle>
            <a:lvl1pPr algn="l" rtl="0" indent="-139700" marL="342900">
              <a:spcBef>
                <a:spcPts val="640"/>
              </a:spcBef>
              <a:spcAft>
                <a:spcPts val="0"/>
              </a:spcAft>
              <a:buClr>
                <a:schemeClr val="dk1"/>
              </a:buClr>
              <a:buFont typeface="Calibri"/>
              <a:buChar char="•"/>
              <a:defRPr/>
            </a:lvl1pPr>
            <a:lvl2pPr algn="l" rtl="0" indent="-107950" marL="742950">
              <a:spcBef>
                <a:spcPts val="560"/>
              </a:spcBef>
              <a:spcAft>
                <a:spcPts val="0"/>
              </a:spcAft>
              <a:buClr>
                <a:schemeClr val="dk1"/>
              </a:buClr>
              <a:buFont typeface="Calibri"/>
              <a:buChar char="–"/>
              <a:defRPr/>
            </a:lvl2pPr>
            <a:lvl3pPr algn="l" rtl="0" indent="-76200" marL="1143000">
              <a:spcBef>
                <a:spcPts val="480"/>
              </a:spcBef>
              <a:spcAft>
                <a:spcPts val="0"/>
              </a:spcAft>
              <a:buClr>
                <a:schemeClr val="dk1"/>
              </a:buClr>
              <a:buFont typeface="Calibri"/>
              <a:buChar char="•"/>
              <a:defRPr/>
            </a:lvl3pPr>
            <a:lvl4pPr algn="l" rtl="0" indent="-101600" marL="1600200">
              <a:spcBef>
                <a:spcPts val="400"/>
              </a:spcBef>
              <a:spcAft>
                <a:spcPts val="0"/>
              </a:spcAft>
              <a:buClr>
                <a:schemeClr val="dk1"/>
              </a:buClr>
              <a:buFont typeface="Calibri"/>
              <a:buChar char="–"/>
              <a:defRPr/>
            </a:lvl4pPr>
            <a:lvl5pPr algn="l" rtl="0" indent="-101600" marL="2057400">
              <a:spcBef>
                <a:spcPts val="400"/>
              </a:spcBef>
              <a:spcAft>
                <a:spcPts val="0"/>
              </a:spcAft>
              <a:buClr>
                <a:schemeClr val="dk1"/>
              </a:buClr>
              <a:buFont typeface="Calibri"/>
              <a:buChar char="»"/>
              <a:defRPr/>
            </a:lvl5pPr>
            <a:lvl6pPr algn="l" rtl="0" indent="-101600" marL="2514600">
              <a:spcBef>
                <a:spcPts val="400"/>
              </a:spcBef>
              <a:buClr>
                <a:schemeClr val="dk1"/>
              </a:buClr>
              <a:buFont typeface="Calibri"/>
              <a:buChar char="•"/>
              <a:defRPr/>
            </a:lvl6pPr>
            <a:lvl7pPr algn="l" rtl="0" indent="-101600" marL="2971800">
              <a:spcBef>
                <a:spcPts val="400"/>
              </a:spcBef>
              <a:buClr>
                <a:schemeClr val="dk1"/>
              </a:buClr>
              <a:buFont typeface="Calibri"/>
              <a:buChar char="•"/>
              <a:defRPr/>
            </a:lvl7pPr>
            <a:lvl8pPr algn="l" rtl="0" indent="-101600" marL="3429000">
              <a:spcBef>
                <a:spcPts val="400"/>
              </a:spcBef>
              <a:buClr>
                <a:schemeClr val="dk1"/>
              </a:buClr>
              <a:buFont typeface="Calibri"/>
              <a:buChar char="•"/>
              <a:defRPr/>
            </a:lvl8pPr>
            <a:lvl9pPr algn="l" rtl="0" indent="-101600" marL="3886200">
              <a:spcBef>
                <a:spcPts val="400"/>
              </a:spcBef>
              <a:buClr>
                <a:schemeClr val="dk1"/>
              </a:buClr>
              <a:buFont typeface="Calibri"/>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47" name="Shape 47"/>
        <p:cNvGrpSpPr/>
        <p:nvPr/>
      </p:nvGrpSpPr>
      <p:grpSpPr>
        <a:xfrm>
          <a:off y="0" x="0"/>
          <a:ext cy="0" cx="0"/>
          <a:chOff y="0" x="0"/>
          <a:chExt cy="0" cx="0"/>
        </a:xfrm>
      </p:grpSpPr>
      <p:sp>
        <p:nvSpPr>
          <p:cNvPr id="48" name="Shape 48"/>
          <p:cNvSpPr txBox="1"/>
          <p:nvPr>
            <p:ph type="ctrTitle"/>
          </p:nvPr>
        </p:nvSpPr>
        <p:spPr>
          <a:xfrm>
            <a:off y="2130425" x="685800"/>
            <a:ext cy="1470024" cx="7772400"/>
          </a:xfrm>
          <a:prstGeom prst="rect">
            <a:avLst/>
          </a:prstGeom>
          <a:noFill/>
          <a:ln>
            <a:noFill/>
          </a:ln>
        </p:spPr>
        <p:txBody>
          <a:bodyPr bIns="91425" rIns="91425" lIns="91425" tIns="91425" anchor="ctr" anchorCtr="0"/>
          <a:lstStyle>
            <a:lvl1pPr algn="ctr" rtl="0" marR="0" indent="0" marL="0">
              <a:spcBef>
                <a:spcPts val="0"/>
              </a:spcBef>
              <a:spcAft>
                <a:spcPts val="0"/>
              </a:spcAft>
              <a:defRPr/>
            </a:lvl1pPr>
            <a:lvl2pPr algn="ctr" rtl="0" marR="0" indent="0" marL="0">
              <a:spcBef>
                <a:spcPts val="0"/>
              </a:spcBef>
              <a:spcAft>
                <a:spcPts val="0"/>
              </a:spcAft>
              <a:defRPr/>
            </a:lvl2pPr>
            <a:lvl3pPr algn="ctr" rtl="0" marR="0" indent="0" marL="0">
              <a:spcBef>
                <a:spcPts val="0"/>
              </a:spcBef>
              <a:spcAft>
                <a:spcPts val="0"/>
              </a:spcAft>
              <a:defRPr/>
            </a:lvl3pPr>
            <a:lvl4pPr algn="ctr" rtl="0" marR="0" indent="0" marL="0">
              <a:spcBef>
                <a:spcPts val="0"/>
              </a:spcBef>
              <a:spcAft>
                <a:spcPts val="0"/>
              </a:spcAft>
              <a:defRPr/>
            </a:lvl4pPr>
            <a:lvl5pPr algn="ctr" rtl="0" marR="0" indent="0" marL="0">
              <a:spcBef>
                <a:spcPts val="0"/>
              </a:spcBef>
              <a:spcAft>
                <a:spcPts val="0"/>
              </a:spcAft>
              <a:defRPr/>
            </a:lvl5pPr>
            <a:lvl6pPr algn="ctr" rtl="0" marR="0" indent="0" marL="457200">
              <a:spcBef>
                <a:spcPts val="0"/>
              </a:spcBef>
              <a:spcAft>
                <a:spcPts val="0"/>
              </a:spcAft>
              <a:defRPr/>
            </a:lvl6pPr>
            <a:lvl7pPr algn="ctr" rtl="0" marR="0" indent="0" marL="914400">
              <a:spcBef>
                <a:spcPts val="0"/>
              </a:spcBef>
              <a:spcAft>
                <a:spcPts val="0"/>
              </a:spcAft>
              <a:defRPr/>
            </a:lvl7pPr>
            <a:lvl8pPr algn="ctr" rtl="0" marR="0" indent="0" marL="1371600">
              <a:spcBef>
                <a:spcPts val="0"/>
              </a:spcBef>
              <a:spcAft>
                <a:spcPts val="0"/>
              </a:spcAft>
              <a:defRPr/>
            </a:lvl8pPr>
            <a:lvl9pPr algn="ctr" rtl="0" marR="0" indent="0" marL="1828800">
              <a:spcBef>
                <a:spcPts val="0"/>
              </a:spcBef>
              <a:spcAft>
                <a:spcPts val="0"/>
              </a:spcAft>
              <a:defRPr/>
            </a:lvl9pPr>
          </a:lstStyle>
          <a:p/>
        </p:txBody>
      </p:sp>
      <p:sp>
        <p:nvSpPr>
          <p:cNvPr id="49" name="Shape 49"/>
          <p:cNvSpPr txBox="1"/>
          <p:nvPr>
            <p:ph idx="1" type="subTitle"/>
          </p:nvPr>
        </p:nvSpPr>
        <p:spPr>
          <a:xfrm>
            <a:off y="3886200" x="1371600"/>
            <a:ext cy="1752600" cx="6400799"/>
          </a:xfrm>
          <a:prstGeom prst="rect">
            <a:avLst/>
          </a:prstGeom>
          <a:noFill/>
          <a:ln>
            <a:noFill/>
          </a:ln>
        </p:spPr>
        <p:txBody>
          <a:bodyPr bIns="91425" rIns="91425" lIns="91425" tIns="91425" anchor="t" anchorCtr="0"/>
          <a:lstStyle>
            <a:lvl1pPr algn="ctr" rtl="0" marR="0" indent="0" marL="0">
              <a:spcBef>
                <a:spcPts val="640"/>
              </a:spcBef>
              <a:spcAft>
                <a:spcPts val="0"/>
              </a:spcAft>
              <a:buClr>
                <a:srgbClr val="888888"/>
              </a:buClr>
              <a:buFont typeface="Calibri"/>
              <a:buNone/>
              <a:defRPr/>
            </a:lvl1pPr>
            <a:lvl2pPr algn="ctr" rtl="0" marR="0" indent="0" marL="457200">
              <a:spcBef>
                <a:spcPts val="560"/>
              </a:spcBef>
              <a:spcAft>
                <a:spcPts val="0"/>
              </a:spcAft>
              <a:buClr>
                <a:srgbClr val="888888"/>
              </a:buClr>
              <a:buFont typeface="Calibri"/>
              <a:buNone/>
              <a:defRPr/>
            </a:lvl2pPr>
            <a:lvl3pPr algn="ctr" rtl="0" marR="0" indent="0" marL="914400">
              <a:spcBef>
                <a:spcPts val="480"/>
              </a:spcBef>
              <a:spcAft>
                <a:spcPts val="0"/>
              </a:spcAft>
              <a:buClr>
                <a:srgbClr val="888888"/>
              </a:buClr>
              <a:buFont typeface="Calibri"/>
              <a:buNone/>
              <a:defRPr/>
            </a:lvl3pPr>
            <a:lvl4pPr algn="ctr" rtl="0" marR="0" indent="0" marL="1371600">
              <a:spcBef>
                <a:spcPts val="400"/>
              </a:spcBef>
              <a:spcAft>
                <a:spcPts val="0"/>
              </a:spcAft>
              <a:buClr>
                <a:srgbClr val="888888"/>
              </a:buClr>
              <a:buFont typeface="Calibri"/>
              <a:buNone/>
              <a:defRPr/>
            </a:lvl4pPr>
            <a:lvl5pPr algn="ctr" rtl="0" marR="0" indent="0" marL="1828800">
              <a:spcBef>
                <a:spcPts val="400"/>
              </a:spcBef>
              <a:spcAft>
                <a:spcPts val="0"/>
              </a:spcAft>
              <a:buClr>
                <a:srgbClr val="888888"/>
              </a:buClr>
              <a:buFont typeface="Calibri"/>
              <a:buNone/>
              <a:defRPr/>
            </a:lvl5pPr>
            <a:lvl6pPr algn="ctr" rtl="0" marR="0" indent="0" marL="2286000">
              <a:spcBef>
                <a:spcPts val="400"/>
              </a:spcBef>
              <a:buClr>
                <a:srgbClr val="888888"/>
              </a:buClr>
              <a:buFont typeface="Calibri"/>
              <a:buNone/>
              <a:defRPr/>
            </a:lvl6pPr>
            <a:lvl7pPr algn="ctr" rtl="0" marR="0" indent="0" marL="2743200">
              <a:spcBef>
                <a:spcPts val="400"/>
              </a:spcBef>
              <a:buClr>
                <a:srgbClr val="888888"/>
              </a:buClr>
              <a:buFont typeface="Calibri"/>
              <a:buNone/>
              <a:defRPr/>
            </a:lvl7pPr>
            <a:lvl8pPr algn="ctr" rtl="0" marR="0" indent="0" marL="3200400">
              <a:spcBef>
                <a:spcPts val="400"/>
              </a:spcBef>
              <a:buClr>
                <a:srgbClr val="888888"/>
              </a:buClr>
              <a:buFont typeface="Calibri"/>
              <a:buNone/>
              <a:defRPr/>
            </a:lvl8pPr>
            <a:lvl9pPr algn="ctr" rtl="0" marR="0" indent="0" marL="3657600">
              <a:spcBef>
                <a:spcPts val="400"/>
              </a:spcBef>
              <a:buClr>
                <a:srgbClr val="888888"/>
              </a:buClr>
              <a:buFont typeface="Calibri"/>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spTree>
      <p:nvGrpSpPr>
        <p:cNvPr id="56" name="Shape 56"/>
        <p:cNvGrpSpPr/>
        <p:nvPr/>
      </p:nvGrpSpPr>
      <p:grpSpPr>
        <a:xfrm>
          <a:off y="0" x="0"/>
          <a:ext cy="0" cx="0"/>
          <a:chOff y="0" x="0"/>
          <a:chExt cy="0" cx="0"/>
        </a:xfrm>
      </p:grpSpPr>
      <p:sp>
        <p:nvSpPr>
          <p:cNvPr id="57" name="Shape 57"/>
          <p:cNvSpPr txBox="1"/>
          <p:nvPr>
            <p:ph type="title"/>
          </p:nvPr>
        </p:nvSpPr>
        <p:spPr>
          <a:xfrm rot="5400000">
            <a:off y="2171700" x="4732337"/>
            <a:ext cy="2057400" cx="5851525"/>
          </a:xfrm>
          <a:prstGeom prst="rect">
            <a:avLst/>
          </a:prstGeom>
          <a:noFill/>
          <a:ln>
            <a:noFill/>
          </a:ln>
        </p:spPr>
        <p:txBody>
          <a:bodyPr bIns="91425" rIns="91425" lIns="91425" t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algn="ctr" rtl="0" marL="457200">
              <a:spcBef>
                <a:spcPts val="0"/>
              </a:spcBef>
              <a:spcAft>
                <a:spcPts val="0"/>
              </a:spcAft>
              <a:defRPr/>
            </a:lvl6pPr>
            <a:lvl7pPr algn="ctr" rtl="0" marL="914400">
              <a:spcBef>
                <a:spcPts val="0"/>
              </a:spcBef>
              <a:spcAft>
                <a:spcPts val="0"/>
              </a:spcAft>
              <a:defRPr/>
            </a:lvl7pPr>
            <a:lvl8pPr algn="ctr" rtl="0" marL="1371600">
              <a:spcBef>
                <a:spcPts val="0"/>
              </a:spcBef>
              <a:spcAft>
                <a:spcPts val="0"/>
              </a:spcAft>
              <a:defRPr/>
            </a:lvl8pPr>
            <a:lvl9pPr algn="ctr" rtl="0" marL="1828800">
              <a:spcBef>
                <a:spcPts val="0"/>
              </a:spcBef>
              <a:spcAft>
                <a:spcPts val="0"/>
              </a:spcAft>
              <a:defRPr/>
            </a:lvl9pPr>
          </a:lstStyle>
          <a:p/>
        </p:txBody>
      </p:sp>
      <p:sp>
        <p:nvSpPr>
          <p:cNvPr id="58" name="Shape 58"/>
          <p:cNvSpPr txBox="1"/>
          <p:nvPr>
            <p:ph idx="1" type="body"/>
          </p:nvPr>
        </p:nvSpPr>
        <p:spPr>
          <a:xfrm rot="5400000">
            <a:off y="190500" x="541337"/>
            <a:ext cy="6019799" cx="5851525"/>
          </a:xfrm>
          <a:prstGeom prst="rect">
            <a:avLst/>
          </a:prstGeom>
          <a:noFill/>
          <a:ln>
            <a:noFill/>
          </a:ln>
        </p:spPr>
        <p:txBody>
          <a:bodyPr bIns="91425" rIns="91425" lIns="91425" tIns="91425" anchor="t" anchorCtr="0"/>
          <a:lstStyle>
            <a:lvl1pPr algn="l" rtl="0" indent="-139700" marL="342900">
              <a:spcBef>
                <a:spcPts val="640"/>
              </a:spcBef>
              <a:spcAft>
                <a:spcPts val="0"/>
              </a:spcAft>
              <a:buClr>
                <a:schemeClr val="dk1"/>
              </a:buClr>
              <a:buFont typeface="Calibri"/>
              <a:buChar char="•"/>
              <a:defRPr/>
            </a:lvl1pPr>
            <a:lvl2pPr algn="l" rtl="0" indent="-107950" marL="742950">
              <a:spcBef>
                <a:spcPts val="560"/>
              </a:spcBef>
              <a:spcAft>
                <a:spcPts val="0"/>
              </a:spcAft>
              <a:buClr>
                <a:schemeClr val="dk1"/>
              </a:buClr>
              <a:buFont typeface="Calibri"/>
              <a:buChar char="–"/>
              <a:defRPr/>
            </a:lvl2pPr>
            <a:lvl3pPr algn="l" rtl="0" indent="-76200" marL="1143000">
              <a:spcBef>
                <a:spcPts val="480"/>
              </a:spcBef>
              <a:spcAft>
                <a:spcPts val="0"/>
              </a:spcAft>
              <a:buClr>
                <a:schemeClr val="dk1"/>
              </a:buClr>
              <a:buFont typeface="Calibri"/>
              <a:buChar char="•"/>
              <a:defRPr/>
            </a:lvl3pPr>
            <a:lvl4pPr algn="l" rtl="0" indent="-101600" marL="1600200">
              <a:spcBef>
                <a:spcPts val="400"/>
              </a:spcBef>
              <a:spcAft>
                <a:spcPts val="0"/>
              </a:spcAft>
              <a:buClr>
                <a:schemeClr val="dk1"/>
              </a:buClr>
              <a:buFont typeface="Calibri"/>
              <a:buChar char="–"/>
              <a:defRPr/>
            </a:lvl4pPr>
            <a:lvl5pPr algn="l" rtl="0" indent="-101600" marL="2057400">
              <a:spcBef>
                <a:spcPts val="400"/>
              </a:spcBef>
              <a:spcAft>
                <a:spcPts val="0"/>
              </a:spcAft>
              <a:buClr>
                <a:schemeClr val="dk1"/>
              </a:buClr>
              <a:buFont typeface="Calibri"/>
              <a:buChar char="»"/>
              <a:defRPr/>
            </a:lvl5pPr>
            <a:lvl6pPr algn="l" rtl="0" indent="-101600" marL="2514600">
              <a:spcBef>
                <a:spcPts val="400"/>
              </a:spcBef>
              <a:buClr>
                <a:schemeClr val="dk1"/>
              </a:buClr>
              <a:buFont typeface="Calibri"/>
              <a:buChar char="•"/>
              <a:defRPr/>
            </a:lvl6pPr>
            <a:lvl7pPr algn="l" rtl="0" indent="-101600" marL="2971800">
              <a:spcBef>
                <a:spcPts val="400"/>
              </a:spcBef>
              <a:buClr>
                <a:schemeClr val="dk1"/>
              </a:buClr>
              <a:buFont typeface="Calibri"/>
              <a:buChar char="•"/>
              <a:defRPr/>
            </a:lvl7pPr>
            <a:lvl8pPr algn="l" rtl="0" indent="-101600" marL="3429000">
              <a:spcBef>
                <a:spcPts val="400"/>
              </a:spcBef>
              <a:buClr>
                <a:schemeClr val="dk1"/>
              </a:buClr>
              <a:buFont typeface="Calibri"/>
              <a:buChar char="•"/>
              <a:defRPr/>
            </a:lvl8pPr>
            <a:lvl9pPr algn="l" rtl="0" indent="-101600" marL="3886200">
              <a:spcBef>
                <a:spcPts val="400"/>
              </a:spcBef>
              <a:buClr>
                <a:schemeClr val="dk1"/>
              </a:buClr>
              <a:buFont typeface="Calibri"/>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spTree>
      <p:nvGrpSpPr>
        <p:cNvPr id="59" name="Shape 59"/>
        <p:cNvGrpSpPr/>
        <p:nvPr/>
      </p:nvGrpSpPr>
      <p:grpSpPr>
        <a:xfrm>
          <a:off y="0" x="0"/>
          <a:ext cy="0" cx="0"/>
          <a:chOff y="0" x="0"/>
          <a:chExt cy="0" cx="0"/>
        </a:xfrm>
      </p:grpSpPr>
      <p:sp>
        <p:nvSpPr>
          <p:cNvPr id="60" name="Shape 60"/>
          <p:cNvSpPr txBox="1"/>
          <p:nvPr>
            <p:ph type="title"/>
          </p:nvPr>
        </p:nvSpPr>
        <p:spPr>
          <a:xfrm>
            <a:off y="274637" x="457200"/>
            <a:ext cy="1143000" cx="8229600"/>
          </a:xfrm>
          <a:prstGeom prst="rect">
            <a:avLst/>
          </a:prstGeom>
          <a:noFill/>
          <a:ln>
            <a:noFill/>
          </a:ln>
        </p:spPr>
        <p:txBody>
          <a:bodyPr bIns="91425" rIns="91425" lIns="91425" t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algn="ctr" rtl="0" marL="457200">
              <a:spcBef>
                <a:spcPts val="0"/>
              </a:spcBef>
              <a:spcAft>
                <a:spcPts val="0"/>
              </a:spcAft>
              <a:defRPr/>
            </a:lvl6pPr>
            <a:lvl7pPr algn="ctr" rtl="0" marL="914400">
              <a:spcBef>
                <a:spcPts val="0"/>
              </a:spcBef>
              <a:spcAft>
                <a:spcPts val="0"/>
              </a:spcAft>
              <a:defRPr/>
            </a:lvl7pPr>
            <a:lvl8pPr algn="ctr" rtl="0" marL="1371600">
              <a:spcBef>
                <a:spcPts val="0"/>
              </a:spcBef>
              <a:spcAft>
                <a:spcPts val="0"/>
              </a:spcAft>
              <a:defRPr/>
            </a:lvl8pPr>
            <a:lvl9pPr algn="ctr" rtl="0" marL="1828800">
              <a:spcBef>
                <a:spcPts val="0"/>
              </a:spcBef>
              <a:spcAft>
                <a:spcPts val="0"/>
              </a:spcAft>
              <a:defRPr/>
            </a:lvl9pPr>
          </a:lstStyle>
          <a:p/>
        </p:txBody>
      </p:sp>
      <p:sp>
        <p:nvSpPr>
          <p:cNvPr id="61" name="Shape 61"/>
          <p:cNvSpPr txBox="1"/>
          <p:nvPr>
            <p:ph idx="1" type="body"/>
          </p:nvPr>
        </p:nvSpPr>
        <p:spPr>
          <a:xfrm rot="5400000">
            <a:off y="-251619" x="2309018"/>
            <a:ext cy="8229600" cx="4525961"/>
          </a:xfrm>
          <a:prstGeom prst="rect">
            <a:avLst/>
          </a:prstGeom>
          <a:noFill/>
          <a:ln>
            <a:noFill/>
          </a:ln>
        </p:spPr>
        <p:txBody>
          <a:bodyPr bIns="91425" rIns="91425" lIns="91425" tIns="91425" anchor="t" anchorCtr="0"/>
          <a:lstStyle>
            <a:lvl1pPr algn="l" rtl="0" indent="-139700" marL="342900">
              <a:spcBef>
                <a:spcPts val="640"/>
              </a:spcBef>
              <a:spcAft>
                <a:spcPts val="0"/>
              </a:spcAft>
              <a:buClr>
                <a:schemeClr val="dk1"/>
              </a:buClr>
              <a:buFont typeface="Calibri"/>
              <a:buChar char="•"/>
              <a:defRPr/>
            </a:lvl1pPr>
            <a:lvl2pPr algn="l" rtl="0" indent="-107950" marL="742950">
              <a:spcBef>
                <a:spcPts val="560"/>
              </a:spcBef>
              <a:spcAft>
                <a:spcPts val="0"/>
              </a:spcAft>
              <a:buClr>
                <a:schemeClr val="dk1"/>
              </a:buClr>
              <a:buFont typeface="Calibri"/>
              <a:buChar char="–"/>
              <a:defRPr/>
            </a:lvl2pPr>
            <a:lvl3pPr algn="l" rtl="0" indent="-76200" marL="1143000">
              <a:spcBef>
                <a:spcPts val="480"/>
              </a:spcBef>
              <a:spcAft>
                <a:spcPts val="0"/>
              </a:spcAft>
              <a:buClr>
                <a:schemeClr val="dk1"/>
              </a:buClr>
              <a:buFont typeface="Calibri"/>
              <a:buChar char="•"/>
              <a:defRPr/>
            </a:lvl3pPr>
            <a:lvl4pPr algn="l" rtl="0" indent="-101600" marL="1600200">
              <a:spcBef>
                <a:spcPts val="400"/>
              </a:spcBef>
              <a:spcAft>
                <a:spcPts val="0"/>
              </a:spcAft>
              <a:buClr>
                <a:schemeClr val="dk1"/>
              </a:buClr>
              <a:buFont typeface="Calibri"/>
              <a:buChar char="–"/>
              <a:defRPr/>
            </a:lvl4pPr>
            <a:lvl5pPr algn="l" rtl="0" indent="-101600" marL="2057400">
              <a:spcBef>
                <a:spcPts val="400"/>
              </a:spcBef>
              <a:spcAft>
                <a:spcPts val="0"/>
              </a:spcAft>
              <a:buClr>
                <a:schemeClr val="dk1"/>
              </a:buClr>
              <a:buFont typeface="Calibri"/>
              <a:buChar char="»"/>
              <a:defRPr/>
            </a:lvl5pPr>
            <a:lvl6pPr algn="l" rtl="0" indent="-101600" marL="2514600">
              <a:spcBef>
                <a:spcPts val="400"/>
              </a:spcBef>
              <a:buClr>
                <a:schemeClr val="dk1"/>
              </a:buClr>
              <a:buFont typeface="Calibri"/>
              <a:buChar char="•"/>
              <a:defRPr/>
            </a:lvl6pPr>
            <a:lvl7pPr algn="l" rtl="0" indent="-101600" marL="2971800">
              <a:spcBef>
                <a:spcPts val="400"/>
              </a:spcBef>
              <a:buClr>
                <a:schemeClr val="dk1"/>
              </a:buClr>
              <a:buFont typeface="Calibri"/>
              <a:buChar char="•"/>
              <a:defRPr/>
            </a:lvl7pPr>
            <a:lvl8pPr algn="l" rtl="0" indent="-101600" marL="3429000">
              <a:spcBef>
                <a:spcPts val="400"/>
              </a:spcBef>
              <a:buClr>
                <a:schemeClr val="dk1"/>
              </a:buClr>
              <a:buFont typeface="Calibri"/>
              <a:buChar char="•"/>
              <a:defRPr/>
            </a:lvl8pPr>
            <a:lvl9pPr algn="l" rtl="0" indent="-101600" marL="3886200">
              <a:spcBef>
                <a:spcPts val="400"/>
              </a:spcBef>
              <a:buClr>
                <a:schemeClr val="dk1"/>
              </a:buClr>
              <a:buFont typeface="Calibri"/>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Picture with Caption">
    <p:spTree>
      <p:nvGrpSpPr>
        <p:cNvPr id="62" name="Shape 62"/>
        <p:cNvGrpSpPr/>
        <p:nvPr/>
      </p:nvGrpSpPr>
      <p:grpSpPr>
        <a:xfrm>
          <a:off y="0" x="0"/>
          <a:ext cy="0" cx="0"/>
          <a:chOff y="0" x="0"/>
          <a:chExt cy="0" cx="0"/>
        </a:xfrm>
      </p:grpSpPr>
      <p:sp>
        <p:nvSpPr>
          <p:cNvPr id="63" name="Shape 63"/>
          <p:cNvSpPr txBox="1"/>
          <p:nvPr>
            <p:ph type="title"/>
          </p:nvPr>
        </p:nvSpPr>
        <p:spPr>
          <a:xfrm>
            <a:off y="4800600" x="1792288"/>
            <a:ext cy="566737" cx="5486399"/>
          </a:xfrm>
          <a:prstGeom prst="rect">
            <a:avLst/>
          </a:prstGeom>
          <a:noFill/>
          <a:ln>
            <a:noFill/>
          </a:ln>
        </p:spPr>
        <p:txBody>
          <a:bodyPr bIns="91425" rIns="91425" lIns="91425" tIns="91425" anchor="b" anchorCtr="0"/>
          <a:lstStyle>
            <a:lvl1pPr algn="l"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
        <p:nvSpPr>
          <p:cNvPr id="64" name="Shape 64"/>
          <p:cNvSpPr/>
          <p:nvPr>
            <p:ph idx="2" type="pic"/>
          </p:nvPr>
        </p:nvSpPr>
        <p:spPr>
          <a:xfrm>
            <a:off y="612775" x="1792288"/>
            <a:ext cy="4114800" cx="5486399"/>
          </a:xfrm>
          <a:prstGeom prst="rect">
            <a:avLst/>
          </a:prstGeom>
          <a:noFill/>
          <a:ln>
            <a:noFill/>
          </a:ln>
        </p:spPr>
      </p:sp>
      <p:sp>
        <p:nvSpPr>
          <p:cNvPr id="65" name="Shape 65"/>
          <p:cNvSpPr txBox="1"/>
          <p:nvPr>
            <p:ph idx="1" type="body"/>
          </p:nvPr>
        </p:nvSpPr>
        <p:spPr>
          <a:xfrm>
            <a:off y="5367337" x="1792288"/>
            <a:ext cy="804861" cx="5486399"/>
          </a:xfrm>
          <a:prstGeom prst="rect">
            <a:avLst/>
          </a:prstGeom>
          <a:noFill/>
          <a:ln>
            <a:noFill/>
          </a:ln>
        </p:spPr>
        <p:txBody>
          <a:bodyPr bIns="91425" rIns="91425" lIns="91425" tIns="91425" anchor="t" anchorCtr="0"/>
          <a:lstStyle>
            <a:lvl1pPr rtl="0" indent="0" marL="0">
              <a:buFont typeface="Calibri"/>
              <a:buNone/>
              <a:defRPr/>
            </a:lvl1pPr>
            <a:lvl2pPr rtl="0" indent="0" marL="457200">
              <a:buFont typeface="Calibri"/>
              <a:buNone/>
              <a:defRPr/>
            </a:lvl2pPr>
            <a:lvl3pPr rtl="0" indent="0" marL="914400">
              <a:buFont typeface="Calibri"/>
              <a:buNone/>
              <a:defRPr/>
            </a:lvl3pPr>
            <a:lvl4pPr rtl="0" indent="0" marL="1371600">
              <a:buFont typeface="Calibri"/>
              <a:buNone/>
              <a:defRPr/>
            </a:lvl4pPr>
            <a:lvl5pPr rtl="0" indent="0" marL="1828800">
              <a:buFont typeface="Calibri"/>
              <a:buNone/>
              <a:defRPr/>
            </a:lvl5pPr>
            <a:lvl6pPr rtl="0" indent="0" marL="2286000">
              <a:buFont typeface="Calibri"/>
              <a:buNone/>
              <a:defRPr/>
            </a:lvl6pPr>
            <a:lvl7pPr rtl="0" indent="0" marL="2743200">
              <a:buFont typeface="Calibri"/>
              <a:buNone/>
              <a:defRPr/>
            </a:lvl7pPr>
            <a:lvl8pPr rtl="0" indent="0" marL="3200400">
              <a:buFont typeface="Calibri"/>
              <a:buNone/>
              <a:defRPr/>
            </a:lvl8pPr>
            <a:lvl9pPr rtl="0" indent="0" marL="3657600">
              <a:buFont typeface="Calibri"/>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spTree>
      <p:nvGrpSpPr>
        <p:cNvPr id="66" name="Shape 66"/>
        <p:cNvGrpSpPr/>
        <p:nvPr/>
      </p:nvGrpSpPr>
      <p:grpSpPr>
        <a:xfrm>
          <a:off y="0" x="0"/>
          <a:ext cy="0" cx="0"/>
          <a:chOff y="0" x="0"/>
          <a:chExt cy="0" cx="0"/>
        </a:xfrm>
      </p:grpSpPr>
      <p:sp>
        <p:nvSpPr>
          <p:cNvPr id="67" name="Shape 67"/>
          <p:cNvSpPr txBox="1"/>
          <p:nvPr>
            <p:ph type="title"/>
          </p:nvPr>
        </p:nvSpPr>
        <p:spPr>
          <a:xfrm>
            <a:off y="273050" x="457200"/>
            <a:ext cy="1162049" cx="3008313"/>
          </a:xfrm>
          <a:prstGeom prst="rect">
            <a:avLst/>
          </a:prstGeom>
          <a:noFill/>
          <a:ln>
            <a:noFill/>
          </a:ln>
        </p:spPr>
        <p:txBody>
          <a:bodyPr bIns="91425" rIns="91425" lIns="91425" tIns="91425" anchor="b" anchorCtr="0"/>
          <a:lstStyle>
            <a:lvl1pPr algn="l"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
        <p:nvSpPr>
          <p:cNvPr id="68" name="Shape 68"/>
          <p:cNvSpPr txBox="1"/>
          <p:nvPr>
            <p:ph idx="1" type="body"/>
          </p:nvPr>
        </p:nvSpPr>
        <p:spPr>
          <a:xfrm>
            <a:off y="273050" x="3575050"/>
            <a:ext cy="5853112" cx="5111750"/>
          </a:xfrm>
          <a:prstGeom prst="rect">
            <a:avLst/>
          </a:prstGeom>
          <a:noFill/>
          <a:ln>
            <a:noFill/>
          </a:ln>
        </p:spPr>
        <p:txBody>
          <a:bodyPr bIns="91425" rIns="91425" lIns="91425" tIns="91425" anchor="t" anchorCtr="0"/>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
        <p:nvSpPr>
          <p:cNvPr id="69" name="Shape 69"/>
          <p:cNvSpPr txBox="1"/>
          <p:nvPr>
            <p:ph idx="2" type="body"/>
          </p:nvPr>
        </p:nvSpPr>
        <p:spPr>
          <a:xfrm>
            <a:off y="1435100" x="457200"/>
            <a:ext cy="4691063" cx="3008313"/>
          </a:xfrm>
          <a:prstGeom prst="rect">
            <a:avLst/>
          </a:prstGeom>
          <a:noFill/>
          <a:ln>
            <a:noFill/>
          </a:ln>
        </p:spPr>
        <p:txBody>
          <a:bodyPr bIns="91425" rIns="91425" lIns="91425" tIns="91425" anchor="t" anchorCtr="0"/>
          <a:lstStyle>
            <a:lvl1pPr rtl="0" indent="0" marL="0">
              <a:buFont typeface="Calibri"/>
              <a:buNone/>
              <a:defRPr/>
            </a:lvl1pPr>
            <a:lvl2pPr rtl="0" indent="0" marL="457200">
              <a:buFont typeface="Calibri"/>
              <a:buNone/>
              <a:defRPr/>
            </a:lvl2pPr>
            <a:lvl3pPr rtl="0" indent="0" marL="914400">
              <a:buFont typeface="Calibri"/>
              <a:buNone/>
              <a:defRPr/>
            </a:lvl3pPr>
            <a:lvl4pPr rtl="0" indent="0" marL="1371600">
              <a:buFont typeface="Calibri"/>
              <a:buNone/>
              <a:defRPr/>
            </a:lvl4pPr>
            <a:lvl5pPr rtl="0" indent="0" marL="1828800">
              <a:buFont typeface="Calibri"/>
              <a:buNone/>
              <a:defRPr/>
            </a:lvl5pPr>
            <a:lvl6pPr rtl="0" indent="0" marL="2286000">
              <a:buFont typeface="Calibri"/>
              <a:buNone/>
              <a:defRPr/>
            </a:lvl6pPr>
            <a:lvl7pPr rtl="0" indent="0" marL="2743200">
              <a:buFont typeface="Calibri"/>
              <a:buNone/>
              <a:defRPr/>
            </a:lvl7pPr>
            <a:lvl8pPr rtl="0" indent="0" marL="3200400">
              <a:buFont typeface="Calibri"/>
              <a:buNone/>
              <a:defRPr/>
            </a:lvl8pPr>
            <a:lvl9pPr rtl="0" indent="0" marL="3657600">
              <a:buFont typeface="Calibri"/>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70" name="Shape 70"/>
        <p:cNvGrpSpPr/>
        <p:nvPr/>
      </p:nvGrpSpPr>
      <p:grpSpPr>
        <a:xfrm>
          <a:off y="0" x="0"/>
          <a:ext cy="0" cx="0"/>
          <a:chOff y="0" x="0"/>
          <a:chExt cy="0" cx="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71" name="Shape 71"/>
        <p:cNvGrpSpPr/>
        <p:nvPr/>
      </p:nvGrpSpPr>
      <p:grpSpPr>
        <a:xfrm>
          <a:off y="0" x="0"/>
          <a:ext cy="0" cx="0"/>
          <a:chOff y="0" x="0"/>
          <a:chExt cy="0" cx="0"/>
        </a:xfrm>
      </p:grpSpPr>
      <p:sp>
        <p:nvSpPr>
          <p:cNvPr id="72" name="Shape 72"/>
          <p:cNvSpPr txBox="1"/>
          <p:nvPr>
            <p:ph type="title"/>
          </p:nvPr>
        </p:nvSpPr>
        <p:spPr>
          <a:xfrm>
            <a:off y="274637" x="457200"/>
            <a:ext cy="1143000" cx="8229600"/>
          </a:xfrm>
          <a:prstGeom prst="rect">
            <a:avLst/>
          </a:prstGeom>
          <a:noFill/>
          <a:ln>
            <a:noFill/>
          </a:ln>
        </p:spPr>
        <p:txBody>
          <a:bodyPr bIns="91425" rIns="91425" lIns="91425" t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algn="ctr" rtl="0" marL="457200">
              <a:spcBef>
                <a:spcPts val="0"/>
              </a:spcBef>
              <a:spcAft>
                <a:spcPts val="0"/>
              </a:spcAft>
              <a:defRPr/>
            </a:lvl6pPr>
            <a:lvl7pPr algn="ctr" rtl="0" marL="914400">
              <a:spcBef>
                <a:spcPts val="0"/>
              </a:spcBef>
              <a:spcAft>
                <a:spcPts val="0"/>
              </a:spcAft>
              <a:defRPr/>
            </a:lvl7pPr>
            <a:lvl8pPr algn="ctr" rtl="0" marL="1371600">
              <a:spcBef>
                <a:spcPts val="0"/>
              </a:spcBef>
              <a:spcAft>
                <a:spcPts val="0"/>
              </a:spcAft>
              <a:defRPr/>
            </a:lvl8pPr>
            <a:lvl9pPr algn="ctr" rtl="0" marL="1828800">
              <a:spcBef>
                <a:spcPts val="0"/>
              </a:spcBef>
              <a:spcAft>
                <a:spcPts val="0"/>
              </a:spcAft>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73" name="Shape 73"/>
        <p:cNvGrpSpPr/>
        <p:nvPr/>
      </p:nvGrpSpPr>
      <p:grpSpPr>
        <a:xfrm>
          <a:off y="0" x="0"/>
          <a:ext cy="0" cx="0"/>
          <a:chOff y="0" x="0"/>
          <a:chExt cy="0" cx="0"/>
        </a:xfrm>
      </p:grpSpPr>
      <p:sp>
        <p:nvSpPr>
          <p:cNvPr id="74" name="Shape 74"/>
          <p:cNvSpPr txBox="1"/>
          <p:nvPr>
            <p:ph type="title"/>
          </p:nvPr>
        </p:nvSpPr>
        <p:spPr>
          <a:xfrm>
            <a:off y="274637" x="457200"/>
            <a:ext cy="1143000" cx="8229600"/>
          </a:xfrm>
          <a:prstGeom prst="rect">
            <a:avLst/>
          </a:prstGeom>
          <a:noFill/>
          <a:ln>
            <a:noFill/>
          </a:ln>
        </p:spPr>
        <p:txBody>
          <a:bodyPr bIns="91425" rIns="91425" lIns="91425" tIns="91425" anchor="ctr" anchorCtr="0"/>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
        <p:nvSpPr>
          <p:cNvPr id="75" name="Shape 75"/>
          <p:cNvSpPr txBox="1"/>
          <p:nvPr>
            <p:ph idx="1" type="body"/>
          </p:nvPr>
        </p:nvSpPr>
        <p:spPr>
          <a:xfrm>
            <a:off y="1535112" x="457200"/>
            <a:ext cy="639762" cx="4040187"/>
          </a:xfrm>
          <a:prstGeom prst="rect">
            <a:avLst/>
          </a:prstGeom>
          <a:noFill/>
          <a:ln>
            <a:noFill/>
          </a:ln>
        </p:spPr>
        <p:txBody>
          <a:bodyPr bIns="91425" rIns="91425" lIns="91425" tIns="91425" anchor="b" anchorCtr="0"/>
          <a:lstStyle>
            <a:lvl1pPr rtl="0" indent="0" marL="0">
              <a:buFont typeface="Calibri"/>
              <a:buNone/>
              <a:defRPr/>
            </a:lvl1pPr>
            <a:lvl2pPr rtl="0" indent="0" marL="457200">
              <a:buFont typeface="Calibri"/>
              <a:buNone/>
              <a:defRPr/>
            </a:lvl2pPr>
            <a:lvl3pPr rtl="0" indent="0" marL="914400">
              <a:buFont typeface="Calibri"/>
              <a:buNone/>
              <a:defRPr/>
            </a:lvl3pPr>
            <a:lvl4pPr rtl="0" indent="0" marL="1371600">
              <a:buFont typeface="Calibri"/>
              <a:buNone/>
              <a:defRPr/>
            </a:lvl4pPr>
            <a:lvl5pPr rtl="0" indent="0" marL="1828800">
              <a:buFont typeface="Calibri"/>
              <a:buNone/>
              <a:defRPr/>
            </a:lvl5pPr>
            <a:lvl6pPr rtl="0" indent="0" marL="2286000">
              <a:buFont typeface="Calibri"/>
              <a:buNone/>
              <a:defRPr/>
            </a:lvl6pPr>
            <a:lvl7pPr rtl="0" indent="0" marL="2743200">
              <a:buFont typeface="Calibri"/>
              <a:buNone/>
              <a:defRPr/>
            </a:lvl7pPr>
            <a:lvl8pPr rtl="0" indent="0" marL="3200400">
              <a:buFont typeface="Calibri"/>
              <a:buNone/>
              <a:defRPr/>
            </a:lvl8pPr>
            <a:lvl9pPr rtl="0" indent="0" marL="3657600">
              <a:buFont typeface="Calibri"/>
              <a:buNone/>
              <a:defRPr/>
            </a:lvl9pPr>
          </a:lstStyle>
          <a:p/>
        </p:txBody>
      </p:sp>
      <p:sp>
        <p:nvSpPr>
          <p:cNvPr id="76" name="Shape 76"/>
          <p:cNvSpPr txBox="1"/>
          <p:nvPr>
            <p:ph idx="2" type="body"/>
          </p:nvPr>
        </p:nvSpPr>
        <p:spPr>
          <a:xfrm>
            <a:off y="2174875" x="457200"/>
            <a:ext cy="3951287" cx="4040187"/>
          </a:xfrm>
          <a:prstGeom prst="rect">
            <a:avLst/>
          </a:prstGeom>
          <a:noFill/>
          <a:ln>
            <a:noFill/>
          </a:ln>
        </p:spPr>
        <p:txBody>
          <a:bodyPr bIns="91425" rIns="91425" lIns="91425" tIns="91425" anchor="t" anchorCtr="0"/>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
        <p:nvSpPr>
          <p:cNvPr id="77" name="Shape 77"/>
          <p:cNvSpPr txBox="1"/>
          <p:nvPr>
            <p:ph idx="3" type="body"/>
          </p:nvPr>
        </p:nvSpPr>
        <p:spPr>
          <a:xfrm>
            <a:off y="1535112" x="4645025"/>
            <a:ext cy="639762" cx="4041774"/>
          </a:xfrm>
          <a:prstGeom prst="rect">
            <a:avLst/>
          </a:prstGeom>
          <a:noFill/>
          <a:ln>
            <a:noFill/>
          </a:ln>
        </p:spPr>
        <p:txBody>
          <a:bodyPr bIns="91425" rIns="91425" lIns="91425" tIns="91425" anchor="b" anchorCtr="0"/>
          <a:lstStyle>
            <a:lvl1pPr rtl="0" indent="0" marL="0">
              <a:buFont typeface="Calibri"/>
              <a:buNone/>
              <a:defRPr/>
            </a:lvl1pPr>
            <a:lvl2pPr rtl="0" indent="0" marL="457200">
              <a:buFont typeface="Calibri"/>
              <a:buNone/>
              <a:defRPr/>
            </a:lvl2pPr>
            <a:lvl3pPr rtl="0" indent="0" marL="914400">
              <a:buFont typeface="Calibri"/>
              <a:buNone/>
              <a:defRPr/>
            </a:lvl3pPr>
            <a:lvl4pPr rtl="0" indent="0" marL="1371600">
              <a:buFont typeface="Calibri"/>
              <a:buNone/>
              <a:defRPr/>
            </a:lvl4pPr>
            <a:lvl5pPr rtl="0" indent="0" marL="1828800">
              <a:buFont typeface="Calibri"/>
              <a:buNone/>
              <a:defRPr/>
            </a:lvl5pPr>
            <a:lvl6pPr rtl="0" indent="0" marL="2286000">
              <a:buFont typeface="Calibri"/>
              <a:buNone/>
              <a:defRPr/>
            </a:lvl6pPr>
            <a:lvl7pPr rtl="0" indent="0" marL="2743200">
              <a:buFont typeface="Calibri"/>
              <a:buNone/>
              <a:defRPr/>
            </a:lvl7pPr>
            <a:lvl8pPr rtl="0" indent="0" marL="3200400">
              <a:buFont typeface="Calibri"/>
              <a:buNone/>
              <a:defRPr/>
            </a:lvl8pPr>
            <a:lvl9pPr rtl="0" indent="0" marL="3657600">
              <a:buFont typeface="Calibri"/>
              <a:buNone/>
              <a:defRPr/>
            </a:lvl9pPr>
          </a:lstStyle>
          <a:p/>
        </p:txBody>
      </p:sp>
      <p:sp>
        <p:nvSpPr>
          <p:cNvPr id="78" name="Shape 78"/>
          <p:cNvSpPr txBox="1"/>
          <p:nvPr>
            <p:ph idx="4" type="body"/>
          </p:nvPr>
        </p:nvSpPr>
        <p:spPr>
          <a:xfrm>
            <a:off y="2174875" x="4645025"/>
            <a:ext cy="3951287" cx="4041774"/>
          </a:xfrm>
          <a:prstGeom prst="rect">
            <a:avLst/>
          </a:prstGeom>
          <a:noFill/>
          <a:ln>
            <a:noFill/>
          </a:ln>
        </p:spPr>
        <p:txBody>
          <a:bodyPr bIns="91425" rIns="91425" lIns="91425" tIns="91425" anchor="t" anchorCtr="0"/>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79" name="Shape 79"/>
        <p:cNvGrpSpPr/>
        <p:nvPr/>
      </p:nvGrpSpPr>
      <p:grpSpPr>
        <a:xfrm>
          <a:off y="0" x="0"/>
          <a:ext cy="0" cx="0"/>
          <a:chOff y="0" x="0"/>
          <a:chExt cy="0" cx="0"/>
        </a:xfrm>
      </p:grpSpPr>
      <p:sp>
        <p:nvSpPr>
          <p:cNvPr id="80" name="Shape 80"/>
          <p:cNvSpPr txBox="1"/>
          <p:nvPr>
            <p:ph type="title"/>
          </p:nvPr>
        </p:nvSpPr>
        <p:spPr>
          <a:xfrm>
            <a:off y="274637" x="457200"/>
            <a:ext cy="1143000" cx="8229600"/>
          </a:xfrm>
          <a:prstGeom prst="rect">
            <a:avLst/>
          </a:prstGeom>
          <a:noFill/>
          <a:ln>
            <a:noFill/>
          </a:ln>
        </p:spPr>
        <p:txBody>
          <a:bodyPr bIns="91425" rIns="91425" lIns="91425" t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algn="ctr" rtl="0" marL="457200">
              <a:spcBef>
                <a:spcPts val="0"/>
              </a:spcBef>
              <a:spcAft>
                <a:spcPts val="0"/>
              </a:spcAft>
              <a:defRPr/>
            </a:lvl6pPr>
            <a:lvl7pPr algn="ctr" rtl="0" marL="914400">
              <a:spcBef>
                <a:spcPts val="0"/>
              </a:spcBef>
              <a:spcAft>
                <a:spcPts val="0"/>
              </a:spcAft>
              <a:defRPr/>
            </a:lvl7pPr>
            <a:lvl8pPr algn="ctr" rtl="0" marL="1371600">
              <a:spcBef>
                <a:spcPts val="0"/>
              </a:spcBef>
              <a:spcAft>
                <a:spcPts val="0"/>
              </a:spcAft>
              <a:defRPr/>
            </a:lvl8pPr>
            <a:lvl9pPr algn="ctr" rtl="0" marL="1828800">
              <a:spcBef>
                <a:spcPts val="0"/>
              </a:spcBef>
              <a:spcAft>
                <a:spcPts val="0"/>
              </a:spcAft>
              <a:defRPr/>
            </a:lvl9pPr>
          </a:lstStyle>
          <a:p/>
        </p:txBody>
      </p:sp>
      <p:sp>
        <p:nvSpPr>
          <p:cNvPr id="81" name="Shape 81"/>
          <p:cNvSpPr txBox="1"/>
          <p:nvPr>
            <p:ph idx="1" type="body"/>
          </p:nvPr>
        </p:nvSpPr>
        <p:spPr>
          <a:xfrm>
            <a:off y="1600200" x="457200"/>
            <a:ext cy="4525963" cx="4038599"/>
          </a:xfrm>
          <a:prstGeom prst="rect">
            <a:avLst/>
          </a:prstGeom>
          <a:noFill/>
          <a:ln>
            <a:noFill/>
          </a:ln>
        </p:spPr>
        <p:txBody>
          <a:bodyPr bIns="91425" rIns="91425" lIns="91425" tIns="91425" anchor="t" anchorCtr="0"/>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
        <p:nvSpPr>
          <p:cNvPr id="82" name="Shape 82"/>
          <p:cNvSpPr txBox="1"/>
          <p:nvPr>
            <p:ph idx="2" type="body"/>
          </p:nvPr>
        </p:nvSpPr>
        <p:spPr>
          <a:xfrm>
            <a:off y="1600200" x="4648200"/>
            <a:ext cy="4525963" cx="4038599"/>
          </a:xfrm>
          <a:prstGeom prst="rect">
            <a:avLst/>
          </a:prstGeom>
          <a:noFill/>
          <a:ln>
            <a:noFill/>
          </a:ln>
        </p:spPr>
        <p:txBody>
          <a:bodyPr bIns="91425" rIns="91425" lIns="91425" tIns="91425" anchor="t" anchorCtr="0"/>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spTree>
      <p:nvGrpSpPr>
        <p:cNvPr id="17" name="Shape 17"/>
        <p:cNvGrpSpPr/>
        <p:nvPr/>
      </p:nvGrpSpPr>
      <p:grpSpPr>
        <a:xfrm>
          <a:off y="0" x="0"/>
          <a:ext cy="0" cx="0"/>
          <a:chOff y="0" x="0"/>
          <a:chExt cy="0" cx="0"/>
        </a:xfrm>
      </p:grpSpPr>
      <p:sp>
        <p:nvSpPr>
          <p:cNvPr id="18" name="Shape 18"/>
          <p:cNvSpPr txBox="1"/>
          <p:nvPr>
            <p:ph type="title"/>
          </p:nvPr>
        </p:nvSpPr>
        <p:spPr>
          <a:xfrm>
            <a:off y="274637" x="457200"/>
            <a:ext cy="1143000" cx="8229600"/>
          </a:xfrm>
          <a:prstGeom prst="rect">
            <a:avLst/>
          </a:prstGeom>
          <a:noFill/>
          <a:ln>
            <a:noFill/>
          </a:ln>
        </p:spPr>
        <p:txBody>
          <a:bodyPr bIns="91425" rIns="91425" lIns="91425" t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algn="ctr" rtl="0" marL="457200">
              <a:spcBef>
                <a:spcPts val="0"/>
              </a:spcBef>
              <a:spcAft>
                <a:spcPts val="0"/>
              </a:spcAft>
              <a:defRPr/>
            </a:lvl6pPr>
            <a:lvl7pPr algn="ctr" rtl="0" marL="914400">
              <a:spcBef>
                <a:spcPts val="0"/>
              </a:spcBef>
              <a:spcAft>
                <a:spcPts val="0"/>
              </a:spcAft>
              <a:defRPr/>
            </a:lvl7pPr>
            <a:lvl8pPr algn="ctr" rtl="0" marL="1371600">
              <a:spcBef>
                <a:spcPts val="0"/>
              </a:spcBef>
              <a:spcAft>
                <a:spcPts val="0"/>
              </a:spcAft>
              <a:defRPr/>
            </a:lvl8pPr>
            <a:lvl9pPr algn="ctr" rtl="0" marL="1828800">
              <a:spcBef>
                <a:spcPts val="0"/>
              </a:spcBef>
              <a:spcAft>
                <a:spcPts val="0"/>
              </a:spcAft>
              <a:defRPr/>
            </a:lvl9pPr>
          </a:lstStyle>
          <a:p/>
        </p:txBody>
      </p:sp>
      <p:sp>
        <p:nvSpPr>
          <p:cNvPr id="19" name="Shape 19"/>
          <p:cNvSpPr txBox="1"/>
          <p:nvPr>
            <p:ph idx="1" type="body"/>
          </p:nvPr>
        </p:nvSpPr>
        <p:spPr>
          <a:xfrm rot="5400000">
            <a:off y="-251619" x="2309018"/>
            <a:ext cy="8229600" cx="4525961"/>
          </a:xfrm>
          <a:prstGeom prst="rect">
            <a:avLst/>
          </a:prstGeom>
          <a:noFill/>
          <a:ln>
            <a:noFill/>
          </a:ln>
        </p:spPr>
        <p:txBody>
          <a:bodyPr bIns="91425" rIns="91425" lIns="91425" tIns="91425" anchor="t" anchorCtr="0"/>
          <a:lstStyle>
            <a:lvl1pPr algn="l" rtl="0" indent="-139700" marL="342900">
              <a:spcBef>
                <a:spcPts val="640"/>
              </a:spcBef>
              <a:spcAft>
                <a:spcPts val="0"/>
              </a:spcAft>
              <a:buClr>
                <a:schemeClr val="dk1"/>
              </a:buClr>
              <a:buFont typeface="Calibri"/>
              <a:buChar char="•"/>
              <a:defRPr/>
            </a:lvl1pPr>
            <a:lvl2pPr algn="l" rtl="0" indent="-107950" marL="742950">
              <a:spcBef>
                <a:spcPts val="560"/>
              </a:spcBef>
              <a:spcAft>
                <a:spcPts val="0"/>
              </a:spcAft>
              <a:buClr>
                <a:schemeClr val="dk1"/>
              </a:buClr>
              <a:buFont typeface="Calibri"/>
              <a:buChar char="–"/>
              <a:defRPr/>
            </a:lvl2pPr>
            <a:lvl3pPr algn="l" rtl="0" indent="-76200" marL="1143000">
              <a:spcBef>
                <a:spcPts val="480"/>
              </a:spcBef>
              <a:spcAft>
                <a:spcPts val="0"/>
              </a:spcAft>
              <a:buClr>
                <a:schemeClr val="dk1"/>
              </a:buClr>
              <a:buFont typeface="Calibri"/>
              <a:buChar char="•"/>
              <a:defRPr/>
            </a:lvl3pPr>
            <a:lvl4pPr algn="l" rtl="0" indent="-101600" marL="1600200">
              <a:spcBef>
                <a:spcPts val="400"/>
              </a:spcBef>
              <a:spcAft>
                <a:spcPts val="0"/>
              </a:spcAft>
              <a:buClr>
                <a:schemeClr val="dk1"/>
              </a:buClr>
              <a:buFont typeface="Calibri"/>
              <a:buChar char="–"/>
              <a:defRPr/>
            </a:lvl4pPr>
            <a:lvl5pPr algn="l" rtl="0" indent="-101600" marL="2057400">
              <a:spcBef>
                <a:spcPts val="400"/>
              </a:spcBef>
              <a:spcAft>
                <a:spcPts val="0"/>
              </a:spcAft>
              <a:buClr>
                <a:schemeClr val="dk1"/>
              </a:buClr>
              <a:buFont typeface="Calibri"/>
              <a:buChar char="»"/>
              <a:defRPr/>
            </a:lvl5pPr>
            <a:lvl6pPr algn="l" rtl="0" indent="-101600" marL="2514600">
              <a:spcBef>
                <a:spcPts val="400"/>
              </a:spcBef>
              <a:buClr>
                <a:schemeClr val="dk1"/>
              </a:buClr>
              <a:buFont typeface="Calibri"/>
              <a:buChar char="•"/>
              <a:defRPr/>
            </a:lvl6pPr>
            <a:lvl7pPr algn="l" rtl="0" indent="-101600" marL="2971800">
              <a:spcBef>
                <a:spcPts val="400"/>
              </a:spcBef>
              <a:buClr>
                <a:schemeClr val="dk1"/>
              </a:buClr>
              <a:buFont typeface="Calibri"/>
              <a:buChar char="•"/>
              <a:defRPr/>
            </a:lvl7pPr>
            <a:lvl8pPr algn="l" rtl="0" indent="-101600" marL="3429000">
              <a:spcBef>
                <a:spcPts val="400"/>
              </a:spcBef>
              <a:buClr>
                <a:schemeClr val="dk1"/>
              </a:buClr>
              <a:buFont typeface="Calibri"/>
              <a:buChar char="•"/>
              <a:defRPr/>
            </a:lvl8pPr>
            <a:lvl9pPr algn="l" rtl="0" indent="-101600" marL="3886200">
              <a:spcBef>
                <a:spcPts val="400"/>
              </a:spcBef>
              <a:buClr>
                <a:schemeClr val="dk1"/>
              </a:buClr>
              <a:buFont typeface="Calibri"/>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83" name="Shape 83"/>
        <p:cNvGrpSpPr/>
        <p:nvPr/>
      </p:nvGrpSpPr>
      <p:grpSpPr>
        <a:xfrm>
          <a:off y="0" x="0"/>
          <a:ext cy="0" cx="0"/>
          <a:chOff y="0" x="0"/>
          <a:chExt cy="0" cx="0"/>
        </a:xfrm>
      </p:grpSpPr>
      <p:sp>
        <p:nvSpPr>
          <p:cNvPr id="84" name="Shape 84"/>
          <p:cNvSpPr txBox="1"/>
          <p:nvPr>
            <p:ph type="title"/>
          </p:nvPr>
        </p:nvSpPr>
        <p:spPr>
          <a:xfrm>
            <a:off y="4406900" x="722312"/>
            <a:ext cy="1362075" cx="7772400"/>
          </a:xfrm>
          <a:prstGeom prst="rect">
            <a:avLst/>
          </a:prstGeom>
          <a:noFill/>
          <a:ln>
            <a:noFill/>
          </a:ln>
        </p:spPr>
        <p:txBody>
          <a:bodyPr bIns="91425" rIns="91425" lIns="91425" tIns="91425" anchor="t" anchorCtr="0"/>
          <a:lstStyle>
            <a:lvl1pPr algn="l"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
        <p:nvSpPr>
          <p:cNvPr id="85" name="Shape 85"/>
          <p:cNvSpPr txBox="1"/>
          <p:nvPr>
            <p:ph idx="1" type="body"/>
          </p:nvPr>
        </p:nvSpPr>
        <p:spPr>
          <a:xfrm>
            <a:off y="2906713" x="722312"/>
            <a:ext cy="1500187" cx="7772400"/>
          </a:xfrm>
          <a:prstGeom prst="rect">
            <a:avLst/>
          </a:prstGeom>
          <a:noFill/>
          <a:ln>
            <a:noFill/>
          </a:ln>
        </p:spPr>
        <p:txBody>
          <a:bodyPr bIns="91425" rIns="91425" lIns="91425" tIns="91425" anchor="b" anchorCtr="0"/>
          <a:lstStyle>
            <a:lvl1pPr rtl="0" indent="0" marL="0">
              <a:buClr>
                <a:srgbClr val="888888"/>
              </a:buClr>
              <a:buFont typeface="Calibri"/>
              <a:buNone/>
              <a:defRPr/>
            </a:lvl1pPr>
            <a:lvl2pPr rtl="0" indent="0" marL="457200">
              <a:buClr>
                <a:srgbClr val="888888"/>
              </a:buClr>
              <a:buFont typeface="Calibri"/>
              <a:buNone/>
              <a:defRPr/>
            </a:lvl2pPr>
            <a:lvl3pPr rtl="0" indent="0" marL="914400">
              <a:buClr>
                <a:srgbClr val="888888"/>
              </a:buClr>
              <a:buFont typeface="Calibri"/>
              <a:buNone/>
              <a:defRPr/>
            </a:lvl3pPr>
            <a:lvl4pPr rtl="0" indent="0" marL="1371600">
              <a:buClr>
                <a:srgbClr val="888888"/>
              </a:buClr>
              <a:buFont typeface="Calibri"/>
              <a:buNone/>
              <a:defRPr/>
            </a:lvl4pPr>
            <a:lvl5pPr rtl="0" indent="0" marL="1828800">
              <a:buClr>
                <a:srgbClr val="888888"/>
              </a:buClr>
              <a:buFont typeface="Calibri"/>
              <a:buNone/>
              <a:defRPr/>
            </a:lvl5pPr>
            <a:lvl6pPr rtl="0" indent="0" marL="2286000">
              <a:buClr>
                <a:srgbClr val="888888"/>
              </a:buClr>
              <a:buFont typeface="Calibri"/>
              <a:buNone/>
              <a:defRPr/>
            </a:lvl6pPr>
            <a:lvl7pPr rtl="0" indent="0" marL="2743200">
              <a:buClr>
                <a:srgbClr val="888888"/>
              </a:buClr>
              <a:buFont typeface="Calibri"/>
              <a:buNone/>
              <a:defRPr/>
            </a:lvl7pPr>
            <a:lvl8pPr rtl="0" indent="0" marL="3200400">
              <a:buClr>
                <a:srgbClr val="888888"/>
              </a:buClr>
              <a:buFont typeface="Calibri"/>
              <a:buNone/>
              <a:defRPr/>
            </a:lvl8pPr>
            <a:lvl9pPr rtl="0" indent="0" marL="3657600">
              <a:buClr>
                <a:srgbClr val="888888"/>
              </a:buClr>
              <a:buFont typeface="Calibri"/>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86" name="Shape 86"/>
        <p:cNvGrpSpPr/>
        <p:nvPr/>
      </p:nvGrpSpPr>
      <p:grpSpPr>
        <a:xfrm>
          <a:off y="0" x="0"/>
          <a:ext cy="0" cx="0"/>
          <a:chOff y="0" x="0"/>
          <a:chExt cy="0" cx="0"/>
        </a:xfrm>
      </p:grpSpPr>
      <p:sp>
        <p:nvSpPr>
          <p:cNvPr id="87" name="Shape 87"/>
          <p:cNvSpPr txBox="1"/>
          <p:nvPr>
            <p:ph type="title"/>
          </p:nvPr>
        </p:nvSpPr>
        <p:spPr>
          <a:xfrm>
            <a:off y="274637" x="457200"/>
            <a:ext cy="1143000" cx="8229600"/>
          </a:xfrm>
          <a:prstGeom prst="rect">
            <a:avLst/>
          </a:prstGeom>
          <a:noFill/>
          <a:ln>
            <a:noFill/>
          </a:ln>
        </p:spPr>
        <p:txBody>
          <a:bodyPr bIns="91425" rIns="91425" lIns="91425" t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algn="ctr" rtl="0" marL="457200">
              <a:spcBef>
                <a:spcPts val="0"/>
              </a:spcBef>
              <a:spcAft>
                <a:spcPts val="0"/>
              </a:spcAft>
              <a:defRPr/>
            </a:lvl6pPr>
            <a:lvl7pPr algn="ctr" rtl="0" marL="914400">
              <a:spcBef>
                <a:spcPts val="0"/>
              </a:spcBef>
              <a:spcAft>
                <a:spcPts val="0"/>
              </a:spcAft>
              <a:defRPr/>
            </a:lvl7pPr>
            <a:lvl8pPr algn="ctr" rtl="0" marL="1371600">
              <a:spcBef>
                <a:spcPts val="0"/>
              </a:spcBef>
              <a:spcAft>
                <a:spcPts val="0"/>
              </a:spcAft>
              <a:defRPr/>
            </a:lvl8pPr>
            <a:lvl9pPr algn="ctr" rtl="0" marL="1828800">
              <a:spcBef>
                <a:spcPts val="0"/>
              </a:spcBef>
              <a:spcAft>
                <a:spcPts val="0"/>
              </a:spcAft>
              <a:defRPr/>
            </a:lvl9pPr>
          </a:lstStyle>
          <a:p/>
        </p:txBody>
      </p:sp>
      <p:sp>
        <p:nvSpPr>
          <p:cNvPr id="88" name="Shape 88"/>
          <p:cNvSpPr txBox="1"/>
          <p:nvPr>
            <p:ph idx="1" type="body"/>
          </p:nvPr>
        </p:nvSpPr>
        <p:spPr>
          <a:xfrm>
            <a:off y="1600200" x="457200"/>
            <a:ext cy="4525961" cx="8229600"/>
          </a:xfrm>
          <a:prstGeom prst="rect">
            <a:avLst/>
          </a:prstGeom>
          <a:noFill/>
          <a:ln>
            <a:noFill/>
          </a:ln>
        </p:spPr>
        <p:txBody>
          <a:bodyPr bIns="91425" rIns="91425" lIns="91425" tIns="91425" anchor="t" anchorCtr="0"/>
          <a:lstStyle>
            <a:lvl1pPr algn="l" rtl="0" indent="-139700" marL="342900">
              <a:spcBef>
                <a:spcPts val="640"/>
              </a:spcBef>
              <a:spcAft>
                <a:spcPts val="0"/>
              </a:spcAft>
              <a:buClr>
                <a:schemeClr val="dk1"/>
              </a:buClr>
              <a:buFont typeface="Calibri"/>
              <a:buChar char="•"/>
              <a:defRPr/>
            </a:lvl1pPr>
            <a:lvl2pPr algn="l" rtl="0" indent="-107950" marL="742950">
              <a:spcBef>
                <a:spcPts val="560"/>
              </a:spcBef>
              <a:spcAft>
                <a:spcPts val="0"/>
              </a:spcAft>
              <a:buClr>
                <a:schemeClr val="dk1"/>
              </a:buClr>
              <a:buFont typeface="Calibri"/>
              <a:buChar char="–"/>
              <a:defRPr/>
            </a:lvl2pPr>
            <a:lvl3pPr algn="l" rtl="0" indent="-76200" marL="1143000">
              <a:spcBef>
                <a:spcPts val="480"/>
              </a:spcBef>
              <a:spcAft>
                <a:spcPts val="0"/>
              </a:spcAft>
              <a:buClr>
                <a:schemeClr val="dk1"/>
              </a:buClr>
              <a:buFont typeface="Calibri"/>
              <a:buChar char="•"/>
              <a:defRPr/>
            </a:lvl3pPr>
            <a:lvl4pPr algn="l" rtl="0" indent="-101600" marL="1600200">
              <a:spcBef>
                <a:spcPts val="400"/>
              </a:spcBef>
              <a:spcAft>
                <a:spcPts val="0"/>
              </a:spcAft>
              <a:buClr>
                <a:schemeClr val="dk1"/>
              </a:buClr>
              <a:buFont typeface="Calibri"/>
              <a:buChar char="–"/>
              <a:defRPr/>
            </a:lvl4pPr>
            <a:lvl5pPr algn="l" rtl="0" indent="-101600" marL="2057400">
              <a:spcBef>
                <a:spcPts val="400"/>
              </a:spcBef>
              <a:spcAft>
                <a:spcPts val="0"/>
              </a:spcAft>
              <a:buClr>
                <a:schemeClr val="dk1"/>
              </a:buClr>
              <a:buFont typeface="Calibri"/>
              <a:buChar char="»"/>
              <a:defRPr/>
            </a:lvl5pPr>
            <a:lvl6pPr algn="l" rtl="0" indent="-101600" marL="2514600">
              <a:spcBef>
                <a:spcPts val="400"/>
              </a:spcBef>
              <a:buClr>
                <a:schemeClr val="dk1"/>
              </a:buClr>
              <a:buFont typeface="Calibri"/>
              <a:buChar char="•"/>
              <a:defRPr/>
            </a:lvl6pPr>
            <a:lvl7pPr algn="l" rtl="0" indent="-101600" marL="2971800">
              <a:spcBef>
                <a:spcPts val="400"/>
              </a:spcBef>
              <a:buClr>
                <a:schemeClr val="dk1"/>
              </a:buClr>
              <a:buFont typeface="Calibri"/>
              <a:buChar char="•"/>
              <a:defRPr/>
            </a:lvl7pPr>
            <a:lvl8pPr algn="l" rtl="0" indent="-101600" marL="3429000">
              <a:spcBef>
                <a:spcPts val="400"/>
              </a:spcBef>
              <a:buClr>
                <a:schemeClr val="dk1"/>
              </a:buClr>
              <a:buFont typeface="Calibri"/>
              <a:buChar char="•"/>
              <a:defRPr/>
            </a:lvl8pPr>
            <a:lvl9pPr algn="l" rtl="0" indent="-101600" marL="3886200">
              <a:spcBef>
                <a:spcPts val="400"/>
              </a:spcBef>
              <a:buClr>
                <a:schemeClr val="dk1"/>
              </a:buClr>
              <a:buFont typeface="Calibri"/>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89" name="Shape 89"/>
        <p:cNvGrpSpPr/>
        <p:nvPr/>
      </p:nvGrpSpPr>
      <p:grpSpPr>
        <a:xfrm>
          <a:off y="0" x="0"/>
          <a:ext cy="0" cx="0"/>
          <a:chOff y="0" x="0"/>
          <a:chExt cy="0" cx="0"/>
        </a:xfrm>
      </p:grpSpPr>
      <p:sp>
        <p:nvSpPr>
          <p:cNvPr id="90" name="Shape 90"/>
          <p:cNvSpPr txBox="1"/>
          <p:nvPr>
            <p:ph type="ctrTitle"/>
          </p:nvPr>
        </p:nvSpPr>
        <p:spPr>
          <a:xfrm>
            <a:off y="2130425" x="685800"/>
            <a:ext cy="1470024" cx="7772400"/>
          </a:xfrm>
          <a:prstGeom prst="rect">
            <a:avLst/>
          </a:prstGeom>
          <a:noFill/>
          <a:ln>
            <a:noFill/>
          </a:ln>
        </p:spPr>
        <p:txBody>
          <a:bodyPr bIns="91425" rIns="91425" lIns="91425" tIns="91425" anchor="ctr" anchorCtr="0"/>
          <a:lstStyle>
            <a:lvl1pPr algn="ctr" rtl="0" marR="0" indent="0" marL="0">
              <a:spcBef>
                <a:spcPts val="0"/>
              </a:spcBef>
              <a:spcAft>
                <a:spcPts val="0"/>
              </a:spcAft>
              <a:defRPr/>
            </a:lvl1pPr>
            <a:lvl2pPr algn="ctr" rtl="0" marR="0" indent="0" marL="0">
              <a:spcBef>
                <a:spcPts val="0"/>
              </a:spcBef>
              <a:spcAft>
                <a:spcPts val="0"/>
              </a:spcAft>
              <a:defRPr/>
            </a:lvl2pPr>
            <a:lvl3pPr algn="ctr" rtl="0" marR="0" indent="0" marL="0">
              <a:spcBef>
                <a:spcPts val="0"/>
              </a:spcBef>
              <a:spcAft>
                <a:spcPts val="0"/>
              </a:spcAft>
              <a:defRPr/>
            </a:lvl3pPr>
            <a:lvl4pPr algn="ctr" rtl="0" marR="0" indent="0" marL="0">
              <a:spcBef>
                <a:spcPts val="0"/>
              </a:spcBef>
              <a:spcAft>
                <a:spcPts val="0"/>
              </a:spcAft>
              <a:defRPr/>
            </a:lvl4pPr>
            <a:lvl5pPr algn="ctr" rtl="0" marR="0" indent="0" marL="0">
              <a:spcBef>
                <a:spcPts val="0"/>
              </a:spcBef>
              <a:spcAft>
                <a:spcPts val="0"/>
              </a:spcAft>
              <a:defRPr/>
            </a:lvl5pPr>
            <a:lvl6pPr algn="ctr" rtl="0" marR="0" indent="0" marL="457200">
              <a:spcBef>
                <a:spcPts val="0"/>
              </a:spcBef>
              <a:spcAft>
                <a:spcPts val="0"/>
              </a:spcAft>
              <a:defRPr/>
            </a:lvl6pPr>
            <a:lvl7pPr algn="ctr" rtl="0" marR="0" indent="0" marL="914400">
              <a:spcBef>
                <a:spcPts val="0"/>
              </a:spcBef>
              <a:spcAft>
                <a:spcPts val="0"/>
              </a:spcAft>
              <a:defRPr/>
            </a:lvl7pPr>
            <a:lvl8pPr algn="ctr" rtl="0" marR="0" indent="0" marL="1371600">
              <a:spcBef>
                <a:spcPts val="0"/>
              </a:spcBef>
              <a:spcAft>
                <a:spcPts val="0"/>
              </a:spcAft>
              <a:defRPr/>
            </a:lvl8pPr>
            <a:lvl9pPr algn="ctr" rtl="0" marR="0" indent="0" marL="1828800">
              <a:spcBef>
                <a:spcPts val="0"/>
              </a:spcBef>
              <a:spcAft>
                <a:spcPts val="0"/>
              </a:spcAft>
              <a:defRPr/>
            </a:lvl9pPr>
          </a:lstStyle>
          <a:p/>
        </p:txBody>
      </p:sp>
      <p:sp>
        <p:nvSpPr>
          <p:cNvPr id="91" name="Shape 91"/>
          <p:cNvSpPr txBox="1"/>
          <p:nvPr>
            <p:ph idx="1" type="subTitle"/>
          </p:nvPr>
        </p:nvSpPr>
        <p:spPr>
          <a:xfrm>
            <a:off y="3886200" x="1371600"/>
            <a:ext cy="1752600" cx="6400799"/>
          </a:xfrm>
          <a:prstGeom prst="rect">
            <a:avLst/>
          </a:prstGeom>
          <a:noFill/>
          <a:ln>
            <a:noFill/>
          </a:ln>
        </p:spPr>
        <p:txBody>
          <a:bodyPr bIns="91425" rIns="91425" lIns="91425" tIns="91425" anchor="t" anchorCtr="0"/>
          <a:lstStyle>
            <a:lvl1pPr algn="ctr" rtl="0" marR="0" indent="0" marL="0">
              <a:spcBef>
                <a:spcPts val="640"/>
              </a:spcBef>
              <a:spcAft>
                <a:spcPts val="0"/>
              </a:spcAft>
              <a:buClr>
                <a:srgbClr val="888888"/>
              </a:buClr>
              <a:buFont typeface="Calibri"/>
              <a:buNone/>
              <a:defRPr/>
            </a:lvl1pPr>
            <a:lvl2pPr algn="ctr" rtl="0" marR="0" indent="0" marL="457200">
              <a:spcBef>
                <a:spcPts val="560"/>
              </a:spcBef>
              <a:spcAft>
                <a:spcPts val="0"/>
              </a:spcAft>
              <a:buClr>
                <a:srgbClr val="888888"/>
              </a:buClr>
              <a:buFont typeface="Calibri"/>
              <a:buNone/>
              <a:defRPr/>
            </a:lvl2pPr>
            <a:lvl3pPr algn="ctr" rtl="0" marR="0" indent="0" marL="914400">
              <a:spcBef>
                <a:spcPts val="480"/>
              </a:spcBef>
              <a:spcAft>
                <a:spcPts val="0"/>
              </a:spcAft>
              <a:buClr>
                <a:srgbClr val="888888"/>
              </a:buClr>
              <a:buFont typeface="Calibri"/>
              <a:buNone/>
              <a:defRPr/>
            </a:lvl3pPr>
            <a:lvl4pPr algn="ctr" rtl="0" marR="0" indent="0" marL="1371600">
              <a:spcBef>
                <a:spcPts val="400"/>
              </a:spcBef>
              <a:spcAft>
                <a:spcPts val="0"/>
              </a:spcAft>
              <a:buClr>
                <a:srgbClr val="888888"/>
              </a:buClr>
              <a:buFont typeface="Calibri"/>
              <a:buNone/>
              <a:defRPr/>
            </a:lvl4pPr>
            <a:lvl5pPr algn="ctr" rtl="0" marR="0" indent="0" marL="1828800">
              <a:spcBef>
                <a:spcPts val="400"/>
              </a:spcBef>
              <a:spcAft>
                <a:spcPts val="0"/>
              </a:spcAft>
              <a:buClr>
                <a:srgbClr val="888888"/>
              </a:buClr>
              <a:buFont typeface="Calibri"/>
              <a:buNone/>
              <a:defRPr/>
            </a:lvl5pPr>
            <a:lvl6pPr algn="ctr" rtl="0" marR="0" indent="0" marL="2286000">
              <a:spcBef>
                <a:spcPts val="400"/>
              </a:spcBef>
              <a:buClr>
                <a:srgbClr val="888888"/>
              </a:buClr>
              <a:buFont typeface="Calibri"/>
              <a:buNone/>
              <a:defRPr/>
            </a:lvl6pPr>
            <a:lvl7pPr algn="ctr" rtl="0" marR="0" indent="0" marL="2743200">
              <a:spcBef>
                <a:spcPts val="400"/>
              </a:spcBef>
              <a:buClr>
                <a:srgbClr val="888888"/>
              </a:buClr>
              <a:buFont typeface="Calibri"/>
              <a:buNone/>
              <a:defRPr/>
            </a:lvl7pPr>
            <a:lvl8pPr algn="ctr" rtl="0" marR="0" indent="0" marL="3200400">
              <a:spcBef>
                <a:spcPts val="400"/>
              </a:spcBef>
              <a:buClr>
                <a:srgbClr val="888888"/>
              </a:buClr>
              <a:buFont typeface="Calibri"/>
              <a:buNone/>
              <a:defRPr/>
            </a:lvl8pPr>
            <a:lvl9pPr algn="ctr" rtl="0" marR="0" indent="0" marL="3657600">
              <a:spcBef>
                <a:spcPts val="400"/>
              </a:spcBef>
              <a:buClr>
                <a:srgbClr val="888888"/>
              </a:buClr>
              <a:buFont typeface="Calibri"/>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spTree>
      <p:nvGrpSpPr>
        <p:cNvPr id="98" name="Shape 98"/>
        <p:cNvGrpSpPr/>
        <p:nvPr/>
      </p:nvGrpSpPr>
      <p:grpSpPr>
        <a:xfrm>
          <a:off y="0" x="0"/>
          <a:ext cy="0" cx="0"/>
          <a:chOff y="0" x="0"/>
          <a:chExt cy="0" cx="0"/>
        </a:xfrm>
      </p:grpSpPr>
      <p:sp>
        <p:nvSpPr>
          <p:cNvPr id="99" name="Shape 99"/>
          <p:cNvSpPr txBox="1"/>
          <p:nvPr>
            <p:ph type="title"/>
          </p:nvPr>
        </p:nvSpPr>
        <p:spPr>
          <a:xfrm rot="5400000">
            <a:off y="2171700" x="4732337"/>
            <a:ext cy="2057400" cx="5851525"/>
          </a:xfrm>
          <a:prstGeom prst="rect">
            <a:avLst/>
          </a:prstGeom>
          <a:noFill/>
          <a:ln>
            <a:noFill/>
          </a:ln>
        </p:spPr>
        <p:txBody>
          <a:bodyPr bIns="91425" rIns="91425" lIns="91425" t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algn="ctr" rtl="0" marL="457200">
              <a:spcBef>
                <a:spcPts val="0"/>
              </a:spcBef>
              <a:spcAft>
                <a:spcPts val="0"/>
              </a:spcAft>
              <a:defRPr/>
            </a:lvl6pPr>
            <a:lvl7pPr algn="ctr" rtl="0" marL="914400">
              <a:spcBef>
                <a:spcPts val="0"/>
              </a:spcBef>
              <a:spcAft>
                <a:spcPts val="0"/>
              </a:spcAft>
              <a:defRPr/>
            </a:lvl7pPr>
            <a:lvl8pPr algn="ctr" rtl="0" marL="1371600">
              <a:spcBef>
                <a:spcPts val="0"/>
              </a:spcBef>
              <a:spcAft>
                <a:spcPts val="0"/>
              </a:spcAft>
              <a:defRPr/>
            </a:lvl8pPr>
            <a:lvl9pPr algn="ctr" rtl="0" marL="1828800">
              <a:spcBef>
                <a:spcPts val="0"/>
              </a:spcBef>
              <a:spcAft>
                <a:spcPts val="0"/>
              </a:spcAft>
              <a:defRPr/>
            </a:lvl9pPr>
          </a:lstStyle>
          <a:p/>
        </p:txBody>
      </p:sp>
      <p:sp>
        <p:nvSpPr>
          <p:cNvPr id="100" name="Shape 100"/>
          <p:cNvSpPr txBox="1"/>
          <p:nvPr>
            <p:ph idx="1" type="body"/>
          </p:nvPr>
        </p:nvSpPr>
        <p:spPr>
          <a:xfrm rot="5400000">
            <a:off y="190500" x="541337"/>
            <a:ext cy="6019799" cx="5851525"/>
          </a:xfrm>
          <a:prstGeom prst="rect">
            <a:avLst/>
          </a:prstGeom>
          <a:noFill/>
          <a:ln>
            <a:noFill/>
          </a:ln>
        </p:spPr>
        <p:txBody>
          <a:bodyPr bIns="91425" rIns="91425" lIns="91425" tIns="91425" anchor="t" anchorCtr="0"/>
          <a:lstStyle>
            <a:lvl1pPr algn="l" rtl="0" indent="-139700" marL="342900">
              <a:spcBef>
                <a:spcPts val="640"/>
              </a:spcBef>
              <a:spcAft>
                <a:spcPts val="0"/>
              </a:spcAft>
              <a:buClr>
                <a:schemeClr val="dk1"/>
              </a:buClr>
              <a:buFont typeface="Calibri"/>
              <a:buChar char="•"/>
              <a:defRPr/>
            </a:lvl1pPr>
            <a:lvl2pPr algn="l" rtl="0" indent="-107950" marL="742950">
              <a:spcBef>
                <a:spcPts val="560"/>
              </a:spcBef>
              <a:spcAft>
                <a:spcPts val="0"/>
              </a:spcAft>
              <a:buClr>
                <a:schemeClr val="dk1"/>
              </a:buClr>
              <a:buFont typeface="Calibri"/>
              <a:buChar char="–"/>
              <a:defRPr/>
            </a:lvl2pPr>
            <a:lvl3pPr algn="l" rtl="0" indent="-76200" marL="1143000">
              <a:spcBef>
                <a:spcPts val="480"/>
              </a:spcBef>
              <a:spcAft>
                <a:spcPts val="0"/>
              </a:spcAft>
              <a:buClr>
                <a:schemeClr val="dk1"/>
              </a:buClr>
              <a:buFont typeface="Calibri"/>
              <a:buChar char="•"/>
              <a:defRPr/>
            </a:lvl3pPr>
            <a:lvl4pPr algn="l" rtl="0" indent="-101600" marL="1600200">
              <a:spcBef>
                <a:spcPts val="400"/>
              </a:spcBef>
              <a:spcAft>
                <a:spcPts val="0"/>
              </a:spcAft>
              <a:buClr>
                <a:schemeClr val="dk1"/>
              </a:buClr>
              <a:buFont typeface="Calibri"/>
              <a:buChar char="–"/>
              <a:defRPr/>
            </a:lvl4pPr>
            <a:lvl5pPr algn="l" rtl="0" indent="-101600" marL="2057400">
              <a:spcBef>
                <a:spcPts val="400"/>
              </a:spcBef>
              <a:spcAft>
                <a:spcPts val="0"/>
              </a:spcAft>
              <a:buClr>
                <a:schemeClr val="dk1"/>
              </a:buClr>
              <a:buFont typeface="Calibri"/>
              <a:buChar char="»"/>
              <a:defRPr/>
            </a:lvl5pPr>
            <a:lvl6pPr algn="l" rtl="0" indent="-101600" marL="2514600">
              <a:spcBef>
                <a:spcPts val="400"/>
              </a:spcBef>
              <a:buClr>
                <a:schemeClr val="dk1"/>
              </a:buClr>
              <a:buFont typeface="Calibri"/>
              <a:buChar char="•"/>
              <a:defRPr/>
            </a:lvl6pPr>
            <a:lvl7pPr algn="l" rtl="0" indent="-101600" marL="2971800">
              <a:spcBef>
                <a:spcPts val="400"/>
              </a:spcBef>
              <a:buClr>
                <a:schemeClr val="dk1"/>
              </a:buClr>
              <a:buFont typeface="Calibri"/>
              <a:buChar char="•"/>
              <a:defRPr/>
            </a:lvl7pPr>
            <a:lvl8pPr algn="l" rtl="0" indent="-101600" marL="3429000">
              <a:spcBef>
                <a:spcPts val="400"/>
              </a:spcBef>
              <a:buClr>
                <a:schemeClr val="dk1"/>
              </a:buClr>
              <a:buFont typeface="Calibri"/>
              <a:buChar char="•"/>
              <a:defRPr/>
            </a:lvl8pPr>
            <a:lvl9pPr algn="l" rtl="0" indent="-101600" marL="3886200">
              <a:spcBef>
                <a:spcPts val="400"/>
              </a:spcBef>
              <a:buClr>
                <a:schemeClr val="dk1"/>
              </a:buClr>
              <a:buFont typeface="Calibri"/>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spTree>
      <p:nvGrpSpPr>
        <p:cNvPr id="101" name="Shape 101"/>
        <p:cNvGrpSpPr/>
        <p:nvPr/>
      </p:nvGrpSpPr>
      <p:grpSpPr>
        <a:xfrm>
          <a:off y="0" x="0"/>
          <a:ext cy="0" cx="0"/>
          <a:chOff y="0" x="0"/>
          <a:chExt cy="0" cx="0"/>
        </a:xfrm>
      </p:grpSpPr>
      <p:sp>
        <p:nvSpPr>
          <p:cNvPr id="102" name="Shape 102"/>
          <p:cNvSpPr txBox="1"/>
          <p:nvPr>
            <p:ph type="title"/>
          </p:nvPr>
        </p:nvSpPr>
        <p:spPr>
          <a:xfrm>
            <a:off y="274637" x="457200"/>
            <a:ext cy="1143000" cx="8229600"/>
          </a:xfrm>
          <a:prstGeom prst="rect">
            <a:avLst/>
          </a:prstGeom>
          <a:noFill/>
          <a:ln>
            <a:noFill/>
          </a:ln>
        </p:spPr>
        <p:txBody>
          <a:bodyPr bIns="91425" rIns="91425" lIns="91425" t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algn="ctr" rtl="0" marL="457200">
              <a:spcBef>
                <a:spcPts val="0"/>
              </a:spcBef>
              <a:spcAft>
                <a:spcPts val="0"/>
              </a:spcAft>
              <a:defRPr/>
            </a:lvl6pPr>
            <a:lvl7pPr algn="ctr" rtl="0" marL="914400">
              <a:spcBef>
                <a:spcPts val="0"/>
              </a:spcBef>
              <a:spcAft>
                <a:spcPts val="0"/>
              </a:spcAft>
              <a:defRPr/>
            </a:lvl7pPr>
            <a:lvl8pPr algn="ctr" rtl="0" marL="1371600">
              <a:spcBef>
                <a:spcPts val="0"/>
              </a:spcBef>
              <a:spcAft>
                <a:spcPts val="0"/>
              </a:spcAft>
              <a:defRPr/>
            </a:lvl8pPr>
            <a:lvl9pPr algn="ctr" rtl="0" marL="1828800">
              <a:spcBef>
                <a:spcPts val="0"/>
              </a:spcBef>
              <a:spcAft>
                <a:spcPts val="0"/>
              </a:spcAft>
              <a:defRPr/>
            </a:lvl9pPr>
          </a:lstStyle>
          <a:p/>
        </p:txBody>
      </p:sp>
      <p:sp>
        <p:nvSpPr>
          <p:cNvPr id="103" name="Shape 103"/>
          <p:cNvSpPr txBox="1"/>
          <p:nvPr>
            <p:ph idx="1" type="body"/>
          </p:nvPr>
        </p:nvSpPr>
        <p:spPr>
          <a:xfrm rot="5400000">
            <a:off y="-251619" x="2309018"/>
            <a:ext cy="8229600" cx="4525961"/>
          </a:xfrm>
          <a:prstGeom prst="rect">
            <a:avLst/>
          </a:prstGeom>
          <a:noFill/>
          <a:ln>
            <a:noFill/>
          </a:ln>
        </p:spPr>
        <p:txBody>
          <a:bodyPr bIns="91425" rIns="91425" lIns="91425" tIns="91425" anchor="t" anchorCtr="0"/>
          <a:lstStyle>
            <a:lvl1pPr algn="l" rtl="0" indent="-139700" marL="342900">
              <a:spcBef>
                <a:spcPts val="640"/>
              </a:spcBef>
              <a:spcAft>
                <a:spcPts val="0"/>
              </a:spcAft>
              <a:buClr>
                <a:schemeClr val="dk1"/>
              </a:buClr>
              <a:buFont typeface="Calibri"/>
              <a:buChar char="•"/>
              <a:defRPr/>
            </a:lvl1pPr>
            <a:lvl2pPr algn="l" rtl="0" indent="-107950" marL="742950">
              <a:spcBef>
                <a:spcPts val="560"/>
              </a:spcBef>
              <a:spcAft>
                <a:spcPts val="0"/>
              </a:spcAft>
              <a:buClr>
                <a:schemeClr val="dk1"/>
              </a:buClr>
              <a:buFont typeface="Calibri"/>
              <a:buChar char="–"/>
              <a:defRPr/>
            </a:lvl2pPr>
            <a:lvl3pPr algn="l" rtl="0" indent="-76200" marL="1143000">
              <a:spcBef>
                <a:spcPts val="480"/>
              </a:spcBef>
              <a:spcAft>
                <a:spcPts val="0"/>
              </a:spcAft>
              <a:buClr>
                <a:schemeClr val="dk1"/>
              </a:buClr>
              <a:buFont typeface="Calibri"/>
              <a:buChar char="•"/>
              <a:defRPr/>
            </a:lvl3pPr>
            <a:lvl4pPr algn="l" rtl="0" indent="-101600" marL="1600200">
              <a:spcBef>
                <a:spcPts val="400"/>
              </a:spcBef>
              <a:spcAft>
                <a:spcPts val="0"/>
              </a:spcAft>
              <a:buClr>
                <a:schemeClr val="dk1"/>
              </a:buClr>
              <a:buFont typeface="Calibri"/>
              <a:buChar char="–"/>
              <a:defRPr/>
            </a:lvl4pPr>
            <a:lvl5pPr algn="l" rtl="0" indent="-101600" marL="2057400">
              <a:spcBef>
                <a:spcPts val="400"/>
              </a:spcBef>
              <a:spcAft>
                <a:spcPts val="0"/>
              </a:spcAft>
              <a:buClr>
                <a:schemeClr val="dk1"/>
              </a:buClr>
              <a:buFont typeface="Calibri"/>
              <a:buChar char="»"/>
              <a:defRPr/>
            </a:lvl5pPr>
            <a:lvl6pPr algn="l" rtl="0" indent="-101600" marL="2514600">
              <a:spcBef>
                <a:spcPts val="400"/>
              </a:spcBef>
              <a:buClr>
                <a:schemeClr val="dk1"/>
              </a:buClr>
              <a:buFont typeface="Calibri"/>
              <a:buChar char="•"/>
              <a:defRPr/>
            </a:lvl6pPr>
            <a:lvl7pPr algn="l" rtl="0" indent="-101600" marL="2971800">
              <a:spcBef>
                <a:spcPts val="400"/>
              </a:spcBef>
              <a:buClr>
                <a:schemeClr val="dk1"/>
              </a:buClr>
              <a:buFont typeface="Calibri"/>
              <a:buChar char="•"/>
              <a:defRPr/>
            </a:lvl7pPr>
            <a:lvl8pPr algn="l" rtl="0" indent="-101600" marL="3429000">
              <a:spcBef>
                <a:spcPts val="400"/>
              </a:spcBef>
              <a:buClr>
                <a:schemeClr val="dk1"/>
              </a:buClr>
              <a:buFont typeface="Calibri"/>
              <a:buChar char="•"/>
              <a:defRPr/>
            </a:lvl8pPr>
            <a:lvl9pPr algn="l" rtl="0" indent="-101600" marL="3886200">
              <a:spcBef>
                <a:spcPts val="400"/>
              </a:spcBef>
              <a:buClr>
                <a:schemeClr val="dk1"/>
              </a:buClr>
              <a:buFont typeface="Calibri"/>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Picture with Caption">
    <p:spTree>
      <p:nvGrpSpPr>
        <p:cNvPr id="104" name="Shape 104"/>
        <p:cNvGrpSpPr/>
        <p:nvPr/>
      </p:nvGrpSpPr>
      <p:grpSpPr>
        <a:xfrm>
          <a:off y="0" x="0"/>
          <a:ext cy="0" cx="0"/>
          <a:chOff y="0" x="0"/>
          <a:chExt cy="0" cx="0"/>
        </a:xfrm>
      </p:grpSpPr>
      <p:sp>
        <p:nvSpPr>
          <p:cNvPr id="105" name="Shape 105"/>
          <p:cNvSpPr txBox="1"/>
          <p:nvPr>
            <p:ph type="title"/>
          </p:nvPr>
        </p:nvSpPr>
        <p:spPr>
          <a:xfrm>
            <a:off y="4800600" x="1792288"/>
            <a:ext cy="566737" cx="5486399"/>
          </a:xfrm>
          <a:prstGeom prst="rect">
            <a:avLst/>
          </a:prstGeom>
          <a:noFill/>
          <a:ln>
            <a:noFill/>
          </a:ln>
        </p:spPr>
        <p:txBody>
          <a:bodyPr bIns="91425" rIns="91425" lIns="91425" tIns="91425" anchor="b" anchorCtr="0"/>
          <a:lstStyle>
            <a:lvl1pPr algn="l"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
        <p:nvSpPr>
          <p:cNvPr id="106" name="Shape 106"/>
          <p:cNvSpPr/>
          <p:nvPr>
            <p:ph idx="2" type="pic"/>
          </p:nvPr>
        </p:nvSpPr>
        <p:spPr>
          <a:xfrm>
            <a:off y="612775" x="1792288"/>
            <a:ext cy="4114800" cx="5486399"/>
          </a:xfrm>
          <a:prstGeom prst="rect">
            <a:avLst/>
          </a:prstGeom>
          <a:noFill/>
          <a:ln>
            <a:noFill/>
          </a:ln>
        </p:spPr>
      </p:sp>
      <p:sp>
        <p:nvSpPr>
          <p:cNvPr id="107" name="Shape 107"/>
          <p:cNvSpPr txBox="1"/>
          <p:nvPr>
            <p:ph idx="1" type="body"/>
          </p:nvPr>
        </p:nvSpPr>
        <p:spPr>
          <a:xfrm>
            <a:off y="5367337" x="1792288"/>
            <a:ext cy="804861" cx="5486399"/>
          </a:xfrm>
          <a:prstGeom prst="rect">
            <a:avLst/>
          </a:prstGeom>
          <a:noFill/>
          <a:ln>
            <a:noFill/>
          </a:ln>
        </p:spPr>
        <p:txBody>
          <a:bodyPr bIns="91425" rIns="91425" lIns="91425" tIns="91425" anchor="t" anchorCtr="0"/>
          <a:lstStyle>
            <a:lvl1pPr rtl="0" indent="0" marL="0">
              <a:buFont typeface="Calibri"/>
              <a:buNone/>
              <a:defRPr/>
            </a:lvl1pPr>
            <a:lvl2pPr rtl="0" indent="0" marL="457200">
              <a:buFont typeface="Calibri"/>
              <a:buNone/>
              <a:defRPr/>
            </a:lvl2pPr>
            <a:lvl3pPr rtl="0" indent="0" marL="914400">
              <a:buFont typeface="Calibri"/>
              <a:buNone/>
              <a:defRPr/>
            </a:lvl3pPr>
            <a:lvl4pPr rtl="0" indent="0" marL="1371600">
              <a:buFont typeface="Calibri"/>
              <a:buNone/>
              <a:defRPr/>
            </a:lvl4pPr>
            <a:lvl5pPr rtl="0" indent="0" marL="1828800">
              <a:buFont typeface="Calibri"/>
              <a:buNone/>
              <a:defRPr/>
            </a:lvl5pPr>
            <a:lvl6pPr rtl="0" indent="0" marL="2286000">
              <a:buFont typeface="Calibri"/>
              <a:buNone/>
              <a:defRPr/>
            </a:lvl6pPr>
            <a:lvl7pPr rtl="0" indent="0" marL="2743200">
              <a:buFont typeface="Calibri"/>
              <a:buNone/>
              <a:defRPr/>
            </a:lvl7pPr>
            <a:lvl8pPr rtl="0" indent="0" marL="3200400">
              <a:buFont typeface="Calibri"/>
              <a:buNone/>
              <a:defRPr/>
            </a:lvl8pPr>
            <a:lvl9pPr rtl="0" indent="0" marL="3657600">
              <a:buFont typeface="Calibri"/>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spTree>
      <p:nvGrpSpPr>
        <p:cNvPr id="108" name="Shape 108"/>
        <p:cNvGrpSpPr/>
        <p:nvPr/>
      </p:nvGrpSpPr>
      <p:grpSpPr>
        <a:xfrm>
          <a:off y="0" x="0"/>
          <a:ext cy="0" cx="0"/>
          <a:chOff y="0" x="0"/>
          <a:chExt cy="0" cx="0"/>
        </a:xfrm>
      </p:grpSpPr>
      <p:sp>
        <p:nvSpPr>
          <p:cNvPr id="109" name="Shape 109"/>
          <p:cNvSpPr txBox="1"/>
          <p:nvPr>
            <p:ph type="title"/>
          </p:nvPr>
        </p:nvSpPr>
        <p:spPr>
          <a:xfrm>
            <a:off y="273050" x="457200"/>
            <a:ext cy="1162049" cx="3008313"/>
          </a:xfrm>
          <a:prstGeom prst="rect">
            <a:avLst/>
          </a:prstGeom>
          <a:noFill/>
          <a:ln>
            <a:noFill/>
          </a:ln>
        </p:spPr>
        <p:txBody>
          <a:bodyPr bIns="91425" rIns="91425" lIns="91425" tIns="91425" anchor="b" anchorCtr="0"/>
          <a:lstStyle>
            <a:lvl1pPr algn="l"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
        <p:nvSpPr>
          <p:cNvPr id="110" name="Shape 110"/>
          <p:cNvSpPr txBox="1"/>
          <p:nvPr>
            <p:ph idx="1" type="body"/>
          </p:nvPr>
        </p:nvSpPr>
        <p:spPr>
          <a:xfrm>
            <a:off y="273050" x="3575050"/>
            <a:ext cy="5853112" cx="5111750"/>
          </a:xfrm>
          <a:prstGeom prst="rect">
            <a:avLst/>
          </a:prstGeom>
          <a:noFill/>
          <a:ln>
            <a:noFill/>
          </a:ln>
        </p:spPr>
        <p:txBody>
          <a:bodyPr bIns="91425" rIns="91425" lIns="91425" tIns="91425" anchor="t" anchorCtr="0"/>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
        <p:nvSpPr>
          <p:cNvPr id="111" name="Shape 111"/>
          <p:cNvSpPr txBox="1"/>
          <p:nvPr>
            <p:ph idx="2" type="body"/>
          </p:nvPr>
        </p:nvSpPr>
        <p:spPr>
          <a:xfrm>
            <a:off y="1435100" x="457200"/>
            <a:ext cy="4691063" cx="3008313"/>
          </a:xfrm>
          <a:prstGeom prst="rect">
            <a:avLst/>
          </a:prstGeom>
          <a:noFill/>
          <a:ln>
            <a:noFill/>
          </a:ln>
        </p:spPr>
        <p:txBody>
          <a:bodyPr bIns="91425" rIns="91425" lIns="91425" tIns="91425" anchor="t" anchorCtr="0"/>
          <a:lstStyle>
            <a:lvl1pPr rtl="0" indent="0" marL="0">
              <a:buFont typeface="Calibri"/>
              <a:buNone/>
              <a:defRPr/>
            </a:lvl1pPr>
            <a:lvl2pPr rtl="0" indent="0" marL="457200">
              <a:buFont typeface="Calibri"/>
              <a:buNone/>
              <a:defRPr/>
            </a:lvl2pPr>
            <a:lvl3pPr rtl="0" indent="0" marL="914400">
              <a:buFont typeface="Calibri"/>
              <a:buNone/>
              <a:defRPr/>
            </a:lvl3pPr>
            <a:lvl4pPr rtl="0" indent="0" marL="1371600">
              <a:buFont typeface="Calibri"/>
              <a:buNone/>
              <a:defRPr/>
            </a:lvl4pPr>
            <a:lvl5pPr rtl="0" indent="0" marL="1828800">
              <a:buFont typeface="Calibri"/>
              <a:buNone/>
              <a:defRPr/>
            </a:lvl5pPr>
            <a:lvl6pPr rtl="0" indent="0" marL="2286000">
              <a:buFont typeface="Calibri"/>
              <a:buNone/>
              <a:defRPr/>
            </a:lvl6pPr>
            <a:lvl7pPr rtl="0" indent="0" marL="2743200">
              <a:buFont typeface="Calibri"/>
              <a:buNone/>
              <a:defRPr/>
            </a:lvl7pPr>
            <a:lvl8pPr rtl="0" indent="0" marL="3200400">
              <a:buFont typeface="Calibri"/>
              <a:buNone/>
              <a:defRPr/>
            </a:lvl8pPr>
            <a:lvl9pPr rtl="0" indent="0" marL="3657600">
              <a:buFont typeface="Calibri"/>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112" name="Shape 112"/>
        <p:cNvGrpSpPr/>
        <p:nvPr/>
      </p:nvGrpSpPr>
      <p:grpSpPr>
        <a:xfrm>
          <a:off y="0" x="0"/>
          <a:ext cy="0" cx="0"/>
          <a:chOff y="0" x="0"/>
          <a:chExt cy="0" cx="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113" name="Shape 113"/>
        <p:cNvGrpSpPr/>
        <p:nvPr/>
      </p:nvGrpSpPr>
      <p:grpSpPr>
        <a:xfrm>
          <a:off y="0" x="0"/>
          <a:ext cy="0" cx="0"/>
          <a:chOff y="0" x="0"/>
          <a:chExt cy="0" cx="0"/>
        </a:xfrm>
      </p:grpSpPr>
      <p:sp>
        <p:nvSpPr>
          <p:cNvPr id="114" name="Shape 114"/>
          <p:cNvSpPr txBox="1"/>
          <p:nvPr>
            <p:ph type="title"/>
          </p:nvPr>
        </p:nvSpPr>
        <p:spPr>
          <a:xfrm>
            <a:off y="274637" x="457200"/>
            <a:ext cy="1143000" cx="8229600"/>
          </a:xfrm>
          <a:prstGeom prst="rect">
            <a:avLst/>
          </a:prstGeom>
          <a:noFill/>
          <a:ln>
            <a:noFill/>
          </a:ln>
        </p:spPr>
        <p:txBody>
          <a:bodyPr bIns="91425" rIns="91425" lIns="91425" t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algn="ctr" rtl="0" marL="457200">
              <a:spcBef>
                <a:spcPts val="0"/>
              </a:spcBef>
              <a:spcAft>
                <a:spcPts val="0"/>
              </a:spcAft>
              <a:defRPr/>
            </a:lvl6pPr>
            <a:lvl7pPr algn="ctr" rtl="0" marL="914400">
              <a:spcBef>
                <a:spcPts val="0"/>
              </a:spcBef>
              <a:spcAft>
                <a:spcPts val="0"/>
              </a:spcAft>
              <a:defRPr/>
            </a:lvl7pPr>
            <a:lvl8pPr algn="ctr" rtl="0" marL="1371600">
              <a:spcBef>
                <a:spcPts val="0"/>
              </a:spcBef>
              <a:spcAft>
                <a:spcPts val="0"/>
              </a:spcAft>
              <a:defRPr/>
            </a:lvl8pPr>
            <a:lvl9pPr algn="ctr" rtl="0" marL="1828800">
              <a:spcBef>
                <a:spcPts val="0"/>
              </a:spcBef>
              <a:spcAft>
                <a:spcPts val="0"/>
              </a:spcAft>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115" name="Shape 115"/>
        <p:cNvGrpSpPr/>
        <p:nvPr/>
      </p:nvGrpSpPr>
      <p:grpSpPr>
        <a:xfrm>
          <a:off y="0" x="0"/>
          <a:ext cy="0" cx="0"/>
          <a:chOff y="0" x="0"/>
          <a:chExt cy="0" cx="0"/>
        </a:xfrm>
      </p:grpSpPr>
      <p:sp>
        <p:nvSpPr>
          <p:cNvPr id="116" name="Shape 116"/>
          <p:cNvSpPr txBox="1"/>
          <p:nvPr>
            <p:ph type="title"/>
          </p:nvPr>
        </p:nvSpPr>
        <p:spPr>
          <a:xfrm>
            <a:off y="274637" x="457200"/>
            <a:ext cy="1143000" cx="8229600"/>
          </a:xfrm>
          <a:prstGeom prst="rect">
            <a:avLst/>
          </a:prstGeom>
          <a:noFill/>
          <a:ln>
            <a:noFill/>
          </a:ln>
        </p:spPr>
        <p:txBody>
          <a:bodyPr bIns="91425" rIns="91425" lIns="91425" tIns="91425" anchor="ctr" anchorCtr="0"/>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
        <p:nvSpPr>
          <p:cNvPr id="117" name="Shape 117"/>
          <p:cNvSpPr txBox="1"/>
          <p:nvPr>
            <p:ph idx="1" type="body"/>
          </p:nvPr>
        </p:nvSpPr>
        <p:spPr>
          <a:xfrm>
            <a:off y="1535112" x="457200"/>
            <a:ext cy="639762" cx="4040187"/>
          </a:xfrm>
          <a:prstGeom prst="rect">
            <a:avLst/>
          </a:prstGeom>
          <a:noFill/>
          <a:ln>
            <a:noFill/>
          </a:ln>
        </p:spPr>
        <p:txBody>
          <a:bodyPr bIns="91425" rIns="91425" lIns="91425" tIns="91425" anchor="b" anchorCtr="0"/>
          <a:lstStyle>
            <a:lvl1pPr rtl="0" indent="0" marL="0">
              <a:buFont typeface="Calibri"/>
              <a:buNone/>
              <a:defRPr/>
            </a:lvl1pPr>
            <a:lvl2pPr rtl="0" indent="0" marL="457200">
              <a:buFont typeface="Calibri"/>
              <a:buNone/>
              <a:defRPr/>
            </a:lvl2pPr>
            <a:lvl3pPr rtl="0" indent="0" marL="914400">
              <a:buFont typeface="Calibri"/>
              <a:buNone/>
              <a:defRPr/>
            </a:lvl3pPr>
            <a:lvl4pPr rtl="0" indent="0" marL="1371600">
              <a:buFont typeface="Calibri"/>
              <a:buNone/>
              <a:defRPr/>
            </a:lvl4pPr>
            <a:lvl5pPr rtl="0" indent="0" marL="1828800">
              <a:buFont typeface="Calibri"/>
              <a:buNone/>
              <a:defRPr/>
            </a:lvl5pPr>
            <a:lvl6pPr rtl="0" indent="0" marL="2286000">
              <a:buFont typeface="Calibri"/>
              <a:buNone/>
              <a:defRPr/>
            </a:lvl6pPr>
            <a:lvl7pPr rtl="0" indent="0" marL="2743200">
              <a:buFont typeface="Calibri"/>
              <a:buNone/>
              <a:defRPr/>
            </a:lvl7pPr>
            <a:lvl8pPr rtl="0" indent="0" marL="3200400">
              <a:buFont typeface="Calibri"/>
              <a:buNone/>
              <a:defRPr/>
            </a:lvl8pPr>
            <a:lvl9pPr rtl="0" indent="0" marL="3657600">
              <a:buFont typeface="Calibri"/>
              <a:buNone/>
              <a:defRPr/>
            </a:lvl9pPr>
          </a:lstStyle>
          <a:p/>
        </p:txBody>
      </p:sp>
      <p:sp>
        <p:nvSpPr>
          <p:cNvPr id="118" name="Shape 118"/>
          <p:cNvSpPr txBox="1"/>
          <p:nvPr>
            <p:ph idx="2" type="body"/>
          </p:nvPr>
        </p:nvSpPr>
        <p:spPr>
          <a:xfrm>
            <a:off y="2174875" x="457200"/>
            <a:ext cy="3951287" cx="4040187"/>
          </a:xfrm>
          <a:prstGeom prst="rect">
            <a:avLst/>
          </a:prstGeom>
          <a:noFill/>
          <a:ln>
            <a:noFill/>
          </a:ln>
        </p:spPr>
        <p:txBody>
          <a:bodyPr bIns="91425" rIns="91425" lIns="91425" tIns="91425" anchor="t" anchorCtr="0"/>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
        <p:nvSpPr>
          <p:cNvPr id="119" name="Shape 119"/>
          <p:cNvSpPr txBox="1"/>
          <p:nvPr>
            <p:ph idx="3" type="body"/>
          </p:nvPr>
        </p:nvSpPr>
        <p:spPr>
          <a:xfrm>
            <a:off y="1535112" x="4645025"/>
            <a:ext cy="639762" cx="4041774"/>
          </a:xfrm>
          <a:prstGeom prst="rect">
            <a:avLst/>
          </a:prstGeom>
          <a:noFill/>
          <a:ln>
            <a:noFill/>
          </a:ln>
        </p:spPr>
        <p:txBody>
          <a:bodyPr bIns="91425" rIns="91425" lIns="91425" tIns="91425" anchor="b" anchorCtr="0"/>
          <a:lstStyle>
            <a:lvl1pPr rtl="0" indent="0" marL="0">
              <a:buFont typeface="Calibri"/>
              <a:buNone/>
              <a:defRPr/>
            </a:lvl1pPr>
            <a:lvl2pPr rtl="0" indent="0" marL="457200">
              <a:buFont typeface="Calibri"/>
              <a:buNone/>
              <a:defRPr/>
            </a:lvl2pPr>
            <a:lvl3pPr rtl="0" indent="0" marL="914400">
              <a:buFont typeface="Calibri"/>
              <a:buNone/>
              <a:defRPr/>
            </a:lvl3pPr>
            <a:lvl4pPr rtl="0" indent="0" marL="1371600">
              <a:buFont typeface="Calibri"/>
              <a:buNone/>
              <a:defRPr/>
            </a:lvl4pPr>
            <a:lvl5pPr rtl="0" indent="0" marL="1828800">
              <a:buFont typeface="Calibri"/>
              <a:buNone/>
              <a:defRPr/>
            </a:lvl5pPr>
            <a:lvl6pPr rtl="0" indent="0" marL="2286000">
              <a:buFont typeface="Calibri"/>
              <a:buNone/>
              <a:defRPr/>
            </a:lvl6pPr>
            <a:lvl7pPr rtl="0" indent="0" marL="2743200">
              <a:buFont typeface="Calibri"/>
              <a:buNone/>
              <a:defRPr/>
            </a:lvl7pPr>
            <a:lvl8pPr rtl="0" indent="0" marL="3200400">
              <a:buFont typeface="Calibri"/>
              <a:buNone/>
              <a:defRPr/>
            </a:lvl8pPr>
            <a:lvl9pPr rtl="0" indent="0" marL="3657600">
              <a:buFont typeface="Calibri"/>
              <a:buNone/>
              <a:defRPr/>
            </a:lvl9pPr>
          </a:lstStyle>
          <a:p/>
        </p:txBody>
      </p:sp>
      <p:sp>
        <p:nvSpPr>
          <p:cNvPr id="120" name="Shape 120"/>
          <p:cNvSpPr txBox="1"/>
          <p:nvPr>
            <p:ph idx="4" type="body"/>
          </p:nvPr>
        </p:nvSpPr>
        <p:spPr>
          <a:xfrm>
            <a:off y="2174875" x="4645025"/>
            <a:ext cy="3951287" cx="4041774"/>
          </a:xfrm>
          <a:prstGeom prst="rect">
            <a:avLst/>
          </a:prstGeom>
          <a:noFill/>
          <a:ln>
            <a:noFill/>
          </a:ln>
        </p:spPr>
        <p:txBody>
          <a:bodyPr bIns="91425" rIns="91425" lIns="91425" tIns="91425" anchor="t" anchorCtr="0"/>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Picture with Caption">
    <p:spTree>
      <p:nvGrpSpPr>
        <p:cNvPr id="20" name="Shape 20"/>
        <p:cNvGrpSpPr/>
        <p:nvPr/>
      </p:nvGrpSpPr>
      <p:grpSpPr>
        <a:xfrm>
          <a:off y="0" x="0"/>
          <a:ext cy="0" cx="0"/>
          <a:chOff y="0" x="0"/>
          <a:chExt cy="0" cx="0"/>
        </a:xfrm>
      </p:grpSpPr>
      <p:sp>
        <p:nvSpPr>
          <p:cNvPr id="21" name="Shape 21"/>
          <p:cNvSpPr txBox="1"/>
          <p:nvPr>
            <p:ph type="title"/>
          </p:nvPr>
        </p:nvSpPr>
        <p:spPr>
          <a:xfrm>
            <a:off y="4800600" x="1792288"/>
            <a:ext cy="566737" cx="5486399"/>
          </a:xfrm>
          <a:prstGeom prst="rect">
            <a:avLst/>
          </a:prstGeom>
          <a:noFill/>
          <a:ln>
            <a:noFill/>
          </a:ln>
        </p:spPr>
        <p:txBody>
          <a:bodyPr bIns="91425" rIns="91425" lIns="91425" tIns="91425" anchor="b" anchorCtr="0"/>
          <a:lstStyle>
            <a:lvl1pPr algn="l"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
        <p:nvSpPr>
          <p:cNvPr id="22" name="Shape 22"/>
          <p:cNvSpPr/>
          <p:nvPr>
            <p:ph idx="2" type="pic"/>
          </p:nvPr>
        </p:nvSpPr>
        <p:spPr>
          <a:xfrm>
            <a:off y="612775" x="1792288"/>
            <a:ext cy="4114800" cx="5486399"/>
          </a:xfrm>
          <a:prstGeom prst="rect">
            <a:avLst/>
          </a:prstGeom>
          <a:noFill/>
          <a:ln>
            <a:noFill/>
          </a:ln>
        </p:spPr>
      </p:sp>
      <p:sp>
        <p:nvSpPr>
          <p:cNvPr id="23" name="Shape 23"/>
          <p:cNvSpPr txBox="1"/>
          <p:nvPr>
            <p:ph idx="1" type="body"/>
          </p:nvPr>
        </p:nvSpPr>
        <p:spPr>
          <a:xfrm>
            <a:off y="5367337" x="1792288"/>
            <a:ext cy="804861" cx="5486399"/>
          </a:xfrm>
          <a:prstGeom prst="rect">
            <a:avLst/>
          </a:prstGeom>
          <a:noFill/>
          <a:ln>
            <a:noFill/>
          </a:ln>
        </p:spPr>
        <p:txBody>
          <a:bodyPr bIns="91425" rIns="91425" lIns="91425" tIns="91425" anchor="t" anchorCtr="0"/>
          <a:lstStyle>
            <a:lvl1pPr rtl="0" indent="0" marL="0">
              <a:buFont typeface="Calibri"/>
              <a:buNone/>
              <a:defRPr/>
            </a:lvl1pPr>
            <a:lvl2pPr rtl="0" indent="0" marL="457200">
              <a:buFont typeface="Calibri"/>
              <a:buNone/>
              <a:defRPr/>
            </a:lvl2pPr>
            <a:lvl3pPr rtl="0" indent="0" marL="914400">
              <a:buFont typeface="Calibri"/>
              <a:buNone/>
              <a:defRPr/>
            </a:lvl3pPr>
            <a:lvl4pPr rtl="0" indent="0" marL="1371600">
              <a:buFont typeface="Calibri"/>
              <a:buNone/>
              <a:defRPr/>
            </a:lvl4pPr>
            <a:lvl5pPr rtl="0" indent="0" marL="1828800">
              <a:buFont typeface="Calibri"/>
              <a:buNone/>
              <a:defRPr/>
            </a:lvl5pPr>
            <a:lvl6pPr rtl="0" indent="0" marL="2286000">
              <a:buFont typeface="Calibri"/>
              <a:buNone/>
              <a:defRPr/>
            </a:lvl6pPr>
            <a:lvl7pPr rtl="0" indent="0" marL="2743200">
              <a:buFont typeface="Calibri"/>
              <a:buNone/>
              <a:defRPr/>
            </a:lvl7pPr>
            <a:lvl8pPr rtl="0" indent="0" marL="3200400">
              <a:buFont typeface="Calibri"/>
              <a:buNone/>
              <a:defRPr/>
            </a:lvl8pPr>
            <a:lvl9pPr rtl="0" indent="0" marL="3657600">
              <a:buFont typeface="Calibri"/>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121" name="Shape 121"/>
        <p:cNvGrpSpPr/>
        <p:nvPr/>
      </p:nvGrpSpPr>
      <p:grpSpPr>
        <a:xfrm>
          <a:off y="0" x="0"/>
          <a:ext cy="0" cx="0"/>
          <a:chOff y="0" x="0"/>
          <a:chExt cy="0" cx="0"/>
        </a:xfrm>
      </p:grpSpPr>
      <p:sp>
        <p:nvSpPr>
          <p:cNvPr id="122" name="Shape 122"/>
          <p:cNvSpPr txBox="1"/>
          <p:nvPr>
            <p:ph type="title"/>
          </p:nvPr>
        </p:nvSpPr>
        <p:spPr>
          <a:xfrm>
            <a:off y="274637" x="457200"/>
            <a:ext cy="1143000" cx="8229600"/>
          </a:xfrm>
          <a:prstGeom prst="rect">
            <a:avLst/>
          </a:prstGeom>
          <a:noFill/>
          <a:ln>
            <a:noFill/>
          </a:ln>
        </p:spPr>
        <p:txBody>
          <a:bodyPr bIns="91425" rIns="91425" lIns="91425" t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algn="ctr" rtl="0" marL="457200">
              <a:spcBef>
                <a:spcPts val="0"/>
              </a:spcBef>
              <a:spcAft>
                <a:spcPts val="0"/>
              </a:spcAft>
              <a:defRPr/>
            </a:lvl6pPr>
            <a:lvl7pPr algn="ctr" rtl="0" marL="914400">
              <a:spcBef>
                <a:spcPts val="0"/>
              </a:spcBef>
              <a:spcAft>
                <a:spcPts val="0"/>
              </a:spcAft>
              <a:defRPr/>
            </a:lvl7pPr>
            <a:lvl8pPr algn="ctr" rtl="0" marL="1371600">
              <a:spcBef>
                <a:spcPts val="0"/>
              </a:spcBef>
              <a:spcAft>
                <a:spcPts val="0"/>
              </a:spcAft>
              <a:defRPr/>
            </a:lvl8pPr>
            <a:lvl9pPr algn="ctr" rtl="0" marL="1828800">
              <a:spcBef>
                <a:spcPts val="0"/>
              </a:spcBef>
              <a:spcAft>
                <a:spcPts val="0"/>
              </a:spcAft>
              <a:defRPr/>
            </a:lvl9pPr>
          </a:lstStyle>
          <a:p/>
        </p:txBody>
      </p:sp>
      <p:sp>
        <p:nvSpPr>
          <p:cNvPr id="123" name="Shape 123"/>
          <p:cNvSpPr txBox="1"/>
          <p:nvPr>
            <p:ph idx="1" type="body"/>
          </p:nvPr>
        </p:nvSpPr>
        <p:spPr>
          <a:xfrm>
            <a:off y="1600200" x="457200"/>
            <a:ext cy="4525963" cx="4038599"/>
          </a:xfrm>
          <a:prstGeom prst="rect">
            <a:avLst/>
          </a:prstGeom>
          <a:noFill/>
          <a:ln>
            <a:noFill/>
          </a:ln>
        </p:spPr>
        <p:txBody>
          <a:bodyPr bIns="91425" rIns="91425" lIns="91425" tIns="91425" anchor="t" anchorCtr="0"/>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
        <p:nvSpPr>
          <p:cNvPr id="124" name="Shape 124"/>
          <p:cNvSpPr txBox="1"/>
          <p:nvPr>
            <p:ph idx="2" type="body"/>
          </p:nvPr>
        </p:nvSpPr>
        <p:spPr>
          <a:xfrm>
            <a:off y="1600200" x="4648200"/>
            <a:ext cy="4525963" cx="4038599"/>
          </a:xfrm>
          <a:prstGeom prst="rect">
            <a:avLst/>
          </a:prstGeom>
          <a:noFill/>
          <a:ln>
            <a:noFill/>
          </a:ln>
        </p:spPr>
        <p:txBody>
          <a:bodyPr bIns="91425" rIns="91425" lIns="91425" tIns="91425" anchor="t" anchorCtr="0"/>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25" name="Shape 125"/>
        <p:cNvGrpSpPr/>
        <p:nvPr/>
      </p:nvGrpSpPr>
      <p:grpSpPr>
        <a:xfrm>
          <a:off y="0" x="0"/>
          <a:ext cy="0" cx="0"/>
          <a:chOff y="0" x="0"/>
          <a:chExt cy="0" cx="0"/>
        </a:xfrm>
      </p:grpSpPr>
      <p:sp>
        <p:nvSpPr>
          <p:cNvPr id="126" name="Shape 126"/>
          <p:cNvSpPr txBox="1"/>
          <p:nvPr>
            <p:ph type="title"/>
          </p:nvPr>
        </p:nvSpPr>
        <p:spPr>
          <a:xfrm>
            <a:off y="4406900" x="722312"/>
            <a:ext cy="1362075" cx="7772400"/>
          </a:xfrm>
          <a:prstGeom prst="rect">
            <a:avLst/>
          </a:prstGeom>
          <a:noFill/>
          <a:ln>
            <a:noFill/>
          </a:ln>
        </p:spPr>
        <p:txBody>
          <a:bodyPr bIns="91425" rIns="91425" lIns="91425" tIns="91425" anchor="t" anchorCtr="0"/>
          <a:lstStyle>
            <a:lvl1pPr algn="l"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
        <p:nvSpPr>
          <p:cNvPr id="127" name="Shape 127"/>
          <p:cNvSpPr txBox="1"/>
          <p:nvPr>
            <p:ph idx="1" type="body"/>
          </p:nvPr>
        </p:nvSpPr>
        <p:spPr>
          <a:xfrm>
            <a:off y="2906713" x="722312"/>
            <a:ext cy="1500187" cx="7772400"/>
          </a:xfrm>
          <a:prstGeom prst="rect">
            <a:avLst/>
          </a:prstGeom>
          <a:noFill/>
          <a:ln>
            <a:noFill/>
          </a:ln>
        </p:spPr>
        <p:txBody>
          <a:bodyPr bIns="91425" rIns="91425" lIns="91425" tIns="91425" anchor="b" anchorCtr="0"/>
          <a:lstStyle>
            <a:lvl1pPr rtl="0" indent="0" marL="0">
              <a:buClr>
                <a:srgbClr val="888888"/>
              </a:buClr>
              <a:buFont typeface="Calibri"/>
              <a:buNone/>
              <a:defRPr/>
            </a:lvl1pPr>
            <a:lvl2pPr rtl="0" indent="0" marL="457200">
              <a:buClr>
                <a:srgbClr val="888888"/>
              </a:buClr>
              <a:buFont typeface="Calibri"/>
              <a:buNone/>
              <a:defRPr/>
            </a:lvl2pPr>
            <a:lvl3pPr rtl="0" indent="0" marL="914400">
              <a:buClr>
                <a:srgbClr val="888888"/>
              </a:buClr>
              <a:buFont typeface="Calibri"/>
              <a:buNone/>
              <a:defRPr/>
            </a:lvl3pPr>
            <a:lvl4pPr rtl="0" indent="0" marL="1371600">
              <a:buClr>
                <a:srgbClr val="888888"/>
              </a:buClr>
              <a:buFont typeface="Calibri"/>
              <a:buNone/>
              <a:defRPr/>
            </a:lvl4pPr>
            <a:lvl5pPr rtl="0" indent="0" marL="1828800">
              <a:buClr>
                <a:srgbClr val="888888"/>
              </a:buClr>
              <a:buFont typeface="Calibri"/>
              <a:buNone/>
              <a:defRPr/>
            </a:lvl5pPr>
            <a:lvl6pPr rtl="0" indent="0" marL="2286000">
              <a:buClr>
                <a:srgbClr val="888888"/>
              </a:buClr>
              <a:buFont typeface="Calibri"/>
              <a:buNone/>
              <a:defRPr/>
            </a:lvl6pPr>
            <a:lvl7pPr rtl="0" indent="0" marL="2743200">
              <a:buClr>
                <a:srgbClr val="888888"/>
              </a:buClr>
              <a:buFont typeface="Calibri"/>
              <a:buNone/>
              <a:defRPr/>
            </a:lvl7pPr>
            <a:lvl8pPr rtl="0" indent="0" marL="3200400">
              <a:buClr>
                <a:srgbClr val="888888"/>
              </a:buClr>
              <a:buFont typeface="Calibri"/>
              <a:buNone/>
              <a:defRPr/>
            </a:lvl8pPr>
            <a:lvl9pPr rtl="0" indent="0" marL="3657600">
              <a:buClr>
                <a:srgbClr val="888888"/>
              </a:buClr>
              <a:buFont typeface="Calibri"/>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128" name="Shape 128"/>
        <p:cNvGrpSpPr/>
        <p:nvPr/>
      </p:nvGrpSpPr>
      <p:grpSpPr>
        <a:xfrm>
          <a:off y="0" x="0"/>
          <a:ext cy="0" cx="0"/>
          <a:chOff y="0" x="0"/>
          <a:chExt cy="0" cx="0"/>
        </a:xfrm>
      </p:grpSpPr>
      <p:sp>
        <p:nvSpPr>
          <p:cNvPr id="129" name="Shape 129"/>
          <p:cNvSpPr txBox="1"/>
          <p:nvPr>
            <p:ph type="title"/>
          </p:nvPr>
        </p:nvSpPr>
        <p:spPr>
          <a:xfrm>
            <a:off y="274637" x="457200"/>
            <a:ext cy="1143000" cx="8229600"/>
          </a:xfrm>
          <a:prstGeom prst="rect">
            <a:avLst/>
          </a:prstGeom>
          <a:noFill/>
          <a:ln>
            <a:noFill/>
          </a:ln>
        </p:spPr>
        <p:txBody>
          <a:bodyPr bIns="91425" rIns="91425" lIns="91425" t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algn="ctr" rtl="0" marL="457200">
              <a:spcBef>
                <a:spcPts val="0"/>
              </a:spcBef>
              <a:spcAft>
                <a:spcPts val="0"/>
              </a:spcAft>
              <a:defRPr/>
            </a:lvl6pPr>
            <a:lvl7pPr algn="ctr" rtl="0" marL="914400">
              <a:spcBef>
                <a:spcPts val="0"/>
              </a:spcBef>
              <a:spcAft>
                <a:spcPts val="0"/>
              </a:spcAft>
              <a:defRPr/>
            </a:lvl7pPr>
            <a:lvl8pPr algn="ctr" rtl="0" marL="1371600">
              <a:spcBef>
                <a:spcPts val="0"/>
              </a:spcBef>
              <a:spcAft>
                <a:spcPts val="0"/>
              </a:spcAft>
              <a:defRPr/>
            </a:lvl8pPr>
            <a:lvl9pPr algn="ctr" rtl="0" marL="1828800">
              <a:spcBef>
                <a:spcPts val="0"/>
              </a:spcBef>
              <a:spcAft>
                <a:spcPts val="0"/>
              </a:spcAft>
              <a:defRPr/>
            </a:lvl9pPr>
          </a:lstStyle>
          <a:p/>
        </p:txBody>
      </p:sp>
      <p:sp>
        <p:nvSpPr>
          <p:cNvPr id="130" name="Shape 130"/>
          <p:cNvSpPr txBox="1"/>
          <p:nvPr>
            <p:ph idx="1" type="body"/>
          </p:nvPr>
        </p:nvSpPr>
        <p:spPr>
          <a:xfrm>
            <a:off y="1600200" x="457200"/>
            <a:ext cy="4525961" cx="8229600"/>
          </a:xfrm>
          <a:prstGeom prst="rect">
            <a:avLst/>
          </a:prstGeom>
          <a:noFill/>
          <a:ln>
            <a:noFill/>
          </a:ln>
        </p:spPr>
        <p:txBody>
          <a:bodyPr bIns="91425" rIns="91425" lIns="91425" tIns="91425" anchor="t" anchorCtr="0"/>
          <a:lstStyle>
            <a:lvl1pPr algn="l" rtl="0" indent="-139700" marL="342900">
              <a:spcBef>
                <a:spcPts val="640"/>
              </a:spcBef>
              <a:spcAft>
                <a:spcPts val="0"/>
              </a:spcAft>
              <a:buClr>
                <a:schemeClr val="dk1"/>
              </a:buClr>
              <a:buFont typeface="Calibri"/>
              <a:buChar char="•"/>
              <a:defRPr/>
            </a:lvl1pPr>
            <a:lvl2pPr algn="l" rtl="0" indent="-107950" marL="742950">
              <a:spcBef>
                <a:spcPts val="560"/>
              </a:spcBef>
              <a:spcAft>
                <a:spcPts val="0"/>
              </a:spcAft>
              <a:buClr>
                <a:schemeClr val="dk1"/>
              </a:buClr>
              <a:buFont typeface="Calibri"/>
              <a:buChar char="–"/>
              <a:defRPr/>
            </a:lvl2pPr>
            <a:lvl3pPr algn="l" rtl="0" indent="-76200" marL="1143000">
              <a:spcBef>
                <a:spcPts val="480"/>
              </a:spcBef>
              <a:spcAft>
                <a:spcPts val="0"/>
              </a:spcAft>
              <a:buClr>
                <a:schemeClr val="dk1"/>
              </a:buClr>
              <a:buFont typeface="Calibri"/>
              <a:buChar char="•"/>
              <a:defRPr/>
            </a:lvl3pPr>
            <a:lvl4pPr algn="l" rtl="0" indent="-101600" marL="1600200">
              <a:spcBef>
                <a:spcPts val="400"/>
              </a:spcBef>
              <a:spcAft>
                <a:spcPts val="0"/>
              </a:spcAft>
              <a:buClr>
                <a:schemeClr val="dk1"/>
              </a:buClr>
              <a:buFont typeface="Calibri"/>
              <a:buChar char="–"/>
              <a:defRPr/>
            </a:lvl4pPr>
            <a:lvl5pPr algn="l" rtl="0" indent="-101600" marL="2057400">
              <a:spcBef>
                <a:spcPts val="400"/>
              </a:spcBef>
              <a:spcAft>
                <a:spcPts val="0"/>
              </a:spcAft>
              <a:buClr>
                <a:schemeClr val="dk1"/>
              </a:buClr>
              <a:buFont typeface="Calibri"/>
              <a:buChar char="»"/>
              <a:defRPr/>
            </a:lvl5pPr>
            <a:lvl6pPr algn="l" rtl="0" indent="-101600" marL="2514600">
              <a:spcBef>
                <a:spcPts val="400"/>
              </a:spcBef>
              <a:buClr>
                <a:schemeClr val="dk1"/>
              </a:buClr>
              <a:buFont typeface="Calibri"/>
              <a:buChar char="•"/>
              <a:defRPr/>
            </a:lvl6pPr>
            <a:lvl7pPr algn="l" rtl="0" indent="-101600" marL="2971800">
              <a:spcBef>
                <a:spcPts val="400"/>
              </a:spcBef>
              <a:buClr>
                <a:schemeClr val="dk1"/>
              </a:buClr>
              <a:buFont typeface="Calibri"/>
              <a:buChar char="•"/>
              <a:defRPr/>
            </a:lvl7pPr>
            <a:lvl8pPr algn="l" rtl="0" indent="-101600" marL="3429000">
              <a:spcBef>
                <a:spcPts val="400"/>
              </a:spcBef>
              <a:buClr>
                <a:schemeClr val="dk1"/>
              </a:buClr>
              <a:buFont typeface="Calibri"/>
              <a:buChar char="•"/>
              <a:defRPr/>
            </a:lvl8pPr>
            <a:lvl9pPr algn="l" rtl="0" indent="-101600" marL="3886200">
              <a:spcBef>
                <a:spcPts val="400"/>
              </a:spcBef>
              <a:buClr>
                <a:schemeClr val="dk1"/>
              </a:buClr>
              <a:buFont typeface="Calibri"/>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131" name="Shape 131"/>
        <p:cNvGrpSpPr/>
        <p:nvPr/>
      </p:nvGrpSpPr>
      <p:grpSpPr>
        <a:xfrm>
          <a:off y="0" x="0"/>
          <a:ext cy="0" cx="0"/>
          <a:chOff y="0" x="0"/>
          <a:chExt cy="0" cx="0"/>
        </a:xfrm>
      </p:grpSpPr>
      <p:sp>
        <p:nvSpPr>
          <p:cNvPr id="132" name="Shape 132"/>
          <p:cNvSpPr txBox="1"/>
          <p:nvPr>
            <p:ph type="ctrTitle"/>
          </p:nvPr>
        </p:nvSpPr>
        <p:spPr>
          <a:xfrm>
            <a:off y="2130425" x="685800"/>
            <a:ext cy="1470024" cx="7772400"/>
          </a:xfrm>
          <a:prstGeom prst="rect">
            <a:avLst/>
          </a:prstGeom>
          <a:noFill/>
          <a:ln>
            <a:noFill/>
          </a:ln>
        </p:spPr>
        <p:txBody>
          <a:bodyPr bIns="91425" rIns="91425" lIns="91425" tIns="91425" anchor="ctr" anchorCtr="0"/>
          <a:lstStyle>
            <a:lvl1pPr algn="ctr" rtl="0" marR="0" indent="0" marL="0">
              <a:spcBef>
                <a:spcPts val="0"/>
              </a:spcBef>
              <a:spcAft>
                <a:spcPts val="0"/>
              </a:spcAft>
              <a:defRPr/>
            </a:lvl1pPr>
            <a:lvl2pPr algn="ctr" rtl="0" marR="0" indent="0" marL="0">
              <a:spcBef>
                <a:spcPts val="0"/>
              </a:spcBef>
              <a:spcAft>
                <a:spcPts val="0"/>
              </a:spcAft>
              <a:defRPr/>
            </a:lvl2pPr>
            <a:lvl3pPr algn="ctr" rtl="0" marR="0" indent="0" marL="0">
              <a:spcBef>
                <a:spcPts val="0"/>
              </a:spcBef>
              <a:spcAft>
                <a:spcPts val="0"/>
              </a:spcAft>
              <a:defRPr/>
            </a:lvl3pPr>
            <a:lvl4pPr algn="ctr" rtl="0" marR="0" indent="0" marL="0">
              <a:spcBef>
                <a:spcPts val="0"/>
              </a:spcBef>
              <a:spcAft>
                <a:spcPts val="0"/>
              </a:spcAft>
              <a:defRPr/>
            </a:lvl4pPr>
            <a:lvl5pPr algn="ctr" rtl="0" marR="0" indent="0" marL="0">
              <a:spcBef>
                <a:spcPts val="0"/>
              </a:spcBef>
              <a:spcAft>
                <a:spcPts val="0"/>
              </a:spcAft>
              <a:defRPr/>
            </a:lvl5pPr>
            <a:lvl6pPr algn="ctr" rtl="0" marR="0" indent="0" marL="457200">
              <a:spcBef>
                <a:spcPts val="0"/>
              </a:spcBef>
              <a:spcAft>
                <a:spcPts val="0"/>
              </a:spcAft>
              <a:defRPr/>
            </a:lvl6pPr>
            <a:lvl7pPr algn="ctr" rtl="0" marR="0" indent="0" marL="914400">
              <a:spcBef>
                <a:spcPts val="0"/>
              </a:spcBef>
              <a:spcAft>
                <a:spcPts val="0"/>
              </a:spcAft>
              <a:defRPr/>
            </a:lvl7pPr>
            <a:lvl8pPr algn="ctr" rtl="0" marR="0" indent="0" marL="1371600">
              <a:spcBef>
                <a:spcPts val="0"/>
              </a:spcBef>
              <a:spcAft>
                <a:spcPts val="0"/>
              </a:spcAft>
              <a:defRPr/>
            </a:lvl8pPr>
            <a:lvl9pPr algn="ctr" rtl="0" marR="0" indent="0" marL="1828800">
              <a:spcBef>
                <a:spcPts val="0"/>
              </a:spcBef>
              <a:spcAft>
                <a:spcPts val="0"/>
              </a:spcAft>
              <a:defRPr/>
            </a:lvl9pPr>
          </a:lstStyle>
          <a:p/>
        </p:txBody>
      </p:sp>
      <p:sp>
        <p:nvSpPr>
          <p:cNvPr id="133" name="Shape 133"/>
          <p:cNvSpPr txBox="1"/>
          <p:nvPr>
            <p:ph idx="1" type="subTitle"/>
          </p:nvPr>
        </p:nvSpPr>
        <p:spPr>
          <a:xfrm>
            <a:off y="3886200" x="1371600"/>
            <a:ext cy="1752600" cx="6400799"/>
          </a:xfrm>
          <a:prstGeom prst="rect">
            <a:avLst/>
          </a:prstGeom>
          <a:noFill/>
          <a:ln>
            <a:noFill/>
          </a:ln>
        </p:spPr>
        <p:txBody>
          <a:bodyPr bIns="91425" rIns="91425" lIns="91425" tIns="91425" anchor="t" anchorCtr="0"/>
          <a:lstStyle>
            <a:lvl1pPr algn="ctr" rtl="0" marR="0" indent="0" marL="0">
              <a:spcBef>
                <a:spcPts val="640"/>
              </a:spcBef>
              <a:spcAft>
                <a:spcPts val="0"/>
              </a:spcAft>
              <a:buClr>
                <a:srgbClr val="888888"/>
              </a:buClr>
              <a:buFont typeface="Calibri"/>
              <a:buNone/>
              <a:defRPr/>
            </a:lvl1pPr>
            <a:lvl2pPr algn="ctr" rtl="0" marR="0" indent="0" marL="457200">
              <a:spcBef>
                <a:spcPts val="560"/>
              </a:spcBef>
              <a:spcAft>
                <a:spcPts val="0"/>
              </a:spcAft>
              <a:buClr>
                <a:srgbClr val="888888"/>
              </a:buClr>
              <a:buFont typeface="Calibri"/>
              <a:buNone/>
              <a:defRPr/>
            </a:lvl2pPr>
            <a:lvl3pPr algn="ctr" rtl="0" marR="0" indent="0" marL="914400">
              <a:spcBef>
                <a:spcPts val="480"/>
              </a:spcBef>
              <a:spcAft>
                <a:spcPts val="0"/>
              </a:spcAft>
              <a:buClr>
                <a:srgbClr val="888888"/>
              </a:buClr>
              <a:buFont typeface="Calibri"/>
              <a:buNone/>
              <a:defRPr/>
            </a:lvl3pPr>
            <a:lvl4pPr algn="ctr" rtl="0" marR="0" indent="0" marL="1371600">
              <a:spcBef>
                <a:spcPts val="400"/>
              </a:spcBef>
              <a:spcAft>
                <a:spcPts val="0"/>
              </a:spcAft>
              <a:buClr>
                <a:srgbClr val="888888"/>
              </a:buClr>
              <a:buFont typeface="Calibri"/>
              <a:buNone/>
              <a:defRPr/>
            </a:lvl4pPr>
            <a:lvl5pPr algn="ctr" rtl="0" marR="0" indent="0" marL="1828800">
              <a:spcBef>
                <a:spcPts val="400"/>
              </a:spcBef>
              <a:spcAft>
                <a:spcPts val="0"/>
              </a:spcAft>
              <a:buClr>
                <a:srgbClr val="888888"/>
              </a:buClr>
              <a:buFont typeface="Calibri"/>
              <a:buNone/>
              <a:defRPr/>
            </a:lvl5pPr>
            <a:lvl6pPr algn="ctr" rtl="0" marR="0" indent="0" marL="2286000">
              <a:spcBef>
                <a:spcPts val="400"/>
              </a:spcBef>
              <a:buClr>
                <a:srgbClr val="888888"/>
              </a:buClr>
              <a:buFont typeface="Calibri"/>
              <a:buNone/>
              <a:defRPr/>
            </a:lvl6pPr>
            <a:lvl7pPr algn="ctr" rtl="0" marR="0" indent="0" marL="2743200">
              <a:spcBef>
                <a:spcPts val="400"/>
              </a:spcBef>
              <a:buClr>
                <a:srgbClr val="888888"/>
              </a:buClr>
              <a:buFont typeface="Calibri"/>
              <a:buNone/>
              <a:defRPr/>
            </a:lvl7pPr>
            <a:lvl8pPr algn="ctr" rtl="0" marR="0" indent="0" marL="3200400">
              <a:spcBef>
                <a:spcPts val="400"/>
              </a:spcBef>
              <a:buClr>
                <a:srgbClr val="888888"/>
              </a:buClr>
              <a:buFont typeface="Calibri"/>
              <a:buNone/>
              <a:defRPr/>
            </a:lvl8pPr>
            <a:lvl9pPr algn="ctr" rtl="0" marR="0" indent="0" marL="3657600">
              <a:spcBef>
                <a:spcPts val="400"/>
              </a:spcBef>
              <a:buClr>
                <a:srgbClr val="888888"/>
              </a:buClr>
              <a:buFont typeface="Calibri"/>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spTree>
      <p:nvGrpSpPr>
        <p:cNvPr id="24" name="Shape 24"/>
        <p:cNvGrpSpPr/>
        <p:nvPr/>
      </p:nvGrpSpPr>
      <p:grpSpPr>
        <a:xfrm>
          <a:off y="0" x="0"/>
          <a:ext cy="0" cx="0"/>
          <a:chOff y="0" x="0"/>
          <a:chExt cy="0" cx="0"/>
        </a:xfrm>
      </p:grpSpPr>
      <p:sp>
        <p:nvSpPr>
          <p:cNvPr id="25" name="Shape 25"/>
          <p:cNvSpPr txBox="1"/>
          <p:nvPr>
            <p:ph type="title"/>
          </p:nvPr>
        </p:nvSpPr>
        <p:spPr>
          <a:xfrm>
            <a:off y="273050" x="457200"/>
            <a:ext cy="1162049" cx="3008313"/>
          </a:xfrm>
          <a:prstGeom prst="rect">
            <a:avLst/>
          </a:prstGeom>
          <a:noFill/>
          <a:ln>
            <a:noFill/>
          </a:ln>
        </p:spPr>
        <p:txBody>
          <a:bodyPr bIns="91425" rIns="91425" lIns="91425" tIns="91425" anchor="b" anchorCtr="0"/>
          <a:lstStyle>
            <a:lvl1pPr algn="l"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
        <p:nvSpPr>
          <p:cNvPr id="26" name="Shape 26"/>
          <p:cNvSpPr txBox="1"/>
          <p:nvPr>
            <p:ph idx="1" type="body"/>
          </p:nvPr>
        </p:nvSpPr>
        <p:spPr>
          <a:xfrm>
            <a:off y="273050" x="3575050"/>
            <a:ext cy="5853112" cx="5111750"/>
          </a:xfrm>
          <a:prstGeom prst="rect">
            <a:avLst/>
          </a:prstGeom>
          <a:noFill/>
          <a:ln>
            <a:noFill/>
          </a:ln>
        </p:spPr>
        <p:txBody>
          <a:bodyPr bIns="91425" rIns="91425" lIns="91425" tIns="91425" anchor="t" anchorCtr="0"/>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
        <p:nvSpPr>
          <p:cNvPr id="27" name="Shape 27"/>
          <p:cNvSpPr txBox="1"/>
          <p:nvPr>
            <p:ph idx="2" type="body"/>
          </p:nvPr>
        </p:nvSpPr>
        <p:spPr>
          <a:xfrm>
            <a:off y="1435100" x="457200"/>
            <a:ext cy="4691063" cx="3008313"/>
          </a:xfrm>
          <a:prstGeom prst="rect">
            <a:avLst/>
          </a:prstGeom>
          <a:noFill/>
          <a:ln>
            <a:noFill/>
          </a:ln>
        </p:spPr>
        <p:txBody>
          <a:bodyPr bIns="91425" rIns="91425" lIns="91425" tIns="91425" anchor="t" anchorCtr="0"/>
          <a:lstStyle>
            <a:lvl1pPr rtl="0" indent="0" marL="0">
              <a:buFont typeface="Calibri"/>
              <a:buNone/>
              <a:defRPr/>
            </a:lvl1pPr>
            <a:lvl2pPr rtl="0" indent="0" marL="457200">
              <a:buFont typeface="Calibri"/>
              <a:buNone/>
              <a:defRPr/>
            </a:lvl2pPr>
            <a:lvl3pPr rtl="0" indent="0" marL="914400">
              <a:buFont typeface="Calibri"/>
              <a:buNone/>
              <a:defRPr/>
            </a:lvl3pPr>
            <a:lvl4pPr rtl="0" indent="0" marL="1371600">
              <a:buFont typeface="Calibri"/>
              <a:buNone/>
              <a:defRPr/>
            </a:lvl4pPr>
            <a:lvl5pPr rtl="0" indent="0" marL="1828800">
              <a:buFont typeface="Calibri"/>
              <a:buNone/>
              <a:defRPr/>
            </a:lvl5pPr>
            <a:lvl6pPr rtl="0" indent="0" marL="2286000">
              <a:buFont typeface="Calibri"/>
              <a:buNone/>
              <a:defRPr/>
            </a:lvl6pPr>
            <a:lvl7pPr rtl="0" indent="0" marL="2743200">
              <a:buFont typeface="Calibri"/>
              <a:buNone/>
              <a:defRPr/>
            </a:lvl7pPr>
            <a:lvl8pPr rtl="0" indent="0" marL="3200400">
              <a:buFont typeface="Calibri"/>
              <a:buNone/>
              <a:defRPr/>
            </a:lvl8pPr>
            <a:lvl9pPr rtl="0" indent="0" marL="3657600">
              <a:buFont typeface="Calibri"/>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28" name="Shape 28"/>
        <p:cNvGrpSpPr/>
        <p:nvPr/>
      </p:nvGrpSpPr>
      <p:grpSpPr>
        <a:xfrm>
          <a:off y="0" x="0"/>
          <a:ext cy="0" cx="0"/>
          <a:chOff y="0" x="0"/>
          <a:chExt cy="0" cx="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9" name="Shape 29"/>
        <p:cNvGrpSpPr/>
        <p:nvPr/>
      </p:nvGrpSpPr>
      <p:grpSpPr>
        <a:xfrm>
          <a:off y="0" x="0"/>
          <a:ext cy="0" cx="0"/>
          <a:chOff y="0" x="0"/>
          <a:chExt cy="0" cx="0"/>
        </a:xfrm>
      </p:grpSpPr>
      <p:sp>
        <p:nvSpPr>
          <p:cNvPr id="30" name="Shape 30"/>
          <p:cNvSpPr txBox="1"/>
          <p:nvPr>
            <p:ph type="title"/>
          </p:nvPr>
        </p:nvSpPr>
        <p:spPr>
          <a:xfrm>
            <a:off y="274637" x="457200"/>
            <a:ext cy="1143000" cx="8229600"/>
          </a:xfrm>
          <a:prstGeom prst="rect">
            <a:avLst/>
          </a:prstGeom>
          <a:noFill/>
          <a:ln>
            <a:noFill/>
          </a:ln>
        </p:spPr>
        <p:txBody>
          <a:bodyPr bIns="91425" rIns="91425" lIns="91425" t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algn="ctr" rtl="0" marL="457200">
              <a:spcBef>
                <a:spcPts val="0"/>
              </a:spcBef>
              <a:spcAft>
                <a:spcPts val="0"/>
              </a:spcAft>
              <a:defRPr/>
            </a:lvl6pPr>
            <a:lvl7pPr algn="ctr" rtl="0" marL="914400">
              <a:spcBef>
                <a:spcPts val="0"/>
              </a:spcBef>
              <a:spcAft>
                <a:spcPts val="0"/>
              </a:spcAft>
              <a:defRPr/>
            </a:lvl7pPr>
            <a:lvl8pPr algn="ctr" rtl="0" marL="1371600">
              <a:spcBef>
                <a:spcPts val="0"/>
              </a:spcBef>
              <a:spcAft>
                <a:spcPts val="0"/>
              </a:spcAft>
              <a:defRPr/>
            </a:lvl8pPr>
            <a:lvl9pPr algn="ctr" rtl="0" marL="1828800">
              <a:spcBef>
                <a:spcPts val="0"/>
              </a:spcBef>
              <a:spcAft>
                <a:spcPts val="0"/>
              </a:spcAft>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31" name="Shape 31"/>
        <p:cNvGrpSpPr/>
        <p:nvPr/>
      </p:nvGrpSpPr>
      <p:grpSpPr>
        <a:xfrm>
          <a:off y="0" x="0"/>
          <a:ext cy="0" cx="0"/>
          <a:chOff y="0" x="0"/>
          <a:chExt cy="0" cx="0"/>
        </a:xfrm>
      </p:grpSpPr>
      <p:sp>
        <p:nvSpPr>
          <p:cNvPr id="32" name="Shape 32"/>
          <p:cNvSpPr txBox="1"/>
          <p:nvPr>
            <p:ph type="title"/>
          </p:nvPr>
        </p:nvSpPr>
        <p:spPr>
          <a:xfrm>
            <a:off y="274637" x="457200"/>
            <a:ext cy="1143000" cx="8229600"/>
          </a:xfrm>
          <a:prstGeom prst="rect">
            <a:avLst/>
          </a:prstGeom>
          <a:noFill/>
          <a:ln>
            <a:noFill/>
          </a:ln>
        </p:spPr>
        <p:txBody>
          <a:bodyPr bIns="91425" rIns="91425" lIns="91425" tIns="91425" anchor="ctr" anchorCtr="0"/>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
        <p:nvSpPr>
          <p:cNvPr id="33" name="Shape 33"/>
          <p:cNvSpPr txBox="1"/>
          <p:nvPr>
            <p:ph idx="1" type="body"/>
          </p:nvPr>
        </p:nvSpPr>
        <p:spPr>
          <a:xfrm>
            <a:off y="1535112" x="457200"/>
            <a:ext cy="639762" cx="4040187"/>
          </a:xfrm>
          <a:prstGeom prst="rect">
            <a:avLst/>
          </a:prstGeom>
          <a:noFill/>
          <a:ln>
            <a:noFill/>
          </a:ln>
        </p:spPr>
        <p:txBody>
          <a:bodyPr bIns="91425" rIns="91425" lIns="91425" tIns="91425" anchor="b" anchorCtr="0"/>
          <a:lstStyle>
            <a:lvl1pPr rtl="0" indent="0" marL="0">
              <a:buFont typeface="Calibri"/>
              <a:buNone/>
              <a:defRPr/>
            </a:lvl1pPr>
            <a:lvl2pPr rtl="0" indent="0" marL="457200">
              <a:buFont typeface="Calibri"/>
              <a:buNone/>
              <a:defRPr/>
            </a:lvl2pPr>
            <a:lvl3pPr rtl="0" indent="0" marL="914400">
              <a:buFont typeface="Calibri"/>
              <a:buNone/>
              <a:defRPr/>
            </a:lvl3pPr>
            <a:lvl4pPr rtl="0" indent="0" marL="1371600">
              <a:buFont typeface="Calibri"/>
              <a:buNone/>
              <a:defRPr/>
            </a:lvl4pPr>
            <a:lvl5pPr rtl="0" indent="0" marL="1828800">
              <a:buFont typeface="Calibri"/>
              <a:buNone/>
              <a:defRPr/>
            </a:lvl5pPr>
            <a:lvl6pPr rtl="0" indent="0" marL="2286000">
              <a:buFont typeface="Calibri"/>
              <a:buNone/>
              <a:defRPr/>
            </a:lvl6pPr>
            <a:lvl7pPr rtl="0" indent="0" marL="2743200">
              <a:buFont typeface="Calibri"/>
              <a:buNone/>
              <a:defRPr/>
            </a:lvl7pPr>
            <a:lvl8pPr rtl="0" indent="0" marL="3200400">
              <a:buFont typeface="Calibri"/>
              <a:buNone/>
              <a:defRPr/>
            </a:lvl8pPr>
            <a:lvl9pPr rtl="0" indent="0" marL="3657600">
              <a:buFont typeface="Calibri"/>
              <a:buNone/>
              <a:defRPr/>
            </a:lvl9pPr>
          </a:lstStyle>
          <a:p/>
        </p:txBody>
      </p:sp>
      <p:sp>
        <p:nvSpPr>
          <p:cNvPr id="34" name="Shape 34"/>
          <p:cNvSpPr txBox="1"/>
          <p:nvPr>
            <p:ph idx="2" type="body"/>
          </p:nvPr>
        </p:nvSpPr>
        <p:spPr>
          <a:xfrm>
            <a:off y="2174875" x="457200"/>
            <a:ext cy="3951287" cx="4040187"/>
          </a:xfrm>
          <a:prstGeom prst="rect">
            <a:avLst/>
          </a:prstGeom>
          <a:noFill/>
          <a:ln>
            <a:noFill/>
          </a:ln>
        </p:spPr>
        <p:txBody>
          <a:bodyPr bIns="91425" rIns="91425" lIns="91425" tIns="91425" anchor="t" anchorCtr="0"/>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
        <p:nvSpPr>
          <p:cNvPr id="35" name="Shape 35"/>
          <p:cNvSpPr txBox="1"/>
          <p:nvPr>
            <p:ph idx="3" type="body"/>
          </p:nvPr>
        </p:nvSpPr>
        <p:spPr>
          <a:xfrm>
            <a:off y="1535112" x="4645025"/>
            <a:ext cy="639762" cx="4041774"/>
          </a:xfrm>
          <a:prstGeom prst="rect">
            <a:avLst/>
          </a:prstGeom>
          <a:noFill/>
          <a:ln>
            <a:noFill/>
          </a:ln>
        </p:spPr>
        <p:txBody>
          <a:bodyPr bIns="91425" rIns="91425" lIns="91425" tIns="91425" anchor="b" anchorCtr="0"/>
          <a:lstStyle>
            <a:lvl1pPr rtl="0" indent="0" marL="0">
              <a:buFont typeface="Calibri"/>
              <a:buNone/>
              <a:defRPr/>
            </a:lvl1pPr>
            <a:lvl2pPr rtl="0" indent="0" marL="457200">
              <a:buFont typeface="Calibri"/>
              <a:buNone/>
              <a:defRPr/>
            </a:lvl2pPr>
            <a:lvl3pPr rtl="0" indent="0" marL="914400">
              <a:buFont typeface="Calibri"/>
              <a:buNone/>
              <a:defRPr/>
            </a:lvl3pPr>
            <a:lvl4pPr rtl="0" indent="0" marL="1371600">
              <a:buFont typeface="Calibri"/>
              <a:buNone/>
              <a:defRPr/>
            </a:lvl4pPr>
            <a:lvl5pPr rtl="0" indent="0" marL="1828800">
              <a:buFont typeface="Calibri"/>
              <a:buNone/>
              <a:defRPr/>
            </a:lvl5pPr>
            <a:lvl6pPr rtl="0" indent="0" marL="2286000">
              <a:buFont typeface="Calibri"/>
              <a:buNone/>
              <a:defRPr/>
            </a:lvl6pPr>
            <a:lvl7pPr rtl="0" indent="0" marL="2743200">
              <a:buFont typeface="Calibri"/>
              <a:buNone/>
              <a:defRPr/>
            </a:lvl7pPr>
            <a:lvl8pPr rtl="0" indent="0" marL="3200400">
              <a:buFont typeface="Calibri"/>
              <a:buNone/>
              <a:defRPr/>
            </a:lvl8pPr>
            <a:lvl9pPr rtl="0" indent="0" marL="3657600">
              <a:buFont typeface="Calibri"/>
              <a:buNone/>
              <a:defRPr/>
            </a:lvl9pPr>
          </a:lstStyle>
          <a:p/>
        </p:txBody>
      </p:sp>
      <p:sp>
        <p:nvSpPr>
          <p:cNvPr id="36" name="Shape 36"/>
          <p:cNvSpPr txBox="1"/>
          <p:nvPr>
            <p:ph idx="4" type="body"/>
          </p:nvPr>
        </p:nvSpPr>
        <p:spPr>
          <a:xfrm>
            <a:off y="2174875" x="4645025"/>
            <a:ext cy="3951287" cx="4041774"/>
          </a:xfrm>
          <a:prstGeom prst="rect">
            <a:avLst/>
          </a:prstGeom>
          <a:noFill/>
          <a:ln>
            <a:noFill/>
          </a:ln>
        </p:spPr>
        <p:txBody>
          <a:bodyPr bIns="91425" rIns="91425" lIns="91425" tIns="91425" anchor="t" anchorCtr="0"/>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37" name="Shape 37"/>
        <p:cNvGrpSpPr/>
        <p:nvPr/>
      </p:nvGrpSpPr>
      <p:grpSpPr>
        <a:xfrm>
          <a:off y="0" x="0"/>
          <a:ext cy="0" cx="0"/>
          <a:chOff y="0" x="0"/>
          <a:chExt cy="0" cx="0"/>
        </a:xfrm>
      </p:grpSpPr>
      <p:sp>
        <p:nvSpPr>
          <p:cNvPr id="38" name="Shape 38"/>
          <p:cNvSpPr txBox="1"/>
          <p:nvPr>
            <p:ph type="title"/>
          </p:nvPr>
        </p:nvSpPr>
        <p:spPr>
          <a:xfrm>
            <a:off y="274637" x="457200"/>
            <a:ext cy="1143000" cx="8229600"/>
          </a:xfrm>
          <a:prstGeom prst="rect">
            <a:avLst/>
          </a:prstGeom>
          <a:noFill/>
          <a:ln>
            <a:noFill/>
          </a:ln>
        </p:spPr>
        <p:txBody>
          <a:bodyPr bIns="91425" rIns="91425" lIns="91425" t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algn="ctr" rtl="0" marL="457200">
              <a:spcBef>
                <a:spcPts val="0"/>
              </a:spcBef>
              <a:spcAft>
                <a:spcPts val="0"/>
              </a:spcAft>
              <a:defRPr/>
            </a:lvl6pPr>
            <a:lvl7pPr algn="ctr" rtl="0" marL="914400">
              <a:spcBef>
                <a:spcPts val="0"/>
              </a:spcBef>
              <a:spcAft>
                <a:spcPts val="0"/>
              </a:spcAft>
              <a:defRPr/>
            </a:lvl7pPr>
            <a:lvl8pPr algn="ctr" rtl="0" marL="1371600">
              <a:spcBef>
                <a:spcPts val="0"/>
              </a:spcBef>
              <a:spcAft>
                <a:spcPts val="0"/>
              </a:spcAft>
              <a:defRPr/>
            </a:lvl8pPr>
            <a:lvl9pPr algn="ctr" rtl="0" marL="1828800">
              <a:spcBef>
                <a:spcPts val="0"/>
              </a:spcBef>
              <a:spcAft>
                <a:spcPts val="0"/>
              </a:spcAft>
              <a:defRPr/>
            </a:lvl9pPr>
          </a:lstStyle>
          <a:p/>
        </p:txBody>
      </p:sp>
      <p:sp>
        <p:nvSpPr>
          <p:cNvPr id="39" name="Shape 39"/>
          <p:cNvSpPr txBox="1"/>
          <p:nvPr>
            <p:ph idx="1" type="body"/>
          </p:nvPr>
        </p:nvSpPr>
        <p:spPr>
          <a:xfrm>
            <a:off y="1600200" x="457200"/>
            <a:ext cy="4525963" cx="4038599"/>
          </a:xfrm>
          <a:prstGeom prst="rect">
            <a:avLst/>
          </a:prstGeom>
          <a:noFill/>
          <a:ln>
            <a:noFill/>
          </a:ln>
        </p:spPr>
        <p:txBody>
          <a:bodyPr bIns="91425" rIns="91425" lIns="91425" tIns="91425" anchor="t" anchorCtr="0"/>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
        <p:nvSpPr>
          <p:cNvPr id="40" name="Shape 40"/>
          <p:cNvSpPr txBox="1"/>
          <p:nvPr>
            <p:ph idx="2" type="body"/>
          </p:nvPr>
        </p:nvSpPr>
        <p:spPr>
          <a:xfrm>
            <a:off y="1600200" x="4648200"/>
            <a:ext cy="4525963" cx="4038599"/>
          </a:xfrm>
          <a:prstGeom prst="rect">
            <a:avLst/>
          </a:prstGeom>
          <a:noFill/>
          <a:ln>
            <a:noFill/>
          </a:ln>
        </p:spPr>
        <p:txBody>
          <a:bodyPr bIns="91425" rIns="91425" lIns="91425" tIns="91425" anchor="t" anchorCtr="0"/>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41" name="Shape 41"/>
        <p:cNvGrpSpPr/>
        <p:nvPr/>
      </p:nvGrpSpPr>
      <p:grpSpPr>
        <a:xfrm>
          <a:off y="0" x="0"/>
          <a:ext cy="0" cx="0"/>
          <a:chOff y="0" x="0"/>
          <a:chExt cy="0" cx="0"/>
        </a:xfrm>
      </p:grpSpPr>
      <p:sp>
        <p:nvSpPr>
          <p:cNvPr id="42" name="Shape 42"/>
          <p:cNvSpPr txBox="1"/>
          <p:nvPr>
            <p:ph type="title"/>
          </p:nvPr>
        </p:nvSpPr>
        <p:spPr>
          <a:xfrm>
            <a:off y="4406900" x="722312"/>
            <a:ext cy="1362075" cx="7772400"/>
          </a:xfrm>
          <a:prstGeom prst="rect">
            <a:avLst/>
          </a:prstGeom>
          <a:noFill/>
          <a:ln>
            <a:noFill/>
          </a:ln>
        </p:spPr>
        <p:txBody>
          <a:bodyPr bIns="91425" rIns="91425" lIns="91425" tIns="91425" anchor="t" anchorCtr="0"/>
          <a:lstStyle>
            <a:lvl1pPr algn="l"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
        <p:nvSpPr>
          <p:cNvPr id="43" name="Shape 43"/>
          <p:cNvSpPr txBox="1"/>
          <p:nvPr>
            <p:ph idx="1" type="body"/>
          </p:nvPr>
        </p:nvSpPr>
        <p:spPr>
          <a:xfrm>
            <a:off y="2906713" x="722312"/>
            <a:ext cy="1500187" cx="7772400"/>
          </a:xfrm>
          <a:prstGeom prst="rect">
            <a:avLst/>
          </a:prstGeom>
          <a:noFill/>
          <a:ln>
            <a:noFill/>
          </a:ln>
        </p:spPr>
        <p:txBody>
          <a:bodyPr bIns="91425" rIns="91425" lIns="91425" tIns="91425" anchor="b" anchorCtr="0"/>
          <a:lstStyle>
            <a:lvl1pPr rtl="0" indent="0" marL="0">
              <a:buClr>
                <a:srgbClr val="888888"/>
              </a:buClr>
              <a:buFont typeface="Calibri"/>
              <a:buNone/>
              <a:defRPr/>
            </a:lvl1pPr>
            <a:lvl2pPr rtl="0" indent="0" marL="457200">
              <a:buClr>
                <a:srgbClr val="888888"/>
              </a:buClr>
              <a:buFont typeface="Calibri"/>
              <a:buNone/>
              <a:defRPr/>
            </a:lvl2pPr>
            <a:lvl3pPr rtl="0" indent="0" marL="914400">
              <a:buClr>
                <a:srgbClr val="888888"/>
              </a:buClr>
              <a:buFont typeface="Calibri"/>
              <a:buNone/>
              <a:defRPr/>
            </a:lvl3pPr>
            <a:lvl4pPr rtl="0" indent="0" marL="1371600">
              <a:buClr>
                <a:srgbClr val="888888"/>
              </a:buClr>
              <a:buFont typeface="Calibri"/>
              <a:buNone/>
              <a:defRPr/>
            </a:lvl4pPr>
            <a:lvl5pPr rtl="0" indent="0" marL="1828800">
              <a:buClr>
                <a:srgbClr val="888888"/>
              </a:buClr>
              <a:buFont typeface="Calibri"/>
              <a:buNone/>
              <a:defRPr/>
            </a:lvl5pPr>
            <a:lvl6pPr rtl="0" indent="0" marL="2286000">
              <a:buClr>
                <a:srgbClr val="888888"/>
              </a:buClr>
              <a:buFont typeface="Calibri"/>
              <a:buNone/>
              <a:defRPr/>
            </a:lvl6pPr>
            <a:lvl7pPr rtl="0" indent="0" marL="2743200">
              <a:buClr>
                <a:srgbClr val="888888"/>
              </a:buClr>
              <a:buFont typeface="Calibri"/>
              <a:buNone/>
              <a:defRPr/>
            </a:lvl7pPr>
            <a:lvl8pPr rtl="0" indent="0" marL="3200400">
              <a:buClr>
                <a:srgbClr val="888888"/>
              </a:buClr>
              <a:buFont typeface="Calibri"/>
              <a:buNone/>
              <a:defRPr/>
            </a:lvl8pPr>
            <a:lvl9pPr rtl="0" indent="0" marL="3657600">
              <a:buClr>
                <a:srgbClr val="888888"/>
              </a:buClr>
              <a:buFont typeface="Calibri"/>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Target="../slideLayouts/slideLayout1.xml" Type="http://schemas.openxmlformats.org/officeDocument/2006/relationships/slideLayout" Id="rId2"/><Relationship Target="../slideLayouts/slideLayout11.xml" Type="http://schemas.openxmlformats.org/officeDocument/2006/relationships/slideLayout" Id="rId12"/><Relationship Target="../media/image01.jpg" Type="http://schemas.openxmlformats.org/officeDocument/2006/relationships/image" Id="rId1"/><Relationship Target="../theme/theme5.xml" Type="http://schemas.openxmlformats.org/officeDocument/2006/relationships/theme" Id="rId13"/><Relationship Target="../slideLayouts/slideLayout3.xml" Type="http://schemas.openxmlformats.org/officeDocument/2006/relationships/slideLayout" Id="rId4"/><Relationship Target="../slideLayouts/slideLayout9.xml" Type="http://schemas.openxmlformats.org/officeDocument/2006/relationships/slideLayout" Id="rId10"/><Relationship Target="../slideLayouts/slideLayout2.xml" Type="http://schemas.openxmlformats.org/officeDocument/2006/relationships/slideLayout" Id="rId3"/><Relationship Target="../slideLayouts/slideLayout10.xml" Type="http://schemas.openxmlformats.org/officeDocument/2006/relationships/slideLayout" Id="rId11"/><Relationship Target="../slideLayouts/slideLayout8.xml" Type="http://schemas.openxmlformats.org/officeDocument/2006/relationships/slideLayout" Id="rId9"/><Relationship Target="../slideLayouts/slideLayout5.xml" Type="http://schemas.openxmlformats.org/officeDocument/2006/relationships/slideLayout" Id="rId6"/><Relationship Target="../slideLayouts/slideLayout4.xml" Type="http://schemas.openxmlformats.org/officeDocument/2006/relationships/slideLayout" Id="rId5"/><Relationship Target="../slideLayouts/slideLayout7.xml" Type="http://schemas.openxmlformats.org/officeDocument/2006/relationships/slideLayout" Id="rId8"/><Relationship Target="../slideLayouts/slideLayout6.xml" Type="http://schemas.openxmlformats.org/officeDocument/2006/relationships/slideLayout" Id="rId7"/></Relationships>
</file>

<file path=ppt/slideMasters/_rels/slideMaster2.xml.rels><?xml version="1.0" encoding="UTF-8" standalone="yes"?><Relationships xmlns="http://schemas.openxmlformats.org/package/2006/relationships"><Relationship Target="../slideLayouts/slideLayout22.xml" Type="http://schemas.openxmlformats.org/officeDocument/2006/relationships/slideLayout" Id="rId12"/><Relationship Target="../slideLayouts/slideLayout12.xml" Type="http://schemas.openxmlformats.org/officeDocument/2006/relationships/slideLayout" Id="rId2"/><Relationship Target="../theme/theme2.xml" Type="http://schemas.openxmlformats.org/officeDocument/2006/relationships/theme" Id="rId13"/><Relationship Target="../media/image00.jpg" Type="http://schemas.openxmlformats.org/officeDocument/2006/relationships/image" Id="rId1"/><Relationship Target="../slideLayouts/slideLayout20.xml" Type="http://schemas.openxmlformats.org/officeDocument/2006/relationships/slideLayout" Id="rId10"/><Relationship Target="../slideLayouts/slideLayout14.xml" Type="http://schemas.openxmlformats.org/officeDocument/2006/relationships/slideLayout" Id="rId4"/><Relationship Target="../slideLayouts/slideLayout21.xml" Type="http://schemas.openxmlformats.org/officeDocument/2006/relationships/slideLayout" Id="rId11"/><Relationship Target="../slideLayouts/slideLayout13.xml" Type="http://schemas.openxmlformats.org/officeDocument/2006/relationships/slideLayout" Id="rId3"/><Relationship Target="../slideLayouts/slideLayout19.xml" Type="http://schemas.openxmlformats.org/officeDocument/2006/relationships/slideLayout" Id="rId9"/><Relationship Target="../slideLayouts/slideLayout16.xml" Type="http://schemas.openxmlformats.org/officeDocument/2006/relationships/slideLayout" Id="rId6"/><Relationship Target="../slideLayouts/slideLayout15.xml" Type="http://schemas.openxmlformats.org/officeDocument/2006/relationships/slideLayout" Id="rId5"/><Relationship Target="../slideLayouts/slideLayout18.xml" Type="http://schemas.openxmlformats.org/officeDocument/2006/relationships/slideLayout" Id="rId8"/><Relationship Target="../slideLayouts/slideLayout17.xml" Type="http://schemas.openxmlformats.org/officeDocument/2006/relationships/slideLayout" Id="rId7"/></Relationships>
</file>

<file path=ppt/slideMasters/_rels/slideMaster3.xml.rels><?xml version="1.0" encoding="UTF-8" standalone="yes"?><Relationships xmlns="http://schemas.openxmlformats.org/package/2006/relationships"><Relationship Target="../slideLayouts/slideLayout33.xml" Type="http://schemas.openxmlformats.org/officeDocument/2006/relationships/slideLayout" Id="rId12"/><Relationship Target="../slideLayouts/slideLayout23.xml" Type="http://schemas.openxmlformats.org/officeDocument/2006/relationships/slideLayout" Id="rId2"/><Relationship Target="../theme/theme1.xml" Type="http://schemas.openxmlformats.org/officeDocument/2006/relationships/theme" Id="rId13"/><Relationship Target="../media/image03.jpg" Type="http://schemas.openxmlformats.org/officeDocument/2006/relationships/image" Id="rId1"/><Relationship Target="../slideLayouts/slideLayout31.xml" Type="http://schemas.openxmlformats.org/officeDocument/2006/relationships/slideLayout" Id="rId10"/><Relationship Target="../slideLayouts/slideLayout25.xml" Type="http://schemas.openxmlformats.org/officeDocument/2006/relationships/slideLayout" Id="rId4"/><Relationship Target="../slideLayouts/slideLayout32.xml" Type="http://schemas.openxmlformats.org/officeDocument/2006/relationships/slideLayout" Id="rId11"/><Relationship Target="../slideLayouts/slideLayout24.xml" Type="http://schemas.openxmlformats.org/officeDocument/2006/relationships/slideLayout" Id="rId3"/><Relationship Target="../slideLayouts/slideLayout30.xml" Type="http://schemas.openxmlformats.org/officeDocument/2006/relationships/slideLayout" Id="rId9"/><Relationship Target="../slideLayouts/slideLayout27.xml" Type="http://schemas.openxmlformats.org/officeDocument/2006/relationships/slideLayout" Id="rId6"/><Relationship Target="../slideLayouts/slideLayout26.xml" Type="http://schemas.openxmlformats.org/officeDocument/2006/relationships/slideLayout" Id="rId5"/><Relationship Target="../slideLayouts/slideLayout29.xml" Type="http://schemas.openxmlformats.org/officeDocument/2006/relationships/slideLayout" Id="rId8"/><Relationship Target="../slideLayouts/slideLayout28.xml" Type="http://schemas.openxmlformats.org/officeDocument/2006/relationships/slideLayout" Id="rId7"/></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1"/>
          <a:stretch>
            <a:fillRect t="0" b="0" r="0" l="0"/>
          </a:stretch>
        </a:blipFill>
      </p:bgPr>
    </p:bg>
    <p:spTree>
      <p:nvGrpSpPr>
        <p:cNvPr id="8" name="Shape 8"/>
        <p:cNvGrpSpPr/>
        <p:nvPr/>
      </p:nvGrpSpPr>
      <p:grpSpPr>
        <a:xfrm>
          <a:off y="0" x="0"/>
          <a:ext cy="0" cx="0"/>
          <a:chOff y="0" x="0"/>
          <a:chExt cy="0" cx="0"/>
        </a:xfrm>
      </p:grpSpPr>
      <p:sp>
        <p:nvSpPr>
          <p:cNvPr id="9" name="Shape 9"/>
          <p:cNvSpPr txBox="1"/>
          <p:nvPr>
            <p:ph type="title"/>
          </p:nvPr>
        </p:nvSpPr>
        <p:spPr>
          <a:xfrm>
            <a:off y="274637" x="457200"/>
            <a:ext cy="1143000" cx="8229600"/>
          </a:xfrm>
          <a:prstGeom prst="rect">
            <a:avLst/>
          </a:prstGeom>
          <a:noFill/>
          <a:ln>
            <a:noFill/>
          </a:ln>
        </p:spPr>
        <p:txBody>
          <a:bodyPr bIns="91425" rIns="91425" lIns="91425" tIns="91425" anchor="ctr" anchorCtr="0"/>
          <a:lstStyle>
            <a:lvl1pPr algn="ctr" rtl="0" marR="0" indent="0" marL="0">
              <a:spcBef>
                <a:spcPts val="0"/>
              </a:spcBef>
              <a:spcAft>
                <a:spcPts val="0"/>
              </a:spcAft>
              <a:defRPr/>
            </a:lvl1pPr>
            <a:lvl2pPr algn="ctr" rtl="0" marR="0" indent="0" marL="0">
              <a:spcBef>
                <a:spcPts val="0"/>
              </a:spcBef>
              <a:spcAft>
                <a:spcPts val="0"/>
              </a:spcAft>
              <a:defRPr/>
            </a:lvl2pPr>
            <a:lvl3pPr algn="ctr" rtl="0" marR="0" indent="0" marL="0">
              <a:spcBef>
                <a:spcPts val="0"/>
              </a:spcBef>
              <a:spcAft>
                <a:spcPts val="0"/>
              </a:spcAft>
              <a:defRPr/>
            </a:lvl3pPr>
            <a:lvl4pPr algn="ctr" rtl="0" marR="0" indent="0" marL="0">
              <a:spcBef>
                <a:spcPts val="0"/>
              </a:spcBef>
              <a:spcAft>
                <a:spcPts val="0"/>
              </a:spcAft>
              <a:defRPr/>
            </a:lvl4pPr>
            <a:lvl5pPr algn="ctr" rtl="0" marR="0" indent="0" marL="0">
              <a:spcBef>
                <a:spcPts val="0"/>
              </a:spcBef>
              <a:spcAft>
                <a:spcPts val="0"/>
              </a:spcAft>
              <a:defRPr/>
            </a:lvl5pPr>
            <a:lvl6pPr algn="ctr" rtl="0" marR="0" indent="0" marL="457200">
              <a:spcBef>
                <a:spcPts val="0"/>
              </a:spcBef>
              <a:spcAft>
                <a:spcPts val="0"/>
              </a:spcAft>
              <a:defRPr/>
            </a:lvl6pPr>
            <a:lvl7pPr algn="ctr" rtl="0" marR="0" indent="0" marL="914400">
              <a:spcBef>
                <a:spcPts val="0"/>
              </a:spcBef>
              <a:spcAft>
                <a:spcPts val="0"/>
              </a:spcAft>
              <a:defRPr/>
            </a:lvl7pPr>
            <a:lvl8pPr algn="ctr" rtl="0" marR="0" indent="0" marL="1371600">
              <a:spcBef>
                <a:spcPts val="0"/>
              </a:spcBef>
              <a:spcAft>
                <a:spcPts val="0"/>
              </a:spcAft>
              <a:defRPr/>
            </a:lvl8pPr>
            <a:lvl9pPr algn="ctr" rtl="0" marR="0" indent="0" marL="1828800">
              <a:spcBef>
                <a:spcPts val="0"/>
              </a:spcBef>
              <a:spcAft>
                <a:spcPts val="0"/>
              </a:spcAft>
              <a:defRPr/>
            </a:lvl9pPr>
          </a:lstStyle>
          <a:p/>
        </p:txBody>
      </p:sp>
      <p:sp>
        <p:nvSpPr>
          <p:cNvPr id="10" name="Shape 10"/>
          <p:cNvSpPr txBox="1"/>
          <p:nvPr>
            <p:ph idx="1" type="body"/>
          </p:nvPr>
        </p:nvSpPr>
        <p:spPr>
          <a:xfrm>
            <a:off y="1600200" x="457200"/>
            <a:ext cy="4525961" cx="8229600"/>
          </a:xfrm>
          <a:prstGeom prst="rect">
            <a:avLst/>
          </a:prstGeom>
          <a:noFill/>
          <a:ln>
            <a:noFill/>
          </a:ln>
        </p:spPr>
        <p:txBody>
          <a:bodyPr bIns="91425" rIns="91425" lIns="91425" tIns="91425" anchor="t" anchorCtr="0"/>
          <a:lstStyle>
            <a:lvl1pPr algn="l" rtl="0" marR="0" indent="-139700" marL="342900">
              <a:spcBef>
                <a:spcPts val="640"/>
              </a:spcBef>
              <a:spcAft>
                <a:spcPts val="0"/>
              </a:spcAft>
              <a:buClr>
                <a:schemeClr val="dk1"/>
              </a:buClr>
              <a:buFont typeface="Calibri"/>
              <a:buChar char="•"/>
              <a:defRPr/>
            </a:lvl1pPr>
            <a:lvl2pPr algn="l" rtl="0" marR="0" indent="-107950" marL="742950">
              <a:spcBef>
                <a:spcPts val="560"/>
              </a:spcBef>
              <a:spcAft>
                <a:spcPts val="0"/>
              </a:spcAft>
              <a:buClr>
                <a:schemeClr val="dk1"/>
              </a:buClr>
              <a:buFont typeface="Calibri"/>
              <a:buChar char="–"/>
              <a:defRPr/>
            </a:lvl2pPr>
            <a:lvl3pPr algn="l" rtl="0" marR="0" indent="-76200" marL="1143000">
              <a:spcBef>
                <a:spcPts val="480"/>
              </a:spcBef>
              <a:spcAft>
                <a:spcPts val="0"/>
              </a:spcAft>
              <a:buClr>
                <a:schemeClr val="dk1"/>
              </a:buClr>
              <a:buFont typeface="Calibri"/>
              <a:buChar char="•"/>
              <a:defRPr/>
            </a:lvl3pPr>
            <a:lvl4pPr algn="l" rtl="0" marR="0" indent="-101600" marL="1600200">
              <a:spcBef>
                <a:spcPts val="400"/>
              </a:spcBef>
              <a:spcAft>
                <a:spcPts val="0"/>
              </a:spcAft>
              <a:buClr>
                <a:schemeClr val="dk1"/>
              </a:buClr>
              <a:buFont typeface="Calibri"/>
              <a:buChar char="–"/>
              <a:defRPr/>
            </a:lvl4pPr>
            <a:lvl5pPr algn="l" rtl="0" marR="0" indent="-101600" marL="2057400">
              <a:spcBef>
                <a:spcPts val="400"/>
              </a:spcBef>
              <a:spcAft>
                <a:spcPts val="0"/>
              </a:spcAft>
              <a:buClr>
                <a:schemeClr val="dk1"/>
              </a:buClr>
              <a:buFont typeface="Calibri"/>
              <a:buChar char="»"/>
              <a:defRPr/>
            </a:lvl5pPr>
            <a:lvl6pPr algn="l" rtl="0" marR="0" indent="-101600" marL="2514600">
              <a:spcBef>
                <a:spcPts val="400"/>
              </a:spcBef>
              <a:buClr>
                <a:schemeClr val="dk1"/>
              </a:buClr>
              <a:buFont typeface="Calibri"/>
              <a:buChar char="•"/>
              <a:defRPr/>
            </a:lvl6pPr>
            <a:lvl7pPr algn="l" rtl="0" marR="0" indent="-101600" marL="2971800">
              <a:spcBef>
                <a:spcPts val="400"/>
              </a:spcBef>
              <a:buClr>
                <a:schemeClr val="dk1"/>
              </a:buClr>
              <a:buFont typeface="Calibri"/>
              <a:buChar char="•"/>
              <a:defRPr/>
            </a:lvl7pPr>
            <a:lvl8pPr algn="l" rtl="0" marR="0" indent="-101600" marL="3429000">
              <a:spcBef>
                <a:spcPts val="400"/>
              </a:spcBef>
              <a:buClr>
                <a:schemeClr val="dk1"/>
              </a:buClr>
              <a:buFont typeface="Calibri"/>
              <a:buChar char="•"/>
              <a:defRPr/>
            </a:lvl8pPr>
            <a:lvl9pPr algn="l" rtl="0" marR="0" indent="-101600" marL="3886200">
              <a:spcBef>
                <a:spcPts val="400"/>
              </a:spcBef>
              <a:buClr>
                <a:schemeClr val="dk1"/>
              </a:buClr>
              <a:buFont typeface="Calibri"/>
              <a:buChar char="•"/>
              <a:defRPr/>
            </a:lvl9pPr>
          </a:lstStyle>
          <a:p/>
        </p:txBody>
      </p:sp>
      <p:sp>
        <p:nvSpPr>
          <p:cNvPr id="11" name="Shape 11"/>
          <p:cNvSpPr txBox="1"/>
          <p:nvPr>
            <p:ph idx="10" type="dt"/>
          </p:nvPr>
        </p:nvSpPr>
        <p:spPr>
          <a:xfrm>
            <a:off y="6356350" x="457200"/>
            <a:ext cy="365125" cx="2133599"/>
          </a:xfrm>
          <a:prstGeom prst="rect">
            <a:avLst/>
          </a:prstGeom>
          <a:noFill/>
          <a:ln>
            <a:noFill/>
          </a:ln>
        </p:spPr>
        <p:txBody>
          <a:bodyPr bIns="91425" rIns="91425" lIns="91425" tIns="91425" anchor="ctr" anchorCtr="0"/>
          <a:lstStyle>
            <a:lvl1pPr algn="l" rtl="0" marR="0" indent="0" marL="0">
              <a:defRPr/>
            </a:lvl1pPr>
            <a:lvl2pPr algn="l" rtl="0" marR="0" indent="0" marL="457200">
              <a:defRPr/>
            </a:lvl2pPr>
            <a:lvl3pPr algn="l" rtl="0" marR="0" indent="0" marL="914400">
              <a:defRPr/>
            </a:lvl3pPr>
            <a:lvl4pPr algn="l" rtl="0" marR="0" indent="0" marL="1371600">
              <a:defRPr/>
            </a:lvl4pPr>
            <a:lvl5pPr algn="l" rtl="0" marR="0" indent="0" marL="1828800">
              <a:defRPr/>
            </a:lvl5pPr>
            <a:lvl6pPr algn="l" rtl="0" marR="0" indent="0" marL="2286000">
              <a:defRPr/>
            </a:lvl6pPr>
            <a:lvl7pPr algn="l" rtl="0" marR="0" indent="0" marL="2743200">
              <a:defRPr/>
            </a:lvl7pPr>
            <a:lvl8pPr algn="l" rtl="0" marR="0" indent="0" marL="3200400">
              <a:defRPr/>
            </a:lvl8pPr>
            <a:lvl9pPr algn="l" rtl="0" marR="0" indent="0" marL="3657600">
              <a:defRPr/>
            </a:lvl9pPr>
          </a:lstStyle>
          <a:p/>
        </p:txBody>
      </p:sp>
      <p:sp>
        <p:nvSpPr>
          <p:cNvPr id="12" name="Shape 12"/>
          <p:cNvSpPr txBox="1"/>
          <p:nvPr>
            <p:ph idx="11" type="ftr"/>
          </p:nvPr>
        </p:nvSpPr>
        <p:spPr>
          <a:xfrm>
            <a:off y="6356350" x="3124200"/>
            <a:ext cy="365125" cx="2895600"/>
          </a:xfrm>
          <a:prstGeom prst="rect">
            <a:avLst/>
          </a:prstGeom>
          <a:noFill/>
          <a:ln>
            <a:noFill/>
          </a:ln>
        </p:spPr>
        <p:txBody>
          <a:bodyPr bIns="91425" rIns="91425" lIns="91425" tIns="91425" anchor="ctr" anchorCtr="0"/>
          <a:lstStyle>
            <a:lvl1pPr algn="ctr" rtl="0" marR="0" indent="0" marL="0">
              <a:defRPr/>
            </a:lvl1pPr>
            <a:lvl2pPr algn="l" rtl="0" marR="0" indent="0" marL="457200">
              <a:defRPr/>
            </a:lvl2pPr>
            <a:lvl3pPr algn="l" rtl="0" marR="0" indent="0" marL="914400">
              <a:defRPr/>
            </a:lvl3pPr>
            <a:lvl4pPr algn="l" rtl="0" marR="0" indent="0" marL="1371600">
              <a:defRPr/>
            </a:lvl4pPr>
            <a:lvl5pPr algn="l" rtl="0" marR="0" indent="0" marL="1828800">
              <a:defRPr/>
            </a:lvl5pPr>
            <a:lvl6pPr algn="l" rtl="0" marR="0" indent="0" marL="2286000">
              <a:defRPr/>
            </a:lvl6pPr>
            <a:lvl7pPr algn="l" rtl="0" marR="0" indent="0" marL="2743200">
              <a:defRPr/>
            </a:lvl7pPr>
            <a:lvl8pPr algn="l" rtl="0" marR="0" indent="0" marL="3200400">
              <a:defRPr/>
            </a:lvl8pPr>
            <a:lvl9pPr algn="l" rtl="0" marR="0" indent="0" marL="3657600">
              <a:defRPr/>
            </a:lvl9pPr>
          </a:lstStyle>
          <a:p/>
        </p:txBody>
      </p:sp>
      <p:sp>
        <p:nvSpPr>
          <p:cNvPr id="13" name="Shape 13"/>
          <p:cNvSpPr txBox="1"/>
          <p:nvPr>
            <p:ph idx="12" type="sldNum"/>
          </p:nvPr>
        </p:nvSpPr>
        <p:spPr>
          <a:xfrm>
            <a:off y="6356350" x="6553200"/>
            <a:ext cy="365125" cx="2133599"/>
          </a:xfrm>
          <a:prstGeom prst="rect">
            <a:avLst/>
          </a:prstGeom>
          <a:noFill/>
          <a:ln>
            <a:noFill/>
          </a:ln>
        </p:spPr>
        <p:txBody>
          <a:bodyPr bIns="91425" rIns="91425" lIns="91425" tIns="91425" anchor="ctr" anchorCtr="0"/>
          <a:lstStyle>
            <a:lvl1pPr algn="r" rtl="0" marR="0" indent="0" marL="0">
              <a:defRPr/>
            </a:lvl1pPr>
            <a:lvl2pPr algn="l" rtl="0" marR="0" indent="0" marL="457200">
              <a:defRPr/>
            </a:lvl2pPr>
            <a:lvl3pPr algn="l" rtl="0" marR="0" indent="0" marL="914400">
              <a:defRPr/>
            </a:lvl3pPr>
            <a:lvl4pPr algn="l" rtl="0" marR="0" indent="0" marL="1371600">
              <a:defRPr/>
            </a:lvl4pPr>
            <a:lvl5pPr algn="l" rtl="0" marR="0" indent="0" marL="1828800">
              <a:defRPr/>
            </a:lvl5pPr>
            <a:lvl6pPr algn="l" rtl="0" marR="0" indent="0" marL="2286000">
              <a:defRPr/>
            </a:lvl6pPr>
            <a:lvl7pPr algn="l" rtl="0" marR="0" indent="0" marL="2743200">
              <a:defRPr/>
            </a:lvl7pPr>
            <a:lvl8pPr algn="l" rtl="0" marR="0" indent="0" marL="3200400">
              <a:defRPr/>
            </a:lvl8pPr>
            <a:lvl9pPr algn="l" rtl="0" marR="0" indent="0" marL="3657600">
              <a:defRPr/>
            </a:lvl9pPr>
          </a:lstStyle>
          <a:p/>
        </p:txBody>
      </p:sp>
    </p:spTree>
  </p:cSld>
  <p:clrMap accent2="accent2" accent3="accent3" accent4="accent4" accent5="accent5" accent6="accent6" hlink="hlink" tx2="lt2" tx1="dk1" bg2="dk2" bg1="lt1" folHlink="folHlink" accent1="accent1"/>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txStyles>
    <p:title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p:titleStyle>
    <p:body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bodyStyle>
    <p:other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1"/>
          <a:stretch>
            <a:fillRect t="0" b="0" r="0" l="0"/>
          </a:stretch>
        </a:blipFill>
      </p:bgPr>
    </p:bg>
    <p:spTree>
      <p:nvGrpSpPr>
        <p:cNvPr id="50" name="Shape 50"/>
        <p:cNvGrpSpPr/>
        <p:nvPr/>
      </p:nvGrpSpPr>
      <p:grpSpPr>
        <a:xfrm>
          <a:off y="0" x="0"/>
          <a:ext cy="0" cx="0"/>
          <a:chOff y="0" x="0"/>
          <a:chExt cy="0" cx="0"/>
        </a:xfrm>
      </p:grpSpPr>
      <p:sp>
        <p:nvSpPr>
          <p:cNvPr id="51" name="Shape 51"/>
          <p:cNvSpPr txBox="1"/>
          <p:nvPr>
            <p:ph type="title"/>
          </p:nvPr>
        </p:nvSpPr>
        <p:spPr>
          <a:xfrm>
            <a:off y="274637" x="457200"/>
            <a:ext cy="1143000" cx="8229600"/>
          </a:xfrm>
          <a:prstGeom prst="rect">
            <a:avLst/>
          </a:prstGeom>
          <a:noFill/>
          <a:ln>
            <a:noFill/>
          </a:ln>
        </p:spPr>
        <p:txBody>
          <a:bodyPr bIns="91425" rIns="91425" lIns="91425" tIns="91425" anchor="ctr" anchorCtr="0"/>
          <a:lstStyle>
            <a:lvl1pPr algn="ctr" rtl="0" marR="0" indent="0" marL="0">
              <a:spcBef>
                <a:spcPts val="0"/>
              </a:spcBef>
              <a:spcAft>
                <a:spcPts val="0"/>
              </a:spcAft>
              <a:defRPr/>
            </a:lvl1pPr>
            <a:lvl2pPr algn="ctr" rtl="0" marR="0" indent="0" marL="0">
              <a:spcBef>
                <a:spcPts val="0"/>
              </a:spcBef>
              <a:spcAft>
                <a:spcPts val="0"/>
              </a:spcAft>
              <a:defRPr/>
            </a:lvl2pPr>
            <a:lvl3pPr algn="ctr" rtl="0" marR="0" indent="0" marL="0">
              <a:spcBef>
                <a:spcPts val="0"/>
              </a:spcBef>
              <a:spcAft>
                <a:spcPts val="0"/>
              </a:spcAft>
              <a:defRPr/>
            </a:lvl3pPr>
            <a:lvl4pPr algn="ctr" rtl="0" marR="0" indent="0" marL="0">
              <a:spcBef>
                <a:spcPts val="0"/>
              </a:spcBef>
              <a:spcAft>
                <a:spcPts val="0"/>
              </a:spcAft>
              <a:defRPr/>
            </a:lvl4pPr>
            <a:lvl5pPr algn="ctr" rtl="0" marR="0" indent="0" marL="0">
              <a:spcBef>
                <a:spcPts val="0"/>
              </a:spcBef>
              <a:spcAft>
                <a:spcPts val="0"/>
              </a:spcAft>
              <a:defRPr/>
            </a:lvl5pPr>
            <a:lvl6pPr algn="ctr" rtl="0" marR="0" indent="0" marL="457200">
              <a:spcBef>
                <a:spcPts val="0"/>
              </a:spcBef>
              <a:spcAft>
                <a:spcPts val="0"/>
              </a:spcAft>
              <a:defRPr/>
            </a:lvl6pPr>
            <a:lvl7pPr algn="ctr" rtl="0" marR="0" indent="0" marL="914400">
              <a:spcBef>
                <a:spcPts val="0"/>
              </a:spcBef>
              <a:spcAft>
                <a:spcPts val="0"/>
              </a:spcAft>
              <a:defRPr/>
            </a:lvl7pPr>
            <a:lvl8pPr algn="ctr" rtl="0" marR="0" indent="0" marL="1371600">
              <a:spcBef>
                <a:spcPts val="0"/>
              </a:spcBef>
              <a:spcAft>
                <a:spcPts val="0"/>
              </a:spcAft>
              <a:defRPr/>
            </a:lvl8pPr>
            <a:lvl9pPr algn="ctr" rtl="0" marR="0" indent="0" marL="1828800">
              <a:spcBef>
                <a:spcPts val="0"/>
              </a:spcBef>
              <a:spcAft>
                <a:spcPts val="0"/>
              </a:spcAft>
              <a:defRPr/>
            </a:lvl9pPr>
          </a:lstStyle>
          <a:p/>
        </p:txBody>
      </p:sp>
      <p:sp>
        <p:nvSpPr>
          <p:cNvPr id="52" name="Shape 52"/>
          <p:cNvSpPr txBox="1"/>
          <p:nvPr>
            <p:ph idx="1" type="body"/>
          </p:nvPr>
        </p:nvSpPr>
        <p:spPr>
          <a:xfrm>
            <a:off y="1600200" x="457200"/>
            <a:ext cy="4525961" cx="8229600"/>
          </a:xfrm>
          <a:prstGeom prst="rect">
            <a:avLst/>
          </a:prstGeom>
          <a:noFill/>
          <a:ln>
            <a:noFill/>
          </a:ln>
        </p:spPr>
        <p:txBody>
          <a:bodyPr bIns="91425" rIns="91425" lIns="91425" tIns="91425" anchor="t" anchorCtr="0"/>
          <a:lstStyle>
            <a:lvl1pPr algn="l" rtl="0" marR="0" indent="-139700" marL="342900">
              <a:spcBef>
                <a:spcPts val="640"/>
              </a:spcBef>
              <a:spcAft>
                <a:spcPts val="0"/>
              </a:spcAft>
              <a:buClr>
                <a:schemeClr val="dk1"/>
              </a:buClr>
              <a:buFont typeface="Calibri"/>
              <a:buChar char="•"/>
              <a:defRPr/>
            </a:lvl1pPr>
            <a:lvl2pPr algn="l" rtl="0" marR="0" indent="-107950" marL="742950">
              <a:spcBef>
                <a:spcPts val="560"/>
              </a:spcBef>
              <a:spcAft>
                <a:spcPts val="0"/>
              </a:spcAft>
              <a:buClr>
                <a:schemeClr val="dk1"/>
              </a:buClr>
              <a:buFont typeface="Calibri"/>
              <a:buChar char="–"/>
              <a:defRPr/>
            </a:lvl2pPr>
            <a:lvl3pPr algn="l" rtl="0" marR="0" indent="-76200" marL="1143000">
              <a:spcBef>
                <a:spcPts val="480"/>
              </a:spcBef>
              <a:spcAft>
                <a:spcPts val="0"/>
              </a:spcAft>
              <a:buClr>
                <a:schemeClr val="dk1"/>
              </a:buClr>
              <a:buFont typeface="Calibri"/>
              <a:buChar char="•"/>
              <a:defRPr/>
            </a:lvl3pPr>
            <a:lvl4pPr algn="l" rtl="0" marR="0" indent="-101600" marL="1600200">
              <a:spcBef>
                <a:spcPts val="400"/>
              </a:spcBef>
              <a:spcAft>
                <a:spcPts val="0"/>
              </a:spcAft>
              <a:buClr>
                <a:schemeClr val="dk1"/>
              </a:buClr>
              <a:buFont typeface="Calibri"/>
              <a:buChar char="–"/>
              <a:defRPr/>
            </a:lvl4pPr>
            <a:lvl5pPr algn="l" rtl="0" marR="0" indent="-101600" marL="2057400">
              <a:spcBef>
                <a:spcPts val="400"/>
              </a:spcBef>
              <a:spcAft>
                <a:spcPts val="0"/>
              </a:spcAft>
              <a:buClr>
                <a:schemeClr val="dk1"/>
              </a:buClr>
              <a:buFont typeface="Calibri"/>
              <a:buChar char="»"/>
              <a:defRPr/>
            </a:lvl5pPr>
            <a:lvl6pPr algn="l" rtl="0" marR="0" indent="-101600" marL="2514600">
              <a:spcBef>
                <a:spcPts val="400"/>
              </a:spcBef>
              <a:buClr>
                <a:schemeClr val="dk1"/>
              </a:buClr>
              <a:buFont typeface="Calibri"/>
              <a:buChar char="•"/>
              <a:defRPr/>
            </a:lvl6pPr>
            <a:lvl7pPr algn="l" rtl="0" marR="0" indent="-101600" marL="2971800">
              <a:spcBef>
                <a:spcPts val="400"/>
              </a:spcBef>
              <a:buClr>
                <a:schemeClr val="dk1"/>
              </a:buClr>
              <a:buFont typeface="Calibri"/>
              <a:buChar char="•"/>
              <a:defRPr/>
            </a:lvl7pPr>
            <a:lvl8pPr algn="l" rtl="0" marR="0" indent="-101600" marL="3429000">
              <a:spcBef>
                <a:spcPts val="400"/>
              </a:spcBef>
              <a:buClr>
                <a:schemeClr val="dk1"/>
              </a:buClr>
              <a:buFont typeface="Calibri"/>
              <a:buChar char="•"/>
              <a:defRPr/>
            </a:lvl8pPr>
            <a:lvl9pPr algn="l" rtl="0" marR="0" indent="-101600" marL="3886200">
              <a:spcBef>
                <a:spcPts val="400"/>
              </a:spcBef>
              <a:buClr>
                <a:schemeClr val="dk1"/>
              </a:buClr>
              <a:buFont typeface="Calibri"/>
              <a:buChar char="•"/>
              <a:defRPr/>
            </a:lvl9pPr>
          </a:lstStyle>
          <a:p/>
        </p:txBody>
      </p:sp>
      <p:sp>
        <p:nvSpPr>
          <p:cNvPr id="53" name="Shape 53"/>
          <p:cNvSpPr txBox="1"/>
          <p:nvPr>
            <p:ph idx="10" type="dt"/>
          </p:nvPr>
        </p:nvSpPr>
        <p:spPr>
          <a:xfrm>
            <a:off y="6356350" x="457200"/>
            <a:ext cy="365125" cx="2133599"/>
          </a:xfrm>
          <a:prstGeom prst="rect">
            <a:avLst/>
          </a:prstGeom>
          <a:noFill/>
          <a:ln>
            <a:noFill/>
          </a:ln>
        </p:spPr>
        <p:txBody>
          <a:bodyPr bIns="91425" rIns="91425" lIns="91425" tIns="91425" anchor="ctr" anchorCtr="0"/>
          <a:lstStyle>
            <a:lvl1pPr algn="l" rtl="0" marR="0" indent="0" marL="0">
              <a:defRPr/>
            </a:lvl1pPr>
            <a:lvl2pPr algn="l" rtl="0" marR="0" indent="0" marL="457200">
              <a:defRPr/>
            </a:lvl2pPr>
            <a:lvl3pPr algn="l" rtl="0" marR="0" indent="0" marL="914400">
              <a:defRPr/>
            </a:lvl3pPr>
            <a:lvl4pPr algn="l" rtl="0" marR="0" indent="0" marL="1371600">
              <a:defRPr/>
            </a:lvl4pPr>
            <a:lvl5pPr algn="l" rtl="0" marR="0" indent="0" marL="1828800">
              <a:defRPr/>
            </a:lvl5pPr>
            <a:lvl6pPr algn="l" rtl="0" marR="0" indent="0" marL="2286000">
              <a:defRPr/>
            </a:lvl6pPr>
            <a:lvl7pPr algn="l" rtl="0" marR="0" indent="0" marL="2743200">
              <a:defRPr/>
            </a:lvl7pPr>
            <a:lvl8pPr algn="l" rtl="0" marR="0" indent="0" marL="3200400">
              <a:defRPr/>
            </a:lvl8pPr>
            <a:lvl9pPr algn="l" rtl="0" marR="0" indent="0" marL="3657600">
              <a:defRPr/>
            </a:lvl9pPr>
          </a:lstStyle>
          <a:p/>
        </p:txBody>
      </p:sp>
      <p:sp>
        <p:nvSpPr>
          <p:cNvPr id="54" name="Shape 54"/>
          <p:cNvSpPr txBox="1"/>
          <p:nvPr>
            <p:ph idx="11" type="ftr"/>
          </p:nvPr>
        </p:nvSpPr>
        <p:spPr>
          <a:xfrm>
            <a:off y="6356350" x="3124200"/>
            <a:ext cy="365125" cx="2895600"/>
          </a:xfrm>
          <a:prstGeom prst="rect">
            <a:avLst/>
          </a:prstGeom>
          <a:noFill/>
          <a:ln>
            <a:noFill/>
          </a:ln>
        </p:spPr>
        <p:txBody>
          <a:bodyPr bIns="91425" rIns="91425" lIns="91425" tIns="91425" anchor="ctr" anchorCtr="0"/>
          <a:lstStyle>
            <a:lvl1pPr algn="ctr" rtl="0" marR="0" indent="0" marL="0">
              <a:defRPr/>
            </a:lvl1pPr>
            <a:lvl2pPr algn="l" rtl="0" marR="0" indent="0" marL="457200">
              <a:defRPr/>
            </a:lvl2pPr>
            <a:lvl3pPr algn="l" rtl="0" marR="0" indent="0" marL="914400">
              <a:defRPr/>
            </a:lvl3pPr>
            <a:lvl4pPr algn="l" rtl="0" marR="0" indent="0" marL="1371600">
              <a:defRPr/>
            </a:lvl4pPr>
            <a:lvl5pPr algn="l" rtl="0" marR="0" indent="0" marL="1828800">
              <a:defRPr/>
            </a:lvl5pPr>
            <a:lvl6pPr algn="l" rtl="0" marR="0" indent="0" marL="2286000">
              <a:defRPr/>
            </a:lvl6pPr>
            <a:lvl7pPr algn="l" rtl="0" marR="0" indent="0" marL="2743200">
              <a:defRPr/>
            </a:lvl7pPr>
            <a:lvl8pPr algn="l" rtl="0" marR="0" indent="0" marL="3200400">
              <a:defRPr/>
            </a:lvl8pPr>
            <a:lvl9pPr algn="l" rtl="0" marR="0" indent="0" marL="3657600">
              <a:defRPr/>
            </a:lvl9pPr>
          </a:lstStyle>
          <a:p/>
        </p:txBody>
      </p:sp>
      <p:sp>
        <p:nvSpPr>
          <p:cNvPr id="55" name="Shape 55"/>
          <p:cNvSpPr txBox="1"/>
          <p:nvPr>
            <p:ph idx="12" type="sldNum"/>
          </p:nvPr>
        </p:nvSpPr>
        <p:spPr>
          <a:xfrm>
            <a:off y="6356350" x="6553200"/>
            <a:ext cy="365125" cx="2133599"/>
          </a:xfrm>
          <a:prstGeom prst="rect">
            <a:avLst/>
          </a:prstGeom>
          <a:noFill/>
          <a:ln>
            <a:noFill/>
          </a:ln>
        </p:spPr>
        <p:txBody>
          <a:bodyPr bIns="91425" rIns="91425" lIns="91425" tIns="91425" anchor="ctr" anchorCtr="0"/>
          <a:lstStyle>
            <a:lvl1pPr algn="r" rtl="0" marR="0" indent="0" marL="0">
              <a:defRPr/>
            </a:lvl1pPr>
            <a:lvl2pPr algn="l" rtl="0" marR="0" indent="0" marL="457200">
              <a:defRPr/>
            </a:lvl2pPr>
            <a:lvl3pPr algn="l" rtl="0" marR="0" indent="0" marL="914400">
              <a:defRPr/>
            </a:lvl3pPr>
            <a:lvl4pPr algn="l" rtl="0" marR="0" indent="0" marL="1371600">
              <a:defRPr/>
            </a:lvl4pPr>
            <a:lvl5pPr algn="l" rtl="0" marR="0" indent="0" marL="1828800">
              <a:defRPr/>
            </a:lvl5pPr>
            <a:lvl6pPr algn="l" rtl="0" marR="0" indent="0" marL="2286000">
              <a:defRPr/>
            </a:lvl6pPr>
            <a:lvl7pPr algn="l" rtl="0" marR="0" indent="0" marL="2743200">
              <a:defRPr/>
            </a:lvl7pPr>
            <a:lvl8pPr algn="l" rtl="0" marR="0" indent="0" marL="3200400">
              <a:defRPr/>
            </a:lvl8pPr>
            <a:lvl9pPr algn="l" rtl="0" marR="0" indent="0" marL="3657600">
              <a:defRPr/>
            </a:lvl9pPr>
          </a:lstStyle>
          <a:p/>
        </p:txBody>
      </p:sp>
    </p:spTree>
  </p:cSld>
  <p:clrMap accent2="accent2" accent3="accent3" accent4="accent4" accent5="accent5" accent6="accent6" hlink="hlink" tx2="lt2" tx1="dk1" bg2="dk2" bg1="lt1" folHlink="folHlink" accent1="accent1"/>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txStyles>
    <p:title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p:titleStyle>
    <p:body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bodyStyle>
    <p:other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1"/>
          <a:stretch>
            <a:fillRect t="0" b="0" r="0" l="0"/>
          </a:stretch>
        </a:blipFill>
      </p:bgPr>
    </p:bg>
    <p:spTree>
      <p:nvGrpSpPr>
        <p:cNvPr id="92" name="Shape 92"/>
        <p:cNvGrpSpPr/>
        <p:nvPr/>
      </p:nvGrpSpPr>
      <p:grpSpPr>
        <a:xfrm>
          <a:off y="0" x="0"/>
          <a:ext cy="0" cx="0"/>
          <a:chOff y="0" x="0"/>
          <a:chExt cy="0" cx="0"/>
        </a:xfrm>
      </p:grpSpPr>
      <p:sp>
        <p:nvSpPr>
          <p:cNvPr id="93" name="Shape 93"/>
          <p:cNvSpPr txBox="1"/>
          <p:nvPr>
            <p:ph type="title"/>
          </p:nvPr>
        </p:nvSpPr>
        <p:spPr>
          <a:xfrm>
            <a:off y="274637" x="457200"/>
            <a:ext cy="1143000" cx="8229600"/>
          </a:xfrm>
          <a:prstGeom prst="rect">
            <a:avLst/>
          </a:prstGeom>
          <a:noFill/>
          <a:ln>
            <a:noFill/>
          </a:ln>
        </p:spPr>
        <p:txBody>
          <a:bodyPr bIns="91425" rIns="91425" lIns="91425" tIns="91425" anchor="ctr" anchorCtr="0"/>
          <a:lstStyle>
            <a:lvl1pPr algn="ctr" rtl="0" marR="0" indent="0" marL="0">
              <a:spcBef>
                <a:spcPts val="0"/>
              </a:spcBef>
              <a:spcAft>
                <a:spcPts val="0"/>
              </a:spcAft>
              <a:defRPr/>
            </a:lvl1pPr>
            <a:lvl2pPr algn="ctr" rtl="0" marR="0" indent="0" marL="0">
              <a:spcBef>
                <a:spcPts val="0"/>
              </a:spcBef>
              <a:spcAft>
                <a:spcPts val="0"/>
              </a:spcAft>
              <a:defRPr/>
            </a:lvl2pPr>
            <a:lvl3pPr algn="ctr" rtl="0" marR="0" indent="0" marL="0">
              <a:spcBef>
                <a:spcPts val="0"/>
              </a:spcBef>
              <a:spcAft>
                <a:spcPts val="0"/>
              </a:spcAft>
              <a:defRPr/>
            </a:lvl3pPr>
            <a:lvl4pPr algn="ctr" rtl="0" marR="0" indent="0" marL="0">
              <a:spcBef>
                <a:spcPts val="0"/>
              </a:spcBef>
              <a:spcAft>
                <a:spcPts val="0"/>
              </a:spcAft>
              <a:defRPr/>
            </a:lvl4pPr>
            <a:lvl5pPr algn="ctr" rtl="0" marR="0" indent="0" marL="0">
              <a:spcBef>
                <a:spcPts val="0"/>
              </a:spcBef>
              <a:spcAft>
                <a:spcPts val="0"/>
              </a:spcAft>
              <a:defRPr/>
            </a:lvl5pPr>
            <a:lvl6pPr algn="ctr" rtl="0" marR="0" indent="0" marL="457200">
              <a:spcBef>
                <a:spcPts val="0"/>
              </a:spcBef>
              <a:spcAft>
                <a:spcPts val="0"/>
              </a:spcAft>
              <a:defRPr/>
            </a:lvl6pPr>
            <a:lvl7pPr algn="ctr" rtl="0" marR="0" indent="0" marL="914400">
              <a:spcBef>
                <a:spcPts val="0"/>
              </a:spcBef>
              <a:spcAft>
                <a:spcPts val="0"/>
              </a:spcAft>
              <a:defRPr/>
            </a:lvl7pPr>
            <a:lvl8pPr algn="ctr" rtl="0" marR="0" indent="0" marL="1371600">
              <a:spcBef>
                <a:spcPts val="0"/>
              </a:spcBef>
              <a:spcAft>
                <a:spcPts val="0"/>
              </a:spcAft>
              <a:defRPr/>
            </a:lvl8pPr>
            <a:lvl9pPr algn="ctr" rtl="0" marR="0" indent="0" marL="1828800">
              <a:spcBef>
                <a:spcPts val="0"/>
              </a:spcBef>
              <a:spcAft>
                <a:spcPts val="0"/>
              </a:spcAft>
              <a:defRPr/>
            </a:lvl9pPr>
          </a:lstStyle>
          <a:p/>
        </p:txBody>
      </p:sp>
      <p:sp>
        <p:nvSpPr>
          <p:cNvPr id="94" name="Shape 94"/>
          <p:cNvSpPr txBox="1"/>
          <p:nvPr>
            <p:ph idx="1" type="body"/>
          </p:nvPr>
        </p:nvSpPr>
        <p:spPr>
          <a:xfrm>
            <a:off y="1600200" x="457200"/>
            <a:ext cy="4525961" cx="8229600"/>
          </a:xfrm>
          <a:prstGeom prst="rect">
            <a:avLst/>
          </a:prstGeom>
          <a:noFill/>
          <a:ln>
            <a:noFill/>
          </a:ln>
        </p:spPr>
        <p:txBody>
          <a:bodyPr bIns="91425" rIns="91425" lIns="91425" tIns="91425" anchor="t" anchorCtr="0"/>
          <a:lstStyle>
            <a:lvl1pPr algn="l" rtl="0" marR="0" indent="-139700" marL="342900">
              <a:spcBef>
                <a:spcPts val="640"/>
              </a:spcBef>
              <a:spcAft>
                <a:spcPts val="0"/>
              </a:spcAft>
              <a:buClr>
                <a:schemeClr val="dk1"/>
              </a:buClr>
              <a:buFont typeface="Calibri"/>
              <a:buChar char="•"/>
              <a:defRPr/>
            </a:lvl1pPr>
            <a:lvl2pPr algn="l" rtl="0" marR="0" indent="-107950" marL="742950">
              <a:spcBef>
                <a:spcPts val="560"/>
              </a:spcBef>
              <a:spcAft>
                <a:spcPts val="0"/>
              </a:spcAft>
              <a:buClr>
                <a:schemeClr val="dk1"/>
              </a:buClr>
              <a:buFont typeface="Calibri"/>
              <a:buChar char="–"/>
              <a:defRPr/>
            </a:lvl2pPr>
            <a:lvl3pPr algn="l" rtl="0" marR="0" indent="-76200" marL="1143000">
              <a:spcBef>
                <a:spcPts val="480"/>
              </a:spcBef>
              <a:spcAft>
                <a:spcPts val="0"/>
              </a:spcAft>
              <a:buClr>
                <a:schemeClr val="dk1"/>
              </a:buClr>
              <a:buFont typeface="Calibri"/>
              <a:buChar char="•"/>
              <a:defRPr/>
            </a:lvl3pPr>
            <a:lvl4pPr algn="l" rtl="0" marR="0" indent="-101600" marL="1600200">
              <a:spcBef>
                <a:spcPts val="400"/>
              </a:spcBef>
              <a:spcAft>
                <a:spcPts val="0"/>
              </a:spcAft>
              <a:buClr>
                <a:schemeClr val="dk1"/>
              </a:buClr>
              <a:buFont typeface="Calibri"/>
              <a:buChar char="–"/>
              <a:defRPr/>
            </a:lvl4pPr>
            <a:lvl5pPr algn="l" rtl="0" marR="0" indent="-101600" marL="2057400">
              <a:spcBef>
                <a:spcPts val="400"/>
              </a:spcBef>
              <a:spcAft>
                <a:spcPts val="0"/>
              </a:spcAft>
              <a:buClr>
                <a:schemeClr val="dk1"/>
              </a:buClr>
              <a:buFont typeface="Calibri"/>
              <a:buChar char="»"/>
              <a:defRPr/>
            </a:lvl5pPr>
            <a:lvl6pPr algn="l" rtl="0" marR="0" indent="-101600" marL="2514600">
              <a:spcBef>
                <a:spcPts val="400"/>
              </a:spcBef>
              <a:buClr>
                <a:schemeClr val="dk1"/>
              </a:buClr>
              <a:buFont typeface="Calibri"/>
              <a:buChar char="•"/>
              <a:defRPr/>
            </a:lvl6pPr>
            <a:lvl7pPr algn="l" rtl="0" marR="0" indent="-101600" marL="2971800">
              <a:spcBef>
                <a:spcPts val="400"/>
              </a:spcBef>
              <a:buClr>
                <a:schemeClr val="dk1"/>
              </a:buClr>
              <a:buFont typeface="Calibri"/>
              <a:buChar char="•"/>
              <a:defRPr/>
            </a:lvl7pPr>
            <a:lvl8pPr algn="l" rtl="0" marR="0" indent="-101600" marL="3429000">
              <a:spcBef>
                <a:spcPts val="400"/>
              </a:spcBef>
              <a:buClr>
                <a:schemeClr val="dk1"/>
              </a:buClr>
              <a:buFont typeface="Calibri"/>
              <a:buChar char="•"/>
              <a:defRPr/>
            </a:lvl8pPr>
            <a:lvl9pPr algn="l" rtl="0" marR="0" indent="-101600" marL="3886200">
              <a:spcBef>
                <a:spcPts val="400"/>
              </a:spcBef>
              <a:buClr>
                <a:schemeClr val="dk1"/>
              </a:buClr>
              <a:buFont typeface="Calibri"/>
              <a:buChar char="•"/>
              <a:defRPr/>
            </a:lvl9pPr>
          </a:lstStyle>
          <a:p/>
        </p:txBody>
      </p:sp>
      <p:sp>
        <p:nvSpPr>
          <p:cNvPr id="95" name="Shape 95"/>
          <p:cNvSpPr txBox="1"/>
          <p:nvPr>
            <p:ph idx="10" type="dt"/>
          </p:nvPr>
        </p:nvSpPr>
        <p:spPr>
          <a:xfrm>
            <a:off y="6356350" x="457200"/>
            <a:ext cy="365125" cx="2133599"/>
          </a:xfrm>
          <a:prstGeom prst="rect">
            <a:avLst/>
          </a:prstGeom>
          <a:noFill/>
          <a:ln>
            <a:noFill/>
          </a:ln>
        </p:spPr>
        <p:txBody>
          <a:bodyPr bIns="91425" rIns="91425" lIns="91425" tIns="91425" anchor="ctr" anchorCtr="0"/>
          <a:lstStyle>
            <a:lvl1pPr algn="l" rtl="0" marR="0" indent="0" marL="0">
              <a:defRPr/>
            </a:lvl1pPr>
            <a:lvl2pPr algn="l" rtl="0" marR="0" indent="0" marL="457200">
              <a:defRPr/>
            </a:lvl2pPr>
            <a:lvl3pPr algn="l" rtl="0" marR="0" indent="0" marL="914400">
              <a:defRPr/>
            </a:lvl3pPr>
            <a:lvl4pPr algn="l" rtl="0" marR="0" indent="0" marL="1371600">
              <a:defRPr/>
            </a:lvl4pPr>
            <a:lvl5pPr algn="l" rtl="0" marR="0" indent="0" marL="1828800">
              <a:defRPr/>
            </a:lvl5pPr>
            <a:lvl6pPr algn="l" rtl="0" marR="0" indent="0" marL="2286000">
              <a:defRPr/>
            </a:lvl6pPr>
            <a:lvl7pPr algn="l" rtl="0" marR="0" indent="0" marL="2743200">
              <a:defRPr/>
            </a:lvl7pPr>
            <a:lvl8pPr algn="l" rtl="0" marR="0" indent="0" marL="3200400">
              <a:defRPr/>
            </a:lvl8pPr>
            <a:lvl9pPr algn="l" rtl="0" marR="0" indent="0" marL="3657600">
              <a:defRPr/>
            </a:lvl9pPr>
          </a:lstStyle>
          <a:p/>
        </p:txBody>
      </p:sp>
      <p:sp>
        <p:nvSpPr>
          <p:cNvPr id="96" name="Shape 96"/>
          <p:cNvSpPr txBox="1"/>
          <p:nvPr>
            <p:ph idx="11" type="ftr"/>
          </p:nvPr>
        </p:nvSpPr>
        <p:spPr>
          <a:xfrm>
            <a:off y="6356350" x="3124200"/>
            <a:ext cy="365125" cx="2895600"/>
          </a:xfrm>
          <a:prstGeom prst="rect">
            <a:avLst/>
          </a:prstGeom>
          <a:noFill/>
          <a:ln>
            <a:noFill/>
          </a:ln>
        </p:spPr>
        <p:txBody>
          <a:bodyPr bIns="91425" rIns="91425" lIns="91425" tIns="91425" anchor="ctr" anchorCtr="0"/>
          <a:lstStyle>
            <a:lvl1pPr algn="ctr" rtl="0" marR="0" indent="0" marL="0">
              <a:defRPr/>
            </a:lvl1pPr>
            <a:lvl2pPr algn="l" rtl="0" marR="0" indent="0" marL="457200">
              <a:defRPr/>
            </a:lvl2pPr>
            <a:lvl3pPr algn="l" rtl="0" marR="0" indent="0" marL="914400">
              <a:defRPr/>
            </a:lvl3pPr>
            <a:lvl4pPr algn="l" rtl="0" marR="0" indent="0" marL="1371600">
              <a:defRPr/>
            </a:lvl4pPr>
            <a:lvl5pPr algn="l" rtl="0" marR="0" indent="0" marL="1828800">
              <a:defRPr/>
            </a:lvl5pPr>
            <a:lvl6pPr algn="l" rtl="0" marR="0" indent="0" marL="2286000">
              <a:defRPr/>
            </a:lvl6pPr>
            <a:lvl7pPr algn="l" rtl="0" marR="0" indent="0" marL="2743200">
              <a:defRPr/>
            </a:lvl7pPr>
            <a:lvl8pPr algn="l" rtl="0" marR="0" indent="0" marL="3200400">
              <a:defRPr/>
            </a:lvl8pPr>
            <a:lvl9pPr algn="l" rtl="0" marR="0" indent="0" marL="3657600">
              <a:defRPr/>
            </a:lvl9pPr>
          </a:lstStyle>
          <a:p/>
        </p:txBody>
      </p:sp>
      <p:sp>
        <p:nvSpPr>
          <p:cNvPr id="97" name="Shape 97"/>
          <p:cNvSpPr txBox="1"/>
          <p:nvPr>
            <p:ph idx="12" type="sldNum"/>
          </p:nvPr>
        </p:nvSpPr>
        <p:spPr>
          <a:xfrm>
            <a:off y="6356350" x="6553200"/>
            <a:ext cy="365125" cx="2133599"/>
          </a:xfrm>
          <a:prstGeom prst="rect">
            <a:avLst/>
          </a:prstGeom>
          <a:noFill/>
          <a:ln>
            <a:noFill/>
          </a:ln>
        </p:spPr>
        <p:txBody>
          <a:bodyPr bIns="91425" rIns="91425" lIns="91425" tIns="91425" anchor="ctr" anchorCtr="0"/>
          <a:lstStyle>
            <a:lvl1pPr algn="r" rtl="0" marR="0" indent="0" marL="0">
              <a:defRPr/>
            </a:lvl1pPr>
            <a:lvl2pPr algn="l" rtl="0" marR="0" indent="0" marL="457200">
              <a:defRPr/>
            </a:lvl2pPr>
            <a:lvl3pPr algn="l" rtl="0" marR="0" indent="0" marL="914400">
              <a:defRPr/>
            </a:lvl3pPr>
            <a:lvl4pPr algn="l" rtl="0" marR="0" indent="0" marL="1371600">
              <a:defRPr/>
            </a:lvl4pPr>
            <a:lvl5pPr algn="l" rtl="0" marR="0" indent="0" marL="1828800">
              <a:defRPr/>
            </a:lvl5pPr>
            <a:lvl6pPr algn="l" rtl="0" marR="0" indent="0" marL="2286000">
              <a:defRPr/>
            </a:lvl6pPr>
            <a:lvl7pPr algn="l" rtl="0" marR="0" indent="0" marL="2743200">
              <a:defRPr/>
            </a:lvl7pPr>
            <a:lvl8pPr algn="l" rtl="0" marR="0" indent="0" marL="3200400">
              <a:defRPr/>
            </a:lvl8pPr>
            <a:lvl9pPr algn="l" rtl="0" marR="0" indent="0" marL="3657600">
              <a:defRPr/>
            </a:lvl9pPr>
          </a:lstStyle>
          <a:p/>
        </p:txBody>
      </p:sp>
    </p:spTree>
  </p:cSld>
  <p:clrMap accent2="accent2" accent3="accent3" accent4="accent4" accent5="accent5" accent6="accent6" hlink="hlink" tx2="lt2" tx1="dk1" bg2="dk2" bg1="lt1" folHlink="folHlink" accent1="accent1"/>
  <p:sldLayoutIdLst>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xStyles>
    <p:title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p:titleStyle>
    <p:body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bodyStyle>
    <p:other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Target="../notesSlides/notesSlide1.xml" Type="http://schemas.openxmlformats.org/officeDocument/2006/relationships/notesSlide" Id="rId2"/><Relationship Target="../slideLayouts/slideLayout5.xml" Type="http://schemas.openxmlformats.org/officeDocument/2006/relationships/slideLayout" Id="rId1"/><Relationship Target="../media/image04.jpg" Type="http://schemas.openxmlformats.org/officeDocument/2006/relationships/image" Id="rId3"/></Relationships>
</file>

<file path=ppt/slides/_rels/slide10.xml.rels><?xml version="1.0" encoding="UTF-8" standalone="yes"?><Relationships xmlns="http://schemas.openxmlformats.org/package/2006/relationships"><Relationship Target="../notesSlides/notesSlide10.xml" Type="http://schemas.openxmlformats.org/officeDocument/2006/relationships/notesSlide" Id="rId2"/><Relationship Target="../slideLayouts/slideLayout21.xml" Type="http://schemas.openxmlformats.org/officeDocument/2006/relationships/slideLayout" Id="rId1"/><Relationship Target="../media/image28.png" Type="http://schemas.openxmlformats.org/officeDocument/2006/relationships/image" Id="rId3"/></Relationships>
</file>

<file path=ppt/slides/_rels/slide11.xml.rels><?xml version="1.0" encoding="UTF-8" standalone="yes"?><Relationships xmlns="http://schemas.openxmlformats.org/package/2006/relationships"><Relationship Target="../notesSlides/notesSlide11.xml" Type="http://schemas.openxmlformats.org/officeDocument/2006/relationships/notesSlide" Id="rId2"/><Relationship Target="../slideLayouts/slideLayout18.xml" Type="http://schemas.openxmlformats.org/officeDocument/2006/relationships/slideLayout" Id="rId1"/></Relationships>
</file>

<file path=ppt/slides/_rels/slide12.xml.rels><?xml version="1.0" encoding="UTF-8" standalone="yes"?><Relationships xmlns="http://schemas.openxmlformats.org/package/2006/relationships"><Relationship Target="../notesSlides/notesSlide12.xml" Type="http://schemas.openxmlformats.org/officeDocument/2006/relationships/notesSlide" Id="rId2"/><Relationship Target="../slideLayouts/slideLayout21.xml" Type="http://schemas.openxmlformats.org/officeDocument/2006/relationships/slideLayout" Id="rId1"/><Relationship Target="../media/image38.png" Type="http://schemas.openxmlformats.org/officeDocument/2006/relationships/image" Id="rId3"/></Relationships>
</file>

<file path=ppt/slides/_rels/slide13.xml.rels><?xml version="1.0" encoding="UTF-8" standalone="yes"?><Relationships xmlns="http://schemas.openxmlformats.org/package/2006/relationships"><Relationship Target="../notesSlides/notesSlide13.xml" Type="http://schemas.openxmlformats.org/officeDocument/2006/relationships/notesSlide" Id="rId2"/><Relationship Target="../slideLayouts/slideLayout21.xml" Type="http://schemas.openxmlformats.org/officeDocument/2006/relationships/slideLayout" Id="rId1"/></Relationships>
</file>

<file path=ppt/slides/_rels/slide14.xml.rels><?xml version="1.0" encoding="UTF-8" standalone="yes"?><Relationships xmlns="http://schemas.openxmlformats.org/package/2006/relationships"><Relationship Target="../notesSlides/notesSlide14.xml" Type="http://schemas.openxmlformats.org/officeDocument/2006/relationships/notesSlide" Id="rId2"/><Relationship Target="../slideLayouts/slideLayout19.xml" Type="http://schemas.openxmlformats.org/officeDocument/2006/relationships/slideLayout" Id="rId1"/><Relationship Target="../media/image31.png" Type="http://schemas.openxmlformats.org/officeDocument/2006/relationships/image" Id="rId3"/></Relationships>
</file>

<file path=ppt/slides/_rels/slide15.xml.rels><?xml version="1.0" encoding="UTF-8" standalone="yes"?><Relationships xmlns="http://schemas.openxmlformats.org/package/2006/relationships"><Relationship Target="../notesSlides/notesSlide15.xml" Type="http://schemas.openxmlformats.org/officeDocument/2006/relationships/notesSlide" Id="rId2"/><Relationship Target="../slideLayouts/slideLayout19.xml" Type="http://schemas.openxmlformats.org/officeDocument/2006/relationships/slideLayout" Id="rId1"/><Relationship Target="../media/image37.png" Type="http://schemas.openxmlformats.org/officeDocument/2006/relationships/image" Id="rId3"/></Relationships>
</file>

<file path=ppt/slides/_rels/slide16.xml.rels><?xml version="1.0" encoding="UTF-8" standalone="yes"?><Relationships xmlns="http://schemas.openxmlformats.org/package/2006/relationships"><Relationship Target="../notesSlides/notesSlide16.xml" Type="http://schemas.openxmlformats.org/officeDocument/2006/relationships/notesSlide" Id="rId2"/><Relationship Target="../slideLayouts/slideLayout21.xml" Type="http://schemas.openxmlformats.org/officeDocument/2006/relationships/slideLayout" Id="rId1"/><Relationship Target="../media/image19.jpg" Type="http://schemas.openxmlformats.org/officeDocument/2006/relationships/image" Id="rId4"/><Relationship Target="../media/image15.jpg" Type="http://schemas.openxmlformats.org/officeDocument/2006/relationships/image" Id="rId3"/><Relationship Target="../media/image20.jpg" Type="http://schemas.openxmlformats.org/officeDocument/2006/relationships/image" Id="rId6"/><Relationship Target="../media/image22.jpg" Type="http://schemas.openxmlformats.org/officeDocument/2006/relationships/image" Id="rId5"/></Relationships>
</file>

<file path=ppt/slides/_rels/slide17.xml.rels><?xml version="1.0" encoding="UTF-8" standalone="yes"?><Relationships xmlns="http://schemas.openxmlformats.org/package/2006/relationships"><Relationship Target="../notesSlides/notesSlide17.xml" Type="http://schemas.openxmlformats.org/officeDocument/2006/relationships/notesSlide" Id="rId2"/><Relationship Target="../slideLayouts/slideLayout17.xml" Type="http://schemas.openxmlformats.org/officeDocument/2006/relationships/slideLayout" Id="rId1"/><Relationship Target="../media/image32.jpg" Type="http://schemas.openxmlformats.org/officeDocument/2006/relationships/image" Id="rId3"/></Relationships>
</file>

<file path=ppt/slides/_rels/slide18.xml.rels><?xml version="1.0" encoding="UTF-8" standalone="yes"?><Relationships xmlns="http://schemas.openxmlformats.org/package/2006/relationships"><Relationship Target="../notesSlides/notesSlide18.xml" Type="http://schemas.openxmlformats.org/officeDocument/2006/relationships/notesSlide" Id="rId2"/><Relationship Target="../slideLayouts/slideLayout17.xml" Type="http://schemas.openxmlformats.org/officeDocument/2006/relationships/slideLayout" Id="rId1"/><Relationship Target="../media/image24.jpg" Type="http://schemas.openxmlformats.org/officeDocument/2006/relationships/image" Id="rId4"/><Relationship Target="../media/image23.jpg" Type="http://schemas.openxmlformats.org/officeDocument/2006/relationships/image" Id="rId3"/><Relationship Target="../media/image26.jpg" Type="http://schemas.openxmlformats.org/officeDocument/2006/relationships/image" Id="rId6"/><Relationship Target="../media/image25.jpg" Type="http://schemas.openxmlformats.org/officeDocument/2006/relationships/image" Id="rId5"/></Relationships>
</file>

<file path=ppt/slides/_rels/slide19.xml.rels><?xml version="1.0" encoding="UTF-8" standalone="yes"?><Relationships xmlns="http://schemas.openxmlformats.org/package/2006/relationships"><Relationship Target="../notesSlides/notesSlide19.xml" Type="http://schemas.openxmlformats.org/officeDocument/2006/relationships/notesSlide" Id="rId2"/><Relationship Target="../slideLayouts/slideLayout17.xml" Type="http://schemas.openxmlformats.org/officeDocument/2006/relationships/slideLayout" Id="rId1"/><Relationship Target="../media/image30.jpg" Type="http://schemas.openxmlformats.org/officeDocument/2006/relationships/image" Id="rId4"/><Relationship Target="../media/image29.jpg" Type="http://schemas.openxmlformats.org/officeDocument/2006/relationships/image" Id="rId3"/></Relationships>
</file>

<file path=ppt/slides/_rels/slide2.xml.rels><?xml version="1.0" encoding="UTF-8" standalone="yes"?><Relationships xmlns="http://schemas.openxmlformats.org/package/2006/relationships"><Relationship Target="../notesSlides/notesSlide2.xml" Type="http://schemas.openxmlformats.org/officeDocument/2006/relationships/notesSlide" Id="rId2"/><Relationship Target="../slideLayouts/slideLayout10.xml" Type="http://schemas.openxmlformats.org/officeDocument/2006/relationships/slideLayout" Id="rId1"/><Relationship Target="http://student.britannica.com/ebi/art-53199" Type="http://schemas.openxmlformats.org/officeDocument/2006/relationships/hyperlink" TargetMode="External" Id="rId4"/><Relationship Target="../media/image14.png" Type="http://schemas.openxmlformats.org/officeDocument/2006/relationships/image" Id="rId3"/></Relationships>
</file>

<file path=ppt/slides/_rels/slide20.xml.rels><?xml version="1.0" encoding="UTF-8" standalone="yes"?><Relationships xmlns="http://schemas.openxmlformats.org/package/2006/relationships"><Relationship Target="../notesSlides/notesSlide20.xml" Type="http://schemas.openxmlformats.org/officeDocument/2006/relationships/notesSlide" Id="rId2"/><Relationship Target="../slideLayouts/slideLayout19.xml" Type="http://schemas.openxmlformats.org/officeDocument/2006/relationships/slideLayout" Id="rId1"/><Relationship Target="../media/image34.jpg" Type="http://schemas.openxmlformats.org/officeDocument/2006/relationships/image" Id="rId4"/><Relationship Target="../media/image33.jpg" Type="http://schemas.openxmlformats.org/officeDocument/2006/relationships/image" Id="rId3"/></Relationships>
</file>

<file path=ppt/slides/_rels/slide21.xml.rels><?xml version="1.0" encoding="UTF-8" standalone="yes"?><Relationships xmlns="http://schemas.openxmlformats.org/package/2006/relationships"><Relationship Target="../notesSlides/notesSlide21.xml" Type="http://schemas.openxmlformats.org/officeDocument/2006/relationships/notesSlide" Id="rId2"/><Relationship Target="../slideLayouts/slideLayout21.xml" Type="http://schemas.openxmlformats.org/officeDocument/2006/relationships/slideLayout" Id="rId1"/></Relationships>
</file>

<file path=ppt/slides/_rels/slide22.xml.rels><?xml version="1.0" encoding="UTF-8" standalone="yes"?><Relationships xmlns="http://schemas.openxmlformats.org/package/2006/relationships"><Relationship Target="../notesSlides/notesSlide22.xml" Type="http://schemas.openxmlformats.org/officeDocument/2006/relationships/notesSlide" Id="rId2"/><Relationship Target="../slideLayouts/slideLayout21.xml" Type="http://schemas.openxmlformats.org/officeDocument/2006/relationships/slideLayout" Id="rId1"/></Relationships>
</file>

<file path=ppt/slides/_rels/slide23.xml.rels><?xml version="1.0" encoding="UTF-8" standalone="yes"?><Relationships xmlns="http://schemas.openxmlformats.org/package/2006/relationships"><Relationship Target="../notesSlides/notesSlide23.xml" Type="http://schemas.openxmlformats.org/officeDocument/2006/relationships/notesSlide" Id="rId2"/><Relationship Target="../slideLayouts/slideLayout19.xml" Type="http://schemas.openxmlformats.org/officeDocument/2006/relationships/slideLayout" Id="rId1"/><Relationship Target="../media/image35.png" Type="http://schemas.openxmlformats.org/officeDocument/2006/relationships/image" Id="rId3"/></Relationships>
</file>

<file path=ppt/slides/_rels/slide24.xml.rels><?xml version="1.0" encoding="UTF-8" standalone="yes"?><Relationships xmlns="http://schemas.openxmlformats.org/package/2006/relationships"><Relationship Target="../notesSlides/notesSlide24.xml" Type="http://schemas.openxmlformats.org/officeDocument/2006/relationships/notesSlide" Id="rId2"/><Relationship Target="../slideLayouts/slideLayout17.xml" Type="http://schemas.openxmlformats.org/officeDocument/2006/relationships/slideLayout" Id="rId1"/><Relationship Target="../media/image36.png" Type="http://schemas.openxmlformats.org/officeDocument/2006/relationships/image" Id="rId3"/></Relationships>
</file>

<file path=ppt/slides/_rels/slide25.xml.rels><?xml version="1.0" encoding="UTF-8" standalone="yes"?><Relationships xmlns="http://schemas.openxmlformats.org/package/2006/relationships"><Relationship Target="../notesSlides/notesSlide25.xml" Type="http://schemas.openxmlformats.org/officeDocument/2006/relationships/notesSlide" Id="rId2"/><Relationship Target="../slideLayouts/slideLayout21.xml" Type="http://schemas.openxmlformats.org/officeDocument/2006/relationships/slideLayout" Id="rId1"/></Relationships>
</file>

<file path=ppt/slides/_rels/slide26.xml.rels><?xml version="1.0" encoding="UTF-8" standalone="yes"?><Relationships xmlns="http://schemas.openxmlformats.org/package/2006/relationships"><Relationship Target="../notesSlides/notesSlide26.xml" Type="http://schemas.openxmlformats.org/officeDocument/2006/relationships/notesSlide" Id="rId2"/><Relationship Target="../slideLayouts/slideLayout10.xml" Type="http://schemas.openxmlformats.org/officeDocument/2006/relationships/slideLayout" Id="rId1"/></Relationships>
</file>

<file path=ppt/slides/_rels/slide27.xml.rels><?xml version="1.0" encoding="UTF-8" standalone="yes"?><Relationships xmlns="http://schemas.openxmlformats.org/package/2006/relationships"><Relationship Target="../notesSlides/notesSlide27.xml" Type="http://schemas.openxmlformats.org/officeDocument/2006/relationships/notesSlide" Id="rId2"/><Relationship Target="../slideLayouts/slideLayout10.xml" Type="http://schemas.openxmlformats.org/officeDocument/2006/relationships/slideLayout" Id="rId1"/></Relationships>
</file>

<file path=ppt/slides/_rels/slide28.xml.rels><?xml version="1.0" encoding="UTF-8" standalone="yes"?><Relationships xmlns="http://schemas.openxmlformats.org/package/2006/relationships"><Relationship Target="../notesSlides/notesSlide28.xml" Type="http://schemas.openxmlformats.org/officeDocument/2006/relationships/notesSlide" Id="rId2"/><Relationship Target="../slideLayouts/slideLayout10.xml" Type="http://schemas.openxmlformats.org/officeDocument/2006/relationships/slideLayout" Id="rId1"/><Relationship Target="mailto:monica.youngman@noaa.gov" Type="http://schemas.openxmlformats.org/officeDocument/2006/relationships/hyperlink" TargetMode="External" Id="rId4"/><Relationship Target="mailto:vicki.childers@noaa.gov" Type="http://schemas.openxmlformats.org/officeDocument/2006/relationships/hyperlink" TargetMode="External" Id="rId3"/></Relationships>
</file>

<file path=ppt/slides/_rels/slide3.xml.rels><?xml version="1.0" encoding="UTF-8" standalone="yes"?><Relationships xmlns="http://schemas.openxmlformats.org/package/2006/relationships"><Relationship Target="../notesSlides/notesSlide3.xml" Type="http://schemas.openxmlformats.org/officeDocument/2006/relationships/notesSlide" Id="rId2"/><Relationship Target="../slideLayouts/slideLayout32.xml" Type="http://schemas.openxmlformats.org/officeDocument/2006/relationships/slideLayout" Id="rId1"/><Relationship Target="../media/image02.jpg" Type="http://schemas.openxmlformats.org/officeDocument/2006/relationships/image" Id="rId3"/></Relationships>
</file>

<file path=ppt/slides/_rels/slide4.xml.rels><?xml version="1.0" encoding="UTF-8" standalone="yes"?><Relationships xmlns="http://schemas.openxmlformats.org/package/2006/relationships"><Relationship Target="../notesSlides/notesSlide4.xml" Type="http://schemas.openxmlformats.org/officeDocument/2006/relationships/notesSlide" Id="rId2"/><Relationship Target="../slideLayouts/slideLayout32.xml" Type="http://schemas.openxmlformats.org/officeDocument/2006/relationships/slideLayout" Id="rId1"/><Relationship Target="../media/image18.png" Type="http://schemas.openxmlformats.org/officeDocument/2006/relationships/image" Id="rId3"/></Relationships>
</file>

<file path=ppt/slides/_rels/slide5.xml.rels><?xml version="1.0" encoding="UTF-8" standalone="yes"?><Relationships xmlns="http://schemas.openxmlformats.org/package/2006/relationships"><Relationship Target="../notesSlides/notesSlide5.xml" Type="http://schemas.openxmlformats.org/officeDocument/2006/relationships/notesSlide" Id="rId2"/><Relationship Target="../slideLayouts/slideLayout32.xml" Type="http://schemas.openxmlformats.org/officeDocument/2006/relationships/slideLayout" Id="rId1"/><Relationship Target="../media/image08.jpg" Type="http://schemas.openxmlformats.org/officeDocument/2006/relationships/image" Id="rId3"/></Relationships>
</file>

<file path=ppt/slides/_rels/slide6.xml.rels><?xml version="1.0" encoding="UTF-8" standalone="yes"?><Relationships xmlns="http://schemas.openxmlformats.org/package/2006/relationships"><Relationship Target="../notesSlides/notesSlide6.xml" Type="http://schemas.openxmlformats.org/officeDocument/2006/relationships/notesSlide" Id="rId2"/><Relationship Target="../slideLayouts/slideLayout32.xml" Type="http://schemas.openxmlformats.org/officeDocument/2006/relationships/slideLayout" Id="rId1"/><Relationship Target="../media/image07.jpg" Type="http://schemas.openxmlformats.org/officeDocument/2006/relationships/image" Id="rId4"/><Relationship Target="../media/image05.jpg" Type="http://schemas.openxmlformats.org/officeDocument/2006/relationships/image" Id="rId3"/><Relationship Target="../media/image11.png" Type="http://schemas.openxmlformats.org/officeDocument/2006/relationships/image" Id="rId6"/><Relationship Target="../media/image06.jpg" Type="http://schemas.openxmlformats.org/officeDocument/2006/relationships/image" Id="rId5"/></Relationships>
</file>

<file path=ppt/slides/_rels/slide7.xml.rels><?xml version="1.0" encoding="UTF-8" standalone="yes"?><Relationships xmlns="http://schemas.openxmlformats.org/package/2006/relationships"><Relationship Target="../notesSlides/notesSlide7.xml" Type="http://schemas.openxmlformats.org/officeDocument/2006/relationships/notesSlide" Id="rId2"/><Relationship Target="../slideLayouts/slideLayout21.xml" Type="http://schemas.openxmlformats.org/officeDocument/2006/relationships/slideLayout" Id="rId1"/><Relationship Target="../media/image16.png" Type="http://schemas.openxmlformats.org/officeDocument/2006/relationships/image" Id="rId3"/></Relationships>
</file>

<file path=ppt/slides/_rels/slide8.xml.rels><?xml version="1.0" encoding="UTF-8" standalone="yes"?><Relationships xmlns="http://schemas.openxmlformats.org/package/2006/relationships"><Relationship Target="../notesSlides/notesSlide8.xml" Type="http://schemas.openxmlformats.org/officeDocument/2006/relationships/notesSlide" Id="rId2"/><Relationship Target="../slideLayouts/slideLayout16.xml" Type="http://schemas.openxmlformats.org/officeDocument/2006/relationships/slideLayout" Id="rId1"/><Relationship Target="../media/image17.png" Type="http://schemas.openxmlformats.org/officeDocument/2006/relationships/image" Id="rId4"/><Relationship Target="../media/image09.jpg" Type="http://schemas.openxmlformats.org/officeDocument/2006/relationships/image" Id="rId3"/><Relationship Target="../media/image13.png" Type="http://schemas.openxmlformats.org/officeDocument/2006/relationships/image" Id="rId6"/><Relationship Target="../media/image10.jpg" Type="http://schemas.openxmlformats.org/officeDocument/2006/relationships/image" Id="rId5"/><Relationship Target="../media/image21.png" Type="http://schemas.openxmlformats.org/officeDocument/2006/relationships/image" Id="rId8"/><Relationship Target="../media/image12.jpg" Type="http://schemas.openxmlformats.org/officeDocument/2006/relationships/image" Id="rId7"/></Relationships>
</file>

<file path=ppt/slides/_rels/slide9.xml.rels><?xml version="1.0" encoding="UTF-8" standalone="yes"?><Relationships xmlns="http://schemas.openxmlformats.org/package/2006/relationships"><Relationship Target="../notesSlides/notesSlide9.xml" Type="http://schemas.openxmlformats.org/officeDocument/2006/relationships/notesSlide" Id="rId2"/><Relationship Target="../slideLayouts/slideLayout21.xml" Type="http://schemas.openxmlformats.org/officeDocument/2006/relationships/slideLayout" Id="rId1"/><Relationship Target="../media/image27.png" Type="http://schemas.openxmlformats.org/officeDocument/2006/relationships/image" Id="rId3"/></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stretch>
            <a:fillRect t="0" b="0" r="0" l="0"/>
          </a:stretch>
        </a:blipFill>
      </p:bgPr>
    </p:bg>
    <p:spTree>
      <p:nvGrpSpPr>
        <p:cNvPr id="134" name="Shape 134"/>
        <p:cNvGrpSpPr/>
        <p:nvPr/>
      </p:nvGrpSpPr>
      <p:grpSpPr>
        <a:xfrm>
          <a:off y="0" x="0"/>
          <a:ext cy="0" cx="0"/>
          <a:chOff y="0" x="0"/>
          <a:chExt cy="0" cx="0"/>
        </a:xfrm>
      </p:grpSpPr>
      <p:sp>
        <p:nvSpPr>
          <p:cNvPr id="135" name="Shape 135"/>
          <p:cNvSpPr txBox="1"/>
          <p:nvPr/>
        </p:nvSpPr>
        <p:spPr>
          <a:xfrm>
            <a:off y="2047875" x="457200"/>
            <a:ext cy="1252536" cx="8229600"/>
          </a:xfrm>
          <a:prstGeom prst="rect">
            <a:avLst/>
          </a:prstGeom>
          <a:noFill/>
          <a:ln>
            <a:noFill/>
          </a:ln>
        </p:spPr>
        <p:txBody>
          <a:bodyPr bIns="45700" rIns="91425" lIns="91425" tIns="45700" anchor="t" anchorCtr="0">
            <a:noAutofit/>
          </a:bodyPr>
          <a:lstStyle/>
          <a:p>
            <a:pPr algn="ctr" rtl="0" lvl="0" marR="0" indent="0" marL="0">
              <a:lnSpc>
                <a:spcPct val="100000"/>
              </a:lnSpc>
              <a:spcBef>
                <a:spcPts val="0"/>
              </a:spcBef>
              <a:spcAft>
                <a:spcPts val="0"/>
              </a:spcAft>
              <a:buClr>
                <a:schemeClr val="dk1"/>
              </a:buClr>
              <a:buSzPct val="25000"/>
              <a:buFont typeface="Times New Roman"/>
              <a:buNone/>
            </a:pPr>
            <a:r>
              <a:rPr strike="noStrike" u="none" b="0" cap="none" baseline="0" sz="4400" lang="en-US" i="0">
                <a:solidFill>
                  <a:schemeClr val="dk1"/>
                </a:solidFill>
                <a:latin typeface="Times New Roman"/>
                <a:ea typeface="Times New Roman"/>
                <a:cs typeface="Times New Roman"/>
                <a:sym typeface="Times New Roman"/>
              </a:rPr>
              <a:t>Gravity for the Redefinition of the American Vertical Datum</a:t>
            </a:r>
          </a:p>
          <a:p>
            <a:pPr algn="ctr" rtl="0" lvl="0" marR="0" indent="0" marL="0">
              <a:lnSpc>
                <a:spcPct val="100000"/>
              </a:lnSpc>
              <a:spcBef>
                <a:spcPts val="0"/>
              </a:spcBef>
              <a:spcAft>
                <a:spcPts val="0"/>
              </a:spcAft>
              <a:buClr>
                <a:schemeClr val="dk1"/>
              </a:buClr>
              <a:buSzPct val="25000"/>
              <a:buFont typeface="Times New Roman"/>
              <a:buNone/>
            </a:pPr>
            <a:r>
              <a:rPr strike="noStrike" u="none" b="0" cap="none" baseline="0" sz="4400" lang="en-US" i="0">
                <a:solidFill>
                  <a:schemeClr val="dk1"/>
                </a:solidFill>
                <a:latin typeface="Times New Roman"/>
                <a:ea typeface="Times New Roman"/>
                <a:cs typeface="Times New Roman"/>
                <a:sym typeface="Times New Roman"/>
              </a:rPr>
              <a:t>Project Update</a:t>
            </a:r>
          </a:p>
        </p:txBody>
      </p:sp>
      <p:sp>
        <p:nvSpPr>
          <p:cNvPr id="136" name="Shape 136"/>
          <p:cNvSpPr txBox="1"/>
          <p:nvPr/>
        </p:nvSpPr>
        <p:spPr>
          <a:xfrm>
            <a:off y="4627562" x="457200"/>
            <a:ext cy="1830386" cx="8229600"/>
          </a:xfrm>
          <a:prstGeom prst="rect">
            <a:avLst/>
          </a:prstGeom>
          <a:noFill/>
          <a:ln>
            <a:noFill/>
          </a:ln>
        </p:spPr>
        <p:txBody>
          <a:bodyPr bIns="45700" rIns="91425" lIns="91425" tIns="45700" anchor="t" anchorCtr="0">
            <a:noAutofit/>
          </a:bodyPr>
          <a:lstStyle/>
          <a:p>
            <a:pPr algn="ctr" rtl="0" lvl="0" marR="0" indent="0" marL="0">
              <a:lnSpc>
                <a:spcPct val="100000"/>
              </a:lnSpc>
              <a:spcBef>
                <a:spcPts val="0"/>
              </a:spcBef>
              <a:spcAft>
                <a:spcPts val="0"/>
              </a:spcAft>
              <a:buClr>
                <a:schemeClr val="dk1"/>
              </a:buClr>
              <a:buSzPct val="25000"/>
              <a:buFont typeface="Times New Roman"/>
              <a:buNone/>
            </a:pPr>
            <a:r>
              <a:rPr strike="noStrike" u="none" b="0" cap="none" baseline="0" sz="3200" lang="en-US" i="0">
                <a:solidFill>
                  <a:schemeClr val="dk1"/>
                </a:solidFill>
                <a:latin typeface="Times New Roman"/>
                <a:ea typeface="Times New Roman"/>
                <a:cs typeface="Times New Roman"/>
                <a:sym typeface="Times New Roman"/>
              </a:rPr>
              <a:t>Vicki Childers, Ph.D</a:t>
            </a:r>
          </a:p>
          <a:p>
            <a:pPr algn="ctr" rtl="0" lvl="0" marR="0" indent="0" marL="0">
              <a:lnSpc>
                <a:spcPct val="100000"/>
              </a:lnSpc>
              <a:spcBef>
                <a:spcPts val="640"/>
              </a:spcBef>
              <a:spcAft>
                <a:spcPts val="0"/>
              </a:spcAft>
              <a:buClr>
                <a:schemeClr val="dk1"/>
              </a:buClr>
              <a:buSzPct val="25000"/>
              <a:buFont typeface="Times New Roman"/>
              <a:buNone/>
            </a:pPr>
            <a:r>
              <a:rPr strike="noStrike" u="none" b="0" cap="none" baseline="0" sz="3200" lang="en-US" i="0">
                <a:solidFill>
                  <a:schemeClr val="dk1"/>
                </a:solidFill>
                <a:latin typeface="Times New Roman"/>
                <a:ea typeface="Times New Roman"/>
                <a:cs typeface="Times New Roman"/>
                <a:sym typeface="Times New Roman"/>
              </a:rPr>
              <a:t>GRAV-D Project Manager</a:t>
            </a:r>
          </a:p>
        </p:txBody>
      </p:sp>
      <p:sp>
        <p:nvSpPr>
          <p:cNvPr id="137" name="Shape 137"/>
          <p:cNvSpPr txBox="1"/>
          <p:nvPr/>
        </p:nvSpPr>
        <p:spPr>
          <a:xfrm>
            <a:off y="6356350" x="457200"/>
            <a:ext cy="365125" cx="2133599"/>
          </a:xfrm>
          <a:prstGeom prst="rect">
            <a:avLst/>
          </a:prstGeom>
          <a:noFill/>
          <a:ln>
            <a:noFill/>
          </a:ln>
        </p:spPr>
        <p:txBody>
          <a:bodyPr bIns="45700" rIns="91425" lIns="91425" tIns="45700" anchor="ctr" anchorCtr="0">
            <a:noAutofit/>
          </a:bodyPr>
          <a:lstStyle/>
          <a:p>
            <a:pPr algn="l"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
        <p:nvSpPr>
          <p:cNvPr id="138" name="Shape 138"/>
          <p:cNvSpPr txBox="1"/>
          <p:nvPr/>
        </p:nvSpPr>
        <p:spPr>
          <a:xfrm>
            <a:off y="6356350" x="3124200"/>
            <a:ext cy="365125" cx="2895600"/>
          </a:xfrm>
          <a:prstGeom prst="rect">
            <a:avLst/>
          </a:prstGeom>
          <a:noFill/>
          <a:ln>
            <a:noFill/>
          </a:ln>
        </p:spPr>
        <p:txBody>
          <a:bodyPr bIns="45700" rIns="91425" lIns="91425" tIns="45700" anchor="ctr" anchorCtr="0">
            <a:noAutofit/>
          </a:bodyPr>
          <a:lstStyle/>
          <a:p>
            <a:pPr algn="ct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National Height Mod Partners Mtg</a:t>
            </a:r>
          </a:p>
        </p:txBody>
      </p:sp>
      <p:sp>
        <p:nvSpPr>
          <p:cNvPr id="139" name="Shape 139"/>
          <p:cNvSpPr txBox="1"/>
          <p:nvPr/>
        </p:nvSpPr>
        <p:spPr>
          <a:xfrm>
            <a:off y="6356350" x="6553200"/>
            <a:ext cy="365125" cx="2133599"/>
          </a:xfrm>
          <a:prstGeom prst="rect">
            <a:avLst/>
          </a:prstGeom>
          <a:noFill/>
          <a:ln>
            <a:noFill/>
          </a:ln>
        </p:spPr>
        <p:txBody>
          <a:bodyPr bIns="45700" rIns="91425" lIns="91425" tIns="45700" anchor="ctr" anchorCtr="0">
            <a:noAutofit/>
          </a:bodyPr>
          <a:lstStyle/>
          <a:p>
            <a:pPr algn="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8" name="Shape 258"/>
        <p:cNvGrpSpPr/>
        <p:nvPr/>
      </p:nvGrpSpPr>
      <p:grpSpPr>
        <a:xfrm>
          <a:off y="0" x="0"/>
          <a:ext cy="0" cx="0"/>
          <a:chOff y="0" x="0"/>
          <a:chExt cy="0" cx="0"/>
        </a:xfrm>
      </p:grpSpPr>
      <p:sp>
        <p:nvSpPr>
          <p:cNvPr id="259" name="Shape 259"/>
          <p:cNvSpPr txBox="1"/>
          <p:nvPr>
            <p:ph type="title"/>
          </p:nvPr>
        </p:nvSpPr>
        <p:spPr>
          <a:xfrm>
            <a:off y="274637" x="457200"/>
            <a:ext cy="1143000" cx="8229600"/>
          </a:xfrm>
          <a:prstGeom prst="rect">
            <a:avLst/>
          </a:prstGeom>
          <a:noFill/>
          <a:ln>
            <a:noFill/>
          </a:ln>
        </p:spPr>
        <p:txBody>
          <a:bodyPr bIns="45700" rIns="91425" lIns="91425" tIns="45700" anchor="ctr" anchorCtr="0">
            <a:noAutofit/>
          </a:bodyPr>
          <a:lstStyle/>
          <a:p>
            <a:pPr algn="ctr" rtl="0" lvl="0" marR="0" indent="0" marL="0">
              <a:lnSpc>
                <a:spcPct val="100000"/>
              </a:lnSpc>
              <a:spcBef>
                <a:spcPts val="0"/>
              </a:spcBef>
              <a:spcAft>
                <a:spcPts val="0"/>
              </a:spcAft>
              <a:buClr>
                <a:schemeClr val="dk1"/>
              </a:buClr>
              <a:buSzPct val="25000"/>
              <a:buFont typeface="Calibri"/>
              <a:buNone/>
            </a:pPr>
            <a:r>
              <a:rPr strike="noStrike" u="none" b="0" cap="none" baseline="0" sz="4400" lang="en-US" i="0">
                <a:solidFill>
                  <a:schemeClr val="dk1"/>
                </a:solidFill>
                <a:latin typeface="Calibri"/>
                <a:ea typeface="Calibri"/>
                <a:cs typeface="Calibri"/>
                <a:sym typeface="Calibri"/>
              </a:rPr>
              <a:t>GRAV-D Coverage Area: </a:t>
            </a:r>
            <a:r>
              <a:rPr strike="noStrike" u="none" b="0" cap="none" baseline="0" sz="2800" lang="en-US" i="0">
                <a:solidFill>
                  <a:schemeClr val="dk1"/>
                </a:solidFill>
                <a:latin typeface="Calibri"/>
                <a:ea typeface="Calibri"/>
                <a:cs typeface="Calibri"/>
                <a:sym typeface="Calibri"/>
              </a:rPr>
              <a:t>Pacific Islands</a:t>
            </a:r>
          </a:p>
        </p:txBody>
      </p:sp>
      <p:pic>
        <p:nvPicPr>
          <p:cNvPr id="260" name="Shape 260"/>
          <p:cNvPicPr preferRelativeResize="0"/>
          <p:nvPr/>
        </p:nvPicPr>
        <p:blipFill rotWithShape="1">
          <a:blip r:embed="rId3"/>
          <a:srcRect t="0" b="0" r="0" l="0"/>
          <a:stretch/>
        </p:blipFill>
        <p:spPr>
          <a:xfrm>
            <a:off y="1600200" x="1782761"/>
            <a:ext cy="4525961" cx="5578475"/>
          </a:xfrm>
          <a:prstGeom prst="rect">
            <a:avLst/>
          </a:prstGeom>
          <a:noFill/>
          <a:ln>
            <a:noFill/>
          </a:ln>
        </p:spPr>
      </p:pic>
      <p:sp>
        <p:nvSpPr>
          <p:cNvPr id="261" name="Shape 261"/>
          <p:cNvSpPr txBox="1"/>
          <p:nvPr/>
        </p:nvSpPr>
        <p:spPr>
          <a:xfrm>
            <a:off y="6356350" x="457200"/>
            <a:ext cy="365125" cx="2133599"/>
          </a:xfrm>
          <a:prstGeom prst="rect">
            <a:avLst/>
          </a:prstGeom>
          <a:noFill/>
          <a:ln>
            <a:noFill/>
          </a:ln>
        </p:spPr>
        <p:txBody>
          <a:bodyPr bIns="45700" rIns="91425" lIns="91425" tIns="45700" anchor="ctr" anchorCtr="0">
            <a:noAutofit/>
          </a:bodyPr>
          <a:lstStyle/>
          <a:p>
            <a:pPr algn="l"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
        <p:nvSpPr>
          <p:cNvPr id="262" name="Shape 262"/>
          <p:cNvSpPr txBox="1"/>
          <p:nvPr/>
        </p:nvSpPr>
        <p:spPr>
          <a:xfrm>
            <a:off y="6356350" x="3124200"/>
            <a:ext cy="365125" cx="2895600"/>
          </a:xfrm>
          <a:prstGeom prst="rect">
            <a:avLst/>
          </a:prstGeom>
          <a:noFill/>
          <a:ln>
            <a:noFill/>
          </a:ln>
        </p:spPr>
        <p:txBody>
          <a:bodyPr bIns="45700" rIns="91425" lIns="91425" tIns="45700" anchor="ctr" anchorCtr="0">
            <a:noAutofit/>
          </a:bodyPr>
          <a:lstStyle/>
          <a:p>
            <a:pPr algn="ct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National Height Mod Partners Mtg</a:t>
            </a:r>
          </a:p>
        </p:txBody>
      </p:sp>
      <p:sp>
        <p:nvSpPr>
          <p:cNvPr id="263" name="Shape 263"/>
          <p:cNvSpPr txBox="1"/>
          <p:nvPr/>
        </p:nvSpPr>
        <p:spPr>
          <a:xfrm>
            <a:off y="6356350" x="6553200"/>
            <a:ext cy="365125" cx="2133599"/>
          </a:xfrm>
          <a:prstGeom prst="rect">
            <a:avLst/>
          </a:prstGeom>
          <a:noFill/>
          <a:ln>
            <a:noFill/>
          </a:ln>
        </p:spPr>
        <p:txBody>
          <a:bodyPr bIns="45700" rIns="91425" lIns="91425" tIns="45700" anchor="ctr" anchorCtr="0">
            <a:noAutofit/>
          </a:bodyPr>
          <a:lstStyle/>
          <a:p>
            <a:pPr algn="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8" name="Shape 268"/>
        <p:cNvGrpSpPr/>
        <p:nvPr/>
      </p:nvGrpSpPr>
      <p:grpSpPr>
        <a:xfrm>
          <a:off y="0" x="0"/>
          <a:ext cy="0" cx="0"/>
          <a:chOff y="0" x="0"/>
          <a:chExt cy="0" cx="0"/>
        </a:xfrm>
      </p:grpSpPr>
      <p:sp>
        <p:nvSpPr>
          <p:cNvPr id="269" name="Shape 269"/>
          <p:cNvSpPr txBox="1"/>
          <p:nvPr>
            <p:ph type="title"/>
          </p:nvPr>
        </p:nvSpPr>
        <p:spPr>
          <a:xfrm>
            <a:off y="274637" x="457200"/>
            <a:ext cy="1143000" cx="8229600"/>
          </a:xfrm>
          <a:prstGeom prst="rect">
            <a:avLst/>
          </a:prstGeom>
          <a:noFill/>
          <a:ln>
            <a:noFill/>
          </a:ln>
        </p:spPr>
        <p:txBody>
          <a:bodyPr bIns="45700" rIns="91425" lIns="91425" tIns="45700" anchor="ctr" anchorCtr="0">
            <a:noAutofit/>
          </a:bodyPr>
          <a:lstStyle/>
          <a:p>
            <a:pPr algn="ctr" rtl="0" lvl="0" marR="0" indent="0" marL="0">
              <a:lnSpc>
                <a:spcPct val="100000"/>
              </a:lnSpc>
              <a:spcBef>
                <a:spcPts val="0"/>
              </a:spcBef>
              <a:spcAft>
                <a:spcPts val="0"/>
              </a:spcAft>
              <a:buClr>
                <a:schemeClr val="dk1"/>
              </a:buClr>
              <a:buSzPct val="25000"/>
              <a:buFont typeface="Calibri"/>
              <a:buNone/>
            </a:pPr>
            <a:r>
              <a:rPr strike="noStrike" u="none" b="0" cap="none" baseline="0" sz="4400" lang="en-US" i="0">
                <a:solidFill>
                  <a:schemeClr val="dk1"/>
                </a:solidFill>
                <a:latin typeface="Calibri"/>
                <a:ea typeface="Calibri"/>
                <a:cs typeface="Calibri"/>
                <a:sym typeface="Calibri"/>
              </a:rPr>
              <a:t>Priority Order for Surveys</a:t>
            </a:r>
          </a:p>
        </p:txBody>
      </p:sp>
      <p:sp>
        <p:nvSpPr>
          <p:cNvPr id="270" name="Shape 270"/>
          <p:cNvSpPr txBox="1"/>
          <p:nvPr>
            <p:ph idx="1" type="body"/>
          </p:nvPr>
        </p:nvSpPr>
        <p:spPr>
          <a:xfrm>
            <a:off y="1535112" x="457200"/>
            <a:ext cy="639762" cx="4040187"/>
          </a:xfrm>
          <a:prstGeom prst="rect">
            <a:avLst/>
          </a:prstGeom>
          <a:noFill/>
          <a:ln>
            <a:noFill/>
          </a:ln>
        </p:spPr>
        <p:txBody>
          <a:bodyPr bIns="45700" rIns="91425" lIns="91425" tIns="45700" anchor="b" anchorCtr="0">
            <a:noAutofit/>
          </a:bodyPr>
          <a:lstStyle/>
          <a:p>
            <a:pPr algn="l" rtl="0" lvl="0" marR="0" indent="0" marL="0">
              <a:lnSpc>
                <a:spcPct val="100000"/>
              </a:lnSpc>
              <a:spcBef>
                <a:spcPts val="0"/>
              </a:spcBef>
              <a:spcAft>
                <a:spcPts val="0"/>
              </a:spcAft>
              <a:buClr>
                <a:schemeClr val="dk1"/>
              </a:buClr>
              <a:buSzPct val="25000"/>
              <a:buFont typeface="Calibri"/>
              <a:buNone/>
            </a:pPr>
            <a:r>
              <a:rPr strike="noStrike" u="none" b="1" cap="none" baseline="0" sz="2400" lang="en-US" i="0">
                <a:solidFill>
                  <a:schemeClr val="dk1"/>
                </a:solidFill>
                <a:latin typeface="Calibri"/>
                <a:ea typeface="Calibri"/>
                <a:cs typeface="Calibri"/>
                <a:sym typeface="Calibri"/>
              </a:rPr>
              <a:t>Greatest Datum Needs</a:t>
            </a:r>
          </a:p>
        </p:txBody>
      </p:sp>
      <p:sp>
        <p:nvSpPr>
          <p:cNvPr id="271" name="Shape 271"/>
          <p:cNvSpPr txBox="1"/>
          <p:nvPr>
            <p:ph idx="2" type="body"/>
          </p:nvPr>
        </p:nvSpPr>
        <p:spPr>
          <a:xfrm>
            <a:off y="2174875" x="457200"/>
            <a:ext cy="3951286" cx="3276600"/>
          </a:xfrm>
          <a:prstGeom prst="rect">
            <a:avLst/>
          </a:prstGeom>
          <a:noFill/>
          <a:ln>
            <a:noFill/>
          </a:ln>
        </p:spPr>
        <p:txBody>
          <a:bodyPr bIns="45700" rIns="91425" lIns="91425" tIns="45700" anchor="t" anchorCtr="0">
            <a:noAutofit/>
          </a:bodyPr>
          <a:lstStyle/>
          <a:p>
            <a:pPr algn="l" rtl="0" lvl="0" marR="0" indent="-342900" marL="342900">
              <a:lnSpc>
                <a:spcPct val="100000"/>
              </a:lnSpc>
              <a:spcBef>
                <a:spcPts val="0"/>
              </a:spcBef>
              <a:spcAft>
                <a:spcPts val="0"/>
              </a:spcAft>
              <a:buClr>
                <a:schemeClr val="dk1"/>
              </a:buClr>
              <a:buSzPct val="100000"/>
              <a:buFont typeface="Calibri"/>
              <a:buChar char="•"/>
            </a:pPr>
            <a:r>
              <a:rPr strike="noStrike" u="none" b="0" cap="none" baseline="0" sz="2400" lang="en-US" i="0">
                <a:solidFill>
                  <a:schemeClr val="dk1"/>
                </a:solidFill>
                <a:latin typeface="Calibri"/>
                <a:ea typeface="Calibri"/>
                <a:cs typeface="Calibri"/>
                <a:sym typeface="Calibri"/>
              </a:rPr>
              <a:t>Alaska</a:t>
            </a:r>
          </a:p>
          <a:p>
            <a:pPr algn="l" rtl="0" lvl="0" marR="0" indent="-342900" marL="342900">
              <a:lnSpc>
                <a:spcPct val="100000"/>
              </a:lnSpc>
              <a:spcBef>
                <a:spcPts val="480"/>
              </a:spcBef>
              <a:spcAft>
                <a:spcPts val="0"/>
              </a:spcAft>
              <a:buClr>
                <a:schemeClr val="dk1"/>
              </a:buClr>
              <a:buSzPct val="100000"/>
              <a:buFont typeface="Calibri"/>
              <a:buChar char="•"/>
            </a:pPr>
            <a:r>
              <a:rPr strike="noStrike" u="none" b="0" cap="none" baseline="0" sz="2400" lang="en-US" i="0">
                <a:solidFill>
                  <a:schemeClr val="dk1"/>
                </a:solidFill>
                <a:latin typeface="Calibri"/>
                <a:ea typeface="Calibri"/>
                <a:cs typeface="Calibri"/>
                <a:sym typeface="Calibri"/>
              </a:rPr>
              <a:t>Coastal US &amp; Great Lakes</a:t>
            </a:r>
          </a:p>
          <a:p>
            <a:pPr algn="l" rtl="0" lvl="0" marR="0" indent="-342900" marL="342900">
              <a:lnSpc>
                <a:spcPct val="100000"/>
              </a:lnSpc>
              <a:spcBef>
                <a:spcPts val="480"/>
              </a:spcBef>
              <a:spcAft>
                <a:spcPts val="0"/>
              </a:spcAft>
              <a:buClr>
                <a:schemeClr val="dk1"/>
              </a:buClr>
              <a:buSzPct val="100000"/>
              <a:buFont typeface="Calibri"/>
              <a:buChar char="•"/>
            </a:pPr>
            <a:r>
              <a:rPr strike="noStrike" u="none" b="0" cap="none" baseline="0" sz="2400" lang="en-US" i="0">
                <a:solidFill>
                  <a:schemeClr val="dk1"/>
                </a:solidFill>
                <a:latin typeface="Calibri"/>
                <a:ea typeface="Calibri"/>
                <a:cs typeface="Calibri"/>
                <a:sym typeface="Calibri"/>
              </a:rPr>
              <a:t>Hawaii &amp; Pacific Islands</a:t>
            </a:r>
          </a:p>
          <a:p>
            <a:pPr algn="l" rtl="0" lvl="0" marR="0" indent="-342900" marL="342900">
              <a:lnSpc>
                <a:spcPct val="100000"/>
              </a:lnSpc>
              <a:spcBef>
                <a:spcPts val="480"/>
              </a:spcBef>
              <a:spcAft>
                <a:spcPts val="0"/>
              </a:spcAft>
              <a:buClr>
                <a:schemeClr val="dk1"/>
              </a:buClr>
              <a:buSzPct val="100000"/>
              <a:buFont typeface="Calibri"/>
              <a:buChar char="•"/>
            </a:pPr>
            <a:r>
              <a:rPr strike="noStrike" u="none" b="0" cap="none" baseline="0" sz="2400" lang="en-US" i="0">
                <a:solidFill>
                  <a:schemeClr val="dk1"/>
                </a:solidFill>
                <a:latin typeface="Calibri"/>
                <a:ea typeface="Calibri"/>
                <a:cs typeface="Calibri"/>
                <a:sym typeface="Calibri"/>
              </a:rPr>
              <a:t>Aleutians</a:t>
            </a:r>
          </a:p>
          <a:p>
            <a:pPr algn="l" rtl="0" lvl="0" marR="0" indent="-342900" marL="342900">
              <a:lnSpc>
                <a:spcPct val="100000"/>
              </a:lnSpc>
              <a:spcBef>
                <a:spcPts val="480"/>
              </a:spcBef>
              <a:spcAft>
                <a:spcPts val="0"/>
              </a:spcAft>
              <a:buClr>
                <a:schemeClr val="dk1"/>
              </a:buClr>
              <a:buSzPct val="100000"/>
              <a:buFont typeface="Calibri"/>
              <a:buChar char="•"/>
            </a:pPr>
            <a:r>
              <a:rPr strike="noStrike" u="none" b="0" cap="none" baseline="0" sz="2400" lang="en-US" i="0">
                <a:solidFill>
                  <a:schemeClr val="dk1"/>
                </a:solidFill>
                <a:latin typeface="Calibri"/>
                <a:ea typeface="Calibri"/>
                <a:cs typeface="Calibri"/>
                <a:sym typeface="Calibri"/>
              </a:rPr>
              <a:t>Interior CONUS </a:t>
            </a:r>
          </a:p>
          <a:p>
            <a:pPr algn="l" rtl="0" lvl="1" marR="0" indent="-285750" marL="742950">
              <a:lnSpc>
                <a:spcPct val="100000"/>
              </a:lnSpc>
              <a:spcBef>
                <a:spcPts val="400"/>
              </a:spcBef>
              <a:spcAft>
                <a:spcPts val="0"/>
              </a:spcAft>
              <a:buClr>
                <a:schemeClr val="dk1"/>
              </a:buClr>
              <a:buSzPct val="100000"/>
              <a:buFont typeface="Calibri"/>
              <a:buChar char="–"/>
            </a:pPr>
            <a:r>
              <a:rPr strike="noStrike" u="none" b="0" cap="none" baseline="0" sz="2000" lang="en-US" i="0">
                <a:solidFill>
                  <a:schemeClr val="dk1"/>
                </a:solidFill>
                <a:latin typeface="Calibri"/>
                <a:ea typeface="Calibri"/>
                <a:cs typeface="Calibri"/>
                <a:sym typeface="Calibri"/>
              </a:rPr>
              <a:t>Mountains first</a:t>
            </a:r>
          </a:p>
        </p:txBody>
      </p:sp>
      <p:sp>
        <p:nvSpPr>
          <p:cNvPr id="272" name="Shape 272"/>
          <p:cNvSpPr txBox="1"/>
          <p:nvPr>
            <p:ph idx="3" type="body"/>
          </p:nvPr>
        </p:nvSpPr>
        <p:spPr>
          <a:xfrm>
            <a:off y="1535112" x="4645025"/>
            <a:ext cy="639762" cx="4041774"/>
          </a:xfrm>
          <a:prstGeom prst="rect">
            <a:avLst/>
          </a:prstGeom>
          <a:noFill/>
          <a:ln>
            <a:noFill/>
          </a:ln>
        </p:spPr>
        <p:txBody>
          <a:bodyPr bIns="45700" rIns="91425" lIns="91425" tIns="45700" anchor="b" anchorCtr="0">
            <a:noAutofit/>
          </a:bodyPr>
          <a:lstStyle/>
          <a:p>
            <a:pPr algn="l" rtl="0" lvl="0" marR="0" indent="0" marL="0">
              <a:lnSpc>
                <a:spcPct val="100000"/>
              </a:lnSpc>
              <a:spcBef>
                <a:spcPts val="0"/>
              </a:spcBef>
              <a:spcAft>
                <a:spcPts val="0"/>
              </a:spcAft>
              <a:buClr>
                <a:schemeClr val="dk1"/>
              </a:buClr>
              <a:buSzPct val="25000"/>
              <a:buFont typeface="Calibri"/>
              <a:buNone/>
            </a:pPr>
            <a:r>
              <a:rPr strike="noStrike" u="none" b="1" cap="none" baseline="0" sz="2400" lang="en-US" i="0">
                <a:solidFill>
                  <a:schemeClr val="dk1"/>
                </a:solidFill>
                <a:latin typeface="Calibri"/>
                <a:ea typeface="Calibri"/>
                <a:cs typeface="Calibri"/>
                <a:sym typeface="Calibri"/>
              </a:rPr>
              <a:t>Other Variables to Consider</a:t>
            </a:r>
          </a:p>
        </p:txBody>
      </p:sp>
      <p:sp>
        <p:nvSpPr>
          <p:cNvPr id="273" name="Shape 273"/>
          <p:cNvSpPr txBox="1"/>
          <p:nvPr>
            <p:ph idx="4" type="body"/>
          </p:nvPr>
        </p:nvSpPr>
        <p:spPr>
          <a:xfrm>
            <a:off y="2174875" x="4645025"/>
            <a:ext cy="3951286" cx="4041774"/>
          </a:xfrm>
          <a:prstGeom prst="rect">
            <a:avLst/>
          </a:prstGeom>
          <a:noFill/>
          <a:ln>
            <a:noFill/>
          </a:ln>
        </p:spPr>
        <p:txBody>
          <a:bodyPr bIns="45700" rIns="91425" lIns="91425" tIns="45700" anchor="t" anchorCtr="0">
            <a:noAutofit/>
          </a:bodyPr>
          <a:lstStyle/>
          <a:p>
            <a:pPr algn="l" rtl="0" lvl="0" marR="0" indent="-342900" marL="342900">
              <a:lnSpc>
                <a:spcPct val="100000"/>
              </a:lnSpc>
              <a:spcBef>
                <a:spcPts val="0"/>
              </a:spcBef>
              <a:spcAft>
                <a:spcPts val="0"/>
              </a:spcAft>
              <a:buClr>
                <a:schemeClr val="dk1"/>
              </a:buClr>
              <a:buSzPct val="100000"/>
              <a:buFont typeface="Calibri"/>
              <a:buChar char="•"/>
            </a:pPr>
            <a:r>
              <a:rPr strike="noStrike" u="none" b="0" cap="none" baseline="0" sz="2400" lang="en-US" i="0">
                <a:solidFill>
                  <a:schemeClr val="dk1"/>
                </a:solidFill>
                <a:latin typeface="Calibri"/>
                <a:ea typeface="Calibri"/>
                <a:cs typeface="Calibri"/>
                <a:sym typeface="Calibri"/>
              </a:rPr>
              <a:t>Need to meet GPRA Objective</a:t>
            </a:r>
          </a:p>
          <a:p>
            <a:pPr algn="l" rtl="0" lvl="0" marR="0" indent="-342900" marL="342900">
              <a:lnSpc>
                <a:spcPct val="100000"/>
              </a:lnSpc>
              <a:spcBef>
                <a:spcPts val="480"/>
              </a:spcBef>
              <a:spcAft>
                <a:spcPts val="0"/>
              </a:spcAft>
              <a:buClr>
                <a:schemeClr val="dk1"/>
              </a:buClr>
              <a:buSzPct val="100000"/>
              <a:buFont typeface="Calibri"/>
              <a:buChar char="•"/>
            </a:pPr>
            <a:r>
              <a:rPr strike="noStrike" u="none" b="0" cap="none" baseline="0" sz="2400" lang="en-US" i="0">
                <a:solidFill>
                  <a:schemeClr val="dk1"/>
                </a:solidFill>
                <a:latin typeface="Calibri"/>
                <a:ea typeface="Calibri"/>
                <a:cs typeface="Calibri"/>
                <a:sym typeface="Calibri"/>
              </a:rPr>
              <a:t>Aircraft availability and capability</a:t>
            </a:r>
          </a:p>
          <a:p>
            <a:pPr algn="l" rtl="0" lvl="0" marR="0" indent="-342900" marL="342900">
              <a:lnSpc>
                <a:spcPct val="100000"/>
              </a:lnSpc>
              <a:spcBef>
                <a:spcPts val="480"/>
              </a:spcBef>
              <a:spcAft>
                <a:spcPts val="0"/>
              </a:spcAft>
              <a:buClr>
                <a:schemeClr val="dk1"/>
              </a:buClr>
              <a:buSzPct val="100000"/>
              <a:buFont typeface="Calibri"/>
              <a:buChar char="•"/>
            </a:pPr>
            <a:r>
              <a:rPr strike="noStrike" u="none" b="0" cap="none" baseline="0" sz="2400" lang="en-US" i="0">
                <a:solidFill>
                  <a:schemeClr val="dk1"/>
                </a:solidFill>
                <a:latin typeface="Calibri"/>
                <a:ea typeface="Calibri"/>
                <a:cs typeface="Calibri"/>
                <a:sym typeface="Calibri"/>
              </a:rPr>
              <a:t>Appropriate season for measurement</a:t>
            </a:r>
          </a:p>
          <a:p>
            <a:pPr algn="l" rtl="0" lvl="0" marR="0" indent="-342900" marL="342900">
              <a:lnSpc>
                <a:spcPct val="100000"/>
              </a:lnSpc>
              <a:spcBef>
                <a:spcPts val="480"/>
              </a:spcBef>
              <a:spcAft>
                <a:spcPts val="0"/>
              </a:spcAft>
              <a:buClr>
                <a:schemeClr val="dk1"/>
              </a:buClr>
              <a:buSzPct val="100000"/>
              <a:buFont typeface="Calibri"/>
              <a:buChar char="•"/>
            </a:pPr>
            <a:r>
              <a:rPr strike="noStrike" u="none" b="0" cap="none" baseline="0" sz="2400" lang="en-US" i="0">
                <a:solidFill>
                  <a:schemeClr val="dk1"/>
                </a:solidFill>
                <a:latin typeface="Calibri"/>
                <a:ea typeface="Calibri"/>
                <a:cs typeface="Calibri"/>
                <a:sym typeface="Calibri"/>
              </a:rPr>
              <a:t>Contract fuel availability</a:t>
            </a:r>
          </a:p>
        </p:txBody>
      </p:sp>
      <p:sp>
        <p:nvSpPr>
          <p:cNvPr id="274" name="Shape 274"/>
          <p:cNvSpPr txBox="1"/>
          <p:nvPr/>
        </p:nvSpPr>
        <p:spPr>
          <a:xfrm>
            <a:off y="6356350" x="457200"/>
            <a:ext cy="365125" cx="2133599"/>
          </a:xfrm>
          <a:prstGeom prst="rect">
            <a:avLst/>
          </a:prstGeom>
          <a:noFill/>
          <a:ln>
            <a:noFill/>
          </a:ln>
        </p:spPr>
        <p:txBody>
          <a:bodyPr bIns="45700" rIns="91425" lIns="91425" tIns="45700" anchor="ctr" anchorCtr="0">
            <a:noAutofit/>
          </a:bodyPr>
          <a:lstStyle/>
          <a:p>
            <a:pPr algn="l"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
        <p:nvSpPr>
          <p:cNvPr id="275" name="Shape 275"/>
          <p:cNvSpPr txBox="1"/>
          <p:nvPr/>
        </p:nvSpPr>
        <p:spPr>
          <a:xfrm>
            <a:off y="6356350" x="3124200"/>
            <a:ext cy="365125" cx="2895600"/>
          </a:xfrm>
          <a:prstGeom prst="rect">
            <a:avLst/>
          </a:prstGeom>
          <a:noFill/>
          <a:ln>
            <a:noFill/>
          </a:ln>
        </p:spPr>
        <p:txBody>
          <a:bodyPr bIns="45700" rIns="91425" lIns="91425" tIns="45700" anchor="ctr" anchorCtr="0">
            <a:noAutofit/>
          </a:bodyPr>
          <a:lstStyle/>
          <a:p>
            <a:pPr algn="ct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National Height Mod Partners Mtg</a:t>
            </a:r>
          </a:p>
        </p:txBody>
      </p:sp>
      <p:sp>
        <p:nvSpPr>
          <p:cNvPr id="276" name="Shape 276"/>
          <p:cNvSpPr txBox="1"/>
          <p:nvPr/>
        </p:nvSpPr>
        <p:spPr>
          <a:xfrm>
            <a:off y="6356350" x="6553200"/>
            <a:ext cy="365125" cx="2133599"/>
          </a:xfrm>
          <a:prstGeom prst="rect">
            <a:avLst/>
          </a:prstGeom>
          <a:noFill/>
          <a:ln>
            <a:noFill/>
          </a:ln>
        </p:spPr>
        <p:txBody>
          <a:bodyPr bIns="45700" rIns="91425" lIns="91425" tIns="45700" anchor="ctr" anchorCtr="0">
            <a:noAutofit/>
          </a:bodyPr>
          <a:lstStyle/>
          <a:p>
            <a:pPr algn="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1" name="Shape 281"/>
        <p:cNvGrpSpPr/>
        <p:nvPr/>
      </p:nvGrpSpPr>
      <p:grpSpPr>
        <a:xfrm>
          <a:off y="0" x="0"/>
          <a:ext cy="0" cx="0"/>
          <a:chOff y="0" x="0"/>
          <a:chExt cy="0" cx="0"/>
        </a:xfrm>
      </p:grpSpPr>
      <p:sp>
        <p:nvSpPr>
          <p:cNvPr id="282" name="Shape 282"/>
          <p:cNvSpPr txBox="1"/>
          <p:nvPr/>
        </p:nvSpPr>
        <p:spPr>
          <a:xfrm>
            <a:off y="-7937" x="-7937"/>
            <a:ext cy="6950074" cx="9245600"/>
          </a:xfrm>
          <a:prstGeom prst="rect">
            <a:avLst/>
          </a:prstGeom>
          <a:solidFill>
            <a:schemeClr val="dk1"/>
          </a:solidFill>
          <a:ln w="9525" cap="rnd">
            <a:solidFill>
              <a:srgbClr val="4A7EBB"/>
            </a:solidFill>
            <a:prstDash val="solid"/>
            <a:miter/>
            <a:headEnd w="med" len="med" type="none"/>
            <a:tailEnd w="med" len="med" type="none"/>
          </a:ln>
        </p:spPr>
        <p:txBody>
          <a:bodyPr bIns="45700" rIns="91425" lIns="91425" tIns="45700" anchor="ctr" anchorCtr="0">
            <a:noAutofit/>
          </a:bodyPr>
          <a:lstStyle/>
          <a:p/>
        </p:txBody>
      </p:sp>
      <p:pic>
        <p:nvPicPr>
          <p:cNvPr id="283" name="Shape 283"/>
          <p:cNvPicPr preferRelativeResize="0"/>
          <p:nvPr/>
        </p:nvPicPr>
        <p:blipFill rotWithShape="1">
          <a:blip r:embed="rId3"/>
          <a:srcRect t="0" b="0" r="0" l="0"/>
          <a:stretch/>
        </p:blipFill>
        <p:spPr>
          <a:xfrm>
            <a:off y="946150" x="696912"/>
            <a:ext cy="5422899" cx="7750174"/>
          </a:xfrm>
          <a:prstGeom prst="rect">
            <a:avLst/>
          </a:prstGeom>
          <a:noFill/>
          <a:ln>
            <a:noFill/>
          </a:ln>
        </p:spPr>
      </p:pic>
      <p:sp>
        <p:nvSpPr>
          <p:cNvPr id="284" name="Shape 284"/>
          <p:cNvSpPr txBox="1"/>
          <p:nvPr>
            <p:ph type="title"/>
          </p:nvPr>
        </p:nvSpPr>
        <p:spPr>
          <a:xfrm>
            <a:off y="-30161" x="457200"/>
            <a:ext cy="1143000" cx="8229600"/>
          </a:xfrm>
          <a:prstGeom prst="rect">
            <a:avLst/>
          </a:prstGeom>
          <a:noFill/>
          <a:ln>
            <a:noFill/>
          </a:ln>
        </p:spPr>
        <p:txBody>
          <a:bodyPr bIns="45700" rIns="91425" lIns="91425" tIns="45700" anchor="ctr" anchorCtr="0">
            <a:noAutofit/>
          </a:bodyPr>
          <a:lstStyle/>
          <a:p>
            <a:pPr algn="ctr" rtl="0" lvl="0" marR="0" indent="0" marL="0">
              <a:lnSpc>
                <a:spcPct val="100000"/>
              </a:lnSpc>
              <a:spcBef>
                <a:spcPts val="0"/>
              </a:spcBef>
              <a:spcAft>
                <a:spcPts val="0"/>
              </a:spcAft>
              <a:buClr>
                <a:schemeClr val="lt1"/>
              </a:buClr>
              <a:buSzPct val="25000"/>
              <a:buFont typeface="Calibri"/>
              <a:buNone/>
            </a:pPr>
            <a:r>
              <a:rPr strike="noStrike" u="none" b="0" cap="none" baseline="0" sz="4400" lang="en-US" i="0">
                <a:solidFill>
                  <a:schemeClr val="lt1"/>
                </a:solidFill>
                <a:latin typeface="Calibri"/>
                <a:ea typeface="Calibri"/>
                <a:cs typeface="Calibri"/>
                <a:sym typeface="Calibri"/>
              </a:rPr>
              <a:t>GRAV-D Status 3-31-14: 34%</a:t>
            </a:r>
          </a:p>
        </p:txBody>
      </p:sp>
      <p:sp>
        <p:nvSpPr>
          <p:cNvPr id="285" name="Shape 285"/>
          <p:cNvSpPr txBox="1"/>
          <p:nvPr/>
        </p:nvSpPr>
        <p:spPr>
          <a:xfrm>
            <a:off y="6356350" x="457200"/>
            <a:ext cy="365125" cx="2133599"/>
          </a:xfrm>
          <a:prstGeom prst="rect">
            <a:avLst/>
          </a:prstGeom>
          <a:noFill/>
          <a:ln>
            <a:noFill/>
          </a:ln>
        </p:spPr>
        <p:txBody>
          <a:bodyPr bIns="45700" rIns="91425" lIns="91425" tIns="45700" anchor="ctr" anchorCtr="0">
            <a:noAutofit/>
          </a:bodyPr>
          <a:lstStyle/>
          <a:p>
            <a:pPr algn="l"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
        <p:nvSpPr>
          <p:cNvPr id="286" name="Shape 286"/>
          <p:cNvSpPr txBox="1"/>
          <p:nvPr/>
        </p:nvSpPr>
        <p:spPr>
          <a:xfrm>
            <a:off y="6356350" x="3124200"/>
            <a:ext cy="365125" cx="2895600"/>
          </a:xfrm>
          <a:prstGeom prst="rect">
            <a:avLst/>
          </a:prstGeom>
          <a:noFill/>
          <a:ln>
            <a:noFill/>
          </a:ln>
        </p:spPr>
        <p:txBody>
          <a:bodyPr bIns="45700" rIns="91425" lIns="91425" tIns="45700" anchor="ctr" anchorCtr="0">
            <a:noAutofit/>
          </a:bodyPr>
          <a:lstStyle/>
          <a:p>
            <a:pPr algn="ct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National Height Mod Partners Mtg</a:t>
            </a:r>
          </a:p>
        </p:txBody>
      </p:sp>
      <p:sp>
        <p:nvSpPr>
          <p:cNvPr id="287" name="Shape 287"/>
          <p:cNvSpPr txBox="1"/>
          <p:nvPr/>
        </p:nvSpPr>
        <p:spPr>
          <a:xfrm>
            <a:off y="6356350" x="6553200"/>
            <a:ext cy="365125" cx="2133599"/>
          </a:xfrm>
          <a:prstGeom prst="rect">
            <a:avLst/>
          </a:prstGeom>
          <a:noFill/>
          <a:ln>
            <a:noFill/>
          </a:ln>
        </p:spPr>
        <p:txBody>
          <a:bodyPr bIns="45700" rIns="91425" lIns="91425" tIns="45700" anchor="ctr" anchorCtr="0">
            <a:noAutofit/>
          </a:bodyPr>
          <a:lstStyle/>
          <a:p>
            <a:pPr algn="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1" name="Shape 291"/>
        <p:cNvGrpSpPr/>
        <p:nvPr/>
      </p:nvGrpSpPr>
      <p:grpSpPr>
        <a:xfrm>
          <a:off y="0" x="0"/>
          <a:ext cy="0" cx="0"/>
          <a:chOff y="0" x="0"/>
          <a:chExt cy="0" cx="0"/>
        </a:xfrm>
      </p:grpSpPr>
      <p:sp>
        <p:nvSpPr>
          <p:cNvPr id="292" name="Shape 292"/>
          <p:cNvSpPr txBox="1"/>
          <p:nvPr>
            <p:ph type="title"/>
          </p:nvPr>
        </p:nvSpPr>
        <p:spPr>
          <a:xfrm>
            <a:off y="366712" x="457200"/>
            <a:ext cy="1143000" cx="8229600"/>
          </a:xfrm>
          <a:prstGeom prst="rect">
            <a:avLst/>
          </a:prstGeom>
          <a:noFill/>
          <a:ln>
            <a:noFill/>
          </a:ln>
        </p:spPr>
        <p:txBody>
          <a:bodyPr bIns="45700" rIns="91425" lIns="91425" tIns="45700" anchor="ctr" anchorCtr="0">
            <a:noAutofit/>
          </a:bodyPr>
          <a:lstStyle/>
          <a:p>
            <a:pPr algn="ctr" rtl="0" lvl="0" marR="0" indent="0" marL="0">
              <a:lnSpc>
                <a:spcPct val="100000"/>
              </a:lnSpc>
              <a:spcBef>
                <a:spcPts val="0"/>
              </a:spcBef>
              <a:spcAft>
                <a:spcPts val="0"/>
              </a:spcAft>
              <a:buClr>
                <a:schemeClr val="dk1"/>
              </a:buClr>
              <a:buSzPct val="25000"/>
              <a:buFont typeface="Calibri"/>
              <a:buNone/>
            </a:pPr>
            <a:r>
              <a:rPr strike="noStrike" u="none" b="0" cap="none" baseline="0" sz="4400" lang="en-US" i="0">
                <a:solidFill>
                  <a:schemeClr val="dk1"/>
                </a:solidFill>
                <a:latin typeface="Calibri"/>
                <a:ea typeface="Calibri"/>
                <a:cs typeface="Calibri"/>
                <a:sym typeface="Calibri"/>
              </a:rPr>
              <a:t>GPRA* Performance Metric</a:t>
            </a:r>
            <a:r>
              <a:rPr strike="noStrike" u="none" b="0" cap="none" baseline="0" sz="3600" lang="en-US" i="0">
                <a:solidFill>
                  <a:schemeClr val="dk1"/>
                </a:solidFill>
                <a:latin typeface="Calibri"/>
                <a:ea typeface="Calibri"/>
                <a:cs typeface="Calibri"/>
                <a:sym typeface="Calibri"/>
              </a:rPr>
              <a:t>For Airborne Surveys</a:t>
            </a:r>
          </a:p>
        </p:txBody>
      </p:sp>
      <p:graphicFrame>
        <p:nvGraphicFramePr>
          <p:cNvPr id="293" name="Shape 293"/>
          <p:cNvGraphicFramePr/>
          <p:nvPr/>
        </p:nvGraphicFramePr>
        <p:xfrm>
          <a:off y="2303461" x="492125"/>
          <a:ext cy="3000000" cx="3000000"/>
        </p:xfrm>
        <a:graphic>
          <a:graphicData uri="http://schemas.openxmlformats.org/drawingml/2006/table">
            <a:tbl>
              <a:tblPr>
                <a:noFill/>
                <a:tableStyleId>{28B934C4-F6FF-409D-9F17-6F2E313ECCC9}</a:tableStyleId>
              </a:tblPr>
              <a:tblGrid>
                <a:gridCol w="685800"/>
                <a:gridCol w="574675"/>
                <a:gridCol w="523875"/>
                <a:gridCol w="523875"/>
                <a:gridCol w="523875"/>
                <a:gridCol w="523875"/>
                <a:gridCol w="523875"/>
                <a:gridCol w="523875"/>
                <a:gridCol w="523875"/>
                <a:gridCol w="523875"/>
                <a:gridCol w="523875"/>
                <a:gridCol w="523875"/>
                <a:gridCol w="625475"/>
                <a:gridCol w="1035050"/>
              </a:tblGrid>
              <a:tr h="214300">
                <a:tc rowSpan="2">
                  <a:txBody>
                    <a:bodyPr>
                      <a:noAutofit/>
                    </a:bodyPr>
                    <a:lstStyle/>
                    <a:p>
                      <a:pPr algn="ctr" rtl="0" lvl="0" indent="0" marL="0">
                        <a:lnSpc>
                          <a:spcPct val="100000"/>
                        </a:lnSpc>
                        <a:spcBef>
                          <a:spcPts val="0"/>
                        </a:spcBef>
                        <a:spcAft>
                          <a:spcPts val="0"/>
                        </a:spcAft>
                        <a:buClr>
                          <a:schemeClr val="dk1"/>
                        </a:buClr>
                        <a:buSzPct val="25000"/>
                        <a:buFont typeface="Times New Roman"/>
                        <a:buNone/>
                      </a:pPr>
                      <a:r>
                        <a:rPr u="none" b="0" baseline="0" sz="1400" lang="en-US" i="0">
                          <a:solidFill>
                            <a:schemeClr val="dk1"/>
                          </a:solidFill>
                          <a:latin typeface="Times New Roman"/>
                          <a:ea typeface="Times New Roman"/>
                          <a:cs typeface="Times New Roman"/>
                          <a:sym typeface="Times New Roman"/>
                        </a:rPr>
                        <a:t>
</a:t>
                      </a:r>
                      <a:r>
                        <a:rPr u="none" b="1" baseline="0" sz="1100" lang="en-US" i="0">
                          <a:solidFill>
                            <a:schemeClr val="dk1"/>
                          </a:solidFill>
                          <a:latin typeface="Times New Roman"/>
                          <a:ea typeface="Times New Roman"/>
                          <a:cs typeface="Times New Roman"/>
                          <a:sym typeface="Times New Roman"/>
                        </a:rPr>
                        <a:t>FY09 Baseline</a:t>
                      </a:r>
                    </a:p>
                  </a:txBody>
                  <a:tcPr marR="49975" marB="0" marT="0" anchor="ctr" marL="49975">
                    <a:lnL w="12700" cap="flat">
                      <a:solidFill>
                        <a:srgbClr val="000000"/>
                      </a:solidFill>
                      <a:prstDash val="solid"/>
                      <a:round/>
                      <a:headEnd w="med" len="med" type="none"/>
                      <a:tailEnd w="med" len="med" type="none"/>
                    </a:lnL>
                    <a:lnR w="12700" cap="flat">
                      <a:solidFill>
                        <a:srgbClr val="000000"/>
                      </a:solidFill>
                      <a:prstDash val="solid"/>
                      <a:round/>
                      <a:headEnd w="med" len="med" type="none"/>
                      <a:tailEnd w="med" len="med" type="none"/>
                    </a:lnR>
                    <a:lnT w="12700" cap="flat">
                      <a:solidFill>
                        <a:srgbClr val="000000"/>
                      </a:solidFill>
                      <a:prstDash val="solid"/>
                      <a:round/>
                      <a:headEnd w="med" len="med" type="none"/>
                      <a:tailEnd w="med" len="med" type="none"/>
                    </a:lnT>
                    <a:lnB w="12700" cap="flat">
                      <a:solidFill>
                        <a:srgbClr val="000000"/>
                      </a:solidFill>
                      <a:prstDash val="solid"/>
                      <a:round/>
                      <a:headEnd w="med" len="med" type="none"/>
                      <a:tailEnd w="med" len="med" type="none"/>
                    </a:lnB>
                  </a:tcPr>
                </a:tc>
                <a:tc gridSpan="13">
                  <a:txBody>
                    <a:bodyPr>
                      <a:noAutofit/>
                    </a:bodyPr>
                    <a:lstStyle/>
                    <a:p>
                      <a:pPr algn="ctr" rtl="0" lvl="0" indent="0" marL="0">
                        <a:lnSpc>
                          <a:spcPct val="100000"/>
                        </a:lnSpc>
                        <a:spcBef>
                          <a:spcPts val="0"/>
                        </a:spcBef>
                        <a:spcAft>
                          <a:spcPts val="0"/>
                        </a:spcAft>
                        <a:buClr>
                          <a:schemeClr val="dk1"/>
                        </a:buClr>
                        <a:buSzPct val="25000"/>
                        <a:buFont typeface="Times New Roman"/>
                        <a:buNone/>
                      </a:pPr>
                      <a:r>
                        <a:rPr u="none" b="1" baseline="0" sz="1400" lang="en-US" i="0">
                          <a:solidFill>
                            <a:schemeClr val="dk1"/>
                          </a:solidFill>
                          <a:latin typeface="Times New Roman"/>
                          <a:ea typeface="Times New Roman"/>
                          <a:cs typeface="Times New Roman"/>
                          <a:sym typeface="Times New Roman"/>
                        </a:rPr>
                        <a:t>Targets vs Actual</a:t>
                      </a:r>
                    </a:p>
                  </a:txBody>
                  <a:tcPr marR="49975" marB="0" marT="0" anchor="ctr" marL="49975">
                    <a:lnL w="12700" cap="flat">
                      <a:solidFill>
                        <a:srgbClr val="000000"/>
                      </a:solidFill>
                      <a:prstDash val="solid"/>
                      <a:round/>
                      <a:headEnd w="med" len="med" type="none"/>
                      <a:tailEnd w="med" len="med" type="none"/>
                    </a:lnL>
                    <a:lnR w="12700" cap="flat">
                      <a:solidFill>
                        <a:srgbClr val="000000"/>
                      </a:solidFill>
                      <a:prstDash val="solid"/>
                      <a:round/>
                      <a:headEnd w="med" len="med" type="none"/>
                      <a:tailEnd w="med" len="med" type="none"/>
                    </a:lnR>
                    <a:lnT w="12700" cap="flat">
                      <a:solidFill>
                        <a:srgbClr val="000000"/>
                      </a:solidFill>
                      <a:prstDash val="solid"/>
                      <a:round/>
                      <a:headEnd w="med" len="med" type="none"/>
                      <a:tailEnd w="med" len="med" type="none"/>
                    </a:lnT>
                    <a:lnB w="12700" cap="flat">
                      <a:solidFill>
                        <a:srgbClr val="000000"/>
                      </a:solidFill>
                      <a:prstDash val="solid"/>
                      <a:round/>
                      <a:headEnd w="med" len="med" type="none"/>
                      <a:tailEnd w="med" len="med" type="none"/>
                    </a:lnB>
                  </a:tcPr>
                </a:tc>
                <a:tc hMerge="1"/>
                <a:tc hMerge="1"/>
                <a:tc hMerge="1"/>
                <a:tc hMerge="1"/>
                <a:tc hMerge="1"/>
                <a:tc hMerge="1"/>
                <a:tc hMerge="1"/>
                <a:tc hMerge="1"/>
                <a:tc hMerge="1"/>
                <a:tc hMerge="1"/>
                <a:tc hMerge="1"/>
                <a:tc hMerge="1"/>
              </a:tr>
              <a:tr h="342900">
                <a:tc vMerge="1"/>
                <a:tc>
                  <a:txBody>
                    <a:bodyPr>
                      <a:noAutofit/>
                    </a:bodyPr>
                    <a:lstStyle/>
                    <a:p>
                      <a:pPr algn="ctr" rtl="0" lvl="0" indent="0" marL="0">
                        <a:lnSpc>
                          <a:spcPct val="100000"/>
                        </a:lnSpc>
                        <a:spcBef>
                          <a:spcPts val="0"/>
                        </a:spcBef>
                        <a:spcAft>
                          <a:spcPts val="0"/>
                        </a:spcAft>
                        <a:buClr>
                          <a:schemeClr val="dk1"/>
                        </a:buClr>
                        <a:buSzPct val="25000"/>
                        <a:buFont typeface="Times New Roman"/>
                        <a:buNone/>
                      </a:pPr>
                      <a:r>
                        <a:rPr u="none" b="1" baseline="0" sz="1100" lang="en-US" i="0">
                          <a:solidFill>
                            <a:schemeClr val="dk1"/>
                          </a:solidFill>
                          <a:latin typeface="Times New Roman"/>
                          <a:ea typeface="Times New Roman"/>
                          <a:cs typeface="Times New Roman"/>
                          <a:sym typeface="Times New Roman"/>
                        </a:rPr>
                        <a:t>FY10</a:t>
                      </a:r>
                    </a:p>
                  </a:txBody>
                  <a:tcPr marR="49975" marB="0" marT="0" anchor="ctr" marL="49975">
                    <a:lnL w="12700" cap="flat">
                      <a:solidFill>
                        <a:srgbClr val="000000"/>
                      </a:solidFill>
                      <a:prstDash val="solid"/>
                      <a:round/>
                      <a:headEnd w="med" len="med" type="none"/>
                      <a:tailEnd w="med" len="med" type="none"/>
                    </a:lnL>
                    <a:lnR w="12700" cap="flat">
                      <a:solidFill>
                        <a:srgbClr val="000000"/>
                      </a:solidFill>
                      <a:prstDash val="solid"/>
                      <a:round/>
                      <a:headEnd w="med" len="med" type="none"/>
                      <a:tailEnd w="med" len="med" type="none"/>
                    </a:lnR>
                    <a:lnT w="12700" cap="flat">
                      <a:solidFill>
                        <a:srgbClr val="000000"/>
                      </a:solidFill>
                      <a:prstDash val="solid"/>
                      <a:round/>
                      <a:headEnd w="med" len="med" type="none"/>
                      <a:tailEnd w="med" len="med" type="none"/>
                    </a:lnT>
                    <a:lnB w="12700" cap="flat">
                      <a:solidFill>
                        <a:srgbClr val="000000"/>
                      </a:solidFill>
                      <a:prstDash val="solid"/>
                      <a:round/>
                      <a:headEnd w="med" len="med" type="none"/>
                      <a:tailEnd w="med" len="med" type="none"/>
                    </a:lnB>
                  </a:tcPr>
                </a:tc>
                <a:tc>
                  <a:txBody>
                    <a:bodyPr>
                      <a:noAutofit/>
                    </a:bodyPr>
                    <a:lstStyle/>
                    <a:p>
                      <a:pPr algn="ctr" rtl="0" lvl="0" indent="0" marL="0">
                        <a:lnSpc>
                          <a:spcPct val="100000"/>
                        </a:lnSpc>
                        <a:spcBef>
                          <a:spcPts val="0"/>
                        </a:spcBef>
                        <a:spcAft>
                          <a:spcPts val="0"/>
                        </a:spcAft>
                        <a:buClr>
                          <a:schemeClr val="dk1"/>
                        </a:buClr>
                        <a:buSzPct val="25000"/>
                        <a:buFont typeface="Times New Roman"/>
                        <a:buNone/>
                      </a:pPr>
                      <a:r>
                        <a:rPr u="none" b="1" baseline="0" sz="1100" lang="en-US" i="0">
                          <a:solidFill>
                            <a:schemeClr val="dk1"/>
                          </a:solidFill>
                          <a:latin typeface="Times New Roman"/>
                          <a:ea typeface="Times New Roman"/>
                          <a:cs typeface="Times New Roman"/>
                          <a:sym typeface="Times New Roman"/>
                        </a:rPr>
                        <a:t>FY11</a:t>
                      </a:r>
                    </a:p>
                  </a:txBody>
                  <a:tcPr marR="49975" marB="0" marT="0" anchor="ctr" marL="49975">
                    <a:lnL w="12700" cap="flat">
                      <a:solidFill>
                        <a:srgbClr val="000000"/>
                      </a:solidFill>
                      <a:prstDash val="solid"/>
                      <a:round/>
                      <a:headEnd w="med" len="med" type="none"/>
                      <a:tailEnd w="med" len="med" type="none"/>
                    </a:lnL>
                    <a:lnR w="12700" cap="flat">
                      <a:solidFill>
                        <a:srgbClr val="000000"/>
                      </a:solidFill>
                      <a:prstDash val="solid"/>
                      <a:round/>
                      <a:headEnd w="med" len="med" type="none"/>
                      <a:tailEnd w="med" len="med" type="none"/>
                    </a:lnR>
                    <a:lnT w="12700" cap="flat">
                      <a:solidFill>
                        <a:srgbClr val="000000"/>
                      </a:solidFill>
                      <a:prstDash val="solid"/>
                      <a:round/>
                      <a:headEnd w="med" len="med" type="none"/>
                      <a:tailEnd w="med" len="med" type="none"/>
                    </a:lnT>
                    <a:lnB w="12700" cap="flat">
                      <a:solidFill>
                        <a:srgbClr val="000000"/>
                      </a:solidFill>
                      <a:prstDash val="solid"/>
                      <a:round/>
                      <a:headEnd w="med" len="med" type="none"/>
                      <a:tailEnd w="med" len="med" type="none"/>
                    </a:lnB>
                  </a:tcPr>
                </a:tc>
                <a:tc>
                  <a:txBody>
                    <a:bodyPr>
                      <a:noAutofit/>
                    </a:bodyPr>
                    <a:lstStyle/>
                    <a:p>
                      <a:pPr algn="ctr" rtl="0" lvl="0" indent="0" marL="0">
                        <a:lnSpc>
                          <a:spcPct val="100000"/>
                        </a:lnSpc>
                        <a:spcBef>
                          <a:spcPts val="0"/>
                        </a:spcBef>
                        <a:spcAft>
                          <a:spcPts val="0"/>
                        </a:spcAft>
                        <a:buClr>
                          <a:schemeClr val="dk1"/>
                        </a:buClr>
                        <a:buSzPct val="25000"/>
                        <a:buFont typeface="Times New Roman"/>
                        <a:buNone/>
                      </a:pPr>
                      <a:r>
                        <a:rPr u="none" b="1" baseline="0" sz="1100" lang="en-US" i="0">
                          <a:solidFill>
                            <a:schemeClr val="dk1"/>
                          </a:solidFill>
                          <a:latin typeface="Times New Roman"/>
                          <a:ea typeface="Times New Roman"/>
                          <a:cs typeface="Times New Roman"/>
                          <a:sym typeface="Times New Roman"/>
                        </a:rPr>
                        <a:t>FY12</a:t>
                      </a:r>
                    </a:p>
                  </a:txBody>
                  <a:tcPr marR="49975" marB="0" marT="0" anchor="ctr" marL="49975">
                    <a:lnL w="12700" cap="flat">
                      <a:solidFill>
                        <a:srgbClr val="000000"/>
                      </a:solidFill>
                      <a:prstDash val="solid"/>
                      <a:round/>
                      <a:headEnd w="med" len="med" type="none"/>
                      <a:tailEnd w="med" len="med" type="none"/>
                    </a:lnL>
                    <a:lnR w="12700" cap="flat">
                      <a:solidFill>
                        <a:srgbClr val="000000"/>
                      </a:solidFill>
                      <a:prstDash val="solid"/>
                      <a:round/>
                      <a:headEnd w="med" len="med" type="none"/>
                      <a:tailEnd w="med" len="med" type="none"/>
                    </a:lnR>
                    <a:lnT w="12700" cap="flat">
                      <a:solidFill>
                        <a:srgbClr val="000000"/>
                      </a:solidFill>
                      <a:prstDash val="solid"/>
                      <a:round/>
                      <a:headEnd w="med" len="med" type="none"/>
                      <a:tailEnd w="med" len="med" type="none"/>
                    </a:lnT>
                    <a:lnB w="12700" cap="flat">
                      <a:solidFill>
                        <a:srgbClr val="000000"/>
                      </a:solidFill>
                      <a:prstDash val="solid"/>
                      <a:round/>
                      <a:headEnd w="med" len="med" type="none"/>
                      <a:tailEnd w="med" len="med" type="none"/>
                    </a:lnB>
                  </a:tcPr>
                </a:tc>
                <a:tc>
                  <a:txBody>
                    <a:bodyPr>
                      <a:noAutofit/>
                    </a:bodyPr>
                    <a:lstStyle/>
                    <a:p>
                      <a:pPr algn="ctr" rtl="0" lvl="0" indent="0" marL="0">
                        <a:lnSpc>
                          <a:spcPct val="100000"/>
                        </a:lnSpc>
                        <a:spcBef>
                          <a:spcPts val="0"/>
                        </a:spcBef>
                        <a:spcAft>
                          <a:spcPts val="0"/>
                        </a:spcAft>
                        <a:buClr>
                          <a:schemeClr val="dk1"/>
                        </a:buClr>
                        <a:buSzPct val="25000"/>
                        <a:buFont typeface="Times New Roman"/>
                        <a:buNone/>
                      </a:pPr>
                      <a:r>
                        <a:rPr u="none" b="1" baseline="0" sz="1100" lang="en-US" i="0">
                          <a:solidFill>
                            <a:schemeClr val="dk1"/>
                          </a:solidFill>
                          <a:latin typeface="Times New Roman"/>
                          <a:ea typeface="Times New Roman"/>
                          <a:cs typeface="Times New Roman"/>
                          <a:sym typeface="Times New Roman"/>
                        </a:rPr>
                        <a:t>FY13</a:t>
                      </a:r>
                    </a:p>
                  </a:txBody>
                  <a:tcPr marR="49975" marB="0" marT="0" anchor="ctr" marL="49975">
                    <a:lnL w="12700" cap="flat">
                      <a:solidFill>
                        <a:srgbClr val="000000"/>
                      </a:solidFill>
                      <a:prstDash val="solid"/>
                      <a:round/>
                      <a:headEnd w="med" len="med" type="none"/>
                      <a:tailEnd w="med" len="med" type="none"/>
                    </a:lnL>
                    <a:lnR w="12700" cap="flat">
                      <a:solidFill>
                        <a:srgbClr val="000000"/>
                      </a:solidFill>
                      <a:prstDash val="solid"/>
                      <a:round/>
                      <a:headEnd w="med" len="med" type="none"/>
                      <a:tailEnd w="med" len="med" type="none"/>
                    </a:lnR>
                    <a:lnT w="12700" cap="flat">
                      <a:solidFill>
                        <a:srgbClr val="000000"/>
                      </a:solidFill>
                      <a:prstDash val="solid"/>
                      <a:round/>
                      <a:headEnd w="med" len="med" type="none"/>
                      <a:tailEnd w="med" len="med" type="none"/>
                    </a:lnT>
                    <a:lnB w="12700" cap="flat">
                      <a:solidFill>
                        <a:srgbClr val="000000"/>
                      </a:solidFill>
                      <a:prstDash val="solid"/>
                      <a:round/>
                      <a:headEnd w="med" len="med" type="none"/>
                      <a:tailEnd w="med" len="med" type="none"/>
                    </a:lnB>
                  </a:tcPr>
                </a:tc>
                <a:tc>
                  <a:txBody>
                    <a:bodyPr>
                      <a:noAutofit/>
                    </a:bodyPr>
                    <a:lstStyle/>
                    <a:p>
                      <a:pPr algn="ctr" rtl="0" lvl="0" indent="0" marL="0">
                        <a:lnSpc>
                          <a:spcPct val="100000"/>
                        </a:lnSpc>
                        <a:spcBef>
                          <a:spcPts val="0"/>
                        </a:spcBef>
                        <a:spcAft>
                          <a:spcPts val="0"/>
                        </a:spcAft>
                        <a:buClr>
                          <a:schemeClr val="dk1"/>
                        </a:buClr>
                        <a:buSzPct val="25000"/>
                        <a:buFont typeface="Times New Roman"/>
                        <a:buNone/>
                      </a:pPr>
                      <a:r>
                        <a:rPr u="none" b="1" baseline="0" sz="1100" lang="en-US" i="0">
                          <a:solidFill>
                            <a:schemeClr val="dk1"/>
                          </a:solidFill>
                          <a:latin typeface="Times New Roman"/>
                          <a:ea typeface="Times New Roman"/>
                          <a:cs typeface="Times New Roman"/>
                          <a:sym typeface="Times New Roman"/>
                        </a:rPr>
                        <a:t>FY14</a:t>
                      </a:r>
                    </a:p>
                  </a:txBody>
                  <a:tcPr marR="49975" marB="0" marT="0" anchor="ctr" marL="49975">
                    <a:lnL w="12700" cap="flat">
                      <a:solidFill>
                        <a:srgbClr val="000000"/>
                      </a:solidFill>
                      <a:prstDash val="solid"/>
                      <a:round/>
                      <a:headEnd w="med" len="med" type="none"/>
                      <a:tailEnd w="med" len="med" type="none"/>
                    </a:lnL>
                    <a:lnR w="12700" cap="flat">
                      <a:solidFill>
                        <a:srgbClr val="000000"/>
                      </a:solidFill>
                      <a:prstDash val="solid"/>
                      <a:round/>
                      <a:headEnd w="med" len="med" type="none"/>
                      <a:tailEnd w="med" len="med" type="none"/>
                    </a:lnR>
                    <a:lnT w="12700" cap="flat">
                      <a:solidFill>
                        <a:srgbClr val="000000"/>
                      </a:solidFill>
                      <a:prstDash val="solid"/>
                      <a:round/>
                      <a:headEnd w="med" len="med" type="none"/>
                      <a:tailEnd w="med" len="med" type="none"/>
                    </a:lnT>
                    <a:lnB w="12700" cap="flat">
                      <a:solidFill>
                        <a:srgbClr val="000000"/>
                      </a:solidFill>
                      <a:prstDash val="solid"/>
                      <a:round/>
                      <a:headEnd w="med" len="med" type="none"/>
                      <a:tailEnd w="med" len="med" type="none"/>
                    </a:lnB>
                  </a:tcPr>
                </a:tc>
                <a:tc>
                  <a:txBody>
                    <a:bodyPr>
                      <a:noAutofit/>
                    </a:bodyPr>
                    <a:lstStyle/>
                    <a:p>
                      <a:pPr algn="ctr" rtl="0" lvl="0" indent="0" marL="0">
                        <a:lnSpc>
                          <a:spcPct val="100000"/>
                        </a:lnSpc>
                        <a:spcBef>
                          <a:spcPts val="0"/>
                        </a:spcBef>
                        <a:spcAft>
                          <a:spcPts val="0"/>
                        </a:spcAft>
                        <a:buClr>
                          <a:schemeClr val="dk1"/>
                        </a:buClr>
                        <a:buSzPct val="25000"/>
                        <a:buFont typeface="Times New Roman"/>
                        <a:buNone/>
                      </a:pPr>
                      <a:r>
                        <a:rPr u="none" b="1" baseline="0" sz="1100" lang="en-US" i="0">
                          <a:solidFill>
                            <a:schemeClr val="dk1"/>
                          </a:solidFill>
                          <a:latin typeface="Times New Roman"/>
                          <a:ea typeface="Times New Roman"/>
                          <a:cs typeface="Times New Roman"/>
                          <a:sym typeface="Times New Roman"/>
                        </a:rPr>
                        <a:t>FY15</a:t>
                      </a:r>
                    </a:p>
                  </a:txBody>
                  <a:tcPr marR="49975" marB="0" marT="0" anchor="ctr" marL="49975">
                    <a:lnL w="12700" cap="flat">
                      <a:solidFill>
                        <a:srgbClr val="000000"/>
                      </a:solidFill>
                      <a:prstDash val="solid"/>
                      <a:round/>
                      <a:headEnd w="med" len="med" type="none"/>
                      <a:tailEnd w="med" len="med" type="none"/>
                    </a:lnL>
                    <a:lnR w="12700" cap="flat">
                      <a:solidFill>
                        <a:srgbClr val="000000"/>
                      </a:solidFill>
                      <a:prstDash val="solid"/>
                      <a:round/>
                      <a:headEnd w="med" len="med" type="none"/>
                      <a:tailEnd w="med" len="med" type="none"/>
                    </a:lnR>
                    <a:lnT w="12700" cap="flat">
                      <a:solidFill>
                        <a:srgbClr val="000000"/>
                      </a:solidFill>
                      <a:prstDash val="solid"/>
                      <a:round/>
                      <a:headEnd w="med" len="med" type="none"/>
                      <a:tailEnd w="med" len="med" type="none"/>
                    </a:lnT>
                    <a:lnB w="12700" cap="flat">
                      <a:solidFill>
                        <a:srgbClr val="000000"/>
                      </a:solidFill>
                      <a:prstDash val="solid"/>
                      <a:round/>
                      <a:headEnd w="med" len="med" type="none"/>
                      <a:tailEnd w="med" len="med" type="none"/>
                    </a:lnB>
                  </a:tcPr>
                </a:tc>
                <a:tc>
                  <a:txBody>
                    <a:bodyPr>
                      <a:noAutofit/>
                    </a:bodyPr>
                    <a:lstStyle/>
                    <a:p>
                      <a:pPr algn="ctr" rtl="0" lvl="0" indent="0" marL="0">
                        <a:lnSpc>
                          <a:spcPct val="100000"/>
                        </a:lnSpc>
                        <a:spcBef>
                          <a:spcPts val="0"/>
                        </a:spcBef>
                        <a:spcAft>
                          <a:spcPts val="0"/>
                        </a:spcAft>
                        <a:buClr>
                          <a:schemeClr val="dk1"/>
                        </a:buClr>
                        <a:buSzPct val="25000"/>
                        <a:buFont typeface="Times New Roman"/>
                        <a:buNone/>
                      </a:pPr>
                      <a:r>
                        <a:rPr u="none" b="1" baseline="0" sz="1100" lang="en-US" i="0">
                          <a:solidFill>
                            <a:schemeClr val="dk1"/>
                          </a:solidFill>
                          <a:latin typeface="Times New Roman"/>
                          <a:ea typeface="Times New Roman"/>
                          <a:cs typeface="Times New Roman"/>
                          <a:sym typeface="Times New Roman"/>
                        </a:rPr>
                        <a:t>FY16</a:t>
                      </a:r>
                    </a:p>
                  </a:txBody>
                  <a:tcPr marR="49975" marB="0" marT="0" anchor="ctr" marL="49975">
                    <a:lnL w="12700" cap="flat">
                      <a:solidFill>
                        <a:srgbClr val="000000"/>
                      </a:solidFill>
                      <a:prstDash val="solid"/>
                      <a:round/>
                      <a:headEnd w="med" len="med" type="none"/>
                      <a:tailEnd w="med" len="med" type="none"/>
                    </a:lnL>
                    <a:lnR w="12700" cap="flat">
                      <a:solidFill>
                        <a:srgbClr val="000000"/>
                      </a:solidFill>
                      <a:prstDash val="solid"/>
                      <a:round/>
                      <a:headEnd w="med" len="med" type="none"/>
                      <a:tailEnd w="med" len="med" type="none"/>
                    </a:lnR>
                    <a:lnT w="12700" cap="flat">
                      <a:solidFill>
                        <a:srgbClr val="000000"/>
                      </a:solidFill>
                      <a:prstDash val="solid"/>
                      <a:round/>
                      <a:headEnd w="med" len="med" type="none"/>
                      <a:tailEnd w="med" len="med" type="none"/>
                    </a:lnT>
                    <a:lnB w="12700" cap="flat">
                      <a:solidFill>
                        <a:srgbClr val="000000"/>
                      </a:solidFill>
                      <a:prstDash val="solid"/>
                      <a:round/>
                      <a:headEnd w="med" len="med" type="none"/>
                      <a:tailEnd w="med" len="med" type="none"/>
                    </a:lnB>
                  </a:tcPr>
                </a:tc>
                <a:tc>
                  <a:txBody>
                    <a:bodyPr>
                      <a:noAutofit/>
                    </a:bodyPr>
                    <a:lstStyle/>
                    <a:p>
                      <a:pPr algn="ctr" rtl="0" lvl="0" indent="0" marL="0">
                        <a:lnSpc>
                          <a:spcPct val="100000"/>
                        </a:lnSpc>
                        <a:spcBef>
                          <a:spcPts val="0"/>
                        </a:spcBef>
                        <a:spcAft>
                          <a:spcPts val="0"/>
                        </a:spcAft>
                        <a:buClr>
                          <a:schemeClr val="dk1"/>
                        </a:buClr>
                        <a:buSzPct val="25000"/>
                        <a:buFont typeface="Times New Roman"/>
                        <a:buNone/>
                      </a:pPr>
                      <a:r>
                        <a:rPr u="none" b="1" baseline="0" sz="1100" lang="en-US" i="0">
                          <a:solidFill>
                            <a:schemeClr val="dk1"/>
                          </a:solidFill>
                          <a:latin typeface="Times New Roman"/>
                          <a:ea typeface="Times New Roman"/>
                          <a:cs typeface="Times New Roman"/>
                          <a:sym typeface="Times New Roman"/>
                        </a:rPr>
                        <a:t>FY17</a:t>
                      </a:r>
                    </a:p>
                  </a:txBody>
                  <a:tcPr marR="49975" marB="0" marT="0" anchor="ctr" marL="49975">
                    <a:lnL w="12700" cap="flat">
                      <a:solidFill>
                        <a:srgbClr val="000000"/>
                      </a:solidFill>
                      <a:prstDash val="solid"/>
                      <a:round/>
                      <a:headEnd w="med" len="med" type="none"/>
                      <a:tailEnd w="med" len="med" type="none"/>
                    </a:lnL>
                    <a:lnR w="12700" cap="flat">
                      <a:solidFill>
                        <a:srgbClr val="000000"/>
                      </a:solidFill>
                      <a:prstDash val="solid"/>
                      <a:round/>
                      <a:headEnd w="med" len="med" type="none"/>
                      <a:tailEnd w="med" len="med" type="none"/>
                    </a:lnR>
                    <a:lnT w="12700" cap="flat">
                      <a:solidFill>
                        <a:srgbClr val="000000"/>
                      </a:solidFill>
                      <a:prstDash val="solid"/>
                      <a:round/>
                      <a:headEnd w="med" len="med" type="none"/>
                      <a:tailEnd w="med" len="med" type="none"/>
                    </a:lnT>
                    <a:lnB w="12700" cap="flat">
                      <a:solidFill>
                        <a:srgbClr val="000000"/>
                      </a:solidFill>
                      <a:prstDash val="solid"/>
                      <a:round/>
                      <a:headEnd w="med" len="med" type="none"/>
                      <a:tailEnd w="med" len="med" type="none"/>
                    </a:lnB>
                  </a:tcPr>
                </a:tc>
                <a:tc>
                  <a:txBody>
                    <a:bodyPr>
                      <a:noAutofit/>
                    </a:bodyPr>
                    <a:lstStyle/>
                    <a:p>
                      <a:pPr algn="ctr" rtl="0" lvl="0" indent="0" marL="0">
                        <a:lnSpc>
                          <a:spcPct val="100000"/>
                        </a:lnSpc>
                        <a:spcBef>
                          <a:spcPts val="0"/>
                        </a:spcBef>
                        <a:spcAft>
                          <a:spcPts val="0"/>
                        </a:spcAft>
                        <a:buClr>
                          <a:schemeClr val="dk1"/>
                        </a:buClr>
                        <a:buSzPct val="25000"/>
                        <a:buFont typeface="Times New Roman"/>
                        <a:buNone/>
                      </a:pPr>
                      <a:r>
                        <a:rPr u="none" b="1" baseline="0" sz="1100" lang="en-US" i="0">
                          <a:solidFill>
                            <a:schemeClr val="dk1"/>
                          </a:solidFill>
                          <a:latin typeface="Times New Roman"/>
                          <a:ea typeface="Times New Roman"/>
                          <a:cs typeface="Times New Roman"/>
                          <a:sym typeface="Times New Roman"/>
                        </a:rPr>
                        <a:t>FY18</a:t>
                      </a:r>
                    </a:p>
                  </a:txBody>
                  <a:tcPr marR="49975" marB="0" marT="0" anchor="ctr" marL="49975">
                    <a:lnL w="12700" cap="flat">
                      <a:solidFill>
                        <a:srgbClr val="000000"/>
                      </a:solidFill>
                      <a:prstDash val="solid"/>
                      <a:round/>
                      <a:headEnd w="med" len="med" type="none"/>
                      <a:tailEnd w="med" len="med" type="none"/>
                    </a:lnL>
                    <a:lnR w="12700" cap="flat">
                      <a:solidFill>
                        <a:srgbClr val="000000"/>
                      </a:solidFill>
                      <a:prstDash val="solid"/>
                      <a:round/>
                      <a:headEnd w="med" len="med" type="none"/>
                      <a:tailEnd w="med" len="med" type="none"/>
                    </a:lnR>
                    <a:lnT w="12700" cap="flat">
                      <a:solidFill>
                        <a:srgbClr val="000000"/>
                      </a:solidFill>
                      <a:prstDash val="solid"/>
                      <a:round/>
                      <a:headEnd w="med" len="med" type="none"/>
                      <a:tailEnd w="med" len="med" type="none"/>
                    </a:lnT>
                    <a:lnB w="12700" cap="flat">
                      <a:solidFill>
                        <a:srgbClr val="000000"/>
                      </a:solidFill>
                      <a:prstDash val="solid"/>
                      <a:round/>
                      <a:headEnd w="med" len="med" type="none"/>
                      <a:tailEnd w="med" len="med" type="none"/>
                    </a:lnB>
                  </a:tcPr>
                </a:tc>
                <a:tc>
                  <a:txBody>
                    <a:bodyPr>
                      <a:noAutofit/>
                    </a:bodyPr>
                    <a:lstStyle/>
                    <a:p>
                      <a:pPr algn="ctr" rtl="0" lvl="0" indent="0" marL="0">
                        <a:lnSpc>
                          <a:spcPct val="100000"/>
                        </a:lnSpc>
                        <a:spcBef>
                          <a:spcPts val="0"/>
                        </a:spcBef>
                        <a:spcAft>
                          <a:spcPts val="0"/>
                        </a:spcAft>
                        <a:buClr>
                          <a:schemeClr val="dk1"/>
                        </a:buClr>
                        <a:buSzPct val="25000"/>
                        <a:buFont typeface="Times New Roman"/>
                        <a:buNone/>
                      </a:pPr>
                      <a:r>
                        <a:rPr u="none" b="1" baseline="0" sz="1100" lang="en-US" i="0">
                          <a:solidFill>
                            <a:schemeClr val="dk1"/>
                          </a:solidFill>
                          <a:latin typeface="Times New Roman"/>
                          <a:ea typeface="Times New Roman"/>
                          <a:cs typeface="Times New Roman"/>
                          <a:sym typeface="Times New Roman"/>
                        </a:rPr>
                        <a:t>FY19</a:t>
                      </a:r>
                    </a:p>
                  </a:txBody>
                  <a:tcPr marR="49975" marB="0" marT="0" anchor="ctr" marL="49975">
                    <a:lnL w="12700" cap="flat">
                      <a:solidFill>
                        <a:srgbClr val="000000"/>
                      </a:solidFill>
                      <a:prstDash val="solid"/>
                      <a:round/>
                      <a:headEnd w="med" len="med" type="none"/>
                      <a:tailEnd w="med" len="med" type="none"/>
                    </a:lnL>
                    <a:lnR w="12700" cap="flat">
                      <a:solidFill>
                        <a:srgbClr val="000000"/>
                      </a:solidFill>
                      <a:prstDash val="solid"/>
                      <a:round/>
                      <a:headEnd w="med" len="med" type="none"/>
                      <a:tailEnd w="med" len="med" type="none"/>
                    </a:lnR>
                    <a:lnT w="12700" cap="flat">
                      <a:solidFill>
                        <a:srgbClr val="000000"/>
                      </a:solidFill>
                      <a:prstDash val="solid"/>
                      <a:round/>
                      <a:headEnd w="med" len="med" type="none"/>
                      <a:tailEnd w="med" len="med" type="none"/>
                    </a:lnT>
                    <a:lnB w="12700" cap="flat">
                      <a:solidFill>
                        <a:srgbClr val="000000"/>
                      </a:solidFill>
                      <a:prstDash val="solid"/>
                      <a:round/>
                      <a:headEnd w="med" len="med" type="none"/>
                      <a:tailEnd w="med" len="med" type="none"/>
                    </a:lnB>
                  </a:tcPr>
                </a:tc>
                <a:tc>
                  <a:txBody>
                    <a:bodyPr>
                      <a:noAutofit/>
                    </a:bodyPr>
                    <a:lstStyle/>
                    <a:p>
                      <a:pPr algn="ctr" rtl="0" lvl="0" indent="0" marL="0">
                        <a:lnSpc>
                          <a:spcPct val="100000"/>
                        </a:lnSpc>
                        <a:spcBef>
                          <a:spcPts val="0"/>
                        </a:spcBef>
                        <a:spcAft>
                          <a:spcPts val="0"/>
                        </a:spcAft>
                        <a:buClr>
                          <a:schemeClr val="dk1"/>
                        </a:buClr>
                        <a:buSzPct val="25000"/>
                        <a:buFont typeface="Times New Roman"/>
                        <a:buNone/>
                      </a:pPr>
                      <a:r>
                        <a:rPr u="none" b="1" baseline="0" sz="1100" lang="en-US" i="0">
                          <a:solidFill>
                            <a:schemeClr val="dk1"/>
                          </a:solidFill>
                          <a:latin typeface="Times New Roman"/>
                          <a:ea typeface="Times New Roman"/>
                          <a:cs typeface="Times New Roman"/>
                          <a:sym typeface="Times New Roman"/>
                        </a:rPr>
                        <a:t>FY20</a:t>
                      </a:r>
                    </a:p>
                  </a:txBody>
                  <a:tcPr marR="49975" marB="0" marT="0" anchor="ctr" marL="49975">
                    <a:lnL w="12700" cap="flat">
                      <a:solidFill>
                        <a:srgbClr val="000000"/>
                      </a:solidFill>
                      <a:prstDash val="solid"/>
                      <a:round/>
                      <a:headEnd w="med" len="med" type="none"/>
                      <a:tailEnd w="med" len="med" type="none"/>
                    </a:lnL>
                    <a:lnR w="12700" cap="flat">
                      <a:solidFill>
                        <a:srgbClr val="000000"/>
                      </a:solidFill>
                      <a:prstDash val="solid"/>
                      <a:round/>
                      <a:headEnd w="med" len="med" type="none"/>
                      <a:tailEnd w="med" len="med" type="none"/>
                    </a:lnR>
                    <a:lnT w="12700" cap="flat">
                      <a:solidFill>
                        <a:srgbClr val="000000"/>
                      </a:solidFill>
                      <a:prstDash val="solid"/>
                      <a:round/>
                      <a:headEnd w="med" len="med" type="none"/>
                      <a:tailEnd w="med" len="med" type="none"/>
                    </a:lnT>
                    <a:lnB w="12700" cap="flat">
                      <a:solidFill>
                        <a:srgbClr val="000000"/>
                      </a:solidFill>
                      <a:prstDash val="solid"/>
                      <a:round/>
                      <a:headEnd w="med" len="med" type="none"/>
                      <a:tailEnd w="med" len="med" type="none"/>
                    </a:lnB>
                  </a:tcPr>
                </a:tc>
                <a:tc>
                  <a:txBody>
                    <a:bodyPr>
                      <a:noAutofit/>
                    </a:bodyPr>
                    <a:lstStyle/>
                    <a:p>
                      <a:pPr algn="ctr" rtl="0" lvl="0" indent="0" marL="0">
                        <a:lnSpc>
                          <a:spcPct val="100000"/>
                        </a:lnSpc>
                        <a:spcBef>
                          <a:spcPts val="0"/>
                        </a:spcBef>
                        <a:spcAft>
                          <a:spcPts val="0"/>
                        </a:spcAft>
                        <a:buClr>
                          <a:schemeClr val="dk1"/>
                        </a:buClr>
                        <a:buSzPct val="25000"/>
                        <a:buFont typeface="Times New Roman"/>
                        <a:buNone/>
                      </a:pPr>
                      <a:r>
                        <a:rPr u="none" b="1" baseline="0" sz="1100" lang="en-US" i="0">
                          <a:solidFill>
                            <a:schemeClr val="dk1"/>
                          </a:solidFill>
                          <a:latin typeface="Times New Roman"/>
                          <a:ea typeface="Times New Roman"/>
                          <a:cs typeface="Times New Roman"/>
                          <a:sym typeface="Times New Roman"/>
                        </a:rPr>
                        <a:t>FY21</a:t>
                      </a:r>
                    </a:p>
                  </a:txBody>
                  <a:tcPr marR="49975" marB="0" marT="0" anchor="ctr" marL="49975">
                    <a:lnL w="12700" cap="flat">
                      <a:solidFill>
                        <a:srgbClr val="000000"/>
                      </a:solidFill>
                      <a:prstDash val="solid"/>
                      <a:round/>
                      <a:headEnd w="med" len="med" type="none"/>
                      <a:tailEnd w="med" len="med" type="none"/>
                    </a:lnL>
                    <a:lnR w="12700" cap="flat">
                      <a:solidFill>
                        <a:srgbClr val="000000"/>
                      </a:solidFill>
                      <a:prstDash val="solid"/>
                      <a:round/>
                      <a:headEnd w="med" len="med" type="none"/>
                      <a:tailEnd w="med" len="med" type="none"/>
                    </a:lnR>
                    <a:lnT w="12700" cap="flat">
                      <a:solidFill>
                        <a:srgbClr val="000000"/>
                      </a:solidFill>
                      <a:prstDash val="solid"/>
                      <a:round/>
                      <a:headEnd w="med" len="med" type="none"/>
                      <a:tailEnd w="med" len="med" type="none"/>
                    </a:lnT>
                    <a:lnB w="12700" cap="flat">
                      <a:solidFill>
                        <a:srgbClr val="000000"/>
                      </a:solidFill>
                      <a:prstDash val="solid"/>
                      <a:round/>
                      <a:headEnd w="med" len="med" type="none"/>
                      <a:tailEnd w="med" len="med" type="none"/>
                    </a:lnB>
                    <a:solidFill>
                      <a:srgbClr val="FFFFFF"/>
                    </a:solidFill>
                  </a:tcPr>
                </a:tc>
                <a:tc>
                  <a:txBody>
                    <a:bodyPr>
                      <a:noAutofit/>
                    </a:bodyPr>
                    <a:lstStyle/>
                    <a:p>
                      <a:pPr algn="ctr" rtl="0" lvl="0" indent="0" marL="0">
                        <a:lnSpc>
                          <a:spcPct val="100000"/>
                        </a:lnSpc>
                        <a:spcBef>
                          <a:spcPts val="0"/>
                        </a:spcBef>
                        <a:spcAft>
                          <a:spcPts val="0"/>
                        </a:spcAft>
                        <a:buClr>
                          <a:schemeClr val="dk1"/>
                        </a:buClr>
                        <a:buSzPct val="25000"/>
                        <a:buFont typeface="Times New Roman"/>
                        <a:buNone/>
                      </a:pPr>
                      <a:r>
                        <a:rPr u="none" b="1" baseline="0" sz="1100" lang="en-US" i="0">
                          <a:solidFill>
                            <a:schemeClr val="dk1"/>
                          </a:solidFill>
                          <a:latin typeface="Times New Roman"/>
                          <a:ea typeface="Times New Roman"/>
                          <a:cs typeface="Times New Roman"/>
                          <a:sym typeface="Times New Roman"/>
                        </a:rPr>
                        <a:t>FY22</a:t>
                      </a:r>
                    </a:p>
                  </a:txBody>
                  <a:tcPr marR="49975" marB="0" marT="0" anchor="ctr" marL="49975">
                    <a:lnL w="12700" cap="flat">
                      <a:solidFill>
                        <a:srgbClr val="000000"/>
                      </a:solidFill>
                      <a:prstDash val="solid"/>
                      <a:round/>
                      <a:headEnd w="med" len="med" type="none"/>
                      <a:tailEnd w="med" len="med" type="none"/>
                    </a:lnL>
                    <a:lnR w="12700" cap="flat">
                      <a:solidFill>
                        <a:srgbClr val="000000"/>
                      </a:solidFill>
                      <a:prstDash val="solid"/>
                      <a:round/>
                      <a:headEnd w="med" len="med" type="none"/>
                      <a:tailEnd w="med" len="med" type="none"/>
                    </a:lnR>
                    <a:lnT w="12700" cap="flat">
                      <a:solidFill>
                        <a:srgbClr val="000000"/>
                      </a:solidFill>
                      <a:prstDash val="solid"/>
                      <a:round/>
                      <a:headEnd w="med" len="med" type="none"/>
                      <a:tailEnd w="med" len="med" type="none"/>
                    </a:lnT>
                    <a:lnB w="12700" cap="flat">
                      <a:solidFill>
                        <a:srgbClr val="000000"/>
                      </a:solidFill>
                      <a:prstDash val="solid"/>
                      <a:round/>
                      <a:headEnd w="med" len="med" type="none"/>
                      <a:tailEnd w="med" len="med" type="none"/>
                    </a:lnB>
                    <a:solidFill>
                      <a:srgbClr val="A6A6A6"/>
                    </a:solidFill>
                  </a:tcPr>
                </a:tc>
              </a:tr>
              <a:tr h="768350">
                <a:tc>
                  <a:txBody>
                    <a:bodyPr>
                      <a:noAutofit/>
                    </a:bodyPr>
                    <a:lstStyle/>
                    <a:p>
                      <a:pPr algn="ctr" rtl="0" lvl="0" indent="0" marL="0">
                        <a:lnSpc>
                          <a:spcPct val="100000"/>
                        </a:lnSpc>
                        <a:spcBef>
                          <a:spcPts val="0"/>
                        </a:spcBef>
                        <a:spcAft>
                          <a:spcPts val="0"/>
                        </a:spcAft>
                        <a:buClr>
                          <a:schemeClr val="dk1"/>
                        </a:buClr>
                        <a:buSzPct val="25000"/>
                        <a:buFont typeface="Times New Roman"/>
                        <a:buNone/>
                      </a:pPr>
                      <a:r>
                        <a:rPr u="none" b="0" baseline="0" sz="1600" lang="en-US" i="0">
                          <a:solidFill>
                            <a:schemeClr val="dk1"/>
                          </a:solidFill>
                          <a:latin typeface="Times New Roman"/>
                          <a:ea typeface="Times New Roman"/>
                          <a:cs typeface="Times New Roman"/>
                          <a:sym typeface="Times New Roman"/>
                        </a:rPr>
                        <a:t>6.14%</a:t>
                      </a:r>
                    </a:p>
                  </a:txBody>
                  <a:tcPr marR="49975" marB="0" marT="0" anchor="ctr" marL="49975">
                    <a:lnL w="12700" cap="flat">
                      <a:solidFill>
                        <a:srgbClr val="000000"/>
                      </a:solidFill>
                      <a:prstDash val="solid"/>
                      <a:round/>
                      <a:headEnd w="med" len="med" type="none"/>
                      <a:tailEnd w="med" len="med" type="none"/>
                    </a:lnL>
                    <a:lnR w="12700" cap="flat">
                      <a:solidFill>
                        <a:srgbClr val="000000"/>
                      </a:solidFill>
                      <a:prstDash val="solid"/>
                      <a:round/>
                      <a:headEnd w="med" len="med" type="none"/>
                      <a:tailEnd w="med" len="med" type="none"/>
                    </a:lnR>
                    <a:lnT w="12700" cap="flat">
                      <a:solidFill>
                        <a:srgbClr val="000000"/>
                      </a:solidFill>
                      <a:prstDash val="solid"/>
                      <a:round/>
                      <a:headEnd w="med" len="med" type="none"/>
                      <a:tailEnd w="med" len="med" type="none"/>
                    </a:lnT>
                    <a:lnB w="12700" cap="flat">
                      <a:solidFill>
                        <a:srgbClr val="000000"/>
                      </a:solidFill>
                      <a:prstDash val="solid"/>
                      <a:round/>
                      <a:headEnd w="med" len="med" type="none"/>
                      <a:tailEnd w="med" len="med" type="none"/>
                    </a:lnB>
                  </a:tcPr>
                </a:tc>
                <a:tc>
                  <a:txBody>
                    <a:bodyPr>
                      <a:noAutofit/>
                    </a:bodyPr>
                    <a:lstStyle/>
                    <a:p>
                      <a:pPr algn="ctr" rtl="0" lvl="0" indent="0" marL="0">
                        <a:lnSpc>
                          <a:spcPct val="100000"/>
                        </a:lnSpc>
                        <a:spcBef>
                          <a:spcPts val="0"/>
                        </a:spcBef>
                        <a:spcAft>
                          <a:spcPts val="0"/>
                        </a:spcAft>
                        <a:buClr>
                          <a:schemeClr val="dk1"/>
                        </a:buClr>
                        <a:buSzPct val="25000"/>
                        <a:buFont typeface="Times New Roman"/>
                        <a:buNone/>
                      </a:pPr>
                      <a:r>
                        <a:rPr u="none" b="0" baseline="0" sz="1600" lang="en-US" i="0">
                          <a:solidFill>
                            <a:schemeClr val="dk1"/>
                          </a:solidFill>
                          <a:latin typeface="Times New Roman"/>
                          <a:ea typeface="Times New Roman"/>
                          <a:cs typeface="Times New Roman"/>
                          <a:sym typeface="Times New Roman"/>
                        </a:rPr>
                        <a:t>7.5%</a:t>
                      </a:r>
                    </a:p>
                  </a:txBody>
                  <a:tcPr marR="49975" marB="0" marT="0" anchor="ctr" marL="49975">
                    <a:lnL w="12700" cap="flat">
                      <a:solidFill>
                        <a:srgbClr val="000000"/>
                      </a:solidFill>
                      <a:prstDash val="solid"/>
                      <a:round/>
                      <a:headEnd w="med" len="med" type="none"/>
                      <a:tailEnd w="med" len="med" type="none"/>
                    </a:lnL>
                    <a:lnR w="12700" cap="flat">
                      <a:solidFill>
                        <a:srgbClr val="000000"/>
                      </a:solidFill>
                      <a:prstDash val="solid"/>
                      <a:round/>
                      <a:headEnd w="med" len="med" type="none"/>
                      <a:tailEnd w="med" len="med" type="none"/>
                    </a:lnR>
                    <a:lnT w="12700" cap="flat">
                      <a:solidFill>
                        <a:srgbClr val="000000"/>
                      </a:solidFill>
                      <a:prstDash val="solid"/>
                      <a:round/>
                      <a:headEnd w="med" len="med" type="none"/>
                      <a:tailEnd w="med" len="med" type="none"/>
                    </a:lnT>
                    <a:lnB w="12700" cap="flat">
                      <a:solidFill>
                        <a:srgbClr val="000000"/>
                      </a:solidFill>
                      <a:prstDash val="solid"/>
                      <a:round/>
                      <a:headEnd w="med" len="med" type="none"/>
                      <a:tailEnd w="med" len="med" type="none"/>
                    </a:lnB>
                  </a:tcPr>
                </a:tc>
                <a:tc>
                  <a:txBody>
                    <a:bodyPr>
                      <a:noAutofit/>
                    </a:bodyPr>
                    <a:lstStyle/>
                    <a:p>
                      <a:pPr algn="ctr" rtl="0" lvl="0" indent="0" marL="0">
                        <a:lnSpc>
                          <a:spcPct val="100000"/>
                        </a:lnSpc>
                        <a:spcBef>
                          <a:spcPts val="0"/>
                        </a:spcBef>
                        <a:spcAft>
                          <a:spcPts val="0"/>
                        </a:spcAft>
                        <a:buClr>
                          <a:schemeClr val="dk1"/>
                        </a:buClr>
                        <a:buSzPct val="25000"/>
                        <a:buFont typeface="Times New Roman"/>
                        <a:buNone/>
                      </a:pPr>
                      <a:r>
                        <a:rPr u="none" b="0" baseline="0" sz="1600" lang="en-US" i="0">
                          <a:solidFill>
                            <a:schemeClr val="dk1"/>
                          </a:solidFill>
                          <a:latin typeface="Times New Roman"/>
                          <a:ea typeface="Times New Roman"/>
                          <a:cs typeface="Times New Roman"/>
                          <a:sym typeface="Times New Roman"/>
                        </a:rPr>
                        <a:t>12%</a:t>
                      </a:r>
                    </a:p>
                  </a:txBody>
                  <a:tcPr marR="49975" marB="0" marT="0" anchor="ctr" marL="49975">
                    <a:lnL w="12700" cap="flat">
                      <a:solidFill>
                        <a:srgbClr val="000000"/>
                      </a:solidFill>
                      <a:prstDash val="solid"/>
                      <a:round/>
                      <a:headEnd w="med" len="med" type="none"/>
                      <a:tailEnd w="med" len="med" type="none"/>
                    </a:lnL>
                    <a:lnR w="12700" cap="flat">
                      <a:solidFill>
                        <a:srgbClr val="000000"/>
                      </a:solidFill>
                      <a:prstDash val="solid"/>
                      <a:round/>
                      <a:headEnd w="med" len="med" type="none"/>
                      <a:tailEnd w="med" len="med" type="none"/>
                    </a:lnR>
                    <a:lnT w="12700" cap="flat">
                      <a:solidFill>
                        <a:srgbClr val="000000"/>
                      </a:solidFill>
                      <a:prstDash val="solid"/>
                      <a:round/>
                      <a:headEnd w="med" len="med" type="none"/>
                      <a:tailEnd w="med" len="med" type="none"/>
                    </a:lnT>
                    <a:lnB w="12700" cap="flat">
                      <a:solidFill>
                        <a:srgbClr val="000000"/>
                      </a:solidFill>
                      <a:prstDash val="solid"/>
                      <a:round/>
                      <a:headEnd w="med" len="med" type="none"/>
                      <a:tailEnd w="med" len="med" type="none"/>
                    </a:lnB>
                  </a:tcPr>
                </a:tc>
                <a:tc>
                  <a:txBody>
                    <a:bodyPr>
                      <a:noAutofit/>
                    </a:bodyPr>
                    <a:lstStyle/>
                    <a:p>
                      <a:pPr algn="ctr" rtl="0" lvl="0" indent="0" marL="0">
                        <a:lnSpc>
                          <a:spcPct val="100000"/>
                        </a:lnSpc>
                        <a:spcBef>
                          <a:spcPts val="0"/>
                        </a:spcBef>
                        <a:spcAft>
                          <a:spcPts val="0"/>
                        </a:spcAft>
                        <a:buClr>
                          <a:schemeClr val="dk1"/>
                        </a:buClr>
                        <a:buSzPct val="25000"/>
                        <a:buFont typeface="Times New Roman"/>
                        <a:buNone/>
                      </a:pPr>
                      <a:r>
                        <a:rPr u="none" b="0" baseline="0" sz="1600" lang="en-US" i="0">
                          <a:solidFill>
                            <a:schemeClr val="dk1"/>
                          </a:solidFill>
                          <a:latin typeface="Times New Roman"/>
                          <a:ea typeface="Times New Roman"/>
                          <a:cs typeface="Times New Roman"/>
                          <a:sym typeface="Times New Roman"/>
                        </a:rPr>
                        <a:t>20%</a:t>
                      </a:r>
                    </a:p>
                  </a:txBody>
                  <a:tcPr marR="49975" marB="0" marT="0" anchor="ctr" marL="49975">
                    <a:lnL w="12700" cap="flat">
                      <a:solidFill>
                        <a:srgbClr val="000000"/>
                      </a:solidFill>
                      <a:prstDash val="solid"/>
                      <a:round/>
                      <a:headEnd w="med" len="med" type="none"/>
                      <a:tailEnd w="med" len="med" type="none"/>
                    </a:lnL>
                    <a:lnR w="12700" cap="flat">
                      <a:solidFill>
                        <a:srgbClr val="000000"/>
                      </a:solidFill>
                      <a:prstDash val="solid"/>
                      <a:round/>
                      <a:headEnd w="med" len="med" type="none"/>
                      <a:tailEnd w="med" len="med" type="none"/>
                    </a:lnR>
                    <a:lnT w="12700" cap="flat">
                      <a:solidFill>
                        <a:srgbClr val="000000"/>
                      </a:solidFill>
                      <a:prstDash val="solid"/>
                      <a:round/>
                      <a:headEnd w="med" len="med" type="none"/>
                      <a:tailEnd w="med" len="med" type="none"/>
                    </a:lnT>
                    <a:lnB w="12700" cap="flat">
                      <a:solidFill>
                        <a:srgbClr val="000000"/>
                      </a:solidFill>
                      <a:prstDash val="solid"/>
                      <a:round/>
                      <a:headEnd w="med" len="med" type="none"/>
                      <a:tailEnd w="med" len="med" type="none"/>
                    </a:lnB>
                  </a:tcPr>
                </a:tc>
                <a:tc>
                  <a:txBody>
                    <a:bodyPr>
                      <a:noAutofit/>
                    </a:bodyPr>
                    <a:lstStyle/>
                    <a:p>
                      <a:pPr algn="ctr" rtl="0" lvl="0" indent="0" marL="0">
                        <a:lnSpc>
                          <a:spcPct val="100000"/>
                        </a:lnSpc>
                        <a:spcBef>
                          <a:spcPts val="0"/>
                        </a:spcBef>
                        <a:spcAft>
                          <a:spcPts val="0"/>
                        </a:spcAft>
                        <a:buClr>
                          <a:schemeClr val="dk1"/>
                        </a:buClr>
                        <a:buSzPct val="25000"/>
                        <a:buFont typeface="Times New Roman"/>
                        <a:buNone/>
                      </a:pPr>
                      <a:r>
                        <a:rPr u="none" b="0" baseline="0" sz="1600" lang="en-US" i="0">
                          <a:solidFill>
                            <a:schemeClr val="dk1"/>
                          </a:solidFill>
                          <a:latin typeface="Times New Roman"/>
                          <a:ea typeface="Times New Roman"/>
                          <a:cs typeface="Times New Roman"/>
                          <a:sym typeface="Times New Roman"/>
                        </a:rPr>
                        <a:t>28%</a:t>
                      </a:r>
                    </a:p>
                  </a:txBody>
                  <a:tcPr marR="49975" marB="0" marT="0" anchor="ctr" marL="49975">
                    <a:lnL w="12700" cap="flat">
                      <a:solidFill>
                        <a:srgbClr val="000000"/>
                      </a:solidFill>
                      <a:prstDash val="solid"/>
                      <a:round/>
                      <a:headEnd w="med" len="med" type="none"/>
                      <a:tailEnd w="med" len="med" type="none"/>
                    </a:lnL>
                    <a:lnR w="12700" cap="flat">
                      <a:solidFill>
                        <a:srgbClr val="000000"/>
                      </a:solidFill>
                      <a:prstDash val="solid"/>
                      <a:round/>
                      <a:headEnd w="med" len="med" type="none"/>
                      <a:tailEnd w="med" len="med" type="none"/>
                    </a:lnR>
                    <a:lnT w="12700" cap="flat">
                      <a:solidFill>
                        <a:srgbClr val="000000"/>
                      </a:solidFill>
                      <a:prstDash val="solid"/>
                      <a:round/>
                      <a:headEnd w="med" len="med" type="none"/>
                      <a:tailEnd w="med" len="med" type="none"/>
                    </a:lnT>
                    <a:lnB w="12700" cap="flat">
                      <a:solidFill>
                        <a:srgbClr val="000000"/>
                      </a:solidFill>
                      <a:prstDash val="solid"/>
                      <a:round/>
                      <a:headEnd w="med" len="med" type="none"/>
                      <a:tailEnd w="med" len="med" type="none"/>
                    </a:lnB>
                  </a:tcPr>
                </a:tc>
                <a:tc>
                  <a:txBody>
                    <a:bodyPr>
                      <a:noAutofit/>
                    </a:bodyPr>
                    <a:lstStyle/>
                    <a:p>
                      <a:pPr algn="ctr" rtl="0" lvl="0" indent="0" marL="0">
                        <a:lnSpc>
                          <a:spcPct val="100000"/>
                        </a:lnSpc>
                        <a:spcBef>
                          <a:spcPts val="0"/>
                        </a:spcBef>
                        <a:spcAft>
                          <a:spcPts val="0"/>
                        </a:spcAft>
                        <a:buClr>
                          <a:schemeClr val="dk1"/>
                        </a:buClr>
                        <a:buSzPct val="25000"/>
                        <a:buFont typeface="Times New Roman"/>
                        <a:buNone/>
                      </a:pPr>
                      <a:r>
                        <a:rPr u="none" b="0" baseline="0" sz="1600" lang="en-US" i="0">
                          <a:solidFill>
                            <a:schemeClr val="dk1"/>
                          </a:solidFill>
                          <a:latin typeface="Times New Roman"/>
                          <a:ea typeface="Times New Roman"/>
                          <a:cs typeface="Times New Roman"/>
                          <a:sym typeface="Times New Roman"/>
                        </a:rPr>
                        <a:t>36%</a:t>
                      </a:r>
                    </a:p>
                  </a:txBody>
                  <a:tcPr marR="49975" marB="0" marT="0" anchor="ctr" marL="49975">
                    <a:lnL w="12700" cap="flat">
                      <a:solidFill>
                        <a:srgbClr val="000000"/>
                      </a:solidFill>
                      <a:prstDash val="solid"/>
                      <a:round/>
                      <a:headEnd w="med" len="med" type="none"/>
                      <a:tailEnd w="med" len="med" type="none"/>
                    </a:lnL>
                    <a:lnR w="12700" cap="flat">
                      <a:solidFill>
                        <a:srgbClr val="000000"/>
                      </a:solidFill>
                      <a:prstDash val="solid"/>
                      <a:round/>
                      <a:headEnd w="med" len="med" type="none"/>
                      <a:tailEnd w="med" len="med" type="none"/>
                    </a:lnR>
                    <a:lnT w="12700" cap="flat">
                      <a:solidFill>
                        <a:srgbClr val="000000"/>
                      </a:solidFill>
                      <a:prstDash val="solid"/>
                      <a:round/>
                      <a:headEnd w="med" len="med" type="none"/>
                      <a:tailEnd w="med" len="med" type="none"/>
                    </a:lnT>
                    <a:lnB w="12700" cap="flat">
                      <a:solidFill>
                        <a:srgbClr val="000000"/>
                      </a:solidFill>
                      <a:prstDash val="solid"/>
                      <a:round/>
                      <a:headEnd w="med" len="med" type="none"/>
                      <a:tailEnd w="med" len="med" type="none"/>
                    </a:lnB>
                  </a:tcPr>
                </a:tc>
                <a:tc>
                  <a:txBody>
                    <a:bodyPr>
                      <a:noAutofit/>
                    </a:bodyPr>
                    <a:lstStyle/>
                    <a:p>
                      <a:pPr algn="ctr" rtl="0" lvl="0" indent="0" marL="0">
                        <a:lnSpc>
                          <a:spcPct val="100000"/>
                        </a:lnSpc>
                        <a:spcBef>
                          <a:spcPts val="0"/>
                        </a:spcBef>
                        <a:spcAft>
                          <a:spcPts val="0"/>
                        </a:spcAft>
                        <a:buClr>
                          <a:schemeClr val="dk1"/>
                        </a:buClr>
                        <a:buSzPct val="25000"/>
                        <a:buFont typeface="Times New Roman"/>
                        <a:buNone/>
                      </a:pPr>
                      <a:r>
                        <a:rPr u="none" b="0" baseline="0" sz="1600" lang="en-US" i="0">
                          <a:solidFill>
                            <a:schemeClr val="dk1"/>
                          </a:solidFill>
                          <a:latin typeface="Times New Roman"/>
                          <a:ea typeface="Times New Roman"/>
                          <a:cs typeface="Times New Roman"/>
                          <a:sym typeface="Times New Roman"/>
                        </a:rPr>
                        <a:t>44%</a:t>
                      </a:r>
                    </a:p>
                  </a:txBody>
                  <a:tcPr marR="49975" marB="0" marT="0" anchor="ctr" marL="49975">
                    <a:lnL w="12700" cap="flat">
                      <a:solidFill>
                        <a:srgbClr val="000000"/>
                      </a:solidFill>
                      <a:prstDash val="solid"/>
                      <a:round/>
                      <a:headEnd w="med" len="med" type="none"/>
                      <a:tailEnd w="med" len="med" type="none"/>
                    </a:lnL>
                    <a:lnR w="12700" cap="flat">
                      <a:solidFill>
                        <a:srgbClr val="000000"/>
                      </a:solidFill>
                      <a:prstDash val="solid"/>
                      <a:round/>
                      <a:headEnd w="med" len="med" type="none"/>
                      <a:tailEnd w="med" len="med" type="none"/>
                    </a:lnR>
                    <a:lnT w="12700" cap="flat">
                      <a:solidFill>
                        <a:srgbClr val="000000"/>
                      </a:solidFill>
                      <a:prstDash val="solid"/>
                      <a:round/>
                      <a:headEnd w="med" len="med" type="none"/>
                      <a:tailEnd w="med" len="med" type="none"/>
                    </a:lnT>
                    <a:lnB w="12700" cap="flat">
                      <a:solidFill>
                        <a:srgbClr val="000000"/>
                      </a:solidFill>
                      <a:prstDash val="solid"/>
                      <a:round/>
                      <a:headEnd w="med" len="med" type="none"/>
                      <a:tailEnd w="med" len="med" type="none"/>
                    </a:lnB>
                  </a:tcPr>
                </a:tc>
                <a:tc>
                  <a:txBody>
                    <a:bodyPr>
                      <a:noAutofit/>
                    </a:bodyPr>
                    <a:lstStyle/>
                    <a:p>
                      <a:pPr algn="ctr" rtl="0" lvl="0" indent="0" marL="0">
                        <a:lnSpc>
                          <a:spcPct val="100000"/>
                        </a:lnSpc>
                        <a:spcBef>
                          <a:spcPts val="0"/>
                        </a:spcBef>
                        <a:spcAft>
                          <a:spcPts val="0"/>
                        </a:spcAft>
                        <a:buClr>
                          <a:schemeClr val="dk1"/>
                        </a:buClr>
                        <a:buSzPct val="25000"/>
                        <a:buFont typeface="Times New Roman"/>
                        <a:buNone/>
                      </a:pPr>
                      <a:r>
                        <a:rPr u="none" b="0" baseline="0" sz="1600" lang="en-US" i="0">
                          <a:solidFill>
                            <a:schemeClr val="dk1"/>
                          </a:solidFill>
                          <a:latin typeface="Times New Roman"/>
                          <a:ea typeface="Times New Roman"/>
                          <a:cs typeface="Times New Roman"/>
                          <a:sym typeface="Times New Roman"/>
                        </a:rPr>
                        <a:t>52%</a:t>
                      </a:r>
                    </a:p>
                  </a:txBody>
                  <a:tcPr marR="49975" marB="0" marT="0" anchor="ctr" marL="49975">
                    <a:lnL w="12700" cap="flat">
                      <a:solidFill>
                        <a:srgbClr val="000000"/>
                      </a:solidFill>
                      <a:prstDash val="solid"/>
                      <a:round/>
                      <a:headEnd w="med" len="med" type="none"/>
                      <a:tailEnd w="med" len="med" type="none"/>
                    </a:lnL>
                    <a:lnR w="12700" cap="flat">
                      <a:solidFill>
                        <a:srgbClr val="000000"/>
                      </a:solidFill>
                      <a:prstDash val="solid"/>
                      <a:round/>
                      <a:headEnd w="med" len="med" type="none"/>
                      <a:tailEnd w="med" len="med" type="none"/>
                    </a:lnR>
                    <a:lnT w="12700" cap="flat">
                      <a:solidFill>
                        <a:srgbClr val="000000"/>
                      </a:solidFill>
                      <a:prstDash val="solid"/>
                      <a:round/>
                      <a:headEnd w="med" len="med" type="none"/>
                      <a:tailEnd w="med" len="med" type="none"/>
                    </a:lnT>
                    <a:lnB w="12700" cap="flat">
                      <a:solidFill>
                        <a:srgbClr val="000000"/>
                      </a:solidFill>
                      <a:prstDash val="solid"/>
                      <a:round/>
                      <a:headEnd w="med" len="med" type="none"/>
                      <a:tailEnd w="med" len="med" type="none"/>
                    </a:lnB>
                  </a:tcPr>
                </a:tc>
                <a:tc>
                  <a:txBody>
                    <a:bodyPr>
                      <a:noAutofit/>
                    </a:bodyPr>
                    <a:lstStyle/>
                    <a:p>
                      <a:pPr algn="ctr" rtl="0" lvl="0" indent="0" marL="0">
                        <a:lnSpc>
                          <a:spcPct val="100000"/>
                        </a:lnSpc>
                        <a:spcBef>
                          <a:spcPts val="0"/>
                        </a:spcBef>
                        <a:spcAft>
                          <a:spcPts val="0"/>
                        </a:spcAft>
                        <a:buClr>
                          <a:schemeClr val="dk1"/>
                        </a:buClr>
                        <a:buSzPct val="25000"/>
                        <a:buFont typeface="Times New Roman"/>
                        <a:buNone/>
                      </a:pPr>
                      <a:r>
                        <a:rPr u="none" b="0" baseline="0" sz="1600" lang="en-US" i="0">
                          <a:solidFill>
                            <a:schemeClr val="dk1"/>
                          </a:solidFill>
                          <a:latin typeface="Times New Roman"/>
                          <a:ea typeface="Times New Roman"/>
                          <a:cs typeface="Times New Roman"/>
                          <a:sym typeface="Times New Roman"/>
                        </a:rPr>
                        <a:t>60%</a:t>
                      </a:r>
                    </a:p>
                  </a:txBody>
                  <a:tcPr marR="49975" marB="0" marT="0" anchor="ctr" marL="49975">
                    <a:lnL w="12700" cap="flat">
                      <a:solidFill>
                        <a:srgbClr val="000000"/>
                      </a:solidFill>
                      <a:prstDash val="solid"/>
                      <a:round/>
                      <a:headEnd w="med" len="med" type="none"/>
                      <a:tailEnd w="med" len="med" type="none"/>
                    </a:lnL>
                    <a:lnR w="12700" cap="flat">
                      <a:solidFill>
                        <a:srgbClr val="000000"/>
                      </a:solidFill>
                      <a:prstDash val="solid"/>
                      <a:round/>
                      <a:headEnd w="med" len="med" type="none"/>
                      <a:tailEnd w="med" len="med" type="none"/>
                    </a:lnR>
                    <a:lnT w="12700" cap="flat">
                      <a:solidFill>
                        <a:srgbClr val="000000"/>
                      </a:solidFill>
                      <a:prstDash val="solid"/>
                      <a:round/>
                      <a:headEnd w="med" len="med" type="none"/>
                      <a:tailEnd w="med" len="med" type="none"/>
                    </a:lnT>
                    <a:lnB w="12700" cap="flat">
                      <a:solidFill>
                        <a:srgbClr val="000000"/>
                      </a:solidFill>
                      <a:prstDash val="solid"/>
                      <a:round/>
                      <a:headEnd w="med" len="med" type="none"/>
                      <a:tailEnd w="med" len="med" type="none"/>
                    </a:lnB>
                  </a:tcPr>
                </a:tc>
                <a:tc>
                  <a:txBody>
                    <a:bodyPr>
                      <a:noAutofit/>
                    </a:bodyPr>
                    <a:lstStyle/>
                    <a:p>
                      <a:pPr algn="ctr" rtl="0" lvl="0" indent="0" marL="0">
                        <a:lnSpc>
                          <a:spcPct val="100000"/>
                        </a:lnSpc>
                        <a:spcBef>
                          <a:spcPts val="0"/>
                        </a:spcBef>
                        <a:spcAft>
                          <a:spcPts val="0"/>
                        </a:spcAft>
                        <a:buClr>
                          <a:schemeClr val="dk1"/>
                        </a:buClr>
                        <a:buSzPct val="25000"/>
                        <a:buFont typeface="Times New Roman"/>
                        <a:buNone/>
                      </a:pPr>
                      <a:r>
                        <a:rPr u="none" b="0" baseline="0" sz="1600" lang="en-US" i="0">
                          <a:solidFill>
                            <a:schemeClr val="dk1"/>
                          </a:solidFill>
                          <a:latin typeface="Times New Roman"/>
                          <a:ea typeface="Times New Roman"/>
                          <a:cs typeface="Times New Roman"/>
                          <a:sym typeface="Times New Roman"/>
                        </a:rPr>
                        <a:t>68%</a:t>
                      </a:r>
                    </a:p>
                  </a:txBody>
                  <a:tcPr marR="49975" marB="0" marT="0" anchor="ctr" marL="49975">
                    <a:lnL w="12700" cap="flat">
                      <a:solidFill>
                        <a:srgbClr val="000000"/>
                      </a:solidFill>
                      <a:prstDash val="solid"/>
                      <a:round/>
                      <a:headEnd w="med" len="med" type="none"/>
                      <a:tailEnd w="med" len="med" type="none"/>
                    </a:lnL>
                    <a:lnR w="12700" cap="flat">
                      <a:solidFill>
                        <a:srgbClr val="000000"/>
                      </a:solidFill>
                      <a:prstDash val="solid"/>
                      <a:round/>
                      <a:headEnd w="med" len="med" type="none"/>
                      <a:tailEnd w="med" len="med" type="none"/>
                    </a:lnR>
                    <a:lnT w="12700" cap="flat">
                      <a:solidFill>
                        <a:srgbClr val="000000"/>
                      </a:solidFill>
                      <a:prstDash val="solid"/>
                      <a:round/>
                      <a:headEnd w="med" len="med" type="none"/>
                      <a:tailEnd w="med" len="med" type="none"/>
                    </a:lnT>
                    <a:lnB w="12700" cap="flat">
                      <a:solidFill>
                        <a:srgbClr val="000000"/>
                      </a:solidFill>
                      <a:prstDash val="solid"/>
                      <a:round/>
                      <a:headEnd w="med" len="med" type="none"/>
                      <a:tailEnd w="med" len="med" type="none"/>
                    </a:lnB>
                  </a:tcPr>
                </a:tc>
                <a:tc>
                  <a:txBody>
                    <a:bodyPr>
                      <a:noAutofit/>
                    </a:bodyPr>
                    <a:lstStyle/>
                    <a:p>
                      <a:pPr algn="ctr" rtl="0" lvl="0" indent="0" marL="0">
                        <a:lnSpc>
                          <a:spcPct val="100000"/>
                        </a:lnSpc>
                        <a:spcBef>
                          <a:spcPts val="0"/>
                        </a:spcBef>
                        <a:spcAft>
                          <a:spcPts val="0"/>
                        </a:spcAft>
                        <a:buClr>
                          <a:schemeClr val="dk1"/>
                        </a:buClr>
                        <a:buSzPct val="25000"/>
                        <a:buFont typeface="Times New Roman"/>
                        <a:buNone/>
                      </a:pPr>
                      <a:r>
                        <a:rPr u="none" b="0" baseline="0" sz="1600" lang="en-US" i="0">
                          <a:solidFill>
                            <a:schemeClr val="dk1"/>
                          </a:solidFill>
                          <a:latin typeface="Times New Roman"/>
                          <a:ea typeface="Times New Roman"/>
                          <a:cs typeface="Times New Roman"/>
                          <a:sym typeface="Times New Roman"/>
                        </a:rPr>
                        <a:t>76%</a:t>
                      </a:r>
                    </a:p>
                  </a:txBody>
                  <a:tcPr marR="49975" marB="0" marT="0" anchor="ctr" marL="49975">
                    <a:lnL w="12700" cap="flat">
                      <a:solidFill>
                        <a:srgbClr val="000000"/>
                      </a:solidFill>
                      <a:prstDash val="solid"/>
                      <a:round/>
                      <a:headEnd w="med" len="med" type="none"/>
                      <a:tailEnd w="med" len="med" type="none"/>
                    </a:lnL>
                    <a:lnR w="12700" cap="flat">
                      <a:solidFill>
                        <a:srgbClr val="000000"/>
                      </a:solidFill>
                      <a:prstDash val="solid"/>
                      <a:round/>
                      <a:headEnd w="med" len="med" type="none"/>
                      <a:tailEnd w="med" len="med" type="none"/>
                    </a:lnR>
                    <a:lnT w="12700" cap="flat">
                      <a:solidFill>
                        <a:srgbClr val="000000"/>
                      </a:solidFill>
                      <a:prstDash val="solid"/>
                      <a:round/>
                      <a:headEnd w="med" len="med" type="none"/>
                      <a:tailEnd w="med" len="med" type="none"/>
                    </a:lnT>
                    <a:lnB w="12700" cap="flat">
                      <a:solidFill>
                        <a:srgbClr val="000000"/>
                      </a:solidFill>
                      <a:prstDash val="solid"/>
                      <a:round/>
                      <a:headEnd w="med" len="med" type="none"/>
                      <a:tailEnd w="med" len="med" type="none"/>
                    </a:lnB>
                  </a:tcPr>
                </a:tc>
                <a:tc>
                  <a:txBody>
                    <a:bodyPr>
                      <a:noAutofit/>
                    </a:bodyPr>
                    <a:lstStyle/>
                    <a:p>
                      <a:pPr algn="ctr" rtl="0" lvl="0" indent="0" marL="0">
                        <a:lnSpc>
                          <a:spcPct val="100000"/>
                        </a:lnSpc>
                        <a:spcBef>
                          <a:spcPts val="0"/>
                        </a:spcBef>
                        <a:spcAft>
                          <a:spcPts val="0"/>
                        </a:spcAft>
                        <a:buClr>
                          <a:schemeClr val="dk1"/>
                        </a:buClr>
                        <a:buSzPct val="25000"/>
                        <a:buFont typeface="Times New Roman"/>
                        <a:buNone/>
                      </a:pPr>
                      <a:r>
                        <a:rPr u="none" b="0" baseline="0" sz="1600" lang="en-US" i="0">
                          <a:solidFill>
                            <a:schemeClr val="dk1"/>
                          </a:solidFill>
                          <a:latin typeface="Times New Roman"/>
                          <a:ea typeface="Times New Roman"/>
                          <a:cs typeface="Times New Roman"/>
                          <a:sym typeface="Times New Roman"/>
                        </a:rPr>
                        <a:t>84%</a:t>
                      </a:r>
                    </a:p>
                  </a:txBody>
                  <a:tcPr marR="49975" marB="0" marT="0" anchor="ctr" marL="49975">
                    <a:lnL w="12700" cap="flat">
                      <a:solidFill>
                        <a:srgbClr val="000000"/>
                      </a:solidFill>
                      <a:prstDash val="solid"/>
                      <a:round/>
                      <a:headEnd w="med" len="med" type="none"/>
                      <a:tailEnd w="med" len="med" type="none"/>
                    </a:lnL>
                    <a:lnR w="12700" cap="flat">
                      <a:solidFill>
                        <a:srgbClr val="000000"/>
                      </a:solidFill>
                      <a:prstDash val="solid"/>
                      <a:round/>
                      <a:headEnd w="med" len="med" type="none"/>
                      <a:tailEnd w="med" len="med" type="none"/>
                    </a:lnR>
                    <a:lnT w="12700" cap="flat">
                      <a:solidFill>
                        <a:srgbClr val="000000"/>
                      </a:solidFill>
                      <a:prstDash val="solid"/>
                      <a:round/>
                      <a:headEnd w="med" len="med" type="none"/>
                      <a:tailEnd w="med" len="med" type="none"/>
                    </a:lnT>
                    <a:lnB w="12700" cap="flat">
                      <a:solidFill>
                        <a:srgbClr val="000000"/>
                      </a:solidFill>
                      <a:prstDash val="solid"/>
                      <a:round/>
                      <a:headEnd w="med" len="med" type="none"/>
                      <a:tailEnd w="med" len="med" type="none"/>
                    </a:lnB>
                  </a:tcPr>
                </a:tc>
                <a:tc>
                  <a:txBody>
                    <a:bodyPr>
                      <a:noAutofit/>
                    </a:bodyPr>
                    <a:lstStyle/>
                    <a:p>
                      <a:pPr algn="ctr" rtl="0" lvl="0" indent="0" marL="0">
                        <a:lnSpc>
                          <a:spcPct val="100000"/>
                        </a:lnSpc>
                        <a:spcBef>
                          <a:spcPts val="0"/>
                        </a:spcBef>
                        <a:spcAft>
                          <a:spcPts val="0"/>
                        </a:spcAft>
                        <a:buClr>
                          <a:schemeClr val="dk1"/>
                        </a:buClr>
                        <a:buSzPct val="25000"/>
                        <a:buFont typeface="Times New Roman"/>
                        <a:buNone/>
                      </a:pPr>
                      <a:r>
                        <a:rPr u="none" b="0" baseline="0" sz="1600" lang="en-US" i="0">
                          <a:solidFill>
                            <a:schemeClr val="dk1"/>
                          </a:solidFill>
                          <a:latin typeface="Times New Roman"/>
                          <a:ea typeface="Times New Roman"/>
                          <a:cs typeface="Times New Roman"/>
                          <a:sym typeface="Times New Roman"/>
                        </a:rPr>
                        <a:t>92%</a:t>
                      </a:r>
                    </a:p>
                  </a:txBody>
                  <a:tcPr marR="49975" marB="0" marT="0" anchor="ctr" marL="49975">
                    <a:lnL w="12700" cap="flat">
                      <a:solidFill>
                        <a:srgbClr val="000000"/>
                      </a:solidFill>
                      <a:prstDash val="solid"/>
                      <a:round/>
                      <a:headEnd w="med" len="med" type="none"/>
                      <a:tailEnd w="med" len="med" type="none"/>
                    </a:lnL>
                    <a:lnR w="12700" cap="flat">
                      <a:solidFill>
                        <a:srgbClr val="000000"/>
                      </a:solidFill>
                      <a:prstDash val="solid"/>
                      <a:round/>
                      <a:headEnd w="med" len="med" type="none"/>
                      <a:tailEnd w="med" len="med" type="none"/>
                    </a:lnR>
                    <a:lnT w="12700" cap="flat">
                      <a:solidFill>
                        <a:srgbClr val="000000"/>
                      </a:solidFill>
                      <a:prstDash val="solid"/>
                      <a:round/>
                      <a:headEnd w="med" len="med" type="none"/>
                      <a:tailEnd w="med" len="med" type="none"/>
                    </a:lnT>
                    <a:lnB w="12700" cap="flat">
                      <a:solidFill>
                        <a:srgbClr val="000000"/>
                      </a:solidFill>
                      <a:prstDash val="solid"/>
                      <a:round/>
                      <a:headEnd w="med" len="med" type="none"/>
                      <a:tailEnd w="med" len="med" type="none"/>
                    </a:lnB>
                    <a:solidFill>
                      <a:srgbClr val="FFFFFF"/>
                    </a:solidFill>
                  </a:tcPr>
                </a:tc>
                <a:tc>
                  <a:txBody>
                    <a:bodyPr>
                      <a:noAutofit/>
                    </a:bodyPr>
                    <a:lstStyle/>
                    <a:p>
                      <a:pPr algn="ctr" rtl="0" lvl="0" indent="0" marL="0">
                        <a:lnSpc>
                          <a:spcPct val="100000"/>
                        </a:lnSpc>
                        <a:spcBef>
                          <a:spcPts val="0"/>
                        </a:spcBef>
                        <a:spcAft>
                          <a:spcPts val="0"/>
                        </a:spcAft>
                        <a:buClr>
                          <a:schemeClr val="dk1"/>
                        </a:buClr>
                        <a:buSzPct val="25000"/>
                        <a:buFont typeface="Times New Roman"/>
                        <a:buNone/>
                      </a:pPr>
                      <a:r>
                        <a:rPr u="none" b="0" baseline="0" sz="1600" lang="en-US" i="0">
                          <a:solidFill>
                            <a:schemeClr val="dk1"/>
                          </a:solidFill>
                          <a:latin typeface="Times New Roman"/>
                          <a:ea typeface="Times New Roman"/>
                          <a:cs typeface="Times New Roman"/>
                          <a:sym typeface="Times New Roman"/>
                        </a:rPr>
                        <a:t>100% and Implement</a:t>
                      </a:r>
                    </a:p>
                  </a:txBody>
                  <a:tcPr marR="49975" marB="0" marT="0" anchor="ctr" marL="49975">
                    <a:lnL w="12700" cap="flat">
                      <a:solidFill>
                        <a:srgbClr val="000000"/>
                      </a:solidFill>
                      <a:prstDash val="solid"/>
                      <a:round/>
                      <a:headEnd w="med" len="med" type="none"/>
                      <a:tailEnd w="med" len="med" type="none"/>
                    </a:lnL>
                    <a:lnR w="12700" cap="flat">
                      <a:solidFill>
                        <a:srgbClr val="000000"/>
                      </a:solidFill>
                      <a:prstDash val="solid"/>
                      <a:round/>
                      <a:headEnd w="med" len="med" type="none"/>
                      <a:tailEnd w="med" len="med" type="none"/>
                    </a:lnR>
                    <a:lnT w="12700" cap="flat">
                      <a:solidFill>
                        <a:srgbClr val="000000"/>
                      </a:solidFill>
                      <a:prstDash val="solid"/>
                      <a:round/>
                      <a:headEnd w="med" len="med" type="none"/>
                      <a:tailEnd w="med" len="med" type="none"/>
                    </a:lnT>
                    <a:lnB w="12700" cap="flat">
                      <a:solidFill>
                        <a:srgbClr val="000000"/>
                      </a:solidFill>
                      <a:prstDash val="solid"/>
                      <a:round/>
                      <a:headEnd w="med" len="med" type="none"/>
                      <a:tailEnd w="med" len="med" type="none"/>
                    </a:lnB>
                    <a:solidFill>
                      <a:srgbClr val="A6A6A6"/>
                    </a:solidFill>
                  </a:tcPr>
                </a:tc>
              </a:tr>
              <a:tr h="766750">
                <a:tc>
                  <a:txBody>
                    <a:bodyPr>
                      <a:noAutofit/>
                    </a:bodyPr>
                    <a:lstStyle/>
                    <a:p>
                      <a:pPr algn="ctr" rtl="0" lvl="0" indent="0" marL="0">
                        <a:lnSpc>
                          <a:spcPct val="100000"/>
                        </a:lnSpc>
                        <a:spcBef>
                          <a:spcPts val="0"/>
                        </a:spcBef>
                        <a:spcAft>
                          <a:spcPts val="0"/>
                        </a:spcAft>
                        <a:buClr>
                          <a:schemeClr val="dk1"/>
                        </a:buClr>
                        <a:buSzPct val="25000"/>
                        <a:buFont typeface="Times New Roman"/>
                        <a:buNone/>
                      </a:pPr>
                      <a:r>
                        <a:rPr u="none" b="0" baseline="0" sz="1600" lang="en-US" i="0">
                          <a:solidFill>
                            <a:schemeClr val="dk1"/>
                          </a:solidFill>
                          <a:latin typeface="Times New Roman"/>
                          <a:ea typeface="Times New Roman"/>
                          <a:cs typeface="Times New Roman"/>
                          <a:sym typeface="Times New Roman"/>
                        </a:rPr>
                        <a:t>6.14</a:t>
                      </a:r>
                    </a:p>
                  </a:txBody>
                  <a:tcPr marR="49975" marB="0" marT="0" anchor="ctr" marL="49975">
                    <a:lnL w="12700" cap="flat">
                      <a:solidFill>
                        <a:srgbClr val="000000"/>
                      </a:solidFill>
                      <a:prstDash val="solid"/>
                      <a:round/>
                      <a:headEnd w="med" len="med" type="none"/>
                      <a:tailEnd w="med" len="med" type="none"/>
                    </a:lnL>
                    <a:lnR w="12700" cap="flat">
                      <a:solidFill>
                        <a:srgbClr val="000000"/>
                      </a:solidFill>
                      <a:prstDash val="solid"/>
                      <a:round/>
                      <a:headEnd w="med" len="med" type="none"/>
                      <a:tailEnd w="med" len="med" type="none"/>
                    </a:lnR>
                    <a:lnT w="12700" cap="flat">
                      <a:solidFill>
                        <a:srgbClr val="000000"/>
                      </a:solidFill>
                      <a:prstDash val="solid"/>
                      <a:round/>
                      <a:headEnd w="med" len="med" type="none"/>
                      <a:tailEnd w="med" len="med" type="none"/>
                    </a:lnT>
                    <a:lnB w="12700" cap="flat">
                      <a:solidFill>
                        <a:srgbClr val="000000"/>
                      </a:solidFill>
                      <a:prstDash val="solid"/>
                      <a:round/>
                      <a:headEnd w="med" len="med" type="none"/>
                      <a:tailEnd w="med" len="med" type="none"/>
                    </a:lnB>
                  </a:tcPr>
                </a:tc>
                <a:tc>
                  <a:txBody>
                    <a:bodyPr>
                      <a:noAutofit/>
                    </a:bodyPr>
                    <a:lstStyle/>
                    <a:p>
                      <a:pPr algn="ctr" rtl="0" lvl="0" indent="0" marL="0">
                        <a:lnSpc>
                          <a:spcPct val="100000"/>
                        </a:lnSpc>
                        <a:spcBef>
                          <a:spcPts val="0"/>
                        </a:spcBef>
                        <a:spcAft>
                          <a:spcPts val="0"/>
                        </a:spcAft>
                        <a:buClr>
                          <a:schemeClr val="dk1"/>
                        </a:buClr>
                        <a:buSzPct val="25000"/>
                        <a:buFont typeface="Times New Roman"/>
                        <a:buNone/>
                      </a:pPr>
                      <a:r>
                        <a:rPr u="none" b="0" baseline="0" sz="1600" lang="en-US" i="0">
                          <a:solidFill>
                            <a:schemeClr val="dk1"/>
                          </a:solidFill>
                          <a:latin typeface="Times New Roman"/>
                          <a:ea typeface="Times New Roman"/>
                          <a:cs typeface="Times New Roman"/>
                          <a:sym typeface="Times New Roman"/>
                        </a:rPr>
                        <a:t>7.8</a:t>
                      </a:r>
                    </a:p>
                  </a:txBody>
                  <a:tcPr marR="49975" marB="0" marT="0" anchor="ctr" marL="49975">
                    <a:lnL w="12700" cap="flat">
                      <a:solidFill>
                        <a:srgbClr val="000000"/>
                      </a:solidFill>
                      <a:prstDash val="solid"/>
                      <a:round/>
                      <a:headEnd w="med" len="med" type="none"/>
                      <a:tailEnd w="med" len="med" type="none"/>
                    </a:lnL>
                    <a:lnR w="12700" cap="flat">
                      <a:solidFill>
                        <a:srgbClr val="000000"/>
                      </a:solidFill>
                      <a:prstDash val="solid"/>
                      <a:round/>
                      <a:headEnd w="med" len="med" type="none"/>
                      <a:tailEnd w="med" len="med" type="none"/>
                    </a:lnR>
                    <a:lnT w="12700" cap="flat">
                      <a:solidFill>
                        <a:srgbClr val="000000"/>
                      </a:solidFill>
                      <a:prstDash val="solid"/>
                      <a:round/>
                      <a:headEnd w="med" len="med" type="none"/>
                      <a:tailEnd w="med" len="med" type="none"/>
                    </a:lnT>
                    <a:lnB w="12700" cap="flat">
                      <a:solidFill>
                        <a:srgbClr val="000000"/>
                      </a:solidFill>
                      <a:prstDash val="solid"/>
                      <a:round/>
                      <a:headEnd w="med" len="med" type="none"/>
                      <a:tailEnd w="med" len="med" type="none"/>
                    </a:lnB>
                  </a:tcPr>
                </a:tc>
                <a:tc>
                  <a:txBody>
                    <a:bodyPr>
                      <a:noAutofit/>
                    </a:bodyPr>
                    <a:lstStyle/>
                    <a:p>
                      <a:pPr algn="ctr" rtl="0" lvl="0" indent="0" marL="0">
                        <a:lnSpc>
                          <a:spcPct val="100000"/>
                        </a:lnSpc>
                        <a:spcBef>
                          <a:spcPts val="0"/>
                        </a:spcBef>
                        <a:spcAft>
                          <a:spcPts val="0"/>
                        </a:spcAft>
                        <a:buClr>
                          <a:schemeClr val="dk1"/>
                        </a:buClr>
                        <a:buSzPct val="25000"/>
                        <a:buFont typeface="Times New Roman"/>
                        <a:buNone/>
                      </a:pPr>
                      <a:r>
                        <a:rPr u="none" b="0" baseline="0" sz="1600" lang="en-US" i="0">
                          <a:solidFill>
                            <a:schemeClr val="dk1"/>
                          </a:solidFill>
                          <a:latin typeface="Times New Roman"/>
                          <a:ea typeface="Times New Roman"/>
                          <a:cs typeface="Times New Roman"/>
                          <a:sym typeface="Times New Roman"/>
                        </a:rPr>
                        <a:t>14.7</a:t>
                      </a:r>
                    </a:p>
                  </a:txBody>
                  <a:tcPr marR="49975" marB="0" marT="0" anchor="ctr" marL="49975">
                    <a:lnL w="12700" cap="flat">
                      <a:solidFill>
                        <a:srgbClr val="000000"/>
                      </a:solidFill>
                      <a:prstDash val="solid"/>
                      <a:round/>
                      <a:headEnd w="med" len="med" type="none"/>
                      <a:tailEnd w="med" len="med" type="none"/>
                    </a:lnL>
                    <a:lnR w="12700" cap="flat">
                      <a:solidFill>
                        <a:srgbClr val="000000"/>
                      </a:solidFill>
                      <a:prstDash val="solid"/>
                      <a:round/>
                      <a:headEnd w="med" len="med" type="none"/>
                      <a:tailEnd w="med" len="med" type="none"/>
                    </a:lnR>
                    <a:lnT w="12700" cap="flat">
                      <a:solidFill>
                        <a:srgbClr val="000000"/>
                      </a:solidFill>
                      <a:prstDash val="solid"/>
                      <a:round/>
                      <a:headEnd w="med" len="med" type="none"/>
                      <a:tailEnd w="med" len="med" type="none"/>
                    </a:lnT>
                    <a:lnB w="12700" cap="flat">
                      <a:solidFill>
                        <a:srgbClr val="000000"/>
                      </a:solidFill>
                      <a:prstDash val="solid"/>
                      <a:round/>
                      <a:headEnd w="med" len="med" type="none"/>
                      <a:tailEnd w="med" len="med" type="none"/>
                    </a:lnB>
                  </a:tcPr>
                </a:tc>
                <a:tc>
                  <a:txBody>
                    <a:bodyPr>
                      <a:noAutofit/>
                    </a:bodyPr>
                    <a:lstStyle/>
                    <a:p>
                      <a:pPr algn="ctr" rtl="0" lvl="0" indent="0" marL="0">
                        <a:lnSpc>
                          <a:spcPct val="100000"/>
                        </a:lnSpc>
                        <a:spcBef>
                          <a:spcPts val="0"/>
                        </a:spcBef>
                        <a:spcAft>
                          <a:spcPts val="0"/>
                        </a:spcAft>
                        <a:buClr>
                          <a:schemeClr val="dk1"/>
                        </a:buClr>
                        <a:buSzPct val="25000"/>
                        <a:buFont typeface="Times New Roman"/>
                        <a:buNone/>
                      </a:pPr>
                      <a:r>
                        <a:rPr u="none" b="0" baseline="0" sz="1600" lang="en-US" i="0">
                          <a:solidFill>
                            <a:schemeClr val="dk1"/>
                          </a:solidFill>
                          <a:latin typeface="Times New Roman"/>
                          <a:ea typeface="Times New Roman"/>
                          <a:cs typeface="Times New Roman"/>
                          <a:sym typeface="Times New Roman"/>
                        </a:rPr>
                        <a:t>23.9</a:t>
                      </a:r>
                    </a:p>
                  </a:txBody>
                  <a:tcPr marR="49975" marB="0" marT="0" anchor="ctr" marL="49975">
                    <a:lnL w="12700" cap="flat">
                      <a:solidFill>
                        <a:srgbClr val="000000"/>
                      </a:solidFill>
                      <a:prstDash val="solid"/>
                      <a:round/>
                      <a:headEnd w="med" len="med" type="none"/>
                      <a:tailEnd w="med" len="med" type="none"/>
                    </a:lnL>
                    <a:lnR w="12700" cap="flat">
                      <a:solidFill>
                        <a:srgbClr val="000000"/>
                      </a:solidFill>
                      <a:prstDash val="solid"/>
                      <a:round/>
                      <a:headEnd w="med" len="med" type="none"/>
                      <a:tailEnd w="med" len="med" type="none"/>
                    </a:lnR>
                    <a:lnT w="12700" cap="flat">
                      <a:solidFill>
                        <a:srgbClr val="000000"/>
                      </a:solidFill>
                      <a:prstDash val="solid"/>
                      <a:round/>
                      <a:headEnd w="med" len="med" type="none"/>
                      <a:tailEnd w="med" len="med" type="none"/>
                    </a:lnT>
                    <a:lnB w="12700" cap="flat">
                      <a:solidFill>
                        <a:srgbClr val="000000"/>
                      </a:solidFill>
                      <a:prstDash val="solid"/>
                      <a:round/>
                      <a:headEnd w="med" len="med" type="none"/>
                      <a:tailEnd w="med" len="med" type="none"/>
                    </a:lnB>
                  </a:tcPr>
                </a:tc>
                <a:tc>
                  <a:txBody>
                    <a:bodyPr>
                      <a:noAutofit/>
                    </a:bodyPr>
                    <a:lstStyle/>
                    <a:p>
                      <a:pPr algn="ctr" rtl="0" lvl="0" indent="0" marL="0">
                        <a:lnSpc>
                          <a:spcPct val="100000"/>
                        </a:lnSpc>
                        <a:spcBef>
                          <a:spcPts val="0"/>
                        </a:spcBef>
                        <a:spcAft>
                          <a:spcPts val="0"/>
                        </a:spcAft>
                        <a:buClr>
                          <a:schemeClr val="dk1"/>
                        </a:buClr>
                        <a:buSzPct val="25000"/>
                        <a:buFont typeface="Times New Roman"/>
                        <a:buNone/>
                      </a:pPr>
                      <a:r>
                        <a:rPr u="none" b="0" baseline="0" sz="1600" lang="en-US" i="0">
                          <a:solidFill>
                            <a:schemeClr val="dk1"/>
                          </a:solidFill>
                          <a:latin typeface="Times New Roman"/>
                          <a:ea typeface="Times New Roman"/>
                          <a:cs typeface="Times New Roman"/>
                          <a:sym typeface="Times New Roman"/>
                        </a:rPr>
                        <a:t>31%</a:t>
                      </a:r>
                    </a:p>
                  </a:txBody>
                  <a:tcPr marR="49975" marB="0" marT="0" anchor="ctr" marL="49975">
                    <a:lnL w="12700" cap="flat">
                      <a:solidFill>
                        <a:srgbClr val="000000"/>
                      </a:solidFill>
                      <a:prstDash val="solid"/>
                      <a:round/>
                      <a:headEnd w="med" len="med" type="none"/>
                      <a:tailEnd w="med" len="med" type="none"/>
                    </a:lnL>
                    <a:lnR w="12700" cap="flat">
                      <a:solidFill>
                        <a:srgbClr val="000000"/>
                      </a:solidFill>
                      <a:prstDash val="solid"/>
                      <a:round/>
                      <a:headEnd w="med" len="med" type="none"/>
                      <a:tailEnd w="med" len="med" type="none"/>
                    </a:lnR>
                    <a:lnT w="12700" cap="flat">
                      <a:solidFill>
                        <a:srgbClr val="000000"/>
                      </a:solidFill>
                      <a:prstDash val="solid"/>
                      <a:round/>
                      <a:headEnd w="med" len="med" type="none"/>
                      <a:tailEnd w="med" len="med" type="none"/>
                    </a:lnT>
                    <a:lnB w="12700" cap="flat">
                      <a:solidFill>
                        <a:srgbClr val="000000"/>
                      </a:solidFill>
                      <a:prstDash val="solid"/>
                      <a:round/>
                      <a:headEnd w="med" len="med" type="none"/>
                      <a:tailEnd w="med" len="med" type="none"/>
                    </a:lnB>
                  </a:tcPr>
                </a:tc>
                <a:tc>
                  <a:txBody>
                    <a:bodyPr>
                      <a:noAutofit/>
                    </a:bodyPr>
                    <a:lstStyle/>
                    <a:p/>
                  </a:txBody>
                  <a:tcPr marR="49975" marB="0" marT="0" anchor="ctr" marL="49975">
                    <a:lnL w="12700" cap="flat">
                      <a:solidFill>
                        <a:srgbClr val="000000"/>
                      </a:solidFill>
                      <a:prstDash val="solid"/>
                      <a:round/>
                      <a:headEnd w="med" len="med" type="none"/>
                      <a:tailEnd w="med" len="med" type="none"/>
                    </a:lnL>
                    <a:lnR w="12700" cap="flat">
                      <a:solidFill>
                        <a:srgbClr val="000000"/>
                      </a:solidFill>
                      <a:prstDash val="solid"/>
                      <a:round/>
                      <a:headEnd w="med" len="med" type="none"/>
                      <a:tailEnd w="med" len="med" type="none"/>
                    </a:lnR>
                    <a:lnT w="12700" cap="flat">
                      <a:solidFill>
                        <a:srgbClr val="000000"/>
                      </a:solidFill>
                      <a:prstDash val="solid"/>
                      <a:round/>
                      <a:headEnd w="med" len="med" type="none"/>
                      <a:tailEnd w="med" len="med" type="none"/>
                    </a:lnT>
                    <a:lnB w="12700" cap="flat">
                      <a:solidFill>
                        <a:srgbClr val="000000"/>
                      </a:solidFill>
                      <a:prstDash val="solid"/>
                      <a:round/>
                      <a:headEnd w="med" len="med" type="none"/>
                      <a:tailEnd w="med" len="med" type="none"/>
                    </a:lnB>
                  </a:tcPr>
                </a:tc>
                <a:tc>
                  <a:txBody>
                    <a:bodyPr>
                      <a:noAutofit/>
                    </a:bodyPr>
                    <a:lstStyle/>
                    <a:p/>
                  </a:txBody>
                  <a:tcPr marR="49975" marB="0" marT="0" anchor="ctr" marL="49975">
                    <a:lnL w="12700" cap="flat">
                      <a:solidFill>
                        <a:srgbClr val="000000"/>
                      </a:solidFill>
                      <a:prstDash val="solid"/>
                      <a:round/>
                      <a:headEnd w="med" len="med" type="none"/>
                      <a:tailEnd w="med" len="med" type="none"/>
                    </a:lnL>
                    <a:lnR w="12700" cap="flat">
                      <a:solidFill>
                        <a:srgbClr val="000000"/>
                      </a:solidFill>
                      <a:prstDash val="solid"/>
                      <a:round/>
                      <a:headEnd w="med" len="med" type="none"/>
                      <a:tailEnd w="med" len="med" type="none"/>
                    </a:lnR>
                    <a:lnT w="12700" cap="flat">
                      <a:solidFill>
                        <a:srgbClr val="000000"/>
                      </a:solidFill>
                      <a:prstDash val="solid"/>
                      <a:round/>
                      <a:headEnd w="med" len="med" type="none"/>
                      <a:tailEnd w="med" len="med" type="none"/>
                    </a:lnT>
                    <a:lnB w="12700" cap="flat">
                      <a:solidFill>
                        <a:srgbClr val="000000"/>
                      </a:solidFill>
                      <a:prstDash val="solid"/>
                      <a:round/>
                      <a:headEnd w="med" len="med" type="none"/>
                      <a:tailEnd w="med" len="med" type="none"/>
                    </a:lnB>
                  </a:tcPr>
                </a:tc>
                <a:tc>
                  <a:txBody>
                    <a:bodyPr>
                      <a:noAutofit/>
                    </a:bodyPr>
                    <a:lstStyle/>
                    <a:p/>
                  </a:txBody>
                  <a:tcPr marR="49975" marB="0" marT="0" anchor="ctr" marL="49975">
                    <a:lnL w="12700" cap="flat">
                      <a:solidFill>
                        <a:srgbClr val="000000"/>
                      </a:solidFill>
                      <a:prstDash val="solid"/>
                      <a:round/>
                      <a:headEnd w="med" len="med" type="none"/>
                      <a:tailEnd w="med" len="med" type="none"/>
                    </a:lnL>
                    <a:lnR w="12700" cap="flat">
                      <a:solidFill>
                        <a:srgbClr val="000000"/>
                      </a:solidFill>
                      <a:prstDash val="solid"/>
                      <a:round/>
                      <a:headEnd w="med" len="med" type="none"/>
                      <a:tailEnd w="med" len="med" type="none"/>
                    </a:lnR>
                    <a:lnT w="12700" cap="flat">
                      <a:solidFill>
                        <a:srgbClr val="000000"/>
                      </a:solidFill>
                      <a:prstDash val="solid"/>
                      <a:round/>
                      <a:headEnd w="med" len="med" type="none"/>
                      <a:tailEnd w="med" len="med" type="none"/>
                    </a:lnT>
                    <a:lnB w="12700" cap="flat">
                      <a:solidFill>
                        <a:srgbClr val="000000"/>
                      </a:solidFill>
                      <a:prstDash val="solid"/>
                      <a:round/>
                      <a:headEnd w="med" len="med" type="none"/>
                      <a:tailEnd w="med" len="med" type="none"/>
                    </a:lnB>
                  </a:tcPr>
                </a:tc>
                <a:tc>
                  <a:txBody>
                    <a:bodyPr>
                      <a:noAutofit/>
                    </a:bodyPr>
                    <a:lstStyle/>
                    <a:p/>
                  </a:txBody>
                  <a:tcPr marR="49975" marB="0" marT="0" anchor="ctr" marL="49975">
                    <a:lnL w="12700" cap="flat">
                      <a:solidFill>
                        <a:srgbClr val="000000"/>
                      </a:solidFill>
                      <a:prstDash val="solid"/>
                      <a:round/>
                      <a:headEnd w="med" len="med" type="none"/>
                      <a:tailEnd w="med" len="med" type="none"/>
                    </a:lnL>
                    <a:lnR w="12700" cap="flat">
                      <a:solidFill>
                        <a:srgbClr val="000000"/>
                      </a:solidFill>
                      <a:prstDash val="solid"/>
                      <a:round/>
                      <a:headEnd w="med" len="med" type="none"/>
                      <a:tailEnd w="med" len="med" type="none"/>
                    </a:lnR>
                    <a:lnT w="12700" cap="flat">
                      <a:solidFill>
                        <a:srgbClr val="000000"/>
                      </a:solidFill>
                      <a:prstDash val="solid"/>
                      <a:round/>
                      <a:headEnd w="med" len="med" type="none"/>
                      <a:tailEnd w="med" len="med" type="none"/>
                    </a:lnT>
                    <a:lnB w="12700" cap="flat">
                      <a:solidFill>
                        <a:srgbClr val="000000"/>
                      </a:solidFill>
                      <a:prstDash val="solid"/>
                      <a:round/>
                      <a:headEnd w="med" len="med" type="none"/>
                      <a:tailEnd w="med" len="med" type="none"/>
                    </a:lnB>
                  </a:tcPr>
                </a:tc>
                <a:tc>
                  <a:txBody>
                    <a:bodyPr>
                      <a:noAutofit/>
                    </a:bodyPr>
                    <a:lstStyle/>
                    <a:p/>
                  </a:txBody>
                  <a:tcPr marR="49975" marB="0" marT="0" anchor="ctr" marL="49975">
                    <a:lnL w="12700" cap="flat">
                      <a:solidFill>
                        <a:srgbClr val="000000"/>
                      </a:solidFill>
                      <a:prstDash val="solid"/>
                      <a:round/>
                      <a:headEnd w="med" len="med" type="none"/>
                      <a:tailEnd w="med" len="med" type="none"/>
                    </a:lnL>
                    <a:lnR w="12700" cap="flat">
                      <a:solidFill>
                        <a:srgbClr val="000000"/>
                      </a:solidFill>
                      <a:prstDash val="solid"/>
                      <a:round/>
                      <a:headEnd w="med" len="med" type="none"/>
                      <a:tailEnd w="med" len="med" type="none"/>
                    </a:lnR>
                    <a:lnT w="12700" cap="flat">
                      <a:solidFill>
                        <a:srgbClr val="000000"/>
                      </a:solidFill>
                      <a:prstDash val="solid"/>
                      <a:round/>
                      <a:headEnd w="med" len="med" type="none"/>
                      <a:tailEnd w="med" len="med" type="none"/>
                    </a:lnT>
                    <a:lnB w="12700" cap="flat">
                      <a:solidFill>
                        <a:srgbClr val="000000"/>
                      </a:solidFill>
                      <a:prstDash val="solid"/>
                      <a:round/>
                      <a:headEnd w="med" len="med" type="none"/>
                      <a:tailEnd w="med" len="med" type="none"/>
                    </a:lnB>
                  </a:tcPr>
                </a:tc>
                <a:tc>
                  <a:txBody>
                    <a:bodyPr>
                      <a:noAutofit/>
                    </a:bodyPr>
                    <a:lstStyle/>
                    <a:p/>
                  </a:txBody>
                  <a:tcPr marR="49975" marB="0" marT="0" anchor="ctr" marL="49975">
                    <a:lnL w="12700" cap="flat">
                      <a:solidFill>
                        <a:srgbClr val="000000"/>
                      </a:solidFill>
                      <a:prstDash val="solid"/>
                      <a:round/>
                      <a:headEnd w="med" len="med" type="none"/>
                      <a:tailEnd w="med" len="med" type="none"/>
                    </a:lnL>
                    <a:lnR w="12700" cap="flat">
                      <a:solidFill>
                        <a:srgbClr val="000000"/>
                      </a:solidFill>
                      <a:prstDash val="solid"/>
                      <a:round/>
                      <a:headEnd w="med" len="med" type="none"/>
                      <a:tailEnd w="med" len="med" type="none"/>
                    </a:lnR>
                    <a:lnT w="12700" cap="flat">
                      <a:solidFill>
                        <a:srgbClr val="000000"/>
                      </a:solidFill>
                      <a:prstDash val="solid"/>
                      <a:round/>
                      <a:headEnd w="med" len="med" type="none"/>
                      <a:tailEnd w="med" len="med" type="none"/>
                    </a:lnT>
                    <a:lnB w="12700" cap="flat">
                      <a:solidFill>
                        <a:srgbClr val="000000"/>
                      </a:solidFill>
                      <a:prstDash val="solid"/>
                      <a:round/>
                      <a:headEnd w="med" len="med" type="none"/>
                      <a:tailEnd w="med" len="med" type="none"/>
                    </a:lnB>
                  </a:tcPr>
                </a:tc>
                <a:tc>
                  <a:txBody>
                    <a:bodyPr>
                      <a:noAutofit/>
                    </a:bodyPr>
                    <a:lstStyle/>
                    <a:p/>
                  </a:txBody>
                  <a:tcPr marR="49975" marB="0" marT="0" anchor="ctr" marL="49975">
                    <a:lnL w="12700" cap="flat">
                      <a:solidFill>
                        <a:srgbClr val="000000"/>
                      </a:solidFill>
                      <a:prstDash val="solid"/>
                      <a:round/>
                      <a:headEnd w="med" len="med" type="none"/>
                      <a:tailEnd w="med" len="med" type="none"/>
                    </a:lnL>
                    <a:lnR w="12700" cap="flat">
                      <a:solidFill>
                        <a:srgbClr val="000000"/>
                      </a:solidFill>
                      <a:prstDash val="solid"/>
                      <a:round/>
                      <a:headEnd w="med" len="med" type="none"/>
                      <a:tailEnd w="med" len="med" type="none"/>
                    </a:lnR>
                    <a:lnT w="12700" cap="flat">
                      <a:solidFill>
                        <a:srgbClr val="000000"/>
                      </a:solidFill>
                      <a:prstDash val="solid"/>
                      <a:round/>
                      <a:headEnd w="med" len="med" type="none"/>
                      <a:tailEnd w="med" len="med" type="none"/>
                    </a:lnT>
                    <a:lnB w="12700" cap="flat">
                      <a:solidFill>
                        <a:srgbClr val="000000"/>
                      </a:solidFill>
                      <a:prstDash val="solid"/>
                      <a:round/>
                      <a:headEnd w="med" len="med" type="none"/>
                      <a:tailEnd w="med" len="med" type="none"/>
                    </a:lnB>
                  </a:tcPr>
                </a:tc>
                <a:tc>
                  <a:txBody>
                    <a:bodyPr>
                      <a:noAutofit/>
                    </a:bodyPr>
                    <a:lstStyle/>
                    <a:p/>
                  </a:txBody>
                  <a:tcPr marR="49975" marB="0" marT="0" anchor="ctr" marL="49975">
                    <a:lnL w="12700" cap="flat">
                      <a:solidFill>
                        <a:srgbClr val="000000"/>
                      </a:solidFill>
                      <a:prstDash val="solid"/>
                      <a:round/>
                      <a:headEnd w="med" len="med" type="none"/>
                      <a:tailEnd w="med" len="med" type="none"/>
                    </a:lnL>
                    <a:lnR w="12700" cap="flat">
                      <a:solidFill>
                        <a:srgbClr val="000000"/>
                      </a:solidFill>
                      <a:prstDash val="solid"/>
                      <a:round/>
                      <a:headEnd w="med" len="med" type="none"/>
                      <a:tailEnd w="med" len="med" type="none"/>
                    </a:lnR>
                    <a:lnT w="12700" cap="flat">
                      <a:solidFill>
                        <a:srgbClr val="000000"/>
                      </a:solidFill>
                      <a:prstDash val="solid"/>
                      <a:round/>
                      <a:headEnd w="med" len="med" type="none"/>
                      <a:tailEnd w="med" len="med" type="none"/>
                    </a:lnT>
                    <a:lnB w="12700" cap="flat">
                      <a:solidFill>
                        <a:srgbClr val="000000"/>
                      </a:solidFill>
                      <a:prstDash val="solid"/>
                      <a:round/>
                      <a:headEnd w="med" len="med" type="none"/>
                      <a:tailEnd w="med" len="med" type="none"/>
                    </a:lnB>
                    <a:solidFill>
                      <a:srgbClr val="FFFFFF"/>
                    </a:solidFill>
                  </a:tcPr>
                </a:tc>
                <a:tc>
                  <a:txBody>
                    <a:bodyPr>
                      <a:noAutofit/>
                    </a:bodyPr>
                    <a:lstStyle/>
                    <a:p/>
                  </a:txBody>
                  <a:tcPr marR="49975" marB="0" marT="0" anchor="ctr" marL="49975">
                    <a:lnL w="12700" cap="flat">
                      <a:solidFill>
                        <a:srgbClr val="000000"/>
                      </a:solidFill>
                      <a:prstDash val="solid"/>
                      <a:round/>
                      <a:headEnd w="med" len="med" type="none"/>
                      <a:tailEnd w="med" len="med" type="none"/>
                    </a:lnL>
                    <a:lnR w="12700" cap="flat">
                      <a:solidFill>
                        <a:srgbClr val="000000"/>
                      </a:solidFill>
                      <a:prstDash val="solid"/>
                      <a:round/>
                      <a:headEnd w="med" len="med" type="none"/>
                      <a:tailEnd w="med" len="med" type="none"/>
                    </a:lnR>
                    <a:lnT w="12700" cap="flat">
                      <a:solidFill>
                        <a:srgbClr val="000000"/>
                      </a:solidFill>
                      <a:prstDash val="solid"/>
                      <a:round/>
                      <a:headEnd w="med" len="med" type="none"/>
                      <a:tailEnd w="med" len="med" type="none"/>
                    </a:lnT>
                    <a:lnB w="12700" cap="flat">
                      <a:solidFill>
                        <a:srgbClr val="000000"/>
                      </a:solidFill>
                      <a:prstDash val="solid"/>
                      <a:round/>
                      <a:headEnd w="med" len="med" type="none"/>
                      <a:tailEnd w="med" len="med" type="none"/>
                    </a:lnB>
                    <a:solidFill>
                      <a:srgbClr val="A6A6A6"/>
                    </a:solidFill>
                  </a:tcPr>
                </a:tc>
              </a:tr>
            </a:tbl>
          </a:graphicData>
        </a:graphic>
      </p:graphicFrame>
      <p:sp>
        <p:nvSpPr>
          <p:cNvPr id="294" name="Shape 294"/>
          <p:cNvSpPr txBox="1"/>
          <p:nvPr/>
        </p:nvSpPr>
        <p:spPr>
          <a:xfrm>
            <a:off y="4894262" x="1143000"/>
            <a:ext cy="838199" cx="7019925"/>
          </a:xfrm>
          <a:prstGeom prst="rect">
            <a:avLst/>
          </a:prstGeom>
          <a:noFill/>
          <a:ln>
            <a:noFill/>
          </a:ln>
        </p:spPr>
        <p:txBody>
          <a:bodyPr bIns="45700" rIns="91425" lIns="91425" tIns="45700" anchor="t" anchorCtr="0">
            <a:noAutofit/>
          </a:bodyPr>
          <a:lstStyle/>
          <a:p>
            <a:pPr algn="l" rtl="0" lvl="0" marR="0" indent="228600" marL="0">
              <a:lnSpc>
                <a:spcPct val="100000"/>
              </a:lnSpc>
              <a:spcBef>
                <a:spcPts val="0"/>
              </a:spcBef>
              <a:spcAft>
                <a:spcPts val="0"/>
              </a:spcAft>
              <a:buClr>
                <a:srgbClr val="000000"/>
              </a:buClr>
              <a:buSzPct val="100000"/>
              <a:buFont typeface="Times New Roman"/>
              <a:buChar char="•"/>
            </a:pPr>
            <a:r>
              <a:rPr strike="noStrike" u="none" b="1" cap="none" baseline="0" sz="1600" lang="en-US" i="0">
                <a:solidFill>
                  <a:srgbClr val="000000"/>
                </a:solidFill>
                <a:latin typeface="Times New Roman"/>
                <a:ea typeface="Times New Roman"/>
                <a:cs typeface="Times New Roman"/>
                <a:sym typeface="Times New Roman"/>
              </a:rPr>
              <a:t> </a:t>
            </a:r>
            <a:r>
              <a:rPr strike="noStrike" u="none" b="1" cap="none" baseline="0" sz="1600" lang="en-US" i="0">
                <a:solidFill>
                  <a:srgbClr val="000000"/>
                </a:solidFill>
                <a:latin typeface="Calibri"/>
                <a:ea typeface="Calibri"/>
                <a:cs typeface="Calibri"/>
                <a:sym typeface="Calibri"/>
              </a:rPr>
              <a:t>Measure</a:t>
            </a:r>
            <a:r>
              <a:rPr strike="noStrike" u="none" b="0" cap="none" baseline="0" sz="1600" lang="en-US" i="0">
                <a:solidFill>
                  <a:srgbClr val="000000"/>
                </a:solidFill>
                <a:latin typeface="Calibri"/>
                <a:ea typeface="Calibri"/>
                <a:cs typeface="Calibri"/>
                <a:sym typeface="Calibri"/>
              </a:rPr>
              <a:t>: Percentage of the U.S. and its territories with GRAV-D data available </a:t>
            </a:r>
          </a:p>
          <a:p>
            <a:pPr algn="l" rtl="0" lvl="0" marR="0" indent="228600" marL="0">
              <a:lnSpc>
                <a:spcPct val="100000"/>
              </a:lnSpc>
              <a:spcBef>
                <a:spcPts val="0"/>
              </a:spcBef>
              <a:spcAft>
                <a:spcPts val="0"/>
              </a:spcAft>
              <a:buClr>
                <a:srgbClr val="000000"/>
              </a:buClr>
              <a:buSzPct val="25000"/>
              <a:buFont typeface="Calibri"/>
              <a:buNone/>
            </a:pPr>
            <a:r>
              <a:rPr strike="noStrike" u="none" b="0" cap="none" baseline="0" sz="1600" lang="en-US" i="0">
                <a:solidFill>
                  <a:srgbClr val="000000"/>
                </a:solidFill>
                <a:latin typeface="Calibri"/>
                <a:ea typeface="Calibri"/>
                <a:cs typeface="Calibri"/>
                <a:sym typeface="Calibri"/>
              </a:rPr>
              <a:t>to support a 1 cm geoid supporting 2 cm orthometric heights.</a:t>
            </a:r>
          </a:p>
          <a:p>
            <a:r>
              <a:t/>
            </a:r>
          </a:p>
        </p:txBody>
      </p:sp>
      <p:sp>
        <p:nvSpPr>
          <p:cNvPr id="295" name="Shape 295"/>
          <p:cNvSpPr txBox="1"/>
          <p:nvPr/>
        </p:nvSpPr>
        <p:spPr>
          <a:xfrm>
            <a:off y="6400800" x="2492375"/>
            <a:ext cy="292100" cx="4278311"/>
          </a:xfrm>
          <a:prstGeom prst="rect">
            <a:avLst/>
          </a:prstGeom>
          <a:noFill/>
          <a:ln>
            <a:noFill/>
          </a:ln>
        </p:spPr>
        <p:txBody>
          <a:bodyPr bIns="45700" rIns="91425" lIns="91425" tIns="45700" anchor="t" anchorCtr="0">
            <a:noAutofit/>
          </a:bodyPr>
          <a:lstStyle/>
          <a:p>
            <a:pPr algn="l" rtl="0" lvl="0" marR="0" indent="0" marL="0">
              <a:lnSpc>
                <a:spcPct val="100000"/>
              </a:lnSpc>
              <a:spcBef>
                <a:spcPts val="0"/>
              </a:spcBef>
              <a:spcAft>
                <a:spcPts val="0"/>
              </a:spcAft>
              <a:buClr>
                <a:srgbClr val="000000"/>
              </a:buClr>
              <a:buSzPct val="25000"/>
              <a:buFont typeface="Calibri"/>
              <a:buNone/>
            </a:pPr>
            <a:r>
              <a:rPr strike="noStrike" u="none" b="1" cap="none" baseline="0" sz="1300" lang="en-US" i="0">
                <a:solidFill>
                  <a:srgbClr val="000000"/>
                </a:solidFill>
                <a:latin typeface="Calibri"/>
                <a:ea typeface="Calibri"/>
                <a:cs typeface="Calibri"/>
                <a:sym typeface="Calibri"/>
              </a:rPr>
              <a:t>*GPRA = Government Performance and Results Act of 1993</a:t>
            </a:r>
          </a:p>
        </p:txBody>
      </p:sp>
      <p:sp>
        <p:nvSpPr>
          <p:cNvPr id="296" name="Shape 296"/>
          <p:cNvSpPr txBox="1"/>
          <p:nvPr/>
        </p:nvSpPr>
        <p:spPr>
          <a:xfrm>
            <a:off y="6356350" x="457200"/>
            <a:ext cy="365125" cx="2133599"/>
          </a:xfrm>
          <a:prstGeom prst="rect">
            <a:avLst/>
          </a:prstGeom>
          <a:noFill/>
          <a:ln>
            <a:noFill/>
          </a:ln>
        </p:spPr>
        <p:txBody>
          <a:bodyPr bIns="45700" rIns="91425" lIns="91425" tIns="45700" anchor="ctr" anchorCtr="0">
            <a:noAutofit/>
          </a:bodyPr>
          <a:lstStyle/>
          <a:p>
            <a:pPr algn="l"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
        <p:nvSpPr>
          <p:cNvPr id="297" name="Shape 297"/>
          <p:cNvSpPr txBox="1"/>
          <p:nvPr/>
        </p:nvSpPr>
        <p:spPr>
          <a:xfrm>
            <a:off y="6356350" x="3124200"/>
            <a:ext cy="365125" cx="2895600"/>
          </a:xfrm>
          <a:prstGeom prst="rect">
            <a:avLst/>
          </a:prstGeom>
          <a:noFill/>
          <a:ln>
            <a:noFill/>
          </a:ln>
        </p:spPr>
        <p:txBody>
          <a:bodyPr bIns="45700" rIns="91425" lIns="91425" tIns="45700" anchor="ctr" anchorCtr="0">
            <a:noAutofit/>
          </a:bodyPr>
          <a:lstStyle/>
          <a:p>
            <a:pPr algn="ct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National Height Mod Partners Mtg</a:t>
            </a:r>
          </a:p>
        </p:txBody>
      </p:sp>
      <p:sp>
        <p:nvSpPr>
          <p:cNvPr id="298" name="Shape 298"/>
          <p:cNvSpPr txBox="1"/>
          <p:nvPr/>
        </p:nvSpPr>
        <p:spPr>
          <a:xfrm>
            <a:off y="6356350" x="6553200"/>
            <a:ext cy="365125" cx="2133599"/>
          </a:xfrm>
          <a:prstGeom prst="rect">
            <a:avLst/>
          </a:prstGeom>
          <a:noFill/>
          <a:ln>
            <a:noFill/>
          </a:ln>
        </p:spPr>
        <p:txBody>
          <a:bodyPr bIns="45700" rIns="91425" lIns="91425" tIns="45700" anchor="ctr" anchorCtr="0">
            <a:noAutofit/>
          </a:bodyPr>
          <a:lstStyle/>
          <a:p>
            <a:pPr algn="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3" name="Shape 303"/>
        <p:cNvGrpSpPr/>
        <p:nvPr/>
      </p:nvGrpSpPr>
      <p:grpSpPr>
        <a:xfrm>
          <a:off y="0" x="0"/>
          <a:ext cy="0" cx="0"/>
          <a:chOff y="0" x="0"/>
          <a:chExt cy="0" cx="0"/>
        </a:xfrm>
      </p:grpSpPr>
      <p:sp>
        <p:nvSpPr>
          <p:cNvPr id="304" name="Shape 304"/>
          <p:cNvSpPr txBox="1"/>
          <p:nvPr>
            <p:ph type="title"/>
          </p:nvPr>
        </p:nvSpPr>
        <p:spPr>
          <a:xfrm>
            <a:off y="274637" x="457200"/>
            <a:ext cy="1143000" cx="8229600"/>
          </a:xfrm>
          <a:prstGeom prst="rect">
            <a:avLst/>
          </a:prstGeom>
          <a:noFill/>
          <a:ln>
            <a:noFill/>
          </a:ln>
        </p:spPr>
        <p:txBody>
          <a:bodyPr bIns="45700" rIns="91425" lIns="91425" tIns="45700" anchor="ctr" anchorCtr="0">
            <a:noAutofit/>
          </a:bodyPr>
          <a:lstStyle/>
          <a:p>
            <a:pPr algn="ctr" rtl="0" lvl="0" marR="0" indent="0" marL="0">
              <a:lnSpc>
                <a:spcPct val="100000"/>
              </a:lnSpc>
              <a:spcBef>
                <a:spcPts val="0"/>
              </a:spcBef>
              <a:spcAft>
                <a:spcPts val="0"/>
              </a:spcAft>
              <a:buClr>
                <a:schemeClr val="dk1"/>
              </a:buClr>
              <a:buSzPct val="25000"/>
              <a:buFont typeface="Calibri"/>
              <a:buNone/>
            </a:pPr>
            <a:r>
              <a:rPr strike="noStrike" u="none" b="0" cap="none" baseline="0" sz="4400" lang="en-US" i="0">
                <a:solidFill>
                  <a:schemeClr val="dk1"/>
                </a:solidFill>
                <a:latin typeface="Calibri"/>
                <a:ea typeface="Calibri"/>
                <a:cs typeface="Calibri"/>
                <a:sym typeface="Calibri"/>
              </a:rPr>
              <a:t>Survey and Block Plans</a:t>
            </a:r>
          </a:p>
        </p:txBody>
      </p:sp>
      <p:sp>
        <p:nvSpPr>
          <p:cNvPr id="305" name="Shape 305"/>
          <p:cNvSpPr txBox="1"/>
          <p:nvPr>
            <p:ph idx="1" type="body"/>
          </p:nvPr>
        </p:nvSpPr>
        <p:spPr>
          <a:xfrm>
            <a:off y="1600200" x="4648200"/>
            <a:ext cy="4525961" cx="4038599"/>
          </a:xfrm>
          <a:prstGeom prst="rect">
            <a:avLst/>
          </a:prstGeom>
          <a:noFill/>
          <a:ln>
            <a:noFill/>
          </a:ln>
        </p:spPr>
        <p:txBody>
          <a:bodyPr bIns="45700" rIns="91425" lIns="91425" tIns="45700" anchor="t" anchorCtr="0">
            <a:noAutofit/>
          </a:bodyPr>
          <a:lstStyle/>
          <a:p>
            <a:pPr algn="l" rtl="0" lvl="0" marR="0" indent="-342900" marL="342900">
              <a:lnSpc>
                <a:spcPct val="100000"/>
              </a:lnSpc>
              <a:spcBef>
                <a:spcPts val="0"/>
              </a:spcBef>
              <a:spcAft>
                <a:spcPts val="0"/>
              </a:spcAft>
              <a:buClr>
                <a:schemeClr val="dk1"/>
              </a:buClr>
              <a:buSzPct val="100000"/>
              <a:buFont typeface="Calibri"/>
              <a:buChar char="•"/>
            </a:pPr>
            <a:r>
              <a:rPr strike="noStrike" u="none" b="0" cap="none" baseline="0" sz="2800" lang="en-US" i="0">
                <a:solidFill>
                  <a:schemeClr val="dk1"/>
                </a:solidFill>
                <a:latin typeface="Calibri"/>
                <a:ea typeface="Calibri"/>
                <a:cs typeface="Calibri"/>
                <a:sym typeface="Calibri"/>
              </a:rPr>
              <a:t>Layout rectangular survey 400 x 500 km</a:t>
            </a:r>
          </a:p>
          <a:p>
            <a:pPr algn="l" rtl="0" lvl="0" marR="0" indent="-342900" marL="342900">
              <a:lnSpc>
                <a:spcPct val="100000"/>
              </a:lnSpc>
              <a:spcBef>
                <a:spcPts val="560"/>
              </a:spcBef>
              <a:spcAft>
                <a:spcPts val="0"/>
              </a:spcAft>
              <a:buClr>
                <a:schemeClr val="dk1"/>
              </a:buClr>
              <a:buSzPct val="100000"/>
              <a:buFont typeface="Calibri"/>
              <a:buChar char="•"/>
            </a:pPr>
            <a:r>
              <a:rPr strike="noStrike" u="none" b="0" cap="none" baseline="0" sz="2800" lang="en-US" i="0">
                <a:solidFill>
                  <a:schemeClr val="dk1"/>
                </a:solidFill>
                <a:latin typeface="Calibri"/>
                <a:ea typeface="Calibri"/>
                <a:cs typeface="Calibri"/>
                <a:sym typeface="Calibri"/>
              </a:rPr>
              <a:t>Extends beyond the shelf break</a:t>
            </a:r>
          </a:p>
          <a:p>
            <a:pPr algn="l" rtl="0" lvl="0" marR="0" indent="-342900" marL="342900">
              <a:lnSpc>
                <a:spcPct val="100000"/>
              </a:lnSpc>
              <a:spcBef>
                <a:spcPts val="560"/>
              </a:spcBef>
              <a:spcAft>
                <a:spcPts val="0"/>
              </a:spcAft>
              <a:buClr>
                <a:schemeClr val="dk1"/>
              </a:buClr>
              <a:buSzPct val="100000"/>
              <a:buFont typeface="Calibri"/>
              <a:buChar char="•"/>
            </a:pPr>
            <a:r>
              <a:rPr strike="noStrike" u="none" b="0" cap="none" baseline="0" sz="2800" lang="en-US" i="0">
                <a:solidFill>
                  <a:schemeClr val="dk1"/>
                </a:solidFill>
                <a:latin typeface="Calibri"/>
                <a:ea typeface="Calibri"/>
                <a:cs typeface="Calibri"/>
                <a:sym typeface="Calibri"/>
              </a:rPr>
              <a:t>Block size will reflect the endurance of the aircraft</a:t>
            </a:r>
          </a:p>
        </p:txBody>
      </p:sp>
      <p:pic>
        <p:nvPicPr>
          <p:cNvPr id="306" name="Shape 306"/>
          <p:cNvPicPr preferRelativeResize="0"/>
          <p:nvPr/>
        </p:nvPicPr>
        <p:blipFill rotWithShape="1">
          <a:blip r:embed="rId3"/>
          <a:srcRect t="7620" b="16580" r="27934" l="21301"/>
          <a:stretch/>
        </p:blipFill>
        <p:spPr>
          <a:xfrm>
            <a:off y="1714500" x="500062"/>
            <a:ext cy="3571874" cx="3862387"/>
          </a:xfrm>
          <a:prstGeom prst="rect">
            <a:avLst/>
          </a:prstGeom>
          <a:noFill/>
          <a:ln>
            <a:noFill/>
          </a:ln>
        </p:spPr>
      </p:pic>
      <p:sp>
        <p:nvSpPr>
          <p:cNvPr id="307" name="Shape 307"/>
          <p:cNvSpPr txBox="1"/>
          <p:nvPr/>
        </p:nvSpPr>
        <p:spPr>
          <a:xfrm>
            <a:off y="6356350" x="457200"/>
            <a:ext cy="365125" cx="2133599"/>
          </a:xfrm>
          <a:prstGeom prst="rect">
            <a:avLst/>
          </a:prstGeom>
          <a:noFill/>
          <a:ln>
            <a:noFill/>
          </a:ln>
        </p:spPr>
        <p:txBody>
          <a:bodyPr bIns="45700" rIns="91425" lIns="91425" tIns="45700" anchor="ctr" anchorCtr="0">
            <a:noAutofit/>
          </a:bodyPr>
          <a:lstStyle/>
          <a:p>
            <a:pPr algn="l"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
        <p:nvSpPr>
          <p:cNvPr id="308" name="Shape 308"/>
          <p:cNvSpPr txBox="1"/>
          <p:nvPr/>
        </p:nvSpPr>
        <p:spPr>
          <a:xfrm>
            <a:off y="6356350" x="3124200"/>
            <a:ext cy="365125" cx="2895600"/>
          </a:xfrm>
          <a:prstGeom prst="rect">
            <a:avLst/>
          </a:prstGeom>
          <a:noFill/>
          <a:ln>
            <a:noFill/>
          </a:ln>
        </p:spPr>
        <p:txBody>
          <a:bodyPr bIns="45700" rIns="91425" lIns="91425" tIns="45700" anchor="ctr" anchorCtr="0">
            <a:noAutofit/>
          </a:bodyPr>
          <a:lstStyle/>
          <a:p>
            <a:pPr algn="ct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National Height Mod Partners Mtg</a:t>
            </a:r>
          </a:p>
        </p:txBody>
      </p:sp>
      <p:sp>
        <p:nvSpPr>
          <p:cNvPr id="309" name="Shape 309"/>
          <p:cNvSpPr txBox="1"/>
          <p:nvPr/>
        </p:nvSpPr>
        <p:spPr>
          <a:xfrm>
            <a:off y="6356350" x="6553200"/>
            <a:ext cy="365125" cx="2133599"/>
          </a:xfrm>
          <a:prstGeom prst="rect">
            <a:avLst/>
          </a:prstGeom>
          <a:noFill/>
          <a:ln>
            <a:noFill/>
          </a:ln>
        </p:spPr>
        <p:txBody>
          <a:bodyPr bIns="45700" rIns="91425" lIns="91425" tIns="45700" anchor="ctr" anchorCtr="0">
            <a:noAutofit/>
          </a:bodyPr>
          <a:lstStyle/>
          <a:p>
            <a:pPr algn="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4" name="Shape 314"/>
        <p:cNvGrpSpPr/>
        <p:nvPr/>
      </p:nvGrpSpPr>
      <p:grpSpPr>
        <a:xfrm>
          <a:off y="0" x="0"/>
          <a:ext cy="0" cx="0"/>
          <a:chOff y="0" x="0"/>
          <a:chExt cy="0" cx="0"/>
        </a:xfrm>
      </p:grpSpPr>
      <p:sp>
        <p:nvSpPr>
          <p:cNvPr id="315" name="Shape 315"/>
          <p:cNvSpPr txBox="1"/>
          <p:nvPr>
            <p:ph type="title"/>
          </p:nvPr>
        </p:nvSpPr>
        <p:spPr>
          <a:xfrm>
            <a:off y="274637" x="457200"/>
            <a:ext cy="1143000" cx="8229600"/>
          </a:xfrm>
          <a:prstGeom prst="rect">
            <a:avLst/>
          </a:prstGeom>
          <a:noFill/>
          <a:ln>
            <a:noFill/>
          </a:ln>
        </p:spPr>
        <p:txBody>
          <a:bodyPr bIns="45700" rIns="91425" lIns="91425" tIns="45700" anchor="ctr" anchorCtr="0">
            <a:noAutofit/>
          </a:bodyPr>
          <a:lstStyle/>
          <a:p>
            <a:pPr algn="ctr" rtl="0" lvl="0" marR="0" indent="0" marL="0">
              <a:lnSpc>
                <a:spcPct val="100000"/>
              </a:lnSpc>
              <a:spcBef>
                <a:spcPts val="0"/>
              </a:spcBef>
              <a:spcAft>
                <a:spcPts val="0"/>
              </a:spcAft>
              <a:buClr>
                <a:schemeClr val="dk1"/>
              </a:buClr>
              <a:buSzPct val="25000"/>
              <a:buFont typeface="Calibri"/>
              <a:buNone/>
            </a:pPr>
            <a:r>
              <a:rPr strike="noStrike" u="none" b="0" cap="none" baseline="0" sz="4400" lang="en-US" i="0">
                <a:solidFill>
                  <a:schemeClr val="dk1"/>
                </a:solidFill>
                <a:latin typeface="Calibri"/>
                <a:ea typeface="Calibri"/>
                <a:cs typeface="Calibri"/>
                <a:sym typeface="Calibri"/>
              </a:rPr>
              <a:t>Survey and Block Plans</a:t>
            </a:r>
          </a:p>
        </p:txBody>
      </p:sp>
      <p:sp>
        <p:nvSpPr>
          <p:cNvPr id="316" name="Shape 316"/>
          <p:cNvSpPr txBox="1"/>
          <p:nvPr>
            <p:ph idx="1" type="body"/>
          </p:nvPr>
        </p:nvSpPr>
        <p:spPr>
          <a:xfrm>
            <a:off y="1600200" x="4648200"/>
            <a:ext cy="4525961" cx="4038599"/>
          </a:xfrm>
          <a:prstGeom prst="rect">
            <a:avLst/>
          </a:prstGeom>
          <a:noFill/>
          <a:ln>
            <a:noFill/>
          </a:ln>
        </p:spPr>
        <p:txBody>
          <a:bodyPr bIns="45700" rIns="91425" lIns="91425" tIns="45700" anchor="t" anchorCtr="0">
            <a:noAutofit/>
          </a:bodyPr>
          <a:lstStyle/>
          <a:p>
            <a:pPr algn="l" rtl="0" lvl="0" marR="0" indent="-342900" marL="342900">
              <a:lnSpc>
                <a:spcPct val="100000"/>
              </a:lnSpc>
              <a:spcBef>
                <a:spcPts val="0"/>
              </a:spcBef>
              <a:spcAft>
                <a:spcPts val="0"/>
              </a:spcAft>
              <a:buClr>
                <a:schemeClr val="dk1"/>
              </a:buClr>
              <a:buSzPct val="100000"/>
              <a:buFont typeface="Calibri"/>
              <a:buChar char="•"/>
            </a:pPr>
            <a:r>
              <a:rPr strike="noStrike" u="none" b="0" cap="none" baseline="0" sz="2800" lang="en-US" i="0">
                <a:solidFill>
                  <a:schemeClr val="dk1"/>
                </a:solidFill>
                <a:latin typeface="Calibri"/>
                <a:ea typeface="Calibri"/>
                <a:cs typeface="Calibri"/>
                <a:sym typeface="Calibri"/>
              </a:rPr>
              <a:t>Data lines spaced 10 km apart</a:t>
            </a:r>
          </a:p>
          <a:p>
            <a:pPr algn="l" rtl="0" lvl="0" marR="0" indent="-342900" marL="342900">
              <a:lnSpc>
                <a:spcPct val="100000"/>
              </a:lnSpc>
              <a:spcBef>
                <a:spcPts val="560"/>
              </a:spcBef>
              <a:spcAft>
                <a:spcPts val="0"/>
              </a:spcAft>
              <a:buClr>
                <a:schemeClr val="dk1"/>
              </a:buClr>
              <a:buSzPct val="100000"/>
              <a:buFont typeface="Calibri"/>
              <a:buChar char="•"/>
            </a:pPr>
            <a:r>
              <a:rPr strike="noStrike" u="none" b="0" cap="none" baseline="0" sz="2800" lang="en-US" i="0">
                <a:solidFill>
                  <a:schemeClr val="dk1"/>
                </a:solidFill>
                <a:latin typeface="Calibri"/>
                <a:ea typeface="Calibri"/>
                <a:cs typeface="Calibri"/>
                <a:sym typeface="Calibri"/>
              </a:rPr>
              <a:t>Cross lines spaced 60-80 km apart</a:t>
            </a:r>
          </a:p>
          <a:p>
            <a:pPr algn="l" rtl="0" lvl="0" marR="0" indent="-342900" marL="342900">
              <a:lnSpc>
                <a:spcPct val="100000"/>
              </a:lnSpc>
              <a:spcBef>
                <a:spcPts val="560"/>
              </a:spcBef>
              <a:spcAft>
                <a:spcPts val="0"/>
              </a:spcAft>
              <a:buClr>
                <a:schemeClr val="dk1"/>
              </a:buClr>
              <a:buSzPct val="100000"/>
              <a:buFont typeface="Calibri"/>
              <a:buChar char="•"/>
            </a:pPr>
            <a:r>
              <a:rPr strike="noStrike" u="none" b="0" cap="none" baseline="0" sz="2800" lang="en-US" i="0">
                <a:solidFill>
                  <a:schemeClr val="dk1"/>
                </a:solidFill>
                <a:latin typeface="Calibri"/>
                <a:ea typeface="Calibri"/>
                <a:cs typeface="Calibri"/>
                <a:sym typeface="Calibri"/>
              </a:rPr>
              <a:t>Flight altitude 20,000 ft</a:t>
            </a:r>
          </a:p>
          <a:p>
            <a:pPr algn="l" rtl="0" lvl="0" marR="0" indent="-342900" marL="342900">
              <a:lnSpc>
                <a:spcPct val="100000"/>
              </a:lnSpc>
              <a:spcBef>
                <a:spcPts val="560"/>
              </a:spcBef>
              <a:spcAft>
                <a:spcPts val="0"/>
              </a:spcAft>
              <a:buClr>
                <a:schemeClr val="dk1"/>
              </a:buClr>
              <a:buSzPct val="100000"/>
              <a:buFont typeface="Calibri"/>
              <a:buChar char="•"/>
            </a:pPr>
            <a:r>
              <a:rPr strike="noStrike" u="none" b="0" cap="none" baseline="0" sz="2800" lang="en-US" i="0">
                <a:solidFill>
                  <a:schemeClr val="dk1"/>
                </a:solidFill>
                <a:latin typeface="Calibri"/>
                <a:ea typeface="Calibri"/>
                <a:cs typeface="Calibri"/>
                <a:sym typeface="Calibri"/>
              </a:rPr>
              <a:t>Nominal speed 220-250 kts</a:t>
            </a:r>
          </a:p>
        </p:txBody>
      </p:sp>
      <p:pic>
        <p:nvPicPr>
          <p:cNvPr id="317" name="Shape 317"/>
          <p:cNvPicPr preferRelativeResize="0"/>
          <p:nvPr/>
        </p:nvPicPr>
        <p:blipFill rotWithShape="1">
          <a:blip r:embed="rId3"/>
          <a:srcRect t="6071" b="2925" r="0" l="0"/>
          <a:stretch/>
        </p:blipFill>
        <p:spPr>
          <a:xfrm>
            <a:off y="1660525" x="741362"/>
            <a:ext cy="4414837" cx="3751262"/>
          </a:xfrm>
          <a:prstGeom prst="rect">
            <a:avLst/>
          </a:prstGeom>
          <a:noFill/>
          <a:ln>
            <a:noFill/>
          </a:ln>
        </p:spPr>
      </p:pic>
      <p:sp>
        <p:nvSpPr>
          <p:cNvPr id="318" name="Shape 318"/>
          <p:cNvSpPr txBox="1"/>
          <p:nvPr/>
        </p:nvSpPr>
        <p:spPr>
          <a:xfrm>
            <a:off y="6356350" x="457200"/>
            <a:ext cy="365125" cx="2133599"/>
          </a:xfrm>
          <a:prstGeom prst="rect">
            <a:avLst/>
          </a:prstGeom>
          <a:noFill/>
          <a:ln>
            <a:noFill/>
          </a:ln>
        </p:spPr>
        <p:txBody>
          <a:bodyPr bIns="45700" rIns="91425" lIns="91425" tIns="45700" anchor="ctr" anchorCtr="0">
            <a:noAutofit/>
          </a:bodyPr>
          <a:lstStyle/>
          <a:p>
            <a:pPr algn="l"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
        <p:nvSpPr>
          <p:cNvPr id="319" name="Shape 319"/>
          <p:cNvSpPr txBox="1"/>
          <p:nvPr/>
        </p:nvSpPr>
        <p:spPr>
          <a:xfrm>
            <a:off y="6356350" x="3124200"/>
            <a:ext cy="365125" cx="2895600"/>
          </a:xfrm>
          <a:prstGeom prst="rect">
            <a:avLst/>
          </a:prstGeom>
          <a:noFill/>
          <a:ln>
            <a:noFill/>
          </a:ln>
        </p:spPr>
        <p:txBody>
          <a:bodyPr bIns="45700" rIns="91425" lIns="91425" tIns="45700" anchor="ctr" anchorCtr="0">
            <a:noAutofit/>
          </a:bodyPr>
          <a:lstStyle/>
          <a:p>
            <a:pPr algn="ct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National Height Mod Partners Mtg</a:t>
            </a:r>
          </a:p>
        </p:txBody>
      </p:sp>
      <p:sp>
        <p:nvSpPr>
          <p:cNvPr id="320" name="Shape 320"/>
          <p:cNvSpPr txBox="1"/>
          <p:nvPr/>
        </p:nvSpPr>
        <p:spPr>
          <a:xfrm>
            <a:off y="6356350" x="6553200"/>
            <a:ext cy="365125" cx="2133599"/>
          </a:xfrm>
          <a:prstGeom prst="rect">
            <a:avLst/>
          </a:prstGeom>
          <a:noFill/>
          <a:ln>
            <a:noFill/>
          </a:ln>
        </p:spPr>
        <p:txBody>
          <a:bodyPr bIns="45700" rIns="91425" lIns="91425" tIns="45700" anchor="ctr" anchorCtr="0">
            <a:noAutofit/>
          </a:bodyPr>
          <a:lstStyle/>
          <a:p>
            <a:pPr algn="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5" name="Shape 325"/>
        <p:cNvGrpSpPr/>
        <p:nvPr/>
      </p:nvGrpSpPr>
      <p:grpSpPr>
        <a:xfrm>
          <a:off y="0" x="0"/>
          <a:ext cy="0" cx="0"/>
          <a:chOff y="0" x="0"/>
          <a:chExt cy="0" cx="0"/>
        </a:xfrm>
      </p:grpSpPr>
      <p:sp>
        <p:nvSpPr>
          <p:cNvPr id="326" name="Shape 326"/>
          <p:cNvSpPr txBox="1"/>
          <p:nvPr>
            <p:ph type="title"/>
          </p:nvPr>
        </p:nvSpPr>
        <p:spPr>
          <a:xfrm>
            <a:off y="274637" x="457200"/>
            <a:ext cy="1143000" cx="8229600"/>
          </a:xfrm>
          <a:prstGeom prst="rect">
            <a:avLst/>
          </a:prstGeom>
          <a:noFill/>
          <a:ln>
            <a:noFill/>
          </a:ln>
        </p:spPr>
        <p:txBody>
          <a:bodyPr bIns="45700" rIns="91425" lIns="91425" tIns="45700" anchor="ctr" anchorCtr="0">
            <a:noAutofit/>
          </a:bodyPr>
          <a:lstStyle/>
          <a:p>
            <a:pPr algn="ctr" rtl="0" lvl="0" marR="0" indent="0" marL="0">
              <a:lnSpc>
                <a:spcPct val="100000"/>
              </a:lnSpc>
              <a:spcBef>
                <a:spcPts val="0"/>
              </a:spcBef>
              <a:spcAft>
                <a:spcPts val="0"/>
              </a:spcAft>
              <a:buClr>
                <a:srgbClr val="0000FF"/>
              </a:buClr>
              <a:buSzPct val="25000"/>
              <a:buFont typeface="Calibri"/>
              <a:buNone/>
            </a:pPr>
            <a:r>
              <a:rPr strike="noStrike" u="none" b="0" cap="none" baseline="0" sz="4400" lang="en-US" i="0">
                <a:solidFill>
                  <a:srgbClr val="0000FF"/>
                </a:solidFill>
                <a:latin typeface="Calibri"/>
                <a:ea typeface="Calibri"/>
                <a:cs typeface="Calibri"/>
                <a:sym typeface="Calibri"/>
              </a:rPr>
              <a:t>GRAV-D Aircraft</a:t>
            </a:r>
          </a:p>
        </p:txBody>
      </p:sp>
      <p:sp>
        <p:nvSpPr>
          <p:cNvPr id="327" name="Shape 327"/>
          <p:cNvSpPr txBox="1"/>
          <p:nvPr>
            <p:ph idx="1" type="body"/>
          </p:nvPr>
        </p:nvSpPr>
        <p:spPr>
          <a:xfrm>
            <a:off y="1524000" x="304800"/>
            <a:ext cy="4525961" cx="4419599"/>
          </a:xfrm>
          <a:prstGeom prst="rect">
            <a:avLst/>
          </a:prstGeom>
          <a:noFill/>
          <a:ln>
            <a:noFill/>
          </a:ln>
        </p:spPr>
        <p:txBody>
          <a:bodyPr bIns="45700" rIns="91425" lIns="91425" tIns="45700" anchor="t" anchorCtr="0">
            <a:noAutofit/>
          </a:bodyPr>
          <a:lstStyle/>
          <a:p>
            <a:pPr algn="l" rtl="0" lvl="0" marR="0" indent="-342900" marL="342900">
              <a:lnSpc>
                <a:spcPct val="100000"/>
              </a:lnSpc>
              <a:spcBef>
                <a:spcPts val="0"/>
              </a:spcBef>
              <a:spcAft>
                <a:spcPts val="0"/>
              </a:spcAft>
              <a:buClr>
                <a:schemeClr val="dk1"/>
              </a:buClr>
              <a:buSzPct val="100000"/>
              <a:buFont typeface="Calibri"/>
              <a:buChar char="•"/>
            </a:pPr>
            <a:r>
              <a:rPr strike="noStrike" u="none" b="0" cap="none" baseline="0" sz="2800" lang="en-US" i="0">
                <a:solidFill>
                  <a:schemeClr val="dk1"/>
                </a:solidFill>
                <a:latin typeface="Calibri"/>
                <a:ea typeface="Calibri"/>
                <a:cs typeface="Calibri"/>
                <a:sym typeface="Calibri"/>
              </a:rPr>
              <a:t>DOI Bureau of Land Management</a:t>
            </a:r>
          </a:p>
          <a:p>
            <a:pPr algn="l" rtl="0" lvl="1" marR="0" indent="-285750" marL="742950">
              <a:lnSpc>
                <a:spcPct val="100000"/>
              </a:lnSpc>
              <a:spcBef>
                <a:spcPts val="480"/>
              </a:spcBef>
              <a:spcAft>
                <a:spcPts val="0"/>
              </a:spcAft>
              <a:buClr>
                <a:schemeClr val="dk1"/>
              </a:buClr>
              <a:buSzPct val="100000"/>
              <a:buFont typeface="Calibri"/>
              <a:buChar char="–"/>
            </a:pPr>
            <a:r>
              <a:rPr strike="noStrike" u="none" b="0" cap="none" baseline="0" sz="2400" lang="en-US" i="0">
                <a:solidFill>
                  <a:schemeClr val="dk1"/>
                </a:solidFill>
                <a:latin typeface="Calibri"/>
                <a:ea typeface="Calibri"/>
                <a:cs typeface="Calibri"/>
                <a:sym typeface="Calibri"/>
              </a:rPr>
              <a:t>Pilatus PC-12</a:t>
            </a:r>
          </a:p>
          <a:p>
            <a:pPr algn="l" rtl="0" lvl="0" marR="0" indent="-342900" marL="342900">
              <a:lnSpc>
                <a:spcPct val="100000"/>
              </a:lnSpc>
              <a:spcBef>
                <a:spcPts val="560"/>
              </a:spcBef>
              <a:spcAft>
                <a:spcPts val="0"/>
              </a:spcAft>
              <a:buClr>
                <a:schemeClr val="dk1"/>
              </a:buClr>
              <a:buSzPct val="100000"/>
              <a:buFont typeface="Calibri"/>
              <a:buChar char="•"/>
            </a:pPr>
            <a:r>
              <a:rPr strike="noStrike" u="none" b="0" cap="none" baseline="0" sz="2800" lang="en-US" i="0">
                <a:solidFill>
                  <a:schemeClr val="dk1"/>
                </a:solidFill>
                <a:latin typeface="Calibri"/>
                <a:ea typeface="Calibri"/>
                <a:cs typeface="Calibri"/>
                <a:sym typeface="Calibri"/>
              </a:rPr>
              <a:t>Fugro</a:t>
            </a:r>
          </a:p>
          <a:p>
            <a:pPr algn="l" rtl="0" lvl="1" marR="0" indent="-285750" marL="742950">
              <a:lnSpc>
                <a:spcPct val="100000"/>
              </a:lnSpc>
              <a:spcBef>
                <a:spcPts val="480"/>
              </a:spcBef>
              <a:spcAft>
                <a:spcPts val="0"/>
              </a:spcAft>
              <a:buClr>
                <a:schemeClr val="dk1"/>
              </a:buClr>
              <a:buSzPct val="100000"/>
              <a:buFont typeface="Calibri"/>
              <a:buChar char="–"/>
            </a:pPr>
            <a:r>
              <a:rPr strike="noStrike" u="none" b="0" cap="none" baseline="0" sz="2400" lang="en-US" i="0">
                <a:solidFill>
                  <a:schemeClr val="dk1"/>
                </a:solidFill>
                <a:latin typeface="Calibri"/>
                <a:ea typeface="Calibri"/>
                <a:cs typeface="Calibri"/>
                <a:sym typeface="Calibri"/>
              </a:rPr>
              <a:t>King Air E-90A</a:t>
            </a:r>
          </a:p>
          <a:p>
            <a:pPr algn="l" rtl="0" lvl="1" marR="0" indent="-285750" marL="742950">
              <a:lnSpc>
                <a:spcPct val="100000"/>
              </a:lnSpc>
              <a:spcBef>
                <a:spcPts val="480"/>
              </a:spcBef>
              <a:spcAft>
                <a:spcPts val="0"/>
              </a:spcAft>
              <a:buClr>
                <a:schemeClr val="dk1"/>
              </a:buClr>
              <a:buSzPct val="100000"/>
              <a:buFont typeface="Calibri"/>
              <a:buChar char="–"/>
            </a:pPr>
            <a:r>
              <a:rPr strike="noStrike" u="none" b="0" cap="none" baseline="0" sz="2400" lang="en-US" i="0">
                <a:solidFill>
                  <a:schemeClr val="dk1"/>
                </a:solidFill>
                <a:latin typeface="Calibri"/>
                <a:ea typeface="Calibri"/>
                <a:cs typeface="Calibri"/>
                <a:sym typeface="Calibri"/>
              </a:rPr>
              <a:t>Cessna Conquest</a:t>
            </a:r>
          </a:p>
          <a:p>
            <a:pPr algn="l" rtl="0" lvl="0" marR="0" indent="-342900" marL="342900">
              <a:lnSpc>
                <a:spcPct val="100000"/>
              </a:lnSpc>
              <a:spcBef>
                <a:spcPts val="560"/>
              </a:spcBef>
              <a:spcAft>
                <a:spcPts val="0"/>
              </a:spcAft>
              <a:buClr>
                <a:schemeClr val="dk1"/>
              </a:buClr>
              <a:buSzPct val="100000"/>
              <a:buFont typeface="Calibri"/>
              <a:buChar char="•"/>
            </a:pPr>
            <a:r>
              <a:rPr strike="noStrike" u="none" b="0" cap="none" baseline="0" sz="2800" lang="en-US" i="0">
                <a:solidFill>
                  <a:schemeClr val="dk1"/>
                </a:solidFill>
                <a:latin typeface="Calibri"/>
                <a:ea typeface="Calibri"/>
                <a:cs typeface="Calibri"/>
                <a:sym typeface="Calibri"/>
              </a:rPr>
              <a:t>Naval Research Lab</a:t>
            </a:r>
          </a:p>
          <a:p>
            <a:pPr algn="l" rtl="0" lvl="1" marR="0" indent="-285750" marL="742950">
              <a:lnSpc>
                <a:spcPct val="100000"/>
              </a:lnSpc>
              <a:spcBef>
                <a:spcPts val="480"/>
              </a:spcBef>
              <a:spcAft>
                <a:spcPts val="0"/>
              </a:spcAft>
              <a:buClr>
                <a:schemeClr val="dk1"/>
              </a:buClr>
              <a:buSzPct val="100000"/>
              <a:buFont typeface="Calibri"/>
              <a:buChar char="–"/>
            </a:pPr>
            <a:r>
              <a:rPr strike="noStrike" u="none" b="0" cap="none" baseline="0" sz="2400" lang="en-US" i="0">
                <a:solidFill>
                  <a:schemeClr val="dk1"/>
                </a:solidFill>
                <a:latin typeface="Calibri"/>
                <a:ea typeface="Calibri"/>
                <a:cs typeface="Calibri"/>
                <a:sym typeface="Calibri"/>
              </a:rPr>
              <a:t>King Air RC-12</a:t>
            </a:r>
          </a:p>
          <a:p>
            <a:pPr algn="l" rtl="0" lvl="0" marR="0" indent="-342900" marL="342900">
              <a:lnSpc>
                <a:spcPct val="100000"/>
              </a:lnSpc>
              <a:spcBef>
                <a:spcPts val="560"/>
              </a:spcBef>
              <a:spcAft>
                <a:spcPts val="0"/>
              </a:spcAft>
              <a:buClr>
                <a:schemeClr val="dk1"/>
              </a:buClr>
              <a:buSzPct val="100000"/>
              <a:buFont typeface="Calibri"/>
              <a:buChar char="•"/>
            </a:pPr>
            <a:r>
              <a:rPr strike="noStrike" u="none" b="0" cap="none" baseline="0" sz="2800" lang="en-US" i="0">
                <a:solidFill>
                  <a:schemeClr val="dk1"/>
                </a:solidFill>
                <a:latin typeface="Calibri"/>
                <a:ea typeface="Calibri"/>
                <a:cs typeface="Calibri"/>
                <a:sym typeface="Calibri"/>
              </a:rPr>
              <a:t>NOAA </a:t>
            </a:r>
          </a:p>
          <a:p>
            <a:pPr algn="l" rtl="0" lvl="1" marR="0" indent="-285750" marL="742950">
              <a:lnSpc>
                <a:spcPct val="100000"/>
              </a:lnSpc>
              <a:spcBef>
                <a:spcPts val="480"/>
              </a:spcBef>
              <a:spcAft>
                <a:spcPts val="0"/>
              </a:spcAft>
              <a:buClr>
                <a:schemeClr val="dk1"/>
              </a:buClr>
              <a:buSzPct val="100000"/>
              <a:buFont typeface="Calibri"/>
              <a:buChar char="–"/>
            </a:pPr>
            <a:r>
              <a:rPr strike="noStrike" u="none" b="0" cap="none" baseline="0" sz="2400" lang="en-US" i="0">
                <a:solidFill>
                  <a:schemeClr val="dk1"/>
                </a:solidFill>
                <a:latin typeface="Calibri"/>
                <a:ea typeface="Calibri"/>
                <a:cs typeface="Calibri"/>
                <a:sym typeface="Calibri"/>
              </a:rPr>
              <a:t>Gulfstream Jet Prop</a:t>
            </a:r>
          </a:p>
          <a:p>
            <a:pPr algn="l" rtl="0" lvl="1" marR="0" indent="-285750" marL="742950">
              <a:lnSpc>
                <a:spcPct val="100000"/>
              </a:lnSpc>
              <a:spcBef>
                <a:spcPts val="480"/>
              </a:spcBef>
              <a:spcAft>
                <a:spcPts val="0"/>
              </a:spcAft>
              <a:buClr>
                <a:schemeClr val="dk1"/>
              </a:buClr>
              <a:buSzPct val="100000"/>
              <a:buFont typeface="Calibri"/>
              <a:buChar char="–"/>
            </a:pPr>
            <a:r>
              <a:rPr strike="noStrike" u="none" b="0" cap="none" baseline="0" sz="2400" lang="en-US" i="0">
                <a:solidFill>
                  <a:schemeClr val="dk1"/>
                </a:solidFill>
                <a:latin typeface="Calibri"/>
                <a:ea typeface="Calibri"/>
                <a:cs typeface="Calibri"/>
                <a:sym typeface="Calibri"/>
              </a:rPr>
              <a:t>NOAA P-3 Hurricane Hunter</a:t>
            </a:r>
          </a:p>
          <a:p>
            <a:r>
              <a:t/>
            </a:r>
          </a:p>
          <a:p>
            <a:r>
              <a:t/>
            </a:r>
          </a:p>
        </p:txBody>
      </p:sp>
      <p:sp>
        <p:nvSpPr>
          <p:cNvPr id="328" name="Shape 328"/>
          <p:cNvSpPr txBox="1"/>
          <p:nvPr/>
        </p:nvSpPr>
        <p:spPr>
          <a:xfrm>
            <a:off y="6356350" x="457200"/>
            <a:ext cy="365125" cx="2133599"/>
          </a:xfrm>
          <a:prstGeom prst="rect">
            <a:avLst/>
          </a:prstGeom>
          <a:noFill/>
          <a:ln>
            <a:noFill/>
          </a:ln>
        </p:spPr>
        <p:txBody>
          <a:bodyPr bIns="45700" rIns="91425" lIns="91425" tIns="45700" anchor="ctr" anchorCtr="0">
            <a:noAutofit/>
          </a:bodyPr>
          <a:lstStyle/>
          <a:p>
            <a:pPr algn="l"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
        <p:nvSpPr>
          <p:cNvPr id="329" name="Shape 329"/>
          <p:cNvSpPr txBox="1"/>
          <p:nvPr/>
        </p:nvSpPr>
        <p:spPr>
          <a:xfrm>
            <a:off y="6356350" x="3124200"/>
            <a:ext cy="365125" cx="2895600"/>
          </a:xfrm>
          <a:prstGeom prst="rect">
            <a:avLst/>
          </a:prstGeom>
          <a:noFill/>
          <a:ln>
            <a:noFill/>
          </a:ln>
        </p:spPr>
        <p:txBody>
          <a:bodyPr bIns="45700" rIns="91425" lIns="91425" tIns="45700" anchor="ctr" anchorCtr="0">
            <a:noAutofit/>
          </a:bodyPr>
          <a:lstStyle/>
          <a:p>
            <a:pPr algn="ct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National Height Mod Partners Mtg</a:t>
            </a:r>
          </a:p>
        </p:txBody>
      </p:sp>
      <p:pic>
        <p:nvPicPr>
          <p:cNvPr id="330" name="Shape 330"/>
          <p:cNvPicPr preferRelativeResize="0"/>
          <p:nvPr/>
        </p:nvPicPr>
        <p:blipFill rotWithShape="1">
          <a:blip r:embed="rId3"/>
          <a:srcRect t="20213" b="9967" r="929" l="0"/>
          <a:stretch/>
        </p:blipFill>
        <p:spPr>
          <a:xfrm>
            <a:off y="5197475" x="5075237"/>
            <a:ext cy="1279525" cx="3565525"/>
          </a:xfrm>
          <a:prstGeom prst="rect">
            <a:avLst/>
          </a:prstGeom>
          <a:noFill/>
          <a:ln>
            <a:noFill/>
          </a:ln>
        </p:spPr>
      </p:pic>
      <p:pic>
        <p:nvPicPr>
          <p:cNvPr id="331" name="Shape 331"/>
          <p:cNvPicPr preferRelativeResize="0"/>
          <p:nvPr/>
        </p:nvPicPr>
        <p:blipFill rotWithShape="1">
          <a:blip r:embed="rId4"/>
          <a:srcRect t="0" b="0" r="0" l="0"/>
          <a:stretch/>
        </p:blipFill>
        <p:spPr>
          <a:xfrm>
            <a:off y="1612900" x="6858000"/>
            <a:ext cy="2600324" cx="1951037"/>
          </a:xfrm>
          <a:prstGeom prst="rect">
            <a:avLst/>
          </a:prstGeom>
          <a:noFill/>
          <a:ln>
            <a:noFill/>
          </a:ln>
        </p:spPr>
      </p:pic>
      <p:sp>
        <p:nvSpPr>
          <p:cNvPr id="332" name="Shape 332"/>
          <p:cNvSpPr txBox="1"/>
          <p:nvPr/>
        </p:nvSpPr>
        <p:spPr>
          <a:xfrm>
            <a:off y="2895600" x="4284662"/>
            <a:ext cy="438150" cx="1712911"/>
          </a:xfrm>
          <a:prstGeom prst="rect">
            <a:avLst/>
          </a:prstGeom>
          <a:noFill/>
          <a:ln>
            <a:noFill/>
          </a:ln>
        </p:spPr>
        <p:txBody>
          <a:bodyPr bIns="45700" rIns="91425" lIns="91425" tIns="45700" anchor="t" anchorCtr="0">
            <a:noAutofit/>
          </a:bodyPr>
          <a:lstStyle/>
          <a:p>
            <a:pPr algn="l" rtl="0" lvl="0" marR="0" indent="0" marL="0">
              <a:lnSpc>
                <a:spcPct val="100000"/>
              </a:lnSpc>
              <a:spcBef>
                <a:spcPts val="0"/>
              </a:spcBef>
              <a:spcAft>
                <a:spcPts val="0"/>
              </a:spcAft>
              <a:buClr>
                <a:srgbClr val="000000"/>
              </a:buClr>
              <a:buSzPct val="25000"/>
              <a:buFont typeface="Calibri"/>
              <a:buNone/>
            </a:pPr>
            <a:r>
              <a:rPr strike="noStrike" u="none" b="0" cap="none" baseline="0" sz="2200" lang="en-US" i="0">
                <a:solidFill>
                  <a:srgbClr val="000000"/>
                </a:solidFill>
                <a:latin typeface="Calibri"/>
                <a:ea typeface="Calibri"/>
                <a:cs typeface="Calibri"/>
                <a:sym typeface="Calibri"/>
              </a:rPr>
              <a:t>Pilatus PC-12</a:t>
            </a:r>
          </a:p>
        </p:txBody>
      </p:sp>
      <p:sp>
        <p:nvSpPr>
          <p:cNvPr id="333" name="Shape 333"/>
          <p:cNvSpPr txBox="1"/>
          <p:nvPr/>
        </p:nvSpPr>
        <p:spPr>
          <a:xfrm>
            <a:off y="4213225" x="6911975"/>
            <a:ext cy="438150" cx="1841499"/>
          </a:xfrm>
          <a:prstGeom prst="rect">
            <a:avLst/>
          </a:prstGeom>
          <a:noFill/>
          <a:ln>
            <a:noFill/>
          </a:ln>
        </p:spPr>
        <p:txBody>
          <a:bodyPr bIns="45700" rIns="91425" lIns="91425" tIns="45700" anchor="t" anchorCtr="0">
            <a:noAutofit/>
          </a:bodyPr>
          <a:lstStyle/>
          <a:p>
            <a:pPr algn="l" rtl="0" lvl="0" marR="0" indent="0" marL="0">
              <a:lnSpc>
                <a:spcPct val="100000"/>
              </a:lnSpc>
              <a:spcBef>
                <a:spcPts val="0"/>
              </a:spcBef>
              <a:spcAft>
                <a:spcPts val="0"/>
              </a:spcAft>
              <a:buClr>
                <a:srgbClr val="000000"/>
              </a:buClr>
              <a:buSzPct val="25000"/>
              <a:buFont typeface="Calibri"/>
              <a:buNone/>
            </a:pPr>
            <a:r>
              <a:rPr strike="noStrike" u="none" b="0" cap="none" baseline="0" sz="2200" lang="en-US" i="0">
                <a:solidFill>
                  <a:srgbClr val="000000"/>
                </a:solidFill>
                <a:latin typeface="Calibri"/>
                <a:ea typeface="Calibri"/>
                <a:cs typeface="Calibri"/>
                <a:sym typeface="Calibri"/>
              </a:rPr>
              <a:t>King Air E-90A</a:t>
            </a:r>
          </a:p>
        </p:txBody>
      </p:sp>
      <p:pic>
        <p:nvPicPr>
          <p:cNvPr id="334" name="Shape 334"/>
          <p:cNvPicPr preferRelativeResize="0"/>
          <p:nvPr/>
        </p:nvPicPr>
        <p:blipFill rotWithShape="1">
          <a:blip r:embed="rId5"/>
          <a:srcRect t="12564" b="21803" r="0" l="0"/>
          <a:stretch/>
        </p:blipFill>
        <p:spPr>
          <a:xfrm>
            <a:off y="1528762" x="3592512"/>
            <a:ext cy="1417636" cx="2882899"/>
          </a:xfrm>
          <a:prstGeom prst="rect">
            <a:avLst/>
          </a:prstGeom>
          <a:noFill/>
          <a:ln>
            <a:noFill/>
          </a:ln>
        </p:spPr>
      </p:pic>
      <p:pic>
        <p:nvPicPr>
          <p:cNvPr id="335" name="Shape 335"/>
          <p:cNvPicPr preferRelativeResize="0"/>
          <p:nvPr/>
        </p:nvPicPr>
        <p:blipFill rotWithShape="1">
          <a:blip r:embed="rId6"/>
          <a:srcRect t="15077" b="11572" r="0" l="0"/>
          <a:stretch/>
        </p:blipFill>
        <p:spPr>
          <a:xfrm>
            <a:off y="3276600" x="3657600"/>
            <a:ext cy="1585912" cx="2882899"/>
          </a:xfrm>
          <a:prstGeom prst="rect">
            <a:avLst/>
          </a:prstGeom>
          <a:noFill/>
          <a:ln>
            <a:noFill/>
          </a:ln>
        </p:spPr>
      </p:pic>
      <p:sp>
        <p:nvSpPr>
          <p:cNvPr id="336" name="Shape 336"/>
          <p:cNvSpPr txBox="1"/>
          <p:nvPr/>
        </p:nvSpPr>
        <p:spPr>
          <a:xfrm>
            <a:off y="4821237" x="4070350"/>
            <a:ext cy="439736" cx="1844674"/>
          </a:xfrm>
          <a:prstGeom prst="rect">
            <a:avLst/>
          </a:prstGeom>
          <a:noFill/>
          <a:ln>
            <a:noFill/>
          </a:ln>
        </p:spPr>
        <p:txBody>
          <a:bodyPr bIns="45700" rIns="91425" lIns="91425" tIns="45700" anchor="t" anchorCtr="0">
            <a:noAutofit/>
          </a:bodyPr>
          <a:lstStyle/>
          <a:p>
            <a:pPr algn="l" rtl="0" lvl="0" marR="0" indent="0" marL="0">
              <a:lnSpc>
                <a:spcPct val="100000"/>
              </a:lnSpc>
              <a:spcBef>
                <a:spcPts val="0"/>
              </a:spcBef>
              <a:spcAft>
                <a:spcPts val="0"/>
              </a:spcAft>
              <a:buClr>
                <a:srgbClr val="000000"/>
              </a:buClr>
              <a:buSzPct val="25000"/>
              <a:buFont typeface="Calibri"/>
              <a:buNone/>
            </a:pPr>
            <a:r>
              <a:rPr strike="noStrike" u="none" b="0" cap="none" baseline="0" sz="2200" lang="en-US" i="0">
                <a:solidFill>
                  <a:srgbClr val="000000"/>
                </a:solidFill>
                <a:latin typeface="Calibri"/>
                <a:ea typeface="Calibri"/>
                <a:cs typeface="Calibri"/>
                <a:sym typeface="Calibri"/>
              </a:rPr>
              <a:t>King Air RC-12</a:t>
            </a:r>
          </a:p>
        </p:txBody>
      </p:sp>
      <p:sp>
        <p:nvSpPr>
          <p:cNvPr id="337" name="Shape 337"/>
          <p:cNvSpPr txBox="1"/>
          <p:nvPr/>
        </p:nvSpPr>
        <p:spPr>
          <a:xfrm>
            <a:off y="6356350" x="6553200"/>
            <a:ext cy="365125" cx="2133599"/>
          </a:xfrm>
          <a:prstGeom prst="rect">
            <a:avLst/>
          </a:prstGeom>
          <a:noFill/>
          <a:ln>
            <a:noFill/>
          </a:ln>
        </p:spPr>
        <p:txBody>
          <a:bodyPr bIns="45700" rIns="91425" lIns="91425" tIns="45700" anchor="ctr" anchorCtr="0">
            <a:noAutofit/>
          </a:bodyPr>
          <a:lstStyle/>
          <a:p>
            <a:pPr algn="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2" name="Shape 342"/>
        <p:cNvGrpSpPr/>
        <p:nvPr/>
      </p:nvGrpSpPr>
      <p:grpSpPr>
        <a:xfrm>
          <a:off y="0" x="0"/>
          <a:ext cy="0" cx="0"/>
          <a:chOff y="0" x="0"/>
          <a:chExt cy="0" cx="0"/>
        </a:xfrm>
      </p:grpSpPr>
      <p:sp>
        <p:nvSpPr>
          <p:cNvPr id="343" name="Shape 343"/>
          <p:cNvSpPr txBox="1"/>
          <p:nvPr>
            <p:ph type="title"/>
          </p:nvPr>
        </p:nvSpPr>
        <p:spPr>
          <a:xfrm>
            <a:off y="214312" x="547687"/>
            <a:ext cy="1143000" cx="8229600"/>
          </a:xfrm>
          <a:prstGeom prst="rect">
            <a:avLst/>
          </a:prstGeom>
          <a:noFill/>
          <a:ln>
            <a:noFill/>
          </a:ln>
        </p:spPr>
        <p:txBody>
          <a:bodyPr bIns="45700" rIns="91425" lIns="91425" tIns="45700" anchor="ctr" anchorCtr="0">
            <a:noAutofit/>
          </a:bodyPr>
          <a:lstStyle/>
          <a:p>
            <a:pPr algn="ctr" rtl="0" lvl="0" marR="0" indent="0" marL="0">
              <a:lnSpc>
                <a:spcPct val="100000"/>
              </a:lnSpc>
              <a:spcBef>
                <a:spcPts val="0"/>
              </a:spcBef>
              <a:spcAft>
                <a:spcPts val="0"/>
              </a:spcAft>
              <a:buClr>
                <a:schemeClr val="dk1"/>
              </a:buClr>
              <a:buSzPct val="25000"/>
              <a:buFont typeface="Calibri"/>
              <a:buNone/>
            </a:pPr>
            <a:r>
              <a:rPr strike="noStrike" u="none" b="0" cap="none" baseline="0" sz="4400" lang="en-US" i="0">
                <a:solidFill>
                  <a:schemeClr val="dk1"/>
                </a:solidFill>
                <a:latin typeface="Calibri"/>
                <a:ea typeface="Calibri"/>
                <a:cs typeface="Calibri"/>
                <a:sym typeface="Calibri"/>
              </a:rPr>
              <a:t>Reconnaissance Survey</a:t>
            </a:r>
          </a:p>
        </p:txBody>
      </p:sp>
      <p:pic>
        <p:nvPicPr>
          <p:cNvPr id="344" name="Shape 344"/>
          <p:cNvPicPr preferRelativeResize="0"/>
          <p:nvPr/>
        </p:nvPicPr>
        <p:blipFill rotWithShape="1">
          <a:blip r:embed="rId3"/>
          <a:srcRect t="0" b="0" r="0" l="0"/>
          <a:stretch/>
        </p:blipFill>
        <p:spPr>
          <a:xfrm>
            <a:off y="1489075" x="1517650"/>
            <a:ext cy="4405311" cx="6288087"/>
          </a:xfrm>
          <a:prstGeom prst="rect">
            <a:avLst/>
          </a:prstGeom>
          <a:noFill/>
          <a:ln>
            <a:noFill/>
          </a:ln>
        </p:spPr>
      </p:pic>
      <p:cxnSp>
        <p:nvCxnSpPr>
          <p:cNvPr id="345" name="Shape 345"/>
          <p:cNvCxnSpPr/>
          <p:nvPr/>
        </p:nvCxnSpPr>
        <p:spPr>
          <a:xfrm flipH="1">
            <a:off y="4929187" x="5857874"/>
            <a:ext cy="536575" cx="1214437"/>
          </a:xfrm>
          <a:prstGeom prst="straightConnector1">
            <a:avLst/>
          </a:prstGeom>
          <a:noFill/>
          <a:ln w="38100" cap="rnd">
            <a:solidFill>
              <a:srgbClr val="FFC000"/>
            </a:solidFill>
            <a:prstDash val="solid"/>
            <a:miter/>
            <a:headEnd w="med" len="med" type="none"/>
            <a:tailEnd w="lg" len="lg" type="stealth"/>
          </a:ln>
        </p:spPr>
      </p:cxnSp>
      <p:sp>
        <p:nvSpPr>
          <p:cNvPr id="346" name="Shape 346"/>
          <p:cNvSpPr txBox="1"/>
          <p:nvPr/>
        </p:nvSpPr>
        <p:spPr>
          <a:xfrm>
            <a:off y="4017962" x="6684961"/>
            <a:ext cy="619125" cx="1425574"/>
          </a:xfrm>
          <a:prstGeom prst="rect">
            <a:avLst/>
          </a:prstGeom>
          <a:solidFill>
            <a:schemeClr val="lt1"/>
          </a:solidFill>
          <a:ln>
            <a:noFill/>
          </a:ln>
        </p:spPr>
        <p:txBody>
          <a:bodyPr bIns="32125" rIns="64275" lIns="64275" tIns="32125" anchor="t" anchorCtr="0">
            <a:noAutofit/>
          </a:bodyPr>
          <a:lstStyle/>
          <a:p>
            <a:pPr algn="l" rtl="0" lvl="0" marR="0" indent="0" marL="0">
              <a:lnSpc>
                <a:spcPct val="100000"/>
              </a:lnSpc>
              <a:spcBef>
                <a:spcPts val="0"/>
              </a:spcBef>
              <a:spcAft>
                <a:spcPts val="0"/>
              </a:spcAft>
              <a:buClr>
                <a:srgbClr val="000000"/>
              </a:buClr>
              <a:buSzPct val="25000"/>
              <a:buFont typeface="Calibri"/>
              <a:buNone/>
            </a:pPr>
            <a:r>
              <a:rPr strike="noStrike" u="none" b="0" cap="none" baseline="0" sz="1800" lang="en-US" i="0">
                <a:solidFill>
                  <a:srgbClr val="000000"/>
                </a:solidFill>
                <a:latin typeface="Calibri"/>
                <a:ea typeface="Calibri"/>
                <a:cs typeface="Calibri"/>
                <a:sym typeface="Calibri"/>
              </a:rPr>
              <a:t>Parking Space</a:t>
            </a:r>
          </a:p>
          <a:p>
            <a:pPr algn="l" rtl="0" lvl="0" marR="0" indent="0" marL="0">
              <a:lnSpc>
                <a:spcPct val="100000"/>
              </a:lnSpc>
              <a:spcBef>
                <a:spcPts val="0"/>
              </a:spcBef>
              <a:spcAft>
                <a:spcPts val="0"/>
              </a:spcAft>
              <a:buClr>
                <a:srgbClr val="000000"/>
              </a:buClr>
              <a:buSzPct val="25000"/>
              <a:buFont typeface="Calibri"/>
              <a:buNone/>
            </a:pPr>
            <a:r>
              <a:rPr strike="noStrike" u="none" b="0" cap="none" baseline="0" sz="1800" lang="en-US" i="0">
                <a:solidFill>
                  <a:srgbClr val="000000"/>
                </a:solidFill>
                <a:latin typeface="Calibri"/>
                <a:ea typeface="Calibri"/>
                <a:cs typeface="Calibri"/>
                <a:sym typeface="Calibri"/>
              </a:rPr>
              <a:t>Gravity Tie</a:t>
            </a:r>
          </a:p>
        </p:txBody>
      </p:sp>
      <p:cxnSp>
        <p:nvCxnSpPr>
          <p:cNvPr id="347" name="Shape 347"/>
          <p:cNvCxnSpPr/>
          <p:nvPr/>
        </p:nvCxnSpPr>
        <p:spPr>
          <a:xfrm flipH="1">
            <a:off y="3106736" x="4303712"/>
            <a:ext cy="804861" cx="1231899"/>
          </a:xfrm>
          <a:prstGeom prst="straightConnector1">
            <a:avLst/>
          </a:prstGeom>
          <a:noFill/>
          <a:ln w="38100" cap="rnd">
            <a:solidFill>
              <a:srgbClr val="FFC000"/>
            </a:solidFill>
            <a:prstDash val="solid"/>
            <a:miter/>
            <a:headEnd w="med" len="med" type="none"/>
            <a:tailEnd w="lg" len="lg" type="stealth"/>
          </a:ln>
        </p:spPr>
      </p:cxnSp>
      <p:cxnSp>
        <p:nvCxnSpPr>
          <p:cNvPr id="348" name="Shape 348"/>
          <p:cNvCxnSpPr/>
          <p:nvPr/>
        </p:nvCxnSpPr>
        <p:spPr>
          <a:xfrm flipH="1">
            <a:off y="3106736" x="5106987"/>
            <a:ext cy="696912" cx="428625"/>
          </a:xfrm>
          <a:prstGeom prst="straightConnector1">
            <a:avLst/>
          </a:prstGeom>
          <a:noFill/>
          <a:ln w="38100" cap="rnd">
            <a:solidFill>
              <a:srgbClr val="FFC000"/>
            </a:solidFill>
            <a:prstDash val="solid"/>
            <a:miter/>
            <a:headEnd w="med" len="med" type="none"/>
            <a:tailEnd w="lg" len="lg" type="stealth"/>
          </a:ln>
        </p:spPr>
      </p:cxnSp>
      <p:cxnSp>
        <p:nvCxnSpPr>
          <p:cNvPr id="349" name="Shape 349"/>
          <p:cNvCxnSpPr/>
          <p:nvPr/>
        </p:nvCxnSpPr>
        <p:spPr>
          <a:xfrm>
            <a:off y="3108325" x="5535612"/>
            <a:ext cy="582612" cx="322262"/>
          </a:xfrm>
          <a:prstGeom prst="straightConnector1">
            <a:avLst/>
          </a:prstGeom>
          <a:noFill/>
          <a:ln w="38100" cap="rnd">
            <a:solidFill>
              <a:srgbClr val="FFC000"/>
            </a:solidFill>
            <a:prstDash val="solid"/>
            <a:miter/>
            <a:headEnd w="med" len="med" type="none"/>
            <a:tailEnd w="lg" len="lg" type="stealth"/>
          </a:ln>
        </p:spPr>
      </p:cxnSp>
      <p:sp>
        <p:nvSpPr>
          <p:cNvPr id="350" name="Shape 350"/>
          <p:cNvSpPr txBox="1"/>
          <p:nvPr/>
        </p:nvSpPr>
        <p:spPr>
          <a:xfrm>
            <a:off y="2613025" x="4083050"/>
            <a:ext cy="341311" cx="1798636"/>
          </a:xfrm>
          <a:prstGeom prst="rect">
            <a:avLst/>
          </a:prstGeom>
          <a:solidFill>
            <a:schemeClr val="lt1"/>
          </a:solidFill>
          <a:ln>
            <a:noFill/>
          </a:ln>
        </p:spPr>
        <p:txBody>
          <a:bodyPr bIns="32125" rIns="64275" lIns="64275" tIns="32125" anchor="t" anchorCtr="0">
            <a:noAutofit/>
          </a:bodyPr>
          <a:lstStyle/>
          <a:p>
            <a:pPr algn="l" rtl="0" lvl="0" marR="0" indent="0" marL="0">
              <a:lnSpc>
                <a:spcPct val="100000"/>
              </a:lnSpc>
              <a:spcBef>
                <a:spcPts val="0"/>
              </a:spcBef>
              <a:spcAft>
                <a:spcPts val="0"/>
              </a:spcAft>
              <a:buClr>
                <a:srgbClr val="000000"/>
              </a:buClr>
              <a:buSzPct val="25000"/>
              <a:buFont typeface="Calibri"/>
              <a:buNone/>
            </a:pPr>
            <a:r>
              <a:rPr strike="noStrike" u="none" b="0" cap="none" baseline="0" sz="1800" lang="en-US" i="0">
                <a:solidFill>
                  <a:srgbClr val="000000"/>
                </a:solidFill>
                <a:latin typeface="Calibri"/>
                <a:ea typeface="Calibri"/>
                <a:cs typeface="Calibri"/>
                <a:sym typeface="Calibri"/>
              </a:rPr>
              <a:t>GPS Base Stations</a:t>
            </a:r>
          </a:p>
        </p:txBody>
      </p:sp>
      <p:sp>
        <p:nvSpPr>
          <p:cNvPr id="351" name="Shape 351"/>
          <p:cNvSpPr txBox="1"/>
          <p:nvPr/>
        </p:nvSpPr>
        <p:spPr>
          <a:xfrm>
            <a:off y="1995486" x="446087"/>
            <a:ext cy="619125" cx="1731962"/>
          </a:xfrm>
          <a:prstGeom prst="rect">
            <a:avLst/>
          </a:prstGeom>
          <a:solidFill>
            <a:schemeClr val="lt1"/>
          </a:solidFill>
          <a:ln>
            <a:noFill/>
          </a:ln>
        </p:spPr>
        <p:txBody>
          <a:bodyPr bIns="32125" rIns="64275" lIns="64275" tIns="32125" anchor="t" anchorCtr="0">
            <a:noAutofit/>
          </a:bodyPr>
          <a:lstStyle/>
          <a:p>
            <a:pPr algn="l" rtl="0" lvl="0" marR="0" indent="0" marL="0">
              <a:lnSpc>
                <a:spcPct val="100000"/>
              </a:lnSpc>
              <a:spcBef>
                <a:spcPts val="0"/>
              </a:spcBef>
              <a:spcAft>
                <a:spcPts val="0"/>
              </a:spcAft>
              <a:buClr>
                <a:srgbClr val="000000"/>
              </a:buClr>
              <a:buSzPct val="25000"/>
              <a:buFont typeface="Calibri"/>
              <a:buNone/>
            </a:pPr>
            <a:r>
              <a:rPr strike="noStrike" u="none" b="0" cap="none" baseline="0" sz="1800" lang="en-US" i="0">
                <a:solidFill>
                  <a:srgbClr val="000000"/>
                </a:solidFill>
                <a:latin typeface="Calibri"/>
                <a:ea typeface="Calibri"/>
                <a:cs typeface="Calibri"/>
                <a:sym typeface="Calibri"/>
              </a:rPr>
              <a:t>Absolute Gravity </a:t>
            </a:r>
          </a:p>
          <a:p>
            <a:pPr algn="l" rtl="0" lvl="0" marR="0" indent="0" marL="0">
              <a:lnSpc>
                <a:spcPct val="100000"/>
              </a:lnSpc>
              <a:spcBef>
                <a:spcPts val="0"/>
              </a:spcBef>
              <a:spcAft>
                <a:spcPts val="0"/>
              </a:spcAft>
              <a:buClr>
                <a:srgbClr val="000000"/>
              </a:buClr>
              <a:buSzPct val="25000"/>
              <a:buFont typeface="Calibri"/>
              <a:buNone/>
            </a:pPr>
            <a:r>
              <a:rPr strike="noStrike" u="none" b="0" cap="none" baseline="0" sz="1800" lang="en-US" i="0">
                <a:solidFill>
                  <a:srgbClr val="000000"/>
                </a:solidFill>
                <a:latin typeface="Calibri"/>
                <a:ea typeface="Calibri"/>
                <a:cs typeface="Calibri"/>
                <a:sym typeface="Calibri"/>
              </a:rPr>
              <a:t>Station</a:t>
            </a:r>
          </a:p>
        </p:txBody>
      </p:sp>
      <p:cxnSp>
        <p:nvCxnSpPr>
          <p:cNvPr id="352" name="Shape 352"/>
          <p:cNvCxnSpPr/>
          <p:nvPr/>
        </p:nvCxnSpPr>
        <p:spPr>
          <a:xfrm rot="10800000" flipH="1">
            <a:off y="1962149" x="3125786"/>
            <a:ext cy="323850" cx="720724"/>
          </a:xfrm>
          <a:prstGeom prst="straightConnector1">
            <a:avLst/>
          </a:prstGeom>
          <a:noFill/>
          <a:ln w="38100" cap="rnd">
            <a:solidFill>
              <a:srgbClr val="FFC000"/>
            </a:solidFill>
            <a:prstDash val="solid"/>
            <a:miter/>
            <a:headEnd w="med" len="med" type="none"/>
            <a:tailEnd w="lg" len="lg" type="stealth"/>
          </a:ln>
        </p:spPr>
      </p:cxnSp>
      <p:sp>
        <p:nvSpPr>
          <p:cNvPr id="353" name="Shape 353"/>
          <p:cNvSpPr txBox="1"/>
          <p:nvPr/>
        </p:nvSpPr>
        <p:spPr>
          <a:xfrm>
            <a:off y="6356350" x="457200"/>
            <a:ext cy="365125" cx="2133599"/>
          </a:xfrm>
          <a:prstGeom prst="rect">
            <a:avLst/>
          </a:prstGeom>
          <a:noFill/>
          <a:ln>
            <a:noFill/>
          </a:ln>
        </p:spPr>
        <p:txBody>
          <a:bodyPr bIns="45700" rIns="91425" lIns="91425" tIns="45700" anchor="ctr" anchorCtr="0">
            <a:noAutofit/>
          </a:bodyPr>
          <a:lstStyle/>
          <a:p>
            <a:pPr algn="l"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
        <p:nvSpPr>
          <p:cNvPr id="354" name="Shape 354"/>
          <p:cNvSpPr txBox="1"/>
          <p:nvPr/>
        </p:nvSpPr>
        <p:spPr>
          <a:xfrm>
            <a:off y="6356350" x="3124200"/>
            <a:ext cy="365125" cx="2895600"/>
          </a:xfrm>
          <a:prstGeom prst="rect">
            <a:avLst/>
          </a:prstGeom>
          <a:noFill/>
          <a:ln>
            <a:noFill/>
          </a:ln>
        </p:spPr>
        <p:txBody>
          <a:bodyPr bIns="45700" rIns="91425" lIns="91425" tIns="45700" anchor="ctr" anchorCtr="0">
            <a:noAutofit/>
          </a:bodyPr>
          <a:lstStyle/>
          <a:p>
            <a:pPr algn="ct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National Height Mod Partners Mtg</a:t>
            </a:r>
          </a:p>
        </p:txBody>
      </p:sp>
      <p:sp>
        <p:nvSpPr>
          <p:cNvPr id="355" name="Shape 355"/>
          <p:cNvSpPr txBox="1"/>
          <p:nvPr/>
        </p:nvSpPr>
        <p:spPr>
          <a:xfrm>
            <a:off y="6356350" x="6553200"/>
            <a:ext cy="365125" cx="2133599"/>
          </a:xfrm>
          <a:prstGeom prst="rect">
            <a:avLst/>
          </a:prstGeom>
          <a:noFill/>
          <a:ln>
            <a:noFill/>
          </a:ln>
        </p:spPr>
        <p:txBody>
          <a:bodyPr bIns="45700" rIns="91425" lIns="91425" tIns="45700" anchor="ctr" anchorCtr="0">
            <a:noAutofit/>
          </a:bodyPr>
          <a:lstStyle/>
          <a:p>
            <a:pPr algn="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9" name="Shape 359"/>
        <p:cNvGrpSpPr/>
        <p:nvPr/>
      </p:nvGrpSpPr>
      <p:grpSpPr>
        <a:xfrm>
          <a:off y="0" x="0"/>
          <a:ext cy="0" cx="0"/>
          <a:chOff y="0" x="0"/>
          <a:chExt cy="0" cx="0"/>
        </a:xfrm>
      </p:grpSpPr>
      <p:sp>
        <p:nvSpPr>
          <p:cNvPr id="360" name="Shape 360"/>
          <p:cNvSpPr txBox="1"/>
          <p:nvPr>
            <p:ph type="title"/>
          </p:nvPr>
        </p:nvSpPr>
        <p:spPr>
          <a:xfrm>
            <a:off y="274637" x="457200"/>
            <a:ext cy="1143000" cx="8229600"/>
          </a:xfrm>
          <a:prstGeom prst="rect">
            <a:avLst/>
          </a:prstGeom>
          <a:noFill/>
          <a:ln>
            <a:noFill/>
          </a:ln>
        </p:spPr>
        <p:txBody>
          <a:bodyPr bIns="45700" rIns="91425" lIns="91425" tIns="45700" anchor="ctr" anchorCtr="0">
            <a:noAutofit/>
          </a:bodyPr>
          <a:lstStyle/>
          <a:p>
            <a:pPr algn="ctr" rtl="0" lvl="0" marR="0" indent="0" marL="0">
              <a:lnSpc>
                <a:spcPct val="100000"/>
              </a:lnSpc>
              <a:spcBef>
                <a:spcPts val="0"/>
              </a:spcBef>
              <a:spcAft>
                <a:spcPts val="0"/>
              </a:spcAft>
              <a:buClr>
                <a:schemeClr val="dk1"/>
              </a:buClr>
              <a:buSzPct val="25000"/>
              <a:buFont typeface="Calibri"/>
              <a:buNone/>
            </a:pPr>
            <a:r>
              <a:rPr strike="noStrike" u="none" b="0" cap="none" baseline="0" sz="4400" lang="en-US" i="0">
                <a:solidFill>
                  <a:schemeClr val="dk1"/>
                </a:solidFill>
                <a:latin typeface="Calibri"/>
                <a:ea typeface="Calibri"/>
                <a:cs typeface="Calibri"/>
                <a:sym typeface="Calibri"/>
              </a:rPr>
              <a:t>Gravity Tie and GPS Base Stations </a:t>
            </a:r>
          </a:p>
        </p:txBody>
      </p:sp>
      <p:grpSp>
        <p:nvGrpSpPr>
          <p:cNvPr id="361" name="Shape 361"/>
          <p:cNvGrpSpPr/>
          <p:nvPr/>
        </p:nvGrpSpPr>
        <p:grpSpPr>
          <a:xfrm>
            <a:off y="1446211" x="1366836"/>
            <a:ext cy="1992312" cx="2073274"/>
            <a:chOff y="0" x="0"/>
            <a:chExt cy="2147483647" cx="2147483647"/>
          </a:xfrm>
        </p:grpSpPr>
        <p:pic>
          <p:nvPicPr>
            <p:cNvPr id="362" name="Shape 362"/>
            <p:cNvPicPr preferRelativeResize="0"/>
            <p:nvPr/>
          </p:nvPicPr>
          <p:blipFill rotWithShape="1">
            <a:blip r:embed="rId3"/>
            <a:srcRect t="15641" b="885" r="21893" l="1866"/>
            <a:stretch/>
          </p:blipFill>
          <p:spPr>
            <a:xfrm>
              <a:off y="0" x="285290706"/>
              <a:ext cy="1591596528" cx="1862192940"/>
            </a:xfrm>
            <a:prstGeom prst="rect">
              <a:avLst/>
            </a:prstGeom>
            <a:noFill/>
            <a:ln>
              <a:noFill/>
            </a:ln>
          </p:spPr>
        </p:pic>
        <p:sp>
          <p:nvSpPr>
            <p:cNvPr id="363" name="Shape 363"/>
            <p:cNvSpPr txBox="1"/>
            <p:nvPr/>
          </p:nvSpPr>
          <p:spPr>
            <a:xfrm>
              <a:off y="1749181887" x="0"/>
              <a:ext cy="398301759" cx="1651113408"/>
            </a:xfrm>
            <a:prstGeom prst="rect">
              <a:avLst/>
            </a:prstGeom>
            <a:noFill/>
            <a:ln>
              <a:noFill/>
            </a:ln>
          </p:spPr>
          <p:txBody>
            <a:bodyPr bIns="45700" rIns="91425" lIns="91425" tIns="45700" anchor="t" anchorCtr="0">
              <a:noAutofit/>
            </a:bodyPr>
            <a:lstStyle/>
            <a:p>
              <a:pPr algn="l" rtl="0" lvl="0" marR="0" indent="0" marL="0">
                <a:lnSpc>
                  <a:spcPct val="100000"/>
                </a:lnSpc>
                <a:spcBef>
                  <a:spcPts val="0"/>
                </a:spcBef>
                <a:spcAft>
                  <a:spcPts val="0"/>
                </a:spcAft>
                <a:buClr>
                  <a:srgbClr val="000000"/>
                </a:buClr>
                <a:buSzPct val="25000"/>
                <a:buFont typeface="Calibri"/>
                <a:buNone/>
              </a:pPr>
              <a:r>
                <a:rPr strike="noStrike" u="none" b="0" cap="none" baseline="0" sz="1800" lang="en-US" i="0">
                  <a:solidFill>
                    <a:srgbClr val="000000"/>
                  </a:solidFill>
                  <a:latin typeface="Calibri"/>
                  <a:ea typeface="Calibri"/>
                  <a:cs typeface="Calibri"/>
                  <a:sym typeface="Calibri"/>
                </a:rPr>
                <a:t>Parking spot ID</a:t>
              </a:r>
            </a:p>
          </p:txBody>
        </p:sp>
      </p:grpSp>
      <p:grpSp>
        <p:nvGrpSpPr>
          <p:cNvPr id="364" name="Shape 364"/>
          <p:cNvGrpSpPr/>
          <p:nvPr/>
        </p:nvGrpSpPr>
        <p:grpSpPr>
          <a:xfrm>
            <a:off y="1392237" x="4870449"/>
            <a:ext cy="2495549" cx="2779712"/>
            <a:chOff y="0" x="0"/>
            <a:chExt cy="2147483646" cx="2147483646"/>
          </a:xfrm>
        </p:grpSpPr>
        <p:pic>
          <p:nvPicPr>
            <p:cNvPr id="365" name="Shape 365"/>
            <p:cNvPicPr preferRelativeResize="0"/>
            <p:nvPr/>
          </p:nvPicPr>
          <p:blipFill rotWithShape="1">
            <a:blip r:embed="rId4"/>
            <a:srcRect t="23988" b="14306" r="14366" l="24560"/>
            <a:stretch/>
          </p:blipFill>
          <p:spPr>
            <a:xfrm>
              <a:off y="0" x="92273383"/>
              <a:ext cy="1735877370" cx="2055210263"/>
            </a:xfrm>
            <a:prstGeom prst="rect">
              <a:avLst/>
            </a:prstGeom>
            <a:noFill/>
            <a:ln>
              <a:noFill/>
            </a:ln>
          </p:spPr>
        </p:pic>
        <p:sp>
          <p:nvSpPr>
            <p:cNvPr id="366" name="Shape 366"/>
            <p:cNvSpPr txBox="1"/>
            <p:nvPr/>
          </p:nvSpPr>
          <p:spPr>
            <a:xfrm>
              <a:off y="1829575780" x="0"/>
              <a:ext cy="317907866" cx="1479315508"/>
            </a:xfrm>
            <a:prstGeom prst="rect">
              <a:avLst/>
            </a:prstGeom>
            <a:noFill/>
            <a:ln>
              <a:noFill/>
            </a:ln>
          </p:spPr>
          <p:txBody>
            <a:bodyPr bIns="45700" rIns="91425" lIns="91425" tIns="45700" anchor="t" anchorCtr="0">
              <a:noAutofit/>
            </a:bodyPr>
            <a:lstStyle/>
            <a:p>
              <a:pPr algn="l" rtl="0" lvl="0" marR="0" indent="0" marL="0">
                <a:lnSpc>
                  <a:spcPct val="100000"/>
                </a:lnSpc>
                <a:spcBef>
                  <a:spcPts val="0"/>
                </a:spcBef>
                <a:spcAft>
                  <a:spcPts val="0"/>
                </a:spcAft>
                <a:buClr>
                  <a:srgbClr val="000000"/>
                </a:buClr>
                <a:buSzPct val="25000"/>
                <a:buFont typeface="Calibri"/>
                <a:buNone/>
              </a:pPr>
              <a:r>
                <a:rPr strike="noStrike" u="none" b="0" cap="none" baseline="0" sz="1800" lang="en-US" i="0">
                  <a:solidFill>
                    <a:srgbClr val="000000"/>
                  </a:solidFill>
                  <a:latin typeface="Calibri"/>
                  <a:ea typeface="Calibri"/>
                  <a:cs typeface="Calibri"/>
                  <a:sym typeface="Calibri"/>
                </a:rPr>
                <a:t>A10 measurement</a:t>
              </a:r>
            </a:p>
          </p:txBody>
        </p:sp>
      </p:grpSp>
      <p:grpSp>
        <p:nvGrpSpPr>
          <p:cNvPr id="367" name="Shape 367"/>
          <p:cNvGrpSpPr/>
          <p:nvPr/>
        </p:nvGrpSpPr>
        <p:grpSpPr>
          <a:xfrm>
            <a:off y="4084637" x="4732337"/>
            <a:ext cy="2566986" cx="2963861"/>
            <a:chOff y="0" x="0"/>
            <a:chExt cy="2147483647" cx="2147483647"/>
          </a:xfrm>
        </p:grpSpPr>
        <p:pic>
          <p:nvPicPr>
            <p:cNvPr id="368" name="Shape 368"/>
            <p:cNvPicPr preferRelativeResize="0"/>
            <p:nvPr/>
          </p:nvPicPr>
          <p:blipFill rotWithShape="1">
            <a:blip r:embed="rId5"/>
            <a:srcRect t="21194" b="9074" r="19445" l="15557"/>
            <a:stretch/>
          </p:blipFill>
          <p:spPr>
            <a:xfrm>
              <a:off y="0" x="232987204"/>
              <a:ext cy="1778030961" cx="1914496442"/>
            </a:xfrm>
            <a:prstGeom prst="rect">
              <a:avLst/>
            </a:prstGeom>
            <a:noFill/>
            <a:ln>
              <a:noFill/>
            </a:ln>
          </p:spPr>
        </p:pic>
        <p:sp>
          <p:nvSpPr>
            <p:cNvPr id="369" name="Shape 369"/>
            <p:cNvSpPr txBox="1"/>
            <p:nvPr/>
          </p:nvSpPr>
          <p:spPr>
            <a:xfrm>
              <a:off y="1838532253" x="0"/>
              <a:ext cy="308951393" cx="1782419365"/>
            </a:xfrm>
            <a:prstGeom prst="rect">
              <a:avLst/>
            </a:prstGeom>
            <a:noFill/>
            <a:ln>
              <a:noFill/>
            </a:ln>
          </p:spPr>
          <p:txBody>
            <a:bodyPr bIns="45700" rIns="91425" lIns="91425" tIns="45700" anchor="t" anchorCtr="0">
              <a:noAutofit/>
            </a:bodyPr>
            <a:lstStyle/>
            <a:p>
              <a:pPr algn="l" rtl="0" lvl="0" marR="0" indent="0" marL="0">
                <a:lnSpc>
                  <a:spcPct val="100000"/>
                </a:lnSpc>
                <a:spcBef>
                  <a:spcPts val="0"/>
                </a:spcBef>
                <a:spcAft>
                  <a:spcPts val="0"/>
                </a:spcAft>
                <a:buClr>
                  <a:srgbClr val="000000"/>
                </a:buClr>
                <a:buSzPct val="25000"/>
                <a:buFont typeface="Calibri"/>
                <a:buNone/>
              </a:pPr>
              <a:r>
                <a:rPr strike="noStrike" u="none" b="0" cap="none" baseline="0" sz="1800" lang="en-US" i="0">
                  <a:solidFill>
                    <a:srgbClr val="000000"/>
                  </a:solidFill>
                  <a:latin typeface="Calibri"/>
                  <a:ea typeface="Calibri"/>
                  <a:cs typeface="Calibri"/>
                  <a:sym typeface="Calibri"/>
                </a:rPr>
                <a:t>Vertical gravity gradient </a:t>
              </a:r>
            </a:p>
          </p:txBody>
        </p:sp>
      </p:grpSp>
      <p:grpSp>
        <p:nvGrpSpPr>
          <p:cNvPr id="370" name="Shape 370"/>
          <p:cNvGrpSpPr/>
          <p:nvPr/>
        </p:nvGrpSpPr>
        <p:grpSpPr>
          <a:xfrm>
            <a:off y="3716337" x="1062036"/>
            <a:ext cy="2727324" cx="2652712"/>
            <a:chOff y="0" x="0"/>
            <a:chExt cy="2147483647" cx="2147483647"/>
          </a:xfrm>
        </p:grpSpPr>
        <p:pic>
          <p:nvPicPr>
            <p:cNvPr id="371" name="Shape 371"/>
            <p:cNvPicPr preferRelativeResize="0"/>
            <p:nvPr/>
          </p:nvPicPr>
          <p:blipFill rotWithShape="1">
            <a:blip r:embed="rId6"/>
            <a:srcRect t="0" b="0" r="11663" l="13725"/>
            <a:stretch/>
          </p:blipFill>
          <p:spPr>
            <a:xfrm>
              <a:off y="0" x="326324110"/>
              <a:ext cy="1780877044" cx="1821159536"/>
            </a:xfrm>
            <a:prstGeom prst="rect">
              <a:avLst/>
            </a:prstGeom>
            <a:noFill/>
            <a:ln>
              <a:noFill/>
            </a:ln>
          </p:spPr>
        </p:pic>
        <p:sp>
          <p:nvSpPr>
            <p:cNvPr id="372" name="Shape 372"/>
            <p:cNvSpPr txBox="1"/>
            <p:nvPr/>
          </p:nvSpPr>
          <p:spPr>
            <a:xfrm>
              <a:off y="1856711316" x="0"/>
              <a:ext cy="290772330" cx="1499852137"/>
            </a:xfrm>
            <a:prstGeom prst="rect">
              <a:avLst/>
            </a:prstGeom>
            <a:noFill/>
            <a:ln>
              <a:noFill/>
            </a:ln>
          </p:spPr>
          <p:txBody>
            <a:bodyPr bIns="45700" rIns="91425" lIns="91425" tIns="45700" anchor="t" anchorCtr="0">
              <a:noAutofit/>
            </a:bodyPr>
            <a:lstStyle/>
            <a:p>
              <a:pPr algn="l" rtl="0" lvl="0" marR="0" indent="0" marL="0">
                <a:lnSpc>
                  <a:spcPct val="100000"/>
                </a:lnSpc>
                <a:spcBef>
                  <a:spcPts val="0"/>
                </a:spcBef>
                <a:spcAft>
                  <a:spcPts val="0"/>
                </a:spcAft>
                <a:buClr>
                  <a:srgbClr val="000000"/>
                </a:buClr>
                <a:buSzPct val="25000"/>
                <a:buFont typeface="Calibri"/>
                <a:buNone/>
              </a:pPr>
              <a:r>
                <a:rPr strike="noStrike" u="none" b="0" cap="none" baseline="0" sz="1800" lang="en-US" i="0">
                  <a:solidFill>
                    <a:srgbClr val="000000"/>
                  </a:solidFill>
                  <a:latin typeface="Calibri"/>
                  <a:ea typeface="Calibri"/>
                  <a:cs typeface="Calibri"/>
                  <a:sym typeface="Calibri"/>
                </a:rPr>
                <a:t>GPS Base Stations</a:t>
              </a:r>
            </a:p>
          </p:txBody>
        </p:sp>
      </p:grpSp>
      <p:sp>
        <p:nvSpPr>
          <p:cNvPr id="373" name="Shape 373"/>
          <p:cNvSpPr txBox="1"/>
          <p:nvPr/>
        </p:nvSpPr>
        <p:spPr>
          <a:xfrm>
            <a:off y="6356350" x="457200"/>
            <a:ext cy="365125" cx="2133599"/>
          </a:xfrm>
          <a:prstGeom prst="rect">
            <a:avLst/>
          </a:prstGeom>
          <a:noFill/>
          <a:ln>
            <a:noFill/>
          </a:ln>
        </p:spPr>
        <p:txBody>
          <a:bodyPr bIns="45700" rIns="91425" lIns="91425" tIns="45700" anchor="ctr" anchorCtr="0">
            <a:noAutofit/>
          </a:bodyPr>
          <a:lstStyle/>
          <a:p>
            <a:pPr algn="l"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
        <p:nvSpPr>
          <p:cNvPr id="374" name="Shape 374"/>
          <p:cNvSpPr txBox="1"/>
          <p:nvPr/>
        </p:nvSpPr>
        <p:spPr>
          <a:xfrm>
            <a:off y="6356350" x="3124200"/>
            <a:ext cy="365125" cx="2895600"/>
          </a:xfrm>
          <a:prstGeom prst="rect">
            <a:avLst/>
          </a:prstGeom>
          <a:noFill/>
          <a:ln>
            <a:noFill/>
          </a:ln>
        </p:spPr>
        <p:txBody>
          <a:bodyPr bIns="45700" rIns="91425" lIns="91425" tIns="45700" anchor="ctr" anchorCtr="0">
            <a:noAutofit/>
          </a:bodyPr>
          <a:lstStyle/>
          <a:p>
            <a:pPr algn="ct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National Height Mod Partners Mtg</a:t>
            </a:r>
          </a:p>
        </p:txBody>
      </p:sp>
      <p:sp>
        <p:nvSpPr>
          <p:cNvPr id="375" name="Shape 375"/>
          <p:cNvSpPr txBox="1"/>
          <p:nvPr/>
        </p:nvSpPr>
        <p:spPr>
          <a:xfrm>
            <a:off y="6356350" x="6553200"/>
            <a:ext cy="365125" cx="2133599"/>
          </a:xfrm>
          <a:prstGeom prst="rect">
            <a:avLst/>
          </a:prstGeom>
          <a:noFill/>
          <a:ln>
            <a:noFill/>
          </a:ln>
        </p:spPr>
        <p:txBody>
          <a:bodyPr bIns="45700" rIns="91425" lIns="91425" tIns="45700" anchor="ctr" anchorCtr="0">
            <a:noAutofit/>
          </a:bodyPr>
          <a:lstStyle/>
          <a:p>
            <a:pPr algn="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9" name="Shape 379"/>
        <p:cNvGrpSpPr/>
        <p:nvPr/>
      </p:nvGrpSpPr>
      <p:grpSpPr>
        <a:xfrm>
          <a:off y="0" x="0"/>
          <a:ext cy="0" cx="0"/>
          <a:chOff y="0" x="0"/>
          <a:chExt cy="0" cx="0"/>
        </a:xfrm>
      </p:grpSpPr>
      <p:sp>
        <p:nvSpPr>
          <p:cNvPr id="380" name="Shape 380"/>
          <p:cNvSpPr txBox="1"/>
          <p:nvPr>
            <p:ph type="title"/>
          </p:nvPr>
        </p:nvSpPr>
        <p:spPr>
          <a:xfrm>
            <a:off y="274637" x="457200"/>
            <a:ext cy="1143000" cx="8229600"/>
          </a:xfrm>
          <a:prstGeom prst="rect">
            <a:avLst/>
          </a:prstGeom>
          <a:noFill/>
          <a:ln>
            <a:noFill/>
          </a:ln>
        </p:spPr>
        <p:txBody>
          <a:bodyPr bIns="45700" rIns="91425" lIns="91425" tIns="45700" anchor="ctr" anchorCtr="0">
            <a:noAutofit/>
          </a:bodyPr>
          <a:lstStyle/>
          <a:p>
            <a:pPr algn="ctr" rtl="0" lvl="0" marR="0" indent="0" marL="0">
              <a:lnSpc>
                <a:spcPct val="100000"/>
              </a:lnSpc>
              <a:spcBef>
                <a:spcPts val="0"/>
              </a:spcBef>
              <a:spcAft>
                <a:spcPts val="0"/>
              </a:spcAft>
              <a:buClr>
                <a:schemeClr val="dk1"/>
              </a:buClr>
              <a:buSzPct val="25000"/>
              <a:buFont typeface="Calibri"/>
              <a:buNone/>
            </a:pPr>
            <a:r>
              <a:rPr strike="noStrike" u="none" b="0" cap="none" baseline="0" sz="4400" lang="en-US" i="0">
                <a:solidFill>
                  <a:schemeClr val="dk1"/>
                </a:solidFill>
                <a:latin typeface="Calibri"/>
                <a:ea typeface="Calibri"/>
                <a:cs typeface="Calibri"/>
                <a:sym typeface="Calibri"/>
              </a:rPr>
              <a:t>GRAV-D Instrumentation</a:t>
            </a:r>
          </a:p>
        </p:txBody>
      </p:sp>
      <p:sp>
        <p:nvSpPr>
          <p:cNvPr id="381" name="Shape 381"/>
          <p:cNvSpPr txBox="1"/>
          <p:nvPr/>
        </p:nvSpPr>
        <p:spPr>
          <a:xfrm>
            <a:off y="6356350" x="457200"/>
            <a:ext cy="365125" cx="2133599"/>
          </a:xfrm>
          <a:prstGeom prst="rect">
            <a:avLst/>
          </a:prstGeom>
          <a:noFill/>
          <a:ln>
            <a:noFill/>
          </a:ln>
        </p:spPr>
        <p:txBody>
          <a:bodyPr bIns="45700" rIns="91425" lIns="91425" tIns="45700" anchor="ctr" anchorCtr="0">
            <a:noAutofit/>
          </a:bodyPr>
          <a:lstStyle/>
          <a:p>
            <a:pPr algn="l"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
        <p:nvSpPr>
          <p:cNvPr id="382" name="Shape 382"/>
          <p:cNvSpPr txBox="1"/>
          <p:nvPr/>
        </p:nvSpPr>
        <p:spPr>
          <a:xfrm>
            <a:off y="6356350" x="3124200"/>
            <a:ext cy="365125" cx="2895600"/>
          </a:xfrm>
          <a:prstGeom prst="rect">
            <a:avLst/>
          </a:prstGeom>
          <a:noFill/>
          <a:ln>
            <a:noFill/>
          </a:ln>
        </p:spPr>
        <p:txBody>
          <a:bodyPr bIns="45700" rIns="91425" lIns="91425" tIns="45700" anchor="ctr" anchorCtr="0">
            <a:noAutofit/>
          </a:bodyPr>
          <a:lstStyle/>
          <a:p>
            <a:pPr algn="ct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National Height Mod Partners Mtg</a:t>
            </a:r>
          </a:p>
        </p:txBody>
      </p:sp>
      <p:grpSp>
        <p:nvGrpSpPr>
          <p:cNvPr id="383" name="Shape 383"/>
          <p:cNvGrpSpPr/>
          <p:nvPr/>
        </p:nvGrpSpPr>
        <p:grpSpPr>
          <a:xfrm>
            <a:off y="1408111" x="774700"/>
            <a:ext cy="3436936" cx="3428999"/>
            <a:chOff y="0" x="0"/>
            <a:chExt cy="2147483647" cx="2147483647"/>
          </a:xfrm>
        </p:grpSpPr>
        <p:pic>
          <p:nvPicPr>
            <p:cNvPr id="384" name="Shape 384"/>
            <p:cNvPicPr preferRelativeResize="0"/>
            <p:nvPr/>
          </p:nvPicPr>
          <p:blipFill rotWithShape="1">
            <a:blip r:embed="rId3"/>
            <a:srcRect t="0" b="0" r="0" l="0"/>
            <a:stretch/>
          </p:blipFill>
          <p:spPr>
            <a:xfrm>
              <a:off y="0" x="0"/>
              <a:ext cy="1606740541" cx="2147483647"/>
            </a:xfrm>
            <a:prstGeom prst="rect">
              <a:avLst/>
            </a:prstGeom>
            <a:noFill/>
            <a:ln>
              <a:noFill/>
            </a:ln>
          </p:spPr>
        </p:pic>
        <p:sp>
          <p:nvSpPr>
            <p:cNvPr id="385" name="Shape 385"/>
            <p:cNvSpPr txBox="1"/>
            <p:nvPr/>
          </p:nvSpPr>
          <p:spPr>
            <a:xfrm>
              <a:off y="1743678495" x="217080450"/>
              <a:ext cy="403805151" cx="1107558750"/>
            </a:xfrm>
            <a:prstGeom prst="rect">
              <a:avLst/>
            </a:prstGeom>
            <a:noFill/>
            <a:ln>
              <a:noFill/>
            </a:ln>
          </p:spPr>
          <p:txBody>
            <a:bodyPr bIns="45700" rIns="91425" lIns="91425" tIns="45700" anchor="t" anchorCtr="0">
              <a:noAutofit/>
            </a:bodyPr>
            <a:lstStyle/>
            <a:p>
              <a:pPr algn="l" rtl="0" lvl="0" marR="0" indent="0" marL="0">
                <a:lnSpc>
                  <a:spcPct val="100000"/>
                </a:lnSpc>
                <a:spcBef>
                  <a:spcPts val="0"/>
                </a:spcBef>
                <a:spcAft>
                  <a:spcPts val="0"/>
                </a:spcAft>
                <a:buClr>
                  <a:srgbClr val="000000"/>
                </a:buClr>
                <a:buSzPct val="25000"/>
                <a:buFont typeface="Calibri"/>
                <a:buNone/>
              </a:pPr>
              <a:r>
                <a:rPr strike="noStrike" u="none" b="0" cap="none" baseline="0" sz="1800" lang="en-US" i="0">
                  <a:solidFill>
                    <a:srgbClr val="000000"/>
                  </a:solidFill>
                  <a:latin typeface="Calibri"/>
                  <a:ea typeface="Calibri"/>
                  <a:cs typeface="Calibri"/>
                  <a:sym typeface="Calibri"/>
                </a:rPr>
                <a:t>Micro-g LaCoste </a:t>
              </a:r>
            </a:p>
            <a:p>
              <a:pPr algn="l" rtl="0" lvl="0" marR="0" indent="0" marL="0">
                <a:lnSpc>
                  <a:spcPct val="100000"/>
                </a:lnSpc>
                <a:spcBef>
                  <a:spcPts val="0"/>
                </a:spcBef>
                <a:spcAft>
                  <a:spcPts val="0"/>
                </a:spcAft>
                <a:buClr>
                  <a:srgbClr val="000000"/>
                </a:buClr>
                <a:buSzPct val="25000"/>
                <a:buFont typeface="Calibri"/>
                <a:buNone/>
              </a:pPr>
              <a:r>
                <a:rPr strike="noStrike" u="none" b="0" cap="none" baseline="0" sz="1800" lang="en-US" i="0">
                  <a:solidFill>
                    <a:srgbClr val="000000"/>
                  </a:solidFill>
                  <a:latin typeface="Calibri"/>
                  <a:ea typeface="Calibri"/>
                  <a:cs typeface="Calibri"/>
                  <a:sym typeface="Calibri"/>
                </a:rPr>
                <a:t>TAGS Gravimeter</a:t>
              </a:r>
            </a:p>
          </p:txBody>
        </p:sp>
      </p:grpSp>
      <p:grpSp>
        <p:nvGrpSpPr>
          <p:cNvPr id="386" name="Shape 386"/>
          <p:cNvGrpSpPr/>
          <p:nvPr/>
        </p:nvGrpSpPr>
        <p:grpSpPr>
          <a:xfrm>
            <a:off y="1408111" x="4840287"/>
            <a:ext cy="3436936" cx="3482974"/>
            <a:chOff y="0" x="0"/>
            <a:chExt cy="2147483647" cx="2147483647"/>
          </a:xfrm>
        </p:grpSpPr>
        <p:pic>
          <p:nvPicPr>
            <p:cNvPr id="387" name="Shape 387"/>
            <p:cNvPicPr preferRelativeResize="0"/>
            <p:nvPr/>
          </p:nvPicPr>
          <p:blipFill rotWithShape="1">
            <a:blip r:embed="rId4"/>
            <a:srcRect t="0" b="0" r="0" l="0"/>
            <a:stretch/>
          </p:blipFill>
          <p:spPr>
            <a:xfrm>
              <a:off y="0" x="32982179"/>
              <a:ext cy="1606740616" cx="2114501467"/>
            </a:xfrm>
            <a:prstGeom prst="rect">
              <a:avLst/>
            </a:prstGeom>
            <a:noFill/>
            <a:ln>
              <a:noFill/>
            </a:ln>
          </p:spPr>
        </p:pic>
        <p:sp>
          <p:nvSpPr>
            <p:cNvPr id="388" name="Shape 388"/>
            <p:cNvSpPr txBox="1"/>
            <p:nvPr/>
          </p:nvSpPr>
          <p:spPr>
            <a:xfrm>
              <a:off y="1743678578" x="0"/>
              <a:ext cy="403805068" cx="1563365013"/>
            </a:xfrm>
            <a:prstGeom prst="rect">
              <a:avLst/>
            </a:prstGeom>
            <a:noFill/>
            <a:ln>
              <a:noFill/>
            </a:ln>
          </p:spPr>
          <p:txBody>
            <a:bodyPr bIns="45700" rIns="91425" lIns="91425" tIns="45700" anchor="t" anchorCtr="0">
              <a:noAutofit/>
            </a:bodyPr>
            <a:lstStyle/>
            <a:p>
              <a:pPr algn="l" rtl="0" lvl="0" marR="0" indent="0" marL="0">
                <a:lnSpc>
                  <a:spcPct val="100000"/>
                </a:lnSpc>
                <a:spcBef>
                  <a:spcPts val="0"/>
                </a:spcBef>
                <a:spcAft>
                  <a:spcPts val="0"/>
                </a:spcAft>
                <a:buClr>
                  <a:srgbClr val="000000"/>
                </a:buClr>
                <a:buSzPct val="25000"/>
                <a:buFont typeface="Calibri"/>
                <a:buNone/>
              </a:pPr>
              <a:r>
                <a:rPr strike="noStrike" u="none" b="0" cap="none" baseline="0" sz="1800" lang="en-US" i="0">
                  <a:solidFill>
                    <a:srgbClr val="000000"/>
                  </a:solidFill>
                  <a:latin typeface="Calibri"/>
                  <a:ea typeface="Calibri"/>
                  <a:cs typeface="Calibri"/>
                  <a:sym typeface="Calibri"/>
                </a:rPr>
                <a:t>NovAtel SPAN-SE</a:t>
              </a:r>
            </a:p>
            <a:p>
              <a:pPr algn="l" rtl="0" lvl="0" marR="0" indent="0" marL="0">
                <a:lnSpc>
                  <a:spcPct val="100000"/>
                </a:lnSpc>
                <a:spcBef>
                  <a:spcPts val="0"/>
                </a:spcBef>
                <a:spcAft>
                  <a:spcPts val="0"/>
                </a:spcAft>
                <a:buClr>
                  <a:srgbClr val="000000"/>
                </a:buClr>
                <a:buSzPct val="25000"/>
                <a:buFont typeface="Calibri"/>
                <a:buNone/>
              </a:pPr>
              <a:r>
                <a:rPr strike="noStrike" u="none" b="0" cap="none" baseline="0" sz="1800" lang="en-US" i="0">
                  <a:solidFill>
                    <a:srgbClr val="000000"/>
                  </a:solidFill>
                  <a:latin typeface="Calibri"/>
                  <a:ea typeface="Calibri"/>
                  <a:cs typeface="Calibri"/>
                  <a:sym typeface="Calibri"/>
                </a:rPr>
                <a:t>w/ Honeywell </a:t>
              </a:r>
              <a:r>
                <a:rPr strike="noStrike" u="none" b="0" cap="none" baseline="0" sz="1800" lang="en-US" i="0">
                  <a:solidFill>
                    <a:srgbClr val="000000"/>
                  </a:solidFill>
                  <a:latin typeface="Times New Roman"/>
                  <a:ea typeface="Times New Roman"/>
                  <a:cs typeface="Times New Roman"/>
                  <a:sym typeface="Times New Roman"/>
                </a:rPr>
                <a:t>µIRS IMU</a:t>
              </a:r>
            </a:p>
          </p:txBody>
        </p:sp>
      </p:grpSp>
      <p:sp>
        <p:nvSpPr>
          <p:cNvPr id="389" name="Shape 389"/>
          <p:cNvSpPr txBox="1"/>
          <p:nvPr/>
        </p:nvSpPr>
        <p:spPr>
          <a:xfrm>
            <a:off y="5303837" x="125411"/>
            <a:ext cy="619125" cx="5957887"/>
          </a:xfrm>
          <a:prstGeom prst="rect">
            <a:avLst/>
          </a:prstGeom>
          <a:noFill/>
          <a:ln>
            <a:noFill/>
          </a:ln>
        </p:spPr>
        <p:txBody>
          <a:bodyPr bIns="32125" rIns="64275" lIns="64275" tIns="32125" anchor="t" anchorCtr="0">
            <a:noAutofit/>
          </a:bodyPr>
          <a:lstStyle/>
          <a:p>
            <a:pPr algn="l" rtl="0" lvl="0" marR="0" indent="-401637" marL="401637">
              <a:lnSpc>
                <a:spcPct val="100000"/>
              </a:lnSpc>
              <a:spcBef>
                <a:spcPts val="0"/>
              </a:spcBef>
              <a:spcAft>
                <a:spcPts val="0"/>
              </a:spcAft>
              <a:buClr>
                <a:srgbClr val="000000"/>
              </a:buClr>
              <a:buSzPct val="100000"/>
              <a:buFont typeface="Calibri"/>
              <a:buChar char="•"/>
            </a:pPr>
            <a:r>
              <a:rPr strike="noStrike" u="none" b="0" cap="none" baseline="0" sz="1800" lang="en-US" i="0">
                <a:solidFill>
                  <a:srgbClr val="000000"/>
                </a:solidFill>
                <a:latin typeface="Calibri"/>
                <a:ea typeface="Calibri"/>
                <a:cs typeface="Calibri"/>
                <a:sym typeface="Calibri"/>
              </a:rPr>
              <a:t>Both instruments include GNSS receivers</a:t>
            </a:r>
          </a:p>
          <a:p>
            <a:pPr algn="l" rtl="0" lvl="0" marR="0" indent="-401637" marL="401637">
              <a:lnSpc>
                <a:spcPct val="100000"/>
              </a:lnSpc>
              <a:spcBef>
                <a:spcPts val="0"/>
              </a:spcBef>
              <a:spcAft>
                <a:spcPts val="0"/>
              </a:spcAft>
              <a:buClr>
                <a:srgbClr val="000000"/>
              </a:buClr>
              <a:buSzPct val="100000"/>
              <a:buFont typeface="Calibri"/>
              <a:buChar char="•"/>
            </a:pPr>
            <a:r>
              <a:rPr strike="noStrike" u="none" b="0" cap="none" baseline="0" sz="1800" lang="en-US" i="0">
                <a:solidFill>
                  <a:srgbClr val="000000"/>
                </a:solidFill>
                <a:latin typeface="Calibri"/>
                <a:ea typeface="Calibri"/>
                <a:cs typeface="Calibri"/>
                <a:sym typeface="Calibri"/>
              </a:rPr>
              <a:t>SPAN system allows for tightly coupled GPS/IMU solutions</a:t>
            </a:r>
          </a:p>
        </p:txBody>
      </p:sp>
      <p:sp>
        <p:nvSpPr>
          <p:cNvPr id="390" name="Shape 390"/>
          <p:cNvSpPr txBox="1"/>
          <p:nvPr/>
        </p:nvSpPr>
        <p:spPr>
          <a:xfrm>
            <a:off y="6356350" x="6553200"/>
            <a:ext cy="365125" cx="2133599"/>
          </a:xfrm>
          <a:prstGeom prst="rect">
            <a:avLst/>
          </a:prstGeom>
          <a:noFill/>
          <a:ln>
            <a:noFill/>
          </a:ln>
        </p:spPr>
        <p:txBody>
          <a:bodyPr bIns="45700" rIns="91425" lIns="91425" tIns="45700" anchor="ctr" anchorCtr="0">
            <a:noAutofit/>
          </a:bodyPr>
          <a:lstStyle/>
          <a:p>
            <a:pPr algn="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3" name="Shape 143"/>
        <p:cNvGrpSpPr/>
        <p:nvPr/>
      </p:nvGrpSpPr>
      <p:grpSpPr>
        <a:xfrm>
          <a:off y="0" x="0"/>
          <a:ext cy="0" cx="0"/>
          <a:chOff y="0" x="0"/>
          <a:chExt cy="0" cx="0"/>
        </a:xfrm>
      </p:grpSpPr>
      <p:pic>
        <p:nvPicPr>
          <p:cNvPr id="144" name="Shape 144"/>
          <p:cNvPicPr preferRelativeResize="0"/>
          <p:nvPr/>
        </p:nvPicPr>
        <p:blipFill/>
        <p:spPr>
          <a:xfrm>
            <a:off y="33336" x="0"/>
            <a:ext cy="6858000" cx="9144000"/>
          </a:xfrm>
          <a:prstGeom prst="rect">
            <a:avLst/>
          </a:prstGeom>
          <a:solidFill>
            <a:srgbClr val="FFFFFF"/>
          </a:solidFill>
          <a:ln>
            <a:noFill/>
          </a:ln>
        </p:spPr>
      </p:pic>
      <p:sp>
        <p:nvSpPr>
          <p:cNvPr id="145" name="Shape 145"/>
          <p:cNvSpPr txBox="1"/>
          <p:nvPr>
            <p:ph type="title"/>
          </p:nvPr>
        </p:nvSpPr>
        <p:spPr>
          <a:xfrm>
            <a:off y="465137" x="457200"/>
            <a:ext cy="1143000" cx="8229600"/>
          </a:xfrm>
          <a:prstGeom prst="rect">
            <a:avLst/>
          </a:prstGeom>
          <a:noFill/>
          <a:ln>
            <a:noFill/>
          </a:ln>
        </p:spPr>
        <p:txBody>
          <a:bodyPr bIns="50725" rIns="88775" lIns="88775" tIns="50725" anchor="ctr" anchorCtr="0">
            <a:noAutofit/>
          </a:bodyPr>
          <a:lstStyle/>
          <a:p>
            <a:pPr algn="ctr" rtl="0" lvl="0" marR="0" indent="0" marL="0">
              <a:lnSpc>
                <a:spcPct val="100000"/>
              </a:lnSpc>
              <a:spcBef>
                <a:spcPts val="0"/>
              </a:spcBef>
              <a:spcAft>
                <a:spcPts val="0"/>
              </a:spcAft>
              <a:buClr>
                <a:schemeClr val="dk1"/>
              </a:buClr>
              <a:buSzPct val="25000"/>
              <a:buFont typeface="Calibri"/>
              <a:buNone/>
            </a:pPr>
            <a:r>
              <a:rPr strike="noStrike" u="none" b="0" cap="none" baseline="0" sz="4200" lang="en-US" i="0">
                <a:solidFill>
                  <a:schemeClr val="dk1"/>
                </a:solidFill>
                <a:latin typeface="Calibri"/>
                <a:ea typeface="Calibri"/>
                <a:cs typeface="Calibri"/>
                <a:sym typeface="Calibri"/>
              </a:rPr>
              <a:t>What is a Vertical Datum?</a:t>
            </a:r>
          </a:p>
        </p:txBody>
      </p:sp>
      <p:sp>
        <p:nvSpPr>
          <p:cNvPr id="146" name="Shape 146"/>
          <p:cNvSpPr txBox="1"/>
          <p:nvPr>
            <p:ph idx="1" type="body"/>
          </p:nvPr>
        </p:nvSpPr>
        <p:spPr>
          <a:xfrm>
            <a:off y="1714500" x="608012"/>
            <a:ext cy="4610100" cx="3963986"/>
          </a:xfrm>
          <a:prstGeom prst="rect">
            <a:avLst/>
          </a:prstGeom>
          <a:noFill/>
          <a:ln>
            <a:noFill/>
          </a:ln>
        </p:spPr>
        <p:txBody>
          <a:bodyPr bIns="50725" rIns="88775" lIns="88775" tIns="50725" anchor="t" anchorCtr="0">
            <a:noAutofit/>
          </a:bodyPr>
          <a:lstStyle/>
          <a:p>
            <a:pPr algn="l" rtl="0" lvl="0" marR="0" indent="-212725" marL="212725">
              <a:lnSpc>
                <a:spcPct val="100000"/>
              </a:lnSpc>
              <a:spcBef>
                <a:spcPts val="0"/>
              </a:spcBef>
              <a:spcAft>
                <a:spcPts val="0"/>
              </a:spcAft>
              <a:buClr>
                <a:srgbClr val="000000"/>
              </a:buClr>
              <a:buSzPct val="100000"/>
              <a:buFont typeface="Calibri"/>
              <a:buChar char="•"/>
            </a:pPr>
            <a:r>
              <a:rPr strike="noStrike" u="none" b="1" cap="none" baseline="0" sz="2300" lang="en-US" i="1">
                <a:solidFill>
                  <a:schemeClr val="dk1"/>
                </a:solidFill>
                <a:latin typeface="Calibri"/>
                <a:ea typeface="Calibri"/>
                <a:cs typeface="Calibri"/>
                <a:sym typeface="Calibri"/>
              </a:rPr>
              <a:t>Surface:</a:t>
            </a:r>
            <a:r>
              <a:rPr strike="noStrike" u="none" b="0" cap="none" baseline="0" sz="2300" lang="en-US" i="0">
                <a:solidFill>
                  <a:schemeClr val="dk1"/>
                </a:solidFill>
                <a:latin typeface="Calibri"/>
                <a:ea typeface="Calibri"/>
                <a:cs typeface="Calibri"/>
                <a:sym typeface="Calibri"/>
              </a:rPr>
              <a:t> representing zero elevation</a:t>
            </a:r>
          </a:p>
          <a:p>
            <a:pPr algn="l" rtl="0" lvl="0" marR="0" indent="-212725" marL="212725">
              <a:lnSpc>
                <a:spcPct val="100000"/>
              </a:lnSpc>
              <a:spcBef>
                <a:spcPts val="400"/>
              </a:spcBef>
              <a:spcAft>
                <a:spcPts val="0"/>
              </a:spcAft>
              <a:buClr>
                <a:srgbClr val="000000"/>
              </a:buClr>
              <a:buSzPct val="100000"/>
              <a:buFont typeface="Calibri"/>
              <a:buChar char="•"/>
            </a:pPr>
            <a:r>
              <a:rPr strike="noStrike" u="none" b="1" cap="none" baseline="0" sz="2300" lang="en-US" i="1">
                <a:solidFill>
                  <a:schemeClr val="dk1"/>
                </a:solidFill>
                <a:latin typeface="Calibri"/>
                <a:ea typeface="Calibri"/>
                <a:cs typeface="Calibri"/>
                <a:sym typeface="Calibri"/>
              </a:rPr>
              <a:t>Heights:</a:t>
            </a:r>
            <a:r>
              <a:rPr strike="noStrike" u="none" b="0" cap="none" baseline="0" sz="2300" lang="en-US" i="0">
                <a:solidFill>
                  <a:schemeClr val="dk1"/>
                </a:solidFill>
                <a:latin typeface="Calibri"/>
                <a:ea typeface="Calibri"/>
                <a:cs typeface="Calibri"/>
                <a:sym typeface="Calibri"/>
              </a:rPr>
              <a:t> how are heights determined above the zero elevation surface</a:t>
            </a:r>
          </a:p>
          <a:p>
            <a:pPr algn="l" rtl="0" lvl="0" marR="0" indent="-212725" marL="212725">
              <a:lnSpc>
                <a:spcPct val="100000"/>
              </a:lnSpc>
              <a:spcBef>
                <a:spcPts val="400"/>
              </a:spcBef>
              <a:spcAft>
                <a:spcPts val="0"/>
              </a:spcAft>
              <a:buClr>
                <a:srgbClr val="000000"/>
              </a:buClr>
              <a:buSzPct val="100000"/>
              <a:buFont typeface="Calibri"/>
              <a:buChar char="•"/>
            </a:pPr>
            <a:r>
              <a:rPr strike="noStrike" u="none" b="1" cap="none" baseline="0" sz="2300" lang="en-US" i="0">
                <a:solidFill>
                  <a:schemeClr val="dk1"/>
                </a:solidFill>
                <a:latin typeface="Calibri"/>
                <a:ea typeface="Calibri"/>
                <a:cs typeface="Calibri"/>
                <a:sym typeface="Calibri"/>
              </a:rPr>
              <a:t>Vertical datum</a:t>
            </a:r>
            <a:r>
              <a:rPr strike="noStrike" u="none" b="0" cap="none" baseline="0" sz="2300" lang="en-US" i="0">
                <a:solidFill>
                  <a:schemeClr val="dk1"/>
                </a:solidFill>
                <a:latin typeface="Calibri"/>
                <a:ea typeface="Calibri"/>
                <a:cs typeface="Calibri"/>
                <a:sym typeface="Calibri"/>
              </a:rPr>
              <a:t> must have:</a:t>
            </a:r>
          </a:p>
          <a:p>
            <a:pPr algn="l" rtl="0" lvl="1" marR="0" indent="-288925" marL="606425">
              <a:lnSpc>
                <a:spcPct val="100000"/>
              </a:lnSpc>
              <a:spcBef>
                <a:spcPts val="400"/>
              </a:spcBef>
              <a:spcAft>
                <a:spcPts val="0"/>
              </a:spcAft>
              <a:buClr>
                <a:srgbClr val="000000"/>
              </a:buClr>
              <a:buSzPct val="100000"/>
              <a:buFont typeface="Calibri"/>
              <a:buChar char="–"/>
            </a:pPr>
            <a:r>
              <a:rPr strike="noStrike" u="none" b="0" cap="none" baseline="0" sz="2300" lang="en-US" i="0">
                <a:solidFill>
                  <a:schemeClr val="dk1"/>
                </a:solidFill>
                <a:latin typeface="Calibri"/>
                <a:ea typeface="Calibri"/>
                <a:cs typeface="Calibri"/>
                <a:sym typeface="Calibri"/>
              </a:rPr>
              <a:t>A </a:t>
            </a:r>
            <a:r>
              <a:rPr strike="noStrike" u="none" b="1" cap="none" baseline="0" sz="2300" lang="en-US" i="1">
                <a:solidFill>
                  <a:schemeClr val="dk1"/>
                </a:solidFill>
                <a:latin typeface="Calibri"/>
                <a:ea typeface="Calibri"/>
                <a:cs typeface="Calibri"/>
                <a:sym typeface="Calibri"/>
              </a:rPr>
              <a:t>definition: </a:t>
            </a:r>
            <a:r>
              <a:rPr strike="noStrike" u="none" b="0" cap="none" baseline="0" sz="2300" lang="en-US" i="0">
                <a:solidFill>
                  <a:schemeClr val="dk1"/>
                </a:solidFill>
                <a:latin typeface="Calibri"/>
                <a:ea typeface="Calibri"/>
                <a:cs typeface="Calibri"/>
                <a:sym typeface="Calibri"/>
              </a:rPr>
              <a:t>parameters</a:t>
            </a:r>
          </a:p>
          <a:p>
            <a:pPr algn="l" rtl="0" lvl="1" marR="0" indent="-288925" marL="606425">
              <a:lnSpc>
                <a:spcPct val="100000"/>
              </a:lnSpc>
              <a:spcBef>
                <a:spcPts val="400"/>
              </a:spcBef>
              <a:spcAft>
                <a:spcPts val="0"/>
              </a:spcAft>
              <a:buClr>
                <a:srgbClr val="000000"/>
              </a:buClr>
              <a:buSzPct val="100000"/>
              <a:buFont typeface="Calibri"/>
              <a:buChar char="–"/>
            </a:pPr>
            <a:r>
              <a:rPr strike="noStrike" u="none" b="0" cap="none" baseline="0" sz="2300" lang="en-US" i="0">
                <a:solidFill>
                  <a:schemeClr val="dk1"/>
                </a:solidFill>
                <a:latin typeface="Calibri"/>
                <a:ea typeface="Calibri"/>
                <a:cs typeface="Calibri"/>
                <a:sym typeface="Calibri"/>
              </a:rPr>
              <a:t>A </a:t>
            </a:r>
            <a:r>
              <a:rPr strike="noStrike" u="none" b="1" cap="none" baseline="0" sz="2300" lang="en-US" i="1">
                <a:solidFill>
                  <a:schemeClr val="dk1"/>
                </a:solidFill>
                <a:latin typeface="Calibri"/>
                <a:ea typeface="Calibri"/>
                <a:cs typeface="Calibri"/>
                <a:sym typeface="Calibri"/>
              </a:rPr>
              <a:t>realization: </a:t>
            </a:r>
            <a:r>
              <a:rPr strike="noStrike" u="none" b="0" cap="none" baseline="0" sz="2300" lang="en-US" i="0">
                <a:solidFill>
                  <a:schemeClr val="dk1"/>
                </a:solidFill>
                <a:latin typeface="Calibri"/>
                <a:ea typeface="Calibri"/>
                <a:cs typeface="Calibri"/>
                <a:sym typeface="Calibri"/>
              </a:rPr>
              <a:t>how you access it</a:t>
            </a:r>
          </a:p>
        </p:txBody>
      </p:sp>
      <p:grpSp>
        <p:nvGrpSpPr>
          <p:cNvPr id="147" name="Shape 147"/>
          <p:cNvGrpSpPr/>
          <p:nvPr/>
        </p:nvGrpSpPr>
        <p:grpSpPr>
          <a:xfrm>
            <a:off y="1752600" x="4826000"/>
            <a:ext cy="4392611" cx="3195631"/>
            <a:chOff y="0" x="0"/>
            <a:chExt cy="782637" cx="568323"/>
          </a:xfrm>
        </p:grpSpPr>
        <p:pic>
          <p:nvPicPr>
            <p:cNvPr id="148" name="Shape 148"/>
            <p:cNvPicPr preferRelativeResize="0"/>
            <p:nvPr/>
          </p:nvPicPr>
          <p:blipFill rotWithShape="1">
            <a:blip r:embed="rId3"/>
            <a:srcRect t="0" b="0" r="0" l="0"/>
            <a:stretch/>
          </p:blipFill>
          <p:spPr>
            <a:xfrm>
              <a:off y="0" x="1586"/>
              <a:ext cy="558799" cx="566736"/>
            </a:xfrm>
            <a:prstGeom prst="rect">
              <a:avLst/>
            </a:prstGeom>
            <a:noFill/>
            <a:ln>
              <a:noFill/>
            </a:ln>
          </p:spPr>
        </p:pic>
        <p:sp>
          <p:nvSpPr>
            <p:cNvPr id="149" name="Shape 149"/>
            <p:cNvSpPr txBox="1"/>
            <p:nvPr/>
          </p:nvSpPr>
          <p:spPr>
            <a:xfrm>
              <a:off y="609600" x="0"/>
              <a:ext cy="173037" cx="500062"/>
            </a:xfrm>
            <a:prstGeom prst="rect">
              <a:avLst/>
            </a:prstGeom>
            <a:noFill/>
            <a:ln>
              <a:noFill/>
            </a:ln>
          </p:spPr>
          <p:txBody>
            <a:bodyPr bIns="72225" rIns="126425" lIns="126425" tIns="72225" anchor="t" anchorCtr="0">
              <a:noAutofit/>
            </a:bodyPr>
            <a:lstStyle/>
            <a:p>
              <a:pPr algn="l" rtl="0" lvl="0" marR="0" indent="0" marL="0">
                <a:lnSpc>
                  <a:spcPct val="100000"/>
                </a:lnSpc>
                <a:spcBef>
                  <a:spcPts val="0"/>
                </a:spcBef>
                <a:spcAft>
                  <a:spcPts val="0"/>
                </a:spcAft>
                <a:buClr>
                  <a:schemeClr val="dk1"/>
                </a:buClr>
                <a:buSzPct val="25000"/>
                <a:buFont typeface="Helvetica Neue"/>
                <a:buNone/>
              </a:pPr>
              <a:r>
                <a:rPr strike="noStrike" u="none" b="0" cap="none" baseline="0" sz="1200" lang="en-US" i="0">
                  <a:solidFill>
                    <a:schemeClr val="dk1"/>
                  </a:solidFill>
                  <a:latin typeface="Helvetica Neue"/>
                  <a:ea typeface="Helvetica Neue"/>
                  <a:cs typeface="Helvetica Neue"/>
                  <a:sym typeface="Helvetica Neue"/>
                </a:rPr>
                <a:t>"</a:t>
              </a:r>
              <a:r>
                <a:rPr strike="noStrike" u="none" b="0" cap="none" baseline="0" sz="1200" lang="en-US" i="1">
                  <a:solidFill>
                    <a:schemeClr val="dk1"/>
                  </a:solidFill>
                  <a:latin typeface="Helvetica Neue"/>
                  <a:ea typeface="Helvetica Neue"/>
                  <a:cs typeface="Helvetica Neue"/>
                  <a:sym typeface="Helvetica Neue"/>
                </a:rPr>
                <a:t>topographic map</a:t>
              </a:r>
              <a:r>
                <a:rPr strike="noStrike" u="none" b="0" cap="none" baseline="0" sz="1200" lang="en-US" i="0">
                  <a:solidFill>
                    <a:schemeClr val="dk1"/>
                  </a:solidFill>
                  <a:latin typeface="Helvetica Neue"/>
                  <a:ea typeface="Helvetica Neue"/>
                  <a:cs typeface="Helvetica Neue"/>
                  <a:sym typeface="Helvetica Neue"/>
                </a:rPr>
                <a:t>." Online Art. </a:t>
              </a:r>
            </a:p>
            <a:p>
              <a:pPr algn="l" rtl="0" lvl="0" marR="0" indent="0" marL="0">
                <a:lnSpc>
                  <a:spcPct val="100000"/>
                </a:lnSpc>
                <a:spcBef>
                  <a:spcPts val="0"/>
                </a:spcBef>
                <a:spcAft>
                  <a:spcPts val="0"/>
                </a:spcAft>
                <a:buClr>
                  <a:schemeClr val="dk1"/>
                </a:buClr>
                <a:buSzPct val="25000"/>
                <a:buFont typeface="Helvetica Neue"/>
                <a:buNone/>
              </a:pPr>
              <a:r>
                <a:rPr strike="noStrike" u="none" b="0" cap="none" baseline="0" sz="1200" lang="en-US" i="0">
                  <a:solidFill>
                    <a:schemeClr val="dk1"/>
                  </a:solidFill>
                  <a:latin typeface="Helvetica Neue"/>
                  <a:ea typeface="Helvetica Neue"/>
                  <a:cs typeface="Helvetica Neue"/>
                  <a:sym typeface="Helvetica Neue"/>
                </a:rPr>
                <a:t>Britannica Student Encyclopædia. </a:t>
              </a:r>
            </a:p>
            <a:p>
              <a:pPr algn="l" rtl="0" lvl="0" marR="0" indent="0" marL="0">
                <a:lnSpc>
                  <a:spcPct val="100000"/>
                </a:lnSpc>
                <a:spcBef>
                  <a:spcPts val="0"/>
                </a:spcBef>
                <a:spcAft>
                  <a:spcPts val="0"/>
                </a:spcAft>
                <a:buClr>
                  <a:schemeClr val="dk1"/>
                </a:buClr>
                <a:buSzPct val="25000"/>
                <a:buFont typeface="Helvetica Neue"/>
                <a:buNone/>
              </a:pPr>
              <a:r>
                <a:rPr strike="noStrike" u="none" b="0" cap="none" baseline="0" sz="1200" lang="en-US" i="0">
                  <a:solidFill>
                    <a:schemeClr val="dk1"/>
                  </a:solidFill>
                  <a:latin typeface="Helvetica Neue"/>
                  <a:ea typeface="Helvetica Neue"/>
                  <a:cs typeface="Helvetica Neue"/>
                  <a:sym typeface="Helvetica Neue"/>
                </a:rPr>
                <a:t>17 Dec. 2008  </a:t>
              </a:r>
            </a:p>
            <a:p>
              <a:pPr algn="l" rtl="0" lvl="0" marR="0" indent="0" marL="0">
                <a:lnSpc>
                  <a:spcPct val="100000"/>
                </a:lnSpc>
                <a:spcBef>
                  <a:spcPts val="0"/>
                </a:spcBef>
                <a:spcAft>
                  <a:spcPts val="0"/>
                </a:spcAft>
                <a:buClr>
                  <a:schemeClr val="dk1"/>
                </a:buClr>
                <a:buSzPct val="25000"/>
                <a:buFont typeface="Helvetica Neue"/>
                <a:buNone/>
              </a:pPr>
              <a:r>
                <a:rPr strike="noStrike" u="none" b="0" cap="none" baseline="0" sz="1000" lang="en-US" i="0">
                  <a:solidFill>
                    <a:schemeClr val="dk1"/>
                  </a:solidFill>
                  <a:latin typeface="Helvetica Neue"/>
                  <a:ea typeface="Helvetica Neue"/>
                  <a:cs typeface="Helvetica Neue"/>
                  <a:sym typeface="Helvetica Neue"/>
                </a:rPr>
                <a:t>&lt;</a:t>
              </a:r>
              <a:r>
                <a:rPr strike="noStrike" u="sng" b="0" cap="none" baseline="0" sz="1000" lang="en-US" i="0">
                  <a:solidFill>
                    <a:schemeClr val="hlink"/>
                  </a:solidFill>
                  <a:latin typeface="Calibri"/>
                  <a:ea typeface="Calibri"/>
                  <a:cs typeface="Calibri"/>
                  <a:sym typeface="Calibri"/>
                  <a:hlinkClick r:id="rId4"/>
                </a:rPr>
                <a:t>http://student.britannica.com/ebi/art-53199</a:t>
              </a:r>
              <a:r>
                <a:rPr strike="noStrike" u="none" b="0" cap="none" baseline="0" sz="1000" lang="en-US" i="0">
                  <a:solidFill>
                    <a:schemeClr val="dk1"/>
                  </a:solidFill>
                  <a:latin typeface="Helvetica Neue"/>
                  <a:ea typeface="Helvetica Neue"/>
                  <a:cs typeface="Helvetica Neue"/>
                  <a:sym typeface="Helvetica Neue"/>
                </a:rPr>
                <a:t>&gt;</a:t>
              </a:r>
            </a:p>
          </p:txBody>
        </p:sp>
      </p:grpSp>
      <p:sp>
        <p:nvSpPr>
          <p:cNvPr id="150" name="Shape 150"/>
          <p:cNvSpPr txBox="1"/>
          <p:nvPr/>
        </p:nvSpPr>
        <p:spPr>
          <a:xfrm>
            <a:off y="6356350" x="3124200"/>
            <a:ext cy="365125" cx="2895600"/>
          </a:xfrm>
          <a:prstGeom prst="rect">
            <a:avLst/>
          </a:prstGeom>
          <a:noFill/>
          <a:ln>
            <a:noFill/>
          </a:ln>
        </p:spPr>
        <p:txBody>
          <a:bodyPr bIns="45700" rIns="91425" lIns="91425" tIns="45700" anchor="ctr" anchorCtr="0">
            <a:noAutofit/>
          </a:bodyPr>
          <a:lstStyle/>
          <a:p>
            <a:pPr algn="ct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National Height Mod Partners Mtg</a:t>
            </a:r>
          </a:p>
        </p:txBody>
      </p:sp>
      <p:sp>
        <p:nvSpPr>
          <p:cNvPr id="151" name="Shape 151"/>
          <p:cNvSpPr txBox="1"/>
          <p:nvPr/>
        </p:nvSpPr>
        <p:spPr>
          <a:xfrm>
            <a:off y="6356350" x="457200"/>
            <a:ext cy="365125" cx="2133599"/>
          </a:xfrm>
          <a:prstGeom prst="rect">
            <a:avLst/>
          </a:prstGeom>
          <a:noFill/>
          <a:ln>
            <a:noFill/>
          </a:ln>
        </p:spPr>
        <p:txBody>
          <a:bodyPr bIns="45700" rIns="91425" lIns="91425" tIns="45700" anchor="ctr" anchorCtr="0">
            <a:noAutofit/>
          </a:bodyPr>
          <a:lstStyle/>
          <a:p>
            <a:pPr algn="l"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
        <p:nvSpPr>
          <p:cNvPr id="152" name="Shape 152"/>
          <p:cNvSpPr txBox="1"/>
          <p:nvPr/>
        </p:nvSpPr>
        <p:spPr>
          <a:xfrm>
            <a:off y="6356350" x="6553200"/>
            <a:ext cy="365125" cx="2133599"/>
          </a:xfrm>
          <a:prstGeom prst="rect">
            <a:avLst/>
          </a:prstGeom>
          <a:noFill/>
          <a:ln>
            <a:noFill/>
          </a:ln>
        </p:spPr>
        <p:txBody>
          <a:bodyPr bIns="45700" rIns="91425" lIns="91425" tIns="45700" anchor="ctr" anchorCtr="0">
            <a:noAutofit/>
          </a:bodyPr>
          <a:lstStyle/>
          <a:p>
            <a:pPr algn="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4" name="Shape 394"/>
        <p:cNvGrpSpPr/>
        <p:nvPr/>
      </p:nvGrpSpPr>
      <p:grpSpPr>
        <a:xfrm>
          <a:off y="0" x="0"/>
          <a:ext cy="0" cx="0"/>
          <a:chOff y="0" x="0"/>
          <a:chExt cy="0" cx="0"/>
        </a:xfrm>
      </p:grpSpPr>
      <p:sp>
        <p:nvSpPr>
          <p:cNvPr id="395" name="Shape 395"/>
          <p:cNvSpPr txBox="1"/>
          <p:nvPr>
            <p:ph type="title"/>
          </p:nvPr>
        </p:nvSpPr>
        <p:spPr>
          <a:xfrm>
            <a:off y="274637" x="457200"/>
            <a:ext cy="1143000" cx="8229600"/>
          </a:xfrm>
          <a:prstGeom prst="rect">
            <a:avLst/>
          </a:prstGeom>
          <a:noFill/>
          <a:ln>
            <a:noFill/>
          </a:ln>
        </p:spPr>
        <p:txBody>
          <a:bodyPr bIns="45700" rIns="91425" lIns="91425" tIns="45700" anchor="ctr" anchorCtr="0">
            <a:noAutofit/>
          </a:bodyPr>
          <a:lstStyle/>
          <a:p>
            <a:pPr algn="ctr" rtl="0" lvl="0" marR="0" indent="0" marL="0">
              <a:lnSpc>
                <a:spcPct val="100000"/>
              </a:lnSpc>
              <a:spcBef>
                <a:spcPts val="0"/>
              </a:spcBef>
              <a:spcAft>
                <a:spcPts val="0"/>
              </a:spcAft>
              <a:buClr>
                <a:schemeClr val="dk1"/>
              </a:buClr>
              <a:buSzPct val="25000"/>
              <a:buFont typeface="Calibri"/>
              <a:buNone/>
            </a:pPr>
            <a:r>
              <a:rPr strike="noStrike" u="none" b="0" cap="none" baseline="0" sz="4400" lang="en-US" i="0">
                <a:solidFill>
                  <a:schemeClr val="dk1"/>
                </a:solidFill>
                <a:latin typeface="Calibri"/>
                <a:ea typeface="Calibri"/>
                <a:cs typeface="Calibri"/>
                <a:sym typeface="Calibri"/>
              </a:rPr>
              <a:t>Instrument Installation</a:t>
            </a:r>
          </a:p>
        </p:txBody>
      </p:sp>
      <p:sp>
        <p:nvSpPr>
          <p:cNvPr id="396" name="Shape 396"/>
          <p:cNvSpPr txBox="1"/>
          <p:nvPr>
            <p:ph idx="1" type="body"/>
          </p:nvPr>
        </p:nvSpPr>
        <p:spPr>
          <a:xfrm>
            <a:off y="1600200" x="5160962"/>
            <a:ext cy="4525961" cx="3525837"/>
          </a:xfrm>
          <a:prstGeom prst="rect">
            <a:avLst/>
          </a:prstGeom>
          <a:noFill/>
          <a:ln>
            <a:noFill/>
          </a:ln>
        </p:spPr>
        <p:txBody>
          <a:bodyPr bIns="45700" rIns="91425" lIns="91425" tIns="45700" anchor="t" anchorCtr="0">
            <a:noAutofit/>
          </a:bodyPr>
          <a:lstStyle/>
          <a:p>
            <a:pPr algn="l" rtl="0" lvl="0" marR="0" indent="-342900" marL="342900">
              <a:lnSpc>
                <a:spcPct val="100000"/>
              </a:lnSpc>
              <a:spcBef>
                <a:spcPts val="0"/>
              </a:spcBef>
              <a:spcAft>
                <a:spcPts val="0"/>
              </a:spcAft>
              <a:buClr>
                <a:schemeClr val="dk1"/>
              </a:buClr>
              <a:buSzPct val="100000"/>
              <a:buFont typeface="Calibri"/>
              <a:buChar char="•"/>
            </a:pPr>
            <a:r>
              <a:rPr strike="noStrike" u="none" b="0" cap="none" baseline="0" sz="2800" lang="en-US" i="0">
                <a:solidFill>
                  <a:schemeClr val="dk1"/>
                </a:solidFill>
                <a:latin typeface="Calibri"/>
                <a:ea typeface="Calibri"/>
                <a:cs typeface="Calibri"/>
                <a:sym typeface="Calibri"/>
              </a:rPr>
              <a:t>Instrument suite installed</a:t>
            </a:r>
          </a:p>
          <a:p>
            <a:pPr algn="l" rtl="0" lvl="0" marR="0" indent="-342900" marL="342900">
              <a:lnSpc>
                <a:spcPct val="100000"/>
              </a:lnSpc>
              <a:spcBef>
                <a:spcPts val="560"/>
              </a:spcBef>
              <a:spcAft>
                <a:spcPts val="0"/>
              </a:spcAft>
              <a:buClr>
                <a:schemeClr val="dk1"/>
              </a:buClr>
              <a:buSzPct val="100000"/>
              <a:buFont typeface="Calibri"/>
              <a:buChar char="•"/>
            </a:pPr>
            <a:r>
              <a:rPr strike="noStrike" u="none" b="0" cap="none" baseline="0" sz="2800" lang="en-US" i="0">
                <a:solidFill>
                  <a:schemeClr val="dk1"/>
                </a:solidFill>
                <a:latin typeface="Calibri"/>
                <a:ea typeface="Calibri"/>
                <a:cs typeface="Calibri"/>
                <a:sym typeface="Calibri"/>
              </a:rPr>
              <a:t>Lever arm survey required</a:t>
            </a:r>
          </a:p>
          <a:p>
            <a:pPr algn="l" rtl="0" lvl="0" marR="0" indent="-342900" marL="342900">
              <a:lnSpc>
                <a:spcPct val="100000"/>
              </a:lnSpc>
              <a:spcBef>
                <a:spcPts val="560"/>
              </a:spcBef>
              <a:spcAft>
                <a:spcPts val="0"/>
              </a:spcAft>
              <a:buClr>
                <a:schemeClr val="dk1"/>
              </a:buClr>
              <a:buSzPct val="100000"/>
              <a:buFont typeface="Calibri"/>
              <a:buChar char="•"/>
            </a:pPr>
            <a:r>
              <a:rPr strike="noStrike" u="none" b="0" cap="none" baseline="0" sz="2800" lang="en-US" i="0">
                <a:solidFill>
                  <a:schemeClr val="dk1"/>
                </a:solidFill>
                <a:latin typeface="Calibri"/>
                <a:ea typeface="Calibri"/>
                <a:cs typeface="Calibri"/>
                <a:sym typeface="Calibri"/>
              </a:rPr>
              <a:t>Test flight performed</a:t>
            </a:r>
          </a:p>
        </p:txBody>
      </p:sp>
      <p:sp>
        <p:nvSpPr>
          <p:cNvPr id="397" name="Shape 397"/>
          <p:cNvSpPr txBox="1"/>
          <p:nvPr/>
        </p:nvSpPr>
        <p:spPr>
          <a:xfrm>
            <a:off y="6356350" x="457200"/>
            <a:ext cy="365125" cx="2133599"/>
          </a:xfrm>
          <a:prstGeom prst="rect">
            <a:avLst/>
          </a:prstGeom>
          <a:noFill/>
          <a:ln>
            <a:noFill/>
          </a:ln>
        </p:spPr>
        <p:txBody>
          <a:bodyPr bIns="45700" rIns="91425" lIns="91425" tIns="45700" anchor="ctr" anchorCtr="0">
            <a:noAutofit/>
          </a:bodyPr>
          <a:lstStyle/>
          <a:p>
            <a:pPr algn="l"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
        <p:nvSpPr>
          <p:cNvPr id="398" name="Shape 398"/>
          <p:cNvSpPr txBox="1"/>
          <p:nvPr/>
        </p:nvSpPr>
        <p:spPr>
          <a:xfrm>
            <a:off y="6356350" x="3124200"/>
            <a:ext cy="365125" cx="2895600"/>
          </a:xfrm>
          <a:prstGeom prst="rect">
            <a:avLst/>
          </a:prstGeom>
          <a:noFill/>
          <a:ln>
            <a:noFill/>
          </a:ln>
        </p:spPr>
        <p:txBody>
          <a:bodyPr bIns="45700" rIns="91425" lIns="91425" tIns="45700" anchor="ctr" anchorCtr="0">
            <a:noAutofit/>
          </a:bodyPr>
          <a:lstStyle/>
          <a:p>
            <a:pPr algn="ct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National Height Mod Partners Mtg</a:t>
            </a:r>
          </a:p>
        </p:txBody>
      </p:sp>
      <p:pic>
        <p:nvPicPr>
          <p:cNvPr id="399" name="Shape 399"/>
          <p:cNvPicPr preferRelativeResize="0"/>
          <p:nvPr/>
        </p:nvPicPr>
        <p:blipFill rotWithShape="1">
          <a:blip r:embed="rId3"/>
          <a:srcRect t="0" b="0" r="0" l="0"/>
          <a:stretch/>
        </p:blipFill>
        <p:spPr>
          <a:xfrm>
            <a:off y="1608137" x="820737"/>
            <a:ext cy="2944811" cx="3927474"/>
          </a:xfrm>
          <a:prstGeom prst="rect">
            <a:avLst/>
          </a:prstGeom>
          <a:noFill/>
          <a:ln>
            <a:noFill/>
          </a:ln>
        </p:spPr>
      </p:pic>
      <p:pic>
        <p:nvPicPr>
          <p:cNvPr id="400" name="Shape 400"/>
          <p:cNvPicPr preferRelativeResize="0"/>
          <p:nvPr/>
        </p:nvPicPr>
        <p:blipFill rotWithShape="1">
          <a:blip r:embed="rId4"/>
          <a:srcRect t="8026" b="27259" r="13140" l="22132"/>
          <a:stretch/>
        </p:blipFill>
        <p:spPr>
          <a:xfrm>
            <a:off y="3409950" x="2784475"/>
            <a:ext cy="3019424" cx="2265362"/>
          </a:xfrm>
          <a:prstGeom prst="rect">
            <a:avLst/>
          </a:prstGeom>
          <a:noFill/>
          <a:ln>
            <a:noFill/>
          </a:ln>
        </p:spPr>
      </p:pic>
      <p:sp>
        <p:nvSpPr>
          <p:cNvPr id="401" name="Shape 401"/>
          <p:cNvSpPr txBox="1"/>
          <p:nvPr/>
        </p:nvSpPr>
        <p:spPr>
          <a:xfrm>
            <a:off y="6356350" x="6553200"/>
            <a:ext cy="365125" cx="2133599"/>
          </a:xfrm>
          <a:prstGeom prst="rect">
            <a:avLst/>
          </a:prstGeom>
          <a:noFill/>
          <a:ln>
            <a:noFill/>
          </a:ln>
        </p:spPr>
        <p:txBody>
          <a:bodyPr bIns="45700" rIns="91425" lIns="91425" tIns="45700" anchor="ctr" anchorCtr="0">
            <a:noAutofit/>
          </a:bodyPr>
          <a:lstStyle/>
          <a:p>
            <a:pPr algn="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5" name="Shape 405"/>
        <p:cNvGrpSpPr/>
        <p:nvPr/>
      </p:nvGrpSpPr>
      <p:grpSpPr>
        <a:xfrm>
          <a:off y="0" x="0"/>
          <a:ext cy="0" cx="0"/>
          <a:chOff y="0" x="0"/>
          <a:chExt cy="0" cx="0"/>
        </a:xfrm>
      </p:grpSpPr>
      <p:sp>
        <p:nvSpPr>
          <p:cNvPr id="406" name="Shape 406"/>
          <p:cNvSpPr txBox="1"/>
          <p:nvPr>
            <p:ph type="title"/>
          </p:nvPr>
        </p:nvSpPr>
        <p:spPr>
          <a:xfrm>
            <a:off y="274637" x="457200"/>
            <a:ext cy="1143000" cx="8229600"/>
          </a:xfrm>
          <a:prstGeom prst="rect">
            <a:avLst/>
          </a:prstGeom>
          <a:noFill/>
          <a:ln>
            <a:noFill/>
          </a:ln>
        </p:spPr>
        <p:txBody>
          <a:bodyPr bIns="45700" rIns="91425" lIns="91425" tIns="45700" anchor="ctr" anchorCtr="0">
            <a:noAutofit/>
          </a:bodyPr>
          <a:lstStyle/>
          <a:p>
            <a:pPr algn="ctr" rtl="0" lvl="0" marR="0" indent="0" marL="0">
              <a:lnSpc>
                <a:spcPct val="100000"/>
              </a:lnSpc>
              <a:spcBef>
                <a:spcPts val="0"/>
              </a:spcBef>
              <a:spcAft>
                <a:spcPts val="0"/>
              </a:spcAft>
              <a:buClr>
                <a:schemeClr val="dk1"/>
              </a:buClr>
              <a:buSzPct val="25000"/>
              <a:buFont typeface="Calibri"/>
              <a:buNone/>
            </a:pPr>
            <a:r>
              <a:rPr strike="noStrike" u="none" b="0" cap="none" baseline="0" sz="4400" lang="en-US" i="0">
                <a:solidFill>
                  <a:schemeClr val="dk1"/>
                </a:solidFill>
                <a:latin typeface="Calibri"/>
                <a:ea typeface="Calibri"/>
                <a:cs typeface="Calibri"/>
                <a:sym typeface="Calibri"/>
              </a:rPr>
              <a:t>Data Collection and Field Data QC</a:t>
            </a:r>
          </a:p>
        </p:txBody>
      </p:sp>
      <p:sp>
        <p:nvSpPr>
          <p:cNvPr id="407" name="Shape 407"/>
          <p:cNvSpPr txBox="1"/>
          <p:nvPr>
            <p:ph idx="1" type="body"/>
          </p:nvPr>
        </p:nvSpPr>
        <p:spPr>
          <a:xfrm>
            <a:off y="1600200" x="457200"/>
            <a:ext cy="4525961" cx="8229600"/>
          </a:xfrm>
          <a:prstGeom prst="rect">
            <a:avLst/>
          </a:prstGeom>
          <a:noFill/>
          <a:ln>
            <a:noFill/>
          </a:ln>
        </p:spPr>
        <p:txBody>
          <a:bodyPr bIns="45700" rIns="91425" lIns="91425" tIns="45700" anchor="t" anchorCtr="0">
            <a:noAutofit/>
          </a:bodyPr>
          <a:lstStyle/>
          <a:p>
            <a:pPr algn="l" rtl="0" lvl="0" marR="0" indent="-342900" marL="342900">
              <a:lnSpc>
                <a:spcPct val="100000"/>
              </a:lnSpc>
              <a:spcBef>
                <a:spcPts val="0"/>
              </a:spcBef>
              <a:spcAft>
                <a:spcPts val="0"/>
              </a:spcAft>
              <a:buClr>
                <a:schemeClr val="dk1"/>
              </a:buClr>
              <a:buSzPct val="100000"/>
              <a:buFont typeface="Calibri"/>
              <a:buChar char="•"/>
            </a:pPr>
            <a:r>
              <a:rPr strike="noStrike" u="none" b="0" cap="none" baseline="0" sz="3200" lang="en-US" i="0">
                <a:solidFill>
                  <a:schemeClr val="dk1"/>
                </a:solidFill>
                <a:latin typeface="Calibri"/>
                <a:ea typeface="Calibri"/>
                <a:cs typeface="Calibri"/>
                <a:sym typeface="Calibri"/>
              </a:rPr>
              <a:t>Goal is two flights per day when/if:</a:t>
            </a:r>
          </a:p>
          <a:p>
            <a:pPr algn="l" rtl="0" lvl="1" marR="0" indent="-285750" marL="742950">
              <a:lnSpc>
                <a:spcPct val="100000"/>
              </a:lnSpc>
              <a:spcBef>
                <a:spcPts val="560"/>
              </a:spcBef>
              <a:spcAft>
                <a:spcPts val="0"/>
              </a:spcAft>
              <a:buClr>
                <a:schemeClr val="dk1"/>
              </a:buClr>
              <a:buSzPct val="100000"/>
              <a:buFont typeface="Calibri"/>
              <a:buChar char="–"/>
            </a:pPr>
            <a:r>
              <a:rPr strike="noStrike" u="none" b="0" cap="none" baseline="0" sz="2800" lang="en-US" i="0">
                <a:solidFill>
                  <a:schemeClr val="dk1"/>
                </a:solidFill>
                <a:latin typeface="Calibri"/>
                <a:ea typeface="Calibri"/>
                <a:cs typeface="Calibri"/>
                <a:sym typeface="Calibri"/>
              </a:rPr>
              <a:t>Weather/atmosphere is calm  (TAGS cannot tolerate turbulence)</a:t>
            </a:r>
          </a:p>
          <a:p>
            <a:pPr algn="l" rtl="0" lvl="1" marR="0" indent="-285750" marL="742950">
              <a:lnSpc>
                <a:spcPct val="100000"/>
              </a:lnSpc>
              <a:spcBef>
                <a:spcPts val="560"/>
              </a:spcBef>
              <a:spcAft>
                <a:spcPts val="0"/>
              </a:spcAft>
              <a:buClr>
                <a:schemeClr val="dk1"/>
              </a:buClr>
              <a:buSzPct val="100000"/>
              <a:buFont typeface="Calibri"/>
              <a:buChar char="–"/>
            </a:pPr>
            <a:r>
              <a:rPr strike="noStrike" u="none" b="0" cap="none" baseline="0" sz="2800" lang="en-US" i="0">
                <a:solidFill>
                  <a:schemeClr val="dk1"/>
                </a:solidFill>
                <a:latin typeface="Calibri"/>
                <a:ea typeface="Calibri"/>
                <a:cs typeface="Calibri"/>
                <a:sym typeface="Calibri"/>
              </a:rPr>
              <a:t>Instruments and aircraft are in working order</a:t>
            </a:r>
          </a:p>
          <a:p>
            <a:pPr algn="l" rtl="0" lvl="1" marR="0" indent="-285750" marL="742950">
              <a:lnSpc>
                <a:spcPct val="100000"/>
              </a:lnSpc>
              <a:spcBef>
                <a:spcPts val="560"/>
              </a:spcBef>
              <a:spcAft>
                <a:spcPts val="0"/>
              </a:spcAft>
              <a:buClr>
                <a:schemeClr val="dk1"/>
              </a:buClr>
              <a:buSzPct val="100000"/>
              <a:buFont typeface="Calibri"/>
              <a:buChar char="–"/>
            </a:pPr>
            <a:r>
              <a:rPr strike="noStrike" u="none" b="0" cap="none" baseline="0" sz="2800" lang="en-US" i="0">
                <a:solidFill>
                  <a:schemeClr val="dk1"/>
                </a:solidFill>
                <a:latin typeface="Calibri"/>
                <a:ea typeface="Calibri"/>
                <a:cs typeface="Calibri"/>
                <a:sym typeface="Calibri"/>
              </a:rPr>
              <a:t>Good GPS geometry</a:t>
            </a:r>
          </a:p>
          <a:p>
            <a:pPr algn="l" rtl="0" lvl="1" marR="0" indent="-285750" marL="742950">
              <a:lnSpc>
                <a:spcPct val="100000"/>
              </a:lnSpc>
              <a:spcBef>
                <a:spcPts val="560"/>
              </a:spcBef>
              <a:spcAft>
                <a:spcPts val="0"/>
              </a:spcAft>
              <a:buClr>
                <a:schemeClr val="dk1"/>
              </a:buClr>
              <a:buSzPct val="100000"/>
              <a:buFont typeface="Calibri"/>
              <a:buChar char="–"/>
            </a:pPr>
            <a:r>
              <a:rPr strike="noStrike" u="none" b="0" cap="none" baseline="0" sz="2800" lang="en-US" i="0">
                <a:solidFill>
                  <a:schemeClr val="dk1"/>
                </a:solidFill>
                <a:latin typeface="Calibri"/>
                <a:ea typeface="Calibri"/>
                <a:cs typeface="Calibri"/>
                <a:sym typeface="Calibri"/>
              </a:rPr>
              <a:t>Military airspaces are not “hot”</a:t>
            </a:r>
          </a:p>
          <a:p>
            <a:pPr algn="l" rtl="0" lvl="1" marR="0" indent="-285750" marL="742950">
              <a:lnSpc>
                <a:spcPct val="100000"/>
              </a:lnSpc>
              <a:spcBef>
                <a:spcPts val="560"/>
              </a:spcBef>
              <a:spcAft>
                <a:spcPts val="0"/>
              </a:spcAft>
              <a:buClr>
                <a:schemeClr val="dk1"/>
              </a:buClr>
              <a:buSzPct val="100000"/>
              <a:buFont typeface="Calibri"/>
              <a:buChar char="–"/>
            </a:pPr>
            <a:r>
              <a:rPr strike="noStrike" u="none" b="0" cap="none" baseline="0" sz="2800" lang="en-US" i="0">
                <a:solidFill>
                  <a:schemeClr val="dk1"/>
                </a:solidFill>
                <a:latin typeface="Calibri"/>
                <a:ea typeface="Calibri"/>
                <a:cs typeface="Calibri"/>
                <a:sym typeface="Calibri"/>
              </a:rPr>
              <a:t>We have the operators/pilots to support two flights per day</a:t>
            </a:r>
          </a:p>
        </p:txBody>
      </p:sp>
      <p:sp>
        <p:nvSpPr>
          <p:cNvPr id="408" name="Shape 408"/>
          <p:cNvSpPr txBox="1"/>
          <p:nvPr/>
        </p:nvSpPr>
        <p:spPr>
          <a:xfrm>
            <a:off y="6356350" x="457200"/>
            <a:ext cy="365125" cx="2133599"/>
          </a:xfrm>
          <a:prstGeom prst="rect">
            <a:avLst/>
          </a:prstGeom>
          <a:noFill/>
          <a:ln>
            <a:noFill/>
          </a:ln>
        </p:spPr>
        <p:txBody>
          <a:bodyPr bIns="45700" rIns="91425" lIns="91425" tIns="45700" anchor="ctr" anchorCtr="0">
            <a:noAutofit/>
          </a:bodyPr>
          <a:lstStyle/>
          <a:p>
            <a:pPr algn="l"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
        <p:nvSpPr>
          <p:cNvPr id="409" name="Shape 409"/>
          <p:cNvSpPr txBox="1"/>
          <p:nvPr/>
        </p:nvSpPr>
        <p:spPr>
          <a:xfrm>
            <a:off y="6356350" x="3124200"/>
            <a:ext cy="365125" cx="2895600"/>
          </a:xfrm>
          <a:prstGeom prst="rect">
            <a:avLst/>
          </a:prstGeom>
          <a:noFill/>
          <a:ln>
            <a:noFill/>
          </a:ln>
        </p:spPr>
        <p:txBody>
          <a:bodyPr bIns="45700" rIns="91425" lIns="91425" tIns="45700" anchor="ctr" anchorCtr="0">
            <a:noAutofit/>
          </a:bodyPr>
          <a:lstStyle/>
          <a:p>
            <a:pPr algn="ct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National Height Mod Partners Mtg</a:t>
            </a:r>
          </a:p>
        </p:txBody>
      </p:sp>
      <p:sp>
        <p:nvSpPr>
          <p:cNvPr id="410" name="Shape 410"/>
          <p:cNvSpPr txBox="1"/>
          <p:nvPr/>
        </p:nvSpPr>
        <p:spPr>
          <a:xfrm>
            <a:off y="6356350" x="6553200"/>
            <a:ext cy="365125" cx="2133599"/>
          </a:xfrm>
          <a:prstGeom prst="rect">
            <a:avLst/>
          </a:prstGeom>
          <a:noFill/>
          <a:ln>
            <a:noFill/>
          </a:ln>
        </p:spPr>
        <p:txBody>
          <a:bodyPr bIns="45700" rIns="91425" lIns="91425" tIns="45700" anchor="ctr" anchorCtr="0">
            <a:noAutofit/>
          </a:bodyPr>
          <a:lstStyle/>
          <a:p>
            <a:pPr algn="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4" name="Shape 414"/>
        <p:cNvGrpSpPr/>
        <p:nvPr/>
      </p:nvGrpSpPr>
      <p:grpSpPr>
        <a:xfrm>
          <a:off y="0" x="0"/>
          <a:ext cy="0" cx="0"/>
          <a:chOff y="0" x="0"/>
          <a:chExt cy="0" cx="0"/>
        </a:xfrm>
      </p:grpSpPr>
      <p:sp>
        <p:nvSpPr>
          <p:cNvPr id="415" name="Shape 415"/>
          <p:cNvSpPr txBox="1"/>
          <p:nvPr>
            <p:ph type="title"/>
          </p:nvPr>
        </p:nvSpPr>
        <p:spPr>
          <a:xfrm>
            <a:off y="274637" x="457200"/>
            <a:ext cy="1143000" cx="8229600"/>
          </a:xfrm>
          <a:prstGeom prst="rect">
            <a:avLst/>
          </a:prstGeom>
          <a:noFill/>
          <a:ln>
            <a:noFill/>
          </a:ln>
        </p:spPr>
        <p:txBody>
          <a:bodyPr bIns="45700" rIns="91425" lIns="91425" tIns="45700" anchor="ctr" anchorCtr="0">
            <a:noAutofit/>
          </a:bodyPr>
          <a:lstStyle/>
          <a:p>
            <a:pPr algn="ctr" rtl="0" lvl="0" marR="0" indent="0" marL="0">
              <a:lnSpc>
                <a:spcPct val="100000"/>
              </a:lnSpc>
              <a:spcBef>
                <a:spcPts val="0"/>
              </a:spcBef>
              <a:spcAft>
                <a:spcPts val="0"/>
              </a:spcAft>
              <a:buClr>
                <a:schemeClr val="dk1"/>
              </a:buClr>
              <a:buSzPct val="25000"/>
              <a:buFont typeface="Calibri"/>
              <a:buNone/>
            </a:pPr>
            <a:r>
              <a:rPr strike="noStrike" u="none" b="0" cap="none" baseline="0" sz="4400" lang="en-US" i="0">
                <a:solidFill>
                  <a:schemeClr val="dk1"/>
                </a:solidFill>
                <a:latin typeface="Calibri"/>
                <a:ea typeface="Calibri"/>
                <a:cs typeface="Calibri"/>
                <a:sym typeface="Calibri"/>
              </a:rPr>
              <a:t>Data Collection and QC</a:t>
            </a:r>
          </a:p>
        </p:txBody>
      </p:sp>
      <p:sp>
        <p:nvSpPr>
          <p:cNvPr id="416" name="Shape 416"/>
          <p:cNvSpPr txBox="1"/>
          <p:nvPr>
            <p:ph idx="1" type="body"/>
          </p:nvPr>
        </p:nvSpPr>
        <p:spPr>
          <a:xfrm>
            <a:off y="1600200" x="457200"/>
            <a:ext cy="4525961" cx="8229600"/>
          </a:xfrm>
          <a:prstGeom prst="rect">
            <a:avLst/>
          </a:prstGeom>
          <a:noFill/>
          <a:ln>
            <a:noFill/>
          </a:ln>
        </p:spPr>
        <p:txBody>
          <a:bodyPr bIns="45700" rIns="91425" lIns="91425" tIns="45700" anchor="t" anchorCtr="0">
            <a:noAutofit/>
          </a:bodyPr>
          <a:lstStyle/>
          <a:p>
            <a:pPr algn="l" rtl="0" lvl="0" marR="0" indent="-342900" marL="342900">
              <a:lnSpc>
                <a:spcPct val="100000"/>
              </a:lnSpc>
              <a:spcBef>
                <a:spcPts val="0"/>
              </a:spcBef>
              <a:spcAft>
                <a:spcPts val="0"/>
              </a:spcAft>
              <a:buClr>
                <a:schemeClr val="dk1"/>
              </a:buClr>
              <a:buSzPct val="100000"/>
              <a:buFont typeface="Calibri"/>
              <a:buChar char="•"/>
            </a:pPr>
            <a:r>
              <a:rPr strike="noStrike" u="none" b="0" cap="none" baseline="0" sz="2800" lang="en-US" i="0">
                <a:solidFill>
                  <a:schemeClr val="dk1"/>
                </a:solidFill>
                <a:latin typeface="Calibri"/>
                <a:ea typeface="Calibri"/>
                <a:cs typeface="Calibri"/>
                <a:sym typeface="Calibri"/>
              </a:rPr>
              <a:t>Data are evaluated to verify instrument performance and data quality</a:t>
            </a:r>
          </a:p>
          <a:p>
            <a:pPr algn="l" rtl="0" lvl="0" marR="0" indent="-342900" marL="342900">
              <a:lnSpc>
                <a:spcPct val="100000"/>
              </a:lnSpc>
              <a:spcBef>
                <a:spcPts val="620"/>
              </a:spcBef>
              <a:spcAft>
                <a:spcPts val="0"/>
              </a:spcAft>
              <a:buClr>
                <a:srgbClr val="C00000"/>
              </a:buClr>
              <a:buSzPct val="25000"/>
              <a:buFont typeface="Calibri"/>
              <a:buNone/>
            </a:pPr>
            <a:r>
              <a:rPr strike="noStrike" u="none" b="0" cap="none" baseline="0" sz="3100" lang="en-US" i="1">
                <a:solidFill>
                  <a:srgbClr val="C00000"/>
                </a:solidFill>
                <a:latin typeface="Calibri"/>
                <a:ea typeface="Calibri"/>
                <a:cs typeface="Calibri"/>
                <a:sym typeface="Calibri"/>
              </a:rPr>
              <a:t>OBJECTIVE:  Identify ASAP lines that must be reflown</a:t>
            </a:r>
          </a:p>
        </p:txBody>
      </p:sp>
      <p:sp>
        <p:nvSpPr>
          <p:cNvPr id="417" name="Shape 417"/>
          <p:cNvSpPr txBox="1"/>
          <p:nvPr/>
        </p:nvSpPr>
        <p:spPr>
          <a:xfrm>
            <a:off y="6356350" x="457200"/>
            <a:ext cy="365125" cx="2133599"/>
          </a:xfrm>
          <a:prstGeom prst="rect">
            <a:avLst/>
          </a:prstGeom>
          <a:noFill/>
          <a:ln>
            <a:noFill/>
          </a:ln>
        </p:spPr>
        <p:txBody>
          <a:bodyPr bIns="45700" rIns="91425" lIns="91425" tIns="45700" anchor="ctr" anchorCtr="0">
            <a:noAutofit/>
          </a:bodyPr>
          <a:lstStyle/>
          <a:p>
            <a:pPr algn="l"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
        <p:nvSpPr>
          <p:cNvPr id="418" name="Shape 418"/>
          <p:cNvSpPr txBox="1"/>
          <p:nvPr/>
        </p:nvSpPr>
        <p:spPr>
          <a:xfrm>
            <a:off y="6356350" x="3124200"/>
            <a:ext cy="365125" cx="2895600"/>
          </a:xfrm>
          <a:prstGeom prst="rect">
            <a:avLst/>
          </a:prstGeom>
          <a:noFill/>
          <a:ln>
            <a:noFill/>
          </a:ln>
        </p:spPr>
        <p:txBody>
          <a:bodyPr bIns="45700" rIns="91425" lIns="91425" tIns="45700" anchor="ctr" anchorCtr="0">
            <a:noAutofit/>
          </a:bodyPr>
          <a:lstStyle/>
          <a:p>
            <a:pPr algn="ct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National Height Mod Partners Mtg</a:t>
            </a:r>
          </a:p>
        </p:txBody>
      </p:sp>
      <p:sp>
        <p:nvSpPr>
          <p:cNvPr id="419" name="Shape 419"/>
          <p:cNvSpPr txBox="1"/>
          <p:nvPr/>
        </p:nvSpPr>
        <p:spPr>
          <a:xfrm>
            <a:off y="6356350" x="6553200"/>
            <a:ext cy="365125" cx="2133599"/>
          </a:xfrm>
          <a:prstGeom prst="rect">
            <a:avLst/>
          </a:prstGeom>
          <a:noFill/>
          <a:ln>
            <a:noFill/>
          </a:ln>
        </p:spPr>
        <p:txBody>
          <a:bodyPr bIns="45700" rIns="91425" lIns="91425" tIns="45700" anchor="ctr" anchorCtr="0">
            <a:noAutofit/>
          </a:bodyPr>
          <a:lstStyle/>
          <a:p>
            <a:pPr algn="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3" name="Shape 423"/>
        <p:cNvGrpSpPr/>
        <p:nvPr/>
      </p:nvGrpSpPr>
      <p:grpSpPr>
        <a:xfrm>
          <a:off y="0" x="0"/>
          <a:ext cy="0" cx="0"/>
          <a:chOff y="0" x="0"/>
          <a:chExt cy="0" cx="0"/>
        </a:xfrm>
      </p:grpSpPr>
      <p:sp>
        <p:nvSpPr>
          <p:cNvPr id="424" name="Shape 424"/>
          <p:cNvSpPr txBox="1"/>
          <p:nvPr>
            <p:ph type="title"/>
          </p:nvPr>
        </p:nvSpPr>
        <p:spPr>
          <a:xfrm>
            <a:off y="274637" x="457200"/>
            <a:ext cy="1143000" cx="8229600"/>
          </a:xfrm>
          <a:prstGeom prst="rect">
            <a:avLst/>
          </a:prstGeom>
          <a:noFill/>
          <a:ln>
            <a:noFill/>
          </a:ln>
        </p:spPr>
        <p:txBody>
          <a:bodyPr bIns="45700" rIns="91425" lIns="91425" tIns="45700" anchor="ctr" anchorCtr="0">
            <a:noAutofit/>
          </a:bodyPr>
          <a:lstStyle/>
          <a:p>
            <a:pPr algn="ctr" rtl="0" lvl="0" marR="0" indent="0" marL="0">
              <a:lnSpc>
                <a:spcPct val="100000"/>
              </a:lnSpc>
              <a:spcBef>
                <a:spcPts val="0"/>
              </a:spcBef>
              <a:spcAft>
                <a:spcPts val="0"/>
              </a:spcAft>
              <a:buClr>
                <a:schemeClr val="dk1"/>
              </a:buClr>
              <a:buSzPct val="25000"/>
              <a:buFont typeface="Calibri"/>
              <a:buNone/>
            </a:pPr>
            <a:r>
              <a:rPr strike="noStrike" u="none" b="0" cap="none" baseline="0" sz="4400" lang="en-US" i="0">
                <a:solidFill>
                  <a:schemeClr val="dk1"/>
                </a:solidFill>
                <a:latin typeface="Calibri"/>
                <a:ea typeface="Calibri"/>
                <a:cs typeface="Calibri"/>
                <a:sym typeface="Calibri"/>
              </a:rPr>
              <a:t>Data Handling </a:t>
            </a:r>
          </a:p>
        </p:txBody>
      </p:sp>
      <p:sp>
        <p:nvSpPr>
          <p:cNvPr id="425" name="Shape 425"/>
          <p:cNvSpPr txBox="1"/>
          <p:nvPr>
            <p:ph idx="1" type="body"/>
          </p:nvPr>
        </p:nvSpPr>
        <p:spPr>
          <a:xfrm>
            <a:off y="1346200" x="4648200"/>
            <a:ext cy="4525961" cx="4038599"/>
          </a:xfrm>
          <a:prstGeom prst="rect">
            <a:avLst/>
          </a:prstGeom>
          <a:noFill/>
          <a:ln>
            <a:noFill/>
          </a:ln>
        </p:spPr>
        <p:txBody>
          <a:bodyPr bIns="45700" rIns="91425" lIns="91425" tIns="45700" anchor="t" anchorCtr="0">
            <a:noAutofit/>
          </a:bodyPr>
          <a:lstStyle/>
          <a:p>
            <a:pPr algn="l" rtl="0" lvl="0" marR="0" indent="-342900" marL="342900">
              <a:lnSpc>
                <a:spcPct val="100000"/>
              </a:lnSpc>
              <a:spcBef>
                <a:spcPts val="0"/>
              </a:spcBef>
              <a:spcAft>
                <a:spcPts val="0"/>
              </a:spcAft>
              <a:buClr>
                <a:schemeClr val="dk1"/>
              </a:buClr>
              <a:buSzPct val="100000"/>
              <a:buFont typeface="Calibri"/>
              <a:buChar char="•"/>
            </a:pPr>
            <a:r>
              <a:rPr strike="noStrike" u="none" b="0" cap="none" baseline="0" sz="2400" lang="en-US" i="0">
                <a:solidFill>
                  <a:schemeClr val="dk1"/>
                </a:solidFill>
                <a:latin typeface="Calibri"/>
                <a:ea typeface="Calibri"/>
                <a:cs typeface="Calibri"/>
                <a:sym typeface="Calibri"/>
              </a:rPr>
              <a:t>Complete metadata logs daily and survey report written</a:t>
            </a:r>
          </a:p>
          <a:p>
            <a:pPr algn="l" rtl="0" lvl="0" marR="0" indent="-342900" marL="342900">
              <a:lnSpc>
                <a:spcPct val="100000"/>
              </a:lnSpc>
              <a:spcBef>
                <a:spcPts val="480"/>
              </a:spcBef>
              <a:spcAft>
                <a:spcPts val="0"/>
              </a:spcAft>
              <a:buClr>
                <a:schemeClr val="dk1"/>
              </a:buClr>
              <a:buSzPct val="100000"/>
              <a:buFont typeface="Calibri"/>
              <a:buChar char="•"/>
            </a:pPr>
            <a:r>
              <a:rPr strike="noStrike" u="none" b="0" cap="none" baseline="0" sz="2400" lang="en-US" i="0">
                <a:solidFill>
                  <a:schemeClr val="dk1"/>
                </a:solidFill>
                <a:latin typeface="Calibri"/>
                <a:ea typeface="Calibri"/>
                <a:cs typeface="Calibri"/>
                <a:sym typeface="Calibri"/>
              </a:rPr>
              <a:t>Ship the data back to HQ for final processing</a:t>
            </a:r>
          </a:p>
          <a:p>
            <a:pPr algn="l" rtl="0" lvl="0" marR="0" indent="-342900" marL="342900">
              <a:lnSpc>
                <a:spcPct val="100000"/>
              </a:lnSpc>
              <a:spcBef>
                <a:spcPts val="480"/>
              </a:spcBef>
              <a:spcAft>
                <a:spcPts val="0"/>
              </a:spcAft>
              <a:buClr>
                <a:schemeClr val="dk1"/>
              </a:buClr>
              <a:buSzPct val="100000"/>
              <a:buFont typeface="Calibri"/>
              <a:buChar char="•"/>
            </a:pPr>
            <a:r>
              <a:rPr strike="noStrike" u="none" b="0" cap="none" baseline="0" sz="2400" lang="en-US" i="0">
                <a:solidFill>
                  <a:schemeClr val="dk1"/>
                </a:solidFill>
                <a:latin typeface="Calibri"/>
                <a:ea typeface="Calibri"/>
                <a:cs typeface="Calibri"/>
                <a:sym typeface="Calibri"/>
              </a:rPr>
              <a:t>GPS/Gravity data reprocessed at HQ with precise orbits</a:t>
            </a:r>
          </a:p>
          <a:p>
            <a:pPr algn="l" rtl="0" lvl="0" marR="0" indent="-342900" marL="342900">
              <a:lnSpc>
                <a:spcPct val="100000"/>
              </a:lnSpc>
              <a:spcBef>
                <a:spcPts val="480"/>
              </a:spcBef>
              <a:spcAft>
                <a:spcPts val="0"/>
              </a:spcAft>
              <a:buClr>
                <a:schemeClr val="dk1"/>
              </a:buClr>
              <a:buSzPct val="100000"/>
              <a:buFont typeface="Calibri"/>
              <a:buChar char="•"/>
            </a:pPr>
            <a:r>
              <a:rPr strike="noStrike" u="none" b="0" cap="none" baseline="0" sz="2400" lang="en-US" i="0">
                <a:solidFill>
                  <a:schemeClr val="dk1"/>
                </a:solidFill>
                <a:latin typeface="Calibri"/>
                <a:ea typeface="Calibri"/>
                <a:cs typeface="Calibri"/>
                <a:sym typeface="Calibri"/>
              </a:rPr>
              <a:t>Released to the public via the GRAV-D website </a:t>
            </a:r>
          </a:p>
          <a:p>
            <a:pPr algn="l" rtl="0" lvl="0" marR="0" indent="-342900" marL="342900">
              <a:lnSpc>
                <a:spcPct val="100000"/>
              </a:lnSpc>
              <a:spcBef>
                <a:spcPts val="480"/>
              </a:spcBef>
              <a:spcAft>
                <a:spcPts val="0"/>
              </a:spcAft>
              <a:buClr>
                <a:schemeClr val="dk1"/>
              </a:buClr>
              <a:buSzPct val="100000"/>
              <a:buFont typeface="Calibri"/>
              <a:buChar char="•"/>
            </a:pPr>
            <a:r>
              <a:rPr strike="noStrike" u="none" b="0" cap="none" baseline="0" sz="2400" lang="en-US" i="0">
                <a:solidFill>
                  <a:schemeClr val="dk1"/>
                </a:solidFill>
                <a:latin typeface="Calibri"/>
                <a:ea typeface="Calibri"/>
                <a:cs typeface="Calibri"/>
                <a:sym typeface="Calibri"/>
              </a:rPr>
              <a:t>Released to the geoid team</a:t>
            </a:r>
          </a:p>
        </p:txBody>
      </p:sp>
      <p:sp>
        <p:nvSpPr>
          <p:cNvPr id="426" name="Shape 426"/>
          <p:cNvSpPr txBox="1"/>
          <p:nvPr/>
        </p:nvSpPr>
        <p:spPr>
          <a:xfrm>
            <a:off y="6356350" x="457200"/>
            <a:ext cy="365125" cx="2133599"/>
          </a:xfrm>
          <a:prstGeom prst="rect">
            <a:avLst/>
          </a:prstGeom>
          <a:noFill/>
          <a:ln>
            <a:noFill/>
          </a:ln>
        </p:spPr>
        <p:txBody>
          <a:bodyPr bIns="45700" rIns="91425" lIns="91425" tIns="45700" anchor="ctr" anchorCtr="0">
            <a:noAutofit/>
          </a:bodyPr>
          <a:lstStyle/>
          <a:p>
            <a:pPr algn="l"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
        <p:nvSpPr>
          <p:cNvPr id="427" name="Shape 427"/>
          <p:cNvSpPr txBox="1"/>
          <p:nvPr/>
        </p:nvSpPr>
        <p:spPr>
          <a:xfrm>
            <a:off y="6356350" x="3124200"/>
            <a:ext cy="365125" cx="2895600"/>
          </a:xfrm>
          <a:prstGeom prst="rect">
            <a:avLst/>
          </a:prstGeom>
          <a:noFill/>
          <a:ln>
            <a:noFill/>
          </a:ln>
        </p:spPr>
        <p:txBody>
          <a:bodyPr bIns="45700" rIns="91425" lIns="91425" tIns="45700" anchor="ctr" anchorCtr="0">
            <a:noAutofit/>
          </a:bodyPr>
          <a:lstStyle/>
          <a:p>
            <a:pPr algn="ct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National Height Mod Partners Mtg</a:t>
            </a:r>
          </a:p>
        </p:txBody>
      </p:sp>
      <p:pic>
        <p:nvPicPr>
          <p:cNvPr id="428" name="Shape 428"/>
          <p:cNvPicPr preferRelativeResize="0"/>
          <p:nvPr/>
        </p:nvPicPr>
        <p:blipFill rotWithShape="1">
          <a:blip r:embed="rId3"/>
          <a:srcRect t="0" b="0" r="0" l="0"/>
          <a:stretch/>
        </p:blipFill>
        <p:spPr>
          <a:xfrm>
            <a:off y="1231900" x="446087"/>
            <a:ext cy="5303836" cx="4098924"/>
          </a:xfrm>
          <a:prstGeom prst="rect">
            <a:avLst/>
          </a:prstGeom>
          <a:noFill/>
          <a:ln>
            <a:noFill/>
          </a:ln>
        </p:spPr>
      </p:pic>
      <p:sp>
        <p:nvSpPr>
          <p:cNvPr id="429" name="Shape 429"/>
          <p:cNvSpPr txBox="1"/>
          <p:nvPr/>
        </p:nvSpPr>
        <p:spPr>
          <a:xfrm>
            <a:off y="5948362" x="1036637"/>
            <a:ext cy="342899" cx="1855786"/>
          </a:xfrm>
          <a:prstGeom prst="rect">
            <a:avLst/>
          </a:prstGeom>
          <a:noFill/>
          <a:ln>
            <a:noFill/>
          </a:ln>
        </p:spPr>
        <p:txBody>
          <a:bodyPr bIns="32125" rIns="64275" lIns="64275" tIns="32125" anchor="t" anchorCtr="0">
            <a:noAutofit/>
          </a:bodyPr>
          <a:lstStyle/>
          <a:p>
            <a:pPr algn="l" rtl="0" lvl="0" marR="0" indent="0" marL="0">
              <a:lnSpc>
                <a:spcPct val="100000"/>
              </a:lnSpc>
              <a:spcBef>
                <a:spcPts val="0"/>
              </a:spcBef>
              <a:spcAft>
                <a:spcPts val="0"/>
              </a:spcAft>
              <a:buClr>
                <a:srgbClr val="000000"/>
              </a:buClr>
              <a:buSzPct val="25000"/>
              <a:buFont typeface="Calibri"/>
              <a:buNone/>
            </a:pPr>
            <a:r>
              <a:rPr strike="noStrike" u="none" b="0" cap="none" baseline="0" sz="1800" lang="en-US" i="0">
                <a:solidFill>
                  <a:srgbClr val="000000"/>
                </a:solidFill>
                <a:latin typeface="Calibri"/>
                <a:ea typeface="Calibri"/>
                <a:cs typeface="Calibri"/>
                <a:sym typeface="Calibri"/>
              </a:rPr>
              <a:t>Lake Huron survey</a:t>
            </a:r>
          </a:p>
        </p:txBody>
      </p:sp>
      <p:sp>
        <p:nvSpPr>
          <p:cNvPr id="430" name="Shape 430"/>
          <p:cNvSpPr txBox="1"/>
          <p:nvPr/>
        </p:nvSpPr>
        <p:spPr>
          <a:xfrm>
            <a:off y="6356350" x="6553200"/>
            <a:ext cy="365125" cx="2133599"/>
          </a:xfrm>
          <a:prstGeom prst="rect">
            <a:avLst/>
          </a:prstGeom>
          <a:noFill/>
          <a:ln>
            <a:noFill/>
          </a:ln>
        </p:spPr>
        <p:txBody>
          <a:bodyPr bIns="45700" rIns="91425" lIns="91425" tIns="45700" anchor="ctr" anchorCtr="0">
            <a:noAutofit/>
          </a:bodyPr>
          <a:lstStyle/>
          <a:p>
            <a:pPr algn="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4" name="Shape 434"/>
        <p:cNvGrpSpPr/>
        <p:nvPr/>
      </p:nvGrpSpPr>
      <p:grpSpPr>
        <a:xfrm>
          <a:off y="0" x="0"/>
          <a:ext cy="0" cx="0"/>
          <a:chOff y="0" x="0"/>
          <a:chExt cy="0" cx="0"/>
        </a:xfrm>
      </p:grpSpPr>
      <p:sp>
        <p:nvSpPr>
          <p:cNvPr id="435" name="Shape 435"/>
          <p:cNvSpPr txBox="1"/>
          <p:nvPr>
            <p:ph type="title"/>
          </p:nvPr>
        </p:nvSpPr>
        <p:spPr>
          <a:xfrm>
            <a:off y="274637" x="457200"/>
            <a:ext cy="1143000" cx="8229600"/>
          </a:xfrm>
          <a:prstGeom prst="rect">
            <a:avLst/>
          </a:prstGeom>
          <a:noFill/>
          <a:ln>
            <a:noFill/>
          </a:ln>
        </p:spPr>
        <p:txBody>
          <a:bodyPr bIns="45700" rIns="91425" lIns="91425" tIns="45700" anchor="ctr" anchorCtr="0">
            <a:noAutofit/>
          </a:bodyPr>
          <a:lstStyle/>
          <a:p>
            <a:pPr algn="ctr" rtl="0" lvl="0" marR="0" indent="0" marL="0">
              <a:lnSpc>
                <a:spcPct val="100000"/>
              </a:lnSpc>
              <a:spcBef>
                <a:spcPts val="0"/>
              </a:spcBef>
              <a:spcAft>
                <a:spcPts val="0"/>
              </a:spcAft>
              <a:buClr>
                <a:schemeClr val="dk1"/>
              </a:buClr>
              <a:buSzPct val="25000"/>
              <a:buFont typeface="Calibri"/>
              <a:buNone/>
            </a:pPr>
            <a:r>
              <a:rPr strike="noStrike" u="none" b="0" cap="none" baseline="0" sz="4400" lang="en-US" i="0">
                <a:solidFill>
                  <a:schemeClr val="dk1"/>
                </a:solidFill>
                <a:latin typeface="Calibri"/>
                <a:ea typeface="Calibri"/>
                <a:cs typeface="Calibri"/>
                <a:sym typeface="Calibri"/>
              </a:rPr>
              <a:t>GRAV-D Website</a:t>
            </a:r>
          </a:p>
        </p:txBody>
      </p:sp>
      <p:sp>
        <p:nvSpPr>
          <p:cNvPr id="436" name="Shape 436"/>
          <p:cNvSpPr txBox="1"/>
          <p:nvPr/>
        </p:nvSpPr>
        <p:spPr>
          <a:xfrm>
            <a:off y="6356350" x="457200"/>
            <a:ext cy="365125" cx="2133599"/>
          </a:xfrm>
          <a:prstGeom prst="rect">
            <a:avLst/>
          </a:prstGeom>
          <a:noFill/>
          <a:ln>
            <a:noFill/>
          </a:ln>
        </p:spPr>
        <p:txBody>
          <a:bodyPr bIns="45700" rIns="91425" lIns="91425" tIns="45700" anchor="ctr" anchorCtr="0">
            <a:noAutofit/>
          </a:bodyPr>
          <a:lstStyle/>
          <a:p>
            <a:pPr algn="l"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
        <p:nvSpPr>
          <p:cNvPr id="437" name="Shape 437"/>
          <p:cNvSpPr txBox="1"/>
          <p:nvPr/>
        </p:nvSpPr>
        <p:spPr>
          <a:xfrm>
            <a:off y="6356350" x="3124200"/>
            <a:ext cy="365125" cx="2895600"/>
          </a:xfrm>
          <a:prstGeom prst="rect">
            <a:avLst/>
          </a:prstGeom>
          <a:noFill/>
          <a:ln>
            <a:noFill/>
          </a:ln>
        </p:spPr>
        <p:txBody>
          <a:bodyPr bIns="45700" rIns="91425" lIns="91425" tIns="45700" anchor="ctr" anchorCtr="0">
            <a:noAutofit/>
          </a:bodyPr>
          <a:lstStyle/>
          <a:p>
            <a:pPr algn="ct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National Height Mod Partners Mtg</a:t>
            </a:r>
          </a:p>
        </p:txBody>
      </p:sp>
      <p:sp>
        <p:nvSpPr>
          <p:cNvPr id="438" name="Shape 438"/>
          <p:cNvSpPr txBox="1"/>
          <p:nvPr/>
        </p:nvSpPr>
        <p:spPr>
          <a:xfrm>
            <a:off y="6356350" x="6553200"/>
            <a:ext cy="365125" cx="2133599"/>
          </a:xfrm>
          <a:prstGeom prst="rect">
            <a:avLst/>
          </a:prstGeom>
          <a:noFill/>
          <a:ln>
            <a:noFill/>
          </a:ln>
        </p:spPr>
        <p:txBody>
          <a:bodyPr bIns="45700" rIns="91425" lIns="91425" tIns="45700" anchor="ctr" anchorCtr="0">
            <a:noAutofit/>
          </a:bodyPr>
          <a:lstStyle/>
          <a:p>
            <a:pPr algn="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pic>
        <p:nvPicPr>
          <p:cNvPr id="439" name="Shape 439"/>
          <p:cNvPicPr preferRelativeResize="0"/>
          <p:nvPr/>
        </p:nvPicPr>
        <p:blipFill rotWithShape="1">
          <a:blip r:embed="rId3"/>
          <a:srcRect t="-334" b="4362" r="0" l="0"/>
          <a:stretch/>
        </p:blipFill>
        <p:spPr>
          <a:xfrm>
            <a:off y="1204912" x="2393950"/>
            <a:ext cy="4752974" cx="4548187"/>
          </a:xfrm>
          <a:prstGeom prst="rect">
            <a:avLst/>
          </a:prstGeom>
          <a:noFill/>
          <a:ln>
            <a:noFill/>
          </a:ln>
        </p:spPr>
      </p:pic>
      <p:sp>
        <p:nvSpPr>
          <p:cNvPr id="440" name="Shape 440"/>
          <p:cNvSpPr txBox="1"/>
          <p:nvPr/>
        </p:nvSpPr>
        <p:spPr>
          <a:xfrm>
            <a:off y="5986462" x="2957511"/>
            <a:ext cy="369886" cx="3422649"/>
          </a:xfrm>
          <a:prstGeom prst="rect">
            <a:avLst/>
          </a:prstGeom>
          <a:noFill/>
          <a:ln>
            <a:noFill/>
          </a:ln>
        </p:spPr>
        <p:txBody>
          <a:bodyPr bIns="45700" rIns="91425" lIns="91425" tIns="45700" anchor="t" anchorCtr="0">
            <a:noAutofit/>
          </a:bodyPr>
          <a:lstStyle/>
          <a:p>
            <a:pPr algn="l" rtl="0" lvl="0" marR="0" indent="0" marL="0">
              <a:lnSpc>
                <a:spcPct val="100000"/>
              </a:lnSpc>
              <a:spcBef>
                <a:spcPts val="0"/>
              </a:spcBef>
              <a:spcAft>
                <a:spcPts val="0"/>
              </a:spcAft>
              <a:buClr>
                <a:srgbClr val="000000"/>
              </a:buClr>
              <a:buSzPct val="25000"/>
              <a:buFont typeface="Calibri"/>
              <a:buNone/>
            </a:pPr>
            <a:r>
              <a:rPr strike="noStrike" u="none" b="0" cap="none" baseline="0" sz="1800" lang="en-US" i="0">
                <a:solidFill>
                  <a:srgbClr val="000000"/>
                </a:solidFill>
                <a:latin typeface="Calibri"/>
                <a:ea typeface="Calibri"/>
                <a:cs typeface="Calibri"/>
                <a:sym typeface="Calibri"/>
              </a:rPr>
              <a:t>http://www.ngs.noaa.gov/GRAV-D</a:t>
            </a:r>
          </a:p>
        </p:txBody>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4" name="Shape 444"/>
        <p:cNvGrpSpPr/>
        <p:nvPr/>
      </p:nvGrpSpPr>
      <p:grpSpPr>
        <a:xfrm>
          <a:off y="0" x="0"/>
          <a:ext cy="0" cx="0"/>
          <a:chOff y="0" x="0"/>
          <a:chExt cy="0" cx="0"/>
        </a:xfrm>
      </p:grpSpPr>
      <p:sp>
        <p:nvSpPr>
          <p:cNvPr id="445" name="Shape 445"/>
          <p:cNvSpPr txBox="1"/>
          <p:nvPr>
            <p:ph type="title"/>
          </p:nvPr>
        </p:nvSpPr>
        <p:spPr>
          <a:xfrm>
            <a:off y="274637" x="457200"/>
            <a:ext cy="1143000" cx="8229600"/>
          </a:xfrm>
          <a:prstGeom prst="rect">
            <a:avLst/>
          </a:prstGeom>
          <a:noFill/>
          <a:ln>
            <a:noFill/>
          </a:ln>
        </p:spPr>
        <p:txBody>
          <a:bodyPr bIns="45700" rIns="91425" lIns="91425" tIns="45700" anchor="ctr" anchorCtr="0">
            <a:noAutofit/>
          </a:bodyPr>
          <a:lstStyle/>
          <a:p>
            <a:pPr algn="ctr" rtl="0" lvl="0" marR="0" indent="0" marL="0">
              <a:lnSpc>
                <a:spcPct val="100000"/>
              </a:lnSpc>
              <a:spcBef>
                <a:spcPts val="0"/>
              </a:spcBef>
              <a:spcAft>
                <a:spcPts val="0"/>
              </a:spcAft>
              <a:buClr>
                <a:schemeClr val="dk1"/>
              </a:buClr>
              <a:buSzPct val="25000"/>
              <a:buFont typeface="Calibri"/>
              <a:buNone/>
            </a:pPr>
            <a:r>
              <a:rPr strike="noStrike" u="none" b="0" cap="none" baseline="0" sz="4400" lang="en-US" i="0">
                <a:solidFill>
                  <a:schemeClr val="dk1"/>
                </a:solidFill>
                <a:latin typeface="Calibri"/>
                <a:ea typeface="Calibri"/>
                <a:cs typeface="Calibri"/>
                <a:sym typeface="Calibri"/>
              </a:rPr>
              <a:t>Creation of New Geoid</a:t>
            </a:r>
          </a:p>
        </p:txBody>
      </p:sp>
      <p:sp>
        <p:nvSpPr>
          <p:cNvPr id="446" name="Shape 446"/>
          <p:cNvSpPr txBox="1"/>
          <p:nvPr>
            <p:ph idx="1" type="body"/>
          </p:nvPr>
        </p:nvSpPr>
        <p:spPr>
          <a:xfrm>
            <a:off y="1600200" x="457200"/>
            <a:ext cy="4525961" cx="8229600"/>
          </a:xfrm>
          <a:prstGeom prst="rect">
            <a:avLst/>
          </a:prstGeom>
          <a:noFill/>
          <a:ln>
            <a:noFill/>
          </a:ln>
        </p:spPr>
        <p:txBody>
          <a:bodyPr bIns="45700" rIns="91425" lIns="91425" tIns="45700" anchor="t" anchorCtr="0">
            <a:noAutofit/>
          </a:bodyPr>
          <a:lstStyle/>
          <a:p>
            <a:pPr algn="l" rtl="0" lvl="0" marR="0" indent="-342900" marL="342900">
              <a:lnSpc>
                <a:spcPct val="100000"/>
              </a:lnSpc>
              <a:spcBef>
                <a:spcPts val="0"/>
              </a:spcBef>
              <a:spcAft>
                <a:spcPts val="0"/>
              </a:spcAft>
              <a:buClr>
                <a:schemeClr val="dk1"/>
              </a:buClr>
              <a:buSzPct val="100000"/>
              <a:buFont typeface="Calibri"/>
              <a:buChar char="•"/>
            </a:pPr>
            <a:r>
              <a:rPr strike="noStrike" u="none" b="0" cap="none" baseline="0" sz="3200" lang="en-US" i="0">
                <a:solidFill>
                  <a:schemeClr val="dk1"/>
                </a:solidFill>
                <a:latin typeface="Calibri"/>
                <a:ea typeface="Calibri"/>
                <a:cs typeface="Calibri"/>
                <a:sym typeface="Calibri"/>
              </a:rPr>
              <a:t>The gravity data from satellites, airborne, corrected surface data, and terrain predictions will be blended into a gravity field</a:t>
            </a:r>
          </a:p>
          <a:p>
            <a:pPr algn="l" rtl="0" lvl="0" marR="0" indent="-342900" marL="342900">
              <a:lnSpc>
                <a:spcPct val="100000"/>
              </a:lnSpc>
              <a:spcBef>
                <a:spcPts val="640"/>
              </a:spcBef>
              <a:spcAft>
                <a:spcPts val="0"/>
              </a:spcAft>
              <a:buClr>
                <a:schemeClr val="dk1"/>
              </a:buClr>
              <a:buSzPct val="100000"/>
              <a:buFont typeface="Calibri"/>
              <a:buChar char="•"/>
            </a:pPr>
            <a:r>
              <a:rPr strike="noStrike" u="none" b="0" cap="none" baseline="0" sz="3200" lang="en-US" i="0">
                <a:solidFill>
                  <a:schemeClr val="dk1"/>
                </a:solidFill>
                <a:latin typeface="Calibri"/>
                <a:ea typeface="Calibri"/>
                <a:cs typeface="Calibri"/>
                <a:sym typeface="Calibri"/>
              </a:rPr>
              <a:t>As regions are completed, “beta” experimental geoids will be created and released to the public for annually for local testing</a:t>
            </a:r>
          </a:p>
          <a:p>
            <a:pPr algn="l" rtl="0" lvl="0" marR="0" indent="-342900" marL="342900">
              <a:lnSpc>
                <a:spcPct val="100000"/>
              </a:lnSpc>
              <a:spcBef>
                <a:spcPts val="640"/>
              </a:spcBef>
              <a:spcAft>
                <a:spcPts val="0"/>
              </a:spcAft>
              <a:buClr>
                <a:schemeClr val="dk1"/>
              </a:buClr>
              <a:buSzPct val="100000"/>
              <a:buFont typeface="Calibri"/>
              <a:buChar char="•"/>
            </a:pPr>
            <a:r>
              <a:rPr strike="noStrike" u="none" b="0" cap="none" baseline="0" sz="3200" lang="en-US" i="0">
                <a:solidFill>
                  <a:schemeClr val="dk1"/>
                </a:solidFill>
                <a:latin typeface="Calibri"/>
                <a:ea typeface="Calibri"/>
                <a:cs typeface="Calibri"/>
                <a:sym typeface="Calibri"/>
              </a:rPr>
              <a:t>Create a gravimetric geoid that will be the basis of the new vertical datum</a:t>
            </a:r>
          </a:p>
        </p:txBody>
      </p:sp>
      <p:sp>
        <p:nvSpPr>
          <p:cNvPr id="447" name="Shape 447"/>
          <p:cNvSpPr txBox="1"/>
          <p:nvPr/>
        </p:nvSpPr>
        <p:spPr>
          <a:xfrm>
            <a:off y="6356350" x="457200"/>
            <a:ext cy="365125" cx="2133599"/>
          </a:xfrm>
          <a:prstGeom prst="rect">
            <a:avLst/>
          </a:prstGeom>
          <a:noFill/>
          <a:ln>
            <a:noFill/>
          </a:ln>
        </p:spPr>
        <p:txBody>
          <a:bodyPr bIns="45700" rIns="91425" lIns="91425" tIns="45700" anchor="ctr" anchorCtr="0">
            <a:noAutofit/>
          </a:bodyPr>
          <a:lstStyle/>
          <a:p>
            <a:pPr algn="l"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
        <p:nvSpPr>
          <p:cNvPr id="448" name="Shape 448"/>
          <p:cNvSpPr txBox="1"/>
          <p:nvPr/>
        </p:nvSpPr>
        <p:spPr>
          <a:xfrm>
            <a:off y="6356350" x="3124200"/>
            <a:ext cy="365125" cx="2895600"/>
          </a:xfrm>
          <a:prstGeom prst="rect">
            <a:avLst/>
          </a:prstGeom>
          <a:noFill/>
          <a:ln>
            <a:noFill/>
          </a:ln>
        </p:spPr>
        <p:txBody>
          <a:bodyPr bIns="45700" rIns="91425" lIns="91425" tIns="45700" anchor="ctr" anchorCtr="0">
            <a:noAutofit/>
          </a:bodyPr>
          <a:lstStyle/>
          <a:p>
            <a:pPr algn="ct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National Height Mod Partners Mtg</a:t>
            </a:r>
          </a:p>
        </p:txBody>
      </p:sp>
      <p:sp>
        <p:nvSpPr>
          <p:cNvPr id="449" name="Shape 449"/>
          <p:cNvSpPr txBox="1"/>
          <p:nvPr/>
        </p:nvSpPr>
        <p:spPr>
          <a:xfrm>
            <a:off y="6356350" x="6553200"/>
            <a:ext cy="365125" cx="2133599"/>
          </a:xfrm>
          <a:prstGeom prst="rect">
            <a:avLst/>
          </a:prstGeom>
          <a:noFill/>
          <a:ln>
            <a:noFill/>
          </a:ln>
        </p:spPr>
        <p:txBody>
          <a:bodyPr bIns="45700" rIns="91425" lIns="91425" tIns="45700" anchor="ctr" anchorCtr="0">
            <a:noAutofit/>
          </a:bodyPr>
          <a:lstStyle/>
          <a:p>
            <a:pPr algn="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3" name="Shape 453"/>
        <p:cNvGrpSpPr/>
        <p:nvPr/>
      </p:nvGrpSpPr>
      <p:grpSpPr>
        <a:xfrm>
          <a:off y="0" x="0"/>
          <a:ext cy="0" cx="0"/>
          <a:chOff y="0" x="0"/>
          <a:chExt cy="0" cx="0"/>
        </a:xfrm>
      </p:grpSpPr>
      <p:sp>
        <p:nvSpPr>
          <p:cNvPr id="454" name="Shape 454"/>
          <p:cNvSpPr txBox="1"/>
          <p:nvPr>
            <p:ph type="title"/>
          </p:nvPr>
        </p:nvSpPr>
        <p:spPr>
          <a:xfrm>
            <a:off y="274637" x="457200"/>
            <a:ext cy="1143000" cx="8229600"/>
          </a:xfrm>
          <a:prstGeom prst="rect">
            <a:avLst/>
          </a:prstGeom>
          <a:noFill/>
          <a:ln>
            <a:noFill/>
          </a:ln>
        </p:spPr>
        <p:txBody>
          <a:bodyPr bIns="45700" rIns="91425" lIns="91425" tIns="45700" anchor="ctr" anchorCtr="0">
            <a:noAutofit/>
          </a:bodyPr>
          <a:lstStyle/>
          <a:p>
            <a:pPr algn="ctr" rtl="0" lvl="0" marR="0" indent="0" marL="0">
              <a:lnSpc>
                <a:spcPct val="100000"/>
              </a:lnSpc>
              <a:spcBef>
                <a:spcPts val="0"/>
              </a:spcBef>
              <a:spcAft>
                <a:spcPts val="0"/>
              </a:spcAft>
              <a:buClr>
                <a:schemeClr val="dk1"/>
              </a:buClr>
              <a:buSzPct val="25000"/>
              <a:buFont typeface="Calibri"/>
              <a:buNone/>
            </a:pPr>
            <a:r>
              <a:rPr strike="noStrike" u="none" b="0" cap="none" baseline="0" sz="4400" lang="en-US" i="0">
                <a:solidFill>
                  <a:schemeClr val="dk1"/>
                </a:solidFill>
                <a:latin typeface="Calibri"/>
                <a:ea typeface="Calibri"/>
                <a:cs typeface="Calibri"/>
                <a:sym typeface="Calibri"/>
              </a:rPr>
              <a:t>New Datums Released</a:t>
            </a:r>
          </a:p>
        </p:txBody>
      </p:sp>
      <p:sp>
        <p:nvSpPr>
          <p:cNvPr id="455" name="Shape 455"/>
          <p:cNvSpPr txBox="1"/>
          <p:nvPr>
            <p:ph idx="1" type="body"/>
          </p:nvPr>
        </p:nvSpPr>
        <p:spPr>
          <a:xfrm>
            <a:off y="1600200" x="457200"/>
            <a:ext cy="4525961" cx="8229600"/>
          </a:xfrm>
          <a:prstGeom prst="rect">
            <a:avLst/>
          </a:prstGeom>
          <a:noFill/>
          <a:ln>
            <a:noFill/>
          </a:ln>
        </p:spPr>
        <p:txBody>
          <a:bodyPr bIns="45700" rIns="91425" lIns="91425" tIns="45700" anchor="t" anchorCtr="0">
            <a:noAutofit/>
          </a:bodyPr>
          <a:lstStyle/>
          <a:p>
            <a:pPr algn="l" rtl="0" lvl="0" marR="0" indent="-342900" marL="342900">
              <a:lnSpc>
                <a:spcPct val="100000"/>
              </a:lnSpc>
              <a:spcBef>
                <a:spcPts val="0"/>
              </a:spcBef>
              <a:spcAft>
                <a:spcPts val="0"/>
              </a:spcAft>
              <a:buClr>
                <a:schemeClr val="dk1"/>
              </a:buClr>
              <a:buSzPct val="100000"/>
              <a:buFont typeface="Calibri"/>
              <a:buChar char="•"/>
            </a:pPr>
            <a:r>
              <a:rPr strike="noStrike" u="none" b="0" cap="none" baseline="0" sz="3200" lang="en-US" i="0">
                <a:solidFill>
                  <a:schemeClr val="dk1"/>
                </a:solidFill>
                <a:latin typeface="Calibri"/>
                <a:ea typeface="Calibri"/>
                <a:cs typeface="Calibri"/>
                <a:sym typeface="Calibri"/>
              </a:rPr>
              <a:t>In 2022, the new geometric datum and the new vertical (geopotential) datum will be released</a:t>
            </a:r>
          </a:p>
          <a:p>
            <a:pPr algn="l" rtl="0" lvl="0" marR="0" indent="-342900" marL="342900">
              <a:lnSpc>
                <a:spcPct val="100000"/>
              </a:lnSpc>
              <a:spcBef>
                <a:spcPts val="640"/>
              </a:spcBef>
              <a:spcAft>
                <a:spcPts val="0"/>
              </a:spcAft>
              <a:buClr>
                <a:schemeClr val="dk1"/>
              </a:buClr>
              <a:buSzPct val="100000"/>
              <a:buFont typeface="Calibri"/>
              <a:buChar char="•"/>
            </a:pPr>
            <a:r>
              <a:rPr strike="noStrike" u="none" b="0" cap="none" baseline="0" sz="3200" lang="en-US" i="0">
                <a:solidFill>
                  <a:schemeClr val="dk1"/>
                </a:solidFill>
                <a:latin typeface="Calibri"/>
                <a:ea typeface="Calibri"/>
                <a:cs typeface="Calibri"/>
                <a:sym typeface="Calibri"/>
              </a:rPr>
              <a:t>The </a:t>
            </a:r>
            <a:r>
              <a:rPr strike="noStrike" u="none" b="0" cap="none" baseline="0" sz="3200" lang="en-US" i="1">
                <a:solidFill>
                  <a:schemeClr val="dk1"/>
                </a:solidFill>
                <a:latin typeface="Calibri"/>
                <a:ea typeface="Calibri"/>
                <a:cs typeface="Calibri"/>
                <a:sym typeface="Calibri"/>
              </a:rPr>
              <a:t>realization</a:t>
            </a:r>
            <a:r>
              <a:rPr strike="noStrike" u="none" b="0" cap="none" baseline="0" sz="3200" lang="en-US" i="0">
                <a:solidFill>
                  <a:schemeClr val="dk1"/>
                </a:solidFill>
                <a:latin typeface="Calibri"/>
                <a:ea typeface="Calibri"/>
                <a:cs typeface="Calibri"/>
                <a:sym typeface="Calibri"/>
              </a:rPr>
              <a:t> of the new datums will be through GNSS receivers</a:t>
            </a:r>
          </a:p>
          <a:p>
            <a:r>
              <a:t/>
            </a:r>
          </a:p>
        </p:txBody>
      </p:sp>
      <p:sp>
        <p:nvSpPr>
          <p:cNvPr id="456" name="Shape 456"/>
          <p:cNvSpPr txBox="1"/>
          <p:nvPr/>
        </p:nvSpPr>
        <p:spPr>
          <a:xfrm>
            <a:off y="6356350" x="457200"/>
            <a:ext cy="365125" cx="2133599"/>
          </a:xfrm>
          <a:prstGeom prst="rect">
            <a:avLst/>
          </a:prstGeom>
          <a:noFill/>
          <a:ln>
            <a:noFill/>
          </a:ln>
        </p:spPr>
        <p:txBody>
          <a:bodyPr bIns="45700" rIns="91425" lIns="91425" tIns="45700" anchor="ctr" anchorCtr="0">
            <a:noAutofit/>
          </a:bodyPr>
          <a:lstStyle/>
          <a:p>
            <a:pPr algn="l"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
        <p:nvSpPr>
          <p:cNvPr id="457" name="Shape 457"/>
          <p:cNvSpPr txBox="1"/>
          <p:nvPr/>
        </p:nvSpPr>
        <p:spPr>
          <a:xfrm>
            <a:off y="6356350" x="3124200"/>
            <a:ext cy="365125" cx="2895600"/>
          </a:xfrm>
          <a:prstGeom prst="rect">
            <a:avLst/>
          </a:prstGeom>
          <a:noFill/>
          <a:ln>
            <a:noFill/>
          </a:ln>
        </p:spPr>
        <p:txBody>
          <a:bodyPr bIns="45700" rIns="91425" lIns="91425" tIns="45700" anchor="ctr" anchorCtr="0">
            <a:noAutofit/>
          </a:bodyPr>
          <a:lstStyle/>
          <a:p>
            <a:pPr algn="ct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National Height Mod Partners Mtg</a:t>
            </a:r>
          </a:p>
        </p:txBody>
      </p:sp>
      <p:sp>
        <p:nvSpPr>
          <p:cNvPr id="458" name="Shape 458"/>
          <p:cNvSpPr txBox="1"/>
          <p:nvPr/>
        </p:nvSpPr>
        <p:spPr>
          <a:xfrm>
            <a:off y="6356350" x="6553200"/>
            <a:ext cy="365125" cx="2133599"/>
          </a:xfrm>
          <a:prstGeom prst="rect">
            <a:avLst/>
          </a:prstGeom>
          <a:noFill/>
          <a:ln>
            <a:noFill/>
          </a:ln>
        </p:spPr>
        <p:txBody>
          <a:bodyPr bIns="45700" rIns="91425" lIns="91425" tIns="45700" anchor="ctr" anchorCtr="0">
            <a:noAutofit/>
          </a:bodyPr>
          <a:lstStyle/>
          <a:p>
            <a:pPr algn="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2" name="Shape 462"/>
        <p:cNvGrpSpPr/>
        <p:nvPr/>
      </p:nvGrpSpPr>
      <p:grpSpPr>
        <a:xfrm>
          <a:off y="0" x="0"/>
          <a:ext cy="0" cx="0"/>
          <a:chOff y="0" x="0"/>
          <a:chExt cy="0" cx="0"/>
        </a:xfrm>
      </p:grpSpPr>
      <p:sp>
        <p:nvSpPr>
          <p:cNvPr id="463" name="Shape 463"/>
          <p:cNvSpPr txBox="1"/>
          <p:nvPr>
            <p:ph type="title"/>
          </p:nvPr>
        </p:nvSpPr>
        <p:spPr>
          <a:xfrm>
            <a:off y="274637" x="457200"/>
            <a:ext cy="1143000" cx="8229600"/>
          </a:xfrm>
          <a:prstGeom prst="rect">
            <a:avLst/>
          </a:prstGeom>
          <a:noFill/>
          <a:ln>
            <a:noFill/>
          </a:ln>
        </p:spPr>
        <p:txBody>
          <a:bodyPr bIns="45700" rIns="91425" lIns="91425" tIns="45700" anchor="ctr" anchorCtr="0">
            <a:noAutofit/>
          </a:bodyPr>
          <a:lstStyle/>
          <a:p>
            <a:pPr algn="ctr" rtl="0" lvl="0" marR="0" indent="0" marL="0">
              <a:lnSpc>
                <a:spcPct val="100000"/>
              </a:lnSpc>
              <a:spcBef>
                <a:spcPts val="0"/>
              </a:spcBef>
              <a:spcAft>
                <a:spcPts val="0"/>
              </a:spcAft>
              <a:buClr>
                <a:schemeClr val="dk1"/>
              </a:buClr>
              <a:buSzPct val="25000"/>
              <a:buFont typeface="Calibri"/>
              <a:buNone/>
            </a:pPr>
            <a:r>
              <a:rPr strike="noStrike" u="none" b="0" cap="none" baseline="0" sz="4400" lang="en-US" i="0">
                <a:solidFill>
                  <a:schemeClr val="dk1"/>
                </a:solidFill>
                <a:latin typeface="Calibri"/>
                <a:ea typeface="Calibri"/>
                <a:cs typeface="Calibri"/>
                <a:sym typeface="Calibri"/>
              </a:rPr>
              <a:t>The Way Forward</a:t>
            </a:r>
          </a:p>
        </p:txBody>
      </p:sp>
      <p:sp>
        <p:nvSpPr>
          <p:cNvPr id="464" name="Shape 464"/>
          <p:cNvSpPr txBox="1"/>
          <p:nvPr>
            <p:ph idx="1" type="body"/>
          </p:nvPr>
        </p:nvSpPr>
        <p:spPr>
          <a:xfrm>
            <a:off y="1600200" x="457200"/>
            <a:ext cy="4525961" cx="8229600"/>
          </a:xfrm>
          <a:prstGeom prst="rect">
            <a:avLst/>
          </a:prstGeom>
          <a:noFill/>
          <a:ln>
            <a:noFill/>
          </a:ln>
        </p:spPr>
        <p:txBody>
          <a:bodyPr bIns="45700" rIns="91425" lIns="91425" tIns="45700" anchor="t" anchorCtr="0">
            <a:noAutofit/>
          </a:bodyPr>
          <a:lstStyle/>
          <a:p>
            <a:pPr algn="l" rtl="0" lvl="0" marR="0" indent="-342900" marL="342900">
              <a:lnSpc>
                <a:spcPct val="100000"/>
              </a:lnSpc>
              <a:spcBef>
                <a:spcPts val="0"/>
              </a:spcBef>
              <a:spcAft>
                <a:spcPts val="0"/>
              </a:spcAft>
              <a:buClr>
                <a:schemeClr val="dk1"/>
              </a:buClr>
              <a:buSzPct val="100000"/>
              <a:buFont typeface="Calibri"/>
              <a:buChar char="•"/>
            </a:pPr>
            <a:r>
              <a:rPr strike="noStrike" u="none" b="0" cap="none" baseline="0" sz="3200" lang="en-US" i="0">
                <a:solidFill>
                  <a:schemeClr val="dk1"/>
                </a:solidFill>
                <a:latin typeface="Calibri"/>
                <a:ea typeface="Calibri"/>
                <a:cs typeface="Calibri"/>
                <a:sym typeface="Calibri"/>
              </a:rPr>
              <a:t>Continue the GRAV-D airborne survey through both in-house and contract efforts to completion in 2022</a:t>
            </a:r>
          </a:p>
          <a:p>
            <a:pPr algn="l" rtl="0" lvl="0" marR="0" indent="-342900" marL="342900">
              <a:lnSpc>
                <a:spcPct val="100000"/>
              </a:lnSpc>
              <a:spcBef>
                <a:spcPts val="640"/>
              </a:spcBef>
              <a:spcAft>
                <a:spcPts val="0"/>
              </a:spcAft>
              <a:buClr>
                <a:schemeClr val="dk1"/>
              </a:buClr>
              <a:buSzPct val="100000"/>
              <a:buFont typeface="Calibri"/>
              <a:buChar char="•"/>
            </a:pPr>
            <a:r>
              <a:rPr strike="noStrike" u="none" b="0" cap="none" baseline="0" sz="3200" lang="en-US" i="0">
                <a:solidFill>
                  <a:schemeClr val="dk1"/>
                </a:solidFill>
                <a:latin typeface="Calibri"/>
                <a:ea typeface="Calibri"/>
                <a:cs typeface="Calibri"/>
                <a:sym typeface="Calibri"/>
              </a:rPr>
              <a:t>Continue to release data to the geoid team and to the public</a:t>
            </a:r>
          </a:p>
          <a:p>
            <a:pPr algn="l" rtl="0" lvl="0" marR="0" indent="-342900" marL="342900">
              <a:lnSpc>
                <a:spcPct val="100000"/>
              </a:lnSpc>
              <a:spcBef>
                <a:spcPts val="640"/>
              </a:spcBef>
              <a:spcAft>
                <a:spcPts val="0"/>
              </a:spcAft>
              <a:buClr>
                <a:schemeClr val="dk1"/>
              </a:buClr>
              <a:buSzPct val="100000"/>
              <a:buFont typeface="Calibri"/>
              <a:buChar char="•"/>
            </a:pPr>
            <a:r>
              <a:rPr strike="noStrike" u="none" b="0" cap="none" baseline="0" sz="3200" lang="en-US" i="0">
                <a:solidFill>
                  <a:schemeClr val="dk1"/>
                </a:solidFill>
                <a:latin typeface="Calibri"/>
                <a:ea typeface="Calibri"/>
                <a:cs typeface="Calibri"/>
                <a:sym typeface="Calibri"/>
              </a:rPr>
              <a:t>Launch our effort to monitor long-term geoid changes</a:t>
            </a:r>
          </a:p>
          <a:p>
            <a:pPr algn="l" rtl="0" lvl="0" marR="0" indent="-342900" marL="342900">
              <a:lnSpc>
                <a:spcPct val="100000"/>
              </a:lnSpc>
              <a:spcBef>
                <a:spcPts val="640"/>
              </a:spcBef>
              <a:spcAft>
                <a:spcPts val="0"/>
              </a:spcAft>
              <a:buClr>
                <a:schemeClr val="dk1"/>
              </a:buClr>
              <a:buSzPct val="100000"/>
              <a:buFont typeface="Calibri"/>
              <a:buChar char="•"/>
            </a:pPr>
            <a:r>
              <a:rPr strike="noStrike" u="none" b="0" cap="none" baseline="0" sz="3200" lang="en-US" i="0">
                <a:solidFill>
                  <a:schemeClr val="dk1"/>
                </a:solidFill>
                <a:latin typeface="Calibri"/>
                <a:ea typeface="Calibri"/>
                <a:cs typeface="Calibri"/>
                <a:sym typeface="Calibri"/>
              </a:rPr>
              <a:t>Increase our outreach and education efforts</a:t>
            </a:r>
          </a:p>
        </p:txBody>
      </p:sp>
      <p:sp>
        <p:nvSpPr>
          <p:cNvPr id="465" name="Shape 465"/>
          <p:cNvSpPr txBox="1"/>
          <p:nvPr/>
        </p:nvSpPr>
        <p:spPr>
          <a:xfrm>
            <a:off y="6356350" x="457200"/>
            <a:ext cy="365125" cx="2133599"/>
          </a:xfrm>
          <a:prstGeom prst="rect">
            <a:avLst/>
          </a:prstGeom>
          <a:noFill/>
          <a:ln>
            <a:noFill/>
          </a:ln>
        </p:spPr>
        <p:txBody>
          <a:bodyPr bIns="45700" rIns="91425" lIns="91425" tIns="45700" anchor="ctr" anchorCtr="0">
            <a:noAutofit/>
          </a:bodyPr>
          <a:lstStyle/>
          <a:p>
            <a:pPr algn="l"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
        <p:nvSpPr>
          <p:cNvPr id="466" name="Shape 466"/>
          <p:cNvSpPr txBox="1"/>
          <p:nvPr/>
        </p:nvSpPr>
        <p:spPr>
          <a:xfrm>
            <a:off y="6356350" x="3124200"/>
            <a:ext cy="365125" cx="2895600"/>
          </a:xfrm>
          <a:prstGeom prst="rect">
            <a:avLst/>
          </a:prstGeom>
          <a:noFill/>
          <a:ln>
            <a:noFill/>
          </a:ln>
        </p:spPr>
        <p:txBody>
          <a:bodyPr bIns="45700" rIns="91425" lIns="91425" tIns="45700" anchor="ctr" anchorCtr="0">
            <a:noAutofit/>
          </a:bodyPr>
          <a:lstStyle/>
          <a:p>
            <a:pPr algn="ct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National Height Mod Partners Mtg</a:t>
            </a:r>
          </a:p>
        </p:txBody>
      </p:sp>
      <p:sp>
        <p:nvSpPr>
          <p:cNvPr id="467" name="Shape 467"/>
          <p:cNvSpPr txBox="1"/>
          <p:nvPr/>
        </p:nvSpPr>
        <p:spPr>
          <a:xfrm>
            <a:off y="6356350" x="6553200"/>
            <a:ext cy="365125" cx="2133599"/>
          </a:xfrm>
          <a:prstGeom prst="rect">
            <a:avLst/>
          </a:prstGeom>
          <a:noFill/>
          <a:ln>
            <a:noFill/>
          </a:ln>
        </p:spPr>
        <p:txBody>
          <a:bodyPr bIns="45700" rIns="91425" lIns="91425" tIns="45700" anchor="ctr" anchorCtr="0">
            <a:noAutofit/>
          </a:bodyPr>
          <a:lstStyle/>
          <a:p>
            <a:pPr algn="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1" name="Shape 471"/>
        <p:cNvGrpSpPr/>
        <p:nvPr/>
      </p:nvGrpSpPr>
      <p:grpSpPr>
        <a:xfrm>
          <a:off y="0" x="0"/>
          <a:ext cy="0" cx="0"/>
          <a:chOff y="0" x="0"/>
          <a:chExt cy="0" cx="0"/>
        </a:xfrm>
      </p:grpSpPr>
      <p:sp>
        <p:nvSpPr>
          <p:cNvPr id="472" name="Shape 472"/>
          <p:cNvSpPr txBox="1"/>
          <p:nvPr>
            <p:ph type="title"/>
          </p:nvPr>
        </p:nvSpPr>
        <p:spPr>
          <a:xfrm>
            <a:off y="274637" x="457200"/>
            <a:ext cy="1143000" cx="8229600"/>
          </a:xfrm>
          <a:prstGeom prst="rect">
            <a:avLst/>
          </a:prstGeom>
          <a:noFill/>
          <a:ln>
            <a:noFill/>
          </a:ln>
        </p:spPr>
        <p:txBody>
          <a:bodyPr bIns="45700" rIns="91425" lIns="91425" tIns="45700" anchor="ctr" anchorCtr="0">
            <a:noAutofit/>
          </a:bodyPr>
          <a:lstStyle/>
          <a:p>
            <a:pPr algn="ctr" rtl="0" lvl="0" marR="0" indent="0" marL="0">
              <a:lnSpc>
                <a:spcPct val="100000"/>
              </a:lnSpc>
              <a:spcBef>
                <a:spcPts val="0"/>
              </a:spcBef>
              <a:spcAft>
                <a:spcPts val="0"/>
              </a:spcAft>
              <a:buClr>
                <a:schemeClr val="dk1"/>
              </a:buClr>
              <a:buSzPct val="25000"/>
              <a:buFont typeface="Calibri"/>
              <a:buNone/>
            </a:pPr>
            <a:r>
              <a:rPr strike="noStrike" u="none" b="0" cap="none" baseline="0" sz="4400" lang="en-US" i="0">
                <a:solidFill>
                  <a:schemeClr val="dk1"/>
                </a:solidFill>
                <a:latin typeface="Calibri"/>
                <a:ea typeface="Calibri"/>
                <a:cs typeface="Calibri"/>
                <a:sym typeface="Calibri"/>
              </a:rPr>
              <a:t>Questions?</a:t>
            </a:r>
          </a:p>
        </p:txBody>
      </p:sp>
      <p:sp>
        <p:nvSpPr>
          <p:cNvPr id="473" name="Shape 473"/>
          <p:cNvSpPr txBox="1"/>
          <p:nvPr>
            <p:ph idx="1" type="body"/>
          </p:nvPr>
        </p:nvSpPr>
        <p:spPr>
          <a:xfrm>
            <a:off y="1600200" x="457200"/>
            <a:ext cy="4525961" cx="8229600"/>
          </a:xfrm>
          <a:prstGeom prst="rect">
            <a:avLst/>
          </a:prstGeom>
          <a:noFill/>
          <a:ln>
            <a:noFill/>
          </a:ln>
        </p:spPr>
        <p:txBody>
          <a:bodyPr bIns="45700" rIns="91425" lIns="91425" tIns="45700" anchor="t" anchorCtr="0">
            <a:noAutofit/>
          </a:bodyPr>
          <a:lstStyle/>
          <a:p>
            <a:pPr algn="l" rtl="0" lvl="0" marR="0" indent="-342900" marL="342900">
              <a:lnSpc>
                <a:spcPct val="100000"/>
              </a:lnSpc>
              <a:spcBef>
                <a:spcPts val="0"/>
              </a:spcBef>
              <a:spcAft>
                <a:spcPts val="0"/>
              </a:spcAft>
              <a:buClr>
                <a:schemeClr val="dk1"/>
              </a:buClr>
              <a:buSzPct val="100000"/>
              <a:buFont typeface="Calibri"/>
              <a:buChar char="•"/>
            </a:pPr>
            <a:r>
              <a:rPr strike="noStrike" u="none" b="0" cap="none" baseline="0" sz="3200" lang="en-US" i="0">
                <a:solidFill>
                  <a:schemeClr val="dk1"/>
                </a:solidFill>
                <a:latin typeface="Calibri"/>
                <a:ea typeface="Calibri"/>
                <a:cs typeface="Calibri"/>
                <a:sym typeface="Calibri"/>
              </a:rPr>
              <a:t>Contact information</a:t>
            </a:r>
          </a:p>
          <a:p>
            <a:pPr algn="l" rtl="0" lvl="1" marR="0" indent="-285750" marL="742950">
              <a:lnSpc>
                <a:spcPct val="100000"/>
              </a:lnSpc>
              <a:spcBef>
                <a:spcPts val="560"/>
              </a:spcBef>
              <a:spcAft>
                <a:spcPts val="0"/>
              </a:spcAft>
              <a:buClr>
                <a:schemeClr val="dk1"/>
              </a:buClr>
              <a:buSzPct val="100000"/>
              <a:buFont typeface="Calibri"/>
              <a:buChar char="–"/>
            </a:pPr>
            <a:r>
              <a:rPr strike="noStrike" u="none" b="0" cap="none" baseline="0" sz="2800" lang="en-US" i="0">
                <a:solidFill>
                  <a:schemeClr val="dk1"/>
                </a:solidFill>
                <a:latin typeface="Calibri"/>
                <a:ea typeface="Calibri"/>
                <a:cs typeface="Calibri"/>
                <a:sym typeface="Calibri"/>
              </a:rPr>
              <a:t>Vicki Childers: </a:t>
            </a:r>
            <a:r>
              <a:rPr strike="noStrike" u="sng" b="0" cap="none" baseline="0" sz="2800" lang="en-US" i="0">
                <a:solidFill>
                  <a:schemeClr val="hlink"/>
                </a:solidFill>
                <a:latin typeface="Calibri"/>
                <a:ea typeface="Calibri"/>
                <a:cs typeface="Calibri"/>
                <a:sym typeface="Calibri"/>
                <a:hlinkClick r:id="rId3"/>
              </a:rPr>
              <a:t>vicki.childers@noaa.gov</a:t>
            </a:r>
          </a:p>
          <a:p>
            <a:pPr algn="l" rtl="0" lvl="1" marR="0" indent="-285750" marL="742950">
              <a:lnSpc>
                <a:spcPct val="100000"/>
              </a:lnSpc>
              <a:spcBef>
                <a:spcPts val="560"/>
              </a:spcBef>
              <a:spcAft>
                <a:spcPts val="0"/>
              </a:spcAft>
              <a:buClr>
                <a:schemeClr val="dk1"/>
              </a:buClr>
              <a:buSzPct val="100000"/>
              <a:buFont typeface="Calibri"/>
              <a:buChar char="–"/>
            </a:pPr>
            <a:r>
              <a:rPr strike="noStrike" u="none" b="0" cap="none" baseline="0" sz="2800" lang="en-US" i="0">
                <a:solidFill>
                  <a:schemeClr val="dk1"/>
                </a:solidFill>
                <a:latin typeface="Calibri"/>
                <a:ea typeface="Calibri"/>
                <a:cs typeface="Calibri"/>
                <a:sym typeface="Calibri"/>
              </a:rPr>
              <a:t>Monica Youngman: </a:t>
            </a:r>
            <a:r>
              <a:rPr strike="noStrike" u="sng" b="0" cap="none" baseline="0" sz="2800" lang="en-US" i="0">
                <a:solidFill>
                  <a:schemeClr val="hlink"/>
                </a:solidFill>
                <a:latin typeface="Calibri"/>
                <a:ea typeface="Calibri"/>
                <a:cs typeface="Calibri"/>
                <a:sym typeface="Calibri"/>
                <a:hlinkClick r:id="rId4"/>
              </a:rPr>
              <a:t>monica.youngman@noaa.gov</a:t>
            </a:r>
          </a:p>
          <a:p>
            <a:pPr algn="l" rtl="0" lvl="1" marR="0" indent="-285750" marL="742950">
              <a:lnSpc>
                <a:spcPct val="100000"/>
              </a:lnSpc>
              <a:spcBef>
                <a:spcPts val="560"/>
              </a:spcBef>
              <a:spcAft>
                <a:spcPts val="0"/>
              </a:spcAft>
              <a:buClr>
                <a:schemeClr val="dk1"/>
              </a:buClr>
              <a:buSzPct val="100000"/>
              <a:buFont typeface="Calibri"/>
              <a:buChar char="–"/>
            </a:pPr>
            <a:r>
              <a:rPr strike="noStrike" u="none" b="0" cap="none" baseline="0" sz="2800" lang="en-US" i="0">
                <a:solidFill>
                  <a:schemeClr val="dk1"/>
                </a:solidFill>
                <a:latin typeface="Calibri"/>
                <a:ea typeface="Calibri"/>
                <a:cs typeface="Calibri"/>
                <a:sym typeface="Calibri"/>
              </a:rPr>
              <a:t>GRAV-D webpage: http://www.ngs.noaa.gov/GRAV-D/</a:t>
            </a:r>
          </a:p>
          <a:p>
            <a:r>
              <a:t/>
            </a:r>
          </a:p>
        </p:txBody>
      </p:sp>
      <p:sp>
        <p:nvSpPr>
          <p:cNvPr id="474" name="Shape 474"/>
          <p:cNvSpPr txBox="1"/>
          <p:nvPr/>
        </p:nvSpPr>
        <p:spPr>
          <a:xfrm>
            <a:off y="6356350" x="457200"/>
            <a:ext cy="365125" cx="2133599"/>
          </a:xfrm>
          <a:prstGeom prst="rect">
            <a:avLst/>
          </a:prstGeom>
          <a:noFill/>
          <a:ln>
            <a:noFill/>
          </a:ln>
        </p:spPr>
        <p:txBody>
          <a:bodyPr bIns="45700" rIns="91425" lIns="91425" tIns="45700" anchor="ctr" anchorCtr="0">
            <a:noAutofit/>
          </a:bodyPr>
          <a:lstStyle/>
          <a:p>
            <a:pPr algn="l"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
        <p:nvSpPr>
          <p:cNvPr id="475" name="Shape 475"/>
          <p:cNvSpPr txBox="1"/>
          <p:nvPr/>
        </p:nvSpPr>
        <p:spPr>
          <a:xfrm>
            <a:off y="6356350" x="3124200"/>
            <a:ext cy="365125" cx="2895600"/>
          </a:xfrm>
          <a:prstGeom prst="rect">
            <a:avLst/>
          </a:prstGeom>
          <a:noFill/>
          <a:ln>
            <a:noFill/>
          </a:ln>
        </p:spPr>
        <p:txBody>
          <a:bodyPr bIns="45700" rIns="91425" lIns="91425" tIns="45700" anchor="ctr" anchorCtr="0">
            <a:noAutofit/>
          </a:bodyPr>
          <a:lstStyle/>
          <a:p>
            <a:pPr algn="ct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National Height Mod Partners Mtg</a:t>
            </a:r>
          </a:p>
        </p:txBody>
      </p:sp>
      <p:sp>
        <p:nvSpPr>
          <p:cNvPr id="476" name="Shape 476"/>
          <p:cNvSpPr txBox="1"/>
          <p:nvPr/>
        </p:nvSpPr>
        <p:spPr>
          <a:xfrm>
            <a:off y="6356350" x="6553200"/>
            <a:ext cy="365125" cx="2133599"/>
          </a:xfrm>
          <a:prstGeom prst="rect">
            <a:avLst/>
          </a:prstGeom>
          <a:noFill/>
          <a:ln>
            <a:noFill/>
          </a:ln>
        </p:spPr>
        <p:txBody>
          <a:bodyPr bIns="45700" rIns="91425" lIns="91425" tIns="45700" anchor="ctr" anchorCtr="0">
            <a:noAutofit/>
          </a:bodyPr>
          <a:lstStyle/>
          <a:p>
            <a:pPr algn="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6" name="Shape 156"/>
        <p:cNvGrpSpPr/>
        <p:nvPr/>
      </p:nvGrpSpPr>
      <p:grpSpPr>
        <a:xfrm>
          <a:off y="0" x="0"/>
          <a:ext cy="0" cx="0"/>
          <a:chOff y="0" x="0"/>
          <a:chExt cy="0" cx="0"/>
        </a:xfrm>
      </p:grpSpPr>
      <p:pic>
        <p:nvPicPr>
          <p:cNvPr id="157" name="Shape 157"/>
          <p:cNvPicPr preferRelativeResize="0"/>
          <p:nvPr/>
        </p:nvPicPr>
        <p:blipFill/>
        <p:spPr>
          <a:xfrm>
            <a:off y="0" x="0"/>
            <a:ext cy="6858000" cx="9144000"/>
          </a:xfrm>
          <a:prstGeom prst="rect">
            <a:avLst/>
          </a:prstGeom>
          <a:solidFill>
            <a:srgbClr val="FFFFFF"/>
          </a:solidFill>
          <a:ln>
            <a:noFill/>
          </a:ln>
        </p:spPr>
      </p:pic>
      <p:sp>
        <p:nvSpPr>
          <p:cNvPr id="158" name="Shape 158"/>
          <p:cNvSpPr txBox="1"/>
          <p:nvPr>
            <p:ph type="title"/>
          </p:nvPr>
        </p:nvSpPr>
        <p:spPr>
          <a:xfrm>
            <a:off y="366712" x="457200"/>
            <a:ext cy="1143000" cx="8455025"/>
          </a:xfrm>
          <a:prstGeom prst="rect">
            <a:avLst/>
          </a:prstGeom>
          <a:noFill/>
          <a:ln>
            <a:noFill/>
          </a:ln>
        </p:spPr>
        <p:txBody>
          <a:bodyPr bIns="50725" rIns="88775" lIns="88775" tIns="50725" anchor="ctr" anchorCtr="0">
            <a:noAutofit/>
          </a:bodyPr>
          <a:lstStyle/>
          <a:p>
            <a:pPr algn="ctr" rtl="0" lvl="0" marR="0" indent="0" marL="0">
              <a:lnSpc>
                <a:spcPct val="100000"/>
              </a:lnSpc>
              <a:spcBef>
                <a:spcPts val="0"/>
              </a:spcBef>
              <a:spcAft>
                <a:spcPts val="0"/>
              </a:spcAft>
              <a:buClr>
                <a:schemeClr val="dk1"/>
              </a:buClr>
              <a:buSzPct val="25000"/>
              <a:buFont typeface="Calibri"/>
              <a:buNone/>
            </a:pPr>
            <a:r>
              <a:rPr strike="noStrike" u="none" b="0" cap="none" baseline="0" sz="3900" lang="en-US" i="0">
                <a:solidFill>
                  <a:schemeClr val="dk1"/>
                </a:solidFill>
                <a:latin typeface="Calibri"/>
                <a:ea typeface="Calibri"/>
                <a:cs typeface="Calibri"/>
                <a:sym typeface="Calibri"/>
              </a:rPr>
              <a:t>NAVD 88: Current Vertical Datum</a:t>
            </a:r>
          </a:p>
        </p:txBody>
      </p:sp>
      <p:sp>
        <p:nvSpPr>
          <p:cNvPr id="159" name="Shape 159"/>
          <p:cNvSpPr txBox="1"/>
          <p:nvPr>
            <p:ph idx="1" type="body"/>
          </p:nvPr>
        </p:nvSpPr>
        <p:spPr>
          <a:xfrm>
            <a:off y="1635125" x="2816225"/>
            <a:ext cy="4470399" cx="6007100"/>
          </a:xfrm>
          <a:prstGeom prst="rect">
            <a:avLst/>
          </a:prstGeom>
          <a:noFill/>
          <a:ln>
            <a:noFill/>
          </a:ln>
        </p:spPr>
        <p:txBody>
          <a:bodyPr bIns="50725" rIns="88775" lIns="88775" tIns="50725" anchor="t" anchorCtr="0">
            <a:noAutofit/>
          </a:bodyPr>
          <a:lstStyle/>
          <a:p>
            <a:pPr algn="l" rtl="0" lvl="0" marR="0" indent="0" marL="0">
              <a:lnSpc>
                <a:spcPct val="100000"/>
              </a:lnSpc>
              <a:spcBef>
                <a:spcPts val="0"/>
              </a:spcBef>
              <a:spcAft>
                <a:spcPts val="0"/>
              </a:spcAft>
              <a:buClr>
                <a:schemeClr val="dk1"/>
              </a:buClr>
              <a:buSzPct val="25000"/>
              <a:buFont typeface="Calibri"/>
              <a:buNone/>
            </a:pPr>
            <a:r>
              <a:rPr strike="noStrike" u="none" b="1" cap="none" baseline="0" sz="2000" lang="en-US" i="0">
                <a:solidFill>
                  <a:schemeClr val="dk1"/>
                </a:solidFill>
                <a:latin typeface="Calibri"/>
                <a:ea typeface="Calibri"/>
                <a:cs typeface="Calibri"/>
                <a:sym typeface="Calibri"/>
              </a:rPr>
              <a:t>NAVD 88</a:t>
            </a:r>
            <a:r>
              <a:rPr strike="noStrike" u="none" b="0" cap="none" baseline="0" sz="2000" lang="en-US" i="0">
                <a:solidFill>
                  <a:schemeClr val="dk1"/>
                </a:solidFill>
                <a:latin typeface="Calibri"/>
                <a:ea typeface="Calibri"/>
                <a:cs typeface="Calibri"/>
                <a:sym typeface="Calibri"/>
              </a:rPr>
              <a:t>: North American Vertical Datum of 1988</a:t>
            </a:r>
          </a:p>
          <a:p>
            <a:pPr algn="l" rtl="0" lvl="1" marR="0" indent="-219075" marL="612775">
              <a:lnSpc>
                <a:spcPct val="100000"/>
              </a:lnSpc>
              <a:spcBef>
                <a:spcPts val="400"/>
              </a:spcBef>
              <a:spcAft>
                <a:spcPts val="0"/>
              </a:spcAft>
              <a:buClr>
                <a:srgbClr val="000000"/>
              </a:buClr>
              <a:buSzPct val="100000"/>
              <a:buFont typeface="Calibri"/>
              <a:buChar char="•"/>
            </a:pPr>
            <a:r>
              <a:rPr strike="noStrike" u="none" b="0" cap="none" baseline="0" sz="1600" lang="en-US" i="0">
                <a:solidFill>
                  <a:schemeClr val="dk1"/>
                </a:solidFill>
                <a:latin typeface="Calibri"/>
                <a:ea typeface="Calibri"/>
                <a:cs typeface="Calibri"/>
                <a:sym typeface="Calibri"/>
              </a:rPr>
              <a:t>The surface of equal gravity potential to which orthometric heights shall refer in the US</a:t>
            </a:r>
          </a:p>
          <a:p>
            <a:pPr algn="l" rtl="0" lvl="0" marR="0" indent="0" marL="0">
              <a:lnSpc>
                <a:spcPct val="100000"/>
              </a:lnSpc>
              <a:spcBef>
                <a:spcPts val="400"/>
              </a:spcBef>
              <a:spcAft>
                <a:spcPts val="0"/>
              </a:spcAft>
              <a:buClr>
                <a:srgbClr val="000000"/>
              </a:buClr>
              <a:buSzPct val="100000"/>
              <a:buFont typeface="Calibri"/>
              <a:buChar char="•"/>
            </a:pPr>
            <a:r>
              <a:rPr strike="noStrike" u="none" b="1" cap="none" baseline="0" sz="2000" lang="en-US" i="1">
                <a:solidFill>
                  <a:schemeClr val="dk1"/>
                </a:solidFill>
                <a:latin typeface="Calibri"/>
                <a:ea typeface="Calibri"/>
                <a:cs typeface="Calibri"/>
                <a:sym typeface="Calibri"/>
              </a:rPr>
              <a:t>How Defined:  </a:t>
            </a:r>
          </a:p>
          <a:p>
            <a:pPr algn="l" rtl="0" lvl="1" marR="0" indent="-219075" marL="612775">
              <a:lnSpc>
                <a:spcPct val="100000"/>
              </a:lnSpc>
              <a:spcBef>
                <a:spcPts val="400"/>
              </a:spcBef>
              <a:spcAft>
                <a:spcPts val="0"/>
              </a:spcAft>
              <a:buClr>
                <a:srgbClr val="000000"/>
              </a:buClr>
              <a:buSzPct val="100000"/>
              <a:buFont typeface="Calibri"/>
              <a:buChar char="•"/>
            </a:pPr>
            <a:r>
              <a:rPr strike="noStrike" u="none" b="0" cap="none" baseline="0" sz="1600" lang="en-US" i="0">
                <a:solidFill>
                  <a:schemeClr val="dk1"/>
                </a:solidFill>
                <a:latin typeface="Calibri"/>
                <a:ea typeface="Calibri"/>
                <a:cs typeface="Calibri"/>
                <a:sym typeface="Calibri"/>
              </a:rPr>
              <a:t>Massive leveling and gravity campaign across the country in the 1980’s yielded measurements at &gt;500,000 benchmarks</a:t>
            </a:r>
          </a:p>
          <a:p>
            <a:pPr algn="l" rtl="0" lvl="1" marR="0" indent="-219075" marL="612775">
              <a:lnSpc>
                <a:spcPct val="100000"/>
              </a:lnSpc>
              <a:spcBef>
                <a:spcPts val="400"/>
              </a:spcBef>
              <a:spcAft>
                <a:spcPts val="0"/>
              </a:spcAft>
              <a:buClr>
                <a:srgbClr val="000000"/>
              </a:buClr>
              <a:buSzPct val="100000"/>
              <a:buFont typeface="Calibri"/>
              <a:buChar char="•"/>
            </a:pPr>
            <a:r>
              <a:rPr strike="noStrike" u="none" b="0" cap="none" baseline="0" sz="1600" lang="en-US" i="0">
                <a:solidFill>
                  <a:schemeClr val="dk1"/>
                </a:solidFill>
                <a:latin typeface="Calibri"/>
                <a:ea typeface="Calibri"/>
                <a:cs typeface="Calibri"/>
                <a:sym typeface="Calibri"/>
              </a:rPr>
              <a:t>Minimally constrained adjustment of level/grav data, holding geopotential value fixed at one point: 6.271 meters (along the plumb line) below the geodetic mark at “Father Point/Rimouski” (NGSIDB PID TY5255)</a:t>
            </a:r>
          </a:p>
          <a:p>
            <a:pPr algn="l" rtl="0" lvl="0" marR="0" indent="0" marL="0">
              <a:lnSpc>
                <a:spcPct val="100000"/>
              </a:lnSpc>
              <a:spcBef>
                <a:spcPts val="400"/>
              </a:spcBef>
              <a:spcAft>
                <a:spcPts val="0"/>
              </a:spcAft>
              <a:buClr>
                <a:srgbClr val="000000"/>
              </a:buClr>
              <a:buSzPct val="100000"/>
              <a:buFont typeface="Calibri"/>
              <a:buChar char="•"/>
            </a:pPr>
            <a:r>
              <a:rPr strike="noStrike" u="none" b="1" cap="none" baseline="0" sz="2000" lang="en-US" i="1">
                <a:solidFill>
                  <a:schemeClr val="dk1"/>
                </a:solidFill>
                <a:latin typeface="Calibri"/>
                <a:ea typeface="Calibri"/>
                <a:cs typeface="Calibri"/>
                <a:sym typeface="Calibri"/>
              </a:rPr>
              <a:t>Realization:  </a:t>
            </a:r>
          </a:p>
          <a:p>
            <a:pPr algn="l" rtl="0" lvl="1" marR="0" indent="-219075" marL="612775">
              <a:lnSpc>
                <a:spcPct val="100000"/>
              </a:lnSpc>
              <a:spcBef>
                <a:spcPts val="400"/>
              </a:spcBef>
              <a:spcAft>
                <a:spcPts val="0"/>
              </a:spcAft>
              <a:buClr>
                <a:srgbClr val="000000"/>
              </a:buClr>
              <a:buSzPct val="100000"/>
              <a:buFont typeface="Calibri"/>
              <a:buChar char="•"/>
            </a:pPr>
            <a:r>
              <a:rPr strike="noStrike" u="none" b="0" cap="none" baseline="0" sz="1600" lang="en-US" i="0">
                <a:solidFill>
                  <a:schemeClr val="dk1"/>
                </a:solidFill>
                <a:latin typeface="Calibri"/>
                <a:ea typeface="Calibri"/>
                <a:cs typeface="Calibri"/>
                <a:sym typeface="Calibri"/>
              </a:rPr>
              <a:t>NAVD 88 is only defined at these benchmarks.</a:t>
            </a:r>
          </a:p>
        </p:txBody>
      </p:sp>
      <p:pic>
        <p:nvPicPr>
          <p:cNvPr id="160" name="Shape 160"/>
          <p:cNvPicPr preferRelativeResize="0"/>
          <p:nvPr/>
        </p:nvPicPr>
        <p:blipFill rotWithShape="1">
          <a:blip r:embed="rId3"/>
          <a:srcRect t="0" b="0" r="0" l="0"/>
          <a:stretch/>
        </p:blipFill>
        <p:spPr>
          <a:xfrm>
            <a:off y="1685925" x="201611"/>
            <a:ext cy="3722686" cx="2451100"/>
          </a:xfrm>
          <a:prstGeom prst="rect">
            <a:avLst/>
          </a:prstGeom>
          <a:noFill/>
          <a:ln>
            <a:noFill/>
          </a:ln>
        </p:spPr>
      </p:pic>
      <p:sp>
        <p:nvSpPr>
          <p:cNvPr id="161" name="Shape 161"/>
          <p:cNvSpPr txBox="1"/>
          <p:nvPr/>
        </p:nvSpPr>
        <p:spPr>
          <a:xfrm>
            <a:off y="5586412" x="163511"/>
            <a:ext cy="795337" cx="2652712"/>
          </a:xfrm>
          <a:prstGeom prst="rect">
            <a:avLst/>
          </a:prstGeom>
          <a:noFill/>
          <a:ln>
            <a:noFill/>
          </a:ln>
        </p:spPr>
        <p:txBody>
          <a:bodyPr bIns="50725" rIns="88775" lIns="88775" tIns="50725" anchor="t" anchorCtr="0">
            <a:noAutofit/>
          </a:bodyPr>
          <a:lstStyle/>
          <a:p>
            <a:pPr algn="l" rtl="0" lvl="0" marR="0" indent="0" marL="0">
              <a:lnSpc>
                <a:spcPct val="100000"/>
              </a:lnSpc>
              <a:spcBef>
                <a:spcPts val="0"/>
              </a:spcBef>
              <a:spcAft>
                <a:spcPts val="0"/>
              </a:spcAft>
              <a:buClr>
                <a:srgbClr val="000000"/>
              </a:buClr>
              <a:buSzPct val="25000"/>
              <a:buFont typeface="Calibri"/>
              <a:buNone/>
            </a:pPr>
            <a:r>
              <a:rPr strike="noStrike" u="none" b="0" cap="none" baseline="0" sz="2200" lang="en-US" i="0">
                <a:solidFill>
                  <a:srgbClr val="000000"/>
                </a:solidFill>
                <a:latin typeface="Calibri"/>
                <a:ea typeface="Calibri"/>
                <a:cs typeface="Calibri"/>
                <a:sym typeface="Calibri"/>
              </a:rPr>
              <a:t>Father Point Lighthouse, Quebec</a:t>
            </a:r>
          </a:p>
        </p:txBody>
      </p:sp>
      <p:sp>
        <p:nvSpPr>
          <p:cNvPr id="162" name="Shape 162"/>
          <p:cNvSpPr txBox="1"/>
          <p:nvPr/>
        </p:nvSpPr>
        <p:spPr>
          <a:xfrm>
            <a:off y="6356350" x="3124200"/>
            <a:ext cy="365125" cx="2895600"/>
          </a:xfrm>
          <a:prstGeom prst="rect">
            <a:avLst/>
          </a:prstGeom>
          <a:noFill/>
          <a:ln>
            <a:noFill/>
          </a:ln>
        </p:spPr>
        <p:txBody>
          <a:bodyPr bIns="45700" rIns="91425" lIns="91425" tIns="45700" anchor="ctr" anchorCtr="0">
            <a:noAutofit/>
          </a:bodyPr>
          <a:lstStyle/>
          <a:p>
            <a:pPr algn="ct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National Height Mod Partners Mtg</a:t>
            </a:r>
          </a:p>
        </p:txBody>
      </p:sp>
      <p:sp>
        <p:nvSpPr>
          <p:cNvPr id="163" name="Shape 163"/>
          <p:cNvSpPr txBox="1"/>
          <p:nvPr/>
        </p:nvSpPr>
        <p:spPr>
          <a:xfrm>
            <a:off y="6356350" x="457200"/>
            <a:ext cy="365125" cx="2133599"/>
          </a:xfrm>
          <a:prstGeom prst="rect">
            <a:avLst/>
          </a:prstGeom>
          <a:noFill/>
          <a:ln>
            <a:noFill/>
          </a:ln>
        </p:spPr>
        <p:txBody>
          <a:bodyPr bIns="45700" rIns="91425" lIns="91425" tIns="45700" anchor="ctr" anchorCtr="0">
            <a:noAutofit/>
          </a:bodyPr>
          <a:lstStyle/>
          <a:p>
            <a:pPr algn="l"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
        <p:nvSpPr>
          <p:cNvPr id="164" name="Shape 164"/>
          <p:cNvSpPr txBox="1"/>
          <p:nvPr/>
        </p:nvSpPr>
        <p:spPr>
          <a:xfrm>
            <a:off y="6356350" x="6553200"/>
            <a:ext cy="365125" cx="2133599"/>
          </a:xfrm>
          <a:prstGeom prst="rect">
            <a:avLst/>
          </a:prstGeom>
          <a:noFill/>
          <a:ln>
            <a:noFill/>
          </a:ln>
        </p:spPr>
        <p:txBody>
          <a:bodyPr bIns="45700" rIns="91425" lIns="91425" tIns="45700" anchor="ctr" anchorCtr="0">
            <a:noAutofit/>
          </a:bodyPr>
          <a:lstStyle/>
          <a:p>
            <a:pPr algn="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8" name="Shape 168"/>
        <p:cNvGrpSpPr/>
        <p:nvPr/>
      </p:nvGrpSpPr>
      <p:grpSpPr>
        <a:xfrm>
          <a:off y="0" x="0"/>
          <a:ext cy="0" cx="0"/>
          <a:chOff y="0" x="0"/>
          <a:chExt cy="0" cx="0"/>
        </a:xfrm>
      </p:grpSpPr>
      <p:sp>
        <p:nvSpPr>
          <p:cNvPr id="169" name="Shape 169"/>
          <p:cNvSpPr txBox="1"/>
          <p:nvPr>
            <p:ph idx="1" type="body"/>
          </p:nvPr>
        </p:nvSpPr>
        <p:spPr>
          <a:xfrm>
            <a:off y="5826125" x="1089025"/>
            <a:ext cy="919162" cx="7162799"/>
          </a:xfrm>
          <a:prstGeom prst="rect">
            <a:avLst/>
          </a:prstGeom>
          <a:noFill/>
          <a:ln>
            <a:noFill/>
          </a:ln>
        </p:spPr>
        <p:txBody>
          <a:bodyPr bIns="45700" rIns="91425" lIns="91425" tIns="45700" anchor="t" anchorCtr="0">
            <a:noAutofit/>
          </a:bodyPr>
          <a:lstStyle/>
          <a:p>
            <a:pPr algn="ctr" rtl="0" lvl="0" marR="0" indent="0" marL="0">
              <a:lnSpc>
                <a:spcPct val="100000"/>
              </a:lnSpc>
              <a:spcBef>
                <a:spcPts val="0"/>
              </a:spcBef>
              <a:spcAft>
                <a:spcPts val="0"/>
              </a:spcAft>
              <a:buClr>
                <a:schemeClr val="dk1"/>
              </a:buClr>
              <a:buSzPct val="25000"/>
              <a:buFont typeface="Calibri"/>
              <a:buNone/>
            </a:pPr>
            <a:r>
              <a:rPr strike="noStrike" u="none" b="1" cap="none" baseline="0" sz="2400" lang="en-US" i="0">
                <a:solidFill>
                  <a:schemeClr val="dk1"/>
                </a:solidFill>
                <a:latin typeface="Calibri"/>
                <a:ea typeface="Calibri"/>
                <a:cs typeface="Calibri"/>
                <a:sym typeface="Calibri"/>
              </a:rPr>
              <a:t>Approximate mismatch between NAVD 88 </a:t>
            </a:r>
          </a:p>
          <a:p>
            <a:pPr algn="ctr" rtl="0" lvl="0" marR="0" indent="0" marL="0">
              <a:lnSpc>
                <a:spcPct val="100000"/>
              </a:lnSpc>
              <a:spcBef>
                <a:spcPts val="480"/>
              </a:spcBef>
              <a:spcAft>
                <a:spcPts val="0"/>
              </a:spcAft>
              <a:buClr>
                <a:schemeClr val="dk1"/>
              </a:buClr>
              <a:buSzPct val="25000"/>
              <a:buFont typeface="Calibri"/>
              <a:buNone/>
            </a:pPr>
            <a:r>
              <a:rPr strike="noStrike" u="none" b="1" cap="none" baseline="0" sz="2400" lang="en-US" i="0">
                <a:solidFill>
                  <a:schemeClr val="dk1"/>
                </a:solidFill>
                <a:latin typeface="Calibri"/>
                <a:ea typeface="Calibri"/>
                <a:cs typeface="Calibri"/>
                <a:sym typeface="Calibri"/>
              </a:rPr>
              <a:t>(zero surface) and the global geoid (i.e. sea level)</a:t>
            </a:r>
          </a:p>
          <a:p>
            <a:r>
              <a:t/>
            </a:r>
          </a:p>
          <a:p>
            <a:r>
              <a:t/>
            </a:r>
          </a:p>
          <a:p>
            <a:r>
              <a:t/>
            </a:r>
          </a:p>
          <a:p>
            <a:r>
              <a:t/>
            </a:r>
          </a:p>
          <a:p>
            <a:r>
              <a:t/>
            </a:r>
          </a:p>
          <a:p>
            <a:r>
              <a:t/>
            </a:r>
          </a:p>
          <a:p>
            <a:r>
              <a:t/>
            </a:r>
          </a:p>
        </p:txBody>
      </p:sp>
      <p:sp>
        <p:nvSpPr>
          <p:cNvPr id="170" name="Shape 170"/>
          <p:cNvSpPr txBox="1"/>
          <p:nvPr/>
        </p:nvSpPr>
        <p:spPr>
          <a:xfrm>
            <a:off y="38100" x="0"/>
            <a:ext cy="1143000" cx="9067799"/>
          </a:xfrm>
          <a:prstGeom prst="rect">
            <a:avLst/>
          </a:prstGeom>
          <a:solidFill>
            <a:srgbClr val="C1CDE1"/>
          </a:solidFill>
          <a:ln>
            <a:noFill/>
          </a:ln>
        </p:spPr>
        <p:txBody>
          <a:bodyPr bIns="45700" rIns="91425" lIns="91425" tIns="45700" anchor="ctr" anchorCtr="0">
            <a:noAutofit/>
          </a:bodyPr>
          <a:lstStyle/>
          <a:p>
            <a:pPr algn="ctr" rtl="0" lvl="0" marR="0" indent="0" marL="0">
              <a:lnSpc>
                <a:spcPct val="100000"/>
              </a:lnSpc>
              <a:spcBef>
                <a:spcPts val="0"/>
              </a:spcBef>
              <a:spcAft>
                <a:spcPts val="0"/>
              </a:spcAft>
              <a:buClr>
                <a:schemeClr val="dk1"/>
              </a:buClr>
              <a:buSzPct val="25000"/>
              <a:buFont typeface="Calibri"/>
              <a:buNone/>
            </a:pPr>
            <a:r>
              <a:rPr strike="noStrike" u="none" b="0" cap="none" baseline="0" sz="4400" lang="en-US" i="0">
                <a:solidFill>
                  <a:schemeClr val="dk1"/>
                </a:solidFill>
                <a:latin typeface="Calibri"/>
                <a:ea typeface="Calibri"/>
                <a:cs typeface="Calibri"/>
                <a:sym typeface="Calibri"/>
              </a:rPr>
              <a:t>NAVD 88 </a:t>
            </a:r>
          </a:p>
        </p:txBody>
      </p:sp>
      <p:pic>
        <p:nvPicPr>
          <p:cNvPr id="171" name="Shape 171"/>
          <p:cNvPicPr preferRelativeResize="0"/>
          <p:nvPr/>
        </p:nvPicPr>
        <p:blipFill rotWithShape="1">
          <a:blip r:embed="rId3"/>
          <a:srcRect t="0" b="0" r="0" l="0"/>
          <a:stretch/>
        </p:blipFill>
        <p:spPr>
          <a:xfrm>
            <a:off y="1047750" x="47625"/>
            <a:ext cy="4829174" cx="9096374"/>
          </a:xfrm>
          <a:prstGeom prst="rect">
            <a:avLst/>
          </a:prstGeom>
          <a:noFill/>
          <a:ln>
            <a:noFill/>
          </a:ln>
        </p:spPr>
      </p:pic>
      <p:sp>
        <p:nvSpPr>
          <p:cNvPr id="172" name="Shape 172"/>
          <p:cNvSpPr txBox="1"/>
          <p:nvPr/>
        </p:nvSpPr>
        <p:spPr>
          <a:xfrm>
            <a:off y="6356350" x="457200"/>
            <a:ext cy="365125" cx="2133599"/>
          </a:xfrm>
          <a:prstGeom prst="rect">
            <a:avLst/>
          </a:prstGeom>
          <a:noFill/>
          <a:ln>
            <a:noFill/>
          </a:ln>
        </p:spPr>
        <p:txBody>
          <a:bodyPr bIns="45700" rIns="91425" lIns="91425" tIns="45700" anchor="ctr" anchorCtr="0">
            <a:noAutofit/>
          </a:bodyPr>
          <a:lstStyle/>
          <a:p>
            <a:pPr algn="l"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
        <p:nvSpPr>
          <p:cNvPr id="173" name="Shape 173"/>
          <p:cNvSpPr txBox="1"/>
          <p:nvPr/>
        </p:nvSpPr>
        <p:spPr>
          <a:xfrm>
            <a:off y="6356350" x="3124200"/>
            <a:ext cy="365125" cx="2895600"/>
          </a:xfrm>
          <a:prstGeom prst="rect">
            <a:avLst/>
          </a:prstGeom>
          <a:noFill/>
          <a:ln>
            <a:noFill/>
          </a:ln>
        </p:spPr>
        <p:txBody>
          <a:bodyPr bIns="45700" rIns="91425" lIns="91425" tIns="45700" anchor="ctr" anchorCtr="0">
            <a:noAutofit/>
          </a:bodyPr>
          <a:lstStyle/>
          <a:p>
            <a:pPr algn="ct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National Height Mod Partners Mtg</a:t>
            </a:r>
          </a:p>
        </p:txBody>
      </p:sp>
      <p:sp>
        <p:nvSpPr>
          <p:cNvPr id="174" name="Shape 174"/>
          <p:cNvSpPr txBox="1"/>
          <p:nvPr/>
        </p:nvSpPr>
        <p:spPr>
          <a:xfrm>
            <a:off y="6356350" x="6553200"/>
            <a:ext cy="365125" cx="2133599"/>
          </a:xfrm>
          <a:prstGeom prst="rect">
            <a:avLst/>
          </a:prstGeom>
          <a:noFill/>
          <a:ln>
            <a:noFill/>
          </a:ln>
        </p:spPr>
        <p:txBody>
          <a:bodyPr bIns="45700" rIns="91425" lIns="91425" tIns="45700" anchor="ctr" anchorCtr="0">
            <a:noAutofit/>
          </a:bodyPr>
          <a:lstStyle/>
          <a:p>
            <a:pPr algn="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9" name="Shape 179"/>
        <p:cNvGrpSpPr/>
        <p:nvPr/>
      </p:nvGrpSpPr>
      <p:grpSpPr>
        <a:xfrm>
          <a:off y="0" x="0"/>
          <a:ext cy="0" cx="0"/>
          <a:chOff y="0" x="0"/>
          <a:chExt cy="0" cx="0"/>
        </a:xfrm>
      </p:grpSpPr>
      <p:pic>
        <p:nvPicPr>
          <p:cNvPr id="180" name="Shape 180"/>
          <p:cNvPicPr preferRelativeResize="0"/>
          <p:nvPr/>
        </p:nvPicPr>
        <p:blipFill rotWithShape="1">
          <a:blip r:embed="rId3"/>
          <a:srcRect t="0" b="0" r="0" l="0"/>
          <a:stretch/>
        </p:blipFill>
        <p:spPr>
          <a:xfrm>
            <a:off y="581025" x="838200"/>
            <a:ext cy="5270499" cx="7339011"/>
          </a:xfrm>
          <a:prstGeom prst="rect">
            <a:avLst/>
          </a:prstGeom>
          <a:noFill/>
          <a:ln>
            <a:noFill/>
          </a:ln>
        </p:spPr>
      </p:pic>
      <p:sp>
        <p:nvSpPr>
          <p:cNvPr id="181" name="Shape 181"/>
          <p:cNvSpPr txBox="1"/>
          <p:nvPr/>
        </p:nvSpPr>
        <p:spPr>
          <a:xfrm>
            <a:off y="6356350" x="457200"/>
            <a:ext cy="365125" cx="2133599"/>
          </a:xfrm>
          <a:prstGeom prst="rect">
            <a:avLst/>
          </a:prstGeom>
          <a:noFill/>
          <a:ln>
            <a:noFill/>
          </a:ln>
        </p:spPr>
        <p:txBody>
          <a:bodyPr bIns="45700" rIns="91425" lIns="91425" tIns="45700" anchor="ctr" anchorCtr="0">
            <a:noAutofit/>
          </a:bodyPr>
          <a:lstStyle/>
          <a:p>
            <a:pPr algn="l"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
        <p:nvSpPr>
          <p:cNvPr id="182" name="Shape 182"/>
          <p:cNvSpPr txBox="1"/>
          <p:nvPr/>
        </p:nvSpPr>
        <p:spPr>
          <a:xfrm>
            <a:off y="6356350" x="3124200"/>
            <a:ext cy="365125" cx="2895600"/>
          </a:xfrm>
          <a:prstGeom prst="rect">
            <a:avLst/>
          </a:prstGeom>
          <a:noFill/>
          <a:ln>
            <a:noFill/>
          </a:ln>
        </p:spPr>
        <p:txBody>
          <a:bodyPr bIns="45700" rIns="91425" lIns="91425" tIns="45700" anchor="ctr" anchorCtr="0">
            <a:noAutofit/>
          </a:bodyPr>
          <a:lstStyle/>
          <a:p>
            <a:pPr algn="ct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National Height Mod Partners Mtg</a:t>
            </a:r>
          </a:p>
        </p:txBody>
      </p:sp>
      <p:sp>
        <p:nvSpPr>
          <p:cNvPr id="183" name="Shape 183"/>
          <p:cNvSpPr txBox="1"/>
          <p:nvPr/>
        </p:nvSpPr>
        <p:spPr>
          <a:xfrm>
            <a:off y="6356350" x="6553200"/>
            <a:ext cy="365125" cx="2133599"/>
          </a:xfrm>
          <a:prstGeom prst="rect">
            <a:avLst/>
          </a:prstGeom>
          <a:noFill/>
          <a:ln>
            <a:noFill/>
          </a:ln>
        </p:spPr>
        <p:txBody>
          <a:bodyPr bIns="45700" rIns="91425" lIns="91425" tIns="45700" anchor="ctr" anchorCtr="0">
            <a:noAutofit/>
          </a:bodyPr>
          <a:lstStyle/>
          <a:p>
            <a:pPr algn="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
        <p:nvSpPr>
          <p:cNvPr id="184" name="Shape 184"/>
          <p:cNvSpPr txBox="1"/>
          <p:nvPr/>
        </p:nvSpPr>
        <p:spPr>
          <a:xfrm>
            <a:off y="5778500" x="1120775"/>
            <a:ext cy="646112" cx="7615236"/>
          </a:xfrm>
          <a:prstGeom prst="rect">
            <a:avLst/>
          </a:prstGeom>
          <a:noFill/>
          <a:ln>
            <a:noFill/>
          </a:ln>
        </p:spPr>
        <p:txBody>
          <a:bodyPr bIns="45700" rIns="91425" lIns="91425" tIns="45700" anchor="t" anchorCtr="0">
            <a:noAutofit/>
          </a:bodyPr>
          <a:lstStyle/>
          <a:p>
            <a:pPr algn="l" rtl="0" lvl="0" marR="0" indent="0" marL="0">
              <a:lnSpc>
                <a:spcPct val="100000"/>
              </a:lnSpc>
              <a:spcBef>
                <a:spcPts val="0"/>
              </a:spcBef>
              <a:spcAft>
                <a:spcPts val="0"/>
              </a:spcAft>
              <a:buClr>
                <a:schemeClr val="dk1"/>
              </a:buClr>
              <a:buSzPct val="25000"/>
              <a:buFont typeface="Calibri"/>
              <a:buNone/>
            </a:pPr>
            <a:r>
              <a:rPr strike="noStrike" u="none" b="0" cap="none" baseline="0" sz="1800" lang="en-US" i="0">
                <a:solidFill>
                  <a:schemeClr val="dk1"/>
                </a:solidFill>
                <a:latin typeface="Calibri"/>
                <a:ea typeface="Calibri"/>
                <a:cs typeface="Calibri"/>
                <a:sym typeface="Calibri"/>
              </a:rPr>
              <a:t>Milne, G. (2008), How the climate drives sea-level changes. Astronomy &amp; Geophysics, 49: 2.24–2.28. doi: 10.1111/j.1468-4004.2008.49224.x</a:t>
            </a:r>
          </a:p>
        </p:txBody>
      </p:sp>
      <p:sp>
        <p:nvSpPr>
          <p:cNvPr id="185" name="Shape 185"/>
          <p:cNvSpPr/>
          <p:nvPr/>
        </p:nvSpPr>
        <p:spPr>
          <a:xfrm>
            <a:off y="1728786" x="5719762"/>
            <a:ext cy="1230312" cx="1212850"/>
          </a:xfrm>
          <a:prstGeom prst="ellipse">
            <a:avLst/>
          </a:prstGeom>
          <a:noFill/>
          <a:ln w="28575" cap="rnd">
            <a:solidFill>
              <a:srgbClr val="FF0000"/>
            </a:solidFill>
            <a:prstDash val="solid"/>
            <a:miter/>
            <a:headEnd w="med" len="med" type="none"/>
            <a:tailEnd w="med" len="med" type="none"/>
          </a:ln>
        </p:spPr>
        <p:txBody>
          <a:bodyPr bIns="45700" rIns="91425" lIns="91425" tIns="45700" anchor="ctr" anchorCtr="0">
            <a:noAutofit/>
          </a:bodyPr>
          <a:lstStyle/>
          <a:p/>
        </p:txBody>
      </p:sp>
      <p:cxnSp>
        <p:nvCxnSpPr>
          <p:cNvPr id="186" name="Shape 186"/>
          <p:cNvCxnSpPr/>
          <p:nvPr/>
        </p:nvCxnSpPr>
        <p:spPr>
          <a:xfrm flipH="1">
            <a:off y="1114425" x="6932611"/>
            <a:ext cy="796924" cx="1244599"/>
          </a:xfrm>
          <a:prstGeom prst="straightConnector1">
            <a:avLst/>
          </a:prstGeom>
          <a:noFill/>
          <a:ln w="25400" cap="rnd">
            <a:solidFill>
              <a:srgbClr val="FF0000"/>
            </a:solidFill>
            <a:prstDash val="solid"/>
            <a:miter/>
            <a:headEnd w="med" len="med" type="none"/>
            <a:tailEnd w="lg" len="lg" type="stealth"/>
          </a:ln>
        </p:spPr>
      </p:cxnSp>
      <p:sp>
        <p:nvSpPr>
          <p:cNvPr id="187" name="Shape 187"/>
          <p:cNvSpPr txBox="1"/>
          <p:nvPr/>
        </p:nvSpPr>
        <p:spPr>
          <a:xfrm>
            <a:off y="712787" x="8207375"/>
            <a:ext cy="585786" cx="687387"/>
          </a:xfrm>
          <a:prstGeom prst="rect">
            <a:avLst/>
          </a:prstGeom>
          <a:noFill/>
          <a:ln>
            <a:noFill/>
          </a:ln>
        </p:spPr>
        <p:txBody>
          <a:bodyPr bIns="45700" rIns="91425" lIns="91425" tIns="45700" anchor="t" anchorCtr="0">
            <a:noAutofit/>
          </a:bodyPr>
          <a:lstStyle/>
          <a:p>
            <a:pPr algn="l" rtl="0" lvl="0" marR="0" indent="0" marL="0">
              <a:lnSpc>
                <a:spcPct val="100000"/>
              </a:lnSpc>
              <a:spcBef>
                <a:spcPts val="0"/>
              </a:spcBef>
              <a:spcAft>
                <a:spcPts val="0"/>
              </a:spcAft>
              <a:buClr>
                <a:srgbClr val="FF0000"/>
              </a:buClr>
              <a:buSzPct val="25000"/>
              <a:buFont typeface="Calibri"/>
              <a:buNone/>
            </a:pPr>
            <a:r>
              <a:rPr strike="noStrike" u="none" b="0" cap="none" baseline="0" sz="3200" lang="en-US" i="0">
                <a:solidFill>
                  <a:srgbClr val="FF0000"/>
                </a:solidFill>
                <a:latin typeface="Calibri"/>
                <a:ea typeface="Calibri"/>
                <a:cs typeface="Calibri"/>
                <a:sym typeface="Calibri"/>
              </a:rPr>
              <a:t>!!!</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1" name="Shape 191"/>
        <p:cNvGrpSpPr/>
        <p:nvPr/>
      </p:nvGrpSpPr>
      <p:grpSpPr>
        <a:xfrm>
          <a:off y="0" x="0"/>
          <a:ext cy="0" cx="0"/>
          <a:chOff y="0" x="0"/>
          <a:chExt cy="0" cx="0"/>
        </a:xfrm>
      </p:grpSpPr>
      <p:sp>
        <p:nvSpPr>
          <p:cNvPr id="192" name="Shape 192"/>
          <p:cNvSpPr txBox="1"/>
          <p:nvPr>
            <p:ph idx="1" type="body"/>
          </p:nvPr>
        </p:nvSpPr>
        <p:spPr>
          <a:xfrm>
            <a:off y="1752600" x="2133600"/>
            <a:ext cy="3933825" cx="4800600"/>
          </a:xfrm>
          <a:prstGeom prst="rect">
            <a:avLst/>
          </a:prstGeom>
          <a:noFill/>
          <a:ln>
            <a:noFill/>
          </a:ln>
        </p:spPr>
        <p:txBody>
          <a:bodyPr bIns="45700" rIns="91425" lIns="91425" tIns="45700" anchor="t" anchorCtr="0">
            <a:noAutofit/>
          </a:bodyPr>
          <a:lstStyle/>
          <a:p>
            <a:pPr algn="l" rtl="0" lvl="0" marR="0" indent="-342900" marL="342900">
              <a:lnSpc>
                <a:spcPct val="100000"/>
              </a:lnSpc>
              <a:spcBef>
                <a:spcPts val="0"/>
              </a:spcBef>
              <a:spcAft>
                <a:spcPts val="0"/>
              </a:spcAft>
              <a:buClr>
                <a:schemeClr val="dk1"/>
              </a:buClr>
              <a:buSzPct val="100000"/>
              <a:buFont typeface="Calibri"/>
              <a:buChar char="•"/>
            </a:pPr>
            <a:r>
              <a:rPr strike="noStrike" u="none" b="1" cap="none" baseline="0" sz="2000" lang="en-US" i="0">
                <a:solidFill>
                  <a:schemeClr val="dk1"/>
                </a:solidFill>
                <a:latin typeface="Calibri"/>
                <a:ea typeface="Calibri"/>
                <a:cs typeface="Calibri"/>
                <a:sym typeface="Calibri"/>
              </a:rPr>
              <a:t>NAVD 88 is defined (realized) at bench marks that:</a:t>
            </a:r>
          </a:p>
          <a:p>
            <a:pPr algn="l" rtl="0" lvl="1" marR="0" indent="-285750" marL="742950">
              <a:lnSpc>
                <a:spcPct val="100000"/>
              </a:lnSpc>
              <a:spcBef>
                <a:spcPts val="400"/>
              </a:spcBef>
              <a:spcAft>
                <a:spcPts val="0"/>
              </a:spcAft>
              <a:buClr>
                <a:schemeClr val="dk1"/>
              </a:buClr>
              <a:buSzPct val="100000"/>
              <a:buFont typeface="Calibri"/>
              <a:buChar char="–"/>
            </a:pPr>
            <a:r>
              <a:rPr strike="noStrike" u="none" b="0" cap="none" baseline="0" sz="2000" lang="en-US" i="0">
                <a:solidFill>
                  <a:schemeClr val="dk1"/>
                </a:solidFill>
                <a:latin typeface="Calibri"/>
                <a:ea typeface="Calibri"/>
                <a:cs typeface="Calibri"/>
                <a:sym typeface="Calibri"/>
              </a:rPr>
              <a:t>Were determined by leveling from a single point, allowing cross-country error build up</a:t>
            </a:r>
          </a:p>
          <a:p>
            <a:pPr algn="l" rtl="0" lvl="1" marR="0" indent="-285750" marL="742950">
              <a:lnSpc>
                <a:spcPct val="100000"/>
              </a:lnSpc>
              <a:spcBef>
                <a:spcPts val="400"/>
              </a:spcBef>
              <a:spcAft>
                <a:spcPts val="0"/>
              </a:spcAft>
              <a:buClr>
                <a:schemeClr val="dk1"/>
              </a:buClr>
              <a:buSzPct val="100000"/>
              <a:buFont typeface="Calibri"/>
              <a:buChar char="–"/>
            </a:pPr>
            <a:r>
              <a:rPr strike="noStrike" u="none" b="0" cap="none" baseline="0" sz="2000" lang="en-US" i="0">
                <a:solidFill>
                  <a:schemeClr val="dk1"/>
                </a:solidFill>
                <a:latin typeface="Calibri"/>
                <a:ea typeface="Calibri"/>
                <a:cs typeface="Calibri"/>
                <a:sym typeface="Calibri"/>
              </a:rPr>
              <a:t>Are not always conveniently located</a:t>
            </a:r>
          </a:p>
          <a:p>
            <a:pPr algn="l" rtl="0" lvl="1" marR="0" indent="-285750" marL="742950">
              <a:lnSpc>
                <a:spcPct val="100000"/>
              </a:lnSpc>
              <a:spcBef>
                <a:spcPts val="400"/>
              </a:spcBef>
              <a:spcAft>
                <a:spcPts val="0"/>
              </a:spcAft>
              <a:buClr>
                <a:schemeClr val="dk1"/>
              </a:buClr>
              <a:buSzPct val="100000"/>
              <a:buFont typeface="Calibri"/>
              <a:buChar char="–"/>
            </a:pPr>
            <a:r>
              <a:rPr strike="noStrike" u="none" b="0" cap="none" baseline="0" sz="2000" lang="en-US" i="0">
                <a:solidFill>
                  <a:schemeClr val="dk1"/>
                </a:solidFill>
                <a:latin typeface="Calibri"/>
                <a:ea typeface="Calibri"/>
                <a:cs typeface="Calibri"/>
                <a:sym typeface="Calibri"/>
              </a:rPr>
              <a:t>Disappear by the thousands every year</a:t>
            </a:r>
          </a:p>
          <a:p>
            <a:pPr algn="l" rtl="0" lvl="1" marR="0" indent="-285750" marL="742950">
              <a:lnSpc>
                <a:spcPct val="100000"/>
              </a:lnSpc>
              <a:spcBef>
                <a:spcPts val="400"/>
              </a:spcBef>
              <a:spcAft>
                <a:spcPts val="0"/>
              </a:spcAft>
              <a:buClr>
                <a:schemeClr val="dk1"/>
              </a:buClr>
              <a:buSzPct val="100000"/>
              <a:buFont typeface="Calibri"/>
              <a:buChar char="–"/>
            </a:pPr>
            <a:r>
              <a:rPr strike="noStrike" u="none" b="0" cap="none" baseline="0" sz="2000" lang="en-US" i="0">
                <a:solidFill>
                  <a:schemeClr val="dk1"/>
                </a:solidFill>
                <a:latin typeface="Calibri"/>
                <a:ea typeface="Calibri"/>
                <a:cs typeface="Calibri"/>
                <a:sym typeface="Calibri"/>
              </a:rPr>
              <a:t>Are not funded for replacement</a:t>
            </a:r>
          </a:p>
          <a:p>
            <a:pPr algn="l" rtl="0" lvl="1" marR="0" indent="-285750" marL="742950">
              <a:lnSpc>
                <a:spcPct val="100000"/>
              </a:lnSpc>
              <a:spcBef>
                <a:spcPts val="400"/>
              </a:spcBef>
              <a:spcAft>
                <a:spcPts val="0"/>
              </a:spcAft>
              <a:buClr>
                <a:schemeClr val="dk1"/>
              </a:buClr>
              <a:buSzPct val="100000"/>
              <a:buFont typeface="Calibri"/>
              <a:buChar char="–"/>
            </a:pPr>
            <a:r>
              <a:rPr strike="noStrike" u="none" b="0" cap="none" baseline="0" sz="2000" lang="en-US" i="0">
                <a:solidFill>
                  <a:schemeClr val="dk1"/>
                </a:solidFill>
                <a:latin typeface="Calibri"/>
                <a:ea typeface="Calibri"/>
                <a:cs typeface="Calibri"/>
                <a:sym typeface="Calibri"/>
              </a:rPr>
              <a:t>Are rarely re-checked for movement</a:t>
            </a:r>
          </a:p>
          <a:p>
            <a:pPr algn="l" rtl="0" lvl="1" marR="0" indent="-285750" marL="742950">
              <a:lnSpc>
                <a:spcPct val="100000"/>
              </a:lnSpc>
              <a:spcBef>
                <a:spcPts val="400"/>
              </a:spcBef>
              <a:spcAft>
                <a:spcPts val="0"/>
              </a:spcAft>
              <a:buClr>
                <a:schemeClr val="dk1"/>
              </a:buClr>
              <a:buSzPct val="100000"/>
              <a:buFont typeface="Calibri"/>
              <a:buChar char="–"/>
            </a:pPr>
            <a:r>
              <a:rPr strike="noStrike" u="none" b="0" cap="none" baseline="0" sz="2000" lang="en-US" i="0">
                <a:solidFill>
                  <a:schemeClr val="dk1"/>
                </a:solidFill>
                <a:latin typeface="Calibri"/>
                <a:ea typeface="Calibri"/>
                <a:cs typeface="Calibri"/>
                <a:sym typeface="Calibri"/>
              </a:rPr>
              <a:t>Don’t exist in most of Alaska</a:t>
            </a:r>
          </a:p>
          <a:p>
            <a:r>
              <a:t/>
            </a:r>
          </a:p>
          <a:p>
            <a:r>
              <a:t/>
            </a:r>
          </a:p>
          <a:p>
            <a:r>
              <a:t/>
            </a:r>
          </a:p>
        </p:txBody>
      </p:sp>
      <p:sp>
        <p:nvSpPr>
          <p:cNvPr id="193" name="Shape 193"/>
          <p:cNvSpPr txBox="1"/>
          <p:nvPr/>
        </p:nvSpPr>
        <p:spPr>
          <a:xfrm>
            <a:off y="609600" x="609600"/>
            <a:ext cy="1143000" cx="8458200"/>
          </a:xfrm>
          <a:prstGeom prst="rect">
            <a:avLst/>
          </a:prstGeom>
          <a:noFill/>
          <a:ln>
            <a:noFill/>
          </a:ln>
        </p:spPr>
        <p:txBody>
          <a:bodyPr bIns="45700" rIns="91425" lIns="91425" tIns="45700" anchor="ctr" anchorCtr="0">
            <a:noAutofit/>
          </a:bodyPr>
          <a:lstStyle/>
          <a:p>
            <a:pPr algn="ctr" rtl="0" lvl="0" marR="0" indent="0" marL="0">
              <a:lnSpc>
                <a:spcPct val="100000"/>
              </a:lnSpc>
              <a:spcBef>
                <a:spcPts val="0"/>
              </a:spcBef>
              <a:spcAft>
                <a:spcPts val="0"/>
              </a:spcAft>
              <a:buClr>
                <a:srgbClr val="000000"/>
              </a:buClr>
              <a:buSzPct val="25000"/>
              <a:buFont typeface="Calibri"/>
              <a:buNone/>
            </a:pPr>
            <a:r>
              <a:rPr strike="noStrike" u="none" b="0" cap="none" baseline="0" sz="4400" lang="en-US" i="0">
                <a:solidFill>
                  <a:srgbClr val="000000"/>
                </a:solidFill>
                <a:latin typeface="Calibri"/>
                <a:ea typeface="Calibri"/>
                <a:cs typeface="Calibri"/>
                <a:sym typeface="Calibri"/>
              </a:rPr>
              <a:t>Bench Marks</a:t>
            </a:r>
          </a:p>
        </p:txBody>
      </p:sp>
      <p:pic>
        <p:nvPicPr>
          <p:cNvPr id="194" name="Shape 194"/>
          <p:cNvPicPr preferRelativeResize="0"/>
          <p:nvPr/>
        </p:nvPicPr>
        <p:blipFill rotWithShape="1">
          <a:blip r:embed="rId3"/>
          <a:srcRect t="0" b="0" r="0" l="0"/>
          <a:stretch/>
        </p:blipFill>
        <p:spPr>
          <a:xfrm>
            <a:off y="2063750" x="7140575"/>
            <a:ext cy="1447800" cx="1927224"/>
          </a:xfrm>
          <a:prstGeom prst="rect">
            <a:avLst/>
          </a:prstGeom>
          <a:noFill/>
          <a:ln>
            <a:noFill/>
          </a:ln>
        </p:spPr>
      </p:pic>
      <p:pic>
        <p:nvPicPr>
          <p:cNvPr id="195" name="Shape 195"/>
          <p:cNvPicPr preferRelativeResize="0"/>
          <p:nvPr/>
        </p:nvPicPr>
        <p:blipFill rotWithShape="1">
          <a:blip r:embed="rId4"/>
          <a:srcRect t="0" b="0" r="0" l="0"/>
          <a:stretch/>
        </p:blipFill>
        <p:spPr>
          <a:xfrm>
            <a:off y="4070350" x="7051675"/>
            <a:ext cy="1568449" cx="2092324"/>
          </a:xfrm>
          <a:prstGeom prst="rect">
            <a:avLst/>
          </a:prstGeom>
          <a:noFill/>
          <a:ln>
            <a:noFill/>
          </a:ln>
        </p:spPr>
      </p:pic>
      <p:sp>
        <p:nvSpPr>
          <p:cNvPr id="196" name="Shape 196"/>
          <p:cNvSpPr txBox="1"/>
          <p:nvPr/>
        </p:nvSpPr>
        <p:spPr>
          <a:xfrm>
            <a:off y="4897437" x="7369175"/>
            <a:ext cy="307974" cx="1457324"/>
          </a:xfrm>
          <a:prstGeom prst="rect">
            <a:avLst/>
          </a:prstGeom>
          <a:noFill/>
          <a:ln>
            <a:noFill/>
          </a:ln>
        </p:spPr>
        <p:txBody>
          <a:bodyPr bIns="45700" rIns="91425" lIns="91425" tIns="45700" anchor="t" anchorCtr="0">
            <a:noAutofit/>
          </a:bodyPr>
          <a:lstStyle/>
          <a:p>
            <a:pPr algn="l" rtl="0" lvl="0" marR="0" indent="0" marL="0">
              <a:lnSpc>
                <a:spcPct val="100000"/>
              </a:lnSpc>
              <a:spcBef>
                <a:spcPts val="0"/>
              </a:spcBef>
              <a:spcAft>
                <a:spcPts val="0"/>
              </a:spcAft>
              <a:buClr>
                <a:srgbClr val="FFFFFF"/>
              </a:buClr>
              <a:buSzPct val="25000"/>
              <a:buFont typeface="Verdana"/>
              <a:buNone/>
            </a:pPr>
            <a:r>
              <a:rPr strike="noStrike" u="none" b="1" cap="none" baseline="0" sz="1400" lang="en-US" i="0">
                <a:solidFill>
                  <a:srgbClr val="FFFFFF"/>
                </a:solidFill>
                <a:latin typeface="Verdana"/>
                <a:ea typeface="Verdana"/>
                <a:cs typeface="Verdana"/>
                <a:sym typeface="Verdana"/>
              </a:rPr>
              <a:t>PID: EZ0840</a:t>
            </a:r>
          </a:p>
        </p:txBody>
      </p:sp>
      <p:pic>
        <p:nvPicPr>
          <p:cNvPr id="197" name="Shape 197"/>
          <p:cNvPicPr preferRelativeResize="0"/>
          <p:nvPr/>
        </p:nvPicPr>
        <p:blipFill rotWithShape="1">
          <a:blip r:embed="rId5"/>
          <a:srcRect t="0" b="0" r="0" l="0"/>
          <a:stretch/>
        </p:blipFill>
        <p:spPr>
          <a:xfrm>
            <a:off y="1773236" x="74611"/>
            <a:ext cy="2951161" cx="1939925"/>
          </a:xfrm>
          <a:prstGeom prst="rect">
            <a:avLst/>
          </a:prstGeom>
          <a:noFill/>
          <a:ln>
            <a:noFill/>
          </a:ln>
        </p:spPr>
      </p:pic>
      <p:pic>
        <p:nvPicPr>
          <p:cNvPr id="198" name="Shape 198"/>
          <p:cNvPicPr preferRelativeResize="0"/>
          <p:nvPr/>
        </p:nvPicPr>
        <p:blipFill rotWithShape="1">
          <a:blip r:embed="rId6"/>
          <a:srcRect t="48039" b="3921" r="4013" l="0"/>
          <a:stretch/>
        </p:blipFill>
        <p:spPr>
          <a:xfrm>
            <a:off y="4953000" x="46036"/>
            <a:ext cy="1314449" cx="2554286"/>
          </a:xfrm>
          <a:prstGeom prst="rect">
            <a:avLst/>
          </a:prstGeom>
          <a:noFill/>
          <a:ln>
            <a:noFill/>
          </a:ln>
        </p:spPr>
      </p:pic>
      <p:sp>
        <p:nvSpPr>
          <p:cNvPr id="199" name="Shape 199"/>
          <p:cNvSpPr txBox="1"/>
          <p:nvPr/>
        </p:nvSpPr>
        <p:spPr>
          <a:xfrm>
            <a:off y="6356350" x="457200"/>
            <a:ext cy="365125" cx="2133599"/>
          </a:xfrm>
          <a:prstGeom prst="rect">
            <a:avLst/>
          </a:prstGeom>
          <a:noFill/>
          <a:ln>
            <a:noFill/>
          </a:ln>
        </p:spPr>
        <p:txBody>
          <a:bodyPr bIns="45700" rIns="91425" lIns="91425" tIns="45700" anchor="ctr" anchorCtr="0">
            <a:noAutofit/>
          </a:bodyPr>
          <a:lstStyle/>
          <a:p>
            <a:pPr algn="l"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
        <p:nvSpPr>
          <p:cNvPr id="200" name="Shape 200"/>
          <p:cNvSpPr txBox="1"/>
          <p:nvPr/>
        </p:nvSpPr>
        <p:spPr>
          <a:xfrm>
            <a:off y="6356350" x="3124200"/>
            <a:ext cy="365125" cx="2895600"/>
          </a:xfrm>
          <a:prstGeom prst="rect">
            <a:avLst/>
          </a:prstGeom>
          <a:noFill/>
          <a:ln>
            <a:noFill/>
          </a:ln>
        </p:spPr>
        <p:txBody>
          <a:bodyPr bIns="45700" rIns="91425" lIns="91425" tIns="45700" anchor="ctr" anchorCtr="0">
            <a:noAutofit/>
          </a:bodyPr>
          <a:lstStyle/>
          <a:p>
            <a:pPr algn="ct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National Height Mod Partners Mtg</a:t>
            </a:r>
          </a:p>
        </p:txBody>
      </p:sp>
      <p:sp>
        <p:nvSpPr>
          <p:cNvPr id="201" name="Shape 201"/>
          <p:cNvSpPr txBox="1"/>
          <p:nvPr/>
        </p:nvSpPr>
        <p:spPr>
          <a:xfrm>
            <a:off y="6356350" x="6553200"/>
            <a:ext cy="365125" cx="2133599"/>
          </a:xfrm>
          <a:prstGeom prst="rect">
            <a:avLst/>
          </a:prstGeom>
          <a:noFill/>
          <a:ln>
            <a:noFill/>
          </a:ln>
        </p:spPr>
        <p:txBody>
          <a:bodyPr bIns="45700" rIns="91425" lIns="91425" tIns="45700" anchor="ctr" anchorCtr="0">
            <a:noAutofit/>
          </a:bodyPr>
          <a:lstStyle/>
          <a:p>
            <a:pPr algn="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6" name="Shape 206"/>
        <p:cNvGrpSpPr/>
        <p:nvPr/>
      </p:nvGrpSpPr>
      <p:grpSpPr>
        <a:xfrm>
          <a:off y="0" x="0"/>
          <a:ext cy="0" cx="0"/>
          <a:chOff y="0" x="0"/>
          <a:chExt cy="0" cx="0"/>
        </a:xfrm>
      </p:grpSpPr>
      <p:sp>
        <p:nvSpPr>
          <p:cNvPr id="207" name="Shape 207"/>
          <p:cNvSpPr txBox="1"/>
          <p:nvPr>
            <p:ph idx="1" type="body"/>
          </p:nvPr>
        </p:nvSpPr>
        <p:spPr>
          <a:xfrm>
            <a:off y="2979736" x="280987"/>
            <a:ext cy="4276725" cx="4656137"/>
          </a:xfrm>
          <a:prstGeom prst="rect">
            <a:avLst/>
          </a:prstGeom>
          <a:noFill/>
          <a:ln>
            <a:noFill/>
          </a:ln>
        </p:spPr>
        <p:txBody>
          <a:bodyPr bIns="45700" rIns="91425" lIns="91425" tIns="45700" anchor="t" anchorCtr="0">
            <a:noAutofit/>
          </a:bodyPr>
          <a:lstStyle/>
          <a:p>
            <a:pPr algn="l" rtl="0" lvl="0" marR="0" indent="-342900" marL="342900">
              <a:lnSpc>
                <a:spcPct val="75000"/>
              </a:lnSpc>
              <a:spcBef>
                <a:spcPts val="0"/>
              </a:spcBef>
              <a:spcAft>
                <a:spcPts val="0"/>
              </a:spcAft>
              <a:buClr>
                <a:srgbClr val="0000FF"/>
              </a:buClr>
              <a:buSzPct val="100000"/>
              <a:buFont typeface="Calibri"/>
              <a:buChar char="•"/>
            </a:pPr>
            <a:r>
              <a:rPr strike="noStrike" u="none" b="1" cap="none" baseline="0" sz="2400" lang="en-US" i="0">
                <a:solidFill>
                  <a:srgbClr val="0000FF"/>
                </a:solidFill>
                <a:latin typeface="Calibri"/>
                <a:ea typeface="Calibri"/>
                <a:cs typeface="Calibri"/>
                <a:sym typeface="Calibri"/>
              </a:rPr>
              <a:t>Official NGS policy as of Nov 14, 2007</a:t>
            </a:r>
          </a:p>
          <a:p>
            <a:pPr algn="l" rtl="0" lvl="1" marR="0" indent="-285750" marL="742950">
              <a:lnSpc>
                <a:spcPct val="75000"/>
              </a:lnSpc>
              <a:spcBef>
                <a:spcPts val="400"/>
              </a:spcBef>
              <a:spcAft>
                <a:spcPts val="0"/>
              </a:spcAft>
              <a:buClr>
                <a:srgbClr val="0000FF"/>
              </a:buClr>
              <a:buSzPct val="100000"/>
              <a:buFont typeface="Calibri"/>
              <a:buChar char="–"/>
            </a:pPr>
            <a:r>
              <a:rPr strike="noStrike" u="none" b="1" cap="none" baseline="0" sz="2000" lang="en-US" i="0">
                <a:solidFill>
                  <a:srgbClr val="0000FF"/>
                </a:solidFill>
                <a:latin typeface="Calibri"/>
                <a:ea typeface="Calibri"/>
                <a:cs typeface="Calibri"/>
                <a:sym typeface="Calibri"/>
              </a:rPr>
              <a:t>Airborne Gravity Snapshot</a:t>
            </a:r>
          </a:p>
          <a:p>
            <a:pPr algn="l" rtl="0" lvl="1" marR="0" indent="-285750" marL="742950">
              <a:lnSpc>
                <a:spcPct val="75000"/>
              </a:lnSpc>
              <a:spcBef>
                <a:spcPts val="400"/>
              </a:spcBef>
              <a:spcAft>
                <a:spcPts val="0"/>
              </a:spcAft>
              <a:buClr>
                <a:srgbClr val="0000FF"/>
              </a:buClr>
              <a:buSzPct val="100000"/>
              <a:buFont typeface="Calibri"/>
              <a:buChar char="–"/>
            </a:pPr>
            <a:r>
              <a:rPr strike="noStrike" u="none" b="1" cap="none" baseline="0" sz="2000" lang="en-US" i="0">
                <a:solidFill>
                  <a:srgbClr val="0000FF"/>
                </a:solidFill>
                <a:latin typeface="Calibri"/>
                <a:ea typeface="Calibri"/>
                <a:cs typeface="Calibri"/>
                <a:sym typeface="Calibri"/>
              </a:rPr>
              <a:t>Absolute Gravity Tracking</a:t>
            </a:r>
          </a:p>
          <a:p>
            <a:r>
              <a:t/>
            </a:r>
          </a:p>
          <a:p>
            <a:pPr algn="l" rtl="0" lvl="0" marR="0" indent="-342900" marL="342900">
              <a:lnSpc>
                <a:spcPct val="75000"/>
              </a:lnSpc>
              <a:spcBef>
                <a:spcPts val="480"/>
              </a:spcBef>
              <a:spcAft>
                <a:spcPts val="0"/>
              </a:spcAft>
              <a:buClr>
                <a:srgbClr val="0000FF"/>
              </a:buClr>
              <a:buSzPct val="100000"/>
              <a:buFont typeface="Calibri"/>
              <a:buChar char="•"/>
            </a:pPr>
            <a:r>
              <a:rPr strike="noStrike" u="none" b="1" cap="none" baseline="0" sz="2400" lang="en-US" i="0">
                <a:solidFill>
                  <a:srgbClr val="0000FF"/>
                </a:solidFill>
                <a:latin typeface="Calibri"/>
                <a:ea typeface="Calibri"/>
                <a:cs typeface="Calibri"/>
                <a:sym typeface="Calibri"/>
              </a:rPr>
              <a:t>Re-define the Vertical Datum of the USA by 2022</a:t>
            </a:r>
          </a:p>
          <a:p>
            <a:pPr algn="l" rtl="0" lvl="1" marR="0" indent="-285750" marL="742950">
              <a:lnSpc>
                <a:spcPct val="75000"/>
              </a:lnSpc>
              <a:spcBef>
                <a:spcPts val="400"/>
              </a:spcBef>
              <a:spcAft>
                <a:spcPts val="0"/>
              </a:spcAft>
              <a:buClr>
                <a:srgbClr val="0000FF"/>
              </a:buClr>
              <a:buSzPct val="100000"/>
              <a:buFont typeface="Calibri"/>
              <a:buChar char="–"/>
            </a:pPr>
            <a:r>
              <a:rPr strike="noStrike" u="none" b="1" cap="none" baseline="0" sz="2000" lang="en-US" i="0">
                <a:solidFill>
                  <a:srgbClr val="0000FF"/>
                </a:solidFill>
                <a:latin typeface="Calibri"/>
                <a:ea typeface="Calibri"/>
                <a:cs typeface="Calibri"/>
                <a:sym typeface="Calibri"/>
              </a:rPr>
              <a:t>$38.5M projected over 10 years</a:t>
            </a:r>
          </a:p>
          <a:p>
            <a:r>
              <a:t/>
            </a:r>
          </a:p>
          <a:p>
            <a:pPr algn="l" rtl="0" lvl="0" marR="0" indent="-342900" marL="342900">
              <a:lnSpc>
                <a:spcPct val="75000"/>
              </a:lnSpc>
              <a:spcBef>
                <a:spcPts val="480"/>
              </a:spcBef>
              <a:spcAft>
                <a:spcPts val="0"/>
              </a:spcAft>
              <a:buClr>
                <a:srgbClr val="0000FF"/>
              </a:buClr>
              <a:buSzPct val="100000"/>
              <a:buFont typeface="Calibri"/>
              <a:buChar char="•"/>
            </a:pPr>
            <a:r>
              <a:rPr strike="noStrike" u="none" b="1" cap="none" baseline="0" sz="2400" lang="en-US" i="0">
                <a:solidFill>
                  <a:srgbClr val="0000FF"/>
                </a:solidFill>
                <a:latin typeface="Calibri"/>
                <a:ea typeface="Calibri"/>
                <a:cs typeface="Calibri"/>
                <a:sym typeface="Calibri"/>
              </a:rPr>
              <a:t>34% Complete as of 3-31-14</a:t>
            </a:r>
          </a:p>
        </p:txBody>
      </p:sp>
      <p:pic>
        <p:nvPicPr>
          <p:cNvPr id="208" name="Shape 208"/>
          <p:cNvPicPr preferRelativeResize="0"/>
          <p:nvPr/>
        </p:nvPicPr>
        <p:blipFill rotWithShape="1">
          <a:blip r:embed="rId3"/>
          <a:srcRect t="0" b="0" r="0" l="0"/>
          <a:stretch/>
        </p:blipFill>
        <p:spPr>
          <a:xfrm>
            <a:off y="1130300" x="5167312"/>
            <a:ext cy="4824412" cx="3684587"/>
          </a:xfrm>
          <a:prstGeom prst="rect">
            <a:avLst/>
          </a:prstGeom>
          <a:noFill/>
          <a:ln>
            <a:noFill/>
          </a:ln>
        </p:spPr>
      </p:pic>
      <p:sp>
        <p:nvSpPr>
          <p:cNvPr id="209" name="Shape 209"/>
          <p:cNvSpPr txBox="1"/>
          <p:nvPr/>
        </p:nvSpPr>
        <p:spPr>
          <a:xfrm>
            <a:off y="406400" x="406400"/>
            <a:ext cy="711200" cx="8458200"/>
          </a:xfrm>
          <a:prstGeom prst="rect">
            <a:avLst/>
          </a:prstGeom>
          <a:noFill/>
          <a:ln>
            <a:noFill/>
          </a:ln>
        </p:spPr>
        <p:txBody>
          <a:bodyPr bIns="45700" rIns="91425" lIns="91425" tIns="45700" anchor="ctr" anchorCtr="0">
            <a:noAutofit/>
          </a:bodyPr>
          <a:lstStyle/>
          <a:p>
            <a:pPr algn="ctr" rtl="0" lvl="0" marR="0" indent="0" marL="0">
              <a:lnSpc>
                <a:spcPct val="100000"/>
              </a:lnSpc>
              <a:spcBef>
                <a:spcPts val="0"/>
              </a:spcBef>
              <a:spcAft>
                <a:spcPts val="0"/>
              </a:spcAft>
              <a:buClr>
                <a:srgbClr val="000000"/>
              </a:buClr>
              <a:buSzPct val="25000"/>
              <a:buFont typeface="Verdana"/>
              <a:buNone/>
            </a:pPr>
            <a:r>
              <a:rPr strike="noStrike" u="none" b="0" cap="none" baseline="0" sz="3200" lang="en-US" i="0">
                <a:solidFill>
                  <a:srgbClr val="000000"/>
                </a:solidFill>
                <a:latin typeface="Verdana"/>
                <a:ea typeface="Verdana"/>
                <a:cs typeface="Verdana"/>
                <a:sym typeface="Verdana"/>
              </a:rPr>
              <a:t>The GRAV-D Project</a:t>
            </a:r>
          </a:p>
        </p:txBody>
      </p:sp>
      <p:sp>
        <p:nvSpPr>
          <p:cNvPr id="210" name="Shape 210"/>
          <p:cNvSpPr txBox="1"/>
          <p:nvPr/>
        </p:nvSpPr>
        <p:spPr>
          <a:xfrm>
            <a:off y="1155700" x="152400"/>
            <a:ext cy="1663700" cx="4914899"/>
          </a:xfrm>
          <a:prstGeom prst="rect">
            <a:avLst/>
          </a:prstGeom>
          <a:noFill/>
          <a:ln>
            <a:noFill/>
          </a:ln>
        </p:spPr>
        <p:txBody>
          <a:bodyPr bIns="45700" rIns="91425" lIns="91425" tIns="45700" anchor="t" anchorCtr="0">
            <a:noAutofit/>
          </a:bodyPr>
          <a:lstStyle/>
          <a:p>
            <a:pPr algn="l" rtl="0" lvl="0" marR="0" indent="0" marL="0">
              <a:lnSpc>
                <a:spcPct val="100000"/>
              </a:lnSpc>
              <a:spcBef>
                <a:spcPts val="0"/>
              </a:spcBef>
              <a:spcAft>
                <a:spcPts val="0"/>
              </a:spcAft>
              <a:buClr>
                <a:srgbClr val="000000"/>
              </a:buClr>
              <a:buSzPct val="25000"/>
              <a:buFont typeface="Verdana"/>
              <a:buNone/>
            </a:pPr>
            <a:r>
              <a:rPr strike="noStrike" u="none" b="0" cap="none" baseline="0" sz="2400" lang="en-US" i="0">
                <a:solidFill>
                  <a:srgbClr val="000000"/>
                </a:solidFill>
                <a:latin typeface="Verdana"/>
                <a:ea typeface="Verdana"/>
                <a:cs typeface="Verdana"/>
                <a:sym typeface="Verdana"/>
              </a:rPr>
              <a:t>Objective: To create and maintain a gravimetric geoid to serve as reference surface for a new vertical datum</a:t>
            </a:r>
          </a:p>
        </p:txBody>
      </p:sp>
      <p:sp>
        <p:nvSpPr>
          <p:cNvPr id="211" name="Shape 211"/>
          <p:cNvSpPr txBox="1"/>
          <p:nvPr/>
        </p:nvSpPr>
        <p:spPr>
          <a:xfrm>
            <a:off y="6356350" x="457200"/>
            <a:ext cy="365125" cx="2133599"/>
          </a:xfrm>
          <a:prstGeom prst="rect">
            <a:avLst/>
          </a:prstGeom>
          <a:noFill/>
          <a:ln>
            <a:noFill/>
          </a:ln>
        </p:spPr>
        <p:txBody>
          <a:bodyPr bIns="45700" rIns="91425" lIns="91425" tIns="45700" anchor="ctr" anchorCtr="0">
            <a:noAutofit/>
          </a:bodyPr>
          <a:lstStyle/>
          <a:p>
            <a:pPr algn="l"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
        <p:nvSpPr>
          <p:cNvPr id="212" name="Shape 212"/>
          <p:cNvSpPr txBox="1"/>
          <p:nvPr/>
        </p:nvSpPr>
        <p:spPr>
          <a:xfrm>
            <a:off y="6356350" x="3124200"/>
            <a:ext cy="365125" cx="2895600"/>
          </a:xfrm>
          <a:prstGeom prst="rect">
            <a:avLst/>
          </a:prstGeom>
          <a:noFill/>
          <a:ln>
            <a:noFill/>
          </a:ln>
        </p:spPr>
        <p:txBody>
          <a:bodyPr bIns="45700" rIns="91425" lIns="91425" tIns="45700" anchor="ctr" anchorCtr="0">
            <a:noAutofit/>
          </a:bodyPr>
          <a:lstStyle/>
          <a:p>
            <a:pPr algn="ct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National Height Mod Partners Mtg</a:t>
            </a:r>
          </a:p>
        </p:txBody>
      </p:sp>
      <p:sp>
        <p:nvSpPr>
          <p:cNvPr id="213" name="Shape 213"/>
          <p:cNvSpPr txBox="1"/>
          <p:nvPr/>
        </p:nvSpPr>
        <p:spPr>
          <a:xfrm>
            <a:off y="6356350" x="6553200"/>
            <a:ext cy="365125" cx="2133599"/>
          </a:xfrm>
          <a:prstGeom prst="rect">
            <a:avLst/>
          </a:prstGeom>
          <a:noFill/>
          <a:ln>
            <a:noFill/>
          </a:ln>
        </p:spPr>
        <p:txBody>
          <a:bodyPr bIns="45700" rIns="91425" lIns="91425" tIns="45700" anchor="ctr" anchorCtr="0">
            <a:noAutofit/>
          </a:bodyPr>
          <a:lstStyle/>
          <a:p>
            <a:pPr algn="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8" name="Shape 218"/>
        <p:cNvGrpSpPr/>
        <p:nvPr/>
      </p:nvGrpSpPr>
      <p:grpSpPr>
        <a:xfrm>
          <a:off y="0" x="0"/>
          <a:ext cy="0" cx="0"/>
          <a:chOff y="0" x="0"/>
          <a:chExt cy="0" cx="0"/>
        </a:xfrm>
      </p:grpSpPr>
      <p:sp>
        <p:nvSpPr>
          <p:cNvPr id="219" name="Shape 219"/>
          <p:cNvSpPr txBox="1"/>
          <p:nvPr/>
        </p:nvSpPr>
        <p:spPr>
          <a:xfrm>
            <a:off y="304800" x="438150"/>
            <a:ext cy="803275" cx="8267699"/>
          </a:xfrm>
          <a:prstGeom prst="rect">
            <a:avLst/>
          </a:prstGeom>
          <a:noFill/>
          <a:ln>
            <a:noFill/>
          </a:ln>
        </p:spPr>
        <p:txBody>
          <a:bodyPr bIns="32100" rIns="64225" lIns="64225" tIns="32100" anchor="t" anchorCtr="0">
            <a:noAutofit/>
          </a:bodyPr>
          <a:lstStyle/>
          <a:p>
            <a:pPr algn="ctr" rtl="0" lvl="0" marR="0" indent="0" marL="0">
              <a:lnSpc>
                <a:spcPct val="100000"/>
              </a:lnSpc>
              <a:spcBef>
                <a:spcPts val="0"/>
              </a:spcBef>
              <a:spcAft>
                <a:spcPts val="0"/>
              </a:spcAft>
              <a:buClr>
                <a:srgbClr val="000000"/>
              </a:buClr>
              <a:buSzPct val="25000"/>
              <a:buFont typeface="Calibri"/>
              <a:buNone/>
            </a:pPr>
            <a:r>
              <a:rPr strike="noStrike" u="none" b="0" cap="none" baseline="0" sz="4600" lang="en-US" i="0">
                <a:solidFill>
                  <a:srgbClr val="000000"/>
                </a:solidFill>
                <a:latin typeface="Calibri"/>
                <a:ea typeface="Calibri"/>
                <a:cs typeface="Calibri"/>
                <a:sym typeface="Calibri"/>
              </a:rPr>
              <a:t>Building a Gravity Field</a:t>
            </a:r>
          </a:p>
        </p:txBody>
      </p:sp>
      <p:grpSp>
        <p:nvGrpSpPr>
          <p:cNvPr id="220" name="Shape 220"/>
          <p:cNvGrpSpPr/>
          <p:nvPr/>
        </p:nvGrpSpPr>
        <p:grpSpPr>
          <a:xfrm>
            <a:off y="1189037" x="76200"/>
            <a:ext cy="1831975" cx="8305800"/>
            <a:chOff y="0" x="0"/>
            <a:chExt cy="2147483647" cx="2147483646"/>
          </a:xfrm>
        </p:grpSpPr>
        <p:pic>
          <p:nvPicPr>
            <p:cNvPr id="221" name="Shape 221"/>
            <p:cNvPicPr preferRelativeResize="0"/>
            <p:nvPr/>
          </p:nvPicPr>
          <p:blipFill rotWithShape="1">
            <a:blip r:embed="rId3"/>
            <a:srcRect t="0" b="0" r="0" l="0"/>
            <a:stretch/>
          </p:blipFill>
          <p:spPr>
            <a:xfrm>
              <a:off y="19604541" x="266877153"/>
              <a:ext cy="1681940701" cx="462085169"/>
            </a:xfrm>
            <a:prstGeom prst="rect">
              <a:avLst/>
            </a:prstGeom>
            <a:noFill/>
            <a:ln>
              <a:noFill/>
            </a:ln>
          </p:spPr>
        </p:pic>
        <p:pic>
          <p:nvPicPr>
            <p:cNvPr id="222" name="Shape 222"/>
            <p:cNvPicPr preferRelativeResize="0"/>
            <p:nvPr/>
          </p:nvPicPr>
          <p:blipFill rotWithShape="1">
            <a:blip r:embed="rId4"/>
            <a:srcRect t="26243" b="9789" r="42294" l="14762"/>
            <a:stretch/>
          </p:blipFill>
          <p:spPr>
            <a:xfrm>
              <a:off y="0" x="1742331702"/>
              <a:ext cy="1821116076" cx="405151944"/>
            </a:xfrm>
            <a:prstGeom prst="rect">
              <a:avLst/>
            </a:prstGeom>
            <a:noFill/>
            <a:ln>
              <a:noFill/>
            </a:ln>
          </p:spPr>
        </p:pic>
        <p:sp>
          <p:nvSpPr>
            <p:cNvPr id="223" name="Shape 223"/>
            <p:cNvSpPr txBox="1"/>
            <p:nvPr/>
          </p:nvSpPr>
          <p:spPr>
            <a:xfrm>
              <a:off y="392257518" x="942679094"/>
              <a:ext cy="901820485" cx="586316683"/>
            </a:xfrm>
            <a:prstGeom prst="rect">
              <a:avLst/>
            </a:prstGeom>
            <a:noFill/>
            <a:ln>
              <a:noFill/>
            </a:ln>
          </p:spPr>
          <p:txBody>
            <a:bodyPr bIns="45675" rIns="91350" lIns="91350" tIns="45675" anchor="t" anchorCtr="0">
              <a:noAutofit/>
            </a:bodyPr>
            <a:lstStyle/>
            <a:p>
              <a:pPr algn="l" rtl="0" lvl="0" marR="0" indent="0" marL="0">
                <a:lnSpc>
                  <a:spcPct val="100000"/>
                </a:lnSpc>
                <a:spcBef>
                  <a:spcPts val="0"/>
                </a:spcBef>
                <a:spcAft>
                  <a:spcPts val="0"/>
                </a:spcAft>
                <a:buClr>
                  <a:srgbClr val="000000"/>
                </a:buClr>
                <a:buSzPct val="25000"/>
                <a:buFont typeface="Calibri"/>
                <a:buNone/>
              </a:pPr>
              <a:r>
                <a:rPr strike="noStrike" u="none" b="0" cap="none" baseline="0" sz="2200" lang="en-US" i="0">
                  <a:solidFill>
                    <a:srgbClr val="000000"/>
                  </a:solidFill>
                  <a:latin typeface="Calibri"/>
                  <a:ea typeface="Calibri"/>
                  <a:cs typeface="Calibri"/>
                  <a:sym typeface="Calibri"/>
                </a:rPr>
                <a:t>Long Wavelengths</a:t>
              </a:r>
            </a:p>
            <a:p>
              <a:pPr algn="l" rtl="0" lvl="0" marR="0" indent="0" marL="0">
                <a:lnSpc>
                  <a:spcPct val="100000"/>
                </a:lnSpc>
                <a:spcBef>
                  <a:spcPts val="0"/>
                </a:spcBef>
                <a:spcAft>
                  <a:spcPts val="0"/>
                </a:spcAft>
                <a:buClr>
                  <a:srgbClr val="000000"/>
                </a:buClr>
                <a:buSzPct val="25000"/>
                <a:buFont typeface="Calibri"/>
                <a:buNone/>
              </a:pPr>
              <a:r>
                <a:rPr strike="noStrike" u="none" b="0" cap="none" baseline="0" sz="2200" lang="en-US" i="0">
                  <a:solidFill>
                    <a:srgbClr val="000000"/>
                  </a:solidFill>
                  <a:latin typeface="Calibri"/>
                  <a:ea typeface="Calibri"/>
                  <a:cs typeface="Calibri"/>
                  <a:sym typeface="Calibri"/>
                </a:rPr>
                <a:t>(≥ 250 km)</a:t>
              </a:r>
            </a:p>
          </p:txBody>
        </p:sp>
        <p:sp>
          <p:nvSpPr>
            <p:cNvPr id="224" name="Shape 224"/>
            <p:cNvSpPr txBox="1"/>
            <p:nvPr/>
          </p:nvSpPr>
          <p:spPr>
            <a:xfrm>
              <a:off y="1642508937" x="0"/>
              <a:ext cy="504974709" cx="1007258990"/>
            </a:xfrm>
            <a:prstGeom prst="rect">
              <a:avLst/>
            </a:prstGeom>
            <a:noFill/>
            <a:ln>
              <a:noFill/>
            </a:ln>
          </p:spPr>
          <p:txBody>
            <a:bodyPr bIns="45675" rIns="91350" lIns="91350" tIns="45675" anchor="t" anchorCtr="0">
              <a:noAutofit/>
            </a:bodyPr>
            <a:lstStyle/>
            <a:p>
              <a:pPr algn="l" rtl="0" lvl="0" marR="0" indent="0" marL="0">
                <a:lnSpc>
                  <a:spcPct val="100000"/>
                </a:lnSpc>
                <a:spcBef>
                  <a:spcPts val="0"/>
                </a:spcBef>
                <a:spcAft>
                  <a:spcPts val="0"/>
                </a:spcAft>
                <a:buClr>
                  <a:srgbClr val="000000"/>
                </a:buClr>
                <a:buSzPct val="25000"/>
                <a:buFont typeface="Calibri"/>
                <a:buNone/>
              </a:pPr>
              <a:r>
                <a:rPr strike="noStrike" u="none" b="0" cap="none" baseline="0" sz="2200" lang="en-US" i="0">
                  <a:solidFill>
                    <a:srgbClr val="000000"/>
                  </a:solidFill>
                  <a:latin typeface="Calibri"/>
                  <a:ea typeface="Calibri"/>
                  <a:cs typeface="Calibri"/>
                  <a:sym typeface="Calibri"/>
                </a:rPr>
                <a:t>GRACE/GOCE/Satellite Altimetry</a:t>
              </a:r>
            </a:p>
          </p:txBody>
        </p:sp>
      </p:grpSp>
      <p:grpSp>
        <p:nvGrpSpPr>
          <p:cNvPr id="225" name="Shape 225"/>
          <p:cNvGrpSpPr/>
          <p:nvPr/>
        </p:nvGrpSpPr>
        <p:grpSpPr>
          <a:xfrm>
            <a:off y="3040061" x="522286"/>
            <a:ext cy="1836736" cx="8056561"/>
            <a:chOff y="0" x="0"/>
            <a:chExt cy="2147483647" cx="2147483646"/>
          </a:xfrm>
        </p:grpSpPr>
        <p:pic>
          <p:nvPicPr>
            <p:cNvPr id="226" name="Shape 226"/>
            <p:cNvPicPr preferRelativeResize="0"/>
            <p:nvPr/>
          </p:nvPicPr>
          <p:blipFill rotWithShape="1">
            <a:blip r:embed="rId5"/>
            <a:srcRect t="10251" b="31152" r="0" l="20924"/>
            <a:stretch/>
          </p:blipFill>
          <p:spPr>
            <a:xfrm>
              <a:off y="489716583" x="135654610"/>
              <a:ext cy="1069301058" cx="493249224"/>
            </a:xfrm>
            <a:prstGeom prst="rect">
              <a:avLst/>
            </a:prstGeom>
            <a:noFill/>
            <a:ln>
              <a:noFill/>
            </a:ln>
          </p:spPr>
        </p:pic>
        <p:sp>
          <p:nvSpPr>
            <p:cNvPr id="227" name="Shape 227"/>
            <p:cNvSpPr txBox="1"/>
            <p:nvPr/>
          </p:nvSpPr>
          <p:spPr>
            <a:xfrm>
              <a:off y="682934900" x="806657709"/>
              <a:ext cy="827550125" cx="783845113"/>
            </a:xfrm>
            <a:prstGeom prst="rect">
              <a:avLst/>
            </a:prstGeom>
            <a:noFill/>
            <a:ln>
              <a:noFill/>
            </a:ln>
          </p:spPr>
          <p:txBody>
            <a:bodyPr bIns="45675" rIns="91350" lIns="91350" tIns="45675" anchor="t" anchorCtr="0">
              <a:noAutofit/>
            </a:bodyPr>
            <a:lstStyle/>
            <a:p>
              <a:pPr algn="l" rtl="0" lvl="0" marR="0" indent="0" marL="0">
                <a:lnSpc>
                  <a:spcPct val="100000"/>
                </a:lnSpc>
                <a:spcBef>
                  <a:spcPts val="0"/>
                </a:spcBef>
                <a:spcAft>
                  <a:spcPts val="0"/>
                </a:spcAft>
                <a:buClr>
                  <a:srgbClr val="000000"/>
                </a:buClr>
                <a:buSzPct val="25000"/>
                <a:buFont typeface="Calibri"/>
                <a:buNone/>
              </a:pPr>
              <a:r>
                <a:rPr strike="noStrike" u="none" b="0" cap="none" baseline="0" sz="2000" lang="en-US" i="0">
                  <a:solidFill>
                    <a:srgbClr val="000000"/>
                  </a:solidFill>
                  <a:latin typeface="Calibri"/>
                  <a:ea typeface="Calibri"/>
                  <a:cs typeface="Calibri"/>
                  <a:sym typeface="Calibri"/>
                </a:rPr>
                <a:t>Intermediate Wavelengths</a:t>
              </a:r>
            </a:p>
            <a:p>
              <a:pPr algn="l" rtl="0" lvl="0" marR="0" indent="0" marL="0">
                <a:lnSpc>
                  <a:spcPct val="100000"/>
                </a:lnSpc>
                <a:spcBef>
                  <a:spcPts val="0"/>
                </a:spcBef>
                <a:spcAft>
                  <a:spcPts val="0"/>
                </a:spcAft>
                <a:buClr>
                  <a:srgbClr val="000000"/>
                </a:buClr>
                <a:buSzPct val="25000"/>
                <a:buFont typeface="Calibri"/>
                <a:buNone/>
              </a:pPr>
              <a:r>
                <a:rPr strike="noStrike" u="none" b="0" cap="none" baseline="0" sz="2000" lang="en-US" i="0">
                  <a:solidFill>
                    <a:srgbClr val="000000"/>
                  </a:solidFill>
                  <a:latin typeface="Calibri"/>
                  <a:ea typeface="Calibri"/>
                  <a:cs typeface="Calibri"/>
                  <a:sym typeface="Calibri"/>
                </a:rPr>
                <a:t>(500 km to 20 km)</a:t>
              </a:r>
            </a:p>
          </p:txBody>
        </p:sp>
        <p:pic>
          <p:nvPicPr>
            <p:cNvPr id="228" name="Shape 228"/>
            <p:cNvPicPr preferRelativeResize="0"/>
            <p:nvPr/>
          </p:nvPicPr>
          <p:blipFill rotWithShape="1">
            <a:blip r:embed="rId6"/>
            <a:srcRect t="15824" b="14103" r="0" l="0"/>
            <a:stretch/>
          </p:blipFill>
          <p:spPr>
            <a:xfrm>
              <a:off y="0" x="1607508042"/>
              <a:ext cy="2147483647" cx="539975604"/>
            </a:xfrm>
            <a:prstGeom prst="rect">
              <a:avLst/>
            </a:prstGeom>
            <a:noFill/>
            <a:ln>
              <a:noFill/>
            </a:ln>
          </p:spPr>
        </p:pic>
        <p:sp>
          <p:nvSpPr>
            <p:cNvPr id="229" name="Shape 229"/>
            <p:cNvSpPr txBox="1"/>
            <p:nvPr/>
          </p:nvSpPr>
          <p:spPr>
            <a:xfrm>
              <a:off y="1585114338" x="0"/>
              <a:ext cy="513107818" cx="764863613"/>
            </a:xfrm>
            <a:prstGeom prst="rect">
              <a:avLst/>
            </a:prstGeom>
            <a:noFill/>
            <a:ln>
              <a:noFill/>
            </a:ln>
          </p:spPr>
          <p:txBody>
            <a:bodyPr bIns="45675" rIns="91350" lIns="91350" tIns="45675" anchor="t" anchorCtr="0">
              <a:noAutofit/>
            </a:bodyPr>
            <a:lstStyle/>
            <a:p>
              <a:pPr algn="l" rtl="0" lvl="0" marR="0" indent="0" marL="0">
                <a:lnSpc>
                  <a:spcPct val="100000"/>
                </a:lnSpc>
                <a:spcBef>
                  <a:spcPts val="0"/>
                </a:spcBef>
                <a:spcAft>
                  <a:spcPts val="0"/>
                </a:spcAft>
                <a:buClr>
                  <a:srgbClr val="000000"/>
                </a:buClr>
                <a:buSzPct val="25000"/>
                <a:buFont typeface="Calibri"/>
                <a:buNone/>
              </a:pPr>
              <a:r>
                <a:rPr strike="noStrike" u="none" b="0" cap="none" baseline="0" sz="2200" lang="en-US" i="0">
                  <a:solidFill>
                    <a:srgbClr val="000000"/>
                  </a:solidFill>
                  <a:latin typeface="Calibri"/>
                  <a:ea typeface="Calibri"/>
                  <a:cs typeface="Calibri"/>
                  <a:sym typeface="Calibri"/>
                </a:rPr>
                <a:t>Airborne Measurement</a:t>
              </a:r>
            </a:p>
          </p:txBody>
        </p:sp>
      </p:grpSp>
      <p:grpSp>
        <p:nvGrpSpPr>
          <p:cNvPr id="230" name="Shape 230"/>
          <p:cNvGrpSpPr/>
          <p:nvPr/>
        </p:nvGrpSpPr>
        <p:grpSpPr>
          <a:xfrm>
            <a:off y="5029200" x="38100"/>
            <a:ext cy="1854199" cx="8343899"/>
            <a:chOff y="0" x="0"/>
            <a:chExt cy="2147483647" cx="2147483647"/>
          </a:xfrm>
        </p:grpSpPr>
        <p:pic>
          <p:nvPicPr>
            <p:cNvPr id="231" name="Shape 231"/>
            <p:cNvPicPr preferRelativeResize="0"/>
            <p:nvPr/>
          </p:nvPicPr>
          <p:blipFill rotWithShape="1">
            <a:blip r:embed="rId7"/>
            <a:srcRect t="24882" b="32260" r="20724" l="19293"/>
            <a:stretch/>
          </p:blipFill>
          <p:spPr>
            <a:xfrm>
              <a:off y="0" x="242713254"/>
              <a:ext cy="1211246885" cx="502127313"/>
            </a:xfrm>
            <a:prstGeom prst="rect">
              <a:avLst/>
            </a:prstGeom>
            <a:noFill/>
            <a:ln>
              <a:noFill/>
            </a:ln>
          </p:spPr>
        </p:pic>
        <p:sp>
          <p:nvSpPr>
            <p:cNvPr id="232" name="Shape 232"/>
            <p:cNvSpPr txBox="1"/>
            <p:nvPr/>
          </p:nvSpPr>
          <p:spPr>
            <a:xfrm>
              <a:off y="1256490101" x="0"/>
              <a:ext cy="890993545" cx="1088535300"/>
            </a:xfrm>
            <a:prstGeom prst="rect">
              <a:avLst/>
            </a:prstGeom>
            <a:solidFill>
              <a:schemeClr val="lt1"/>
            </a:solidFill>
            <a:ln>
              <a:noFill/>
            </a:ln>
          </p:spPr>
          <p:txBody>
            <a:bodyPr bIns="45675" rIns="91350" lIns="91350" tIns="45675" anchor="t" anchorCtr="0">
              <a:noAutofit/>
            </a:bodyPr>
            <a:lstStyle/>
            <a:p>
              <a:pPr algn="ctr" rtl="0" lvl="0" marR="0" indent="0" marL="0">
                <a:lnSpc>
                  <a:spcPct val="100000"/>
                </a:lnSpc>
                <a:spcBef>
                  <a:spcPts val="0"/>
                </a:spcBef>
                <a:spcAft>
                  <a:spcPts val="0"/>
                </a:spcAft>
                <a:buClr>
                  <a:srgbClr val="000000"/>
                </a:buClr>
                <a:buSzPct val="25000"/>
                <a:buFont typeface="Calibri"/>
                <a:buNone/>
              </a:pPr>
              <a:r>
                <a:rPr strike="noStrike" u="none" b="0" cap="none" baseline="0" sz="2200" lang="en-US" i="0">
                  <a:solidFill>
                    <a:srgbClr val="000000"/>
                  </a:solidFill>
                  <a:latin typeface="Calibri"/>
                  <a:ea typeface="Calibri"/>
                  <a:cs typeface="Calibri"/>
                  <a:sym typeface="Calibri"/>
                </a:rPr>
                <a:t>Surface Measurement and </a:t>
              </a:r>
            </a:p>
            <a:p>
              <a:pPr algn="ctr" rtl="0" lvl="0" marR="0" indent="0" marL="0">
                <a:lnSpc>
                  <a:spcPct val="100000"/>
                </a:lnSpc>
                <a:spcBef>
                  <a:spcPts val="0"/>
                </a:spcBef>
                <a:spcAft>
                  <a:spcPts val="0"/>
                </a:spcAft>
                <a:buClr>
                  <a:srgbClr val="000000"/>
                </a:buClr>
                <a:buSzPct val="25000"/>
                <a:buFont typeface="Calibri"/>
                <a:buNone/>
              </a:pPr>
              <a:r>
                <a:rPr strike="noStrike" u="none" b="0" cap="none" baseline="0" sz="2200" lang="en-US" i="0">
                  <a:solidFill>
                    <a:srgbClr val="000000"/>
                  </a:solidFill>
                  <a:latin typeface="Calibri"/>
                  <a:ea typeface="Calibri"/>
                  <a:cs typeface="Calibri"/>
                  <a:sym typeface="Calibri"/>
                </a:rPr>
                <a:t>Predicted Gravity from Topography</a:t>
              </a:r>
            </a:p>
          </p:txBody>
        </p:sp>
        <p:sp>
          <p:nvSpPr>
            <p:cNvPr id="233" name="Shape 233"/>
            <p:cNvSpPr txBox="1"/>
            <p:nvPr/>
          </p:nvSpPr>
          <p:spPr>
            <a:xfrm>
              <a:off y="327509814" x="990484503"/>
              <a:ext cy="819756446" cx="552383626"/>
            </a:xfrm>
            <a:prstGeom prst="rect">
              <a:avLst/>
            </a:prstGeom>
            <a:noFill/>
            <a:ln>
              <a:noFill/>
            </a:ln>
          </p:spPr>
          <p:txBody>
            <a:bodyPr bIns="45675" rIns="91350" lIns="91350" tIns="45675" anchor="t" anchorCtr="0">
              <a:noAutofit/>
            </a:bodyPr>
            <a:lstStyle/>
            <a:p>
              <a:pPr algn="l" rtl="0" lvl="0" marR="0" indent="0" marL="0">
                <a:lnSpc>
                  <a:spcPct val="100000"/>
                </a:lnSpc>
                <a:spcBef>
                  <a:spcPts val="0"/>
                </a:spcBef>
                <a:spcAft>
                  <a:spcPts val="0"/>
                </a:spcAft>
                <a:buClr>
                  <a:srgbClr val="000000"/>
                </a:buClr>
                <a:buSzPct val="25000"/>
                <a:buFont typeface="Calibri"/>
                <a:buNone/>
              </a:pPr>
              <a:r>
                <a:rPr strike="noStrike" u="none" b="0" cap="none" baseline="0" sz="2000" lang="en-US" i="0">
                  <a:solidFill>
                    <a:srgbClr val="000000"/>
                  </a:solidFill>
                  <a:latin typeface="Calibri"/>
                  <a:ea typeface="Calibri"/>
                  <a:cs typeface="Calibri"/>
                  <a:sym typeface="Calibri"/>
                </a:rPr>
                <a:t>Short Wavelengths</a:t>
              </a:r>
            </a:p>
            <a:p>
              <a:pPr algn="l" rtl="0" lvl="0" marR="0" indent="0" marL="0">
                <a:lnSpc>
                  <a:spcPct val="100000"/>
                </a:lnSpc>
                <a:spcBef>
                  <a:spcPts val="0"/>
                </a:spcBef>
                <a:spcAft>
                  <a:spcPts val="0"/>
                </a:spcAft>
                <a:buClr>
                  <a:srgbClr val="000000"/>
                </a:buClr>
                <a:buSzPct val="25000"/>
                <a:buFont typeface="Calibri"/>
                <a:buNone/>
              </a:pPr>
              <a:r>
                <a:rPr strike="noStrike" u="none" b="0" cap="none" baseline="0" sz="2000" lang="en-US" i="0">
                  <a:solidFill>
                    <a:srgbClr val="000000"/>
                  </a:solidFill>
                  <a:latin typeface="Calibri"/>
                  <a:ea typeface="Calibri"/>
                  <a:cs typeface="Calibri"/>
                  <a:sym typeface="Calibri"/>
                </a:rPr>
                <a:t>(&lt; 100 km)</a:t>
              </a:r>
            </a:p>
          </p:txBody>
        </p:sp>
        <p:pic>
          <p:nvPicPr>
            <p:cNvPr id="234" name="Shape 234"/>
            <p:cNvPicPr preferRelativeResize="0"/>
            <p:nvPr/>
          </p:nvPicPr>
          <p:blipFill rotWithShape="1">
            <a:blip r:embed="rId8"/>
            <a:srcRect t="30672" b="38122" r="73678" l="0"/>
            <a:stretch/>
          </p:blipFill>
          <p:spPr>
            <a:xfrm>
              <a:off y="60757328" x="1729245868"/>
              <a:ext cy="1880683976" cx="418237778"/>
            </a:xfrm>
            <a:prstGeom prst="rect">
              <a:avLst/>
            </a:prstGeom>
            <a:noFill/>
            <a:ln>
              <a:noFill/>
            </a:ln>
          </p:spPr>
        </p:pic>
      </p:grpSp>
      <p:sp>
        <p:nvSpPr>
          <p:cNvPr id="235" name="Shape 235"/>
          <p:cNvSpPr txBox="1"/>
          <p:nvPr/>
        </p:nvSpPr>
        <p:spPr>
          <a:xfrm>
            <a:off y="2667000" x="4495800"/>
            <a:ext cy="461961" cx="363536"/>
          </a:xfrm>
          <a:prstGeom prst="rect">
            <a:avLst/>
          </a:prstGeom>
          <a:noFill/>
          <a:ln>
            <a:noFill/>
          </a:ln>
        </p:spPr>
        <p:txBody>
          <a:bodyPr bIns="45675" rIns="91350" lIns="91350" tIns="45675" anchor="t" anchorCtr="0">
            <a:noAutofit/>
          </a:bodyPr>
          <a:lstStyle/>
          <a:p>
            <a:pPr algn="l" rtl="0" lvl="0" marR="0" indent="0" marL="0">
              <a:lnSpc>
                <a:spcPct val="100000"/>
              </a:lnSpc>
              <a:spcBef>
                <a:spcPts val="0"/>
              </a:spcBef>
              <a:spcAft>
                <a:spcPts val="0"/>
              </a:spcAft>
              <a:buClr>
                <a:srgbClr val="000000"/>
              </a:buClr>
              <a:buSzPct val="25000"/>
              <a:buFont typeface="Arial"/>
              <a:buNone/>
            </a:pPr>
            <a:r>
              <a:rPr strike="noStrike" u="none" b="0" cap="none" baseline="0" sz="2400" lang="en-US" i="0">
                <a:solidFill>
                  <a:srgbClr val="000000"/>
                </a:solidFill>
                <a:latin typeface="Arial"/>
                <a:ea typeface="Arial"/>
                <a:cs typeface="Arial"/>
                <a:sym typeface="Arial"/>
              </a:rPr>
              <a:t>+</a:t>
            </a:r>
          </a:p>
        </p:txBody>
      </p:sp>
      <p:sp>
        <p:nvSpPr>
          <p:cNvPr id="236" name="Shape 236"/>
          <p:cNvSpPr txBox="1"/>
          <p:nvPr/>
        </p:nvSpPr>
        <p:spPr>
          <a:xfrm>
            <a:off y="3048000" x="533400"/>
            <a:ext cy="1904999" cx="8229600"/>
          </a:xfrm>
          <a:prstGeom prst="rect">
            <a:avLst/>
          </a:prstGeom>
          <a:noFill/>
          <a:ln w="25400" cap="rnd">
            <a:solidFill>
              <a:srgbClr val="FF0000"/>
            </a:solidFill>
            <a:prstDash val="solid"/>
            <a:miter/>
            <a:headEnd w="med" len="med" type="none"/>
            <a:tailEnd w="med" len="med" type="none"/>
          </a:ln>
        </p:spPr>
        <p:txBody>
          <a:bodyPr bIns="45675" rIns="91350" lIns="91350" tIns="45675" anchor="ctr" anchorCtr="0">
            <a:noAutofit/>
          </a:bodyPr>
          <a:lstStyle/>
          <a:p/>
        </p:txBody>
      </p:sp>
      <p:cxnSp>
        <p:nvCxnSpPr>
          <p:cNvPr id="237" name="Shape 237"/>
          <p:cNvCxnSpPr/>
          <p:nvPr/>
        </p:nvCxnSpPr>
        <p:spPr>
          <a:xfrm>
            <a:off y="3048000" x="838200"/>
            <a:ext cy="0" cx="7772400"/>
          </a:xfrm>
          <a:prstGeom prst="straightConnector1">
            <a:avLst/>
          </a:prstGeom>
          <a:noFill/>
          <a:ln w="12700" cap="rnd">
            <a:solidFill>
              <a:schemeClr val="dk1"/>
            </a:solidFill>
            <a:prstDash val="solid"/>
            <a:miter/>
            <a:headEnd w="med" len="med" type="none"/>
            <a:tailEnd w="med" len="med" type="none"/>
          </a:ln>
        </p:spPr>
      </p:cxnSp>
      <p:cxnSp>
        <p:nvCxnSpPr>
          <p:cNvPr id="238" name="Shape 238"/>
          <p:cNvCxnSpPr/>
          <p:nvPr/>
        </p:nvCxnSpPr>
        <p:spPr>
          <a:xfrm>
            <a:off y="4953000" x="838200"/>
            <a:ext cy="0" cx="7772400"/>
          </a:xfrm>
          <a:prstGeom prst="straightConnector1">
            <a:avLst/>
          </a:prstGeom>
          <a:noFill/>
          <a:ln w="12700" cap="rnd">
            <a:solidFill>
              <a:schemeClr val="dk1"/>
            </a:solidFill>
            <a:prstDash val="solid"/>
            <a:miter/>
            <a:headEnd w="med" len="med" type="none"/>
            <a:tailEnd w="med" len="med" type="none"/>
          </a:ln>
        </p:spPr>
      </p:cxnSp>
      <p:sp>
        <p:nvSpPr>
          <p:cNvPr id="239" name="Shape 239"/>
          <p:cNvSpPr txBox="1"/>
          <p:nvPr/>
        </p:nvSpPr>
        <p:spPr>
          <a:xfrm>
            <a:off y="4876800" x="4513262"/>
            <a:ext cy="461961" cx="363536"/>
          </a:xfrm>
          <a:prstGeom prst="rect">
            <a:avLst/>
          </a:prstGeom>
          <a:noFill/>
          <a:ln>
            <a:noFill/>
          </a:ln>
        </p:spPr>
        <p:txBody>
          <a:bodyPr bIns="45675" rIns="91350" lIns="91350" tIns="45675" anchor="t" anchorCtr="0">
            <a:noAutofit/>
          </a:bodyPr>
          <a:lstStyle/>
          <a:p>
            <a:pPr algn="l" rtl="0" lvl="0" marR="0" indent="0" marL="0">
              <a:lnSpc>
                <a:spcPct val="100000"/>
              </a:lnSpc>
              <a:spcBef>
                <a:spcPts val="0"/>
              </a:spcBef>
              <a:spcAft>
                <a:spcPts val="0"/>
              </a:spcAft>
              <a:buClr>
                <a:srgbClr val="000000"/>
              </a:buClr>
              <a:buSzPct val="25000"/>
              <a:buFont typeface="Arial"/>
              <a:buNone/>
            </a:pPr>
            <a:r>
              <a:rPr strike="noStrike" u="none" b="0" cap="none" baseline="0" sz="2400" lang="en-US" i="0">
                <a:solidFill>
                  <a:srgbClr val="000000"/>
                </a:solidFill>
                <a:latin typeface="Arial"/>
                <a:ea typeface="Arial"/>
                <a:cs typeface="Arial"/>
                <a:sym typeface="Arial"/>
              </a:rPr>
              <a:t>+</a:t>
            </a:r>
          </a:p>
        </p:txBody>
      </p:sp>
      <p:sp>
        <p:nvSpPr>
          <p:cNvPr id="240" name="Shape 240"/>
          <p:cNvSpPr txBox="1"/>
          <p:nvPr/>
        </p:nvSpPr>
        <p:spPr>
          <a:xfrm>
            <a:off y="2622550" x="938212"/>
            <a:ext cy="349250" cx="893762"/>
          </a:xfrm>
          <a:prstGeom prst="rect">
            <a:avLst/>
          </a:prstGeom>
          <a:noFill/>
          <a:ln w="25400" cap="rnd">
            <a:solidFill>
              <a:srgbClr val="FF0000"/>
            </a:solidFill>
            <a:prstDash val="solid"/>
            <a:miter/>
            <a:headEnd w="med" len="med" type="none"/>
            <a:tailEnd w="med" len="med" type="none"/>
          </a:ln>
        </p:spPr>
        <p:txBody>
          <a:bodyPr bIns="45675" rIns="91350" lIns="91350" tIns="45675" anchor="ctr" anchorCtr="0">
            <a:noAutofit/>
          </a:bodyPr>
          <a:lstStyle/>
          <a:p/>
        </p:txBody>
      </p:sp>
      <p:sp>
        <p:nvSpPr>
          <p:cNvPr id="241" name="Shape 241"/>
          <p:cNvSpPr txBox="1"/>
          <p:nvPr/>
        </p:nvSpPr>
        <p:spPr>
          <a:xfrm>
            <a:off y="6499225" x="38100"/>
            <a:ext cy="347662" cx="4229100"/>
          </a:xfrm>
          <a:prstGeom prst="rect">
            <a:avLst/>
          </a:prstGeom>
          <a:noFill/>
          <a:ln w="25400" cap="rnd">
            <a:solidFill>
              <a:srgbClr val="FF0000"/>
            </a:solidFill>
            <a:prstDash val="solid"/>
            <a:miter/>
            <a:headEnd w="med" len="med" type="none"/>
            <a:tailEnd w="med" len="med" type="none"/>
          </a:ln>
        </p:spPr>
        <p:txBody>
          <a:bodyPr bIns="45675" rIns="91350" lIns="91350" tIns="45675" anchor="ctr" anchorCtr="0">
            <a:noAutofit/>
          </a:bodyPr>
          <a:lstStyle/>
          <a:p/>
        </p:txBody>
      </p:sp>
      <p:sp>
        <p:nvSpPr>
          <p:cNvPr id="242" name="Shape 242"/>
          <p:cNvSpPr txBox="1"/>
          <p:nvPr/>
        </p:nvSpPr>
        <p:spPr>
          <a:xfrm>
            <a:off y="6356350" x="457200"/>
            <a:ext cy="365125" cx="2133599"/>
          </a:xfrm>
          <a:prstGeom prst="rect">
            <a:avLst/>
          </a:prstGeom>
          <a:noFill/>
          <a:ln>
            <a:noFill/>
          </a:ln>
        </p:spPr>
        <p:txBody>
          <a:bodyPr bIns="45700" rIns="91425" lIns="91425" tIns="45700" anchor="ctr" anchorCtr="0">
            <a:noAutofit/>
          </a:bodyPr>
          <a:lstStyle/>
          <a:p>
            <a:pPr algn="l"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
        <p:nvSpPr>
          <p:cNvPr id="243" name="Shape 243"/>
          <p:cNvSpPr txBox="1"/>
          <p:nvPr/>
        </p:nvSpPr>
        <p:spPr>
          <a:xfrm>
            <a:off y="6356350" x="3124200"/>
            <a:ext cy="365125" cx="2895600"/>
          </a:xfrm>
          <a:prstGeom prst="rect">
            <a:avLst/>
          </a:prstGeom>
          <a:noFill/>
          <a:ln>
            <a:noFill/>
          </a:ln>
        </p:spPr>
        <p:txBody>
          <a:bodyPr bIns="45700" rIns="91425" lIns="91425" tIns="45700" anchor="ctr" anchorCtr="0">
            <a:noAutofit/>
          </a:bodyPr>
          <a:lstStyle/>
          <a:p>
            <a:pPr algn="ct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National Height Mod Partners Mtg</a:t>
            </a:r>
          </a:p>
        </p:txBody>
      </p:sp>
      <p:sp>
        <p:nvSpPr>
          <p:cNvPr id="244" name="Shape 244"/>
          <p:cNvSpPr txBox="1"/>
          <p:nvPr/>
        </p:nvSpPr>
        <p:spPr>
          <a:xfrm>
            <a:off y="6356350" x="6553200"/>
            <a:ext cy="365125" cx="2133599"/>
          </a:xfrm>
          <a:prstGeom prst="rect">
            <a:avLst/>
          </a:prstGeom>
          <a:noFill/>
          <a:ln>
            <a:noFill/>
          </a:ln>
        </p:spPr>
        <p:txBody>
          <a:bodyPr bIns="45700" rIns="91425" lIns="91425" tIns="45700" anchor="ctr" anchorCtr="0">
            <a:noAutofit/>
          </a:bodyPr>
          <a:lstStyle/>
          <a:p>
            <a:pPr algn="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8" name="Shape 248"/>
        <p:cNvGrpSpPr/>
        <p:nvPr/>
      </p:nvGrpSpPr>
      <p:grpSpPr>
        <a:xfrm>
          <a:off y="0" x="0"/>
          <a:ext cy="0" cx="0"/>
          <a:chOff y="0" x="0"/>
          <a:chExt cy="0" cx="0"/>
        </a:xfrm>
      </p:grpSpPr>
      <p:sp>
        <p:nvSpPr>
          <p:cNvPr id="249" name="Shape 249"/>
          <p:cNvSpPr txBox="1"/>
          <p:nvPr>
            <p:ph type="title"/>
          </p:nvPr>
        </p:nvSpPr>
        <p:spPr>
          <a:xfrm>
            <a:off y="274637" x="457200"/>
            <a:ext cy="1143000" cx="8229600"/>
          </a:xfrm>
          <a:prstGeom prst="rect">
            <a:avLst/>
          </a:prstGeom>
          <a:noFill/>
          <a:ln>
            <a:noFill/>
          </a:ln>
        </p:spPr>
        <p:txBody>
          <a:bodyPr bIns="45700" rIns="91425" lIns="91425" tIns="45700" anchor="ctr" anchorCtr="0">
            <a:noAutofit/>
          </a:bodyPr>
          <a:lstStyle/>
          <a:p>
            <a:pPr algn="ctr" rtl="0" lvl="0" marR="0" indent="0" marL="0">
              <a:lnSpc>
                <a:spcPct val="100000"/>
              </a:lnSpc>
              <a:spcBef>
                <a:spcPts val="0"/>
              </a:spcBef>
              <a:spcAft>
                <a:spcPts val="0"/>
              </a:spcAft>
              <a:buClr>
                <a:schemeClr val="dk1"/>
              </a:buClr>
              <a:buSzPct val="25000"/>
              <a:buFont typeface="Calibri"/>
              <a:buNone/>
            </a:pPr>
            <a:r>
              <a:rPr strike="noStrike" u="none" b="0" cap="none" baseline="0" sz="4400" lang="en-US" i="0">
                <a:solidFill>
                  <a:schemeClr val="dk1"/>
                </a:solidFill>
                <a:latin typeface="Calibri"/>
                <a:ea typeface="Calibri"/>
                <a:cs typeface="Calibri"/>
                <a:sym typeface="Calibri"/>
              </a:rPr>
              <a:t>GRAV-D Coverage Area: </a:t>
            </a:r>
            <a:r>
              <a:rPr strike="noStrike" u="none" b="0" cap="none" baseline="0" sz="2800" lang="en-US" i="0">
                <a:solidFill>
                  <a:schemeClr val="dk1"/>
                </a:solidFill>
                <a:latin typeface="Calibri"/>
                <a:ea typeface="Calibri"/>
                <a:cs typeface="Calibri"/>
                <a:sym typeface="Calibri"/>
              </a:rPr>
              <a:t>CONUS &amp; Alaska</a:t>
            </a:r>
          </a:p>
        </p:txBody>
      </p:sp>
      <p:pic>
        <p:nvPicPr>
          <p:cNvPr id="250" name="Shape 250"/>
          <p:cNvPicPr preferRelativeResize="0"/>
          <p:nvPr/>
        </p:nvPicPr>
        <p:blipFill rotWithShape="1">
          <a:blip r:embed="rId3"/>
          <a:srcRect t="0" b="0" r="0" l="0"/>
          <a:stretch/>
        </p:blipFill>
        <p:spPr>
          <a:xfrm>
            <a:off y="1454150" x="1828800"/>
            <a:ext cy="4565650" cx="5410200"/>
          </a:xfrm>
          <a:prstGeom prst="rect">
            <a:avLst/>
          </a:prstGeom>
          <a:noFill/>
          <a:ln>
            <a:noFill/>
          </a:ln>
        </p:spPr>
      </p:pic>
      <p:sp>
        <p:nvSpPr>
          <p:cNvPr id="251" name="Shape 251"/>
          <p:cNvSpPr txBox="1"/>
          <p:nvPr/>
        </p:nvSpPr>
        <p:spPr>
          <a:xfrm>
            <a:off y="6356350" x="457200"/>
            <a:ext cy="365125" cx="2133599"/>
          </a:xfrm>
          <a:prstGeom prst="rect">
            <a:avLst/>
          </a:prstGeom>
          <a:noFill/>
          <a:ln>
            <a:noFill/>
          </a:ln>
        </p:spPr>
        <p:txBody>
          <a:bodyPr bIns="45700" rIns="91425" lIns="91425" tIns="45700" anchor="ctr" anchorCtr="0">
            <a:noAutofit/>
          </a:bodyPr>
          <a:lstStyle/>
          <a:p>
            <a:pPr algn="l"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
        <p:nvSpPr>
          <p:cNvPr id="252" name="Shape 252"/>
          <p:cNvSpPr txBox="1"/>
          <p:nvPr/>
        </p:nvSpPr>
        <p:spPr>
          <a:xfrm>
            <a:off y="6356350" x="3124200"/>
            <a:ext cy="365125" cx="2895600"/>
          </a:xfrm>
          <a:prstGeom prst="rect">
            <a:avLst/>
          </a:prstGeom>
          <a:noFill/>
          <a:ln>
            <a:noFill/>
          </a:ln>
        </p:spPr>
        <p:txBody>
          <a:bodyPr bIns="45700" rIns="91425" lIns="91425" tIns="45700" anchor="ctr" anchorCtr="0">
            <a:noAutofit/>
          </a:bodyPr>
          <a:lstStyle/>
          <a:p>
            <a:pPr algn="ct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National Height Mod Partners Mtg</a:t>
            </a:r>
          </a:p>
        </p:txBody>
      </p:sp>
      <p:sp>
        <p:nvSpPr>
          <p:cNvPr id="253" name="Shape 253"/>
          <p:cNvSpPr txBox="1"/>
          <p:nvPr/>
        </p:nvSpPr>
        <p:spPr>
          <a:xfrm>
            <a:off y="6356350" x="6553200"/>
            <a:ext cy="365125" cx="2133599"/>
          </a:xfrm>
          <a:prstGeom prst="rect">
            <a:avLst/>
          </a:prstGeom>
          <a:noFill/>
          <a:ln>
            <a:noFill/>
          </a:ln>
        </p:spPr>
        <p:txBody>
          <a:bodyPr bIns="45700" rIns="91425" lIns="91425" tIns="45700" anchor="ctr" anchorCtr="0">
            <a:noAutofit/>
          </a:bodyPr>
          <a:lstStyle/>
          <a:p>
            <a:pPr algn="r" rtl="0" lvl="0" marR="0" indent="0" marL="0">
              <a:lnSpc>
                <a:spcPct val="100000"/>
              </a:lnSpc>
              <a:spcBef>
                <a:spcPts val="0"/>
              </a:spcBef>
              <a:spcAft>
                <a:spcPts val="0"/>
              </a:spcAft>
              <a:buClr>
                <a:srgbClr val="898989"/>
              </a:buClr>
              <a:buSzPct val="25000"/>
              <a:buFont typeface="Calibri"/>
              <a:buNone/>
            </a:pPr>
            <a:r>
              <a:rPr strike="noStrike" u="none" b="0" cap="none" baseline="0" sz="1200" lang="en-US" i="0">
                <a:solidFill>
                  <a:srgbClr val="898989"/>
                </a:solidFill>
                <a:latin typeface="Calibri"/>
                <a:ea typeface="Calibri"/>
                <a:cs typeface="Calibri"/>
                <a:sym typeface="Calibri"/>
              </a:rPr>
              <a:t>*</a:t>
            </a:r>
          </a:p>
        </p:txBody>
      </p:sp>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2_NGS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ajorFont>
      <a:minorFont>
        <a:latin typeface="Arial"/>
        <a:ea typeface=""/>
        <a:cs typeface=""/>
        <a:font typeface="ＭＳ Ｐゴシック" script="Jpan"/>
        <a:font typeface="맑은 고딕" script="Hang"/>
        <a:font typeface="宋体" script="Hans"/>
        <a:font typeface="新細明體" script="Hant"/>
        <a:font typeface="Arial" script="Arab"/>
        <a:font typeface="Arial" script="Hebr"/>
        <a:font typeface="Cordia New" script="Thai"/>
        <a:font typeface="Nyala" script="Ethi"/>
        <a:font typeface="Vrinda" script="Beng"/>
        <a:font typeface="Shruti" script="Gujr"/>
        <a:font typeface="DaunPenh"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Arial" script="Viet"/>
        <a:font typeface="Microsoft Uighur" script="Uig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algn="ctr" cap="flat" cmpd="sng">
          <a:solidFill>
            <a:schemeClr val="phClr">
              <a:shade val="95000"/>
              <a:satMod val="105000"/>
            </a:schemeClr>
          </a:solidFill>
          <a:prstDash val="solid"/>
        </a:ln>
        <a:ln w="25400" algn="ctr" cap="flat" cmpd="sng">
          <a:solidFill>
            <a:schemeClr val="phClr"/>
          </a:solidFill>
          <a:prstDash val="solid"/>
        </a:ln>
        <a:ln w="38100" algn="ctr" cap="flat" cmpd="sng">
          <a:solidFill>
            <a:schemeClr val="phClr"/>
          </a:solidFill>
          <a:prstDash val="solid"/>
        </a:ln>
      </a:lnStyleLst>
      <a:effectStyleLst>
        <a:effectStyle>
          <a:effectLst>
            <a:outerShdw rotWithShape="0" dir="5400000" blurRad="40000" dist="20000">
              <a:srgbClr val="000000">
                <a:alpha val="38000"/>
              </a:srgbClr>
            </a:outerShdw>
          </a:effectLst>
        </a:effectStyle>
        <a:effectStyle>
          <a:effectLst>
            <a:outerShdw rotWithShape="0" dir="5400000" blurRad="40000" dist="23000">
              <a:srgbClr val="000000">
                <a:alpha val="35000"/>
              </a:srgbClr>
            </a:outerShdw>
          </a:effectLst>
        </a:effectStyle>
        <a:effectStyle>
          <a:effectLst>
            <a:outerShdw rotWithShape="0" dir="5400000" blurRad="40000" dist="23000">
              <a:srgbClr val="000000">
                <a:alpha val="35000"/>
              </a:srgbClr>
            </a:outerShdw>
          </a:effectLst>
          <a:scene3d>
            <a:camera prst="orthographicFront">
              <a:rot rev="0" lon="0" lat="0"/>
            </a:camera>
            <a:lightRig dir="t" rig="threePt">
              <a:rot rev="1200000" lon="0" lat="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b="180000" r="50000" l="50000"/>
          </a:path>
        </a:gradFill>
        <a:gradFill rotWithShape="1">
          <a:gsLst>
            <a:gs pos="0">
              <a:schemeClr val="phClr">
                <a:tint val="80000"/>
                <a:satMod val="300000"/>
              </a:schemeClr>
            </a:gs>
            <a:gs pos="100000">
              <a:schemeClr val="phClr">
                <a:shade val="30000"/>
                <a:satMod val="200000"/>
              </a:schemeClr>
            </a:gs>
          </a:gsLst>
          <a:path path="circle">
            <a:fillToRect t="50000" b="50000" r="50000" l="50000"/>
          </a:path>
        </a:gradFill>
      </a:bgFillStyleLst>
    </a:fmtScheme>
  </a:themeElements>
</a:theme>
</file>

<file path=ppt/theme/theme2.xml><?xml version="1.0" encoding="utf-8"?>
<a:theme xmlns:a="http://schemas.openxmlformats.org/drawingml/2006/main" xmlns:r="http://schemas.openxmlformats.org/officeDocument/2006/relationships" name="1_NGS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ajorFont>
      <a:minorFont>
        <a:latin typeface="Arial"/>
        <a:ea typeface=""/>
        <a:cs typeface=""/>
        <a:font typeface="ＭＳ Ｐゴシック" script="Jpan"/>
        <a:font typeface="맑은 고딕" script="Hang"/>
        <a:font typeface="宋体" script="Hans"/>
        <a:font typeface="新細明體" script="Hant"/>
        <a:font typeface="Arial" script="Arab"/>
        <a:font typeface="Arial" script="Hebr"/>
        <a:font typeface="Cordia New" script="Thai"/>
        <a:font typeface="Nyala" script="Ethi"/>
        <a:font typeface="Vrinda" script="Beng"/>
        <a:font typeface="Shruti" script="Gujr"/>
        <a:font typeface="DaunPenh"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Arial" script="Viet"/>
        <a:font typeface="Microsoft Uighur" script="Uig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algn="ctr" cap="flat" cmpd="sng">
          <a:solidFill>
            <a:schemeClr val="phClr">
              <a:shade val="95000"/>
              <a:satMod val="105000"/>
            </a:schemeClr>
          </a:solidFill>
          <a:prstDash val="solid"/>
        </a:ln>
        <a:ln w="25400" algn="ctr" cap="flat" cmpd="sng">
          <a:solidFill>
            <a:schemeClr val="phClr"/>
          </a:solidFill>
          <a:prstDash val="solid"/>
        </a:ln>
        <a:ln w="38100" algn="ctr" cap="flat" cmpd="sng">
          <a:solidFill>
            <a:schemeClr val="phClr"/>
          </a:solidFill>
          <a:prstDash val="solid"/>
        </a:ln>
      </a:lnStyleLst>
      <a:effectStyleLst>
        <a:effectStyle>
          <a:effectLst>
            <a:outerShdw rotWithShape="0" dir="5400000" blurRad="40000" dist="20000">
              <a:srgbClr val="000000">
                <a:alpha val="38000"/>
              </a:srgbClr>
            </a:outerShdw>
          </a:effectLst>
        </a:effectStyle>
        <a:effectStyle>
          <a:effectLst>
            <a:outerShdw rotWithShape="0" dir="5400000" blurRad="40000" dist="23000">
              <a:srgbClr val="000000">
                <a:alpha val="35000"/>
              </a:srgbClr>
            </a:outerShdw>
          </a:effectLst>
        </a:effectStyle>
        <a:effectStyle>
          <a:effectLst>
            <a:outerShdw rotWithShape="0" dir="5400000" blurRad="40000" dist="23000">
              <a:srgbClr val="000000">
                <a:alpha val="35000"/>
              </a:srgbClr>
            </a:outerShdw>
          </a:effectLst>
          <a:scene3d>
            <a:camera prst="orthographicFront">
              <a:rot rev="0" lon="0" lat="0"/>
            </a:camera>
            <a:lightRig dir="t" rig="threePt">
              <a:rot rev="1200000" lon="0" lat="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b="180000" r="50000" l="50000"/>
          </a:path>
        </a:gradFill>
        <a:gradFill rotWithShape="1">
          <a:gsLst>
            <a:gs pos="0">
              <a:schemeClr val="phClr">
                <a:tint val="80000"/>
                <a:satMod val="300000"/>
              </a:schemeClr>
            </a:gs>
            <a:gs pos="100000">
              <a:schemeClr val="phClr">
                <a:shade val="30000"/>
                <a:satMod val="200000"/>
              </a:schemeClr>
            </a:gs>
          </a:gsLst>
          <a:path path="circle">
            <a:fillToRect t="50000" b="50000" r="50000" l="50000"/>
          </a:path>
        </a:gradFill>
      </a:bgFillStyleLst>
    </a:fmtScheme>
  </a:themeElements>
</a:theme>
</file>

<file path=ppt/theme/theme3.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ajorFont>
      <a:minorFont>
        <a:latin typeface="Arial"/>
        <a:ea typeface=""/>
        <a:cs typeface=""/>
        <a:font typeface="ＭＳ Ｐゴシック" script="Jpan"/>
        <a:font typeface="맑은 고딕" script="Hang"/>
        <a:font typeface="宋体" script="Hans"/>
        <a:font typeface="新細明體" script="Hant"/>
        <a:font typeface="Arial" script="Arab"/>
        <a:font typeface="Arial" script="Hebr"/>
        <a:font typeface="Cordia New" script="Thai"/>
        <a:font typeface="Nyala" script="Ethi"/>
        <a:font typeface="Vrinda" script="Beng"/>
        <a:font typeface="Shruti" script="Gujr"/>
        <a:font typeface="DaunPenh"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Arial" script="Viet"/>
        <a:font typeface="Microsoft Uighur" script="Uig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algn="ctr" cap="flat" cmpd="sng">
          <a:solidFill>
            <a:schemeClr val="phClr">
              <a:shade val="95000"/>
              <a:satMod val="105000"/>
            </a:schemeClr>
          </a:solidFill>
          <a:prstDash val="solid"/>
        </a:ln>
        <a:ln w="25400" algn="ctr" cap="flat" cmpd="sng">
          <a:solidFill>
            <a:schemeClr val="phClr"/>
          </a:solidFill>
          <a:prstDash val="solid"/>
        </a:ln>
        <a:ln w="38100" algn="ctr" cap="flat" cmpd="sng">
          <a:solidFill>
            <a:schemeClr val="phClr"/>
          </a:solidFill>
          <a:prstDash val="solid"/>
        </a:ln>
      </a:lnStyleLst>
      <a:effectStyleLst>
        <a:effectStyle>
          <a:effectLst>
            <a:outerShdw rotWithShape="0" dir="5400000" blurRad="40000" dist="20000">
              <a:srgbClr val="000000">
                <a:alpha val="38000"/>
              </a:srgbClr>
            </a:outerShdw>
          </a:effectLst>
        </a:effectStyle>
        <a:effectStyle>
          <a:effectLst>
            <a:outerShdw rotWithShape="0" dir="5400000" blurRad="40000" dist="23000">
              <a:srgbClr val="000000">
                <a:alpha val="35000"/>
              </a:srgbClr>
            </a:outerShdw>
          </a:effectLst>
        </a:effectStyle>
        <a:effectStyle>
          <a:effectLst>
            <a:outerShdw rotWithShape="0" dir="5400000" blurRad="40000" dist="23000">
              <a:srgbClr val="000000">
                <a:alpha val="35000"/>
              </a:srgbClr>
            </a:outerShdw>
          </a:effectLst>
          <a:scene3d>
            <a:camera prst="orthographicFront">
              <a:rot rev="0" lon="0" lat="0"/>
            </a:camera>
            <a:lightRig dir="t" rig="threePt">
              <a:rot rev="1200000" lon="0" lat="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b="180000" r="50000" l="50000"/>
          </a:path>
        </a:gradFill>
        <a:gradFill rotWithShape="1">
          <a:gsLst>
            <a:gs pos="0">
              <a:schemeClr val="phClr">
                <a:tint val="80000"/>
                <a:satMod val="300000"/>
              </a:schemeClr>
            </a:gs>
            <a:gs pos="100000">
              <a:schemeClr val="phClr">
                <a:shade val="30000"/>
                <a:satMod val="200000"/>
              </a:schemeClr>
            </a:gs>
          </a:gsLst>
          <a:path path="circle">
            <a:fillToRect t="50000" b="50000" r="50000" l="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ajorFont>
      <a:minorFont>
        <a:latin typeface="Arial"/>
        <a:ea typeface=""/>
        <a:cs typeface=""/>
        <a:font typeface="ＭＳ Ｐゴシック" script="Jpan"/>
        <a:font typeface="맑은 고딕" script="Hang"/>
        <a:font typeface="宋体" script="Hans"/>
        <a:font typeface="新細明體" script="Hant"/>
        <a:font typeface="Arial" script="Arab"/>
        <a:font typeface="Arial" script="Hebr"/>
        <a:font typeface="Cordia New" script="Thai"/>
        <a:font typeface="Nyala" script="Ethi"/>
        <a:font typeface="Vrinda" script="Beng"/>
        <a:font typeface="Shruti" script="Gujr"/>
        <a:font typeface="DaunPenh"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Arial" script="Viet"/>
        <a:font typeface="Microsoft Uighur" script="Uig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algn="ctr" cap="flat" cmpd="sng">
          <a:solidFill>
            <a:schemeClr val="phClr">
              <a:shade val="95000"/>
              <a:satMod val="105000"/>
            </a:schemeClr>
          </a:solidFill>
          <a:prstDash val="solid"/>
        </a:ln>
        <a:ln w="25400" algn="ctr" cap="flat" cmpd="sng">
          <a:solidFill>
            <a:schemeClr val="phClr"/>
          </a:solidFill>
          <a:prstDash val="solid"/>
        </a:ln>
        <a:ln w="38100" algn="ctr" cap="flat" cmpd="sng">
          <a:solidFill>
            <a:schemeClr val="phClr"/>
          </a:solidFill>
          <a:prstDash val="solid"/>
        </a:ln>
      </a:lnStyleLst>
      <a:effectStyleLst>
        <a:effectStyle>
          <a:effectLst>
            <a:outerShdw rotWithShape="0" dir="5400000" blurRad="40000" dist="20000">
              <a:srgbClr val="000000">
                <a:alpha val="38000"/>
              </a:srgbClr>
            </a:outerShdw>
          </a:effectLst>
        </a:effectStyle>
        <a:effectStyle>
          <a:effectLst>
            <a:outerShdw rotWithShape="0" dir="5400000" blurRad="40000" dist="23000">
              <a:srgbClr val="000000">
                <a:alpha val="35000"/>
              </a:srgbClr>
            </a:outerShdw>
          </a:effectLst>
        </a:effectStyle>
        <a:effectStyle>
          <a:effectLst>
            <a:outerShdw rotWithShape="0" dir="5400000" blurRad="40000" dist="23000">
              <a:srgbClr val="000000">
                <a:alpha val="35000"/>
              </a:srgbClr>
            </a:outerShdw>
          </a:effectLst>
          <a:scene3d>
            <a:camera prst="orthographicFront">
              <a:rot rev="0" lon="0" lat="0"/>
            </a:camera>
            <a:lightRig dir="t" rig="threePt">
              <a:rot rev="1200000" lon="0" lat="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b="180000" r="50000" l="50000"/>
          </a:path>
        </a:gradFill>
        <a:gradFill rotWithShape="1">
          <a:gsLst>
            <a:gs pos="0">
              <a:schemeClr val="phClr">
                <a:tint val="80000"/>
                <a:satMod val="300000"/>
              </a:schemeClr>
            </a:gs>
            <a:gs pos="100000">
              <a:schemeClr val="phClr">
                <a:shade val="30000"/>
                <a:satMod val="200000"/>
              </a:schemeClr>
            </a:gs>
          </a:gsLst>
          <a:path path="circle">
            <a:fillToRect t="50000" b="50000" r="50000" l="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xmlns:r="http://schemas.openxmlformats.org/officeDocument/2006/relationships" name="NGS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ajorFont>
      <a:minorFont>
        <a:latin typeface="Arial"/>
        <a:ea typeface=""/>
        <a:cs typeface=""/>
        <a:font typeface="ＭＳ Ｐゴシック" script="Jpan"/>
        <a:font typeface="맑은 고딕" script="Hang"/>
        <a:font typeface="宋体" script="Hans"/>
        <a:font typeface="新細明體" script="Hant"/>
        <a:font typeface="Arial" script="Arab"/>
        <a:font typeface="Arial" script="Hebr"/>
        <a:font typeface="Cordia New" script="Thai"/>
        <a:font typeface="Nyala" script="Ethi"/>
        <a:font typeface="Vrinda" script="Beng"/>
        <a:font typeface="Shruti" script="Gujr"/>
        <a:font typeface="DaunPenh"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Arial" script="Viet"/>
        <a:font typeface="Microsoft Uighur" script="Uig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algn="ctr" cap="flat" cmpd="sng">
          <a:solidFill>
            <a:schemeClr val="phClr">
              <a:shade val="95000"/>
              <a:satMod val="105000"/>
            </a:schemeClr>
          </a:solidFill>
          <a:prstDash val="solid"/>
        </a:ln>
        <a:ln w="25400" algn="ctr" cap="flat" cmpd="sng">
          <a:solidFill>
            <a:schemeClr val="phClr"/>
          </a:solidFill>
          <a:prstDash val="solid"/>
        </a:ln>
        <a:ln w="38100" algn="ctr" cap="flat" cmpd="sng">
          <a:solidFill>
            <a:schemeClr val="phClr"/>
          </a:solidFill>
          <a:prstDash val="solid"/>
        </a:ln>
      </a:lnStyleLst>
      <a:effectStyleLst>
        <a:effectStyle>
          <a:effectLst>
            <a:outerShdw rotWithShape="0" dir="5400000" blurRad="40000" dist="20000">
              <a:srgbClr val="000000">
                <a:alpha val="38000"/>
              </a:srgbClr>
            </a:outerShdw>
          </a:effectLst>
        </a:effectStyle>
        <a:effectStyle>
          <a:effectLst>
            <a:outerShdw rotWithShape="0" dir="5400000" blurRad="40000" dist="23000">
              <a:srgbClr val="000000">
                <a:alpha val="35000"/>
              </a:srgbClr>
            </a:outerShdw>
          </a:effectLst>
        </a:effectStyle>
        <a:effectStyle>
          <a:effectLst>
            <a:outerShdw rotWithShape="0" dir="5400000" blurRad="40000" dist="23000">
              <a:srgbClr val="000000">
                <a:alpha val="35000"/>
              </a:srgbClr>
            </a:outerShdw>
          </a:effectLst>
          <a:scene3d>
            <a:camera prst="orthographicFront">
              <a:rot rev="0" lon="0" lat="0"/>
            </a:camera>
            <a:lightRig dir="t" rig="threePt">
              <a:rot rev="1200000" lon="0" lat="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b="180000" r="50000" l="50000"/>
          </a:path>
        </a:gradFill>
        <a:gradFill rotWithShape="1">
          <a:gsLst>
            <a:gs pos="0">
              <a:schemeClr val="phClr">
                <a:tint val="80000"/>
                <a:satMod val="300000"/>
              </a:schemeClr>
            </a:gs>
            <a:gs pos="100000">
              <a:schemeClr val="phClr">
                <a:shade val="30000"/>
                <a:satMod val="200000"/>
              </a:schemeClr>
            </a:gs>
          </a:gsLst>
          <a:path path="circle">
            <a:fillToRect t="50000" b="50000" r="50000" l="50000"/>
          </a:path>
        </a:gradFill>
      </a:bgFillStyleLst>
    </a:fmtScheme>
  </a:themeElements>
</a:theme>
</file>