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Lst>
  <p:sldSz cy="6858000" cx="9144000"/>
  <p:notesSz cx="6858000" cy="9144000"/>
  <p:embeddedFontLst>
    <p:embeddedFont>
      <p:font typeface="Arial Black"/>
      <p:regular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98" roundtripDataSignature="AMtx7mgaIRfG6k2Ww/r5TmZgAz3PAYiQ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font" Target="fonts/ArialBlack-regular.fntdata"/><Relationship Id="rId96" Type="http://schemas.openxmlformats.org/officeDocument/2006/relationships/slide" Target="slides/slide89.xml"/><Relationship Id="rId11" Type="http://schemas.openxmlformats.org/officeDocument/2006/relationships/slide" Target="slides/slide4.xml"/><Relationship Id="rId10" Type="http://schemas.openxmlformats.org/officeDocument/2006/relationships/slide" Target="slides/slide3.xml"/><Relationship Id="rId98" Type="http://customschemas.google.com/relationships/presentationmetadata" Target="meta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39" name="Google Shape;239;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Hello everyone and welcome to day two of NGS’s Virtual Precise Digital Leveling Course.</a:t>
            </a:r>
            <a:endParaRPr/>
          </a:p>
          <a:p>
            <a:pPr indent="0" lvl="0" marL="0" rtl="0" algn="l">
              <a:lnSpc>
                <a:spcPct val="100000"/>
              </a:lnSpc>
              <a:spcBef>
                <a:spcPts val="0"/>
              </a:spcBef>
              <a:spcAft>
                <a:spcPts val="0"/>
              </a:spcAft>
              <a:buSzPts val="1800"/>
              <a:buNone/>
            </a:pPr>
            <a:r>
              <a:rPr lang="en-US"/>
              <a:t>My name is…</a:t>
            </a:r>
            <a:endParaRPr/>
          </a:p>
          <a:p>
            <a:pPr indent="0" lvl="0" marL="0" rtl="0" algn="l">
              <a:lnSpc>
                <a:spcPct val="100000"/>
              </a:lnSpc>
              <a:spcBef>
                <a:spcPts val="0"/>
              </a:spcBef>
              <a:spcAft>
                <a:spcPts val="0"/>
              </a:spcAft>
              <a:buSzPts val="1800"/>
              <a:buNone/>
            </a:pPr>
            <a:r>
              <a:rPr lang="en-US"/>
              <a:t>I am NGS’s Regional Geodetic Advisor for the Northwest.  The Northwest Region includes the states of WA, OR and ID.</a:t>
            </a:r>
            <a:endParaRPr/>
          </a:p>
          <a:p>
            <a:pPr indent="0" lvl="0" marL="0" rtl="0" algn="l">
              <a:spcBef>
                <a:spcPts val="0"/>
              </a:spcBef>
              <a:spcAft>
                <a:spcPts val="0"/>
              </a:spcAft>
              <a:buClr>
                <a:schemeClr val="dk1"/>
              </a:buClr>
              <a:buSzPts val="1800"/>
              <a:buFont typeface="Arial"/>
              <a:buNone/>
            </a:pPr>
            <a:r>
              <a:t/>
            </a:r>
            <a:endParaRPr sz="1400">
              <a:solidFill>
                <a:srgbClr val="666666"/>
              </a:solidFill>
            </a:endParaRPr>
          </a:p>
          <a:p>
            <a:pPr indent="0" lvl="0" marL="0" rtl="0" algn="l">
              <a:lnSpc>
                <a:spcPct val="100000"/>
              </a:lnSpc>
              <a:spcBef>
                <a:spcPts val="0"/>
              </a:spcBef>
              <a:spcAft>
                <a:spcPts val="0"/>
              </a:spcAft>
              <a:buSzPts val="1400"/>
              <a:buNone/>
            </a:pPr>
            <a:r>
              <a:t/>
            </a:r>
            <a:endParaRPr/>
          </a:p>
        </p:txBody>
      </p:sp>
      <p:sp>
        <p:nvSpPr>
          <p:cNvPr id="240" name="Google Shape;240;p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9" name="Google Shape;309;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Dramatic picture illustrating potential hazards caused by buried utilities.  This buried gas pipeline </a:t>
            </a:r>
            <a:r>
              <a:rPr lang="en-US">
                <a:latin typeface="Arial"/>
                <a:ea typeface="Arial"/>
                <a:cs typeface="Arial"/>
                <a:sym typeface="Arial"/>
              </a:rPr>
              <a:t>near Appomattox, Virginia failed due to pipe corrosion on September 14, 2008.  </a:t>
            </a:r>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This photo really has nothing to do with requesting a utility locate to ensure safe digging but does grab viewer attention.</a:t>
            </a:r>
            <a:endParaRPr/>
          </a:p>
          <a:p>
            <a:pPr indent="-228600" lvl="0" marL="457200" marR="0" rtl="0" algn="l">
              <a:lnSpc>
                <a:spcPct val="100000"/>
              </a:lnSpc>
              <a:spcBef>
                <a:spcPts val="0"/>
              </a:spcBef>
              <a:spcAft>
                <a:spcPts val="0"/>
              </a:spcAft>
              <a:buSzPts val="1400"/>
              <a:buNone/>
            </a:pPr>
            <a:r>
              <a:t/>
            </a:r>
            <a:endParaRPr/>
          </a:p>
        </p:txBody>
      </p:sp>
      <p:sp>
        <p:nvSpPr>
          <p:cNvPr id="310" name="Google Shape;310;p30: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7" name="Google Shape;317;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Dramatic picture illustrating potential hazards caused by buried utilities.  This buried gas pipeline </a:t>
            </a:r>
            <a:r>
              <a:rPr lang="en-US">
                <a:latin typeface="Arial"/>
                <a:ea typeface="Arial"/>
                <a:cs typeface="Arial"/>
                <a:sym typeface="Arial"/>
              </a:rPr>
              <a:t>near Appomattox, Virginia failed due to pipe corrosion on September 14, 2008.  </a:t>
            </a:r>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This photo really has nothing to do with requesting a utility locate to ensure safe digging but does grab viewer attention.</a:t>
            </a:r>
            <a:endParaRPr/>
          </a:p>
          <a:p>
            <a:pPr indent="-228600" lvl="0" marL="457200" marR="0" rtl="0" algn="l">
              <a:lnSpc>
                <a:spcPct val="100000"/>
              </a:lnSpc>
              <a:spcBef>
                <a:spcPts val="0"/>
              </a:spcBef>
              <a:spcAft>
                <a:spcPts val="0"/>
              </a:spcAft>
              <a:buSzPts val="1400"/>
              <a:buNone/>
            </a:pPr>
            <a:r>
              <a:t/>
            </a:r>
            <a:endParaRPr/>
          </a:p>
        </p:txBody>
      </p:sp>
      <p:sp>
        <p:nvSpPr>
          <p:cNvPr id="318" name="Google Shape;318;p31: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7" name="Google Shape;327;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p>
        </p:txBody>
      </p:sp>
      <p:sp>
        <p:nvSpPr>
          <p:cNvPr id="328" name="Google Shape;328;p7: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8: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335" name="Google Shape;33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36" name="Google Shape;336;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Example of a 15 inch long, tapered stainless-steel turning pin with attached protective cap:  Lower turning pin showing the protective cap on for hammering into the ground which protects the smooth turning surface.  Upper turning pin showing the protective cap off and exposing the smooth turning surface.</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NOAA Manual NOS NGS 3, Geodetic Leveling; 3.5 Turning Points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9: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344" name="Google Shape;34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45" name="Google Shape;345;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Example stainless-steel turning pin and Urethane faced dead-blow hammer:  Picture showing the turning pin with protective cap on for hammering into the ground which protects the smooth turning surface.</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The Urethane faced dead-blow hammer, minimum 3 lbs., easily drives the turning pin in providing for a very stable setup for the leveling rods and does not damage the driving surface of the turning pin.</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NOAA Manual NOS NGS 3, Geodetic Leveling; 3.5 Turning Points</a:t>
            </a:r>
            <a:endParaRPr/>
          </a:p>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0: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352" name="Google Shape;352;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3" name="Google Shape;353;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Example turning plate:  Four views of a minimum 7 kg (15 lbs.) triangular shaped turning plate (also known as a “turtle”) with removable pointed feet and carrying handle.</a:t>
            </a:r>
            <a:endParaRPr/>
          </a:p>
          <a:p>
            <a:pPr indent="-228600" lvl="0" marL="45720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i="1" lang="en-US"/>
              <a:t>Turning plate. </a:t>
            </a:r>
            <a:r>
              <a:rPr lang="en-US"/>
              <a:t>When a turning pin cannot be driven efficiently, such as in the hard-packed gravel of a road shoulder, in very firm clay, or on a concrete sidewalk, use a turning plate (turtle). A turning plate should have (1) a definite high point, (2) three flat feet with removable points, and (3) weigh at least 7 kg (15 lb).</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NOAA Manual NOS NGS 3, Geodetic Leveling; 3.5 Turning Points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c3a0f75e0c_0_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
        <p:nvSpPr>
          <p:cNvPr id="359" name="Google Shape;359;gc3a0f75e0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60" name="Google Shape;360;gc3a0f75e0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Documents available through this link relating to geodetic leveling.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1: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367" name="Google Shape;36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8" name="Google Shape;368;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rtl="0" algn="l">
              <a:lnSpc>
                <a:spcPct val="80000"/>
              </a:lnSpc>
              <a:spcBef>
                <a:spcPts val="0"/>
              </a:spcBef>
              <a:spcAft>
                <a:spcPts val="0"/>
              </a:spcAft>
              <a:buSzPts val="1400"/>
              <a:buNone/>
            </a:pPr>
            <a:r>
              <a:rPr lang="en-US" sz="1260"/>
              <a:t>Example carrying the 3-meter level rod, turning pin and Urethane faced dead-blow hammer.</a:t>
            </a:r>
            <a:endParaRPr/>
          </a:p>
          <a:p>
            <a:pPr indent="-228600" lvl="0" marL="457200" rtl="0" algn="l">
              <a:lnSpc>
                <a:spcPct val="80000"/>
              </a:lnSpc>
              <a:spcBef>
                <a:spcPts val="0"/>
              </a:spcBef>
              <a:spcAft>
                <a:spcPts val="0"/>
              </a:spcAft>
              <a:buSzPts val="1400"/>
              <a:buNone/>
            </a:pPr>
            <a:r>
              <a:t/>
            </a:r>
            <a:endParaRPr sz="1260"/>
          </a:p>
          <a:p>
            <a:pPr indent="-228600" lvl="0" marL="457200" rtl="0" algn="l">
              <a:lnSpc>
                <a:spcPct val="80000"/>
              </a:lnSpc>
              <a:spcBef>
                <a:spcPts val="0"/>
              </a:spcBef>
              <a:spcAft>
                <a:spcPts val="0"/>
              </a:spcAft>
              <a:buSzPts val="1400"/>
              <a:buNone/>
            </a:pPr>
            <a:r>
              <a:rPr lang="en-US" sz="1260"/>
              <a:t>Note:  DO NOT TOUCH THE BAR-CODED INVAR WITH YOUR HAND.  Oils from your skin will stick to the Invar attracting dust and dirt and ultimately wear out the reading surface of the bar-code.  In this example, the rod person is cupping his hand over the bar-coded Invar while carrying the rod on his shoulder.</a:t>
            </a:r>
            <a:endParaRPr/>
          </a:p>
          <a:p>
            <a:pPr indent="-228600" lvl="0" marL="457200" rtl="0" algn="l">
              <a:lnSpc>
                <a:spcPct val="80000"/>
              </a:lnSpc>
              <a:spcBef>
                <a:spcPts val="0"/>
              </a:spcBef>
              <a:spcAft>
                <a:spcPts val="0"/>
              </a:spcAft>
              <a:buSzPts val="1400"/>
              <a:buNone/>
            </a:pPr>
            <a:r>
              <a:t/>
            </a:r>
            <a:endParaRPr sz="1260"/>
          </a:p>
          <a:p>
            <a:pPr indent="-228600" lvl="0" marL="457200" marR="0" rtl="0" algn="l">
              <a:lnSpc>
                <a:spcPct val="80000"/>
              </a:lnSpc>
              <a:spcBef>
                <a:spcPts val="0"/>
              </a:spcBef>
              <a:spcAft>
                <a:spcPts val="0"/>
              </a:spcAft>
              <a:buSzPts val="1400"/>
              <a:buNone/>
            </a:pPr>
            <a:r>
              <a:rPr i="1" lang="en-US" sz="1260"/>
              <a:t>General handling. </a:t>
            </a:r>
            <a:r>
              <a:rPr lang="en-US" sz="1260"/>
              <a:t>Because of its length, the leveling rod is so easily struck against objects that great care must be exercised when handling it.  Paint does not stick easily to the special materials used for rod scales. As a result, striking the rod against any hard object (such as poles, trees, signs, rocks, vehicles, or the ground) may chip paint off the scale, making it difficult to continue observing precisely and efficiently. Such shocks may also damage the inner spring assembly or the housing, causing unpredictable change in the length of the scale.</a:t>
            </a:r>
            <a:endParaRPr/>
          </a:p>
          <a:p>
            <a:pPr indent="-228600" lvl="0" marL="457200" marR="0" rtl="0" algn="l">
              <a:lnSpc>
                <a:spcPct val="80000"/>
              </a:lnSpc>
              <a:spcBef>
                <a:spcPts val="0"/>
              </a:spcBef>
              <a:spcAft>
                <a:spcPts val="0"/>
              </a:spcAft>
              <a:buSzPts val="1400"/>
              <a:buNone/>
            </a:pPr>
            <a:r>
              <a:t/>
            </a:r>
            <a:endParaRPr sz="1260"/>
          </a:p>
          <a:p>
            <a:pPr indent="-228600" lvl="0" marL="457200" marR="0" rtl="0" algn="l">
              <a:lnSpc>
                <a:spcPct val="80000"/>
              </a:lnSpc>
              <a:spcBef>
                <a:spcPts val="0"/>
              </a:spcBef>
              <a:spcAft>
                <a:spcPts val="0"/>
              </a:spcAft>
              <a:buSzPts val="1400"/>
              <a:buNone/>
            </a:pPr>
            <a:r>
              <a:rPr lang="en-US" sz="1260"/>
              <a:t>Carry the rod by holding it with one hand at the middle and balancing it face up across your shoulder. Do not touch the painted scale. Use your arm as a spring to absorb shocks.</a:t>
            </a:r>
            <a:endParaRPr/>
          </a:p>
          <a:p>
            <a:pPr indent="-228600" lvl="0" marL="457200" rtl="0" algn="l">
              <a:lnSpc>
                <a:spcPct val="80000"/>
              </a:lnSpc>
              <a:spcBef>
                <a:spcPts val="0"/>
              </a:spcBef>
              <a:spcAft>
                <a:spcPts val="0"/>
              </a:spcAft>
              <a:buSzPts val="1400"/>
              <a:buNone/>
            </a:pPr>
            <a:r>
              <a:t/>
            </a:r>
            <a:endParaRPr sz="1260"/>
          </a:p>
          <a:p>
            <a:pPr indent="-228600" lvl="0" marL="457200" rtl="0" algn="l">
              <a:lnSpc>
                <a:spcPct val="80000"/>
              </a:lnSpc>
              <a:spcBef>
                <a:spcPts val="0"/>
              </a:spcBef>
              <a:spcAft>
                <a:spcPts val="0"/>
              </a:spcAft>
              <a:buSzPts val="1400"/>
              <a:buNone/>
            </a:pPr>
            <a:r>
              <a:rPr lang="en-US" sz="1260"/>
              <a:t>NOAA Manual NOS NGS 3, Geodetic Leveling; 3.4 Leveling Rods; 3.4.3 Use and Maintenance</a:t>
            </a:r>
            <a:endParaRPr/>
          </a:p>
          <a:p>
            <a:pPr indent="-228600" lvl="0" marL="457200" rtl="0" algn="l">
              <a:lnSpc>
                <a:spcPct val="80000"/>
              </a:lnSpc>
              <a:spcBef>
                <a:spcPts val="0"/>
              </a:spcBef>
              <a:spcAft>
                <a:spcPts val="0"/>
              </a:spcAft>
              <a:buSzPts val="1400"/>
              <a:buNone/>
            </a:pPr>
            <a:r>
              <a:t/>
            </a:r>
            <a:endParaRPr sz="126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1: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375" name="Google Shape;375;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6" name="Google Shape;376;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Typical setup of the 3 meter level rod with adjustable brace poles.  </a:t>
            </a:r>
            <a:endParaRPr/>
          </a:p>
          <a:p>
            <a:pPr indent="-228600" lvl="0" marL="457200" rtl="0" algn="l">
              <a:lnSpc>
                <a:spcPct val="100000"/>
              </a:lnSpc>
              <a:spcBef>
                <a:spcPts val="0"/>
              </a:spcBef>
              <a:spcAft>
                <a:spcPts val="0"/>
              </a:spcAft>
              <a:buSzPts val="1400"/>
              <a:buNone/>
            </a:pPr>
            <a:r>
              <a:rPr lang="en-US"/>
              <a:t>Left Illustration:  Hold the rod with one hand and set one brace pole a fair distance from the rod to provide support with the other hand.  Squeezing the adjustable clamp allows the rod to be lengthened or shortened.</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Right Illustration: Hold the rod with the other hand and set the second brace pole a fair distance from the rod to provide support similar to the first brace pole.</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DO NOT hold and try to set both brace poles simultaneously as this places a lot of unwanted stress on the turning pin and could possibly affect its stability - elevation. </a:t>
            </a:r>
            <a:endParaRPr/>
          </a:p>
          <a:p>
            <a:pPr indent="-228600" lvl="0" marL="45720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Place the brace poles downwind from the rod, and arrange them so they do not interfere with the observer's line of sight.  Face the rod toward the instrument and plumb it by adjusting the lengths of the poles until the bubble in the circular level is centered precisely.</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NOAA Manual NOS NGS 3, Geodetic Leveling; 3.4 Leveling Rods; 3.4.3 Use and Maintenance</a:t>
            </a:r>
            <a:endParaRPr/>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2: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383" name="Google Shape;38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4" name="Google Shape;384;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NEVER PLACE THE BOTTOM OF THE ROD DIRECTLY ON THE GROUND OR OTHER IRREGULAR SURFACE.  This is the measurable surface of the level rod and should be protected from unnecessary wear and abrasion.  The relationship of the bottom surface of the rod to the bar-coded Invar is a critical feature of the level rod and is included as part of the rod’s precise calibration.  As this relationship changes due to surface wear on the bottom of the rod, a new rod calibration is required.</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An easy solution to holding the rod in an upright position, either idly during the leveling process or to temporarily show the rod for a quick check by the observer, is to place the rod on the toe of your boot or shoe.</a:t>
            </a:r>
            <a:endParaRPr/>
          </a:p>
          <a:p>
            <a:pPr indent="-228600" lvl="0" marL="45720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During a halt in the leveling operation, hold the rod vertically on the toe of your boot. Otherwise, place the rod in a protected location where it can be easily seen. Do not place it near the path of a vehicle Lay it gently on the ground, with the scale facing up and the circular level protected from stress. See that no dirt or rocks are kicked on the rod while it is on the ground.</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NOAA Manual NOS NGS 3, Geodetic Leveling; 3.4 Leveling Rods; 3.4.3 Use and Maintenance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c6f935727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c6f9357270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a:solidFill>
                  <a:schemeClr val="dk1"/>
                </a:solidFill>
              </a:rPr>
              <a:t>Today I will be talking about:</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-a “leveling unit” or leveling crew</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-creating and maintaining safety for the crew (must make your highest priority!)</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-equipment, use and setup</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-methods to complete the required daily collimation checks</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-terms:  “setup”, “section”, “line”, “loop”, “spur”, “single run”, and “double run”</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-observation guides and field note forms</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-important information required to perform precise geodetic leveling.</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-videos that demonstrate how to use leveling tools and equipment, and the field procedures required</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-several important tips to keep in mind (to minimize your chances for problems and hopefully improve your results!</a:t>
            </a:r>
            <a:endParaRPr>
              <a:solidFill>
                <a:schemeClr val="dk1"/>
              </a:solidFill>
            </a:endParaRPr>
          </a:p>
          <a:p>
            <a:pPr indent="0" lvl="0" marL="0" rtl="0" algn="l">
              <a:spcBef>
                <a:spcPts val="0"/>
              </a:spcBef>
              <a:spcAft>
                <a:spcPts val="0"/>
              </a:spcAft>
              <a:buClr>
                <a:schemeClr val="dk1"/>
              </a:buClr>
              <a:buSzPts val="1800"/>
              <a:buFont typeface="Arial"/>
              <a:buNone/>
            </a:pPr>
            <a:r>
              <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*Benchmark Reset Procedures document used for 3rd Order Resets, two methods for elevation transfers @ 3rd Order, and where to find the document.</a:t>
            </a:r>
            <a:endParaRPr>
              <a:solidFill>
                <a:schemeClr val="dk1"/>
              </a:solidFill>
            </a:endParaRPr>
          </a:p>
          <a:p>
            <a:pPr indent="0" lvl="0" marL="0" rtl="0" algn="l">
              <a:spcBef>
                <a:spcPts val="0"/>
              </a:spcBef>
              <a:spcAft>
                <a:spcPts val="0"/>
              </a:spcAft>
              <a:buNone/>
            </a:pPr>
            <a:r>
              <a:t/>
            </a:r>
            <a:endParaRPr/>
          </a:p>
        </p:txBody>
      </p:sp>
      <p:sp>
        <p:nvSpPr>
          <p:cNvPr id="250" name="Google Shape;250;gc6f9357270_0_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3: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391" name="Google Shape;39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2" name="Google Shape;392;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rtl="0" algn="l">
              <a:lnSpc>
                <a:spcPct val="80000"/>
              </a:lnSpc>
              <a:spcBef>
                <a:spcPts val="0"/>
              </a:spcBef>
              <a:spcAft>
                <a:spcPts val="0"/>
              </a:spcAft>
              <a:buSzPts val="1400"/>
              <a:buNone/>
            </a:pPr>
            <a:r>
              <a:rPr lang="en-US" sz="1125"/>
              <a:t>Example of driving a stainless-steel turning pin into the ground with the Urethane faced dead-blow hammer.  </a:t>
            </a:r>
            <a:endParaRPr/>
          </a:p>
          <a:p>
            <a:pPr indent="-228600" lvl="0" marL="457200" rtl="0" algn="l">
              <a:lnSpc>
                <a:spcPct val="80000"/>
              </a:lnSpc>
              <a:spcBef>
                <a:spcPts val="0"/>
              </a:spcBef>
              <a:spcAft>
                <a:spcPts val="0"/>
              </a:spcAft>
              <a:buSzPts val="1400"/>
              <a:buNone/>
            </a:pPr>
            <a:r>
              <a:t/>
            </a:r>
            <a:endParaRPr sz="1125"/>
          </a:p>
          <a:p>
            <a:pPr indent="-228600" lvl="0" marL="457200" rtl="0" algn="l">
              <a:lnSpc>
                <a:spcPct val="80000"/>
              </a:lnSpc>
              <a:spcBef>
                <a:spcPts val="0"/>
              </a:spcBef>
              <a:spcAft>
                <a:spcPts val="0"/>
              </a:spcAft>
              <a:buSzPts val="1400"/>
              <a:buNone/>
            </a:pPr>
            <a:r>
              <a:rPr lang="en-US" sz="1125"/>
              <a:t>This example illustrates using both hands for this process but it is possible to hold the rod on your shoulder with one hand while using the other to set the pin.</a:t>
            </a:r>
            <a:endParaRPr/>
          </a:p>
          <a:p>
            <a:pPr indent="-228600" lvl="0" marL="457200" rtl="0" algn="l">
              <a:lnSpc>
                <a:spcPct val="80000"/>
              </a:lnSpc>
              <a:spcBef>
                <a:spcPts val="0"/>
              </a:spcBef>
              <a:spcAft>
                <a:spcPts val="0"/>
              </a:spcAft>
              <a:buSzPts val="1400"/>
              <a:buNone/>
            </a:pPr>
            <a:r>
              <a:t/>
            </a:r>
            <a:endParaRPr sz="1125"/>
          </a:p>
          <a:p>
            <a:pPr indent="-228600" lvl="0" marL="457200" rtl="0" algn="l">
              <a:lnSpc>
                <a:spcPct val="80000"/>
              </a:lnSpc>
              <a:spcBef>
                <a:spcPts val="0"/>
              </a:spcBef>
              <a:spcAft>
                <a:spcPts val="0"/>
              </a:spcAft>
              <a:buSzPts val="1400"/>
              <a:buNone/>
            </a:pPr>
            <a:r>
              <a:rPr lang="en-US" sz="1125"/>
              <a:t>When using two hands to set the turning pin, as illustrated, place the rod flat on the ground (not pictured) with the Invar side facing up and not touching the ground.</a:t>
            </a:r>
            <a:endParaRPr/>
          </a:p>
          <a:p>
            <a:pPr indent="-228600" lvl="0" marL="45720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rPr i="1" lang="en-US" sz="1125"/>
              <a:t>Turning pin. </a:t>
            </a:r>
            <a:r>
              <a:rPr lang="en-US" sz="1125"/>
              <a:t>To set a turning pin, place the driving cap over the high point and use a 2-kg (4 lb) hammer to drive the pin into the ground. The faces of the hammer should be made of replaceable soft plastic, to prevent damage to</a:t>
            </a:r>
            <a:endParaRPr/>
          </a:p>
          <a:p>
            <a:pPr indent="-228600" lvl="0" marL="457200" marR="0" rtl="0" algn="l">
              <a:lnSpc>
                <a:spcPct val="80000"/>
              </a:lnSpc>
              <a:spcBef>
                <a:spcPts val="0"/>
              </a:spcBef>
              <a:spcAft>
                <a:spcPts val="0"/>
              </a:spcAft>
              <a:buSzPts val="1400"/>
              <a:buNone/>
            </a:pPr>
            <a:r>
              <a:rPr lang="en-US" sz="1125"/>
              <a:t>the driving cap. Do not hold the hammer with its head crossways when hammering, since this may damage the</a:t>
            </a:r>
            <a:endParaRPr/>
          </a:p>
          <a:p>
            <a:pPr indent="-228600" lvl="0" marL="457200" marR="0" rtl="0" algn="l">
              <a:lnSpc>
                <a:spcPct val="80000"/>
              </a:lnSpc>
              <a:spcBef>
                <a:spcPts val="0"/>
              </a:spcBef>
              <a:spcAft>
                <a:spcPts val="0"/>
              </a:spcAft>
              <a:buSzPts val="1400"/>
              <a:buNone/>
            </a:pPr>
            <a:r>
              <a:rPr lang="en-US" sz="1125"/>
              <a:t>metal part of the head and make replacement of the faces difficult. Drive the pin straight, not at an angle, until the driving shoulder is within 5 cm (2 in) of the ground. If the pin is set at an angle, or not driven deeply enough, it is more likely to rebound or settle. After setting the pin, remove the driving cap and carefully place the rod on the high point.</a:t>
            </a:r>
            <a:endParaRPr/>
          </a:p>
          <a:p>
            <a:pPr indent="-228600" lvl="0" marL="457200" marR="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rPr lang="en-US" sz="1125"/>
              <a:t>NOAA Manual NOS NGS 3, Geodetic Leveling; 3.5 Turning Points; 3.5.1 Selection and Use</a:t>
            </a:r>
            <a:endParaRPr/>
          </a:p>
          <a:p>
            <a:pPr indent="-228600" lvl="0" marL="457200" marR="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t/>
            </a:r>
            <a:endParaRPr sz="1125"/>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4: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398" name="Google Shape;39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9" name="Google Shape;399;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NEVER EVER SET UP ON ASPHALT!!!  Asphalt is an unstable surface and settlement during a single setup on asphalt cannot be controlled.  The settlement may be very slight and not dramatically detectable but it is still settlement and causes erroneous elevation differences during the leveling process.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5: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406" name="Google Shape;40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7" name="Google Shape;407;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Illustration depicting a setup on asphalt to emphasize the fact that this situation is NOT ACCEPTABLE for precision geodetic leveling.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6: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415" name="Google Shape;41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6" name="Google Shape;416;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Now, back to reality.  In today’s world of construction and development there is no way that setups on asphalt can be completely avoided.  So, if you must setup on asphalt, realize the hazards of probable settlement during the setups and take measures to minimize the impact on the elevations.</a:t>
            </a:r>
            <a:endParaRPr/>
          </a:p>
          <a:p>
            <a:pPr indent="-228600" lvl="0" marL="457200" rtl="0" algn="l">
              <a:lnSpc>
                <a:spcPct val="100000"/>
              </a:lnSpc>
              <a:spcBef>
                <a:spcPts val="0"/>
              </a:spcBef>
              <a:spcAft>
                <a:spcPts val="0"/>
              </a:spcAft>
              <a:buSzPts val="1400"/>
              <a:buNone/>
            </a:pPr>
            <a:r>
              <a:t/>
            </a:r>
            <a:endParaRPr/>
          </a:p>
          <a:p>
            <a:pPr indent="-228600" lvl="0" marL="457200" rtl="0" algn="l">
              <a:spcBef>
                <a:spcPts val="0"/>
              </a:spcBef>
              <a:spcAft>
                <a:spcPts val="0"/>
              </a:spcAft>
              <a:buClr>
                <a:schemeClr val="dk1"/>
              </a:buClr>
              <a:buSzPts val="1400"/>
              <a:buFont typeface="Arial"/>
              <a:buNone/>
            </a:pPr>
            <a:r>
              <a:rPr lang="en-US">
                <a:solidFill>
                  <a:schemeClr val="dk1"/>
                </a:solidFill>
              </a:rPr>
              <a:t>Realize the hazards of probable settlement during setups on asphalt and take measures to minimize the impact on the elevations.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7: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422" name="Google Shape;422;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3" name="Google Shape;423;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Remove the pointed feet from the turning plates and setup on the broad, flat surfaces of the support feet.  Use a whisk broom to sweep little rocks, asphalt pieces, and other loose items from the asphalt surface so the support feet won’t settle into the asphalt during the setup.</a:t>
            </a:r>
            <a:endParaRPr/>
          </a:p>
          <a:p>
            <a:pPr indent="-228600" lvl="0" marL="4572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Stomp the turtle well onto the cleaned asphalt surface to help minimize settlement.</a:t>
            </a:r>
            <a:endParaRPr/>
          </a:p>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8: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429" name="Google Shape;42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0" name="Google Shape;43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View of the bottom of the rod held in place on top of the turning pin by the centering guide.  The centering guide keeps the rod setups very consistently in the bottom, center, towards the front of the rod, directly below the Invar.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9: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436" name="Google Shape;436;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7" name="Google Shape;437;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A critical mistake is to set the rod on the turning pin but failing to notice the bottom of the rod is not on the turning pin but the centering guide is on top of the turning pin.  Usually in this situation, when the rod is turned the opposite direction, the bottom of the rod drops onto the turning pin as it is supposed to be.  This will produce an error of about a cm as the centering guide is about that thick and the section will not check backward and forward runnings.</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This is the rod person’s responsibility and must be constantly checked every setup to ensure this does not happen.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0: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445" name="Google Shape;44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6" name="Google Shape;446;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View of the bottom of the rod on top of the turning pin without the use of  the centering guide.  The rod person must check and ensure the bottom, center of the rod is on the turning pin every setup.  This is an acceptable practice and will produce elevation differences equal to using the centering guide, as long as special care is given to ensure proper setups.  </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This practice is not recommended to be used by novice rod persons or during windy conditions when the rod is easily blown off the turning pin.</a:t>
            </a:r>
            <a:endParaRPr/>
          </a:p>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2: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452" name="Google Shape;452;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3" name="Google Shape;453;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rtl="0" algn="l">
              <a:lnSpc>
                <a:spcPct val="80000"/>
              </a:lnSpc>
              <a:spcBef>
                <a:spcPts val="0"/>
              </a:spcBef>
              <a:spcAft>
                <a:spcPts val="0"/>
              </a:spcAft>
              <a:buSzPts val="1400"/>
              <a:buNone/>
            </a:pPr>
            <a:r>
              <a:rPr lang="en-US" sz="1125"/>
              <a:t>Use of the 2-cm spacer.  The spacer is used to lift the bottom of the rod above an interfering surface such as concrete surrounding a brass survey disk.  The base of the level rods are quite wide, wider than the survey disks, which in many cases are set in such a way that the surrounding concrete is higher than the center (datum) of the disk.  It is critical that the bottom of the rod be placed on the center of the survey disk and not accidentally on the surrounding concrete. When using the spacer, ensure it is placed directly on the center of the disk.</a:t>
            </a:r>
            <a:endParaRPr/>
          </a:p>
          <a:p>
            <a:pPr indent="-228600" lvl="0" marL="45720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rPr lang="en-US" sz="1125"/>
              <a:t>When a spacer is used, either the same spacer or another one identical in height must be used on the turning point of the same setup. Make a note on the recording form whenever a spacer is used. To use a single spacer, place it under the backsight rod of the setup. After reading the backsight, place the spacer under the foresight rod. </a:t>
            </a:r>
            <a:endParaRPr/>
          </a:p>
          <a:p>
            <a:pPr indent="-228600" lvl="0" marL="457200" marR="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rPr lang="en-US" sz="1125"/>
              <a:t>The height of the spacer is included in the observed heights of both the backsight and the foresight; therefore, the extra height is canceled when the elevation difference is computed.  A pair of spacers, manufactured and calibrated to agree in height within 0.05 mm (0.0015 ft), can be used simultaneously for a more efficient operation.</a:t>
            </a:r>
            <a:endParaRPr/>
          </a:p>
          <a:p>
            <a:pPr indent="-228600" lvl="0" marL="457200" marR="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rPr lang="en-US" sz="1125"/>
              <a:t>NOAA Manual NOS NGS 3, Geodetic Leveling; 3.7 Observing Routine; 3.7.4 Precautions to Take at Control Points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9" name="Google Shape;459;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i="1" lang="en-US"/>
              <a:t>Identify the control point:  </a:t>
            </a:r>
            <a:r>
              <a:rPr lang="en-US"/>
              <a:t>The leveling rod must rest on a clearly defined point. On a horizontal surface, the control point is the highest point of the mark. On a vertical surface, it is at the intersection of a pair of crossed lines (the exact center of a bench mark disk, fig. 3-76).  The one exception to these rules occurs if some other point is specifically defined in the description of the control point. If any other point is used, describe it clearly in the leveling records.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Center the base plate of the rod precisely on the control point. If the point is in a location that does not permit this, use the center of the back or front edge before resorting to a comer of the base plate.  If a mark is very flat, use a spacer placed exactly at the center. Sometimes the concrete around a disk may prevent centering or rotating the rod. Use a spacer in this situation as well.</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NOAA Manual NOS NGS 3, Geodetic Leveling; 3.7 Observing Routine; 3.7.4 Precautions to Take at Control Points</a:t>
            </a:r>
            <a:endParaRPr/>
          </a:p>
          <a:p>
            <a:pPr indent="-228600" lvl="0" marL="457200" marR="0" rtl="0" algn="l">
              <a:lnSpc>
                <a:spcPct val="100000"/>
              </a:lnSpc>
              <a:spcBef>
                <a:spcPts val="0"/>
              </a:spcBef>
              <a:spcAft>
                <a:spcPts val="0"/>
              </a:spcAft>
              <a:buSzPts val="1400"/>
              <a:buNone/>
            </a:pPr>
            <a:r>
              <a:t/>
            </a:r>
            <a:endParaRPr/>
          </a:p>
        </p:txBody>
      </p:sp>
      <p:sp>
        <p:nvSpPr>
          <p:cNvPr id="460" name="Google Shape;460;p32: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256" name="Google Shape;25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57" name="Google Shape;25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typical leveling crew includes:</a:t>
            </a:r>
            <a:endParaRPr/>
          </a:p>
          <a:p>
            <a:pPr indent="0" lvl="0" marL="0" rtl="0" algn="l">
              <a:lnSpc>
                <a:spcPct val="100000"/>
              </a:lnSpc>
              <a:spcBef>
                <a:spcPts val="0"/>
              </a:spcBef>
              <a:spcAft>
                <a:spcPts val="0"/>
              </a:spcAft>
              <a:buSzPts val="1400"/>
              <a:buNone/>
            </a:pPr>
            <a:r>
              <a:rPr lang="en-US"/>
              <a:t>-One Observer (Instrument Person)*</a:t>
            </a:r>
            <a:endParaRPr/>
          </a:p>
          <a:p>
            <a:pPr indent="0" lvl="0" marL="0" rtl="0" algn="l">
              <a:lnSpc>
                <a:spcPct val="100000"/>
              </a:lnSpc>
              <a:spcBef>
                <a:spcPts val="0"/>
              </a:spcBef>
              <a:spcAft>
                <a:spcPts val="0"/>
              </a:spcAft>
              <a:buSzPts val="1400"/>
              <a:buNone/>
            </a:pPr>
            <a:r>
              <a:rPr lang="en-US"/>
              <a:t>-Two Rod People*</a:t>
            </a:r>
            <a:endParaRPr/>
          </a:p>
          <a:p>
            <a:pPr indent="0" lvl="0" marL="0" rtl="0" algn="l">
              <a:lnSpc>
                <a:spcPct val="100000"/>
              </a:lnSpc>
              <a:spcBef>
                <a:spcPts val="0"/>
              </a:spcBef>
              <a:spcAft>
                <a:spcPts val="0"/>
              </a:spcAft>
              <a:buSzPts val="1400"/>
              <a:buNone/>
            </a:pPr>
            <a:r>
              <a:rPr lang="en-US"/>
              <a:t>-One or Two Vehicles</a:t>
            </a:r>
            <a:endParaRPr/>
          </a:p>
          <a:p>
            <a:pPr indent="0" lvl="0" marL="0" rtl="0" algn="l">
              <a:lnSpc>
                <a:spcPct val="100000"/>
              </a:lnSpc>
              <a:spcBef>
                <a:spcPts val="0"/>
              </a:spcBef>
              <a:spcAft>
                <a:spcPts val="0"/>
              </a:spcAft>
              <a:buSzPts val="1400"/>
              <a:buNone/>
            </a:pPr>
            <a:r>
              <a:rPr lang="en-US"/>
              <a:t>	one to transport rods and equipment*</a:t>
            </a:r>
            <a:endParaRPr/>
          </a:p>
          <a:p>
            <a:pPr indent="0" lvl="0" marL="0" rtl="0" algn="l">
              <a:lnSpc>
                <a:spcPct val="100000"/>
              </a:lnSpc>
              <a:spcBef>
                <a:spcPts val="0"/>
              </a:spcBef>
              <a:spcAft>
                <a:spcPts val="0"/>
              </a:spcAft>
              <a:buSzPts val="1400"/>
              <a:buNone/>
            </a:pPr>
            <a:r>
              <a:rPr lang="en-US"/>
              <a:t>	one to drop at end of days work</a:t>
            </a:r>
            <a:endParaRPr/>
          </a:p>
          <a:p>
            <a:pPr indent="0" lvl="0" marL="0" rtl="0" algn="l">
              <a:lnSpc>
                <a:spcPct val="100000"/>
              </a:lnSpc>
              <a:spcBef>
                <a:spcPts val="0"/>
              </a:spcBef>
              <a:spcAft>
                <a:spcPts val="0"/>
              </a:spcAft>
              <a:buSzPts val="1400"/>
              <a:buNone/>
            </a:pPr>
            <a:r>
              <a:rPr lang="en-US"/>
              <a:t>-Safety People if Necessary</a:t>
            </a:r>
            <a:endParaRPr/>
          </a:p>
          <a:p>
            <a:pPr indent="0" lvl="0" marL="0" rtl="0" algn="l">
              <a:lnSpc>
                <a:spcPct val="100000"/>
              </a:lnSpc>
              <a:spcBef>
                <a:spcPts val="0"/>
              </a:spcBef>
              <a:spcAft>
                <a:spcPts val="0"/>
              </a:spcAft>
              <a:buSzPts val="1400"/>
              <a:buNone/>
            </a:pPr>
            <a:r>
              <a:rPr lang="en-US"/>
              <a:t>	for example, someone to drive behind the crew</a:t>
            </a:r>
            <a:endParaRPr/>
          </a:p>
          <a:p>
            <a:pPr indent="0" lvl="0" marL="0" rtl="0" algn="l">
              <a:lnSpc>
                <a:spcPct val="100000"/>
              </a:lnSpc>
              <a:spcBef>
                <a:spcPts val="0"/>
              </a:spcBef>
              <a:spcAft>
                <a:spcPts val="0"/>
              </a:spcAft>
              <a:buSzPts val="1400"/>
              <a:buNone/>
            </a:pPr>
            <a:r>
              <a:rPr lang="en-US"/>
              <a:t>-One Pacer to help with setups</a:t>
            </a:r>
            <a:endParaRPr/>
          </a:p>
          <a:p>
            <a:pPr indent="0" lvl="0" marL="0" rtl="0" algn="l">
              <a:lnSpc>
                <a:spcPct val="100000"/>
              </a:lnSpc>
              <a:spcBef>
                <a:spcPts val="0"/>
              </a:spcBef>
              <a:spcAft>
                <a:spcPts val="0"/>
              </a:spcAft>
              <a:buSzPts val="1400"/>
              <a:buNone/>
            </a:pPr>
            <a:r>
              <a:rPr lang="en-US">
                <a:solidFill>
                  <a:srgbClr val="0000FF"/>
                </a:solidFill>
              </a:rPr>
              <a:t>-Level*, Rods*, Thermosters*</a:t>
            </a:r>
            <a:endParaRPr>
              <a:solidFill>
                <a:srgbClr val="0000FF"/>
              </a:solidFill>
            </a:endParaRPr>
          </a:p>
          <a:p>
            <a:pPr indent="0" lvl="0" marL="0" rtl="0" algn="l">
              <a:lnSpc>
                <a:spcPct val="100000"/>
              </a:lnSpc>
              <a:spcBef>
                <a:spcPts val="0"/>
              </a:spcBef>
              <a:spcAft>
                <a:spcPts val="0"/>
              </a:spcAft>
              <a:buSzPts val="1400"/>
              <a:buNone/>
            </a:pPr>
            <a:r>
              <a:rPr lang="en-US">
                <a:solidFill>
                  <a:srgbClr val="0000FF"/>
                </a:solidFill>
              </a:rPr>
              <a:t>-Turtles*, Turning Pins*, Spacers, Centering Guides</a:t>
            </a:r>
            <a:endParaRPr>
              <a:solidFill>
                <a:srgbClr val="0000FF"/>
              </a:solidFill>
            </a:endParaRPr>
          </a:p>
          <a:p>
            <a:pPr indent="0" lvl="0" marL="0" rtl="0" algn="l">
              <a:lnSpc>
                <a:spcPct val="100000"/>
              </a:lnSpc>
              <a:spcBef>
                <a:spcPts val="0"/>
              </a:spcBef>
              <a:spcAft>
                <a:spcPts val="0"/>
              </a:spcAft>
              <a:buSzPts val="1400"/>
              <a:buNone/>
            </a:pPr>
            <a:r>
              <a:rPr lang="en-US"/>
              <a:t>-Computer to Download and Process Data*</a:t>
            </a:r>
            <a:endParaRPr/>
          </a:p>
          <a:p>
            <a:pPr indent="0" lvl="0" marL="457200" rtl="0" algn="l">
              <a:lnSpc>
                <a:spcPct val="100000"/>
              </a:lnSpc>
              <a:spcBef>
                <a:spcPts val="0"/>
              </a:spcBef>
              <a:spcAft>
                <a:spcPts val="0"/>
              </a:spcAft>
              <a:buNone/>
            </a:pPr>
            <a:r>
              <a:rPr lang="en-US"/>
              <a:t>* </a:t>
            </a:r>
            <a:r>
              <a:rPr lang="en-US"/>
              <a:t>= Required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62" name="Google Shape;562;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So, where do you setup your level rod on this flat disk with the “high point” clearly located between the “S” and “U” of the word “SURVEY” on the edge of the disk?</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“Tradition” says to level to the “high point” on the disk.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Where will the elevation be published to this mark - to millimeters?  Where is the “datum” for this mark?</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Where will I measure from up to my GPS receiver to determine elevation for my survey project?  From the “BOTTOM” of the center of the “cross” which is a surface never, ever measured by leveling methods.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So, if you level to any point  on a mark other than the top of the disk at the “cross” (datum of the disk) it MUST be recorded in the station description, e.g. add the note “the high point leveled to on the disk was between the S and U of SURVEY on the edge of the disk” as the last line in the station description.</a:t>
            </a:r>
            <a:endParaRPr/>
          </a:p>
        </p:txBody>
      </p:sp>
      <p:sp>
        <p:nvSpPr>
          <p:cNvPr id="563" name="Google Shape;563;p33: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73" name="Google Shape;573;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So, where do you setup your level rod on this disk with the “high point” clearly off-center?</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Obviously this mark should be “destroyed” and replaced with an improved monument.</a:t>
            </a:r>
            <a:endParaRPr/>
          </a:p>
        </p:txBody>
      </p:sp>
      <p:sp>
        <p:nvSpPr>
          <p:cNvPr id="574" name="Google Shape;574;p34: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80" name="Google Shape;580;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So, where do you setup your level rod on this type of deep-driven rod mark?  You must open the lid as the “datum” point is the top center of the rod.</a:t>
            </a:r>
            <a:endParaRPr/>
          </a:p>
        </p:txBody>
      </p:sp>
      <p:sp>
        <p:nvSpPr>
          <p:cNvPr id="581" name="Google Shape;581;p35: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87" name="Google Shape;587;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Ensure the level rod is “cleanly” resting on top of on this type of deep-driven rod mark.  Rotate rod back and forth slightly to ensure base plate of level rod is centered on metal rod and not “hung up” on something which is hard to see in the recessed area.</a:t>
            </a:r>
            <a:endParaRPr/>
          </a:p>
        </p:txBody>
      </p:sp>
      <p:sp>
        <p:nvSpPr>
          <p:cNvPr id="588" name="Google Shape;588;p36: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c3a0f75e0c_0_98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
        <p:nvSpPr>
          <p:cNvPr id="593" name="Google Shape;593;gc3a0f75e0c_0_9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94" name="Google Shape;594;gc3a0f75e0c_0_9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a:solidFill>
                  <a:schemeClr val="dk1"/>
                </a:solidFill>
              </a:rPr>
              <a:t>“Dappled” light – mix of sun and shadow can “confuse” the digital level and the instrument may not be able to read the rod.  Try to rotate the rod to remove or minimize this effect or fully shade the rod  and try another reading.  Sometimes the instrument location can be changed to get a different lighting effect on the rod.  If this is a foresight, the rod may be able to be moved to a better location.</a:t>
            </a:r>
            <a:endParaRPr>
              <a:solidFill>
                <a:schemeClr val="dk1"/>
              </a:solidFill>
            </a:endParaRPr>
          </a:p>
          <a:p>
            <a:pPr indent="0" lvl="0" marL="0" rtl="0" algn="l">
              <a:spcBef>
                <a:spcPts val="0"/>
              </a:spcBef>
              <a:spcAft>
                <a:spcPts val="0"/>
              </a:spcAft>
              <a:buClr>
                <a:schemeClr val="dk1"/>
              </a:buClr>
              <a:buSzPts val="1800"/>
              <a:buFont typeface="Arial"/>
              <a:buNone/>
            </a:pPr>
            <a:r>
              <a:t/>
            </a:r>
            <a:endParaRPr>
              <a:solidFill>
                <a:schemeClr val="dk1"/>
              </a:solidFill>
            </a:endParaRPr>
          </a:p>
          <a:p>
            <a:pPr indent="0" lvl="0" marL="0" rtl="0" algn="l">
              <a:spcBef>
                <a:spcPts val="0"/>
              </a:spcBef>
              <a:spcAft>
                <a:spcPts val="0"/>
              </a:spcAft>
              <a:buClr>
                <a:schemeClr val="dk1"/>
              </a:buClr>
              <a:buSzPts val="1800"/>
              <a:buFont typeface="Arial"/>
              <a:buNone/>
            </a:pPr>
            <a:r>
              <a:rPr lang="en-US">
                <a:solidFill>
                  <a:schemeClr val="dk1"/>
                </a:solidFill>
              </a:rPr>
              <a:t>Knowing this situation exists when working around trees or tall brush the rodmen should try and find setups which will provide setups free of this effect, especially when they become the next backsight.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1" name="Google Shape;601;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rtl="0" algn="l">
              <a:lnSpc>
                <a:spcPct val="80000"/>
              </a:lnSpc>
              <a:spcBef>
                <a:spcPts val="0"/>
              </a:spcBef>
              <a:spcAft>
                <a:spcPts val="0"/>
              </a:spcAft>
              <a:buSzPts val="1400"/>
              <a:buNone/>
            </a:pPr>
            <a:r>
              <a:rPr lang="en-US" sz="1395"/>
              <a:t>Example of the NGS manufactured, manually read and recorded, thermistor unit mounted on a rigid leg tripod.</a:t>
            </a:r>
            <a:endParaRPr/>
          </a:p>
          <a:p>
            <a:pPr indent="-228600" lvl="0" marL="457200" rtl="0" algn="l">
              <a:lnSpc>
                <a:spcPct val="80000"/>
              </a:lnSpc>
              <a:spcBef>
                <a:spcPts val="0"/>
              </a:spcBef>
              <a:spcAft>
                <a:spcPts val="0"/>
              </a:spcAft>
              <a:buSzPts val="1400"/>
              <a:buNone/>
            </a:pPr>
            <a:r>
              <a:t/>
            </a:r>
            <a:endParaRPr i="1" sz="1395"/>
          </a:p>
          <a:p>
            <a:pPr indent="-228600" lvl="0" marL="457200" rtl="0" algn="l">
              <a:lnSpc>
                <a:spcPct val="80000"/>
              </a:lnSpc>
              <a:spcBef>
                <a:spcPts val="0"/>
              </a:spcBef>
              <a:spcAft>
                <a:spcPts val="0"/>
              </a:spcAft>
              <a:buSzPts val="1400"/>
              <a:buNone/>
            </a:pPr>
            <a:r>
              <a:rPr i="1" lang="en-US" sz="1395"/>
              <a:t>Measuring air-temperature difference: </a:t>
            </a:r>
            <a:r>
              <a:rPr lang="en-US" sz="1395"/>
              <a:t>The best mathematical models for computing refraction corrections depend upon measuring at least one air temperature difference during every setup. Temperatures are measured at two different heights above the ground. The difference is computed by subtracting the temperature at the bottom from that at the top. It is usually negative during daylight hours when the Sun heats the ground, warming the lower air layers. It is positive when the air near the ground is cooler than that above it. Use aspirated thermometers, accurate to ± 0. l° C (± 0.2° F), to measure the temperature difference. A typical measuring system includes two thermistors, each shaded by a metal tube and aspirated by a small, battery powered fan. A digital display permits readings to be made from either thermistor.  Air movement across the thermistors should be equal at all times. Check for air movement by placing your hand in front of each thermistor.</a:t>
            </a:r>
            <a:endParaRPr/>
          </a:p>
          <a:p>
            <a:pPr indent="-228600" lvl="0" marL="457200" rtl="0" algn="l">
              <a:lnSpc>
                <a:spcPct val="80000"/>
              </a:lnSpc>
              <a:spcBef>
                <a:spcPts val="0"/>
              </a:spcBef>
              <a:spcAft>
                <a:spcPts val="0"/>
              </a:spcAft>
              <a:buSzPts val="1400"/>
              <a:buNone/>
            </a:pPr>
            <a:r>
              <a:t/>
            </a:r>
            <a:endParaRPr sz="1395"/>
          </a:p>
          <a:p>
            <a:pPr indent="-228600" lvl="0" marL="457200" rtl="0" algn="l">
              <a:lnSpc>
                <a:spcPct val="80000"/>
              </a:lnSpc>
              <a:spcBef>
                <a:spcPts val="0"/>
              </a:spcBef>
              <a:spcAft>
                <a:spcPts val="0"/>
              </a:spcAft>
              <a:buSzPts val="1400"/>
              <a:buNone/>
            </a:pPr>
            <a:r>
              <a:rPr lang="en-US" sz="1395"/>
              <a:t>NOAA Manual NOS NGS 3, Geodetic Leveling; 3.6 Atmospheric Conditions;  3.6.1 Air Temperature, Sun, and Wind</a:t>
            </a:r>
            <a:endParaRPr sz="1395"/>
          </a:p>
        </p:txBody>
      </p:sp>
      <p:sp>
        <p:nvSpPr>
          <p:cNvPr id="602" name="Google Shape;602;p44: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8" name="Google Shape;608;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Example of the NGS manufactured, digitally displayed and recorded, thermistor unit mounted on a rigid leg tripod.</a:t>
            </a:r>
            <a:endParaRPr/>
          </a:p>
          <a:p>
            <a:pPr indent="-228600" lvl="0" marL="457200" marR="0" rtl="0" algn="l">
              <a:lnSpc>
                <a:spcPct val="100000"/>
              </a:lnSpc>
              <a:spcBef>
                <a:spcPts val="0"/>
              </a:spcBef>
              <a:spcAft>
                <a:spcPts val="0"/>
              </a:spcAft>
              <a:buSzPts val="1400"/>
              <a:buNone/>
            </a:pPr>
            <a:r>
              <a:t/>
            </a:r>
            <a:endParaRPr i="1"/>
          </a:p>
          <a:p>
            <a:pPr indent="-228600" lvl="0" marL="457200" marR="0" rtl="0" algn="l">
              <a:lnSpc>
                <a:spcPct val="100000"/>
              </a:lnSpc>
              <a:spcBef>
                <a:spcPts val="0"/>
              </a:spcBef>
              <a:spcAft>
                <a:spcPts val="0"/>
              </a:spcAft>
              <a:buSzPts val="1400"/>
              <a:buNone/>
            </a:pPr>
            <a:r>
              <a:rPr i="1" lang="en-US"/>
              <a:t>Measuring air-temperature difference: </a:t>
            </a:r>
            <a:r>
              <a:rPr lang="en-US"/>
              <a:t>The best mathematical models for computing refraction corrections depend upon measuring at least one air temperature difference during every setup. Temperatures are measured at two different heights above the ground. The difference is computed by subtracting the temperature at the bottom from that at the top. It is usually negative during daylight hours when the Sun heats the ground, warming the lower air layers. It is positive when the air near the ground is cooler than that above it. Use aspirated thermometers, accurate to ± 0. l° C (± 0.2° F), to measure the temperature difference. A typical measuring system includes two thermistors, each shaded by a metal tube and aspirated by a small, battery powered fan. A digital display permits readings to be made from either thermistor.  Air movement across the thermistors should be equal at all times. Check for air movement by placing your hand in front of each thermistor.</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NOAA Manual NOS NGS 3, Geodetic Leveling; 3.6 Atmospheric Conditions;  3.6.1 Air Temperature, Sun, and Wind</a:t>
            </a:r>
            <a:endParaRPr/>
          </a:p>
          <a:p>
            <a:pPr indent="-228600" lvl="0" marL="457200" marR="0" rtl="0" algn="l">
              <a:lnSpc>
                <a:spcPct val="100000"/>
              </a:lnSpc>
              <a:spcBef>
                <a:spcPts val="0"/>
              </a:spcBef>
              <a:spcAft>
                <a:spcPts val="0"/>
              </a:spcAft>
              <a:buSzPts val="1400"/>
              <a:buNone/>
            </a:pPr>
            <a:r>
              <a:t/>
            </a:r>
            <a:endParaRPr/>
          </a:p>
        </p:txBody>
      </p:sp>
      <p:sp>
        <p:nvSpPr>
          <p:cNvPr id="609" name="Google Shape;609;p45: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c3a0f75e0c_0_10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c3a0f75e0c_0_10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gc3a0f75e0c_0_1066: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23" name="Google Shape;623;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So, where do you setup your level rod on this type of survey disk set vertically in a wall or bridge abutment?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How do you setup your GPS receiver on this type of survey disk set vertically in a wall or bridge abutment?</a:t>
            </a:r>
            <a:endParaRPr/>
          </a:p>
        </p:txBody>
      </p:sp>
      <p:sp>
        <p:nvSpPr>
          <p:cNvPr id="624" name="Google Shape;624;p37: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30" name="Google Shape;630;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i="1" lang="en-US"/>
              <a:t>Use a short scale known as an Invar strip: </a:t>
            </a:r>
            <a:endParaRPr/>
          </a:p>
          <a:p>
            <a:pPr indent="-228600" lvl="0" marL="457200" marR="0" rtl="0" algn="l">
              <a:lnSpc>
                <a:spcPct val="100000"/>
              </a:lnSpc>
              <a:spcBef>
                <a:spcPts val="0"/>
              </a:spcBef>
              <a:spcAft>
                <a:spcPts val="0"/>
              </a:spcAft>
              <a:buSzPts val="1400"/>
              <a:buNone/>
            </a:pPr>
            <a:r>
              <a:rPr lang="en-US"/>
              <a:t>1. During the setup, which includes the control point, adjust the instrument height so that when the instrument</a:t>
            </a:r>
            <a:endParaRPr/>
          </a:p>
          <a:p>
            <a:pPr indent="-228600" lvl="0" marL="457200" marR="0" rtl="0" algn="l">
              <a:lnSpc>
                <a:spcPct val="100000"/>
              </a:lnSpc>
              <a:spcBef>
                <a:spcPts val="0"/>
              </a:spcBef>
              <a:spcAft>
                <a:spcPts val="0"/>
              </a:spcAft>
              <a:buSzPts val="1400"/>
              <a:buNone/>
            </a:pPr>
            <a:r>
              <a:rPr lang="en-US"/>
              <a:t>is leveled the line of sight is as close to the control point as possible.</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2. Two people should hold the scale, one at the top and the other at the bottom.  Center the index line of</a:t>
            </a:r>
            <a:endParaRPr/>
          </a:p>
          <a:p>
            <a:pPr indent="-228600" lvl="0" marL="457200" marR="0" rtl="0" algn="l">
              <a:lnSpc>
                <a:spcPct val="100000"/>
              </a:lnSpc>
              <a:spcBef>
                <a:spcPts val="0"/>
              </a:spcBef>
              <a:spcAft>
                <a:spcPts val="0"/>
              </a:spcAft>
              <a:buSzPts val="1400"/>
              <a:buNone/>
            </a:pPr>
            <a:r>
              <a:rPr lang="en-US"/>
              <a:t>the scale on the point.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3. Plumb the scale by observing it through the instrument and aligning the scale with the vertical reticule line. When necessary, support and plumb the scale with a carpenter's level.</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4. Observe the scale exactly as though it were rod 1 in a routine setup. Make a note that the short scale was used.</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NOAA Manual NOS NGS 3, Geodetic Leveling; 3.7 Observing Routine; 3.7.5 Leveling to Awkward Control Points</a:t>
            </a:r>
            <a:endParaRPr/>
          </a:p>
        </p:txBody>
      </p:sp>
      <p:sp>
        <p:nvSpPr>
          <p:cNvPr id="631" name="Google Shape;631;p38: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264" name="Google Shape;26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65" name="Google Shape;265;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For production geodeti</a:t>
            </a:r>
            <a:r>
              <a:rPr lang="en-US"/>
              <a:t>c</a:t>
            </a:r>
            <a:r>
              <a:rPr b="0" i="0" lang="en-US" sz="1800" u="none" cap="none" strike="noStrike">
                <a:solidFill>
                  <a:srgbClr val="000000"/>
                </a:solidFill>
                <a:latin typeface="Arial"/>
                <a:ea typeface="Arial"/>
                <a:cs typeface="Arial"/>
                <a:sym typeface="Arial"/>
              </a:rPr>
              <a:t> leveling a minimum sized crew would require three people; an instrument operator and two people maintaining the rods and turning points.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Don’t forget support personnel when considering cost estimates for geodetic leveling, especially safety personnel.  There are more than just “3” people needed to successfully accomplish higher order geodetic leveling.</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The other dramatic change to the electronic digital/bar-code leveling system equipment is the Invar bar-code rod </a:t>
            </a:r>
            <a:r>
              <a:rPr lang="en-US">
                <a:solidFill>
                  <a:schemeClr val="dk1"/>
                </a:solidFill>
              </a:rPr>
              <a:t>– a whole new concept and design over conventional optical leveling systems –</a:t>
            </a:r>
            <a:r>
              <a:rPr lang="en-US"/>
              <a:t> </a:t>
            </a:r>
            <a:r>
              <a:rPr lang="en-US"/>
              <a:t>There are no numbers for reading height differences – just a bar-code.</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*Where is 0.5 meter on this rod?  That is important as you are not allowed to read below 0.5 meter during leveling setups.  (We’ve placed electricians black tape on the rod to indicate 0.5 meter at the top of the tape to assist in setups).</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US"/>
              <a:t>This is a Leica, single piece, calibrated, 3 meter, Invar rod with brace struts and leveling vial typical of those for Topcon and Trimble, though with different bar-code scales, required for 1</a:t>
            </a:r>
            <a:r>
              <a:rPr baseline="30000" lang="en-US"/>
              <a:t>st</a:t>
            </a:r>
            <a:r>
              <a:rPr lang="en-US"/>
              <a:t> and 2</a:t>
            </a:r>
            <a:r>
              <a:rPr baseline="30000" lang="en-US"/>
              <a:t>nd</a:t>
            </a:r>
            <a:r>
              <a:rPr lang="en-US"/>
              <a:t> Order leveling.</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39: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638" name="Google Shape;638;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39" name="Google Shape;639;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rtl="0" algn="l">
              <a:lnSpc>
                <a:spcPct val="80000"/>
              </a:lnSpc>
              <a:spcBef>
                <a:spcPts val="0"/>
              </a:spcBef>
              <a:spcAft>
                <a:spcPts val="0"/>
              </a:spcAft>
              <a:buSzPts val="1400"/>
              <a:buNone/>
            </a:pPr>
            <a:r>
              <a:rPr lang="en-US" sz="1125"/>
              <a:t>Example of driving a stainless-steel turning pin into the ground with the Urethane faced dead-blow hammer.  </a:t>
            </a:r>
            <a:endParaRPr/>
          </a:p>
          <a:p>
            <a:pPr indent="-228600" lvl="0" marL="457200" rtl="0" algn="l">
              <a:lnSpc>
                <a:spcPct val="80000"/>
              </a:lnSpc>
              <a:spcBef>
                <a:spcPts val="0"/>
              </a:spcBef>
              <a:spcAft>
                <a:spcPts val="0"/>
              </a:spcAft>
              <a:buSzPts val="1400"/>
              <a:buNone/>
            </a:pPr>
            <a:r>
              <a:t/>
            </a:r>
            <a:endParaRPr sz="1125"/>
          </a:p>
          <a:p>
            <a:pPr indent="-228600" lvl="0" marL="457200" rtl="0" algn="l">
              <a:lnSpc>
                <a:spcPct val="80000"/>
              </a:lnSpc>
              <a:spcBef>
                <a:spcPts val="0"/>
              </a:spcBef>
              <a:spcAft>
                <a:spcPts val="0"/>
              </a:spcAft>
              <a:buSzPts val="1400"/>
              <a:buNone/>
            </a:pPr>
            <a:r>
              <a:rPr lang="en-US" sz="1125"/>
              <a:t>This example illustrates using both hands for this process but it is possible to hold the rod on your shoulder with one hand while using the other to set the pin.</a:t>
            </a:r>
            <a:endParaRPr/>
          </a:p>
          <a:p>
            <a:pPr indent="-228600" lvl="0" marL="457200" rtl="0" algn="l">
              <a:lnSpc>
                <a:spcPct val="80000"/>
              </a:lnSpc>
              <a:spcBef>
                <a:spcPts val="0"/>
              </a:spcBef>
              <a:spcAft>
                <a:spcPts val="0"/>
              </a:spcAft>
              <a:buSzPts val="1400"/>
              <a:buNone/>
            </a:pPr>
            <a:r>
              <a:t/>
            </a:r>
            <a:endParaRPr sz="1125"/>
          </a:p>
          <a:p>
            <a:pPr indent="-228600" lvl="0" marL="457200" rtl="0" algn="l">
              <a:lnSpc>
                <a:spcPct val="80000"/>
              </a:lnSpc>
              <a:spcBef>
                <a:spcPts val="0"/>
              </a:spcBef>
              <a:spcAft>
                <a:spcPts val="0"/>
              </a:spcAft>
              <a:buSzPts val="1400"/>
              <a:buNone/>
            </a:pPr>
            <a:r>
              <a:rPr lang="en-US" sz="1125"/>
              <a:t>When using two hands to set the turning pin, as illustrated, place the rod flat on the ground (not pictured) with the Invar side facing up and not touching the ground.</a:t>
            </a:r>
            <a:endParaRPr/>
          </a:p>
          <a:p>
            <a:pPr indent="-228600" lvl="0" marL="45720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rPr i="1" lang="en-US" sz="1125"/>
              <a:t>Turning pin. </a:t>
            </a:r>
            <a:r>
              <a:rPr lang="en-US" sz="1125"/>
              <a:t>To set a turning pin, place the driving cap over the high point and use a 2-kg (4 lb) hammer to drive the pin into the ground. The faces of the hammer should be made of replaceable soft plastic, to prevent damage to</a:t>
            </a:r>
            <a:endParaRPr/>
          </a:p>
          <a:p>
            <a:pPr indent="-228600" lvl="0" marL="457200" marR="0" rtl="0" algn="l">
              <a:lnSpc>
                <a:spcPct val="80000"/>
              </a:lnSpc>
              <a:spcBef>
                <a:spcPts val="0"/>
              </a:spcBef>
              <a:spcAft>
                <a:spcPts val="0"/>
              </a:spcAft>
              <a:buSzPts val="1400"/>
              <a:buNone/>
            </a:pPr>
            <a:r>
              <a:rPr lang="en-US" sz="1125"/>
              <a:t>the driving cap. Do not hold the hammer with its head crossways when hammering, since this may damage the</a:t>
            </a:r>
            <a:endParaRPr/>
          </a:p>
          <a:p>
            <a:pPr indent="-228600" lvl="0" marL="457200" marR="0" rtl="0" algn="l">
              <a:lnSpc>
                <a:spcPct val="80000"/>
              </a:lnSpc>
              <a:spcBef>
                <a:spcPts val="0"/>
              </a:spcBef>
              <a:spcAft>
                <a:spcPts val="0"/>
              </a:spcAft>
              <a:buSzPts val="1400"/>
              <a:buNone/>
            </a:pPr>
            <a:r>
              <a:rPr lang="en-US" sz="1125"/>
              <a:t>metal part of the head and make replacement of the faces difficult. Drive the pin straight, not at an angle, until the driving shoulder is within 5 cm (2 in) of the ground. If the pin is set at an angle, or not driven deeply enough, it is more likely to rebound or settle. After setting the pin, remove the driving cap and carefully place the rod on the high point.</a:t>
            </a:r>
            <a:endParaRPr/>
          </a:p>
          <a:p>
            <a:pPr indent="-228600" lvl="0" marL="457200" marR="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rPr lang="en-US" sz="1125"/>
              <a:t>NOAA Manual NOS NGS 3, Geodetic Leveling; 3.5 Turning Points; 3.5.1 Selection and Use</a:t>
            </a:r>
            <a:endParaRPr/>
          </a:p>
          <a:p>
            <a:pPr indent="-228600" lvl="0" marL="457200" marR="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t/>
            </a:r>
            <a:endParaRPr sz="1125"/>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24: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644" name="Google Shape;644;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45" name="Google Shape;645;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This slide is a recap of some of the very important issues to assure good leveling practice.  Most of these “rules” are self-explanatory and are a result of many of the conditions set in the section on corrections applied to geodetic leveling.</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51" name="Google Shape;651;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There are many vendors that supply rigid leg tripods.  Here are some examples.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i="1" lang="en-US"/>
              <a:t>Tripod . </a:t>
            </a:r>
            <a:r>
              <a:rPr lang="en-US"/>
              <a:t>To ensure a stable platform for the instrument, the tripod on which it is mounted must be strong and rigid. It should be constructed of a material that is affected very little by temperature change. To provide stability in various types of soil, the feet of the tripod should have tapered metal shoes with projections that permit them to be pushed into the ground. The legs should be of sufficient length to allow the observer to stand erect. For a given  observer this means that the length necessary depends upon the location of the instrument eyepiece, which can vary considerably from instrument to instrument.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NOAA Manual NOS NGS 3, Geodetic Leveling; 3.3 Leveling Instruments; 3.3.5 Use and Maintenance</a:t>
            </a:r>
            <a:endParaRPr/>
          </a:p>
        </p:txBody>
      </p:sp>
      <p:sp>
        <p:nvSpPr>
          <p:cNvPr id="652" name="Google Shape;652;p40: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67" name="Google Shape;667;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There are many vendors that supply rigid leg tripods.  Here are some examples.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i="1" lang="en-US"/>
              <a:t>Tripod . </a:t>
            </a:r>
            <a:r>
              <a:rPr lang="en-US"/>
              <a:t>To ensure a stable platform for the instrument, the tripod on which it is mounted must be strong and rigid. It should be constructed of a material that is affected very little by temperature change. To provide stability in various types of soil, the feet of the tripod should have tapered metal shoes with projections that permit them to be pushed into the ground. The legs should be of sufficient length to allow the observer to stand erect. For a given  observer this means that the length necessary depends upon the location of the instrument eyepiece, which can vary considerably from instrument to instrument.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NOAA Manual NOS NGS 3, Geodetic Leveling; 3.3 Leveling Instruments; 3.3.5 Use and Maintenance</a:t>
            </a:r>
            <a:endParaRPr/>
          </a:p>
        </p:txBody>
      </p:sp>
      <p:sp>
        <p:nvSpPr>
          <p:cNvPr id="668" name="Google Shape;668;p41: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73" name="Google Shape;673;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There are many vendors that supply rigid leg tripods.  Here are some examples.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i="1" lang="en-US"/>
              <a:t>Tripod . </a:t>
            </a:r>
            <a:r>
              <a:rPr lang="en-US"/>
              <a:t>To ensure a stable platform for the instrument, the tripod on which it is mounted must be strong and rigid. It should be constructed of a material that is affected very little by temperature change. To provide stability in various types of soil, the feet of the tripod should have tapered metal shoes with projections that permit them to be pushed into the ground. The legs should be of sufficient length to allow the observer to stand erect. For a given  observer this means that the length necessary depends upon the location of the instrument eyepiece, which can vary considerably from instrument to instrument.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NOAA Manual NOS NGS 3, Geodetic Leveling; 3.3 Leveling Instruments; 3.3.5 Use and Maintenance</a:t>
            </a:r>
            <a:endParaRPr/>
          </a:p>
        </p:txBody>
      </p:sp>
      <p:sp>
        <p:nvSpPr>
          <p:cNvPr id="674" name="Google Shape;674;p42: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81" name="Google Shape;681;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As an example, Hixon Manufacturing supplies many of the leveling support items such as hammers and turning pins, turning plates, spacer plugs, Invar strip index, and other items as part of their advertised “NGS Leveling Kit.”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solidFill>
                  <a:schemeClr val="accent2"/>
                </a:solidFill>
              </a:rPr>
              <a:t>http://www.hixonmfg.com/</a:t>
            </a:r>
            <a:endParaRPr/>
          </a:p>
        </p:txBody>
      </p:sp>
      <p:sp>
        <p:nvSpPr>
          <p:cNvPr id="682" name="Google Shape;682;p43: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46: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689" name="Google Shape;689;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90" name="Google Shape;690;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rtl="0" algn="l">
              <a:lnSpc>
                <a:spcPct val="80000"/>
              </a:lnSpc>
              <a:spcBef>
                <a:spcPts val="0"/>
              </a:spcBef>
              <a:spcAft>
                <a:spcPts val="0"/>
              </a:spcAft>
              <a:buSzPts val="1400"/>
              <a:buNone/>
            </a:pPr>
            <a:r>
              <a:rPr lang="en-US" sz="1125"/>
              <a:t>Example of driving a stainless-steel turning pin into the ground with the Urethane faced dead-blow hammer.  </a:t>
            </a:r>
            <a:endParaRPr/>
          </a:p>
          <a:p>
            <a:pPr indent="-228600" lvl="0" marL="457200" rtl="0" algn="l">
              <a:lnSpc>
                <a:spcPct val="80000"/>
              </a:lnSpc>
              <a:spcBef>
                <a:spcPts val="0"/>
              </a:spcBef>
              <a:spcAft>
                <a:spcPts val="0"/>
              </a:spcAft>
              <a:buSzPts val="1400"/>
              <a:buNone/>
            </a:pPr>
            <a:r>
              <a:t/>
            </a:r>
            <a:endParaRPr sz="1125"/>
          </a:p>
          <a:p>
            <a:pPr indent="-228600" lvl="0" marL="457200" rtl="0" algn="l">
              <a:lnSpc>
                <a:spcPct val="80000"/>
              </a:lnSpc>
              <a:spcBef>
                <a:spcPts val="0"/>
              </a:spcBef>
              <a:spcAft>
                <a:spcPts val="0"/>
              </a:spcAft>
              <a:buSzPts val="1400"/>
              <a:buNone/>
            </a:pPr>
            <a:r>
              <a:rPr lang="en-US" sz="1125"/>
              <a:t>This example illustrates using both hands for this process but it is possible to hold the rod on your shoulder with one hand while using the other to set the pin.</a:t>
            </a:r>
            <a:endParaRPr/>
          </a:p>
          <a:p>
            <a:pPr indent="-228600" lvl="0" marL="457200" rtl="0" algn="l">
              <a:lnSpc>
                <a:spcPct val="80000"/>
              </a:lnSpc>
              <a:spcBef>
                <a:spcPts val="0"/>
              </a:spcBef>
              <a:spcAft>
                <a:spcPts val="0"/>
              </a:spcAft>
              <a:buSzPts val="1400"/>
              <a:buNone/>
            </a:pPr>
            <a:r>
              <a:t/>
            </a:r>
            <a:endParaRPr sz="1125"/>
          </a:p>
          <a:p>
            <a:pPr indent="-228600" lvl="0" marL="457200" rtl="0" algn="l">
              <a:lnSpc>
                <a:spcPct val="80000"/>
              </a:lnSpc>
              <a:spcBef>
                <a:spcPts val="0"/>
              </a:spcBef>
              <a:spcAft>
                <a:spcPts val="0"/>
              </a:spcAft>
              <a:buSzPts val="1400"/>
              <a:buNone/>
            </a:pPr>
            <a:r>
              <a:rPr lang="en-US" sz="1125"/>
              <a:t>When using two hands to set the turning pin, as illustrated, place the rod flat on the ground (not pictured) with the Invar side facing up and not touching the ground.</a:t>
            </a:r>
            <a:endParaRPr/>
          </a:p>
          <a:p>
            <a:pPr indent="-228600" lvl="0" marL="45720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rPr i="1" lang="en-US" sz="1125"/>
              <a:t>Turning pin. </a:t>
            </a:r>
            <a:r>
              <a:rPr lang="en-US" sz="1125"/>
              <a:t>To set a turning pin, place the driving cap over the high point and use a 2-kg (4 lb) hammer to drive the pin into the ground. The faces of the hammer should be made of replaceable soft plastic, to prevent damage to</a:t>
            </a:r>
            <a:endParaRPr/>
          </a:p>
          <a:p>
            <a:pPr indent="-228600" lvl="0" marL="457200" marR="0" rtl="0" algn="l">
              <a:lnSpc>
                <a:spcPct val="80000"/>
              </a:lnSpc>
              <a:spcBef>
                <a:spcPts val="0"/>
              </a:spcBef>
              <a:spcAft>
                <a:spcPts val="0"/>
              </a:spcAft>
              <a:buSzPts val="1400"/>
              <a:buNone/>
            </a:pPr>
            <a:r>
              <a:rPr lang="en-US" sz="1125"/>
              <a:t>the driving cap. Do not hold the hammer with its head crossways when hammering, since this may damage the</a:t>
            </a:r>
            <a:endParaRPr/>
          </a:p>
          <a:p>
            <a:pPr indent="-228600" lvl="0" marL="457200" marR="0" rtl="0" algn="l">
              <a:lnSpc>
                <a:spcPct val="80000"/>
              </a:lnSpc>
              <a:spcBef>
                <a:spcPts val="0"/>
              </a:spcBef>
              <a:spcAft>
                <a:spcPts val="0"/>
              </a:spcAft>
              <a:buSzPts val="1400"/>
              <a:buNone/>
            </a:pPr>
            <a:r>
              <a:rPr lang="en-US" sz="1125"/>
              <a:t>metal part of the head and make replacement of the faces difficult. Drive the pin straight, not at an angle, until the driving shoulder is within 5 cm (2 in) of the ground. If the pin is set at an angle, or not driven deeply enough, it is more likely to rebound or settle. After setting the pin, remove the driving cap and carefully place the rod on the high point.</a:t>
            </a:r>
            <a:endParaRPr/>
          </a:p>
          <a:p>
            <a:pPr indent="-228600" lvl="0" marL="457200" marR="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rPr lang="en-US" sz="1125"/>
              <a:t>NOAA Manual NOS NGS 3, Geodetic Leveling; 3.5 Turning Points; 3.5.1 Selection and Use</a:t>
            </a:r>
            <a:endParaRPr/>
          </a:p>
          <a:p>
            <a:pPr indent="-228600" lvl="0" marL="457200" marR="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t/>
            </a:r>
            <a:endParaRPr sz="1125"/>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95" name="Google Shape;695;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400"/>
              <a:buNone/>
            </a:pPr>
            <a:r>
              <a:t/>
            </a:r>
            <a:endParaRPr/>
          </a:p>
        </p:txBody>
      </p:sp>
      <p:sp>
        <p:nvSpPr>
          <p:cNvPr id="696" name="Google Shape;696;p4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3" name="Google Shape;703;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chemeClr val="dk1"/>
                </a:solidFill>
              </a:rPr>
              <a:t>A collimation check is required at the beginning of each work day.  Under field conditions the collimation error of a leveling instrument is measured by obtaining a set of observations called a collimation check (“C-shot” or “peg test”).  Collimation error is limited by adjustment of the instrument.</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rPr lang="en-US">
                <a:solidFill>
                  <a:schemeClr val="dk1"/>
                </a:solidFill>
              </a:rPr>
              <a:t>Because the adjustment can change easily under field conditions, thus changing the collimation error, make the collimation check at least once a day.  In addition, make the check any time the instrument sustains a severe shock or seems to function abnormally.</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rPr lang="en-US">
                <a:solidFill>
                  <a:schemeClr val="dk1"/>
                </a:solidFill>
              </a:rPr>
              <a:t>The collimation check has two purposes: to prove that the instrument is properly adjusted within the standard of accuracy required for the survey, and to provide a collimation factor with which to correct data from unbalanced setups.</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Apply the daily collimation determination to all subsequent digital leveling data – a process that is easily set in the instrument.  Record the daily collimation error on the back-up recording log.</a:t>
            </a:r>
            <a:endParaRPr/>
          </a:p>
        </p:txBody>
      </p:sp>
      <p:sp>
        <p:nvSpPr>
          <p:cNvPr id="710" name="Google Shape;710;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5: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271" name="Google Shape;271;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2" name="Google Shape;272;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80000"/>
              </a:lnSpc>
              <a:spcBef>
                <a:spcPts val="0"/>
              </a:spcBef>
              <a:spcAft>
                <a:spcPts val="0"/>
              </a:spcAft>
              <a:buSzPts val="1400"/>
              <a:buNone/>
            </a:pPr>
            <a:r>
              <a:t/>
            </a:r>
            <a:endParaRPr/>
          </a:p>
          <a:p>
            <a:pPr indent="-228600" lvl="0" marL="457200" marR="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t/>
            </a:r>
            <a:endParaRPr sz="1125"/>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5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716" name="Google Shape;716;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17" name="Google Shape;717;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a:solidFill>
                  <a:schemeClr val="dk1"/>
                </a:solidFill>
              </a:rPr>
              <a:t>Typically, the equipment will acclimate while the crew is getting ready for the day’s work.  Once you arrive at the work site, get the equipment out of the truck, place the rods in a safe location and set up the instrument on the tripod.  Pace out the required distances for the collimation check and setup the equipment.  Unless there has been a dramatic change in temperatures from where the equipment was stored to where the work will be performed this should be adequate time for acclimation.</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Make a collimation check on uniformly flat ground.  The slope should be no more than 2 percent.</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SzPts val="1800"/>
              <a:buNone/>
            </a:pPr>
            <a:r>
              <a:rPr lang="en-US">
                <a:solidFill>
                  <a:schemeClr val="dk1"/>
                </a:solidFill>
              </a:rPr>
              <a:t>Make a collimation check at the beginning of each day’s observations.  Because the adjustment can change easily under field conditions, thus changing the collimation error, make the collimation check at least once a day.  In addition, make the check any time the instrument sustains a severe shock or seems to function abnormally.</a:t>
            </a:r>
            <a:endParaRPr>
              <a:solidFill>
                <a:schemeClr val="dk1"/>
              </a:solidFill>
            </a:endParaRPr>
          </a:p>
          <a:p>
            <a:pPr indent="0" lvl="0" marL="0" rtl="0" algn="l">
              <a:lnSpc>
                <a:spcPct val="100000"/>
              </a:lnSpc>
              <a:spcBef>
                <a:spcPts val="0"/>
              </a:spcBef>
              <a:spcAft>
                <a:spcPts val="0"/>
              </a:spcAft>
              <a:buSzPts val="1800"/>
              <a:buNone/>
            </a:pPr>
            <a:r>
              <a:t/>
            </a:r>
            <a:endParaRPr>
              <a:solidFill>
                <a:schemeClr val="dk1"/>
              </a:solidFill>
            </a:endParaRPr>
          </a:p>
          <a:p>
            <a:pPr indent="0" lvl="0" marL="0" rtl="0" algn="l">
              <a:lnSpc>
                <a:spcPct val="100000"/>
              </a:lnSpc>
              <a:spcBef>
                <a:spcPts val="0"/>
              </a:spcBef>
              <a:spcAft>
                <a:spcPts val="0"/>
              </a:spcAft>
              <a:buSzPts val="1800"/>
              <a:buNone/>
            </a:pPr>
            <a:r>
              <a:rPr lang="en-US">
                <a:solidFill>
                  <a:schemeClr val="dk1"/>
                </a:solidFill>
              </a:rPr>
              <a:t>Make another collimation check during any day’s observations if the ambient temperature changes more than 10 degrees Celsius (50 degrees Fahrenheit).  An example would be where you start work on a cool morning and after the lunch break it’s become quite warm.</a:t>
            </a:r>
            <a:endParaRPr>
              <a:solidFill>
                <a:schemeClr val="dk1"/>
              </a:solidFill>
            </a:endParaRPr>
          </a:p>
          <a:p>
            <a:pPr indent="0" lvl="0" marL="0" rtl="0" algn="l">
              <a:lnSpc>
                <a:spcPct val="100000"/>
              </a:lnSpc>
              <a:spcBef>
                <a:spcPts val="0"/>
              </a:spcBef>
              <a:spcAft>
                <a:spcPts val="0"/>
              </a:spcAft>
              <a:buSzPts val="1800"/>
              <a:buNone/>
            </a:pPr>
            <a:r>
              <a:t/>
            </a:r>
            <a:endParaRPr>
              <a:solidFill>
                <a:schemeClr val="dk1"/>
              </a:solidFill>
            </a:endParaRPr>
          </a:p>
          <a:p>
            <a:pPr indent="0" lvl="0" marL="0" rtl="0" algn="l">
              <a:lnSpc>
                <a:spcPct val="100000"/>
              </a:lnSpc>
              <a:spcBef>
                <a:spcPts val="0"/>
              </a:spcBef>
              <a:spcAft>
                <a:spcPts val="0"/>
              </a:spcAft>
              <a:buSzPts val="1800"/>
              <a:buNone/>
            </a:pPr>
            <a:r>
              <a:rPr lang="en-US">
                <a:solidFill>
                  <a:schemeClr val="dk1"/>
                </a:solidFill>
              </a:rPr>
              <a:t>Make sure the circular levels on the instrument and rods are properly adjusted.</a:t>
            </a:r>
            <a:endParaRPr>
              <a:solidFill>
                <a:schemeClr val="dk1"/>
              </a:solidFill>
            </a:endParaRPr>
          </a:p>
          <a:p>
            <a:pPr indent="0" lvl="0" marL="0" rtl="0" algn="l">
              <a:lnSpc>
                <a:spcPct val="100000"/>
              </a:lnSpc>
              <a:spcBef>
                <a:spcPts val="0"/>
              </a:spcBef>
              <a:spcAft>
                <a:spcPts val="0"/>
              </a:spcAft>
              <a:buSzPts val="1800"/>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Apply the daily collimation determination to all subsequent digital leveling data – a process that is easily set in the instrument.  Record the daily collimation error on the back-up recording log.</a:t>
            </a:r>
            <a:endParaRPr>
              <a:solidFill>
                <a:schemeClr val="dk1"/>
              </a:solidFill>
            </a:endParaRPr>
          </a:p>
          <a:p>
            <a:pPr indent="0" lvl="0" marL="0" rtl="0" algn="l">
              <a:lnSpc>
                <a:spcPct val="100000"/>
              </a:lnSpc>
              <a:spcBef>
                <a:spcPts val="0"/>
              </a:spcBef>
              <a:spcAft>
                <a:spcPts val="0"/>
              </a:spcAft>
              <a:buSzPts val="18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5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723" name="Google Shape;723;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24" name="Google Shape;724;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a:solidFill>
                  <a:schemeClr val="dk1"/>
                </a:solidFill>
              </a:rPr>
              <a:t>The NGS preferred collimation check is the Kukkamaki or “AxBx” method.  (The “A” and “B” denote rod positions and the “x” denotes instrument positions)</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First, mark out the instrument/rod positions providing the distances indicated in the diagram.  Then set turning points at the two rod positions, A and B.  Setup and plumb the number 1 rod at position A and the number 2 rod at position B.  Setup the instrument at the first position half way between the rod setups.</a:t>
            </a:r>
            <a:endParaRPr>
              <a:solidFill>
                <a:schemeClr val="dk1"/>
              </a:solidFill>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5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779" name="Google Shape;779;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80" name="Google Shape;780;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Using the AxBx collimation check program provided in the instrument and the setups previously described, point and focus on rod 1 (position Rod A).  Obtain a measurement following the instrument’s on-screen prompts.</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When obtaining this first measurement from this middle position you must ensure you do not measure to the Rod B position by mistake.</a:t>
            </a:r>
            <a:endParaRPr>
              <a:solidFill>
                <a:schemeClr val="dk1"/>
              </a:solidFill>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5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18" name="Google Shape;818;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19" name="Google Shape;819;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a:solidFill>
                  <a:schemeClr val="dk1"/>
                </a:solidFill>
              </a:rPr>
              <a:t>After the first measurement of the Rod A position has been accepted, turn the instrument and point and focus on rod 2 (position Rod B). The focus should still be sharp and distinct since the distances to the rods in the middle setup are the same.  Obtain a measurement following the instrument’s on-screen prompts.</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When obtaining this second measurement from this middle position you must ensure you do not inadvertently measure to the Rod A position again.</a:t>
            </a:r>
            <a:endParaRPr>
              <a:solidFill>
                <a:schemeClr val="dk1"/>
              </a:solidFill>
            </a:endParaRPr>
          </a:p>
          <a:p>
            <a:pPr indent="0" lvl="0" marL="0" rtl="0" algn="l">
              <a:lnSpc>
                <a:spcPct val="100000"/>
              </a:lnSpc>
              <a:spcBef>
                <a:spcPts val="0"/>
              </a:spcBef>
              <a:spcAft>
                <a:spcPts val="0"/>
              </a:spcAft>
              <a:buSzPts val="18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5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57" name="Google Shape;857;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58" name="Google Shape;858;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a:solidFill>
                  <a:schemeClr val="dk1"/>
                </a:solidFill>
              </a:rPr>
              <a:t>After the measurement of the Rod B position has been accepted, move the instrument to the outside instrument position  number 2 and setup the instrument.  Point and focus on rod 2 (position Rod B), the closer of the two rods. The focus will not be sharp and distinct since the distances to the rods from this outside position are different.  Obtain a measurement following the instrument’s on-screen prompts.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5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96" name="Google Shape;896;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97" name="Google Shape;897;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a:solidFill>
                  <a:schemeClr val="dk1"/>
                </a:solidFill>
              </a:rPr>
              <a:t>After the measurement from the outside of the Rod B position has been accepted, point and focus on rod 1 (position Rod A), the further of the two rods. The focus will not be sharp and distinct when first pointing at the new rod position since the distances to the rods from this outside position are different.  Obtain a measurement following the instrument’s on-screen prompts.</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When obtaining this second measurement from the outside position you must ensure you do not inadvertently measure to the Rod B position again.  The instrument will not mis-measure the wrong rod by itself because the instrument must be clearly in focus to obtain a measurement.</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This completes the collimation check – a new collimation error should now be displayed. Apply the daily collimation determination to all subsequent digital leveling data – a process that is easily set in the instrument.  Record the daily collimation error on the back-up recording log.</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5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36" name="Google Shape;936;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937" name="Google Shape;937;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a:solidFill>
                  <a:schemeClr val="dk1"/>
                </a:solidFill>
              </a:rPr>
              <a:t>An alternate and completely acceptable collimation check is the Förstner or “AxxB” method.  (The “A” and “B” denote rod positions and the “x” denotes instrument positions)</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First, mark out the instrument/rod positions providing the distances indicated in the diagram.  Then set turning points at the two rod positions, A and B.  Setup and plumb the number 1 rod at position A and the number 2 rod at position B.  Setup the instrument at the first position closest to the rod A position which is one third of the total distance between the rod setups.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5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95" name="Google Shape;995;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996" name="Google Shape;996;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a:solidFill>
                  <a:schemeClr val="dk1"/>
                </a:solidFill>
              </a:rPr>
              <a:t>Using the AxxB collimation check program provided in the instrument and the setups previously described, point and focus on rod 1 (position Rod A).  Obtain a measurement following the instrument’s on-screen prompts.</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When obtaining this first measurement from this first position you must ensure you do not measure to the Rod B position by mistake.</a:t>
            </a:r>
            <a:endParaRPr>
              <a:solidFill>
                <a:schemeClr val="dk1"/>
              </a:solidFill>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5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034" name="Google Shape;1034;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035" name="Google Shape;1035;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a:solidFill>
                  <a:schemeClr val="dk1"/>
                </a:solidFill>
              </a:rPr>
              <a:t>After the first measurement of the Rod A position has been accepted, turn the instrument and point and focus on rod 2 (position Rod B). The focus will not be sharp and distinct since the distances to the rods in the setups are different.  Obtain a measurement following the instrument’s on-screen prompts.</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When obtaining this second measurement from this first position you must ensure you do not inadvertently remeasure to the Rod A position again.</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5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073" name="Google Shape;1073;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074" name="Google Shape;1074;p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a:solidFill>
                  <a:schemeClr val="dk1"/>
                </a:solidFill>
              </a:rPr>
              <a:t>After the measurement of the Rod B position has been accepted, move the instrument to the instrument position number 2, which is closer to the rod 2 position and two thirds the distance from rod A to Rod B.  Setup the instrument.  Point and focus on rod 2 (position Rod B), the closer of the two rods. Obtain a measurement following the instrument’s on-screen prompts.</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When obtaining this first measurement from the instrument position 2 you must ensure you do not measure to the Rod A position by mistake.</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6: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277" name="Google Shape;277;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8" name="Google Shape;278;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This section cannot be emphasized enough especially in light of today’s very busy traffic conditions and the fact that leveling requires the field crew to work in close proximity to the flow of traffic.</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Safety must be considered when planning level routes and logistics such as required personnel.</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Safety vests must provide high visibility and be worn at all times.</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Faded, worn out, “but it’s my favorite” safety vests are not an option.  Remember, we are protecting the public as well as the surveyor.</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Safety signs are effective but very difficult to maintain in the leveling process as the field crew moves quite rapidly and exceeds the effective distance from safety signs quickly.</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6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112" name="Google Shape;1112;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113" name="Google Shape;1113;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a:solidFill>
                  <a:schemeClr val="dk1"/>
                </a:solidFill>
              </a:rPr>
              <a:t>After the measurement from the instrument position number 2 of the Rod B position has been accepted, point and focus on rod 1 (position Rod A), the longer of the two rod distances. The focus will not be sharp and distinct when first pointing at the new rod position since the distances to the rods from this instrument position are different.  Obtain a measurement following the instrument’s on-screen prompts.</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When obtaining this second measurement from the instrument position number 2 you must ensure you do not inadvertently measure to the Rod B position again.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This completes the collimation check – a new collimation error should now be displayed. Apply the daily collimation determination to all subsequent digital leveling data – a process that is easily set in the instrument.  Record the daily collimation error on the back-up recording log.</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61: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1151" name="Google Shape;1151;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52" name="Google Shape;1152;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rtl="0" algn="l">
              <a:lnSpc>
                <a:spcPct val="80000"/>
              </a:lnSpc>
              <a:spcBef>
                <a:spcPts val="0"/>
              </a:spcBef>
              <a:spcAft>
                <a:spcPts val="0"/>
              </a:spcAft>
              <a:buSzPts val="1400"/>
              <a:buNone/>
            </a:pPr>
            <a:r>
              <a:rPr lang="en-US" sz="1125"/>
              <a:t>Example of driving a stainless-steel turning pin into the ground with the Urethane faced dead-blow hammer.  </a:t>
            </a:r>
            <a:endParaRPr/>
          </a:p>
          <a:p>
            <a:pPr indent="-228600" lvl="0" marL="457200" rtl="0" algn="l">
              <a:lnSpc>
                <a:spcPct val="80000"/>
              </a:lnSpc>
              <a:spcBef>
                <a:spcPts val="0"/>
              </a:spcBef>
              <a:spcAft>
                <a:spcPts val="0"/>
              </a:spcAft>
              <a:buSzPts val="1400"/>
              <a:buNone/>
            </a:pPr>
            <a:r>
              <a:t/>
            </a:r>
            <a:endParaRPr sz="1125"/>
          </a:p>
          <a:p>
            <a:pPr indent="-228600" lvl="0" marL="457200" rtl="0" algn="l">
              <a:lnSpc>
                <a:spcPct val="80000"/>
              </a:lnSpc>
              <a:spcBef>
                <a:spcPts val="0"/>
              </a:spcBef>
              <a:spcAft>
                <a:spcPts val="0"/>
              </a:spcAft>
              <a:buSzPts val="1400"/>
              <a:buNone/>
            </a:pPr>
            <a:r>
              <a:rPr lang="en-US" sz="1125"/>
              <a:t>This example illustrates using both hands for this process but it is possible to hold the rod on your shoulder with one hand while using the other to set the pin.</a:t>
            </a:r>
            <a:endParaRPr/>
          </a:p>
          <a:p>
            <a:pPr indent="-228600" lvl="0" marL="457200" rtl="0" algn="l">
              <a:lnSpc>
                <a:spcPct val="80000"/>
              </a:lnSpc>
              <a:spcBef>
                <a:spcPts val="0"/>
              </a:spcBef>
              <a:spcAft>
                <a:spcPts val="0"/>
              </a:spcAft>
              <a:buSzPts val="1400"/>
              <a:buNone/>
            </a:pPr>
            <a:r>
              <a:t/>
            </a:r>
            <a:endParaRPr sz="1125"/>
          </a:p>
          <a:p>
            <a:pPr indent="-228600" lvl="0" marL="457200" rtl="0" algn="l">
              <a:lnSpc>
                <a:spcPct val="80000"/>
              </a:lnSpc>
              <a:spcBef>
                <a:spcPts val="0"/>
              </a:spcBef>
              <a:spcAft>
                <a:spcPts val="0"/>
              </a:spcAft>
              <a:buSzPts val="1400"/>
              <a:buNone/>
            </a:pPr>
            <a:r>
              <a:rPr lang="en-US" sz="1125"/>
              <a:t>When using two hands to set the turning pin, as illustrated, place the rod flat on the ground (not pictured) with the Invar side facing up and not touching the ground.</a:t>
            </a:r>
            <a:endParaRPr/>
          </a:p>
          <a:p>
            <a:pPr indent="-228600" lvl="0" marL="45720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rPr i="1" lang="en-US" sz="1125"/>
              <a:t>Turning pin. </a:t>
            </a:r>
            <a:r>
              <a:rPr lang="en-US" sz="1125"/>
              <a:t>To set a turning pin, place the driving cap over the high point and use a 2-kg (4 lb) hammer to drive the pin into the ground. The faces of the hammer should be made of replaceable soft plastic, to prevent damage to</a:t>
            </a:r>
            <a:endParaRPr/>
          </a:p>
          <a:p>
            <a:pPr indent="-228600" lvl="0" marL="457200" marR="0" rtl="0" algn="l">
              <a:lnSpc>
                <a:spcPct val="80000"/>
              </a:lnSpc>
              <a:spcBef>
                <a:spcPts val="0"/>
              </a:spcBef>
              <a:spcAft>
                <a:spcPts val="0"/>
              </a:spcAft>
              <a:buSzPts val="1400"/>
              <a:buNone/>
            </a:pPr>
            <a:r>
              <a:rPr lang="en-US" sz="1125"/>
              <a:t>the driving cap. Do not hold the hammer with its head crossways when hammering, since this may damage the</a:t>
            </a:r>
            <a:endParaRPr/>
          </a:p>
          <a:p>
            <a:pPr indent="-228600" lvl="0" marL="457200" marR="0" rtl="0" algn="l">
              <a:lnSpc>
                <a:spcPct val="80000"/>
              </a:lnSpc>
              <a:spcBef>
                <a:spcPts val="0"/>
              </a:spcBef>
              <a:spcAft>
                <a:spcPts val="0"/>
              </a:spcAft>
              <a:buSzPts val="1400"/>
              <a:buNone/>
            </a:pPr>
            <a:r>
              <a:rPr lang="en-US" sz="1125"/>
              <a:t>metal part of the head and make replacement of the faces difficult. Drive the pin straight, not at an angle, until the driving shoulder is within 5 cm (2 in) of the ground. If the pin is set at an angle, or not driven deeply enough, it is more likely to rebound or settle. After setting the pin, remove the driving cap and carefully place the rod on the high point.</a:t>
            </a:r>
            <a:endParaRPr/>
          </a:p>
          <a:p>
            <a:pPr indent="-228600" lvl="0" marL="457200" marR="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rPr lang="en-US" sz="1125"/>
              <a:t>NOAA Manual NOS NGS 3, Geodetic Leveling; 3.5 Turning Points; 3.5.1 Selection and Use</a:t>
            </a:r>
            <a:endParaRPr/>
          </a:p>
          <a:p>
            <a:pPr indent="-228600" lvl="0" marL="457200" marR="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t/>
            </a:r>
            <a:endParaRPr sz="1125"/>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c3a0f75e0c_0_35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
        <p:nvSpPr>
          <p:cNvPr id="1157" name="Google Shape;1157;gc3a0f75e0c_0_3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158" name="Google Shape;1158;gc3a0f75e0c_0_3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000"/>
              <a:buNone/>
            </a:pPr>
            <a:r>
              <a:rPr lang="en-US" sz="1000"/>
              <a:t>This is a single </a:t>
            </a:r>
            <a:r>
              <a:rPr b="1" lang="en-US" sz="1000"/>
              <a:t>setup of leveling</a:t>
            </a:r>
            <a:r>
              <a:rPr lang="en-US" sz="1000"/>
              <a:t>.  A leveling instrument placed halfway between two leveling rods with precise graduations.  The elevation at the beginning point, supporting rod 1, is transferred to the instrument through a measurement at the back rod (backsight) along with a distance (stadia distance) from the rod to the instrument.  The elevation is then transferred from the instrument through a measurement at the front rod (foresight) along with a distance (stadia distance) from the instrument to the rod.  The imbalance between the backsight and foresight distances must be kept to a minimum.  The elevation has then been transferred to the point supporting rod 2.</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c3a0f75e0c_0_14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
        <p:nvSpPr>
          <p:cNvPr id="1215" name="Google Shape;1215;gc3a0f75e0c_0_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216" name="Google Shape;1216;gc3a0f75e0c_0_1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A section consists of one or more setups.</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c3a0f75e0c_0_48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
        <p:nvSpPr>
          <p:cNvPr id="1350" name="Google Shape;1350;gc3a0f75e0c_0_4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351" name="Google Shape;1351;gc3a0f75e0c_0_4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A section is comprised of one or more setups transferring elevation differences from one fixed point, in this case bench mark A, to another fixed point such as bench mark B through a series of temporary turning points.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p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402" name="Google Shape;140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403" name="Google Shape;1403;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1" i="1" lang="en-US"/>
              <a:t>Geodetic Glossary; leveling line</a:t>
            </a:r>
            <a:r>
              <a:rPr b="1" lang="en-US"/>
              <a:t> </a:t>
            </a:r>
            <a:r>
              <a:rPr lang="en-US"/>
              <a:t>- A unit of field work consisting of bench marks and temporary bench marks connected by chains of differential leveling. </a:t>
            </a:r>
            <a:br>
              <a:rPr lang="en-US"/>
            </a:b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gc3a0f75e0c_0_61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
        <p:nvSpPr>
          <p:cNvPr id="1512" name="Google Shape;1512;gc3a0f75e0c_0_6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513" name="Google Shape;1513;gc3a0f75e0c_0_6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b="1" i="1" lang="en-US"/>
              <a:t>Geodetic Glossary; leveling line</a:t>
            </a:r>
            <a:r>
              <a:rPr b="1" lang="en-US"/>
              <a:t> </a:t>
            </a:r>
            <a:r>
              <a:rPr lang="en-US"/>
              <a:t>- A unit of field work consisting of bench marks and temporary bench marks connected by chains of differential leveling. </a:t>
            </a:r>
            <a:br>
              <a:rPr lang="en-US"/>
            </a:b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gc3a0f75e0c_0_64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
        <p:nvSpPr>
          <p:cNvPr id="1546" name="Google Shape;1546;gc3a0f75e0c_0_6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547" name="Google Shape;1547;gc3a0f75e0c_0_6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b="1" lang="en-US"/>
              <a:t>Level loops </a:t>
            </a:r>
            <a:r>
              <a:rPr lang="en-US"/>
              <a:t>consist of multiple level lines forming loops and part(s) of a leveling network.  There are three level loops illustrated in this diagram; (1) BM A through BMs B, C, D, R, S, L, M, N, P, and Q closing back to BM A; (2) BM D through BMs E, F, G, H, J, K, L, S and R closing back to BM D; and (3) Starting at BM A and going completely around the perimeter closing back at BM A.</a:t>
            </a:r>
            <a:endParaRPr b="1"/>
          </a:p>
          <a:p>
            <a:pPr indent="0" lvl="0" marL="0" rtl="0" algn="l">
              <a:spcBef>
                <a:spcPts val="0"/>
              </a:spcBef>
              <a:spcAft>
                <a:spcPts val="0"/>
              </a:spcAft>
              <a:buSzPts val="1800"/>
              <a:buNone/>
            </a:pPr>
            <a:r>
              <a:t/>
            </a:r>
            <a:endParaRPr b="1" i="1"/>
          </a:p>
          <a:p>
            <a:pPr indent="0" lvl="0" marL="0" rtl="0" algn="l">
              <a:spcBef>
                <a:spcPts val="0"/>
              </a:spcBef>
              <a:spcAft>
                <a:spcPts val="0"/>
              </a:spcAft>
              <a:buSzPts val="1800"/>
              <a:buNone/>
            </a:pPr>
            <a:r>
              <a:rPr b="1" i="1" lang="en-US"/>
              <a:t>Geodetic Glossary; leveling network</a:t>
            </a:r>
            <a:r>
              <a:rPr b="1" lang="en-US"/>
              <a:t> </a:t>
            </a:r>
            <a:r>
              <a:rPr lang="en-US"/>
              <a:t>- A collection of level lines connected together to form a network of loops or circuits extending over a region. Also called a vertical control network, a vertical network, or a level network. </a:t>
            </a:r>
            <a:br>
              <a:rPr lang="en-US"/>
            </a:br>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gc3a0f75e0c_0_74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
        <p:nvSpPr>
          <p:cNvPr id="1644" name="Google Shape;1644;gc3a0f75e0c_0_7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645" name="Google Shape;1645;gc3a0f75e0c_0_7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b="1" i="1" lang="en-US"/>
              <a:t>Geodetic Glossary;</a:t>
            </a:r>
            <a:r>
              <a:rPr i="1" lang="en-US"/>
              <a:t> </a:t>
            </a:r>
            <a:r>
              <a:rPr b="1" i="1" lang="en-US"/>
              <a:t>level line spur</a:t>
            </a:r>
            <a:r>
              <a:rPr b="1" lang="en-US"/>
              <a:t> </a:t>
            </a:r>
            <a:r>
              <a:rPr lang="en-US"/>
              <a:t>- (1) A level line that is connected to a leveling network but is neither part of the principal leveling network nor is it part of a loop. </a:t>
            </a:r>
            <a:br>
              <a:rPr lang="en-US"/>
            </a:br>
            <a:r>
              <a:rPr lang="en-US"/>
              <a:t>(2) A level line run as a branch from the main level line, either to determine the elevations of bench marks not conveniently reached by the main level line or to connect with tidal or other previously established bench marks. The spur is used for obtaining checks on old leveling either at the beginning or end of a line of levels or at intermediate junctions along the new line of levels. </a:t>
            </a:r>
            <a:br>
              <a:rPr lang="en-US"/>
            </a:br>
            <a:endParaRPr/>
          </a:p>
          <a:p>
            <a:pPr indent="0" lvl="0" marL="0" rtl="0" algn="l">
              <a:spcBef>
                <a:spcPts val="0"/>
              </a:spcBef>
              <a:spcAft>
                <a:spcPts val="0"/>
              </a:spcAft>
              <a:buSzPts val="1800"/>
              <a:buNone/>
            </a:pPr>
            <a:r>
              <a:rPr lang="en-US"/>
              <a:t>A branching level line that is run from a bench mark on a spur line is called a double-spur line or a double-spur. Similarly, a branching level line that is run from a bench mark on a double-spur line is called a triple-spur line, and so on. </a:t>
            </a:r>
            <a:br>
              <a:rPr lang="en-US"/>
            </a:b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p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722" name="Google Shape;172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723" name="Google Shape;172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00"/>
              <a:buNone/>
            </a:pPr>
            <a:r>
              <a:rPr lang="en-US" sz="1000"/>
              <a:t>. </a:t>
            </a:r>
            <a:br>
              <a:rPr lang="en-US" sz="1000"/>
            </a:br>
            <a:r>
              <a:rPr lang="en-US" sz="1000"/>
              <a:t>This is a “single run”.  Leveling is performed  in only one direction (forward).</a:t>
            </a:r>
            <a:endParaRPr/>
          </a:p>
          <a:p>
            <a:pPr indent="0" lvl="0" marL="0" rtl="0" algn="l">
              <a:lnSpc>
                <a:spcPct val="100000"/>
              </a:lnSpc>
              <a:spcBef>
                <a:spcPts val="0"/>
              </a:spcBef>
              <a:spcAft>
                <a:spcPts val="0"/>
              </a:spcAft>
              <a:buSzPts val="10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7: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285" name="Google Shape;285;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6" name="Google Shape;286;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Level routes are quite frequently right next to the driving surface placing the survey crew in harms way.</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In this particular instance, a safety chase vehicle with flashing strobe lights and attached safety sign closely follows the crew.  The driver watches approaching traffic and can use the red flag as an additional warning to traffic.</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p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751" name="Google Shape;175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752" name="Google Shape;1752;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000"/>
              <a:buFont typeface="Arial"/>
              <a:buNone/>
            </a:pPr>
            <a:r>
              <a:rPr lang="en-US" sz="1000">
                <a:solidFill>
                  <a:schemeClr val="dk1"/>
                </a:solidFill>
              </a:rPr>
              <a:t>This is a “double  run”.  Leveling is performed in both directions (forward and reverse).</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1" name="Shape 1781"/>
        <p:cNvGrpSpPr/>
        <p:nvPr/>
      </p:nvGrpSpPr>
      <p:grpSpPr>
        <a:xfrm>
          <a:off x="0" y="0"/>
          <a:ext cx="0" cy="0"/>
          <a:chOff x="0" y="0"/>
          <a:chExt cx="0" cy="0"/>
        </a:xfrm>
      </p:grpSpPr>
      <p:sp>
        <p:nvSpPr>
          <p:cNvPr id="1782" name="Google Shape;1782;p76: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1783" name="Google Shape;1783;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84" name="Google Shape;1784;p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rtl="0" algn="l">
              <a:lnSpc>
                <a:spcPct val="80000"/>
              </a:lnSpc>
              <a:spcBef>
                <a:spcPts val="0"/>
              </a:spcBef>
              <a:spcAft>
                <a:spcPts val="0"/>
              </a:spcAft>
              <a:buSzPts val="1400"/>
              <a:buNone/>
            </a:pPr>
            <a:r>
              <a:rPr lang="en-US" sz="1125"/>
              <a:t>Example of driving a stainless-steel turning pin into the ground with the Urethane faced dead-blow hammer.  </a:t>
            </a:r>
            <a:endParaRPr/>
          </a:p>
          <a:p>
            <a:pPr indent="-228600" lvl="0" marL="457200" rtl="0" algn="l">
              <a:lnSpc>
                <a:spcPct val="80000"/>
              </a:lnSpc>
              <a:spcBef>
                <a:spcPts val="0"/>
              </a:spcBef>
              <a:spcAft>
                <a:spcPts val="0"/>
              </a:spcAft>
              <a:buSzPts val="1400"/>
              <a:buNone/>
            </a:pPr>
            <a:r>
              <a:t/>
            </a:r>
            <a:endParaRPr sz="1125"/>
          </a:p>
          <a:p>
            <a:pPr indent="-228600" lvl="0" marL="457200" rtl="0" algn="l">
              <a:lnSpc>
                <a:spcPct val="80000"/>
              </a:lnSpc>
              <a:spcBef>
                <a:spcPts val="0"/>
              </a:spcBef>
              <a:spcAft>
                <a:spcPts val="0"/>
              </a:spcAft>
              <a:buSzPts val="1400"/>
              <a:buNone/>
            </a:pPr>
            <a:r>
              <a:rPr lang="en-US" sz="1125"/>
              <a:t>This example illustrates using both hands for this process but it is possible to hold the rod on your shoulder with one hand while using the other to set the pin.</a:t>
            </a:r>
            <a:endParaRPr/>
          </a:p>
          <a:p>
            <a:pPr indent="-228600" lvl="0" marL="457200" rtl="0" algn="l">
              <a:lnSpc>
                <a:spcPct val="80000"/>
              </a:lnSpc>
              <a:spcBef>
                <a:spcPts val="0"/>
              </a:spcBef>
              <a:spcAft>
                <a:spcPts val="0"/>
              </a:spcAft>
              <a:buSzPts val="1400"/>
              <a:buNone/>
            </a:pPr>
            <a:r>
              <a:t/>
            </a:r>
            <a:endParaRPr sz="1125"/>
          </a:p>
          <a:p>
            <a:pPr indent="-228600" lvl="0" marL="457200" rtl="0" algn="l">
              <a:lnSpc>
                <a:spcPct val="80000"/>
              </a:lnSpc>
              <a:spcBef>
                <a:spcPts val="0"/>
              </a:spcBef>
              <a:spcAft>
                <a:spcPts val="0"/>
              </a:spcAft>
              <a:buSzPts val="1400"/>
              <a:buNone/>
            </a:pPr>
            <a:r>
              <a:rPr lang="en-US" sz="1125"/>
              <a:t>When using two hands to set the turning pin, as illustrated, place the rod flat on the ground (not pictured) with the Invar side facing up and not touching the ground.</a:t>
            </a:r>
            <a:endParaRPr/>
          </a:p>
          <a:p>
            <a:pPr indent="-228600" lvl="0" marL="45720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rPr i="1" lang="en-US" sz="1125"/>
              <a:t>Turning pin. </a:t>
            </a:r>
            <a:r>
              <a:rPr lang="en-US" sz="1125"/>
              <a:t>To set a turning pin, place the driving cap over the high point and use a 2-kg (4 lb) hammer to drive the pin into the ground. The faces of the hammer should be made of replaceable soft plastic, to prevent damage to</a:t>
            </a:r>
            <a:endParaRPr/>
          </a:p>
          <a:p>
            <a:pPr indent="-228600" lvl="0" marL="457200" marR="0" rtl="0" algn="l">
              <a:lnSpc>
                <a:spcPct val="80000"/>
              </a:lnSpc>
              <a:spcBef>
                <a:spcPts val="0"/>
              </a:spcBef>
              <a:spcAft>
                <a:spcPts val="0"/>
              </a:spcAft>
              <a:buSzPts val="1400"/>
              <a:buNone/>
            </a:pPr>
            <a:r>
              <a:rPr lang="en-US" sz="1125"/>
              <a:t>the driving cap. Do not hold the hammer with its head crossways when hammering, since this may damage the</a:t>
            </a:r>
            <a:endParaRPr/>
          </a:p>
          <a:p>
            <a:pPr indent="-228600" lvl="0" marL="457200" marR="0" rtl="0" algn="l">
              <a:lnSpc>
                <a:spcPct val="80000"/>
              </a:lnSpc>
              <a:spcBef>
                <a:spcPts val="0"/>
              </a:spcBef>
              <a:spcAft>
                <a:spcPts val="0"/>
              </a:spcAft>
              <a:buSzPts val="1400"/>
              <a:buNone/>
            </a:pPr>
            <a:r>
              <a:rPr lang="en-US" sz="1125"/>
              <a:t>metal part of the head and make replacement of the faces difficult. Drive the pin straight, not at an angle, until the driving shoulder is within 5 cm (2 in) of the ground. If the pin is set at an angle, or not driven deeply enough, it is more likely to rebound or settle. After setting the pin, remove the driving cap and carefully place the rod on the high point.</a:t>
            </a:r>
            <a:endParaRPr/>
          </a:p>
          <a:p>
            <a:pPr indent="-228600" lvl="0" marL="457200" marR="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rPr lang="en-US" sz="1125"/>
              <a:t>NOAA Manual NOS NGS 3, Geodetic Leveling; 3.5 Turning Points; 3.5.1 Selection and Use</a:t>
            </a:r>
            <a:endParaRPr/>
          </a:p>
          <a:p>
            <a:pPr indent="-228600" lvl="0" marL="457200" marR="0" rtl="0" algn="l">
              <a:lnSpc>
                <a:spcPct val="80000"/>
              </a:lnSpc>
              <a:spcBef>
                <a:spcPts val="0"/>
              </a:spcBef>
              <a:spcAft>
                <a:spcPts val="0"/>
              </a:spcAft>
              <a:buSzPts val="1400"/>
              <a:buNone/>
            </a:pPr>
            <a:r>
              <a:t/>
            </a:r>
            <a:endParaRPr sz="1125"/>
          </a:p>
          <a:p>
            <a:pPr indent="-228600" lvl="0" marL="457200" marR="0" rtl="0" algn="l">
              <a:lnSpc>
                <a:spcPct val="80000"/>
              </a:lnSpc>
              <a:spcBef>
                <a:spcPts val="0"/>
              </a:spcBef>
              <a:spcAft>
                <a:spcPts val="0"/>
              </a:spcAft>
              <a:buSzPts val="1400"/>
              <a:buNone/>
            </a:pPr>
            <a:r>
              <a:t/>
            </a:r>
            <a:endParaRPr sz="1125"/>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7" name="Shape 1787"/>
        <p:cNvGrpSpPr/>
        <p:nvPr/>
      </p:nvGrpSpPr>
      <p:grpSpPr>
        <a:xfrm>
          <a:off x="0" y="0"/>
          <a:ext cx="0" cy="0"/>
          <a:chOff x="0" y="0"/>
          <a:chExt cx="0" cy="0"/>
        </a:xfrm>
      </p:grpSpPr>
      <p:sp>
        <p:nvSpPr>
          <p:cNvPr id="1788" name="Google Shape;1788;p6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789" name="Google Shape;1789;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790" name="Google Shape;1790;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This is an example of a Precise Digital Leveling backup recording form.</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Back-up recording forms that capture required information in support of the NGS “Blue Book” process have also been developed for the various digital leveling systems.  These forms, which are in digital format, can be easily modified or partially filled-in with common data such as project information and equipment serial numbers to facilitate field data collection.  The format is intended to support the field data collection process providing tips such as “code” and “info block” or “remarks” at appropriate places and in order of data collection.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All support data collection recorded on the backup recording sheets in the field are required in the “Blue Book” process and are editable fields in the leveling data processing back in the office.</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THIS INFORMATION IS CRITICAL META DATA, REQUIRED FOR YOUR LEVELING PROJECT!!</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THIS IS THE ONLY PLACE TO CHECK/VERIFY/CORRECT INFORMATION ENTERED INTO THE INSTRUMENT DURING FIELD WORK (AND WHAT WILL BE USED IN THE WINDESC AND TRANSLEV SOFTWARE)!!</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799" name="Google Shape;1799;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Observing guidelines for digital leveling systems have been developed to streamline field data collection in support of the NGS “Blue Book” process and Translev software. </a:t>
            </a:r>
            <a:endParaRPr/>
          </a:p>
        </p:txBody>
      </p:sp>
      <p:sp>
        <p:nvSpPr>
          <p:cNvPr id="1800" name="Google Shape;1800;p6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805" name="Google Shape;1805;p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The required leveling notes and temperature readings are to be entered as indicated</a:t>
            </a:r>
            <a:endParaRPr/>
          </a:p>
        </p:txBody>
      </p:sp>
      <p:sp>
        <p:nvSpPr>
          <p:cNvPr id="1806" name="Google Shape;1806;p6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812" name="Google Shape;1812;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These are the required leveling notes to be entered. </a:t>
            </a:r>
            <a:endParaRPr/>
          </a:p>
        </p:txBody>
      </p:sp>
      <p:sp>
        <p:nvSpPr>
          <p:cNvPr id="1813" name="Google Shape;1813;p6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818" name="Google Shape;1818;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Certain elements are required to support level observations for the “Blue Book” process.  Information is required at the beginning of each section, during the section and at the end of each section.  This specific required information is independent of the various manufacturer types of leveling systems.</a:t>
            </a:r>
            <a:endParaRPr/>
          </a:p>
        </p:txBody>
      </p:sp>
      <p:sp>
        <p:nvSpPr>
          <p:cNvPr id="1819" name="Google Shape;1819;p6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824" name="Google Shape;1824;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Certain elements are required to support level observations for the “Blue Book” process.  Information is required at the beginning of each day’s observations or if there is a change in observer or piece of equipment.  This specific required information is independent of the various manufacturer types of leveling systems.</a:t>
            </a:r>
            <a:endParaRPr/>
          </a:p>
          <a:p>
            <a:pPr indent="0" lvl="0" marL="0" rtl="0" algn="l">
              <a:lnSpc>
                <a:spcPct val="100000"/>
              </a:lnSpc>
              <a:spcBef>
                <a:spcPts val="0"/>
              </a:spcBef>
              <a:spcAft>
                <a:spcPts val="0"/>
              </a:spcAft>
              <a:buSzPts val="1400"/>
              <a:buNone/>
            </a:pPr>
            <a:r>
              <a:t/>
            </a:r>
            <a:endParaRPr/>
          </a:p>
        </p:txBody>
      </p:sp>
      <p:sp>
        <p:nvSpPr>
          <p:cNvPr id="1825" name="Google Shape;1825;p6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830" name="Google Shape;1830;p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Leica sample backup recording sheet.</a:t>
            </a:r>
            <a:endParaRPr/>
          </a:p>
        </p:txBody>
      </p:sp>
      <p:sp>
        <p:nvSpPr>
          <p:cNvPr id="1831" name="Google Shape;1831;p6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839" name="Google Shape;1839;p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This slide/form shows calculations for 1st Order, Class II and 2nd Order, Class I allowable closures.</a:t>
            </a:r>
            <a:endParaRPr/>
          </a:p>
          <a:p>
            <a:pPr indent="0" lvl="0" marL="0" rtl="0" algn="l">
              <a:lnSpc>
                <a:spcPct val="100000"/>
              </a:lnSpc>
              <a:spcBef>
                <a:spcPts val="0"/>
              </a:spcBef>
              <a:spcAft>
                <a:spcPts val="0"/>
              </a:spcAft>
              <a:buSzPts val="1400"/>
              <a:buNone/>
            </a:pPr>
            <a:r>
              <a:t/>
            </a:r>
            <a:endParaRPr/>
          </a:p>
        </p:txBody>
      </p:sp>
      <p:sp>
        <p:nvSpPr>
          <p:cNvPr id="1840" name="Google Shape;1840;p6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3" name="Google Shape;293;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Example of “motorized” level unit using all terrain vehicles (ATV) to transport personnel and equipment.  ATV shown in foreground includes instrument/tripod mount. </a:t>
            </a:r>
            <a:endParaRPr/>
          </a:p>
        </p:txBody>
      </p:sp>
      <p:sp>
        <p:nvSpPr>
          <p:cNvPr id="294" name="Google Shape;294;p28: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852" name="Google Shape;1852;p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400"/>
              <a:buNone/>
            </a:pPr>
            <a:r>
              <a:t/>
            </a:r>
            <a:endParaRPr/>
          </a:p>
        </p:txBody>
      </p:sp>
      <p:sp>
        <p:nvSpPr>
          <p:cNvPr id="1853" name="Google Shape;1853;p7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p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chemeClr val="dk1"/>
                </a:solidFill>
              </a:rPr>
              <a:t>Review of important issues and reminders to perform precise geodetic leveling.</a:t>
            </a:r>
            <a:endParaRPr>
              <a:solidFill>
                <a:schemeClr val="dk1"/>
              </a:solidFill>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Never observe one rod until the other is set up, or nearly set up.</a:t>
            </a:r>
            <a:endParaRPr>
              <a:solidFill>
                <a:schemeClr val="dk1"/>
              </a:solidFill>
            </a:endParaRPr>
          </a:p>
        </p:txBody>
      </p:sp>
      <p:sp>
        <p:nvSpPr>
          <p:cNvPr id="1860" name="Google Shape;1860;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p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a:solidFill>
                  <a:schemeClr val="dk1"/>
                </a:solidFill>
              </a:rPr>
              <a:t>Review of important issues and reminders to perform precise geodetic leveling.</a:t>
            </a:r>
            <a:endParaRPr/>
          </a:p>
        </p:txBody>
      </p:sp>
      <p:sp>
        <p:nvSpPr>
          <p:cNvPr id="1866" name="Google Shape;1866;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2" name="Google Shape;1872;p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Review of important issues and reminders to perform precise geodetic leveling.</a:t>
            </a:r>
            <a:endParaRPr/>
          </a:p>
        </p:txBody>
      </p:sp>
      <p:sp>
        <p:nvSpPr>
          <p:cNvPr id="1873" name="Google Shape;1873;p7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9" name="Google Shape;1879;p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Review of important issues and reminders to perform precise geodetic leveling.</a:t>
            </a:r>
            <a:endParaRPr/>
          </a:p>
          <a:p>
            <a:pPr indent="0" lvl="0" marL="0" rtl="0" algn="l">
              <a:lnSpc>
                <a:spcPct val="100000"/>
              </a:lnSpc>
              <a:spcBef>
                <a:spcPts val="0"/>
              </a:spcBef>
              <a:spcAft>
                <a:spcPts val="0"/>
              </a:spcAft>
              <a:buSzPts val="1400"/>
              <a:buNone/>
            </a:pPr>
            <a:r>
              <a:t/>
            </a:r>
            <a:endParaRPr/>
          </a:p>
        </p:txBody>
      </p:sp>
      <p:sp>
        <p:nvSpPr>
          <p:cNvPr id="1880" name="Google Shape;1880;p7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4" name="Shape 1884"/>
        <p:cNvGrpSpPr/>
        <p:nvPr/>
      </p:nvGrpSpPr>
      <p:grpSpPr>
        <a:xfrm>
          <a:off x="0" y="0"/>
          <a:ext cx="0" cy="0"/>
          <a:chOff x="0" y="0"/>
          <a:chExt cx="0" cy="0"/>
        </a:xfrm>
      </p:grpSpPr>
      <p:sp>
        <p:nvSpPr>
          <p:cNvPr id="1885" name="Google Shape;1885;gc730696f8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86" name="Google Shape;1886;gc730696f85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7" name="Google Shape;1887;gc730696f85_0_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0" name="Shape 1890"/>
        <p:cNvGrpSpPr/>
        <p:nvPr/>
      </p:nvGrpSpPr>
      <p:grpSpPr>
        <a:xfrm>
          <a:off x="0" y="0"/>
          <a:ext cx="0" cy="0"/>
          <a:chOff x="0" y="0"/>
          <a:chExt cx="0" cy="0"/>
        </a:xfrm>
      </p:grpSpPr>
      <p:sp>
        <p:nvSpPr>
          <p:cNvPr id="1891" name="Google Shape;1891;gc730696f85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92" name="Google Shape;1892;gc730696f85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3" name="Google Shape;1893;gc730696f85_0_6: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6" name="Shape 1896"/>
        <p:cNvGrpSpPr/>
        <p:nvPr/>
      </p:nvGrpSpPr>
      <p:grpSpPr>
        <a:xfrm>
          <a:off x="0" y="0"/>
          <a:ext cx="0" cy="0"/>
          <a:chOff x="0" y="0"/>
          <a:chExt cx="0" cy="0"/>
        </a:xfrm>
      </p:grpSpPr>
      <p:sp>
        <p:nvSpPr>
          <p:cNvPr id="1897" name="Google Shape;1897;gc730696f85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98" name="Google Shape;1898;gc730696f85_0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9" name="Google Shape;1899;gc730696f85_0_11: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4" name="Google Shape;1904;p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a:solidFill>
                  <a:schemeClr val="dk1"/>
                </a:solidFill>
              </a:rPr>
              <a:t>The purpose of these guidelines is to provide the necessary information to preserve elevation data for a soon-to-be</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disturbed or soon-to-be destroyed bench mark.</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Each vertical control bench mark represents a large investment of resources. Since it is intended for a bench mark to provide a continuous record of elevation changes, as well as vertical control for many local surveyors, its preservation is vital. Although bench marks are constructed in locations where they are less likely to be disturbed, many are disturbed or destroyed by: highway rebuilding and retrofitting; railroad maintenance; urban development; addition of buried utilities; and building construction and demolition.</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800"/>
              <a:buFont typeface="Arial"/>
              <a:buNone/>
            </a:pPr>
            <a:r>
              <a:rPr lang="en-US">
                <a:solidFill>
                  <a:schemeClr val="dk1"/>
                </a:solidFill>
              </a:rPr>
              <a:t>http://www.ngs.noaa.gov/heightmod/Leveling/Manuals/Benchmark_9_13_07.pdf</a:t>
            </a:r>
            <a:endParaRPr/>
          </a:p>
          <a:p>
            <a:pPr indent="0" lvl="0" marL="0" rtl="0" algn="l">
              <a:lnSpc>
                <a:spcPct val="100000"/>
              </a:lnSpc>
              <a:spcBef>
                <a:spcPts val="0"/>
              </a:spcBef>
              <a:spcAft>
                <a:spcPts val="0"/>
              </a:spcAft>
              <a:buSzPts val="1400"/>
              <a:buNone/>
            </a:pPr>
            <a:r>
              <a:t/>
            </a:r>
            <a:endParaRPr/>
          </a:p>
        </p:txBody>
      </p:sp>
      <p:sp>
        <p:nvSpPr>
          <p:cNvPr id="1905" name="Google Shape;1905;p7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1" name="Shape 1911"/>
        <p:cNvGrpSpPr/>
        <p:nvPr/>
      </p:nvGrpSpPr>
      <p:grpSpPr>
        <a:xfrm>
          <a:off x="0" y="0"/>
          <a:ext cx="0" cy="0"/>
          <a:chOff x="0" y="0"/>
          <a:chExt cx="0" cy="0"/>
        </a:xfrm>
      </p:grpSpPr>
      <p:sp>
        <p:nvSpPr>
          <p:cNvPr id="1912" name="Google Shape;1912;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13" name="Google Shape;1913;p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400"/>
              <a:buNone/>
            </a:pPr>
            <a:r>
              <a:t/>
            </a:r>
            <a:endParaRPr/>
          </a:p>
        </p:txBody>
      </p:sp>
      <p:sp>
        <p:nvSpPr>
          <p:cNvPr id="1914" name="Google Shape;1914;p7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1" name="Google Shape;301;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Example of “motorized” level unit using all terrain vehicles (ATV) to transport personnel and equipment.  ATV shown in foreground includes level rod mount. </a:t>
            </a:r>
            <a:endParaRPr/>
          </a:p>
          <a:p>
            <a:pPr indent="-228600" lvl="0" marL="457200" marR="0" rtl="0" algn="l">
              <a:lnSpc>
                <a:spcPct val="100000"/>
              </a:lnSpc>
              <a:spcBef>
                <a:spcPts val="0"/>
              </a:spcBef>
              <a:spcAft>
                <a:spcPts val="0"/>
              </a:spcAft>
              <a:buSzPts val="1400"/>
              <a:buNone/>
            </a:pPr>
            <a:r>
              <a:t/>
            </a:r>
            <a:endParaRPr/>
          </a:p>
        </p:txBody>
      </p:sp>
      <p:sp>
        <p:nvSpPr>
          <p:cNvPr id="302" name="Google Shape;302;p29: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8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8" name="Google Shape;18;p8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9" name="Google Shape;19;p8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8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 name="Shape 70"/>
        <p:cNvGrpSpPr/>
        <p:nvPr/>
      </p:nvGrpSpPr>
      <p:grpSpPr>
        <a:xfrm>
          <a:off x="0" y="0"/>
          <a:ext cx="0" cy="0"/>
          <a:chOff x="0" y="0"/>
          <a:chExt cx="0" cy="0"/>
        </a:xfrm>
      </p:grpSpPr>
      <p:sp>
        <p:nvSpPr>
          <p:cNvPr id="71" name="Google Shape;71;p9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2" name="Google Shape;72;p9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3" name="Google Shape;73;p9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4" name="Google Shape;74;p9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5" name="Google Shape;75;p9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6" name="Google Shape;76;p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 name="Shape 79"/>
        <p:cNvGrpSpPr/>
        <p:nvPr/>
      </p:nvGrpSpPr>
      <p:grpSpPr>
        <a:xfrm>
          <a:off x="0" y="0"/>
          <a:ext cx="0" cy="0"/>
          <a:chOff x="0" y="0"/>
          <a:chExt cx="0" cy="0"/>
        </a:xfrm>
      </p:grpSpPr>
      <p:sp>
        <p:nvSpPr>
          <p:cNvPr id="80" name="Google Shape;80;p9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1" name="Google Shape;81;p9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82" name="Google Shape;82;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2" name="Shape 92"/>
        <p:cNvGrpSpPr/>
        <p:nvPr/>
      </p:nvGrpSpPr>
      <p:grpSpPr>
        <a:xfrm>
          <a:off x="0" y="0"/>
          <a:ext cx="0" cy="0"/>
          <a:chOff x="0" y="0"/>
          <a:chExt cx="0" cy="0"/>
        </a:xfrm>
      </p:grpSpPr>
      <p:sp>
        <p:nvSpPr>
          <p:cNvPr id="93" name="Google Shape;93;p8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4" name="Google Shape;94;p8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95" name="Google Shape;95;p8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8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8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8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8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2" name="Shape 102"/>
        <p:cNvGrpSpPr/>
        <p:nvPr/>
      </p:nvGrpSpPr>
      <p:grpSpPr>
        <a:xfrm>
          <a:off x="0" y="0"/>
          <a:ext cx="0" cy="0"/>
          <a:chOff x="0" y="0"/>
          <a:chExt cx="0" cy="0"/>
        </a:xfrm>
      </p:grpSpPr>
      <p:sp>
        <p:nvSpPr>
          <p:cNvPr id="103" name="Google Shape;103;p8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4" name="Google Shape;104;p8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5" name="Google Shape;105;p8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8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8" name="Shape 108"/>
        <p:cNvGrpSpPr/>
        <p:nvPr/>
      </p:nvGrpSpPr>
      <p:grpSpPr>
        <a:xfrm>
          <a:off x="0" y="0"/>
          <a:ext cx="0" cy="0"/>
          <a:chOff x="0" y="0"/>
          <a:chExt cx="0" cy="0"/>
        </a:xfrm>
      </p:grpSpPr>
      <p:sp>
        <p:nvSpPr>
          <p:cNvPr id="109" name="Google Shape;109;p9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0" name="Google Shape;110;p9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11" name="Google Shape;111;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4" name="Shape 114"/>
        <p:cNvGrpSpPr/>
        <p:nvPr/>
      </p:nvGrpSpPr>
      <p:grpSpPr>
        <a:xfrm>
          <a:off x="0" y="0"/>
          <a:ext cx="0" cy="0"/>
          <a:chOff x="0" y="0"/>
          <a:chExt cx="0" cy="0"/>
        </a:xfrm>
      </p:grpSpPr>
      <p:sp>
        <p:nvSpPr>
          <p:cNvPr id="115" name="Google Shape;115;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 name="Google Shape;116;p9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7" name="Google Shape;117;p9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8" name="Google Shape;118;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1" name="Shape 121"/>
        <p:cNvGrpSpPr/>
        <p:nvPr/>
      </p:nvGrpSpPr>
      <p:grpSpPr>
        <a:xfrm>
          <a:off x="0" y="0"/>
          <a:ext cx="0" cy="0"/>
          <a:chOff x="0" y="0"/>
          <a:chExt cx="0" cy="0"/>
        </a:xfrm>
      </p:grpSpPr>
      <p:sp>
        <p:nvSpPr>
          <p:cNvPr id="122" name="Google Shape;122;p9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3" name="Google Shape;123;p9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24" name="Google Shape;124;p9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5" name="Google Shape;125;p9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26" name="Google Shape;126;p9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7" name="Google Shape;127;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9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2" name="Google Shape;132;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5" name="Shape 135"/>
        <p:cNvGrpSpPr/>
        <p:nvPr/>
      </p:nvGrpSpPr>
      <p:grpSpPr>
        <a:xfrm>
          <a:off x="0" y="0"/>
          <a:ext cx="0" cy="0"/>
          <a:chOff x="0" y="0"/>
          <a:chExt cx="0" cy="0"/>
        </a:xfrm>
      </p:grpSpPr>
      <p:sp>
        <p:nvSpPr>
          <p:cNvPr id="136" name="Google Shape;136;p10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7" name="Google Shape;137;p10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38" name="Google Shape;138;p10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9" name="Google Shape;139;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8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 name="Google Shape;24;p82"/>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8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8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2" name="Shape 142"/>
        <p:cNvGrpSpPr/>
        <p:nvPr/>
      </p:nvGrpSpPr>
      <p:grpSpPr>
        <a:xfrm>
          <a:off x="0" y="0"/>
          <a:ext cx="0" cy="0"/>
          <a:chOff x="0" y="0"/>
          <a:chExt cx="0" cy="0"/>
        </a:xfrm>
      </p:grpSpPr>
      <p:sp>
        <p:nvSpPr>
          <p:cNvPr id="143" name="Google Shape;143;p10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4" name="Google Shape;144;p101"/>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5" name="Google Shape;145;p10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6" name="Google Shape;146;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9" name="Shape 149"/>
        <p:cNvGrpSpPr/>
        <p:nvPr/>
      </p:nvGrpSpPr>
      <p:grpSpPr>
        <a:xfrm>
          <a:off x="0" y="0"/>
          <a:ext cx="0" cy="0"/>
          <a:chOff x="0" y="0"/>
          <a:chExt cx="0" cy="0"/>
        </a:xfrm>
      </p:grpSpPr>
      <p:sp>
        <p:nvSpPr>
          <p:cNvPr id="150" name="Google Shape;150;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1" name="Google Shape;151;p102"/>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2" name="Google Shape;152;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5" name="Shape 155"/>
        <p:cNvGrpSpPr/>
        <p:nvPr/>
      </p:nvGrpSpPr>
      <p:grpSpPr>
        <a:xfrm>
          <a:off x="0" y="0"/>
          <a:ext cx="0" cy="0"/>
          <a:chOff x="0" y="0"/>
          <a:chExt cx="0" cy="0"/>
        </a:xfrm>
      </p:grpSpPr>
      <p:sp>
        <p:nvSpPr>
          <p:cNvPr id="156" name="Google Shape;156;p103"/>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7" name="Google Shape;157;p103"/>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8" name="Google Shape;158;p1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1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8" name="Shape 168"/>
        <p:cNvGrpSpPr/>
        <p:nvPr/>
      </p:nvGrpSpPr>
      <p:grpSpPr>
        <a:xfrm>
          <a:off x="0" y="0"/>
          <a:ext cx="0" cy="0"/>
          <a:chOff x="0" y="0"/>
          <a:chExt cx="0" cy="0"/>
        </a:xfrm>
      </p:grpSpPr>
      <p:sp>
        <p:nvSpPr>
          <p:cNvPr id="169" name="Google Shape;169;gc3a0f75e0c_0_997"/>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0" name="Google Shape;170;gc3a0f75e0c_0_99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171" name="Google Shape;171;gc3a0f75e0c_0_99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2" name="Google Shape;172;gc3a0f75e0c_0_99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3" name="Google Shape;173;gc3a0f75e0c_0_99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4" name="Shape 174"/>
        <p:cNvGrpSpPr/>
        <p:nvPr/>
      </p:nvGrpSpPr>
      <p:grpSpPr>
        <a:xfrm>
          <a:off x="0" y="0"/>
          <a:ext cx="0" cy="0"/>
          <a:chOff x="0" y="0"/>
          <a:chExt cx="0" cy="0"/>
        </a:xfrm>
      </p:grpSpPr>
      <p:sp>
        <p:nvSpPr>
          <p:cNvPr id="175" name="Google Shape;175;gc3a0f75e0c_0_100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6" name="Google Shape;176;gc3a0f75e0c_0_100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7" name="Google Shape;177;gc3a0f75e0c_0_100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8" name="Shape 178"/>
        <p:cNvGrpSpPr/>
        <p:nvPr/>
      </p:nvGrpSpPr>
      <p:grpSpPr>
        <a:xfrm>
          <a:off x="0" y="0"/>
          <a:ext cx="0" cy="0"/>
          <a:chOff x="0" y="0"/>
          <a:chExt cx="0" cy="0"/>
        </a:xfrm>
      </p:grpSpPr>
      <p:sp>
        <p:nvSpPr>
          <p:cNvPr id="179" name="Google Shape;179;gc3a0f75e0c_0_100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0" name="Google Shape;180;gc3a0f75e0c_0_100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81" name="Google Shape;181;gc3a0f75e0c_0_100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2" name="Google Shape;182;gc3a0f75e0c_0_100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3" name="Google Shape;183;gc3a0f75e0c_0_100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4" name="Shape 184"/>
        <p:cNvGrpSpPr/>
        <p:nvPr/>
      </p:nvGrpSpPr>
      <p:grpSpPr>
        <a:xfrm>
          <a:off x="0" y="0"/>
          <a:ext cx="0" cy="0"/>
          <a:chOff x="0" y="0"/>
          <a:chExt cx="0" cy="0"/>
        </a:xfrm>
      </p:grpSpPr>
      <p:sp>
        <p:nvSpPr>
          <p:cNvPr id="185" name="Google Shape;185;gc3a0f75e0c_0_1013"/>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6" name="Google Shape;186;gc3a0f75e0c_0_1013"/>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87" name="Google Shape;187;gc3a0f75e0c_0_10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8" name="Google Shape;188;gc3a0f75e0c_0_10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9" name="Google Shape;189;gc3a0f75e0c_0_10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0" name="Shape 190"/>
        <p:cNvGrpSpPr/>
        <p:nvPr/>
      </p:nvGrpSpPr>
      <p:grpSpPr>
        <a:xfrm>
          <a:off x="0" y="0"/>
          <a:ext cx="0" cy="0"/>
          <a:chOff x="0" y="0"/>
          <a:chExt cx="0" cy="0"/>
        </a:xfrm>
      </p:grpSpPr>
      <p:sp>
        <p:nvSpPr>
          <p:cNvPr id="191" name="Google Shape;191;gc3a0f75e0c_0_101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2" name="Google Shape;192;gc3a0f75e0c_0_1019"/>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93" name="Google Shape;193;gc3a0f75e0c_0_10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4" name="Google Shape;194;gc3a0f75e0c_0_10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5" name="Google Shape;195;gc3a0f75e0c_0_10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6" name="Shape 196"/>
        <p:cNvGrpSpPr/>
        <p:nvPr/>
      </p:nvGrpSpPr>
      <p:grpSpPr>
        <a:xfrm>
          <a:off x="0" y="0"/>
          <a:ext cx="0" cy="0"/>
          <a:chOff x="0" y="0"/>
          <a:chExt cx="0" cy="0"/>
        </a:xfrm>
      </p:grpSpPr>
      <p:sp>
        <p:nvSpPr>
          <p:cNvPr id="197" name="Google Shape;197;gc3a0f75e0c_0_1025"/>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8" name="Google Shape;198;gc3a0f75e0c_0_102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99" name="Google Shape;199;gc3a0f75e0c_0_1025"/>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200" name="Google Shape;200;gc3a0f75e0c_0_102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1" name="Google Shape;201;gc3a0f75e0c_0_102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2" name="Google Shape;202;gc3a0f75e0c_0_102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3" name="Shape 203"/>
        <p:cNvGrpSpPr/>
        <p:nvPr/>
      </p:nvGrpSpPr>
      <p:grpSpPr>
        <a:xfrm>
          <a:off x="0" y="0"/>
          <a:ext cx="0" cy="0"/>
          <a:chOff x="0" y="0"/>
          <a:chExt cx="0" cy="0"/>
        </a:xfrm>
      </p:grpSpPr>
      <p:sp>
        <p:nvSpPr>
          <p:cNvPr id="204" name="Google Shape;204;gc3a0f75e0c_0_1032"/>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5" name="Google Shape;205;gc3a0f75e0c_0_1032"/>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206" name="Google Shape;206;gc3a0f75e0c_0_1032"/>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207" name="Google Shape;207;gc3a0f75e0c_0_103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8" name="Google Shape;208;gc3a0f75e0c_0_103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9" name="Google Shape;209;gc3a0f75e0c_0_103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8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8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0" name="Shape 210"/>
        <p:cNvGrpSpPr/>
        <p:nvPr/>
      </p:nvGrpSpPr>
      <p:grpSpPr>
        <a:xfrm>
          <a:off x="0" y="0"/>
          <a:ext cx="0" cy="0"/>
          <a:chOff x="0" y="0"/>
          <a:chExt cx="0" cy="0"/>
        </a:xfrm>
      </p:grpSpPr>
      <p:sp>
        <p:nvSpPr>
          <p:cNvPr id="211" name="Google Shape;211;gc3a0f75e0c_0_103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12" name="Google Shape;212;gc3a0f75e0c_0_103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3" name="Google Shape;213;gc3a0f75e0c_0_103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4" name="Google Shape;214;gc3a0f75e0c_0_103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5" name="Shape 215"/>
        <p:cNvGrpSpPr/>
        <p:nvPr/>
      </p:nvGrpSpPr>
      <p:grpSpPr>
        <a:xfrm>
          <a:off x="0" y="0"/>
          <a:ext cx="0" cy="0"/>
          <a:chOff x="0" y="0"/>
          <a:chExt cx="0" cy="0"/>
        </a:xfrm>
      </p:grpSpPr>
      <p:sp>
        <p:nvSpPr>
          <p:cNvPr id="216" name="Google Shape;216;gc3a0f75e0c_0_104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17" name="Google Shape;217;gc3a0f75e0c_0_1044"/>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218" name="Google Shape;218;gc3a0f75e0c_0_1044"/>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219" name="Google Shape;219;gc3a0f75e0c_0_1044"/>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220" name="Google Shape;220;gc3a0f75e0c_0_1044"/>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221" name="Google Shape;221;gc3a0f75e0c_0_104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2" name="Google Shape;222;gc3a0f75e0c_0_104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3" name="Google Shape;223;gc3a0f75e0c_0_104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4" name="Shape 224"/>
        <p:cNvGrpSpPr/>
        <p:nvPr/>
      </p:nvGrpSpPr>
      <p:grpSpPr>
        <a:xfrm>
          <a:off x="0" y="0"/>
          <a:ext cx="0" cy="0"/>
          <a:chOff x="0" y="0"/>
          <a:chExt cx="0" cy="0"/>
        </a:xfrm>
      </p:grpSpPr>
      <p:sp>
        <p:nvSpPr>
          <p:cNvPr id="225" name="Google Shape;225;gc3a0f75e0c_0_105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6" name="Google Shape;226;gc3a0f75e0c_0_1053"/>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227" name="Google Shape;227;gc3a0f75e0c_0_1053"/>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228" name="Google Shape;228;gc3a0f75e0c_0_105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9" name="Google Shape;229;gc3a0f75e0c_0_105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0" name="Google Shape;230;gc3a0f75e0c_0_105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1" name="Shape 231"/>
        <p:cNvGrpSpPr/>
        <p:nvPr/>
      </p:nvGrpSpPr>
      <p:grpSpPr>
        <a:xfrm>
          <a:off x="0" y="0"/>
          <a:ext cx="0" cy="0"/>
          <a:chOff x="0" y="0"/>
          <a:chExt cx="0" cy="0"/>
        </a:xfrm>
      </p:grpSpPr>
      <p:sp>
        <p:nvSpPr>
          <p:cNvPr id="232" name="Google Shape;232;gc3a0f75e0c_0_106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b="1" sz="4000" cap="none"/>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3" name="Google Shape;233;gc3a0f75e0c_0_106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234" name="Google Shape;234;gc3a0f75e0c_0_106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5" name="Google Shape;235;gc3a0f75e0c_0_106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6" name="Google Shape;236;gc3a0f75e0c_0_106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8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4" name="Google Shape;34;p8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5" name="Google Shape;35;p8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8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8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8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1" name="Google Shape;41;p8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4" name="Shape 44"/>
        <p:cNvGrpSpPr/>
        <p:nvPr/>
      </p:nvGrpSpPr>
      <p:grpSpPr>
        <a:xfrm>
          <a:off x="0" y="0"/>
          <a:ext cx="0" cy="0"/>
          <a:chOff x="0" y="0"/>
          <a:chExt cx="0" cy="0"/>
        </a:xfrm>
      </p:grpSpPr>
      <p:sp>
        <p:nvSpPr>
          <p:cNvPr id="45" name="Google Shape;45;p90"/>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6" name="Google Shape;46;p90"/>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7" name="Google Shape;47;p9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9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0" name="Shape 50"/>
        <p:cNvGrpSpPr/>
        <p:nvPr/>
      </p:nvGrpSpPr>
      <p:grpSpPr>
        <a:xfrm>
          <a:off x="0" y="0"/>
          <a:ext cx="0" cy="0"/>
          <a:chOff x="0" y="0"/>
          <a:chExt cx="0" cy="0"/>
        </a:xfrm>
      </p:grpSpPr>
      <p:sp>
        <p:nvSpPr>
          <p:cNvPr id="51" name="Google Shape;51;p9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2" name="Google Shape;52;p91"/>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3" name="Google Shape;53;p9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9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6" name="Shape 56"/>
        <p:cNvGrpSpPr/>
        <p:nvPr/>
      </p:nvGrpSpPr>
      <p:grpSpPr>
        <a:xfrm>
          <a:off x="0" y="0"/>
          <a:ext cx="0" cy="0"/>
          <a:chOff x="0" y="0"/>
          <a:chExt cx="0" cy="0"/>
        </a:xfrm>
      </p:grpSpPr>
      <p:sp>
        <p:nvSpPr>
          <p:cNvPr id="57" name="Google Shape;57;p9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8" name="Google Shape;58;p92"/>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9" name="Google Shape;59;p9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0" name="Google Shape;60;p9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9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9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5" name="Google Shape;65;p9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6" name="Google Shape;66;p9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7" name="Google Shape;67;p9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9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slideLayout" Target="../slideLayouts/slideLayout22.xml"/><Relationship Id="rId1" Type="http://schemas.openxmlformats.org/officeDocument/2006/relationships/image" Target="../media/image3.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3.xml"/><Relationship Id="rId12" Type="http://schemas.openxmlformats.org/officeDocument/2006/relationships/slideLayout" Target="../slideLayouts/slideLayout33.xml"/><Relationship Id="rId1" Type="http://schemas.openxmlformats.org/officeDocument/2006/relationships/image" Target="../media/image2.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Continuation Slide.JPG" id="10" name="Google Shape;10;p80"/>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1" name="Google Shape;11;p8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2" name="Google Shape;12;p80"/>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 name="Google Shape;13;p8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8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 name="Google Shape;15;p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pic>
        <p:nvPicPr>
          <p:cNvPr descr="Continuation Slide.JPG" id="86" name="Google Shape;86;p84"/>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87" name="Google Shape;87;p8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88" name="Google Shape;88;p8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 name="Google Shape;89;p8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0" name="Google Shape;90;p8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1" name="Google Shape;91;p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pic>
        <p:nvPicPr>
          <p:cNvPr descr="Continuation Slide.JPG" id="162" name="Google Shape;162;gc3a0f75e0c_0_990"/>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63" name="Google Shape;163;gc3a0f75e0c_0_99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64" name="Google Shape;164;gc3a0f75e0c_0_99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5" name="Google Shape;165;gc3a0f75e0c_0_99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6" name="Google Shape;166;gc3a0f75e0c_0_99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7" name="Google Shape;167;gc3a0f75e0c_0_99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5.jpg"/><Relationship Id="rId4" Type="http://schemas.openxmlformats.org/officeDocument/2006/relationships/image" Target="../media/image31.jpg"/><Relationship Id="rId5"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9.jpg"/><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43.png"/><Relationship Id="rId4" Type="http://schemas.openxmlformats.org/officeDocument/2006/relationships/image" Target="../media/image47.png"/><Relationship Id="rId5"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4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49.png"/><Relationship Id="rId4" Type="http://schemas.openxmlformats.org/officeDocument/2006/relationships/image" Target="../media/image44.jpg"/><Relationship Id="rId5" Type="http://schemas.openxmlformats.org/officeDocument/2006/relationships/image" Target="../media/image4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40.jpg"/><Relationship Id="rId4" Type="http://schemas.openxmlformats.org/officeDocument/2006/relationships/image" Target="../media/image51.png"/><Relationship Id="rId5" Type="http://schemas.openxmlformats.org/officeDocument/2006/relationships/image" Target="../media/image5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5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58.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9.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2.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6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6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64.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6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6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74.png"/><Relationship Id="rId4" Type="http://schemas.openxmlformats.org/officeDocument/2006/relationships/image" Target="../media/image65.png"/><Relationship Id="rId5" Type="http://schemas.openxmlformats.org/officeDocument/2006/relationships/image" Target="../media/image7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72.png"/><Relationship Id="rId4" Type="http://schemas.openxmlformats.org/officeDocument/2006/relationships/image" Target="../media/image70.png"/><Relationship Id="rId5"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Header Slide.JPG" id="242" name="Google Shape;242;p1"/>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43" name="Google Shape;243;p1"/>
          <p:cNvSpPr txBox="1"/>
          <p:nvPr>
            <p:ph type="ctrTitle"/>
          </p:nvPr>
        </p:nvSpPr>
        <p:spPr>
          <a:xfrm>
            <a:off x="685800" y="2155831"/>
            <a:ext cx="7772400" cy="1470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4400"/>
              <a:buFont typeface="Calibri"/>
              <a:buNone/>
            </a:pPr>
            <a:r>
              <a:rPr b="1" i="0" lang="en-US" sz="5400" u="none">
                <a:solidFill>
                  <a:srgbClr val="FF0000"/>
                </a:solidFill>
                <a:latin typeface="Calibri"/>
                <a:ea typeface="Calibri"/>
                <a:cs typeface="Calibri"/>
                <a:sym typeface="Calibri"/>
              </a:rPr>
              <a:t>Precise Digital Leveling</a:t>
            </a:r>
            <a:br>
              <a:rPr b="1" i="0" lang="en-US" sz="5400" u="none">
                <a:solidFill>
                  <a:srgbClr val="FF0000"/>
                </a:solidFill>
                <a:latin typeface="Calibri"/>
                <a:ea typeface="Calibri"/>
                <a:cs typeface="Calibri"/>
                <a:sym typeface="Calibri"/>
              </a:rPr>
            </a:br>
            <a:endParaRPr sz="5400"/>
          </a:p>
        </p:txBody>
      </p:sp>
      <p:sp>
        <p:nvSpPr>
          <p:cNvPr id="244" name="Google Shape;244;p1"/>
          <p:cNvSpPr txBox="1"/>
          <p:nvPr>
            <p:ph idx="1" type="subTitle"/>
          </p:nvPr>
        </p:nvSpPr>
        <p:spPr>
          <a:xfrm>
            <a:off x="1371600" y="4961473"/>
            <a:ext cx="6400800" cy="1800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98989"/>
              </a:buClr>
              <a:buSzPts val="3200"/>
              <a:buNone/>
            </a:pPr>
            <a:r>
              <a:rPr b="1" lang="en-US">
                <a:solidFill>
                  <a:srgbClr val="898989"/>
                </a:solidFill>
              </a:rPr>
              <a:t>Presented by Daniel Determan:</a:t>
            </a:r>
            <a:endParaRPr/>
          </a:p>
          <a:p>
            <a:pPr indent="0" lvl="0" marL="0" rtl="0" algn="ctr">
              <a:lnSpc>
                <a:spcPct val="100000"/>
              </a:lnSpc>
              <a:spcBef>
                <a:spcPts val="0"/>
              </a:spcBef>
              <a:spcAft>
                <a:spcPts val="0"/>
              </a:spcAft>
              <a:buClr>
                <a:srgbClr val="898989"/>
              </a:buClr>
              <a:buSzPts val="3200"/>
              <a:buNone/>
            </a:pPr>
            <a:r>
              <a:rPr b="1" lang="en-US">
                <a:solidFill>
                  <a:srgbClr val="898989"/>
                </a:solidFill>
              </a:rPr>
              <a:t>Northwest Regional Geodetic Advisor (WA, OR, ID)</a:t>
            </a:r>
            <a:endParaRPr/>
          </a:p>
        </p:txBody>
      </p:sp>
      <p:sp>
        <p:nvSpPr>
          <p:cNvPr id="245" name="Google Shape;245;p1"/>
          <p:cNvSpPr txBox="1"/>
          <p:nvPr/>
        </p:nvSpPr>
        <p:spPr>
          <a:xfrm>
            <a:off x="978025" y="3302525"/>
            <a:ext cx="7353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800">
                <a:solidFill>
                  <a:srgbClr val="FF0000"/>
                </a:solidFill>
                <a:latin typeface="Calibri"/>
                <a:ea typeface="Calibri"/>
                <a:cs typeface="Calibri"/>
                <a:sym typeface="Calibri"/>
              </a:rPr>
              <a:t>DAY 2</a:t>
            </a:r>
            <a:endParaRPr b="1" sz="4800">
              <a:solidFill>
                <a:srgbClr val="FF0000"/>
              </a:solidFill>
              <a:latin typeface="Calibri"/>
              <a:ea typeface="Calibri"/>
              <a:cs typeface="Calibri"/>
              <a:sym typeface="Calibri"/>
            </a:endParaRPr>
          </a:p>
        </p:txBody>
      </p:sp>
      <p:pic>
        <p:nvPicPr>
          <p:cNvPr id="246" name="Google Shape;246;p1"/>
          <p:cNvPicPr preferRelativeResize="0"/>
          <p:nvPr/>
        </p:nvPicPr>
        <p:blipFill rotWithShape="1">
          <a:blip r:embed="rId4">
            <a:alphaModFix/>
          </a:blip>
          <a:srcRect b="0" l="0" r="0" t="0"/>
          <a:stretch/>
        </p:blipFill>
        <p:spPr>
          <a:xfrm>
            <a:off x="8048625" y="929640"/>
            <a:ext cx="923544" cy="92354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30"/>
          <p:cNvPicPr preferRelativeResize="0"/>
          <p:nvPr/>
        </p:nvPicPr>
        <p:blipFill rotWithShape="1">
          <a:blip r:embed="rId3">
            <a:alphaModFix/>
          </a:blip>
          <a:srcRect b="10182" l="3125" r="19726" t="20888"/>
          <a:stretch/>
        </p:blipFill>
        <p:spPr>
          <a:xfrm>
            <a:off x="0" y="0"/>
            <a:ext cx="9144000" cy="6111875"/>
          </a:xfrm>
          <a:prstGeom prst="rect">
            <a:avLst/>
          </a:prstGeom>
          <a:noFill/>
          <a:ln>
            <a:noFill/>
          </a:ln>
        </p:spPr>
      </p:pic>
      <p:sp>
        <p:nvSpPr>
          <p:cNvPr id="313" name="Google Shape;313;p30"/>
          <p:cNvSpPr txBox="1"/>
          <p:nvPr/>
        </p:nvSpPr>
        <p:spPr>
          <a:xfrm>
            <a:off x="1851025" y="6096000"/>
            <a:ext cx="5629275" cy="76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000000"/>
                </a:solidFill>
                <a:latin typeface="Comic Sans MS"/>
                <a:ea typeface="Comic Sans MS"/>
                <a:cs typeface="Comic Sans MS"/>
                <a:sym typeface="Comic Sans MS"/>
              </a:rPr>
              <a:t>Call Before You Dig!</a:t>
            </a:r>
            <a:endParaRPr/>
          </a:p>
        </p:txBody>
      </p:sp>
      <p:sp>
        <p:nvSpPr>
          <p:cNvPr id="314" name="Google Shape;314;p30"/>
          <p:cNvSpPr txBox="1"/>
          <p:nvPr/>
        </p:nvSpPr>
        <p:spPr>
          <a:xfrm>
            <a:off x="133350" y="5815013"/>
            <a:ext cx="3544888" cy="2746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September 14, 2008 near Appomattox, Virginia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descr="3_image002" id="320" name="Google Shape;320;p31"/>
          <p:cNvSpPr/>
          <p:nvPr/>
        </p:nvSpPr>
        <p:spPr>
          <a:xfrm>
            <a:off x="1524000" y="1395413"/>
            <a:ext cx="6096000" cy="40671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descr="3_image002" id="321" name="Google Shape;321;p31"/>
          <p:cNvSpPr/>
          <p:nvPr/>
        </p:nvSpPr>
        <p:spPr>
          <a:xfrm>
            <a:off x="1524000" y="1395413"/>
            <a:ext cx="6096000" cy="40671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22" name="Google Shape;322;p31"/>
          <p:cNvPicPr preferRelativeResize="0"/>
          <p:nvPr/>
        </p:nvPicPr>
        <p:blipFill rotWithShape="1">
          <a:blip r:embed="rId3">
            <a:alphaModFix/>
          </a:blip>
          <a:srcRect b="8696" l="2999" r="17500" t="24414"/>
          <a:stretch/>
        </p:blipFill>
        <p:spPr>
          <a:xfrm>
            <a:off x="0" y="0"/>
            <a:ext cx="9144000" cy="5751513"/>
          </a:xfrm>
          <a:prstGeom prst="rect">
            <a:avLst/>
          </a:prstGeom>
          <a:noFill/>
          <a:ln>
            <a:noFill/>
          </a:ln>
        </p:spPr>
      </p:pic>
      <p:sp>
        <p:nvSpPr>
          <p:cNvPr id="323" name="Google Shape;323;p31"/>
          <p:cNvSpPr txBox="1"/>
          <p:nvPr/>
        </p:nvSpPr>
        <p:spPr>
          <a:xfrm>
            <a:off x="2041525" y="5864225"/>
            <a:ext cx="5629275" cy="76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000000"/>
                </a:solidFill>
                <a:latin typeface="Comic Sans MS"/>
                <a:ea typeface="Comic Sans MS"/>
                <a:cs typeface="Comic Sans MS"/>
                <a:sym typeface="Comic Sans MS"/>
              </a:rPr>
              <a:t>Call Before You Dig!</a:t>
            </a:r>
            <a:endParaRPr/>
          </a:p>
        </p:txBody>
      </p:sp>
      <p:sp>
        <p:nvSpPr>
          <p:cNvPr id="324" name="Google Shape;324;p31"/>
          <p:cNvSpPr txBox="1"/>
          <p:nvPr/>
        </p:nvSpPr>
        <p:spPr>
          <a:xfrm>
            <a:off x="0" y="5468938"/>
            <a:ext cx="3544888" cy="2746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September 14, 2008 near Appomattox, Virginia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descr="Header Slide.JPG" id="330" name="Google Shape;330;p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31" name="Google Shape;331;p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rgbClr val="FF0000"/>
                </a:solidFill>
                <a:latin typeface="Comic Sans MS"/>
                <a:ea typeface="Comic Sans MS"/>
                <a:cs typeface="Comic Sans MS"/>
                <a:sym typeface="Comic Sans MS"/>
              </a:rPr>
              <a:t>Precise Digital Leveling</a:t>
            </a:r>
            <a:br>
              <a:rPr b="1" lang="en-US">
                <a:solidFill>
                  <a:srgbClr val="FF0000"/>
                </a:solidFill>
                <a:latin typeface="Comic Sans MS"/>
                <a:ea typeface="Comic Sans MS"/>
                <a:cs typeface="Comic Sans MS"/>
                <a:sym typeface="Comic Sans MS"/>
              </a:rPr>
            </a:br>
            <a:endParaRPr>
              <a:latin typeface="Times New Roman"/>
              <a:ea typeface="Times New Roman"/>
              <a:cs typeface="Times New Roman"/>
              <a:sym typeface="Times New Roman"/>
            </a:endParaRPr>
          </a:p>
        </p:txBody>
      </p:sp>
      <p:sp>
        <p:nvSpPr>
          <p:cNvPr id="332" name="Google Shape;332;p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3200"/>
              <a:buNone/>
            </a:pPr>
            <a:r>
              <a:rPr b="1" lang="en-US">
                <a:latin typeface="Times New Roman"/>
                <a:ea typeface="Times New Roman"/>
                <a:cs typeface="Times New Roman"/>
                <a:sym typeface="Times New Roman"/>
              </a:rPr>
              <a:t>Section 2</a:t>
            </a:r>
            <a:endParaRPr/>
          </a:p>
          <a:p>
            <a:pPr indent="0" lvl="0" marL="0" rtl="0" algn="ctr">
              <a:spcBef>
                <a:spcPts val="640"/>
              </a:spcBef>
              <a:spcAft>
                <a:spcPts val="0"/>
              </a:spcAft>
              <a:buClr>
                <a:srgbClr val="888888"/>
              </a:buClr>
              <a:buSzPts val="3200"/>
              <a:buNone/>
            </a:pPr>
            <a:r>
              <a:rPr b="1" lang="en-US">
                <a:latin typeface="Times New Roman"/>
                <a:ea typeface="Times New Roman"/>
                <a:cs typeface="Times New Roman"/>
                <a:sym typeface="Times New Roman"/>
              </a:rPr>
              <a:t>Leveling Equipment and Setup</a:t>
            </a:r>
            <a:endParaRPr b="1">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8"/>
          <p:cNvPicPr preferRelativeResize="0"/>
          <p:nvPr/>
        </p:nvPicPr>
        <p:blipFill rotWithShape="1">
          <a:blip r:embed="rId3">
            <a:alphaModFix/>
          </a:blip>
          <a:srcRect b="33521" l="8121" r="11442" t="23528"/>
          <a:stretch/>
        </p:blipFill>
        <p:spPr>
          <a:xfrm>
            <a:off x="0" y="0"/>
            <a:ext cx="9144000" cy="3538538"/>
          </a:xfrm>
          <a:prstGeom prst="rect">
            <a:avLst/>
          </a:prstGeom>
          <a:noFill/>
          <a:ln>
            <a:noFill/>
          </a:ln>
        </p:spPr>
      </p:pic>
      <p:pic>
        <p:nvPicPr>
          <p:cNvPr id="339" name="Google Shape;339;p8"/>
          <p:cNvPicPr preferRelativeResize="0"/>
          <p:nvPr/>
        </p:nvPicPr>
        <p:blipFill rotWithShape="1">
          <a:blip r:embed="rId4">
            <a:alphaModFix/>
          </a:blip>
          <a:srcRect b="34438" l="9651" r="14599" t="27231"/>
          <a:stretch/>
        </p:blipFill>
        <p:spPr>
          <a:xfrm>
            <a:off x="0" y="3505200"/>
            <a:ext cx="9144000" cy="3352800"/>
          </a:xfrm>
          <a:prstGeom prst="rect">
            <a:avLst/>
          </a:prstGeom>
          <a:noFill/>
          <a:ln>
            <a:noFill/>
          </a:ln>
        </p:spPr>
      </p:pic>
      <p:sp>
        <p:nvSpPr>
          <p:cNvPr id="340" name="Google Shape;340;p8"/>
          <p:cNvSpPr txBox="1"/>
          <p:nvPr/>
        </p:nvSpPr>
        <p:spPr>
          <a:xfrm>
            <a:off x="3233738" y="2582863"/>
            <a:ext cx="2557462" cy="3698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Turning Pin – Cap Off</a:t>
            </a:r>
            <a:endParaRPr/>
          </a:p>
        </p:txBody>
      </p:sp>
      <p:sp>
        <p:nvSpPr>
          <p:cNvPr id="341" name="Google Shape;341;p8"/>
          <p:cNvSpPr txBox="1"/>
          <p:nvPr/>
        </p:nvSpPr>
        <p:spPr>
          <a:xfrm>
            <a:off x="3289300" y="5700713"/>
            <a:ext cx="2578100" cy="3698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Turning Pin – Cap 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9"/>
          <p:cNvPicPr preferRelativeResize="0"/>
          <p:nvPr/>
        </p:nvPicPr>
        <p:blipFill rotWithShape="1">
          <a:blip r:embed="rId3">
            <a:alphaModFix/>
          </a:blip>
          <a:srcRect b="5906" l="6331" r="6476" t="3796"/>
          <a:stretch/>
        </p:blipFill>
        <p:spPr>
          <a:xfrm>
            <a:off x="0" y="-3175"/>
            <a:ext cx="9144000" cy="6861175"/>
          </a:xfrm>
          <a:prstGeom prst="rect">
            <a:avLst/>
          </a:prstGeom>
          <a:noFill/>
          <a:ln>
            <a:noFill/>
          </a:ln>
        </p:spPr>
      </p:pic>
      <p:sp>
        <p:nvSpPr>
          <p:cNvPr id="348" name="Google Shape;348;p9"/>
          <p:cNvSpPr txBox="1"/>
          <p:nvPr/>
        </p:nvSpPr>
        <p:spPr>
          <a:xfrm>
            <a:off x="1419225" y="4592638"/>
            <a:ext cx="3114675" cy="457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Turning Pin – Cap On</a:t>
            </a:r>
            <a:endParaRPr/>
          </a:p>
        </p:txBody>
      </p:sp>
      <p:sp>
        <p:nvSpPr>
          <p:cNvPr id="349" name="Google Shape;349;p9"/>
          <p:cNvSpPr txBox="1"/>
          <p:nvPr/>
        </p:nvSpPr>
        <p:spPr>
          <a:xfrm>
            <a:off x="5297488" y="809625"/>
            <a:ext cx="2867025" cy="6461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Urethane Faced</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Dead-Blow Hammer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10"/>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56" name="Google Shape;356;p10"/>
          <p:cNvSpPr txBox="1"/>
          <p:nvPr/>
        </p:nvSpPr>
        <p:spPr>
          <a:xfrm>
            <a:off x="1905000" y="3200400"/>
            <a:ext cx="4445000" cy="36988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“Turtle” with Removable Pointed Feet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gc3a0f75e0c_0_0"/>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id="363" name="Google Shape;363;gc3a0f75e0c_0_0"/>
          <p:cNvPicPr preferRelativeResize="0"/>
          <p:nvPr/>
        </p:nvPicPr>
        <p:blipFill rotWithShape="1">
          <a:blip r:embed="rId4">
            <a:alphaModFix/>
          </a:blip>
          <a:srcRect b="0" l="0" r="0" t="0"/>
          <a:stretch/>
        </p:blipFill>
        <p:spPr>
          <a:xfrm>
            <a:off x="533400" y="0"/>
            <a:ext cx="1724025" cy="6672261"/>
          </a:xfrm>
          <a:prstGeom prst="rect">
            <a:avLst/>
          </a:prstGeom>
          <a:noFill/>
          <a:ln>
            <a:noFill/>
          </a:ln>
        </p:spPr>
      </p:pic>
      <p:sp>
        <p:nvSpPr>
          <p:cNvPr id="364" name="Google Shape;364;gc3a0f75e0c_0_0"/>
          <p:cNvSpPr txBox="1"/>
          <p:nvPr/>
        </p:nvSpPr>
        <p:spPr>
          <a:xfrm>
            <a:off x="441325" y="6461125"/>
            <a:ext cx="8207400" cy="3969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rPr b="1" i="0" lang="en-US" sz="2000" u="none">
                <a:solidFill>
                  <a:schemeClr val="dk1"/>
                </a:solidFill>
                <a:latin typeface="Calibri"/>
                <a:ea typeface="Calibri"/>
                <a:cs typeface="Calibri"/>
                <a:sym typeface="Calibri"/>
              </a:rPr>
              <a:t>Single-Piece, Bar-Coded Invar, Calibrated Rod with Brace Poles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11"/>
          <p:cNvPicPr preferRelativeResize="0"/>
          <p:nvPr/>
        </p:nvPicPr>
        <p:blipFill rotWithShape="1">
          <a:blip r:embed="rId3">
            <a:alphaModFix/>
          </a:blip>
          <a:srcRect b="14263" l="9651" r="17422" t="10265"/>
          <a:stretch/>
        </p:blipFill>
        <p:spPr>
          <a:xfrm>
            <a:off x="0" y="0"/>
            <a:ext cx="9144000" cy="6856413"/>
          </a:xfrm>
          <a:prstGeom prst="rect">
            <a:avLst/>
          </a:prstGeom>
          <a:noFill/>
          <a:ln>
            <a:noFill/>
          </a:ln>
        </p:spPr>
      </p:pic>
      <p:sp>
        <p:nvSpPr>
          <p:cNvPr id="371" name="Google Shape;371;p11"/>
          <p:cNvSpPr txBox="1"/>
          <p:nvPr/>
        </p:nvSpPr>
        <p:spPr>
          <a:xfrm>
            <a:off x="1609725" y="171450"/>
            <a:ext cx="5629275" cy="36988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Carrying Level Rod and Hammer and Turning Pin</a:t>
            </a:r>
            <a:endParaRPr/>
          </a:p>
        </p:txBody>
      </p:sp>
      <p:sp>
        <p:nvSpPr>
          <p:cNvPr id="372" name="Google Shape;372;p11"/>
          <p:cNvSpPr txBox="1"/>
          <p:nvPr/>
        </p:nvSpPr>
        <p:spPr>
          <a:xfrm>
            <a:off x="327025" y="3719513"/>
            <a:ext cx="3105150" cy="64611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Do Not Place Hand Directly on Invar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21"/>
          <p:cNvPicPr preferRelativeResize="0"/>
          <p:nvPr/>
        </p:nvPicPr>
        <p:blipFill rotWithShape="1">
          <a:blip r:embed="rId3">
            <a:alphaModFix/>
          </a:blip>
          <a:srcRect b="5705" l="27734" r="25911" t="8069"/>
          <a:stretch/>
        </p:blipFill>
        <p:spPr>
          <a:xfrm>
            <a:off x="4056063" y="0"/>
            <a:ext cx="5087937" cy="6858000"/>
          </a:xfrm>
          <a:prstGeom prst="rect">
            <a:avLst/>
          </a:prstGeom>
          <a:noFill/>
          <a:ln>
            <a:noFill/>
          </a:ln>
        </p:spPr>
      </p:pic>
      <p:pic>
        <p:nvPicPr>
          <p:cNvPr id="379" name="Google Shape;379;p21"/>
          <p:cNvPicPr preferRelativeResize="0"/>
          <p:nvPr/>
        </p:nvPicPr>
        <p:blipFill rotWithShape="1">
          <a:blip r:embed="rId4">
            <a:alphaModFix/>
          </a:blip>
          <a:srcRect b="5906" l="35641" r="25652" t="3796"/>
          <a:stretch/>
        </p:blipFill>
        <p:spPr>
          <a:xfrm>
            <a:off x="0" y="0"/>
            <a:ext cx="4057650" cy="6858000"/>
          </a:xfrm>
          <a:prstGeom prst="rect">
            <a:avLst/>
          </a:prstGeom>
          <a:noFill/>
          <a:ln>
            <a:noFill/>
          </a:ln>
        </p:spPr>
      </p:pic>
      <p:sp>
        <p:nvSpPr>
          <p:cNvPr id="380" name="Google Shape;380;p21"/>
          <p:cNvSpPr txBox="1"/>
          <p:nvPr/>
        </p:nvSpPr>
        <p:spPr>
          <a:xfrm>
            <a:off x="1698625" y="0"/>
            <a:ext cx="5929313" cy="3667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Setting Rod Brace Poles – One and Then the Other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12"/>
          <p:cNvSpPr/>
          <p:nvPr/>
        </p:nvSpPr>
        <p:spPr>
          <a:xfrm>
            <a:off x="0" y="2105025"/>
            <a:ext cx="9144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87" name="Google Shape;387;p12"/>
          <p:cNvPicPr preferRelativeResize="0"/>
          <p:nvPr/>
        </p:nvPicPr>
        <p:blipFill rotWithShape="1">
          <a:blip r:embed="rId3">
            <a:alphaModFix/>
          </a:blip>
          <a:srcRect b="10012" l="36279" r="13997" t="15703"/>
          <a:stretch/>
        </p:blipFill>
        <p:spPr>
          <a:xfrm>
            <a:off x="185738" y="236538"/>
            <a:ext cx="5802312" cy="6297612"/>
          </a:xfrm>
          <a:prstGeom prst="rect">
            <a:avLst/>
          </a:prstGeom>
          <a:noFill/>
          <a:ln>
            <a:noFill/>
          </a:ln>
        </p:spPr>
      </p:pic>
      <p:sp>
        <p:nvSpPr>
          <p:cNvPr id="388" name="Google Shape;388;p12"/>
          <p:cNvSpPr txBox="1"/>
          <p:nvPr/>
        </p:nvSpPr>
        <p:spPr>
          <a:xfrm>
            <a:off x="6105525" y="773113"/>
            <a:ext cx="2813050" cy="42322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Always Protect Bottom of Rod </a:t>
            </a:r>
            <a:endParaRPr/>
          </a:p>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000000"/>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FF0000"/>
              </a:buClr>
              <a:buSzPts val="2800"/>
              <a:buFont typeface="Arial"/>
              <a:buNone/>
            </a:pPr>
            <a:r>
              <a:rPr b="1" i="0" lang="en-US" sz="2800" u="none" cap="none" strike="noStrike">
                <a:solidFill>
                  <a:srgbClr val="FF0000"/>
                </a:solidFill>
                <a:latin typeface="Comic Sans MS"/>
                <a:ea typeface="Comic Sans MS"/>
                <a:cs typeface="Comic Sans MS"/>
                <a:sym typeface="Comic Sans MS"/>
              </a:rPr>
              <a:t>Do Not Place Rod on Ground!</a:t>
            </a:r>
            <a:r>
              <a:rPr b="1" i="0" lang="en-US" sz="1800" u="none" cap="none" strike="noStrike">
                <a:solidFill>
                  <a:srgbClr val="000000"/>
                </a:solidFill>
                <a:latin typeface="Comic Sans MS"/>
                <a:ea typeface="Comic Sans MS"/>
                <a:cs typeface="Comic Sans MS"/>
                <a:sym typeface="Comic Sans MS"/>
              </a:rPr>
              <a:t> </a:t>
            </a:r>
            <a:endParaRPr/>
          </a:p>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000000"/>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Place Rod on Shoe When Idly Holding or</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Temporarily Showing Rod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c6f9357270_0_0"/>
          <p:cNvSpPr txBox="1"/>
          <p:nvPr>
            <p:ph type="ctrTitle"/>
          </p:nvPr>
        </p:nvSpPr>
        <p:spPr>
          <a:xfrm>
            <a:off x="685800" y="730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900"/>
              <a:t>Overview:</a:t>
            </a:r>
            <a:endParaRPr sz="3000"/>
          </a:p>
        </p:txBody>
      </p:sp>
      <p:sp>
        <p:nvSpPr>
          <p:cNvPr id="253" name="Google Shape;253;gc6f9357270_0_0"/>
          <p:cNvSpPr txBox="1"/>
          <p:nvPr>
            <p:ph idx="1" type="subTitle"/>
          </p:nvPr>
        </p:nvSpPr>
        <p:spPr>
          <a:xfrm>
            <a:off x="1371600" y="1066800"/>
            <a:ext cx="6400800" cy="5791200"/>
          </a:xfrm>
          <a:prstGeom prst="rect">
            <a:avLst/>
          </a:prstGeom>
        </p:spPr>
        <p:txBody>
          <a:bodyPr anchorCtr="0" anchor="t" bIns="45700" lIns="91425" spcFirstLastPara="1" rIns="91425" wrap="square" tIns="45700">
            <a:noAutofit/>
          </a:bodyPr>
          <a:lstStyle/>
          <a:p>
            <a:pPr indent="0" lvl="0" marL="0" rtl="0" algn="ctr">
              <a:spcBef>
                <a:spcPts val="640"/>
              </a:spcBef>
              <a:spcAft>
                <a:spcPts val="0"/>
              </a:spcAft>
              <a:buNone/>
            </a:pPr>
            <a:r>
              <a:rPr lang="en-US"/>
              <a:t>Leveling Unit/Crew</a:t>
            </a:r>
            <a:endParaRPr/>
          </a:p>
          <a:p>
            <a:pPr indent="0" lvl="0" marL="0" rtl="0" algn="ctr">
              <a:spcBef>
                <a:spcPts val="640"/>
              </a:spcBef>
              <a:spcAft>
                <a:spcPts val="0"/>
              </a:spcAft>
              <a:buNone/>
            </a:pPr>
            <a:r>
              <a:rPr lang="en-US"/>
              <a:t>Safety</a:t>
            </a:r>
            <a:endParaRPr/>
          </a:p>
          <a:p>
            <a:pPr indent="0" lvl="0" marL="0" rtl="0" algn="ctr">
              <a:spcBef>
                <a:spcPts val="640"/>
              </a:spcBef>
              <a:spcAft>
                <a:spcPts val="0"/>
              </a:spcAft>
              <a:buNone/>
            </a:pPr>
            <a:r>
              <a:rPr lang="en-US"/>
              <a:t>Equipment, Use and Setup</a:t>
            </a:r>
            <a:endParaRPr/>
          </a:p>
          <a:p>
            <a:pPr indent="0" lvl="0" marL="0" rtl="0" algn="ctr">
              <a:spcBef>
                <a:spcPts val="640"/>
              </a:spcBef>
              <a:spcAft>
                <a:spcPts val="0"/>
              </a:spcAft>
              <a:buNone/>
            </a:pPr>
            <a:r>
              <a:rPr lang="en-US"/>
              <a:t>Collimation Check</a:t>
            </a:r>
            <a:endParaRPr/>
          </a:p>
          <a:p>
            <a:pPr indent="0" lvl="0" marL="0" rtl="0" algn="ctr">
              <a:spcBef>
                <a:spcPts val="640"/>
              </a:spcBef>
              <a:spcAft>
                <a:spcPts val="0"/>
              </a:spcAft>
              <a:buNone/>
            </a:pPr>
            <a:r>
              <a:rPr lang="en-US"/>
              <a:t>Review Terminology</a:t>
            </a:r>
            <a:endParaRPr/>
          </a:p>
          <a:p>
            <a:pPr indent="0" lvl="0" marL="0" rtl="0" algn="ctr">
              <a:spcBef>
                <a:spcPts val="640"/>
              </a:spcBef>
              <a:spcAft>
                <a:spcPts val="0"/>
              </a:spcAft>
              <a:buNone/>
            </a:pPr>
            <a:r>
              <a:rPr lang="en-US"/>
              <a:t>Observation Guides and Field Notes</a:t>
            </a:r>
            <a:endParaRPr/>
          </a:p>
          <a:p>
            <a:pPr indent="0" lvl="0" marL="0" rtl="0" algn="ctr">
              <a:spcBef>
                <a:spcPts val="640"/>
              </a:spcBef>
              <a:spcAft>
                <a:spcPts val="0"/>
              </a:spcAft>
              <a:buNone/>
            </a:pPr>
            <a:r>
              <a:rPr lang="en-US"/>
              <a:t>Important Information</a:t>
            </a:r>
            <a:endParaRPr/>
          </a:p>
          <a:p>
            <a:pPr indent="0" lvl="0" marL="0" rtl="0" algn="ctr">
              <a:spcBef>
                <a:spcPts val="640"/>
              </a:spcBef>
              <a:spcAft>
                <a:spcPts val="0"/>
              </a:spcAft>
              <a:buNone/>
            </a:pPr>
            <a:r>
              <a:rPr lang="en-US"/>
              <a:t>Equipment &amp; Field Technique Videos</a:t>
            </a:r>
            <a:endParaRPr/>
          </a:p>
          <a:p>
            <a:pPr indent="0" lvl="0" marL="0" rtl="0" algn="ctr">
              <a:spcBef>
                <a:spcPts val="640"/>
              </a:spcBef>
              <a:spcAft>
                <a:spcPts val="0"/>
              </a:spcAft>
              <a:buNone/>
            </a:pPr>
            <a:r>
              <a:rPr lang="en-US"/>
              <a:t>Tips</a:t>
            </a:r>
            <a:endParaRPr/>
          </a:p>
          <a:p>
            <a:pPr indent="0" lvl="0" marL="0" rtl="0" algn="ctr">
              <a:spcBef>
                <a:spcPts val="640"/>
              </a:spcBef>
              <a:spcAft>
                <a:spcPts val="0"/>
              </a:spcAft>
              <a:buNone/>
            </a:pPr>
            <a:r>
              <a:rPr lang="en-US"/>
              <a:t>NGS’s 3rd Order Reset Document</a:t>
            </a:r>
            <a:endParaRPr/>
          </a:p>
          <a:p>
            <a:pPr indent="0" lvl="0" marL="0" rtl="0" algn="ctr">
              <a:spcBef>
                <a:spcPts val="640"/>
              </a:spcBef>
              <a:spcAft>
                <a:spcPts val="0"/>
              </a:spcAft>
              <a:buNone/>
            </a:pPr>
            <a:r>
              <a:t/>
            </a:r>
            <a:endParaRPr/>
          </a:p>
          <a:p>
            <a:pPr indent="0" lvl="0" marL="0" rtl="0" algn="ctr">
              <a:spcBef>
                <a:spcPts val="640"/>
              </a:spcBef>
              <a:spcAft>
                <a:spcPts val="0"/>
              </a:spcAft>
              <a:buNone/>
            </a:pPr>
            <a:r>
              <a:t/>
            </a:r>
            <a:endParaRPr/>
          </a:p>
          <a:p>
            <a:pPr indent="0" lvl="0" marL="0" rtl="0" algn="ctr">
              <a:spcBef>
                <a:spcPts val="640"/>
              </a:spcBef>
              <a:spcAft>
                <a:spcPts val="0"/>
              </a:spcAft>
              <a:buNone/>
            </a:pPr>
            <a:r>
              <a:t/>
            </a:r>
            <a:endParaRPr/>
          </a:p>
          <a:p>
            <a:pPr indent="0" lvl="0" marL="0" rtl="0" algn="ctr">
              <a:spcBef>
                <a:spcPts val="64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13"/>
          <p:cNvPicPr preferRelativeResize="0"/>
          <p:nvPr/>
        </p:nvPicPr>
        <p:blipFill rotWithShape="1">
          <a:blip r:embed="rId3">
            <a:alphaModFix/>
          </a:blip>
          <a:srcRect b="6647" l="6335" r="7329" t="3998"/>
          <a:stretch/>
        </p:blipFill>
        <p:spPr>
          <a:xfrm>
            <a:off x="0" y="0"/>
            <a:ext cx="9144000" cy="6858000"/>
          </a:xfrm>
          <a:prstGeom prst="rect">
            <a:avLst/>
          </a:prstGeom>
          <a:noFill/>
          <a:ln>
            <a:noFill/>
          </a:ln>
        </p:spPr>
      </p:pic>
      <p:sp>
        <p:nvSpPr>
          <p:cNvPr id="395" name="Google Shape;395;p13"/>
          <p:cNvSpPr txBox="1"/>
          <p:nvPr/>
        </p:nvSpPr>
        <p:spPr>
          <a:xfrm>
            <a:off x="542925" y="862013"/>
            <a:ext cx="3371850" cy="6619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Using Dead Blow Hammer to Drive Turning Pin – Cap 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14"/>
          <p:cNvPicPr preferRelativeResize="0"/>
          <p:nvPr/>
        </p:nvPicPr>
        <p:blipFill rotWithShape="1">
          <a:blip r:embed="rId3">
            <a:alphaModFix/>
          </a:blip>
          <a:srcRect b="5704" l="6477" r="6609" t="3796"/>
          <a:stretch/>
        </p:blipFill>
        <p:spPr>
          <a:xfrm>
            <a:off x="0" y="0"/>
            <a:ext cx="9144000" cy="6899275"/>
          </a:xfrm>
          <a:prstGeom prst="rect">
            <a:avLst/>
          </a:prstGeom>
          <a:noFill/>
          <a:ln>
            <a:noFill/>
          </a:ln>
        </p:spPr>
      </p:pic>
      <p:sp>
        <p:nvSpPr>
          <p:cNvPr id="402" name="Google Shape;402;p14"/>
          <p:cNvSpPr txBox="1"/>
          <p:nvPr/>
        </p:nvSpPr>
        <p:spPr>
          <a:xfrm>
            <a:off x="263525" y="176213"/>
            <a:ext cx="3371850" cy="82232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Turtle Setup on Asphalt</a:t>
            </a:r>
            <a:endParaRPr/>
          </a:p>
        </p:txBody>
      </p:sp>
      <p:sp>
        <p:nvSpPr>
          <p:cNvPr id="403" name="Google Shape;403;p14"/>
          <p:cNvSpPr/>
          <p:nvPr/>
        </p:nvSpPr>
        <p:spPr>
          <a:xfrm flipH="1">
            <a:off x="1255713" y="363538"/>
            <a:ext cx="6080125" cy="5969000"/>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15"/>
          <p:cNvPicPr preferRelativeResize="0"/>
          <p:nvPr/>
        </p:nvPicPr>
        <p:blipFill rotWithShape="1">
          <a:blip r:embed="rId3">
            <a:alphaModFix/>
          </a:blip>
          <a:srcRect b="5525" l="25227" r="25780" t="3795"/>
          <a:stretch/>
        </p:blipFill>
        <p:spPr>
          <a:xfrm>
            <a:off x="0" y="0"/>
            <a:ext cx="5113338" cy="6858000"/>
          </a:xfrm>
          <a:prstGeom prst="rect">
            <a:avLst/>
          </a:prstGeom>
          <a:noFill/>
          <a:ln>
            <a:noFill/>
          </a:ln>
        </p:spPr>
      </p:pic>
      <p:pic>
        <p:nvPicPr>
          <p:cNvPr id="410" name="Google Shape;410;p15"/>
          <p:cNvPicPr preferRelativeResize="0"/>
          <p:nvPr/>
        </p:nvPicPr>
        <p:blipFill rotWithShape="1">
          <a:blip r:embed="rId4">
            <a:alphaModFix/>
          </a:blip>
          <a:srcRect b="6086" l="30598" r="32112" t="9094"/>
          <a:stretch/>
        </p:blipFill>
        <p:spPr>
          <a:xfrm>
            <a:off x="4983163" y="0"/>
            <a:ext cx="4160837" cy="6858000"/>
          </a:xfrm>
          <a:prstGeom prst="rect">
            <a:avLst/>
          </a:prstGeom>
          <a:noFill/>
          <a:ln>
            <a:noFill/>
          </a:ln>
        </p:spPr>
      </p:pic>
      <p:sp>
        <p:nvSpPr>
          <p:cNvPr id="411" name="Google Shape;411;p15"/>
          <p:cNvSpPr txBox="1"/>
          <p:nvPr/>
        </p:nvSpPr>
        <p:spPr>
          <a:xfrm>
            <a:off x="3070225" y="341313"/>
            <a:ext cx="3371850" cy="82232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Rod/Turtle Setup on Asphalt</a:t>
            </a:r>
            <a:endParaRPr/>
          </a:p>
        </p:txBody>
      </p:sp>
      <p:sp>
        <p:nvSpPr>
          <p:cNvPr id="412" name="Google Shape;412;p15"/>
          <p:cNvSpPr/>
          <p:nvPr/>
        </p:nvSpPr>
        <p:spPr>
          <a:xfrm flipH="1">
            <a:off x="1535113" y="515938"/>
            <a:ext cx="6080125" cy="5969000"/>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16"/>
          <p:cNvPicPr preferRelativeResize="0"/>
          <p:nvPr/>
        </p:nvPicPr>
        <p:blipFill rotWithShape="1">
          <a:blip r:embed="rId3">
            <a:alphaModFix/>
          </a:blip>
          <a:srcRect b="5906" l="6609" r="6477" t="3796"/>
          <a:stretch/>
        </p:blipFill>
        <p:spPr>
          <a:xfrm>
            <a:off x="0" y="0"/>
            <a:ext cx="9144000" cy="6883400"/>
          </a:xfrm>
          <a:prstGeom prst="rect">
            <a:avLst/>
          </a:prstGeom>
          <a:noFill/>
          <a:ln>
            <a:noFill/>
          </a:ln>
        </p:spPr>
      </p:pic>
      <p:sp>
        <p:nvSpPr>
          <p:cNvPr id="419" name="Google Shape;419;p16"/>
          <p:cNvSpPr txBox="1"/>
          <p:nvPr/>
        </p:nvSpPr>
        <p:spPr>
          <a:xfrm>
            <a:off x="5318125" y="214313"/>
            <a:ext cx="3371850" cy="12334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800"/>
              <a:buFont typeface="Arial"/>
              <a:buNone/>
            </a:pPr>
            <a:r>
              <a:rPr b="1" i="1" lang="en-US" sz="1800" u="none" cap="none" strike="noStrike">
                <a:solidFill>
                  <a:srgbClr val="FF0000"/>
                </a:solidFill>
                <a:latin typeface="Comic Sans MS"/>
                <a:ea typeface="Comic Sans MS"/>
                <a:cs typeface="Comic Sans MS"/>
                <a:sym typeface="Comic Sans MS"/>
              </a:rPr>
              <a:t>Special Case Only</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Turtle Being Prepared for Setup on Asphalt</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Points Removed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17"/>
          <p:cNvPicPr preferRelativeResize="0"/>
          <p:nvPr/>
        </p:nvPicPr>
        <p:blipFill rotWithShape="1">
          <a:blip r:embed="rId3">
            <a:alphaModFix/>
          </a:blip>
          <a:srcRect b="5704" l="6347" r="6477" t="3998"/>
          <a:stretch/>
        </p:blipFill>
        <p:spPr>
          <a:xfrm>
            <a:off x="0" y="0"/>
            <a:ext cx="9144000" cy="6862763"/>
          </a:xfrm>
          <a:prstGeom prst="rect">
            <a:avLst/>
          </a:prstGeom>
          <a:noFill/>
          <a:ln>
            <a:noFill/>
          </a:ln>
        </p:spPr>
      </p:pic>
      <p:sp>
        <p:nvSpPr>
          <p:cNvPr id="426" name="Google Shape;426;p17"/>
          <p:cNvSpPr txBox="1"/>
          <p:nvPr/>
        </p:nvSpPr>
        <p:spPr>
          <a:xfrm>
            <a:off x="5534025" y="4773613"/>
            <a:ext cx="3371850" cy="14747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1800"/>
              <a:buFont typeface="Arial"/>
              <a:buNone/>
            </a:pPr>
            <a:r>
              <a:rPr b="1" i="1" lang="en-US" sz="1800" u="none" cap="none" strike="noStrike">
                <a:solidFill>
                  <a:srgbClr val="FF0000"/>
                </a:solidFill>
                <a:latin typeface="Comic Sans MS"/>
                <a:ea typeface="Comic Sans MS"/>
                <a:cs typeface="Comic Sans MS"/>
                <a:sym typeface="Comic Sans MS"/>
              </a:rPr>
              <a:t>Special Case Only</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Turtle on Asphalt</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Points Removed</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Location Swept</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Turtle Stomped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18"/>
          <p:cNvPicPr preferRelativeResize="0"/>
          <p:nvPr/>
        </p:nvPicPr>
        <p:blipFill rotWithShape="1">
          <a:blip r:embed="rId3">
            <a:alphaModFix/>
          </a:blip>
          <a:srcRect b="6087" l="6201" r="6623" t="3796"/>
          <a:stretch/>
        </p:blipFill>
        <p:spPr>
          <a:xfrm>
            <a:off x="0" y="0"/>
            <a:ext cx="9144000" cy="6850063"/>
          </a:xfrm>
          <a:prstGeom prst="rect">
            <a:avLst/>
          </a:prstGeom>
          <a:noFill/>
          <a:ln>
            <a:noFill/>
          </a:ln>
        </p:spPr>
      </p:pic>
      <p:sp>
        <p:nvSpPr>
          <p:cNvPr id="433" name="Google Shape;433;p18"/>
          <p:cNvSpPr txBox="1"/>
          <p:nvPr/>
        </p:nvSpPr>
        <p:spPr>
          <a:xfrm>
            <a:off x="5791200" y="4038600"/>
            <a:ext cx="2895600" cy="6461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Rod on Turning Pin</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Using Centering Guide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19"/>
          <p:cNvPicPr preferRelativeResize="0"/>
          <p:nvPr/>
        </p:nvPicPr>
        <p:blipFill rotWithShape="1">
          <a:blip r:embed="rId3">
            <a:alphaModFix/>
          </a:blip>
          <a:srcRect b="6087" l="6477" r="6331" t="3796"/>
          <a:stretch/>
        </p:blipFill>
        <p:spPr>
          <a:xfrm>
            <a:off x="0" y="9525"/>
            <a:ext cx="9144000" cy="6848475"/>
          </a:xfrm>
          <a:prstGeom prst="rect">
            <a:avLst/>
          </a:prstGeom>
          <a:noFill/>
          <a:ln>
            <a:noFill/>
          </a:ln>
        </p:spPr>
      </p:pic>
      <p:sp>
        <p:nvSpPr>
          <p:cNvPr id="440" name="Google Shape;440;p19"/>
          <p:cNvSpPr txBox="1"/>
          <p:nvPr/>
        </p:nvSpPr>
        <p:spPr>
          <a:xfrm>
            <a:off x="4217988" y="5849938"/>
            <a:ext cx="4672012" cy="82232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Centering Guide</a:t>
            </a:r>
            <a:r>
              <a:rPr b="0" i="0" lang="en-US" sz="1800" u="none" cap="none" strike="noStrike">
                <a:solidFill>
                  <a:srgbClr val="000000"/>
                </a:solidFill>
                <a:latin typeface="Comic Sans MS"/>
                <a:ea typeface="Comic Sans MS"/>
                <a:cs typeface="Comic Sans MS"/>
                <a:sym typeface="Comic Sans MS"/>
              </a:rPr>
              <a:t> </a:t>
            </a:r>
            <a:r>
              <a:rPr b="1" i="0" lang="en-US" sz="1800" u="none" cap="none" strike="noStrike">
                <a:solidFill>
                  <a:srgbClr val="000000"/>
                </a:solidFill>
                <a:latin typeface="Comic Sans MS"/>
                <a:ea typeface="Comic Sans MS"/>
                <a:cs typeface="Comic Sans MS"/>
                <a:sym typeface="Comic Sans MS"/>
              </a:rPr>
              <a:t>on Turning Pin</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Not Base of Rod!</a:t>
            </a:r>
            <a:endParaRPr/>
          </a:p>
        </p:txBody>
      </p:sp>
      <p:sp>
        <p:nvSpPr>
          <p:cNvPr id="441" name="Google Shape;441;p19"/>
          <p:cNvSpPr/>
          <p:nvPr/>
        </p:nvSpPr>
        <p:spPr>
          <a:xfrm flipH="1">
            <a:off x="1706563" y="312738"/>
            <a:ext cx="6080125" cy="5969000"/>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2" name="Google Shape;442;p19"/>
          <p:cNvSpPr txBox="1"/>
          <p:nvPr/>
        </p:nvSpPr>
        <p:spPr>
          <a:xfrm rot="-2629112">
            <a:off x="3517900" y="2965450"/>
            <a:ext cx="2339975" cy="8239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00"/>
                </a:solidFill>
                <a:latin typeface="Comic Sans MS"/>
                <a:ea typeface="Comic Sans MS"/>
                <a:cs typeface="Comic Sans MS"/>
                <a:sym typeface="Comic Sans MS"/>
              </a:rPr>
              <a:t>OOPS!!!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20"/>
          <p:cNvPicPr preferRelativeResize="0"/>
          <p:nvPr/>
        </p:nvPicPr>
        <p:blipFill rotWithShape="1">
          <a:blip r:embed="rId3">
            <a:alphaModFix/>
          </a:blip>
          <a:srcRect b="5908" l="6347" r="6754" t="3997"/>
          <a:stretch/>
        </p:blipFill>
        <p:spPr>
          <a:xfrm>
            <a:off x="0" y="0"/>
            <a:ext cx="9144000" cy="6869113"/>
          </a:xfrm>
          <a:prstGeom prst="rect">
            <a:avLst/>
          </a:prstGeom>
          <a:noFill/>
          <a:ln>
            <a:noFill/>
          </a:ln>
        </p:spPr>
      </p:pic>
      <p:sp>
        <p:nvSpPr>
          <p:cNvPr id="449" name="Google Shape;449;p20"/>
          <p:cNvSpPr txBox="1"/>
          <p:nvPr/>
        </p:nvSpPr>
        <p:spPr>
          <a:xfrm>
            <a:off x="127000" y="4960938"/>
            <a:ext cx="3819525" cy="82232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Rod on Turning Pin</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Without Centering Guide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22"/>
          <p:cNvPicPr preferRelativeResize="0"/>
          <p:nvPr/>
        </p:nvPicPr>
        <p:blipFill rotWithShape="1">
          <a:blip r:embed="rId3">
            <a:alphaModFix/>
          </a:blip>
          <a:srcRect b="629" l="40434" r="0" t="39815"/>
          <a:stretch/>
        </p:blipFill>
        <p:spPr>
          <a:xfrm>
            <a:off x="0" y="0"/>
            <a:ext cx="9144000" cy="6858000"/>
          </a:xfrm>
          <a:prstGeom prst="rect">
            <a:avLst/>
          </a:prstGeom>
          <a:noFill/>
          <a:ln>
            <a:noFill/>
          </a:ln>
        </p:spPr>
      </p:pic>
      <p:sp>
        <p:nvSpPr>
          <p:cNvPr id="456" name="Google Shape;456;p22"/>
          <p:cNvSpPr txBox="1"/>
          <p:nvPr/>
        </p:nvSpPr>
        <p:spPr>
          <a:xfrm>
            <a:off x="3862388" y="5964238"/>
            <a:ext cx="5140325" cy="8223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Spacer Set on High Point of Disk</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Adding Height of Spacer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grpSp>
        <p:nvGrpSpPr>
          <p:cNvPr id="462" name="Google Shape;462;p32"/>
          <p:cNvGrpSpPr/>
          <p:nvPr/>
        </p:nvGrpSpPr>
        <p:grpSpPr>
          <a:xfrm>
            <a:off x="4946650" y="3784600"/>
            <a:ext cx="3721100" cy="2714625"/>
            <a:chOff x="3252" y="2112"/>
            <a:chExt cx="2344" cy="1710"/>
          </a:xfrm>
        </p:grpSpPr>
        <p:sp>
          <p:nvSpPr>
            <p:cNvPr descr="Stationery" id="463" name="Google Shape;463;p32"/>
            <p:cNvSpPr/>
            <p:nvPr/>
          </p:nvSpPr>
          <p:spPr>
            <a:xfrm>
              <a:off x="3252" y="2736"/>
              <a:ext cx="2344" cy="700"/>
            </a:xfrm>
            <a:custGeom>
              <a:rect b="b" l="l" r="r" t="t"/>
              <a:pathLst>
                <a:path extrusionOk="0" h="700" w="2344">
                  <a:moveTo>
                    <a:pt x="12" y="12"/>
                  </a:moveTo>
                  <a:cubicBezTo>
                    <a:pt x="49" y="9"/>
                    <a:pt x="79" y="4"/>
                    <a:pt x="116" y="0"/>
                  </a:cubicBezTo>
                  <a:cubicBezTo>
                    <a:pt x="135" y="13"/>
                    <a:pt x="158" y="13"/>
                    <a:pt x="180" y="20"/>
                  </a:cubicBezTo>
                  <a:cubicBezTo>
                    <a:pt x="248" y="17"/>
                    <a:pt x="265" y="8"/>
                    <a:pt x="328" y="12"/>
                  </a:cubicBezTo>
                  <a:cubicBezTo>
                    <a:pt x="334" y="14"/>
                    <a:pt x="381" y="32"/>
                    <a:pt x="388" y="32"/>
                  </a:cubicBezTo>
                  <a:cubicBezTo>
                    <a:pt x="956" y="31"/>
                    <a:pt x="1535" y="127"/>
                    <a:pt x="2092" y="16"/>
                  </a:cubicBezTo>
                  <a:cubicBezTo>
                    <a:pt x="2130" y="19"/>
                    <a:pt x="2154" y="24"/>
                    <a:pt x="2188" y="32"/>
                  </a:cubicBezTo>
                  <a:cubicBezTo>
                    <a:pt x="2267" y="22"/>
                    <a:pt x="2231" y="22"/>
                    <a:pt x="2296" y="28"/>
                  </a:cubicBezTo>
                  <a:cubicBezTo>
                    <a:pt x="2311" y="31"/>
                    <a:pt x="2326" y="33"/>
                    <a:pt x="2340" y="40"/>
                  </a:cubicBezTo>
                  <a:lnTo>
                    <a:pt x="2344" y="700"/>
                  </a:lnTo>
                  <a:lnTo>
                    <a:pt x="0" y="700"/>
                  </a:lnTo>
                  <a:lnTo>
                    <a:pt x="12" y="12"/>
                  </a:lnTo>
                  <a:close/>
                </a:path>
              </a:pathLst>
            </a:custGeom>
            <a:blipFill rotWithShape="1">
              <a:blip r:embed="rId3">
                <a:alphaModFix/>
              </a:blip>
              <a:tile algn="tl" flip="none" tx="0" sx="100000" ty="0" sy="100000"/>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4" name="Google Shape;464;p32"/>
            <p:cNvSpPr/>
            <p:nvPr/>
          </p:nvSpPr>
          <p:spPr>
            <a:xfrm>
              <a:off x="4016" y="2752"/>
              <a:ext cx="828" cy="7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465" name="Google Shape;465;p32"/>
            <p:cNvCxnSpPr/>
            <p:nvPr/>
          </p:nvCxnSpPr>
          <p:spPr>
            <a:xfrm>
              <a:off x="3978" y="3423"/>
              <a:ext cx="0" cy="0"/>
            </a:xfrm>
            <a:prstGeom prst="straightConnector1">
              <a:avLst/>
            </a:prstGeom>
            <a:noFill/>
            <a:ln cap="flat" cmpd="sng" w="9525">
              <a:solidFill>
                <a:schemeClr val="dk1"/>
              </a:solidFill>
              <a:prstDash val="solid"/>
              <a:round/>
              <a:headEnd len="med" w="med" type="none"/>
              <a:tailEnd len="med" w="med" type="none"/>
            </a:ln>
          </p:spPr>
        </p:cxnSp>
        <p:cxnSp>
          <p:nvCxnSpPr>
            <p:cNvPr id="466" name="Google Shape;466;p32"/>
            <p:cNvCxnSpPr/>
            <p:nvPr/>
          </p:nvCxnSpPr>
          <p:spPr>
            <a:xfrm rot="10800000">
              <a:off x="3978" y="2643"/>
              <a:ext cx="3" cy="780"/>
            </a:xfrm>
            <a:prstGeom prst="straightConnector1">
              <a:avLst/>
            </a:prstGeom>
            <a:noFill/>
            <a:ln cap="flat" cmpd="sng" w="9525">
              <a:solidFill>
                <a:schemeClr val="dk1"/>
              </a:solidFill>
              <a:prstDash val="solid"/>
              <a:round/>
              <a:headEnd len="med" w="med" type="none"/>
              <a:tailEnd len="med" w="med" type="none"/>
            </a:ln>
          </p:spPr>
        </p:cxnSp>
        <p:sp>
          <p:nvSpPr>
            <p:cNvPr id="467" name="Google Shape;467;p32"/>
            <p:cNvSpPr/>
            <p:nvPr/>
          </p:nvSpPr>
          <p:spPr>
            <a:xfrm>
              <a:off x="4815" y="2655"/>
              <a:ext cx="72" cy="792"/>
            </a:xfrm>
            <a:custGeom>
              <a:rect b="b" l="l" r="r" t="t"/>
              <a:pathLst>
                <a:path extrusionOk="0" h="792" w="72">
                  <a:moveTo>
                    <a:pt x="63" y="789"/>
                  </a:moveTo>
                  <a:lnTo>
                    <a:pt x="72" y="0"/>
                  </a:lnTo>
                  <a:lnTo>
                    <a:pt x="6" y="0"/>
                  </a:lnTo>
                  <a:lnTo>
                    <a:pt x="0" y="792"/>
                  </a:lnTo>
                  <a:lnTo>
                    <a:pt x="63" y="789"/>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8" name="Google Shape;468;p32"/>
            <p:cNvSpPr/>
            <p:nvPr/>
          </p:nvSpPr>
          <p:spPr>
            <a:xfrm>
              <a:off x="3978" y="2655"/>
              <a:ext cx="72" cy="792"/>
            </a:xfrm>
            <a:custGeom>
              <a:rect b="b" l="l" r="r" t="t"/>
              <a:pathLst>
                <a:path extrusionOk="0" h="792" w="72">
                  <a:moveTo>
                    <a:pt x="63" y="789"/>
                  </a:moveTo>
                  <a:lnTo>
                    <a:pt x="72" y="0"/>
                  </a:lnTo>
                  <a:lnTo>
                    <a:pt x="6" y="0"/>
                  </a:lnTo>
                  <a:lnTo>
                    <a:pt x="0" y="792"/>
                  </a:lnTo>
                  <a:lnTo>
                    <a:pt x="63" y="789"/>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9" name="Google Shape;469;p32"/>
            <p:cNvSpPr/>
            <p:nvPr/>
          </p:nvSpPr>
          <p:spPr>
            <a:xfrm>
              <a:off x="4048" y="2550"/>
              <a:ext cx="768" cy="172"/>
            </a:xfrm>
            <a:custGeom>
              <a:rect b="b" l="l" r="r" t="t"/>
              <a:pathLst>
                <a:path extrusionOk="0" h="172" w="768">
                  <a:moveTo>
                    <a:pt x="0" y="172"/>
                  </a:moveTo>
                  <a:lnTo>
                    <a:pt x="0" y="104"/>
                  </a:lnTo>
                  <a:lnTo>
                    <a:pt x="240" y="104"/>
                  </a:lnTo>
                  <a:lnTo>
                    <a:pt x="240" y="0"/>
                  </a:lnTo>
                  <a:lnTo>
                    <a:pt x="536" y="0"/>
                  </a:lnTo>
                  <a:lnTo>
                    <a:pt x="536" y="104"/>
                  </a:lnTo>
                  <a:lnTo>
                    <a:pt x="768" y="104"/>
                  </a:lnTo>
                  <a:lnTo>
                    <a:pt x="768" y="168"/>
                  </a:lnTo>
                  <a:lnTo>
                    <a:pt x="0" y="172"/>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descr="Newsprint" id="470" name="Google Shape;470;p32"/>
            <p:cNvSpPr/>
            <p:nvPr/>
          </p:nvSpPr>
          <p:spPr>
            <a:xfrm>
              <a:off x="4882" y="2758"/>
              <a:ext cx="346" cy="500"/>
            </a:xfrm>
            <a:custGeom>
              <a:rect b="b" l="l" r="r" t="t"/>
              <a:pathLst>
                <a:path extrusionOk="0" h="500" w="346">
                  <a:moveTo>
                    <a:pt x="2" y="0"/>
                  </a:moveTo>
                  <a:cubicBezTo>
                    <a:pt x="116" y="1"/>
                    <a:pt x="230" y="0"/>
                    <a:pt x="344" y="2"/>
                  </a:cubicBezTo>
                  <a:cubicBezTo>
                    <a:pt x="346" y="2"/>
                    <a:pt x="340" y="4"/>
                    <a:pt x="338" y="6"/>
                  </a:cubicBezTo>
                  <a:cubicBezTo>
                    <a:pt x="331" y="12"/>
                    <a:pt x="324" y="30"/>
                    <a:pt x="324" y="30"/>
                  </a:cubicBezTo>
                  <a:cubicBezTo>
                    <a:pt x="322" y="55"/>
                    <a:pt x="322" y="58"/>
                    <a:pt x="304" y="70"/>
                  </a:cubicBezTo>
                  <a:cubicBezTo>
                    <a:pt x="301" y="79"/>
                    <a:pt x="296" y="98"/>
                    <a:pt x="296" y="98"/>
                  </a:cubicBezTo>
                  <a:cubicBezTo>
                    <a:pt x="293" y="131"/>
                    <a:pt x="297" y="168"/>
                    <a:pt x="282" y="198"/>
                  </a:cubicBezTo>
                  <a:cubicBezTo>
                    <a:pt x="278" y="220"/>
                    <a:pt x="279" y="235"/>
                    <a:pt x="280" y="258"/>
                  </a:cubicBezTo>
                  <a:cubicBezTo>
                    <a:pt x="278" y="280"/>
                    <a:pt x="283" y="282"/>
                    <a:pt x="266" y="288"/>
                  </a:cubicBezTo>
                  <a:cubicBezTo>
                    <a:pt x="263" y="296"/>
                    <a:pt x="260" y="301"/>
                    <a:pt x="258" y="310"/>
                  </a:cubicBezTo>
                  <a:cubicBezTo>
                    <a:pt x="257" y="319"/>
                    <a:pt x="258" y="329"/>
                    <a:pt x="256" y="338"/>
                  </a:cubicBezTo>
                  <a:cubicBezTo>
                    <a:pt x="256" y="339"/>
                    <a:pt x="218" y="355"/>
                    <a:pt x="214" y="358"/>
                  </a:cubicBezTo>
                  <a:cubicBezTo>
                    <a:pt x="213" y="362"/>
                    <a:pt x="207" y="387"/>
                    <a:pt x="202" y="390"/>
                  </a:cubicBezTo>
                  <a:cubicBezTo>
                    <a:pt x="196" y="393"/>
                    <a:pt x="189" y="392"/>
                    <a:pt x="182" y="394"/>
                  </a:cubicBezTo>
                  <a:cubicBezTo>
                    <a:pt x="176" y="403"/>
                    <a:pt x="175" y="408"/>
                    <a:pt x="164" y="412"/>
                  </a:cubicBezTo>
                  <a:cubicBezTo>
                    <a:pt x="158" y="421"/>
                    <a:pt x="148" y="422"/>
                    <a:pt x="138" y="424"/>
                  </a:cubicBezTo>
                  <a:cubicBezTo>
                    <a:pt x="130" y="429"/>
                    <a:pt x="124" y="435"/>
                    <a:pt x="116" y="440"/>
                  </a:cubicBezTo>
                  <a:cubicBezTo>
                    <a:pt x="112" y="453"/>
                    <a:pt x="108" y="461"/>
                    <a:pt x="94" y="464"/>
                  </a:cubicBezTo>
                  <a:cubicBezTo>
                    <a:pt x="88" y="473"/>
                    <a:pt x="78" y="476"/>
                    <a:pt x="68" y="478"/>
                  </a:cubicBezTo>
                  <a:cubicBezTo>
                    <a:pt x="60" y="486"/>
                    <a:pt x="52" y="486"/>
                    <a:pt x="40" y="488"/>
                  </a:cubicBezTo>
                  <a:cubicBezTo>
                    <a:pt x="32" y="493"/>
                    <a:pt x="23" y="495"/>
                    <a:pt x="14" y="498"/>
                  </a:cubicBezTo>
                  <a:cubicBezTo>
                    <a:pt x="7" y="493"/>
                    <a:pt x="6" y="494"/>
                    <a:pt x="0" y="500"/>
                  </a:cubicBezTo>
                  <a:lnTo>
                    <a:pt x="2" y="0"/>
                  </a:lnTo>
                  <a:close/>
                </a:path>
              </a:pathLst>
            </a:custGeom>
            <a:blipFill rotWithShape="1">
              <a:blip r:embed="rId4">
                <a:alphaModFix/>
              </a:blip>
              <a:tile algn="tl" flip="none" tx="0" sx="100000" ty="0" sy="100000"/>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descr="Newsprint" id="471" name="Google Shape;471;p32"/>
            <p:cNvSpPr/>
            <p:nvPr/>
          </p:nvSpPr>
          <p:spPr>
            <a:xfrm flipH="1">
              <a:off x="3630" y="2756"/>
              <a:ext cx="346" cy="500"/>
            </a:xfrm>
            <a:custGeom>
              <a:rect b="b" l="l" r="r" t="t"/>
              <a:pathLst>
                <a:path extrusionOk="0" h="500" w="346">
                  <a:moveTo>
                    <a:pt x="2" y="0"/>
                  </a:moveTo>
                  <a:cubicBezTo>
                    <a:pt x="116" y="1"/>
                    <a:pt x="230" y="0"/>
                    <a:pt x="344" y="2"/>
                  </a:cubicBezTo>
                  <a:cubicBezTo>
                    <a:pt x="346" y="2"/>
                    <a:pt x="340" y="4"/>
                    <a:pt x="338" y="6"/>
                  </a:cubicBezTo>
                  <a:cubicBezTo>
                    <a:pt x="331" y="12"/>
                    <a:pt x="324" y="30"/>
                    <a:pt x="324" y="30"/>
                  </a:cubicBezTo>
                  <a:cubicBezTo>
                    <a:pt x="322" y="55"/>
                    <a:pt x="322" y="58"/>
                    <a:pt x="304" y="70"/>
                  </a:cubicBezTo>
                  <a:cubicBezTo>
                    <a:pt x="301" y="79"/>
                    <a:pt x="296" y="98"/>
                    <a:pt x="296" y="98"/>
                  </a:cubicBezTo>
                  <a:cubicBezTo>
                    <a:pt x="293" y="131"/>
                    <a:pt x="297" y="168"/>
                    <a:pt x="282" y="198"/>
                  </a:cubicBezTo>
                  <a:cubicBezTo>
                    <a:pt x="278" y="220"/>
                    <a:pt x="279" y="235"/>
                    <a:pt x="280" y="258"/>
                  </a:cubicBezTo>
                  <a:cubicBezTo>
                    <a:pt x="278" y="280"/>
                    <a:pt x="283" y="282"/>
                    <a:pt x="266" y="288"/>
                  </a:cubicBezTo>
                  <a:cubicBezTo>
                    <a:pt x="263" y="296"/>
                    <a:pt x="260" y="301"/>
                    <a:pt x="258" y="310"/>
                  </a:cubicBezTo>
                  <a:cubicBezTo>
                    <a:pt x="257" y="319"/>
                    <a:pt x="258" y="329"/>
                    <a:pt x="256" y="338"/>
                  </a:cubicBezTo>
                  <a:cubicBezTo>
                    <a:pt x="256" y="339"/>
                    <a:pt x="218" y="355"/>
                    <a:pt x="214" y="358"/>
                  </a:cubicBezTo>
                  <a:cubicBezTo>
                    <a:pt x="213" y="362"/>
                    <a:pt x="207" y="387"/>
                    <a:pt x="202" y="390"/>
                  </a:cubicBezTo>
                  <a:cubicBezTo>
                    <a:pt x="196" y="393"/>
                    <a:pt x="189" y="392"/>
                    <a:pt x="182" y="394"/>
                  </a:cubicBezTo>
                  <a:cubicBezTo>
                    <a:pt x="176" y="403"/>
                    <a:pt x="175" y="408"/>
                    <a:pt x="164" y="412"/>
                  </a:cubicBezTo>
                  <a:cubicBezTo>
                    <a:pt x="158" y="421"/>
                    <a:pt x="148" y="422"/>
                    <a:pt x="138" y="424"/>
                  </a:cubicBezTo>
                  <a:cubicBezTo>
                    <a:pt x="130" y="429"/>
                    <a:pt x="124" y="435"/>
                    <a:pt x="116" y="440"/>
                  </a:cubicBezTo>
                  <a:cubicBezTo>
                    <a:pt x="112" y="453"/>
                    <a:pt x="108" y="461"/>
                    <a:pt x="94" y="464"/>
                  </a:cubicBezTo>
                  <a:cubicBezTo>
                    <a:pt x="88" y="473"/>
                    <a:pt x="78" y="476"/>
                    <a:pt x="68" y="478"/>
                  </a:cubicBezTo>
                  <a:cubicBezTo>
                    <a:pt x="60" y="486"/>
                    <a:pt x="52" y="486"/>
                    <a:pt x="40" y="488"/>
                  </a:cubicBezTo>
                  <a:cubicBezTo>
                    <a:pt x="32" y="493"/>
                    <a:pt x="23" y="495"/>
                    <a:pt x="14" y="498"/>
                  </a:cubicBezTo>
                  <a:cubicBezTo>
                    <a:pt x="7" y="493"/>
                    <a:pt x="6" y="494"/>
                    <a:pt x="0" y="500"/>
                  </a:cubicBezTo>
                  <a:lnTo>
                    <a:pt x="2" y="0"/>
                  </a:lnTo>
                  <a:close/>
                </a:path>
              </a:pathLst>
            </a:custGeom>
            <a:blipFill rotWithShape="1">
              <a:blip r:embed="rId4">
                <a:alphaModFix/>
              </a:blip>
              <a:tile algn="tl" flip="none" tx="0" sx="100000" ty="0" sy="100000"/>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2" name="Google Shape;472;p32"/>
            <p:cNvSpPr/>
            <p:nvPr/>
          </p:nvSpPr>
          <p:spPr>
            <a:xfrm>
              <a:off x="4384" y="3082"/>
              <a:ext cx="86" cy="338"/>
            </a:xfrm>
            <a:custGeom>
              <a:rect b="b" l="l" r="r" t="t"/>
              <a:pathLst>
                <a:path extrusionOk="0" h="338" w="86">
                  <a:moveTo>
                    <a:pt x="2" y="336"/>
                  </a:moveTo>
                  <a:lnTo>
                    <a:pt x="0" y="0"/>
                  </a:lnTo>
                  <a:lnTo>
                    <a:pt x="86" y="2"/>
                  </a:lnTo>
                  <a:lnTo>
                    <a:pt x="80" y="338"/>
                  </a:lnTo>
                  <a:lnTo>
                    <a:pt x="2" y="336"/>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3" name="Google Shape;473;p32"/>
            <p:cNvSpPr/>
            <p:nvPr/>
          </p:nvSpPr>
          <p:spPr>
            <a:xfrm>
              <a:off x="4226" y="2778"/>
              <a:ext cx="398" cy="308"/>
            </a:xfrm>
            <a:custGeom>
              <a:rect b="b" l="l" r="r" t="t"/>
              <a:pathLst>
                <a:path extrusionOk="0" h="308" w="398">
                  <a:moveTo>
                    <a:pt x="258" y="308"/>
                  </a:moveTo>
                  <a:lnTo>
                    <a:pt x="144" y="308"/>
                  </a:lnTo>
                  <a:lnTo>
                    <a:pt x="144" y="222"/>
                  </a:lnTo>
                  <a:lnTo>
                    <a:pt x="162" y="216"/>
                  </a:lnTo>
                  <a:lnTo>
                    <a:pt x="162" y="180"/>
                  </a:lnTo>
                  <a:lnTo>
                    <a:pt x="146" y="172"/>
                  </a:lnTo>
                  <a:lnTo>
                    <a:pt x="146" y="108"/>
                  </a:lnTo>
                  <a:lnTo>
                    <a:pt x="0" y="108"/>
                  </a:lnTo>
                  <a:lnTo>
                    <a:pt x="12" y="92"/>
                  </a:lnTo>
                  <a:lnTo>
                    <a:pt x="36" y="70"/>
                  </a:lnTo>
                  <a:lnTo>
                    <a:pt x="62" y="46"/>
                  </a:lnTo>
                  <a:lnTo>
                    <a:pt x="94" y="22"/>
                  </a:lnTo>
                  <a:lnTo>
                    <a:pt x="120" y="14"/>
                  </a:lnTo>
                  <a:lnTo>
                    <a:pt x="148" y="6"/>
                  </a:lnTo>
                  <a:lnTo>
                    <a:pt x="174" y="0"/>
                  </a:lnTo>
                  <a:lnTo>
                    <a:pt x="200" y="0"/>
                  </a:lnTo>
                  <a:lnTo>
                    <a:pt x="232" y="4"/>
                  </a:lnTo>
                  <a:lnTo>
                    <a:pt x="250" y="6"/>
                  </a:lnTo>
                  <a:lnTo>
                    <a:pt x="288" y="18"/>
                  </a:lnTo>
                  <a:lnTo>
                    <a:pt x="320" y="32"/>
                  </a:lnTo>
                  <a:lnTo>
                    <a:pt x="342" y="44"/>
                  </a:lnTo>
                  <a:lnTo>
                    <a:pt x="360" y="58"/>
                  </a:lnTo>
                  <a:lnTo>
                    <a:pt x="374" y="78"/>
                  </a:lnTo>
                  <a:lnTo>
                    <a:pt x="390" y="96"/>
                  </a:lnTo>
                  <a:lnTo>
                    <a:pt x="398" y="108"/>
                  </a:lnTo>
                  <a:lnTo>
                    <a:pt x="258" y="108"/>
                  </a:lnTo>
                  <a:lnTo>
                    <a:pt x="258" y="172"/>
                  </a:lnTo>
                  <a:lnTo>
                    <a:pt x="248" y="182"/>
                  </a:lnTo>
                  <a:lnTo>
                    <a:pt x="258" y="190"/>
                  </a:lnTo>
                  <a:lnTo>
                    <a:pt x="244" y="200"/>
                  </a:lnTo>
                  <a:lnTo>
                    <a:pt x="258" y="212"/>
                  </a:lnTo>
                  <a:lnTo>
                    <a:pt x="258" y="308"/>
                  </a:lnTo>
                  <a:close/>
                </a:path>
              </a:pathLst>
            </a:custGeom>
            <a:solidFill>
              <a:srgbClr val="CC99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4" name="Google Shape;474;p32"/>
            <p:cNvSpPr/>
            <p:nvPr/>
          </p:nvSpPr>
          <p:spPr>
            <a:xfrm>
              <a:off x="4432" y="2112"/>
              <a:ext cx="668" cy="664"/>
            </a:xfrm>
            <a:custGeom>
              <a:rect b="b" l="l" r="r" t="t"/>
              <a:pathLst>
                <a:path extrusionOk="0" h="664" w="668">
                  <a:moveTo>
                    <a:pt x="0" y="664"/>
                  </a:moveTo>
                  <a:cubicBezTo>
                    <a:pt x="12" y="631"/>
                    <a:pt x="25" y="599"/>
                    <a:pt x="52" y="552"/>
                  </a:cubicBezTo>
                  <a:cubicBezTo>
                    <a:pt x="79" y="505"/>
                    <a:pt x="113" y="439"/>
                    <a:pt x="160" y="380"/>
                  </a:cubicBezTo>
                  <a:cubicBezTo>
                    <a:pt x="207" y="321"/>
                    <a:pt x="276" y="250"/>
                    <a:pt x="332" y="200"/>
                  </a:cubicBezTo>
                  <a:cubicBezTo>
                    <a:pt x="388" y="150"/>
                    <a:pt x="440" y="113"/>
                    <a:pt x="496" y="80"/>
                  </a:cubicBezTo>
                  <a:cubicBezTo>
                    <a:pt x="552" y="47"/>
                    <a:pt x="610" y="23"/>
                    <a:pt x="668" y="0"/>
                  </a:cubicBezTo>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5" name="Google Shape;475;p32"/>
            <p:cNvSpPr txBox="1"/>
            <p:nvPr/>
          </p:nvSpPr>
          <p:spPr>
            <a:xfrm>
              <a:off x="3670" y="3591"/>
              <a:ext cx="1468" cy="2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Rod Mark With Disk</a:t>
              </a:r>
              <a:endParaRPr/>
            </a:p>
          </p:txBody>
        </p:sp>
        <p:grpSp>
          <p:nvGrpSpPr>
            <p:cNvPr id="476" name="Google Shape;476;p32"/>
            <p:cNvGrpSpPr/>
            <p:nvPr/>
          </p:nvGrpSpPr>
          <p:grpSpPr>
            <a:xfrm>
              <a:off x="3391" y="2639"/>
              <a:ext cx="142" cy="128"/>
              <a:chOff x="3944" y="1806"/>
              <a:chExt cx="162" cy="178"/>
            </a:xfrm>
          </p:grpSpPr>
          <p:sp>
            <p:nvSpPr>
              <p:cNvPr id="477" name="Google Shape;477;p32"/>
              <p:cNvSpPr/>
              <p:nvPr/>
            </p:nvSpPr>
            <p:spPr>
              <a:xfrm>
                <a:off x="3944" y="1824"/>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8" name="Google Shape;478;p32"/>
              <p:cNvSpPr/>
              <p:nvPr/>
            </p:nvSpPr>
            <p:spPr>
              <a:xfrm flipH="1">
                <a:off x="4026" y="1822"/>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9" name="Google Shape;479;p32"/>
              <p:cNvSpPr/>
              <p:nvPr/>
            </p:nvSpPr>
            <p:spPr>
              <a:xfrm>
                <a:off x="3996" y="1806"/>
                <a:ext cx="39" cy="166"/>
              </a:xfrm>
              <a:custGeom>
                <a:rect b="b" l="l" r="r" t="t"/>
                <a:pathLst>
                  <a:path extrusionOk="0" h="166" w="39">
                    <a:moveTo>
                      <a:pt x="0" y="0"/>
                    </a:moveTo>
                    <a:cubicBezTo>
                      <a:pt x="15" y="5"/>
                      <a:pt x="10" y="36"/>
                      <a:pt x="18" y="48"/>
                    </a:cubicBezTo>
                    <a:cubicBezTo>
                      <a:pt x="39" y="80"/>
                      <a:pt x="28" y="141"/>
                      <a:pt x="28" y="166"/>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0" name="Google Shape;480;p32"/>
              <p:cNvSpPr/>
              <p:nvPr/>
            </p:nvSpPr>
            <p:spPr>
              <a:xfrm>
                <a:off x="4028" y="1893"/>
                <a:ext cx="44" cy="85"/>
              </a:xfrm>
              <a:custGeom>
                <a:rect b="b" l="l" r="r" t="t"/>
                <a:pathLst>
                  <a:path extrusionOk="0" h="85" w="44">
                    <a:moveTo>
                      <a:pt x="0" y="85"/>
                    </a:moveTo>
                    <a:cubicBezTo>
                      <a:pt x="3" y="76"/>
                      <a:pt x="16" y="26"/>
                      <a:pt x="20" y="21"/>
                    </a:cubicBezTo>
                    <a:cubicBezTo>
                      <a:pt x="24" y="15"/>
                      <a:pt x="38" y="7"/>
                      <a:pt x="38" y="7"/>
                    </a:cubicBezTo>
                    <a:cubicBezTo>
                      <a:pt x="42" y="0"/>
                      <a:pt x="40" y="1"/>
                      <a:pt x="44" y="1"/>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1" name="Google Shape;481;p32"/>
              <p:cNvSpPr/>
              <p:nvPr/>
            </p:nvSpPr>
            <p:spPr>
              <a:xfrm>
                <a:off x="3974" y="1908"/>
                <a:ext cx="50" cy="76"/>
              </a:xfrm>
              <a:custGeom>
                <a:rect b="b" l="l" r="r" t="t"/>
                <a:pathLst>
                  <a:path extrusionOk="0" h="76" w="50">
                    <a:moveTo>
                      <a:pt x="50" y="76"/>
                    </a:moveTo>
                    <a:cubicBezTo>
                      <a:pt x="48" y="66"/>
                      <a:pt x="45" y="37"/>
                      <a:pt x="38" y="28"/>
                    </a:cubicBezTo>
                    <a:cubicBezTo>
                      <a:pt x="35" y="24"/>
                      <a:pt x="30" y="22"/>
                      <a:pt x="26" y="18"/>
                    </a:cubicBezTo>
                    <a:cubicBezTo>
                      <a:pt x="21" y="3"/>
                      <a:pt x="12" y="6"/>
                      <a:pt x="0" y="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82" name="Google Shape;482;p32"/>
            <p:cNvGrpSpPr/>
            <p:nvPr/>
          </p:nvGrpSpPr>
          <p:grpSpPr>
            <a:xfrm>
              <a:off x="5410" y="2659"/>
              <a:ext cx="143" cy="129"/>
              <a:chOff x="3944" y="1806"/>
              <a:chExt cx="162" cy="178"/>
            </a:xfrm>
          </p:grpSpPr>
          <p:sp>
            <p:nvSpPr>
              <p:cNvPr id="483" name="Google Shape;483;p32"/>
              <p:cNvSpPr/>
              <p:nvPr/>
            </p:nvSpPr>
            <p:spPr>
              <a:xfrm>
                <a:off x="3944" y="1824"/>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4" name="Google Shape;484;p32"/>
              <p:cNvSpPr/>
              <p:nvPr/>
            </p:nvSpPr>
            <p:spPr>
              <a:xfrm flipH="1">
                <a:off x="4026" y="1822"/>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5" name="Google Shape;485;p32"/>
              <p:cNvSpPr/>
              <p:nvPr/>
            </p:nvSpPr>
            <p:spPr>
              <a:xfrm>
                <a:off x="3996" y="1806"/>
                <a:ext cx="39" cy="166"/>
              </a:xfrm>
              <a:custGeom>
                <a:rect b="b" l="l" r="r" t="t"/>
                <a:pathLst>
                  <a:path extrusionOk="0" h="166" w="39">
                    <a:moveTo>
                      <a:pt x="0" y="0"/>
                    </a:moveTo>
                    <a:cubicBezTo>
                      <a:pt x="15" y="5"/>
                      <a:pt x="10" y="36"/>
                      <a:pt x="18" y="48"/>
                    </a:cubicBezTo>
                    <a:cubicBezTo>
                      <a:pt x="39" y="80"/>
                      <a:pt x="28" y="141"/>
                      <a:pt x="28" y="166"/>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6" name="Google Shape;486;p32"/>
              <p:cNvSpPr/>
              <p:nvPr/>
            </p:nvSpPr>
            <p:spPr>
              <a:xfrm>
                <a:off x="4028" y="1893"/>
                <a:ext cx="44" cy="85"/>
              </a:xfrm>
              <a:custGeom>
                <a:rect b="b" l="l" r="r" t="t"/>
                <a:pathLst>
                  <a:path extrusionOk="0" h="85" w="44">
                    <a:moveTo>
                      <a:pt x="0" y="85"/>
                    </a:moveTo>
                    <a:cubicBezTo>
                      <a:pt x="3" y="76"/>
                      <a:pt x="16" y="26"/>
                      <a:pt x="20" y="21"/>
                    </a:cubicBezTo>
                    <a:cubicBezTo>
                      <a:pt x="24" y="15"/>
                      <a:pt x="38" y="7"/>
                      <a:pt x="38" y="7"/>
                    </a:cubicBezTo>
                    <a:cubicBezTo>
                      <a:pt x="42" y="0"/>
                      <a:pt x="40" y="1"/>
                      <a:pt x="44" y="1"/>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7" name="Google Shape;487;p32"/>
              <p:cNvSpPr/>
              <p:nvPr/>
            </p:nvSpPr>
            <p:spPr>
              <a:xfrm>
                <a:off x="3974" y="1908"/>
                <a:ext cx="50" cy="76"/>
              </a:xfrm>
              <a:custGeom>
                <a:rect b="b" l="l" r="r" t="t"/>
                <a:pathLst>
                  <a:path extrusionOk="0" h="76" w="50">
                    <a:moveTo>
                      <a:pt x="50" y="76"/>
                    </a:moveTo>
                    <a:cubicBezTo>
                      <a:pt x="48" y="66"/>
                      <a:pt x="45" y="37"/>
                      <a:pt x="38" y="28"/>
                    </a:cubicBezTo>
                    <a:cubicBezTo>
                      <a:pt x="35" y="24"/>
                      <a:pt x="30" y="22"/>
                      <a:pt x="26" y="18"/>
                    </a:cubicBezTo>
                    <a:cubicBezTo>
                      <a:pt x="21" y="3"/>
                      <a:pt x="12" y="6"/>
                      <a:pt x="0" y="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488" name="Google Shape;488;p32"/>
          <p:cNvGrpSpPr/>
          <p:nvPr/>
        </p:nvGrpSpPr>
        <p:grpSpPr>
          <a:xfrm>
            <a:off x="5092700" y="952500"/>
            <a:ext cx="3746500" cy="2193925"/>
            <a:chOff x="3248" y="-200"/>
            <a:chExt cx="2360" cy="1382"/>
          </a:xfrm>
        </p:grpSpPr>
        <p:sp>
          <p:nvSpPr>
            <p:cNvPr id="489" name="Google Shape;489;p32"/>
            <p:cNvSpPr/>
            <p:nvPr/>
          </p:nvSpPr>
          <p:spPr>
            <a:xfrm rot="508139">
              <a:off x="4238" y="482"/>
              <a:ext cx="252" cy="88"/>
            </a:xfrm>
            <a:prstGeom prst="ellipse">
              <a:avLst/>
            </a:prstGeom>
            <a:solidFill>
              <a:srgbClr val="CC99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descr="Granite" id="490" name="Google Shape;490;p32"/>
            <p:cNvSpPr/>
            <p:nvPr/>
          </p:nvSpPr>
          <p:spPr>
            <a:xfrm>
              <a:off x="3248" y="480"/>
              <a:ext cx="2360" cy="312"/>
            </a:xfrm>
            <a:custGeom>
              <a:rect b="b" l="l" r="r" t="t"/>
              <a:pathLst>
                <a:path extrusionOk="0" h="312" w="2360">
                  <a:moveTo>
                    <a:pt x="56" y="248"/>
                  </a:moveTo>
                  <a:cubicBezTo>
                    <a:pt x="64" y="245"/>
                    <a:pt x="73" y="245"/>
                    <a:pt x="80" y="240"/>
                  </a:cubicBezTo>
                  <a:cubicBezTo>
                    <a:pt x="88" y="234"/>
                    <a:pt x="88" y="221"/>
                    <a:pt x="96" y="216"/>
                  </a:cubicBezTo>
                  <a:cubicBezTo>
                    <a:pt x="109" y="208"/>
                    <a:pt x="157" y="197"/>
                    <a:pt x="176" y="192"/>
                  </a:cubicBezTo>
                  <a:cubicBezTo>
                    <a:pt x="200" y="176"/>
                    <a:pt x="224" y="160"/>
                    <a:pt x="248" y="144"/>
                  </a:cubicBezTo>
                  <a:cubicBezTo>
                    <a:pt x="256" y="139"/>
                    <a:pt x="272" y="128"/>
                    <a:pt x="272" y="128"/>
                  </a:cubicBezTo>
                  <a:cubicBezTo>
                    <a:pt x="296" y="57"/>
                    <a:pt x="336" y="74"/>
                    <a:pt x="400" y="56"/>
                  </a:cubicBezTo>
                  <a:cubicBezTo>
                    <a:pt x="436" y="46"/>
                    <a:pt x="459" y="13"/>
                    <a:pt x="496" y="8"/>
                  </a:cubicBezTo>
                  <a:cubicBezTo>
                    <a:pt x="525" y="4"/>
                    <a:pt x="555" y="3"/>
                    <a:pt x="584" y="0"/>
                  </a:cubicBezTo>
                  <a:cubicBezTo>
                    <a:pt x="708" y="5"/>
                    <a:pt x="822" y="15"/>
                    <a:pt x="944" y="24"/>
                  </a:cubicBezTo>
                  <a:cubicBezTo>
                    <a:pt x="1013" y="47"/>
                    <a:pt x="1096" y="48"/>
                    <a:pt x="1168" y="56"/>
                  </a:cubicBezTo>
                  <a:cubicBezTo>
                    <a:pt x="1250" y="83"/>
                    <a:pt x="1347" y="81"/>
                    <a:pt x="1432" y="88"/>
                  </a:cubicBezTo>
                  <a:cubicBezTo>
                    <a:pt x="1470" y="96"/>
                    <a:pt x="1506" y="104"/>
                    <a:pt x="1544" y="112"/>
                  </a:cubicBezTo>
                  <a:cubicBezTo>
                    <a:pt x="1578" y="146"/>
                    <a:pt x="1607" y="138"/>
                    <a:pt x="1640" y="160"/>
                  </a:cubicBezTo>
                  <a:cubicBezTo>
                    <a:pt x="1708" y="205"/>
                    <a:pt x="1761" y="216"/>
                    <a:pt x="1840" y="224"/>
                  </a:cubicBezTo>
                  <a:cubicBezTo>
                    <a:pt x="1894" y="211"/>
                    <a:pt x="1923" y="206"/>
                    <a:pt x="1984" y="200"/>
                  </a:cubicBezTo>
                  <a:cubicBezTo>
                    <a:pt x="2098" y="177"/>
                    <a:pt x="2037" y="186"/>
                    <a:pt x="2264" y="200"/>
                  </a:cubicBezTo>
                  <a:cubicBezTo>
                    <a:pt x="2291" y="202"/>
                    <a:pt x="2336" y="240"/>
                    <a:pt x="2336" y="240"/>
                  </a:cubicBezTo>
                  <a:cubicBezTo>
                    <a:pt x="2341" y="256"/>
                    <a:pt x="2347" y="272"/>
                    <a:pt x="2352" y="288"/>
                  </a:cubicBezTo>
                  <a:cubicBezTo>
                    <a:pt x="2355" y="296"/>
                    <a:pt x="2360" y="312"/>
                    <a:pt x="2360" y="312"/>
                  </a:cubicBezTo>
                  <a:lnTo>
                    <a:pt x="0" y="312"/>
                  </a:lnTo>
                  <a:lnTo>
                    <a:pt x="56" y="248"/>
                  </a:lnTo>
                  <a:close/>
                </a:path>
              </a:pathLst>
            </a:custGeom>
            <a:blipFill rotWithShape="1">
              <a:blip r:embed="rId5">
                <a:alphaModFix/>
              </a:blip>
              <a:tile algn="tl" flip="none" tx="0" sx="100000" ty="0" sy="100000"/>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91" name="Google Shape;491;p32"/>
            <p:cNvSpPr txBox="1"/>
            <p:nvPr/>
          </p:nvSpPr>
          <p:spPr>
            <a:xfrm>
              <a:off x="3790" y="951"/>
              <a:ext cx="1204" cy="2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Disk in Bedrock</a:t>
              </a:r>
              <a:endParaRPr/>
            </a:p>
          </p:txBody>
        </p:sp>
        <p:sp>
          <p:nvSpPr>
            <p:cNvPr id="492" name="Google Shape;492;p32"/>
            <p:cNvSpPr/>
            <p:nvPr/>
          </p:nvSpPr>
          <p:spPr>
            <a:xfrm>
              <a:off x="4384" y="-200"/>
              <a:ext cx="668" cy="664"/>
            </a:xfrm>
            <a:custGeom>
              <a:rect b="b" l="l" r="r" t="t"/>
              <a:pathLst>
                <a:path extrusionOk="0" h="664" w="668">
                  <a:moveTo>
                    <a:pt x="0" y="664"/>
                  </a:moveTo>
                  <a:cubicBezTo>
                    <a:pt x="12" y="631"/>
                    <a:pt x="25" y="599"/>
                    <a:pt x="52" y="552"/>
                  </a:cubicBezTo>
                  <a:cubicBezTo>
                    <a:pt x="79" y="505"/>
                    <a:pt x="113" y="439"/>
                    <a:pt x="160" y="380"/>
                  </a:cubicBezTo>
                  <a:cubicBezTo>
                    <a:pt x="207" y="321"/>
                    <a:pt x="276" y="250"/>
                    <a:pt x="332" y="200"/>
                  </a:cubicBezTo>
                  <a:cubicBezTo>
                    <a:pt x="388" y="150"/>
                    <a:pt x="440" y="113"/>
                    <a:pt x="496" y="80"/>
                  </a:cubicBezTo>
                  <a:cubicBezTo>
                    <a:pt x="552" y="47"/>
                    <a:pt x="610" y="23"/>
                    <a:pt x="668" y="0"/>
                  </a:cubicBezTo>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93" name="Google Shape;493;p32"/>
          <p:cNvGrpSpPr/>
          <p:nvPr/>
        </p:nvGrpSpPr>
        <p:grpSpPr>
          <a:xfrm>
            <a:off x="361950" y="3784600"/>
            <a:ext cx="3808413" cy="2524125"/>
            <a:chOff x="316" y="1792"/>
            <a:chExt cx="2399" cy="1590"/>
          </a:xfrm>
        </p:grpSpPr>
        <p:sp>
          <p:nvSpPr>
            <p:cNvPr id="494" name="Google Shape;494;p32"/>
            <p:cNvSpPr/>
            <p:nvPr/>
          </p:nvSpPr>
          <p:spPr>
            <a:xfrm>
              <a:off x="1382" y="2474"/>
              <a:ext cx="252" cy="88"/>
            </a:xfrm>
            <a:prstGeom prst="ellipse">
              <a:avLst/>
            </a:prstGeom>
            <a:solidFill>
              <a:srgbClr val="CC99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descr="Granite" id="495" name="Google Shape;495;p32"/>
            <p:cNvSpPr/>
            <p:nvPr/>
          </p:nvSpPr>
          <p:spPr>
            <a:xfrm>
              <a:off x="1160" y="2528"/>
              <a:ext cx="720" cy="240"/>
            </a:xfrm>
            <a:prstGeom prst="rect">
              <a:avLst/>
            </a:prstGeom>
            <a:blipFill rotWithShape="1">
              <a:blip r:embed="rId5">
                <a:alphaModFix/>
              </a:blip>
              <a:tile algn="tl" flip="none" tx="0" sx="100000" ty="0" sy="100000"/>
            </a:blip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descr="Stationery" id="496" name="Google Shape;496;p32"/>
            <p:cNvSpPr/>
            <p:nvPr/>
          </p:nvSpPr>
          <p:spPr>
            <a:xfrm>
              <a:off x="316" y="2727"/>
              <a:ext cx="2384" cy="329"/>
            </a:xfrm>
            <a:custGeom>
              <a:rect b="b" l="l" r="r" t="t"/>
              <a:pathLst>
                <a:path extrusionOk="0" h="329" w="2384">
                  <a:moveTo>
                    <a:pt x="0" y="41"/>
                  </a:moveTo>
                  <a:cubicBezTo>
                    <a:pt x="18" y="35"/>
                    <a:pt x="45" y="47"/>
                    <a:pt x="64" y="53"/>
                  </a:cubicBezTo>
                  <a:cubicBezTo>
                    <a:pt x="152" y="49"/>
                    <a:pt x="226" y="32"/>
                    <a:pt x="316" y="29"/>
                  </a:cubicBezTo>
                  <a:cubicBezTo>
                    <a:pt x="340" y="26"/>
                    <a:pt x="347" y="20"/>
                    <a:pt x="368" y="13"/>
                  </a:cubicBezTo>
                  <a:cubicBezTo>
                    <a:pt x="394" y="17"/>
                    <a:pt x="418" y="22"/>
                    <a:pt x="444" y="25"/>
                  </a:cubicBezTo>
                  <a:cubicBezTo>
                    <a:pt x="478" y="36"/>
                    <a:pt x="488" y="32"/>
                    <a:pt x="532" y="29"/>
                  </a:cubicBezTo>
                  <a:cubicBezTo>
                    <a:pt x="612" y="33"/>
                    <a:pt x="692" y="26"/>
                    <a:pt x="772" y="33"/>
                  </a:cubicBezTo>
                  <a:cubicBezTo>
                    <a:pt x="811" y="46"/>
                    <a:pt x="844" y="33"/>
                    <a:pt x="884" y="29"/>
                  </a:cubicBezTo>
                  <a:cubicBezTo>
                    <a:pt x="964" y="22"/>
                    <a:pt x="947" y="25"/>
                    <a:pt x="1064" y="21"/>
                  </a:cubicBezTo>
                  <a:cubicBezTo>
                    <a:pt x="1068" y="20"/>
                    <a:pt x="1072" y="19"/>
                    <a:pt x="1076" y="17"/>
                  </a:cubicBezTo>
                  <a:cubicBezTo>
                    <a:pt x="1081" y="14"/>
                    <a:pt x="1082" y="6"/>
                    <a:pt x="1088" y="5"/>
                  </a:cubicBezTo>
                  <a:cubicBezTo>
                    <a:pt x="1140" y="0"/>
                    <a:pt x="1192" y="2"/>
                    <a:pt x="1244" y="1"/>
                  </a:cubicBezTo>
                  <a:cubicBezTo>
                    <a:pt x="1390" y="4"/>
                    <a:pt x="1531" y="14"/>
                    <a:pt x="1676" y="21"/>
                  </a:cubicBezTo>
                  <a:cubicBezTo>
                    <a:pt x="1716" y="20"/>
                    <a:pt x="1756" y="13"/>
                    <a:pt x="1796" y="13"/>
                  </a:cubicBezTo>
                  <a:cubicBezTo>
                    <a:pt x="1858" y="13"/>
                    <a:pt x="1924" y="30"/>
                    <a:pt x="1984" y="45"/>
                  </a:cubicBezTo>
                  <a:cubicBezTo>
                    <a:pt x="2078" y="40"/>
                    <a:pt x="2099" y="37"/>
                    <a:pt x="2208" y="45"/>
                  </a:cubicBezTo>
                  <a:cubicBezTo>
                    <a:pt x="2228" y="46"/>
                    <a:pt x="2248" y="64"/>
                    <a:pt x="2268" y="65"/>
                  </a:cubicBezTo>
                  <a:cubicBezTo>
                    <a:pt x="2295" y="66"/>
                    <a:pt x="2321" y="68"/>
                    <a:pt x="2348" y="69"/>
                  </a:cubicBezTo>
                  <a:cubicBezTo>
                    <a:pt x="2377" y="76"/>
                    <a:pt x="2384" y="96"/>
                    <a:pt x="2384" y="125"/>
                  </a:cubicBezTo>
                  <a:lnTo>
                    <a:pt x="2384" y="325"/>
                  </a:lnTo>
                  <a:lnTo>
                    <a:pt x="4" y="329"/>
                  </a:lnTo>
                  <a:lnTo>
                    <a:pt x="0" y="41"/>
                  </a:lnTo>
                  <a:close/>
                </a:path>
              </a:pathLst>
            </a:custGeom>
            <a:blipFill rotWithShape="1">
              <a:blip r:embed="rId3">
                <a:alphaModFix/>
              </a:blip>
              <a:tile algn="tl" flip="none" tx="0" sx="100000" ty="0" sy="100000"/>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97" name="Google Shape;497;p32"/>
            <p:cNvSpPr txBox="1"/>
            <p:nvPr/>
          </p:nvSpPr>
          <p:spPr>
            <a:xfrm>
              <a:off x="918" y="3151"/>
              <a:ext cx="1092" cy="2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Concrete Post</a:t>
              </a:r>
              <a:endParaRPr/>
            </a:p>
          </p:txBody>
        </p:sp>
        <p:grpSp>
          <p:nvGrpSpPr>
            <p:cNvPr id="498" name="Google Shape;498;p32"/>
            <p:cNvGrpSpPr/>
            <p:nvPr/>
          </p:nvGrpSpPr>
          <p:grpSpPr>
            <a:xfrm>
              <a:off x="2215" y="2647"/>
              <a:ext cx="142" cy="128"/>
              <a:chOff x="3944" y="1806"/>
              <a:chExt cx="162" cy="178"/>
            </a:xfrm>
          </p:grpSpPr>
          <p:sp>
            <p:nvSpPr>
              <p:cNvPr id="499" name="Google Shape;499;p32"/>
              <p:cNvSpPr/>
              <p:nvPr/>
            </p:nvSpPr>
            <p:spPr>
              <a:xfrm>
                <a:off x="3944" y="1824"/>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0" name="Google Shape;500;p32"/>
              <p:cNvSpPr/>
              <p:nvPr/>
            </p:nvSpPr>
            <p:spPr>
              <a:xfrm flipH="1">
                <a:off x="4026" y="1822"/>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1" name="Google Shape;501;p32"/>
              <p:cNvSpPr/>
              <p:nvPr/>
            </p:nvSpPr>
            <p:spPr>
              <a:xfrm>
                <a:off x="3996" y="1806"/>
                <a:ext cx="39" cy="166"/>
              </a:xfrm>
              <a:custGeom>
                <a:rect b="b" l="l" r="r" t="t"/>
                <a:pathLst>
                  <a:path extrusionOk="0" h="166" w="39">
                    <a:moveTo>
                      <a:pt x="0" y="0"/>
                    </a:moveTo>
                    <a:cubicBezTo>
                      <a:pt x="15" y="5"/>
                      <a:pt x="10" y="36"/>
                      <a:pt x="18" y="48"/>
                    </a:cubicBezTo>
                    <a:cubicBezTo>
                      <a:pt x="39" y="80"/>
                      <a:pt x="28" y="141"/>
                      <a:pt x="28" y="166"/>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2" name="Google Shape;502;p32"/>
              <p:cNvSpPr/>
              <p:nvPr/>
            </p:nvSpPr>
            <p:spPr>
              <a:xfrm>
                <a:off x="4028" y="1893"/>
                <a:ext cx="44" cy="85"/>
              </a:xfrm>
              <a:custGeom>
                <a:rect b="b" l="l" r="r" t="t"/>
                <a:pathLst>
                  <a:path extrusionOk="0" h="85" w="44">
                    <a:moveTo>
                      <a:pt x="0" y="85"/>
                    </a:moveTo>
                    <a:cubicBezTo>
                      <a:pt x="3" y="76"/>
                      <a:pt x="16" y="26"/>
                      <a:pt x="20" y="21"/>
                    </a:cubicBezTo>
                    <a:cubicBezTo>
                      <a:pt x="24" y="15"/>
                      <a:pt x="38" y="7"/>
                      <a:pt x="38" y="7"/>
                    </a:cubicBezTo>
                    <a:cubicBezTo>
                      <a:pt x="42" y="0"/>
                      <a:pt x="40" y="1"/>
                      <a:pt x="44" y="1"/>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3" name="Google Shape;503;p32"/>
              <p:cNvSpPr/>
              <p:nvPr/>
            </p:nvSpPr>
            <p:spPr>
              <a:xfrm>
                <a:off x="3974" y="1908"/>
                <a:ext cx="50" cy="76"/>
              </a:xfrm>
              <a:custGeom>
                <a:rect b="b" l="l" r="r" t="t"/>
                <a:pathLst>
                  <a:path extrusionOk="0" h="76" w="50">
                    <a:moveTo>
                      <a:pt x="50" y="76"/>
                    </a:moveTo>
                    <a:cubicBezTo>
                      <a:pt x="48" y="66"/>
                      <a:pt x="45" y="37"/>
                      <a:pt x="38" y="28"/>
                    </a:cubicBezTo>
                    <a:cubicBezTo>
                      <a:pt x="35" y="24"/>
                      <a:pt x="30" y="22"/>
                      <a:pt x="26" y="18"/>
                    </a:cubicBezTo>
                    <a:cubicBezTo>
                      <a:pt x="21" y="3"/>
                      <a:pt x="12" y="6"/>
                      <a:pt x="0" y="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504" name="Google Shape;504;p32"/>
            <p:cNvGrpSpPr/>
            <p:nvPr/>
          </p:nvGrpSpPr>
          <p:grpSpPr>
            <a:xfrm flipH="1">
              <a:off x="2573" y="2662"/>
              <a:ext cx="142" cy="129"/>
              <a:chOff x="3944" y="1806"/>
              <a:chExt cx="162" cy="178"/>
            </a:xfrm>
          </p:grpSpPr>
          <p:sp>
            <p:nvSpPr>
              <p:cNvPr id="505" name="Google Shape;505;p32"/>
              <p:cNvSpPr/>
              <p:nvPr/>
            </p:nvSpPr>
            <p:spPr>
              <a:xfrm>
                <a:off x="3944" y="1824"/>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6" name="Google Shape;506;p32"/>
              <p:cNvSpPr/>
              <p:nvPr/>
            </p:nvSpPr>
            <p:spPr>
              <a:xfrm flipH="1">
                <a:off x="4026" y="1822"/>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7" name="Google Shape;507;p32"/>
              <p:cNvSpPr/>
              <p:nvPr/>
            </p:nvSpPr>
            <p:spPr>
              <a:xfrm>
                <a:off x="3996" y="1806"/>
                <a:ext cx="39" cy="166"/>
              </a:xfrm>
              <a:custGeom>
                <a:rect b="b" l="l" r="r" t="t"/>
                <a:pathLst>
                  <a:path extrusionOk="0" h="166" w="39">
                    <a:moveTo>
                      <a:pt x="0" y="0"/>
                    </a:moveTo>
                    <a:cubicBezTo>
                      <a:pt x="15" y="5"/>
                      <a:pt x="10" y="36"/>
                      <a:pt x="18" y="48"/>
                    </a:cubicBezTo>
                    <a:cubicBezTo>
                      <a:pt x="39" y="80"/>
                      <a:pt x="28" y="141"/>
                      <a:pt x="28" y="166"/>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8" name="Google Shape;508;p32"/>
              <p:cNvSpPr/>
              <p:nvPr/>
            </p:nvSpPr>
            <p:spPr>
              <a:xfrm>
                <a:off x="4028" y="1893"/>
                <a:ext cx="44" cy="85"/>
              </a:xfrm>
              <a:custGeom>
                <a:rect b="b" l="l" r="r" t="t"/>
                <a:pathLst>
                  <a:path extrusionOk="0" h="85" w="44">
                    <a:moveTo>
                      <a:pt x="0" y="85"/>
                    </a:moveTo>
                    <a:cubicBezTo>
                      <a:pt x="3" y="76"/>
                      <a:pt x="16" y="26"/>
                      <a:pt x="20" y="21"/>
                    </a:cubicBezTo>
                    <a:cubicBezTo>
                      <a:pt x="24" y="15"/>
                      <a:pt x="38" y="7"/>
                      <a:pt x="38" y="7"/>
                    </a:cubicBezTo>
                    <a:cubicBezTo>
                      <a:pt x="42" y="0"/>
                      <a:pt x="40" y="1"/>
                      <a:pt x="44" y="1"/>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9" name="Google Shape;509;p32"/>
              <p:cNvSpPr/>
              <p:nvPr/>
            </p:nvSpPr>
            <p:spPr>
              <a:xfrm>
                <a:off x="3974" y="1908"/>
                <a:ext cx="50" cy="76"/>
              </a:xfrm>
              <a:custGeom>
                <a:rect b="b" l="l" r="r" t="t"/>
                <a:pathLst>
                  <a:path extrusionOk="0" h="76" w="50">
                    <a:moveTo>
                      <a:pt x="50" y="76"/>
                    </a:moveTo>
                    <a:cubicBezTo>
                      <a:pt x="48" y="66"/>
                      <a:pt x="45" y="37"/>
                      <a:pt x="38" y="28"/>
                    </a:cubicBezTo>
                    <a:cubicBezTo>
                      <a:pt x="35" y="24"/>
                      <a:pt x="30" y="22"/>
                      <a:pt x="26" y="18"/>
                    </a:cubicBezTo>
                    <a:cubicBezTo>
                      <a:pt x="21" y="3"/>
                      <a:pt x="12" y="6"/>
                      <a:pt x="0" y="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510" name="Google Shape;510;p32"/>
            <p:cNvGrpSpPr/>
            <p:nvPr/>
          </p:nvGrpSpPr>
          <p:grpSpPr>
            <a:xfrm>
              <a:off x="698" y="2643"/>
              <a:ext cx="143" cy="129"/>
              <a:chOff x="3944" y="1806"/>
              <a:chExt cx="162" cy="178"/>
            </a:xfrm>
          </p:grpSpPr>
          <p:sp>
            <p:nvSpPr>
              <p:cNvPr id="511" name="Google Shape;511;p32"/>
              <p:cNvSpPr/>
              <p:nvPr/>
            </p:nvSpPr>
            <p:spPr>
              <a:xfrm>
                <a:off x="3944" y="1824"/>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2" name="Google Shape;512;p32"/>
              <p:cNvSpPr/>
              <p:nvPr/>
            </p:nvSpPr>
            <p:spPr>
              <a:xfrm flipH="1">
                <a:off x="4026" y="1822"/>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3" name="Google Shape;513;p32"/>
              <p:cNvSpPr/>
              <p:nvPr/>
            </p:nvSpPr>
            <p:spPr>
              <a:xfrm>
                <a:off x="3996" y="1806"/>
                <a:ext cx="39" cy="166"/>
              </a:xfrm>
              <a:custGeom>
                <a:rect b="b" l="l" r="r" t="t"/>
                <a:pathLst>
                  <a:path extrusionOk="0" h="166" w="39">
                    <a:moveTo>
                      <a:pt x="0" y="0"/>
                    </a:moveTo>
                    <a:cubicBezTo>
                      <a:pt x="15" y="5"/>
                      <a:pt x="10" y="36"/>
                      <a:pt x="18" y="48"/>
                    </a:cubicBezTo>
                    <a:cubicBezTo>
                      <a:pt x="39" y="80"/>
                      <a:pt x="28" y="141"/>
                      <a:pt x="28" y="166"/>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4" name="Google Shape;514;p32"/>
              <p:cNvSpPr/>
              <p:nvPr/>
            </p:nvSpPr>
            <p:spPr>
              <a:xfrm>
                <a:off x="4028" y="1893"/>
                <a:ext cx="44" cy="85"/>
              </a:xfrm>
              <a:custGeom>
                <a:rect b="b" l="l" r="r" t="t"/>
                <a:pathLst>
                  <a:path extrusionOk="0" h="85" w="44">
                    <a:moveTo>
                      <a:pt x="0" y="85"/>
                    </a:moveTo>
                    <a:cubicBezTo>
                      <a:pt x="3" y="76"/>
                      <a:pt x="16" y="26"/>
                      <a:pt x="20" y="21"/>
                    </a:cubicBezTo>
                    <a:cubicBezTo>
                      <a:pt x="24" y="15"/>
                      <a:pt x="38" y="7"/>
                      <a:pt x="38" y="7"/>
                    </a:cubicBezTo>
                    <a:cubicBezTo>
                      <a:pt x="42" y="0"/>
                      <a:pt x="40" y="1"/>
                      <a:pt x="44" y="1"/>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5" name="Google Shape;515;p32"/>
              <p:cNvSpPr/>
              <p:nvPr/>
            </p:nvSpPr>
            <p:spPr>
              <a:xfrm>
                <a:off x="3974" y="1908"/>
                <a:ext cx="50" cy="76"/>
              </a:xfrm>
              <a:custGeom>
                <a:rect b="b" l="l" r="r" t="t"/>
                <a:pathLst>
                  <a:path extrusionOk="0" h="76" w="50">
                    <a:moveTo>
                      <a:pt x="50" y="76"/>
                    </a:moveTo>
                    <a:cubicBezTo>
                      <a:pt x="48" y="66"/>
                      <a:pt x="45" y="37"/>
                      <a:pt x="38" y="28"/>
                    </a:cubicBezTo>
                    <a:cubicBezTo>
                      <a:pt x="35" y="24"/>
                      <a:pt x="30" y="22"/>
                      <a:pt x="26" y="18"/>
                    </a:cubicBezTo>
                    <a:cubicBezTo>
                      <a:pt x="21" y="3"/>
                      <a:pt x="12" y="6"/>
                      <a:pt x="0" y="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516" name="Google Shape;516;p32"/>
            <p:cNvGrpSpPr/>
            <p:nvPr/>
          </p:nvGrpSpPr>
          <p:grpSpPr>
            <a:xfrm flipH="1">
              <a:off x="474" y="2675"/>
              <a:ext cx="143" cy="129"/>
              <a:chOff x="3944" y="1806"/>
              <a:chExt cx="162" cy="178"/>
            </a:xfrm>
          </p:grpSpPr>
          <p:sp>
            <p:nvSpPr>
              <p:cNvPr id="517" name="Google Shape;517;p32"/>
              <p:cNvSpPr/>
              <p:nvPr/>
            </p:nvSpPr>
            <p:spPr>
              <a:xfrm>
                <a:off x="3944" y="1824"/>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8" name="Google Shape;518;p32"/>
              <p:cNvSpPr/>
              <p:nvPr/>
            </p:nvSpPr>
            <p:spPr>
              <a:xfrm flipH="1">
                <a:off x="4026" y="1822"/>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9" name="Google Shape;519;p32"/>
              <p:cNvSpPr/>
              <p:nvPr/>
            </p:nvSpPr>
            <p:spPr>
              <a:xfrm>
                <a:off x="3996" y="1806"/>
                <a:ext cx="39" cy="166"/>
              </a:xfrm>
              <a:custGeom>
                <a:rect b="b" l="l" r="r" t="t"/>
                <a:pathLst>
                  <a:path extrusionOk="0" h="166" w="39">
                    <a:moveTo>
                      <a:pt x="0" y="0"/>
                    </a:moveTo>
                    <a:cubicBezTo>
                      <a:pt x="15" y="5"/>
                      <a:pt x="10" y="36"/>
                      <a:pt x="18" y="48"/>
                    </a:cubicBezTo>
                    <a:cubicBezTo>
                      <a:pt x="39" y="80"/>
                      <a:pt x="28" y="141"/>
                      <a:pt x="28" y="166"/>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0" name="Google Shape;520;p32"/>
              <p:cNvSpPr/>
              <p:nvPr/>
            </p:nvSpPr>
            <p:spPr>
              <a:xfrm>
                <a:off x="4028" y="1893"/>
                <a:ext cx="44" cy="85"/>
              </a:xfrm>
              <a:custGeom>
                <a:rect b="b" l="l" r="r" t="t"/>
                <a:pathLst>
                  <a:path extrusionOk="0" h="85" w="44">
                    <a:moveTo>
                      <a:pt x="0" y="85"/>
                    </a:moveTo>
                    <a:cubicBezTo>
                      <a:pt x="3" y="76"/>
                      <a:pt x="16" y="26"/>
                      <a:pt x="20" y="21"/>
                    </a:cubicBezTo>
                    <a:cubicBezTo>
                      <a:pt x="24" y="15"/>
                      <a:pt x="38" y="7"/>
                      <a:pt x="38" y="7"/>
                    </a:cubicBezTo>
                    <a:cubicBezTo>
                      <a:pt x="42" y="0"/>
                      <a:pt x="40" y="1"/>
                      <a:pt x="44" y="1"/>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1" name="Google Shape;521;p32"/>
              <p:cNvSpPr/>
              <p:nvPr/>
            </p:nvSpPr>
            <p:spPr>
              <a:xfrm>
                <a:off x="3974" y="1908"/>
                <a:ext cx="50" cy="76"/>
              </a:xfrm>
              <a:custGeom>
                <a:rect b="b" l="l" r="r" t="t"/>
                <a:pathLst>
                  <a:path extrusionOk="0" h="76" w="50">
                    <a:moveTo>
                      <a:pt x="50" y="76"/>
                    </a:moveTo>
                    <a:cubicBezTo>
                      <a:pt x="48" y="66"/>
                      <a:pt x="45" y="37"/>
                      <a:pt x="38" y="28"/>
                    </a:cubicBezTo>
                    <a:cubicBezTo>
                      <a:pt x="35" y="24"/>
                      <a:pt x="30" y="22"/>
                      <a:pt x="26" y="18"/>
                    </a:cubicBezTo>
                    <a:cubicBezTo>
                      <a:pt x="21" y="3"/>
                      <a:pt x="12" y="6"/>
                      <a:pt x="0" y="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22" name="Google Shape;522;p32"/>
            <p:cNvSpPr/>
            <p:nvPr/>
          </p:nvSpPr>
          <p:spPr>
            <a:xfrm>
              <a:off x="1504" y="1792"/>
              <a:ext cx="668" cy="664"/>
            </a:xfrm>
            <a:custGeom>
              <a:rect b="b" l="l" r="r" t="t"/>
              <a:pathLst>
                <a:path extrusionOk="0" h="664" w="668">
                  <a:moveTo>
                    <a:pt x="0" y="664"/>
                  </a:moveTo>
                  <a:cubicBezTo>
                    <a:pt x="12" y="631"/>
                    <a:pt x="25" y="599"/>
                    <a:pt x="52" y="552"/>
                  </a:cubicBezTo>
                  <a:cubicBezTo>
                    <a:pt x="79" y="505"/>
                    <a:pt x="113" y="439"/>
                    <a:pt x="160" y="380"/>
                  </a:cubicBezTo>
                  <a:cubicBezTo>
                    <a:pt x="207" y="321"/>
                    <a:pt x="276" y="250"/>
                    <a:pt x="332" y="200"/>
                  </a:cubicBezTo>
                  <a:cubicBezTo>
                    <a:pt x="388" y="150"/>
                    <a:pt x="440" y="113"/>
                    <a:pt x="496" y="80"/>
                  </a:cubicBezTo>
                  <a:cubicBezTo>
                    <a:pt x="552" y="47"/>
                    <a:pt x="610" y="23"/>
                    <a:pt x="668" y="0"/>
                  </a:cubicBezTo>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523" name="Google Shape;523;p32"/>
          <p:cNvGrpSpPr/>
          <p:nvPr/>
        </p:nvGrpSpPr>
        <p:grpSpPr>
          <a:xfrm>
            <a:off x="393700" y="1460500"/>
            <a:ext cx="4546600" cy="1800225"/>
            <a:chOff x="312" y="592"/>
            <a:chExt cx="2864" cy="1134"/>
          </a:xfrm>
        </p:grpSpPr>
        <p:sp>
          <p:nvSpPr>
            <p:cNvPr id="524" name="Google Shape;524;p32"/>
            <p:cNvSpPr/>
            <p:nvPr/>
          </p:nvSpPr>
          <p:spPr>
            <a:xfrm>
              <a:off x="1229" y="1166"/>
              <a:ext cx="1030" cy="230"/>
            </a:xfrm>
            <a:prstGeom prst="ellipse">
              <a:avLst/>
            </a:prstGeom>
            <a:solidFill>
              <a:srgbClr val="C0C0C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5" name="Google Shape;525;p32"/>
            <p:cNvSpPr/>
            <p:nvPr/>
          </p:nvSpPr>
          <p:spPr>
            <a:xfrm>
              <a:off x="980" y="762"/>
              <a:ext cx="762" cy="429"/>
            </a:xfrm>
            <a:prstGeom prst="ellipse">
              <a:avLst/>
            </a:prstGeom>
            <a:solidFill>
              <a:srgbClr val="969696"/>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6" name="Google Shape;526;p32"/>
            <p:cNvSpPr/>
            <p:nvPr/>
          </p:nvSpPr>
          <p:spPr>
            <a:xfrm>
              <a:off x="1013" y="762"/>
              <a:ext cx="808" cy="430"/>
            </a:xfrm>
            <a:prstGeom prst="ellipse">
              <a:avLst/>
            </a:prstGeom>
            <a:solidFill>
              <a:srgbClr val="C0C0C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7" name="Google Shape;527;p32"/>
            <p:cNvSpPr/>
            <p:nvPr/>
          </p:nvSpPr>
          <p:spPr>
            <a:xfrm>
              <a:off x="1285" y="1187"/>
              <a:ext cx="922" cy="188"/>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8" name="Google Shape;528;p32"/>
            <p:cNvSpPr/>
            <p:nvPr/>
          </p:nvSpPr>
          <p:spPr>
            <a:xfrm>
              <a:off x="1709" y="1264"/>
              <a:ext cx="74" cy="109"/>
            </a:xfrm>
            <a:custGeom>
              <a:rect b="b" l="l" r="r" t="t"/>
              <a:pathLst>
                <a:path extrusionOk="0" h="150" w="60">
                  <a:moveTo>
                    <a:pt x="0" y="150"/>
                  </a:moveTo>
                  <a:lnTo>
                    <a:pt x="0" y="24"/>
                  </a:lnTo>
                  <a:lnTo>
                    <a:pt x="10" y="10"/>
                  </a:lnTo>
                  <a:lnTo>
                    <a:pt x="22" y="2"/>
                  </a:lnTo>
                  <a:lnTo>
                    <a:pt x="40" y="0"/>
                  </a:lnTo>
                  <a:lnTo>
                    <a:pt x="60" y="14"/>
                  </a:lnTo>
                  <a:lnTo>
                    <a:pt x="60" y="148"/>
                  </a:lnTo>
                  <a:lnTo>
                    <a:pt x="0" y="150"/>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9" name="Google Shape;529;p32"/>
            <p:cNvSpPr/>
            <p:nvPr/>
          </p:nvSpPr>
          <p:spPr>
            <a:xfrm>
              <a:off x="312" y="1250"/>
              <a:ext cx="917" cy="49"/>
            </a:xfrm>
            <a:custGeom>
              <a:rect b="b" l="l" r="r" t="t"/>
              <a:pathLst>
                <a:path extrusionOk="0" h="67" w="1040">
                  <a:moveTo>
                    <a:pt x="1040" y="37"/>
                  </a:moveTo>
                  <a:cubicBezTo>
                    <a:pt x="868" y="20"/>
                    <a:pt x="683" y="67"/>
                    <a:pt x="520" y="13"/>
                  </a:cubicBezTo>
                  <a:cubicBezTo>
                    <a:pt x="461" y="16"/>
                    <a:pt x="395" y="0"/>
                    <a:pt x="344" y="29"/>
                  </a:cubicBezTo>
                  <a:cubicBezTo>
                    <a:pt x="336" y="34"/>
                    <a:pt x="338" y="52"/>
                    <a:pt x="328" y="53"/>
                  </a:cubicBezTo>
                  <a:cubicBezTo>
                    <a:pt x="219" y="61"/>
                    <a:pt x="109" y="53"/>
                    <a:pt x="0" y="53"/>
                  </a:cubicBezTo>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0" name="Google Shape;530;p32"/>
            <p:cNvSpPr/>
            <p:nvPr/>
          </p:nvSpPr>
          <p:spPr>
            <a:xfrm flipH="1">
              <a:off x="2259" y="1245"/>
              <a:ext cx="917" cy="48"/>
            </a:xfrm>
            <a:custGeom>
              <a:rect b="b" l="l" r="r" t="t"/>
              <a:pathLst>
                <a:path extrusionOk="0" h="67" w="1040">
                  <a:moveTo>
                    <a:pt x="1040" y="37"/>
                  </a:moveTo>
                  <a:cubicBezTo>
                    <a:pt x="868" y="20"/>
                    <a:pt x="683" y="67"/>
                    <a:pt x="520" y="13"/>
                  </a:cubicBezTo>
                  <a:cubicBezTo>
                    <a:pt x="461" y="16"/>
                    <a:pt x="395" y="0"/>
                    <a:pt x="344" y="29"/>
                  </a:cubicBezTo>
                  <a:cubicBezTo>
                    <a:pt x="336" y="34"/>
                    <a:pt x="338" y="52"/>
                    <a:pt x="328" y="53"/>
                  </a:cubicBezTo>
                  <a:cubicBezTo>
                    <a:pt x="219" y="61"/>
                    <a:pt x="109" y="53"/>
                    <a:pt x="0" y="53"/>
                  </a:cubicBezTo>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1" name="Google Shape;531;p32"/>
            <p:cNvSpPr/>
            <p:nvPr/>
          </p:nvSpPr>
          <p:spPr>
            <a:xfrm rot="-309637">
              <a:off x="1312" y="724"/>
              <a:ext cx="85" cy="41"/>
            </a:xfrm>
            <a:prstGeom prst="rect">
              <a:avLst/>
            </a:prstGeom>
            <a:solidFill>
              <a:srgbClr val="C0C0C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2" name="Google Shape;532;p32"/>
            <p:cNvSpPr/>
            <p:nvPr/>
          </p:nvSpPr>
          <p:spPr>
            <a:xfrm rot="-533253">
              <a:off x="1442" y="1166"/>
              <a:ext cx="152" cy="26"/>
            </a:xfrm>
            <a:prstGeom prst="rect">
              <a:avLst/>
            </a:prstGeom>
            <a:solidFill>
              <a:srgbClr val="C0C0C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533" name="Google Shape;533;p32"/>
            <p:cNvGrpSpPr/>
            <p:nvPr/>
          </p:nvGrpSpPr>
          <p:grpSpPr>
            <a:xfrm>
              <a:off x="2479" y="1159"/>
              <a:ext cx="142" cy="128"/>
              <a:chOff x="3944" y="1806"/>
              <a:chExt cx="162" cy="178"/>
            </a:xfrm>
          </p:grpSpPr>
          <p:sp>
            <p:nvSpPr>
              <p:cNvPr id="534" name="Google Shape;534;p32"/>
              <p:cNvSpPr/>
              <p:nvPr/>
            </p:nvSpPr>
            <p:spPr>
              <a:xfrm>
                <a:off x="3944" y="1824"/>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5" name="Google Shape;535;p32"/>
              <p:cNvSpPr/>
              <p:nvPr/>
            </p:nvSpPr>
            <p:spPr>
              <a:xfrm flipH="1">
                <a:off x="4026" y="1822"/>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6" name="Google Shape;536;p32"/>
              <p:cNvSpPr/>
              <p:nvPr/>
            </p:nvSpPr>
            <p:spPr>
              <a:xfrm>
                <a:off x="3996" y="1806"/>
                <a:ext cx="39" cy="166"/>
              </a:xfrm>
              <a:custGeom>
                <a:rect b="b" l="l" r="r" t="t"/>
                <a:pathLst>
                  <a:path extrusionOk="0" h="166" w="39">
                    <a:moveTo>
                      <a:pt x="0" y="0"/>
                    </a:moveTo>
                    <a:cubicBezTo>
                      <a:pt x="15" y="5"/>
                      <a:pt x="10" y="36"/>
                      <a:pt x="18" y="48"/>
                    </a:cubicBezTo>
                    <a:cubicBezTo>
                      <a:pt x="39" y="80"/>
                      <a:pt x="28" y="141"/>
                      <a:pt x="28" y="166"/>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7" name="Google Shape;537;p32"/>
              <p:cNvSpPr/>
              <p:nvPr/>
            </p:nvSpPr>
            <p:spPr>
              <a:xfrm>
                <a:off x="4028" y="1893"/>
                <a:ext cx="44" cy="85"/>
              </a:xfrm>
              <a:custGeom>
                <a:rect b="b" l="l" r="r" t="t"/>
                <a:pathLst>
                  <a:path extrusionOk="0" h="85" w="44">
                    <a:moveTo>
                      <a:pt x="0" y="85"/>
                    </a:moveTo>
                    <a:cubicBezTo>
                      <a:pt x="3" y="76"/>
                      <a:pt x="16" y="26"/>
                      <a:pt x="20" y="21"/>
                    </a:cubicBezTo>
                    <a:cubicBezTo>
                      <a:pt x="24" y="15"/>
                      <a:pt x="38" y="7"/>
                      <a:pt x="38" y="7"/>
                    </a:cubicBezTo>
                    <a:cubicBezTo>
                      <a:pt x="42" y="0"/>
                      <a:pt x="40" y="1"/>
                      <a:pt x="44" y="1"/>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8" name="Google Shape;538;p32"/>
              <p:cNvSpPr/>
              <p:nvPr/>
            </p:nvSpPr>
            <p:spPr>
              <a:xfrm>
                <a:off x="3974" y="1908"/>
                <a:ext cx="50" cy="76"/>
              </a:xfrm>
              <a:custGeom>
                <a:rect b="b" l="l" r="r" t="t"/>
                <a:pathLst>
                  <a:path extrusionOk="0" h="76" w="50">
                    <a:moveTo>
                      <a:pt x="50" y="76"/>
                    </a:moveTo>
                    <a:cubicBezTo>
                      <a:pt x="48" y="66"/>
                      <a:pt x="45" y="37"/>
                      <a:pt x="38" y="28"/>
                    </a:cubicBezTo>
                    <a:cubicBezTo>
                      <a:pt x="35" y="24"/>
                      <a:pt x="30" y="22"/>
                      <a:pt x="26" y="18"/>
                    </a:cubicBezTo>
                    <a:cubicBezTo>
                      <a:pt x="21" y="3"/>
                      <a:pt x="12" y="6"/>
                      <a:pt x="0" y="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539" name="Google Shape;539;p32"/>
            <p:cNvGrpSpPr/>
            <p:nvPr/>
          </p:nvGrpSpPr>
          <p:grpSpPr>
            <a:xfrm flipH="1">
              <a:off x="2829" y="1158"/>
              <a:ext cx="142" cy="129"/>
              <a:chOff x="3944" y="1806"/>
              <a:chExt cx="162" cy="178"/>
            </a:xfrm>
          </p:grpSpPr>
          <p:sp>
            <p:nvSpPr>
              <p:cNvPr id="540" name="Google Shape;540;p32"/>
              <p:cNvSpPr/>
              <p:nvPr/>
            </p:nvSpPr>
            <p:spPr>
              <a:xfrm>
                <a:off x="3944" y="1824"/>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1" name="Google Shape;541;p32"/>
              <p:cNvSpPr/>
              <p:nvPr/>
            </p:nvSpPr>
            <p:spPr>
              <a:xfrm flipH="1">
                <a:off x="4026" y="1822"/>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2" name="Google Shape;542;p32"/>
              <p:cNvSpPr/>
              <p:nvPr/>
            </p:nvSpPr>
            <p:spPr>
              <a:xfrm>
                <a:off x="3996" y="1806"/>
                <a:ext cx="39" cy="166"/>
              </a:xfrm>
              <a:custGeom>
                <a:rect b="b" l="l" r="r" t="t"/>
                <a:pathLst>
                  <a:path extrusionOk="0" h="166" w="39">
                    <a:moveTo>
                      <a:pt x="0" y="0"/>
                    </a:moveTo>
                    <a:cubicBezTo>
                      <a:pt x="15" y="5"/>
                      <a:pt x="10" y="36"/>
                      <a:pt x="18" y="48"/>
                    </a:cubicBezTo>
                    <a:cubicBezTo>
                      <a:pt x="39" y="80"/>
                      <a:pt x="28" y="141"/>
                      <a:pt x="28" y="166"/>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3" name="Google Shape;543;p32"/>
              <p:cNvSpPr/>
              <p:nvPr/>
            </p:nvSpPr>
            <p:spPr>
              <a:xfrm>
                <a:off x="4028" y="1893"/>
                <a:ext cx="44" cy="85"/>
              </a:xfrm>
              <a:custGeom>
                <a:rect b="b" l="l" r="r" t="t"/>
                <a:pathLst>
                  <a:path extrusionOk="0" h="85" w="44">
                    <a:moveTo>
                      <a:pt x="0" y="85"/>
                    </a:moveTo>
                    <a:cubicBezTo>
                      <a:pt x="3" y="76"/>
                      <a:pt x="16" y="26"/>
                      <a:pt x="20" y="21"/>
                    </a:cubicBezTo>
                    <a:cubicBezTo>
                      <a:pt x="24" y="15"/>
                      <a:pt x="38" y="7"/>
                      <a:pt x="38" y="7"/>
                    </a:cubicBezTo>
                    <a:cubicBezTo>
                      <a:pt x="42" y="0"/>
                      <a:pt x="40" y="1"/>
                      <a:pt x="44" y="1"/>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4" name="Google Shape;544;p32"/>
              <p:cNvSpPr/>
              <p:nvPr/>
            </p:nvSpPr>
            <p:spPr>
              <a:xfrm>
                <a:off x="3974" y="1908"/>
                <a:ext cx="50" cy="76"/>
              </a:xfrm>
              <a:custGeom>
                <a:rect b="b" l="l" r="r" t="t"/>
                <a:pathLst>
                  <a:path extrusionOk="0" h="76" w="50">
                    <a:moveTo>
                      <a:pt x="50" y="76"/>
                    </a:moveTo>
                    <a:cubicBezTo>
                      <a:pt x="48" y="66"/>
                      <a:pt x="45" y="37"/>
                      <a:pt x="38" y="28"/>
                    </a:cubicBezTo>
                    <a:cubicBezTo>
                      <a:pt x="35" y="24"/>
                      <a:pt x="30" y="22"/>
                      <a:pt x="26" y="18"/>
                    </a:cubicBezTo>
                    <a:cubicBezTo>
                      <a:pt x="21" y="3"/>
                      <a:pt x="12" y="6"/>
                      <a:pt x="0" y="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545" name="Google Shape;545;p32"/>
            <p:cNvGrpSpPr/>
            <p:nvPr/>
          </p:nvGrpSpPr>
          <p:grpSpPr>
            <a:xfrm>
              <a:off x="682" y="1147"/>
              <a:ext cx="143" cy="129"/>
              <a:chOff x="3944" y="1806"/>
              <a:chExt cx="162" cy="178"/>
            </a:xfrm>
          </p:grpSpPr>
          <p:sp>
            <p:nvSpPr>
              <p:cNvPr id="546" name="Google Shape;546;p32"/>
              <p:cNvSpPr/>
              <p:nvPr/>
            </p:nvSpPr>
            <p:spPr>
              <a:xfrm>
                <a:off x="3944" y="1824"/>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7" name="Google Shape;547;p32"/>
              <p:cNvSpPr/>
              <p:nvPr/>
            </p:nvSpPr>
            <p:spPr>
              <a:xfrm flipH="1">
                <a:off x="4026" y="1822"/>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8" name="Google Shape;548;p32"/>
              <p:cNvSpPr/>
              <p:nvPr/>
            </p:nvSpPr>
            <p:spPr>
              <a:xfrm>
                <a:off x="3996" y="1806"/>
                <a:ext cx="39" cy="166"/>
              </a:xfrm>
              <a:custGeom>
                <a:rect b="b" l="l" r="r" t="t"/>
                <a:pathLst>
                  <a:path extrusionOk="0" h="166" w="39">
                    <a:moveTo>
                      <a:pt x="0" y="0"/>
                    </a:moveTo>
                    <a:cubicBezTo>
                      <a:pt x="15" y="5"/>
                      <a:pt x="10" y="36"/>
                      <a:pt x="18" y="48"/>
                    </a:cubicBezTo>
                    <a:cubicBezTo>
                      <a:pt x="39" y="80"/>
                      <a:pt x="28" y="141"/>
                      <a:pt x="28" y="166"/>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9" name="Google Shape;549;p32"/>
              <p:cNvSpPr/>
              <p:nvPr/>
            </p:nvSpPr>
            <p:spPr>
              <a:xfrm>
                <a:off x="4028" y="1893"/>
                <a:ext cx="44" cy="85"/>
              </a:xfrm>
              <a:custGeom>
                <a:rect b="b" l="l" r="r" t="t"/>
                <a:pathLst>
                  <a:path extrusionOk="0" h="85" w="44">
                    <a:moveTo>
                      <a:pt x="0" y="85"/>
                    </a:moveTo>
                    <a:cubicBezTo>
                      <a:pt x="3" y="76"/>
                      <a:pt x="16" y="26"/>
                      <a:pt x="20" y="21"/>
                    </a:cubicBezTo>
                    <a:cubicBezTo>
                      <a:pt x="24" y="15"/>
                      <a:pt x="38" y="7"/>
                      <a:pt x="38" y="7"/>
                    </a:cubicBezTo>
                    <a:cubicBezTo>
                      <a:pt x="42" y="0"/>
                      <a:pt x="40" y="1"/>
                      <a:pt x="44" y="1"/>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0" name="Google Shape;550;p32"/>
              <p:cNvSpPr/>
              <p:nvPr/>
            </p:nvSpPr>
            <p:spPr>
              <a:xfrm>
                <a:off x="3974" y="1908"/>
                <a:ext cx="50" cy="76"/>
              </a:xfrm>
              <a:custGeom>
                <a:rect b="b" l="l" r="r" t="t"/>
                <a:pathLst>
                  <a:path extrusionOk="0" h="76" w="50">
                    <a:moveTo>
                      <a:pt x="50" y="76"/>
                    </a:moveTo>
                    <a:cubicBezTo>
                      <a:pt x="48" y="66"/>
                      <a:pt x="45" y="37"/>
                      <a:pt x="38" y="28"/>
                    </a:cubicBezTo>
                    <a:cubicBezTo>
                      <a:pt x="35" y="24"/>
                      <a:pt x="30" y="22"/>
                      <a:pt x="26" y="18"/>
                    </a:cubicBezTo>
                    <a:cubicBezTo>
                      <a:pt x="21" y="3"/>
                      <a:pt x="12" y="6"/>
                      <a:pt x="0" y="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551" name="Google Shape;551;p32"/>
            <p:cNvGrpSpPr/>
            <p:nvPr/>
          </p:nvGrpSpPr>
          <p:grpSpPr>
            <a:xfrm flipH="1">
              <a:off x="458" y="1179"/>
              <a:ext cx="143" cy="129"/>
              <a:chOff x="3944" y="1806"/>
              <a:chExt cx="162" cy="178"/>
            </a:xfrm>
          </p:grpSpPr>
          <p:sp>
            <p:nvSpPr>
              <p:cNvPr id="552" name="Google Shape;552;p32"/>
              <p:cNvSpPr/>
              <p:nvPr/>
            </p:nvSpPr>
            <p:spPr>
              <a:xfrm>
                <a:off x="3944" y="1824"/>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3" name="Google Shape;553;p32"/>
              <p:cNvSpPr/>
              <p:nvPr/>
            </p:nvSpPr>
            <p:spPr>
              <a:xfrm flipH="1">
                <a:off x="4026" y="1822"/>
                <a:ext cx="80" cy="160"/>
              </a:xfrm>
              <a:custGeom>
                <a:rect b="b" l="l" r="r" t="t"/>
                <a:pathLst>
                  <a:path extrusionOk="0" h="160" w="80">
                    <a:moveTo>
                      <a:pt x="0" y="0"/>
                    </a:moveTo>
                    <a:cubicBezTo>
                      <a:pt x="22" y="12"/>
                      <a:pt x="44" y="25"/>
                      <a:pt x="56" y="40"/>
                    </a:cubicBezTo>
                    <a:cubicBezTo>
                      <a:pt x="68" y="55"/>
                      <a:pt x="68" y="68"/>
                      <a:pt x="72" y="88"/>
                    </a:cubicBezTo>
                    <a:cubicBezTo>
                      <a:pt x="76" y="108"/>
                      <a:pt x="78" y="134"/>
                      <a:pt x="80" y="16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4" name="Google Shape;554;p32"/>
              <p:cNvSpPr/>
              <p:nvPr/>
            </p:nvSpPr>
            <p:spPr>
              <a:xfrm>
                <a:off x="3996" y="1806"/>
                <a:ext cx="39" cy="166"/>
              </a:xfrm>
              <a:custGeom>
                <a:rect b="b" l="l" r="r" t="t"/>
                <a:pathLst>
                  <a:path extrusionOk="0" h="166" w="39">
                    <a:moveTo>
                      <a:pt x="0" y="0"/>
                    </a:moveTo>
                    <a:cubicBezTo>
                      <a:pt x="15" y="5"/>
                      <a:pt x="10" y="36"/>
                      <a:pt x="18" y="48"/>
                    </a:cubicBezTo>
                    <a:cubicBezTo>
                      <a:pt x="39" y="80"/>
                      <a:pt x="28" y="141"/>
                      <a:pt x="28" y="166"/>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5" name="Google Shape;555;p32"/>
              <p:cNvSpPr/>
              <p:nvPr/>
            </p:nvSpPr>
            <p:spPr>
              <a:xfrm>
                <a:off x="4028" y="1893"/>
                <a:ext cx="44" cy="85"/>
              </a:xfrm>
              <a:custGeom>
                <a:rect b="b" l="l" r="r" t="t"/>
                <a:pathLst>
                  <a:path extrusionOk="0" h="85" w="44">
                    <a:moveTo>
                      <a:pt x="0" y="85"/>
                    </a:moveTo>
                    <a:cubicBezTo>
                      <a:pt x="3" y="76"/>
                      <a:pt x="16" y="26"/>
                      <a:pt x="20" y="21"/>
                    </a:cubicBezTo>
                    <a:cubicBezTo>
                      <a:pt x="24" y="15"/>
                      <a:pt x="38" y="7"/>
                      <a:pt x="38" y="7"/>
                    </a:cubicBezTo>
                    <a:cubicBezTo>
                      <a:pt x="42" y="0"/>
                      <a:pt x="40" y="1"/>
                      <a:pt x="44" y="1"/>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6" name="Google Shape;556;p32"/>
              <p:cNvSpPr/>
              <p:nvPr/>
            </p:nvSpPr>
            <p:spPr>
              <a:xfrm>
                <a:off x="3974" y="1908"/>
                <a:ext cx="50" cy="76"/>
              </a:xfrm>
              <a:custGeom>
                <a:rect b="b" l="l" r="r" t="t"/>
                <a:pathLst>
                  <a:path extrusionOk="0" h="76" w="50">
                    <a:moveTo>
                      <a:pt x="50" y="76"/>
                    </a:moveTo>
                    <a:cubicBezTo>
                      <a:pt x="48" y="66"/>
                      <a:pt x="45" y="37"/>
                      <a:pt x="38" y="28"/>
                    </a:cubicBezTo>
                    <a:cubicBezTo>
                      <a:pt x="35" y="24"/>
                      <a:pt x="30" y="22"/>
                      <a:pt x="26" y="18"/>
                    </a:cubicBezTo>
                    <a:cubicBezTo>
                      <a:pt x="21" y="3"/>
                      <a:pt x="12" y="6"/>
                      <a:pt x="0" y="0"/>
                    </a:cubicBezTo>
                  </a:path>
                </a:pathLst>
              </a:cu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57" name="Google Shape;557;p32"/>
            <p:cNvSpPr txBox="1"/>
            <p:nvPr/>
          </p:nvSpPr>
          <p:spPr>
            <a:xfrm>
              <a:off x="790" y="1495"/>
              <a:ext cx="1780" cy="2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Class A and B Rod Mark</a:t>
              </a:r>
              <a:endParaRPr/>
            </a:p>
          </p:txBody>
        </p:sp>
        <p:sp>
          <p:nvSpPr>
            <p:cNvPr id="558" name="Google Shape;558;p32"/>
            <p:cNvSpPr/>
            <p:nvPr/>
          </p:nvSpPr>
          <p:spPr>
            <a:xfrm>
              <a:off x="1752" y="592"/>
              <a:ext cx="668" cy="664"/>
            </a:xfrm>
            <a:custGeom>
              <a:rect b="b" l="l" r="r" t="t"/>
              <a:pathLst>
                <a:path extrusionOk="0" h="664" w="668">
                  <a:moveTo>
                    <a:pt x="0" y="664"/>
                  </a:moveTo>
                  <a:cubicBezTo>
                    <a:pt x="12" y="631"/>
                    <a:pt x="25" y="599"/>
                    <a:pt x="52" y="552"/>
                  </a:cubicBezTo>
                  <a:cubicBezTo>
                    <a:pt x="79" y="505"/>
                    <a:pt x="113" y="439"/>
                    <a:pt x="160" y="380"/>
                  </a:cubicBezTo>
                  <a:cubicBezTo>
                    <a:pt x="207" y="321"/>
                    <a:pt x="276" y="250"/>
                    <a:pt x="332" y="200"/>
                  </a:cubicBezTo>
                  <a:cubicBezTo>
                    <a:pt x="388" y="150"/>
                    <a:pt x="440" y="113"/>
                    <a:pt x="496" y="80"/>
                  </a:cubicBezTo>
                  <a:cubicBezTo>
                    <a:pt x="552" y="47"/>
                    <a:pt x="610" y="23"/>
                    <a:pt x="668" y="0"/>
                  </a:cubicBezTo>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59" name="Google Shape;559;p32"/>
          <p:cNvSpPr txBox="1"/>
          <p:nvPr/>
        </p:nvSpPr>
        <p:spPr>
          <a:xfrm>
            <a:off x="1447800" y="533400"/>
            <a:ext cx="6159500" cy="579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Control on Horizontal Surfaces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
          <p:cNvSpPr txBox="1"/>
          <p:nvPr>
            <p:ph type="title"/>
          </p:nvPr>
        </p:nvSpPr>
        <p:spPr>
          <a:xfrm>
            <a:off x="762000" y="1524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1" i="0" lang="en-US" sz="4400" u="none">
                <a:solidFill>
                  <a:schemeClr val="dk1"/>
                </a:solidFill>
                <a:latin typeface="Calibri"/>
                <a:ea typeface="Calibri"/>
                <a:cs typeface="Calibri"/>
                <a:sym typeface="Calibri"/>
              </a:rPr>
              <a:t>Typical Level Unit</a:t>
            </a:r>
            <a:endParaRPr/>
          </a:p>
        </p:txBody>
      </p:sp>
      <p:sp>
        <p:nvSpPr>
          <p:cNvPr id="260" name="Google Shape;260;p2"/>
          <p:cNvSpPr txBox="1"/>
          <p:nvPr>
            <p:ph idx="1" type="body"/>
          </p:nvPr>
        </p:nvSpPr>
        <p:spPr>
          <a:xfrm>
            <a:off x="381000" y="1295400"/>
            <a:ext cx="8196262" cy="50673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Char char="•"/>
            </a:pPr>
            <a:r>
              <a:rPr b="1" i="0" lang="en-US" sz="3200" u="none">
                <a:solidFill>
                  <a:schemeClr val="dk1"/>
                </a:solidFill>
                <a:latin typeface="Calibri"/>
                <a:ea typeface="Calibri"/>
                <a:cs typeface="Calibri"/>
                <a:sym typeface="Calibri"/>
              </a:rPr>
              <a:t>One Observer (Instrument Person)*</a:t>
            </a:r>
            <a:endParaRPr/>
          </a:p>
          <a:p>
            <a:pPr indent="-342900" lvl="0" marL="342900" rtl="0" algn="l">
              <a:lnSpc>
                <a:spcPct val="100000"/>
              </a:lnSpc>
              <a:spcBef>
                <a:spcPts val="640"/>
              </a:spcBef>
              <a:spcAft>
                <a:spcPts val="0"/>
              </a:spcAft>
              <a:buClr>
                <a:schemeClr val="dk1"/>
              </a:buClr>
              <a:buSzPts val="3200"/>
              <a:buFont typeface="Arial"/>
              <a:buChar char="•"/>
            </a:pPr>
            <a:r>
              <a:rPr b="1" i="0" lang="en-US" sz="3200" u="none">
                <a:solidFill>
                  <a:schemeClr val="dk1"/>
                </a:solidFill>
                <a:latin typeface="Calibri"/>
                <a:ea typeface="Calibri"/>
                <a:cs typeface="Calibri"/>
                <a:sym typeface="Calibri"/>
              </a:rPr>
              <a:t>Two Rod People*</a:t>
            </a:r>
            <a:endParaRPr/>
          </a:p>
          <a:p>
            <a:pPr indent="-342900" lvl="0" marL="342900" rtl="0" algn="l">
              <a:lnSpc>
                <a:spcPct val="100000"/>
              </a:lnSpc>
              <a:spcBef>
                <a:spcPts val="640"/>
              </a:spcBef>
              <a:spcAft>
                <a:spcPts val="0"/>
              </a:spcAft>
              <a:buClr>
                <a:schemeClr val="dk1"/>
              </a:buClr>
              <a:buSzPts val="3200"/>
              <a:buFont typeface="Arial"/>
              <a:buChar char="•"/>
            </a:pPr>
            <a:r>
              <a:rPr b="1" i="0" lang="en-US" sz="3200" u="none">
                <a:solidFill>
                  <a:schemeClr val="dk1"/>
                </a:solidFill>
                <a:latin typeface="Calibri"/>
                <a:ea typeface="Calibri"/>
                <a:cs typeface="Calibri"/>
                <a:sym typeface="Calibri"/>
              </a:rPr>
              <a:t>One or Two Vehicles</a:t>
            </a:r>
            <a:endParaRPr/>
          </a:p>
          <a:p>
            <a:pPr indent="-285750" lvl="1" marL="742950" rtl="0" algn="l">
              <a:lnSpc>
                <a:spcPct val="100000"/>
              </a:lnSpc>
              <a:spcBef>
                <a:spcPts val="560"/>
              </a:spcBef>
              <a:spcAft>
                <a:spcPts val="0"/>
              </a:spcAft>
              <a:buClr>
                <a:schemeClr val="dk1"/>
              </a:buClr>
              <a:buSzPts val="2800"/>
              <a:buFont typeface="Arial"/>
              <a:buChar char="–"/>
            </a:pPr>
            <a:r>
              <a:rPr b="1" i="0" lang="en-US" sz="2800" u="none">
                <a:solidFill>
                  <a:schemeClr val="dk1"/>
                </a:solidFill>
                <a:latin typeface="Calibri"/>
                <a:ea typeface="Calibri"/>
                <a:cs typeface="Calibri"/>
                <a:sym typeface="Calibri"/>
              </a:rPr>
              <a:t>One capable of transporting equipment – rods*</a:t>
            </a:r>
            <a:endParaRPr/>
          </a:p>
          <a:p>
            <a:pPr indent="-285750" lvl="1" marL="742950" rtl="0" algn="l">
              <a:lnSpc>
                <a:spcPct val="100000"/>
              </a:lnSpc>
              <a:spcBef>
                <a:spcPts val="560"/>
              </a:spcBef>
              <a:spcAft>
                <a:spcPts val="0"/>
              </a:spcAft>
              <a:buClr>
                <a:schemeClr val="dk1"/>
              </a:buClr>
              <a:buSzPts val="2800"/>
              <a:buFont typeface="Arial"/>
              <a:buChar char="–"/>
            </a:pPr>
            <a:r>
              <a:rPr b="1" i="0" lang="en-US" sz="2800" u="none">
                <a:solidFill>
                  <a:schemeClr val="dk1"/>
                </a:solidFill>
                <a:latin typeface="Calibri"/>
                <a:ea typeface="Calibri"/>
                <a:cs typeface="Calibri"/>
                <a:sym typeface="Calibri"/>
              </a:rPr>
              <a:t>Drop one vehicle at end of day’s work</a:t>
            </a:r>
            <a:endParaRPr/>
          </a:p>
          <a:p>
            <a:pPr indent="-342900" lvl="0" marL="342900" rtl="0" algn="l">
              <a:lnSpc>
                <a:spcPct val="100000"/>
              </a:lnSpc>
              <a:spcBef>
                <a:spcPts val="640"/>
              </a:spcBef>
              <a:spcAft>
                <a:spcPts val="0"/>
              </a:spcAft>
              <a:buClr>
                <a:schemeClr val="dk1"/>
              </a:buClr>
              <a:buSzPts val="3200"/>
              <a:buFont typeface="Arial"/>
              <a:buChar char="•"/>
            </a:pPr>
            <a:r>
              <a:rPr b="1" i="0" lang="en-US" sz="3200" u="none">
                <a:solidFill>
                  <a:schemeClr val="dk1"/>
                </a:solidFill>
                <a:latin typeface="Calibri"/>
                <a:ea typeface="Calibri"/>
                <a:cs typeface="Calibri"/>
                <a:sym typeface="Calibri"/>
              </a:rPr>
              <a:t>Safety People if Necessary</a:t>
            </a:r>
            <a:endParaRPr/>
          </a:p>
          <a:p>
            <a:pPr indent="-285750" lvl="1" marL="742950" rtl="0" algn="l">
              <a:lnSpc>
                <a:spcPct val="100000"/>
              </a:lnSpc>
              <a:spcBef>
                <a:spcPts val="560"/>
              </a:spcBef>
              <a:spcAft>
                <a:spcPts val="0"/>
              </a:spcAft>
              <a:buClr>
                <a:schemeClr val="dk1"/>
              </a:buClr>
              <a:buSzPts val="2800"/>
              <a:buFont typeface="Arial"/>
              <a:buChar char="–"/>
            </a:pPr>
            <a:r>
              <a:rPr b="1" i="0" lang="en-US" sz="2800" u="none">
                <a:solidFill>
                  <a:schemeClr val="dk1"/>
                </a:solidFill>
                <a:latin typeface="Calibri"/>
                <a:ea typeface="Calibri"/>
                <a:cs typeface="Calibri"/>
                <a:sym typeface="Calibri"/>
              </a:rPr>
              <a:t>Warning Person to drive behind crew</a:t>
            </a:r>
            <a:endParaRPr/>
          </a:p>
          <a:p>
            <a:pPr indent="-342900" lvl="0" marL="342900" rtl="0" algn="l">
              <a:lnSpc>
                <a:spcPct val="100000"/>
              </a:lnSpc>
              <a:spcBef>
                <a:spcPts val="640"/>
              </a:spcBef>
              <a:spcAft>
                <a:spcPts val="0"/>
              </a:spcAft>
              <a:buClr>
                <a:schemeClr val="dk1"/>
              </a:buClr>
              <a:buSzPts val="3200"/>
              <a:buFont typeface="Arial"/>
              <a:buChar char="•"/>
            </a:pPr>
            <a:r>
              <a:rPr b="1" i="0" lang="en-US" sz="3200" u="none">
                <a:solidFill>
                  <a:schemeClr val="dk1"/>
                </a:solidFill>
                <a:latin typeface="Calibri"/>
                <a:ea typeface="Calibri"/>
                <a:cs typeface="Calibri"/>
                <a:sym typeface="Calibri"/>
              </a:rPr>
              <a:t>One Pacer to Help with Setups</a:t>
            </a:r>
            <a:endParaRPr/>
          </a:p>
          <a:p>
            <a:pPr indent="-342900" lvl="0" marL="342900" rtl="0" algn="l">
              <a:lnSpc>
                <a:spcPct val="100000"/>
              </a:lnSpc>
              <a:spcBef>
                <a:spcPts val="640"/>
              </a:spcBef>
              <a:spcAft>
                <a:spcPts val="0"/>
              </a:spcAft>
              <a:buClr>
                <a:schemeClr val="dk1"/>
              </a:buClr>
              <a:buSzPts val="3200"/>
              <a:buFont typeface="Arial"/>
              <a:buChar char="•"/>
            </a:pPr>
            <a:r>
              <a:rPr b="1" i="0" lang="en-US" sz="3200" u="none">
                <a:solidFill>
                  <a:schemeClr val="dk1"/>
                </a:solidFill>
                <a:latin typeface="Calibri"/>
                <a:ea typeface="Calibri"/>
                <a:cs typeface="Calibri"/>
                <a:sym typeface="Calibri"/>
              </a:rPr>
              <a:t>Computer to Download and Process Data*</a:t>
            </a:r>
            <a:endParaRPr/>
          </a:p>
        </p:txBody>
      </p:sp>
      <p:sp>
        <p:nvSpPr>
          <p:cNvPr id="261" name="Google Shape;261;p2"/>
          <p:cNvSpPr txBox="1"/>
          <p:nvPr/>
        </p:nvSpPr>
        <p:spPr>
          <a:xfrm>
            <a:off x="7080250" y="6234112"/>
            <a:ext cx="1741487"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 Required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grpSp>
        <p:nvGrpSpPr>
          <p:cNvPr id="565" name="Google Shape;565;p33"/>
          <p:cNvGrpSpPr/>
          <p:nvPr/>
        </p:nvGrpSpPr>
        <p:grpSpPr>
          <a:xfrm>
            <a:off x="0" y="0"/>
            <a:ext cx="9144000" cy="6935788"/>
            <a:chOff x="0" y="0"/>
            <a:chExt cx="5760" cy="4369"/>
          </a:xfrm>
        </p:grpSpPr>
        <p:pic>
          <p:nvPicPr>
            <p:cNvPr id="566" name="Google Shape;566;p33"/>
            <p:cNvPicPr preferRelativeResize="0"/>
            <p:nvPr/>
          </p:nvPicPr>
          <p:blipFill rotWithShape="1">
            <a:blip r:embed="rId3">
              <a:alphaModFix/>
            </a:blip>
            <a:srcRect b="10988" l="1336" r="17148" t="6532"/>
            <a:stretch/>
          </p:blipFill>
          <p:spPr>
            <a:xfrm>
              <a:off x="0" y="0"/>
              <a:ext cx="5760" cy="4369"/>
            </a:xfrm>
            <a:prstGeom prst="rect">
              <a:avLst/>
            </a:prstGeom>
            <a:noFill/>
            <a:ln>
              <a:noFill/>
            </a:ln>
          </p:spPr>
        </p:pic>
        <p:sp>
          <p:nvSpPr>
            <p:cNvPr id="567" name="Google Shape;567;p33"/>
            <p:cNvSpPr txBox="1"/>
            <p:nvPr/>
          </p:nvSpPr>
          <p:spPr>
            <a:xfrm>
              <a:off x="1572" y="27"/>
              <a:ext cx="3137" cy="28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Y 30, MY0497, 1, SACS, 20030918</a:t>
              </a:r>
              <a:endParaRPr/>
            </a:p>
          </p:txBody>
        </p:sp>
      </p:grpSp>
      <p:sp>
        <p:nvSpPr>
          <p:cNvPr id="568" name="Google Shape;568;p33"/>
          <p:cNvSpPr/>
          <p:nvPr/>
        </p:nvSpPr>
        <p:spPr>
          <a:xfrm>
            <a:off x="4238625" y="4438650"/>
            <a:ext cx="3257550" cy="2181225"/>
          </a:xfrm>
          <a:prstGeom prst="wedgeRectCallout">
            <a:avLst>
              <a:gd fmla="val -128218" name="adj1"/>
              <a:gd fmla="val 3639" name="adj2"/>
            </a:avLst>
          </a:prstGeom>
          <a:solidFill>
            <a:schemeClr val="accen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Leveling</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A “Flat” disk and the way it’s set the High Point is located between the “S” and “U” of Survey</a:t>
            </a:r>
            <a:endParaRPr/>
          </a:p>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Where do you level to?</a:t>
            </a:r>
            <a:endParaRPr/>
          </a:p>
        </p:txBody>
      </p:sp>
      <p:sp>
        <p:nvSpPr>
          <p:cNvPr id="569" name="Google Shape;569;p33"/>
          <p:cNvSpPr/>
          <p:nvPr/>
        </p:nvSpPr>
        <p:spPr>
          <a:xfrm>
            <a:off x="1485900" y="1790700"/>
            <a:ext cx="3143250" cy="1819275"/>
          </a:xfrm>
          <a:prstGeom prst="wedgeRectCallout">
            <a:avLst>
              <a:gd fmla="val 54699" name="adj1"/>
              <a:gd fmla="val 70333" name="adj2"/>
            </a:avLst>
          </a:prstGeom>
          <a:solidFill>
            <a:srgbClr val="F61902"/>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GPS</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Where do you measure HI from?</a:t>
            </a:r>
            <a:endParaRPr/>
          </a:p>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The bottom of the recessed cross!</a:t>
            </a:r>
            <a:endParaRPr/>
          </a:p>
        </p:txBody>
      </p:sp>
      <p:sp>
        <p:nvSpPr>
          <p:cNvPr id="570" name="Google Shape;570;p33"/>
          <p:cNvSpPr txBox="1"/>
          <p:nvPr/>
        </p:nvSpPr>
        <p:spPr>
          <a:xfrm>
            <a:off x="5384800" y="1370013"/>
            <a:ext cx="3416300" cy="1917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ic Sans MS"/>
                <a:ea typeface="Comic Sans MS"/>
                <a:cs typeface="Comic Sans MS"/>
                <a:sym typeface="Comic Sans MS"/>
              </a:rPr>
              <a:t>Note where the mark was leveled to in the Back-Up recording sheets and in written station description.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descr="get_image" id="576" name="Google Shape;576;p34"/>
          <p:cNvPicPr preferRelativeResize="0"/>
          <p:nvPr/>
        </p:nvPicPr>
        <p:blipFill rotWithShape="1">
          <a:blip r:embed="rId3">
            <a:alphaModFix/>
          </a:blip>
          <a:srcRect b="34128" l="9988" r="24172" t="0"/>
          <a:stretch/>
        </p:blipFill>
        <p:spPr>
          <a:xfrm>
            <a:off x="0" y="0"/>
            <a:ext cx="9144000" cy="6867525"/>
          </a:xfrm>
          <a:prstGeom prst="rect">
            <a:avLst/>
          </a:prstGeom>
          <a:noFill/>
          <a:ln>
            <a:noFill/>
          </a:ln>
        </p:spPr>
      </p:pic>
      <p:sp>
        <p:nvSpPr>
          <p:cNvPr id="577" name="Google Shape;577;p34"/>
          <p:cNvSpPr txBox="1"/>
          <p:nvPr/>
        </p:nvSpPr>
        <p:spPr>
          <a:xfrm>
            <a:off x="2427288" y="5362575"/>
            <a:ext cx="5213350" cy="457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Black"/>
                <a:ea typeface="Arial Black"/>
                <a:cs typeface="Arial Black"/>
                <a:sym typeface="Arial Black"/>
              </a:rPr>
              <a:t>NH0303, Q 102, 3W, 20061016</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descr="Finished Rod" id="583" name="Google Shape;583;p35"/>
          <p:cNvPicPr preferRelativeResize="0"/>
          <p:nvPr/>
        </p:nvPicPr>
        <p:blipFill rotWithShape="1">
          <a:blip r:embed="rId3">
            <a:alphaModFix/>
          </a:blip>
          <a:srcRect b="0" l="3751" r="4632" t="0"/>
          <a:stretch/>
        </p:blipFill>
        <p:spPr>
          <a:xfrm>
            <a:off x="0" y="0"/>
            <a:ext cx="9144000" cy="6913563"/>
          </a:xfrm>
          <a:prstGeom prst="rect">
            <a:avLst/>
          </a:prstGeom>
          <a:noFill/>
          <a:ln>
            <a:noFill/>
          </a:ln>
        </p:spPr>
      </p:pic>
      <p:pic>
        <p:nvPicPr>
          <p:cNvPr descr="Rod 1" id="584" name="Google Shape;584;p35"/>
          <p:cNvPicPr preferRelativeResize="0"/>
          <p:nvPr/>
        </p:nvPicPr>
        <p:blipFill rotWithShape="1">
          <a:blip r:embed="rId4">
            <a:alphaModFix/>
          </a:blip>
          <a:srcRect b="0" l="2708" r="5664" t="0"/>
          <a:stretch/>
        </p:blipFill>
        <p:spPr>
          <a:xfrm>
            <a:off x="0" y="0"/>
            <a:ext cx="9144000" cy="69135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id="590" name="Google Shape;590;p36"/>
          <p:cNvPicPr preferRelativeResize="0"/>
          <p:nvPr/>
        </p:nvPicPr>
        <p:blipFill rotWithShape="1">
          <a:blip r:embed="rId3">
            <a:alphaModFix/>
          </a:blip>
          <a:srcRect b="6676" l="6148" r="6250" t="2969"/>
          <a:stretch/>
        </p:blipFill>
        <p:spPr>
          <a:xfrm>
            <a:off x="0" y="0"/>
            <a:ext cx="9144000" cy="68341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95" name="Shape 595"/>
        <p:cNvGrpSpPr/>
        <p:nvPr/>
      </p:nvGrpSpPr>
      <p:grpSpPr>
        <a:xfrm>
          <a:off x="0" y="0"/>
          <a:ext cx="0" cy="0"/>
          <a:chOff x="0" y="0"/>
          <a:chExt cx="0" cy="0"/>
        </a:xfrm>
      </p:grpSpPr>
      <p:pic>
        <p:nvPicPr>
          <p:cNvPr id="596" name="Google Shape;596;gc3a0f75e0c_0_983"/>
          <p:cNvPicPr preferRelativeResize="0"/>
          <p:nvPr/>
        </p:nvPicPr>
        <p:blipFill rotWithShape="1">
          <a:blip r:embed="rId3">
            <a:alphaModFix/>
          </a:blip>
          <a:srcRect b="6977" l="29580" r="29848" t="3569"/>
          <a:stretch/>
        </p:blipFill>
        <p:spPr>
          <a:xfrm>
            <a:off x="0" y="0"/>
            <a:ext cx="4287836" cy="6851650"/>
          </a:xfrm>
          <a:prstGeom prst="rect">
            <a:avLst/>
          </a:prstGeom>
          <a:noFill/>
          <a:ln>
            <a:noFill/>
          </a:ln>
        </p:spPr>
      </p:pic>
      <p:sp>
        <p:nvSpPr>
          <p:cNvPr id="597" name="Google Shape;597;gc3a0f75e0c_0_983"/>
          <p:cNvSpPr txBox="1"/>
          <p:nvPr/>
        </p:nvSpPr>
        <p:spPr>
          <a:xfrm>
            <a:off x="4352925" y="377825"/>
            <a:ext cx="4791000" cy="83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800"/>
              <a:buFont typeface="Comic Sans MS"/>
              <a:buNone/>
            </a:pPr>
            <a:r>
              <a:rPr b="1" i="0" lang="en-US" sz="4800" u="none">
                <a:solidFill>
                  <a:schemeClr val="dk1"/>
                </a:solidFill>
                <a:latin typeface="Comic Sans MS"/>
                <a:ea typeface="Comic Sans MS"/>
                <a:cs typeface="Comic Sans MS"/>
                <a:sym typeface="Comic Sans MS"/>
              </a:rPr>
              <a:t>“Dappled Light”</a:t>
            </a:r>
            <a:endParaRPr/>
          </a:p>
        </p:txBody>
      </p:sp>
      <p:sp>
        <p:nvSpPr>
          <p:cNvPr id="598" name="Google Shape;598;gc3a0f75e0c_0_983"/>
          <p:cNvSpPr txBox="1"/>
          <p:nvPr/>
        </p:nvSpPr>
        <p:spPr>
          <a:xfrm>
            <a:off x="4697412" y="1624012"/>
            <a:ext cx="3752700" cy="95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Comic Sans MS"/>
              <a:buNone/>
            </a:pPr>
            <a:r>
              <a:rPr b="1" i="0" lang="en-US" sz="2800" u="none">
                <a:solidFill>
                  <a:schemeClr val="dk1"/>
                </a:solidFill>
                <a:latin typeface="Comic Sans MS"/>
                <a:ea typeface="Comic Sans MS"/>
                <a:cs typeface="Comic Sans MS"/>
                <a:sym typeface="Comic Sans MS"/>
              </a:rPr>
              <a:t>Instrument may not be able to read rod</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03" name="Shape 603"/>
        <p:cNvGrpSpPr/>
        <p:nvPr/>
      </p:nvGrpSpPr>
      <p:grpSpPr>
        <a:xfrm>
          <a:off x="0" y="0"/>
          <a:ext cx="0" cy="0"/>
          <a:chOff x="0" y="0"/>
          <a:chExt cx="0" cy="0"/>
        </a:xfrm>
      </p:grpSpPr>
      <p:pic>
        <p:nvPicPr>
          <p:cNvPr id="604" name="Google Shape;604;p44"/>
          <p:cNvPicPr preferRelativeResize="0"/>
          <p:nvPr/>
        </p:nvPicPr>
        <p:blipFill rotWithShape="1">
          <a:blip r:embed="rId3">
            <a:alphaModFix/>
          </a:blip>
          <a:srcRect b="14154" l="25602" r="25602" t="11324"/>
          <a:stretch/>
        </p:blipFill>
        <p:spPr>
          <a:xfrm>
            <a:off x="1390650" y="0"/>
            <a:ext cx="6199188" cy="6858000"/>
          </a:xfrm>
          <a:prstGeom prst="rect">
            <a:avLst/>
          </a:prstGeom>
          <a:noFill/>
          <a:ln>
            <a:noFill/>
          </a:ln>
        </p:spPr>
      </p:pic>
      <p:sp>
        <p:nvSpPr>
          <p:cNvPr id="605" name="Google Shape;605;p44"/>
          <p:cNvSpPr txBox="1"/>
          <p:nvPr/>
        </p:nvSpPr>
        <p:spPr>
          <a:xfrm>
            <a:off x="5672138" y="407988"/>
            <a:ext cx="3209925" cy="155416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Rigid Leg Tripod</a:t>
            </a:r>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With Thermister</a:t>
            </a:r>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Equipment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0" name="Shape 610"/>
        <p:cNvGrpSpPr/>
        <p:nvPr/>
      </p:nvGrpSpPr>
      <p:grpSpPr>
        <a:xfrm>
          <a:off x="0" y="0"/>
          <a:ext cx="0" cy="0"/>
          <a:chOff x="0" y="0"/>
          <a:chExt cx="0" cy="0"/>
        </a:xfrm>
      </p:grpSpPr>
      <p:pic>
        <p:nvPicPr>
          <p:cNvPr id="611" name="Google Shape;611;p45"/>
          <p:cNvPicPr preferRelativeResize="0"/>
          <p:nvPr/>
        </p:nvPicPr>
        <p:blipFill rotWithShape="1">
          <a:blip r:embed="rId3">
            <a:alphaModFix/>
          </a:blip>
          <a:srcRect b="4918" l="29354" r="29303" t="9631"/>
          <a:stretch/>
        </p:blipFill>
        <p:spPr>
          <a:xfrm>
            <a:off x="0" y="0"/>
            <a:ext cx="4422775" cy="6854825"/>
          </a:xfrm>
          <a:prstGeom prst="rect">
            <a:avLst/>
          </a:prstGeom>
          <a:noFill/>
          <a:ln>
            <a:noFill/>
          </a:ln>
        </p:spPr>
      </p:pic>
      <p:pic>
        <p:nvPicPr>
          <p:cNvPr id="612" name="Google Shape;612;p45"/>
          <p:cNvPicPr preferRelativeResize="0"/>
          <p:nvPr/>
        </p:nvPicPr>
        <p:blipFill rotWithShape="1">
          <a:blip r:embed="rId4">
            <a:alphaModFix/>
          </a:blip>
          <a:srcRect b="1793" l="22029" r="22490" t="871"/>
          <a:stretch/>
        </p:blipFill>
        <p:spPr>
          <a:xfrm>
            <a:off x="5919788" y="2616200"/>
            <a:ext cx="3224212" cy="4241800"/>
          </a:xfrm>
          <a:prstGeom prst="rect">
            <a:avLst/>
          </a:prstGeom>
          <a:noFill/>
          <a:ln>
            <a:noFill/>
          </a:ln>
        </p:spPr>
      </p:pic>
      <p:pic>
        <p:nvPicPr>
          <p:cNvPr id="613" name="Google Shape;613;p45"/>
          <p:cNvPicPr preferRelativeResize="0"/>
          <p:nvPr/>
        </p:nvPicPr>
        <p:blipFill rotWithShape="1">
          <a:blip r:embed="rId5">
            <a:alphaModFix/>
          </a:blip>
          <a:srcRect b="1068" l="21107" r="21414" t="0"/>
          <a:stretch/>
        </p:blipFill>
        <p:spPr>
          <a:xfrm>
            <a:off x="4146550" y="495300"/>
            <a:ext cx="3303588" cy="4264025"/>
          </a:xfrm>
          <a:prstGeom prst="rect">
            <a:avLst/>
          </a:prstGeom>
          <a:noFill/>
          <a:ln>
            <a:noFill/>
          </a:ln>
        </p:spPr>
      </p:pic>
      <p:sp>
        <p:nvSpPr>
          <p:cNvPr id="614" name="Google Shape;614;p45"/>
          <p:cNvSpPr txBox="1"/>
          <p:nvPr/>
        </p:nvSpPr>
        <p:spPr>
          <a:xfrm>
            <a:off x="2895600" y="0"/>
            <a:ext cx="5453063" cy="3698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Temperature</a:t>
            </a:r>
            <a:r>
              <a:rPr b="1" i="0" lang="en-US" sz="1800" u="none" cap="none" strike="noStrike">
                <a:solidFill>
                  <a:srgbClr val="000000"/>
                </a:solidFill>
                <a:latin typeface="Arial"/>
                <a:ea typeface="Arial"/>
                <a:cs typeface="Arial"/>
                <a:sym typeface="Arial"/>
              </a:rPr>
              <a:t> Data Logger for Geodetic Leveling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gc3a0f75e0c_0_1066"/>
          <p:cNvSpPr txBox="1"/>
          <p:nvPr/>
        </p:nvSpPr>
        <p:spPr>
          <a:xfrm>
            <a:off x="927675" y="2090275"/>
            <a:ext cx="7353000" cy="4617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600">
              <a:latin typeface="Calibri"/>
              <a:ea typeface="Calibri"/>
              <a:cs typeface="Calibri"/>
              <a:sym typeface="Calibri"/>
            </a:endParaRPr>
          </a:p>
          <a:p>
            <a:pPr indent="0" lvl="0" marL="0" rtl="0" algn="ctr">
              <a:spcBef>
                <a:spcPts val="0"/>
              </a:spcBef>
              <a:spcAft>
                <a:spcPts val="0"/>
              </a:spcAft>
              <a:buNone/>
            </a:pPr>
            <a:r>
              <a:rPr lang="en-US" sz="3600">
                <a:latin typeface="Calibri"/>
                <a:ea typeface="Calibri"/>
                <a:cs typeface="Calibri"/>
                <a:sym typeface="Calibri"/>
              </a:rPr>
              <a:t>PLAY VIDEOS</a:t>
            </a:r>
            <a:endParaRPr sz="3600">
              <a:latin typeface="Calibri"/>
              <a:ea typeface="Calibri"/>
              <a:cs typeface="Calibri"/>
              <a:sym typeface="Calibri"/>
            </a:endParaRPr>
          </a:p>
          <a:p>
            <a:pPr indent="0" lvl="0" marL="0" rtl="0" algn="ctr">
              <a:spcBef>
                <a:spcPts val="0"/>
              </a:spcBef>
              <a:spcAft>
                <a:spcPts val="0"/>
              </a:spcAft>
              <a:buNone/>
            </a:pPr>
            <a:r>
              <a:rPr lang="en-US" sz="3600">
                <a:latin typeface="Calibri"/>
                <a:ea typeface="Calibri"/>
                <a:cs typeface="Calibri"/>
                <a:sym typeface="Calibri"/>
              </a:rPr>
              <a:t>Using a Turning Plate (Turtle)</a:t>
            </a:r>
            <a:endParaRPr sz="3600">
              <a:latin typeface="Calibri"/>
              <a:ea typeface="Calibri"/>
              <a:cs typeface="Calibri"/>
              <a:sym typeface="Calibri"/>
            </a:endParaRPr>
          </a:p>
          <a:p>
            <a:pPr indent="0" lvl="0" marL="0" rtl="0" algn="ctr">
              <a:spcBef>
                <a:spcPts val="0"/>
              </a:spcBef>
              <a:spcAft>
                <a:spcPts val="0"/>
              </a:spcAft>
              <a:buNone/>
            </a:pPr>
            <a:r>
              <a:rPr lang="en-US" sz="3600">
                <a:latin typeface="Calibri"/>
                <a:ea typeface="Calibri"/>
                <a:cs typeface="Calibri"/>
                <a:sym typeface="Calibri"/>
              </a:rPr>
              <a:t>Using a Centering Guide</a:t>
            </a:r>
            <a:endParaRPr sz="3600">
              <a:latin typeface="Calibri"/>
              <a:ea typeface="Calibri"/>
              <a:cs typeface="Calibri"/>
              <a:sym typeface="Calibri"/>
            </a:endParaRPr>
          </a:p>
          <a:p>
            <a:pPr indent="0" lvl="0" marL="0" rtl="0" algn="ctr">
              <a:spcBef>
                <a:spcPts val="0"/>
              </a:spcBef>
              <a:spcAft>
                <a:spcPts val="0"/>
              </a:spcAft>
              <a:buNone/>
            </a:pPr>
            <a:r>
              <a:rPr lang="en-US" sz="3600">
                <a:latin typeface="Calibri"/>
                <a:ea typeface="Calibri"/>
                <a:cs typeface="Calibri"/>
                <a:sym typeface="Calibri"/>
              </a:rPr>
              <a:t>Using a Spacer</a:t>
            </a:r>
            <a:endParaRPr sz="3600">
              <a:latin typeface="Calibri"/>
              <a:ea typeface="Calibri"/>
              <a:cs typeface="Calibri"/>
              <a:sym typeface="Calibri"/>
            </a:endParaRPr>
          </a:p>
          <a:p>
            <a:pPr indent="0" lvl="0" marL="0" rtl="0" algn="ctr">
              <a:spcBef>
                <a:spcPts val="0"/>
              </a:spcBef>
              <a:spcAft>
                <a:spcPts val="0"/>
              </a:spcAft>
              <a:buNone/>
            </a:pPr>
            <a:r>
              <a:rPr lang="en-US" sz="3600">
                <a:latin typeface="Calibri"/>
                <a:ea typeface="Calibri"/>
                <a:cs typeface="Calibri"/>
                <a:sym typeface="Calibri"/>
              </a:rPr>
              <a:t>Dappled Light</a:t>
            </a:r>
            <a:endParaRPr sz="3600">
              <a:latin typeface="Calibri"/>
              <a:ea typeface="Calibri"/>
              <a:cs typeface="Calibri"/>
              <a:sym typeface="Calibri"/>
            </a:endParaRPr>
          </a:p>
          <a:p>
            <a:pPr indent="0" lvl="0" marL="0" rtl="0" algn="ctr">
              <a:spcBef>
                <a:spcPts val="0"/>
              </a:spcBef>
              <a:spcAft>
                <a:spcPts val="0"/>
              </a:spcAft>
              <a:buNone/>
            </a:pPr>
            <a:r>
              <a:rPr lang="en-US" sz="3600">
                <a:latin typeface="Calibri"/>
                <a:ea typeface="Calibri"/>
                <a:cs typeface="Calibri"/>
                <a:sym typeface="Calibri"/>
              </a:rPr>
              <a:t>Thermisters</a:t>
            </a:r>
            <a:endParaRPr sz="3600">
              <a:latin typeface="Calibri"/>
              <a:ea typeface="Calibri"/>
              <a:cs typeface="Calibri"/>
              <a:sym typeface="Calibri"/>
            </a:endParaRPr>
          </a:p>
          <a:p>
            <a:pPr indent="0" lvl="0" marL="0" rtl="0" algn="ctr">
              <a:spcBef>
                <a:spcPts val="0"/>
              </a:spcBef>
              <a:spcAft>
                <a:spcPts val="0"/>
              </a:spcAft>
              <a:buNone/>
            </a:pPr>
            <a:r>
              <a:t/>
            </a:r>
            <a:endParaRPr sz="36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37"/>
          <p:cNvPicPr preferRelativeResize="0"/>
          <p:nvPr/>
        </p:nvPicPr>
        <p:blipFill rotWithShape="1">
          <a:blip r:embed="rId3">
            <a:alphaModFix/>
          </a:blip>
          <a:srcRect b="8362" l="7500" r="8500" t="3484"/>
          <a:stretch/>
        </p:blipFill>
        <p:spPr>
          <a:xfrm>
            <a:off x="0" y="0"/>
            <a:ext cx="9144000" cy="6884988"/>
          </a:xfrm>
          <a:prstGeom prst="rect">
            <a:avLst/>
          </a:prstGeom>
          <a:noFill/>
          <a:ln>
            <a:noFill/>
          </a:ln>
        </p:spPr>
      </p:pic>
      <p:sp>
        <p:nvSpPr>
          <p:cNvPr id="627" name="Google Shape;627;p37"/>
          <p:cNvSpPr txBox="1"/>
          <p:nvPr/>
        </p:nvSpPr>
        <p:spPr>
          <a:xfrm>
            <a:off x="269875" y="311150"/>
            <a:ext cx="5438775" cy="579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omic Sans MS"/>
                <a:ea typeface="Comic Sans MS"/>
                <a:cs typeface="Comic Sans MS"/>
                <a:sym typeface="Comic Sans MS"/>
              </a:rPr>
              <a:t>Vertically Set Bench Mark</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38"/>
          <p:cNvPicPr preferRelativeResize="0"/>
          <p:nvPr/>
        </p:nvPicPr>
        <p:blipFill rotWithShape="1">
          <a:blip r:embed="rId3">
            <a:alphaModFix/>
          </a:blip>
          <a:srcRect b="7499" l="3483" r="8013" t="8000"/>
          <a:stretch/>
        </p:blipFill>
        <p:spPr>
          <a:xfrm>
            <a:off x="0" y="0"/>
            <a:ext cx="5153025" cy="6858000"/>
          </a:xfrm>
          <a:prstGeom prst="rect">
            <a:avLst/>
          </a:prstGeom>
          <a:noFill/>
          <a:ln>
            <a:noFill/>
          </a:ln>
        </p:spPr>
      </p:pic>
      <p:pic>
        <p:nvPicPr>
          <p:cNvPr id="634" name="Google Shape;634;p38"/>
          <p:cNvPicPr preferRelativeResize="0"/>
          <p:nvPr/>
        </p:nvPicPr>
        <p:blipFill rotWithShape="1">
          <a:blip r:embed="rId4">
            <a:alphaModFix/>
          </a:blip>
          <a:srcRect b="8362" l="22500" r="8249" t="4529"/>
          <a:stretch/>
        </p:blipFill>
        <p:spPr>
          <a:xfrm>
            <a:off x="4986338" y="0"/>
            <a:ext cx="4157662" cy="3752850"/>
          </a:xfrm>
          <a:prstGeom prst="rect">
            <a:avLst/>
          </a:prstGeom>
          <a:noFill/>
          <a:ln>
            <a:noFill/>
          </a:ln>
        </p:spPr>
      </p:pic>
      <p:pic>
        <p:nvPicPr>
          <p:cNvPr id="635" name="Google Shape;635;p38"/>
          <p:cNvPicPr preferRelativeResize="0"/>
          <p:nvPr/>
        </p:nvPicPr>
        <p:blipFill rotWithShape="1">
          <a:blip r:embed="rId5">
            <a:alphaModFix/>
          </a:blip>
          <a:srcRect b="8710" l="10593" r="8706" t="4878"/>
          <a:stretch/>
        </p:blipFill>
        <p:spPr>
          <a:xfrm>
            <a:off x="4991100" y="3667125"/>
            <a:ext cx="4152900" cy="3190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3"/>
          <p:cNvPicPr preferRelativeResize="0"/>
          <p:nvPr/>
        </p:nvPicPr>
        <p:blipFill rotWithShape="1">
          <a:blip r:embed="rId3">
            <a:alphaModFix/>
          </a:blip>
          <a:srcRect b="12713" l="7497" r="13000" t="4180"/>
          <a:stretch/>
        </p:blipFill>
        <p:spPr>
          <a:xfrm>
            <a:off x="0" y="0"/>
            <a:ext cx="9144000" cy="6858000"/>
          </a:xfrm>
          <a:prstGeom prst="rect">
            <a:avLst/>
          </a:prstGeom>
          <a:noFill/>
          <a:ln>
            <a:noFill/>
          </a:ln>
        </p:spPr>
      </p:pic>
      <p:sp>
        <p:nvSpPr>
          <p:cNvPr id="268" name="Google Shape;268;p3"/>
          <p:cNvSpPr txBox="1"/>
          <p:nvPr/>
        </p:nvSpPr>
        <p:spPr>
          <a:xfrm>
            <a:off x="0" y="3840162"/>
            <a:ext cx="8151812" cy="269398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0000"/>
              </a:buClr>
              <a:buSzPts val="4800"/>
              <a:buFont typeface="Calibri"/>
              <a:buNone/>
            </a:pPr>
            <a:r>
              <a:rPr b="1" i="0" lang="en-US" sz="4800" u="none" cap="none" strike="noStrike">
                <a:solidFill>
                  <a:srgbClr val="FF0000"/>
                </a:solidFill>
                <a:latin typeface="Calibri"/>
                <a:ea typeface="Calibri"/>
                <a:cs typeface="Calibri"/>
                <a:sym typeface="Calibri"/>
              </a:rPr>
              <a:t>Level Unit</a:t>
            </a:r>
            <a:br>
              <a:rPr b="1" i="0" lang="en-US" sz="4800" u="none" cap="none" strike="noStrike">
                <a:solidFill>
                  <a:srgbClr val="FF0000"/>
                </a:solidFill>
                <a:latin typeface="Calibri"/>
                <a:ea typeface="Calibri"/>
                <a:cs typeface="Calibri"/>
                <a:sym typeface="Calibri"/>
              </a:rPr>
            </a:br>
            <a:r>
              <a:rPr b="1" i="0" lang="en-US" sz="4800" u="none" cap="none" strike="noStrike">
                <a:solidFill>
                  <a:srgbClr val="FF0000"/>
                </a:solidFill>
                <a:latin typeface="Calibri"/>
                <a:ea typeface="Calibri"/>
                <a:cs typeface="Calibri"/>
                <a:sym typeface="Calibri"/>
              </a:rPr>
              <a:t>   One Observer</a:t>
            </a:r>
            <a:br>
              <a:rPr b="1" i="0" lang="en-US" sz="4800" u="none" cap="none" strike="noStrike">
                <a:solidFill>
                  <a:srgbClr val="FF0000"/>
                </a:solidFill>
                <a:latin typeface="Calibri"/>
                <a:ea typeface="Calibri"/>
                <a:cs typeface="Calibri"/>
                <a:sym typeface="Calibri"/>
              </a:rPr>
            </a:br>
            <a:r>
              <a:rPr b="1" i="0" lang="en-US" sz="4800" u="none" cap="none" strike="noStrike">
                <a:solidFill>
                  <a:srgbClr val="FF0000"/>
                </a:solidFill>
                <a:latin typeface="Calibri"/>
                <a:ea typeface="Calibri"/>
                <a:cs typeface="Calibri"/>
                <a:sym typeface="Calibri"/>
              </a:rPr>
              <a:t>   Two Rod Persons</a:t>
            </a:r>
            <a:br>
              <a:rPr b="1" i="0" lang="en-US" sz="4800" u="none" cap="none" strike="noStrike">
                <a:solidFill>
                  <a:srgbClr val="FF0000"/>
                </a:solidFill>
                <a:latin typeface="Calibri"/>
                <a:ea typeface="Calibri"/>
                <a:cs typeface="Calibri"/>
                <a:sym typeface="Calibri"/>
              </a:rPr>
            </a:br>
            <a:r>
              <a:rPr b="1" i="0" lang="en-US" sz="4800" u="none" cap="none" strike="noStrike">
                <a:solidFill>
                  <a:srgbClr val="FF0000"/>
                </a:solidFill>
                <a:latin typeface="Calibri"/>
                <a:ea typeface="Calibri"/>
                <a:cs typeface="Calibri"/>
                <a:sym typeface="Calibri"/>
              </a:rPr>
              <a:t>     + Support Personnel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39"/>
          <p:cNvSpPr txBox="1"/>
          <p:nvPr/>
        </p:nvSpPr>
        <p:spPr>
          <a:xfrm>
            <a:off x="527750" y="2090045"/>
            <a:ext cx="8095500" cy="307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lang="en-US" sz="6000"/>
              <a:t>VIDEO</a:t>
            </a:r>
            <a:endParaRPr sz="6000"/>
          </a:p>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Setting Up on a</a:t>
            </a:r>
            <a:endParaRPr/>
          </a:p>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Vertical Mark</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24"/>
          <p:cNvSpPr txBox="1"/>
          <p:nvPr>
            <p:ph type="title"/>
          </p:nvPr>
        </p:nvSpPr>
        <p:spPr>
          <a:xfrm>
            <a:off x="685800" y="304800"/>
            <a:ext cx="7772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a:latin typeface="Comic Sans MS"/>
                <a:ea typeface="Comic Sans MS"/>
                <a:cs typeface="Comic Sans MS"/>
                <a:sym typeface="Comic Sans MS"/>
              </a:rPr>
              <a:t>Rules – Short List</a:t>
            </a:r>
            <a:endParaRPr/>
          </a:p>
        </p:txBody>
      </p:sp>
      <p:sp>
        <p:nvSpPr>
          <p:cNvPr id="648" name="Google Shape;648;p24"/>
          <p:cNvSpPr txBox="1"/>
          <p:nvPr>
            <p:ph idx="1" type="body"/>
          </p:nvPr>
        </p:nvSpPr>
        <p:spPr>
          <a:xfrm>
            <a:off x="781050" y="1555750"/>
            <a:ext cx="8029575" cy="48768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Char char="•"/>
            </a:pPr>
            <a:r>
              <a:rPr b="1" lang="en-US" sz="2800">
                <a:latin typeface="Comic Sans MS"/>
                <a:ea typeface="Comic Sans MS"/>
                <a:cs typeface="Comic Sans MS"/>
                <a:sym typeface="Comic Sans MS"/>
              </a:rPr>
              <a:t>Never Setup on Asphalt</a:t>
            </a:r>
            <a:endParaRPr/>
          </a:p>
          <a:p>
            <a:pPr indent="-342900" lvl="0" marL="342900" rtl="0" algn="l">
              <a:lnSpc>
                <a:spcPct val="90000"/>
              </a:lnSpc>
              <a:spcBef>
                <a:spcPts val="1400"/>
              </a:spcBef>
              <a:spcAft>
                <a:spcPts val="0"/>
              </a:spcAft>
              <a:buClr>
                <a:schemeClr val="dk1"/>
              </a:buClr>
              <a:buSzPts val="2800"/>
              <a:buChar char="•"/>
            </a:pPr>
            <a:r>
              <a:rPr b="1" lang="en-US" sz="2800">
                <a:latin typeface="Comic Sans MS"/>
                <a:ea typeface="Comic Sans MS"/>
                <a:cs typeface="Comic Sans MS"/>
                <a:sym typeface="Comic Sans MS"/>
              </a:rPr>
              <a:t>Double Run Everything</a:t>
            </a:r>
            <a:endParaRPr/>
          </a:p>
          <a:p>
            <a:pPr indent="-342900" lvl="0" marL="342900" rtl="0" algn="l">
              <a:lnSpc>
                <a:spcPct val="90000"/>
              </a:lnSpc>
              <a:spcBef>
                <a:spcPts val="1400"/>
              </a:spcBef>
              <a:spcAft>
                <a:spcPts val="0"/>
              </a:spcAft>
              <a:buClr>
                <a:schemeClr val="dk1"/>
              </a:buClr>
              <a:buSzPts val="2800"/>
              <a:buChar char="•"/>
            </a:pPr>
            <a:r>
              <a:rPr b="1" lang="en-US" sz="2800">
                <a:latin typeface="Comic Sans MS"/>
                <a:ea typeface="Comic Sans MS"/>
                <a:cs typeface="Comic Sans MS"/>
                <a:sym typeface="Comic Sans MS"/>
              </a:rPr>
              <a:t>Never Read Below 0.5 Meter on Rod </a:t>
            </a:r>
            <a:endParaRPr/>
          </a:p>
          <a:p>
            <a:pPr indent="-342900" lvl="0" marL="342900" rtl="0" algn="l">
              <a:lnSpc>
                <a:spcPct val="90000"/>
              </a:lnSpc>
              <a:spcBef>
                <a:spcPts val="1400"/>
              </a:spcBef>
              <a:spcAft>
                <a:spcPts val="0"/>
              </a:spcAft>
              <a:buClr>
                <a:schemeClr val="dk1"/>
              </a:buClr>
              <a:buSzPts val="2800"/>
              <a:buChar char="•"/>
            </a:pPr>
            <a:r>
              <a:rPr b="1" lang="en-US" sz="2800">
                <a:latin typeface="Comic Sans MS"/>
                <a:ea typeface="Comic Sans MS"/>
                <a:cs typeface="Comic Sans MS"/>
                <a:sym typeface="Comic Sans MS"/>
              </a:rPr>
              <a:t>All Three Crosshairs Must be on Invar</a:t>
            </a:r>
            <a:endParaRPr/>
          </a:p>
          <a:p>
            <a:pPr indent="-342900" lvl="0" marL="342900" rtl="0" algn="l">
              <a:lnSpc>
                <a:spcPct val="90000"/>
              </a:lnSpc>
              <a:spcBef>
                <a:spcPts val="1400"/>
              </a:spcBef>
              <a:spcAft>
                <a:spcPts val="0"/>
              </a:spcAft>
              <a:buClr>
                <a:schemeClr val="dk1"/>
              </a:buClr>
              <a:buSzPts val="2800"/>
              <a:buChar char="•"/>
            </a:pPr>
            <a:r>
              <a:rPr b="1" lang="en-US" sz="2800">
                <a:latin typeface="Comic Sans MS"/>
                <a:ea typeface="Comic Sans MS"/>
                <a:cs typeface="Comic Sans MS"/>
                <a:sym typeface="Comic Sans MS"/>
              </a:rPr>
              <a:t>Same Rod on Starting and Ending BM</a:t>
            </a:r>
            <a:endParaRPr/>
          </a:p>
          <a:p>
            <a:pPr indent="-342900" lvl="0" marL="342900" rtl="0" algn="l">
              <a:lnSpc>
                <a:spcPct val="90000"/>
              </a:lnSpc>
              <a:spcBef>
                <a:spcPts val="1400"/>
              </a:spcBef>
              <a:spcAft>
                <a:spcPts val="0"/>
              </a:spcAft>
              <a:buClr>
                <a:schemeClr val="dk1"/>
              </a:buClr>
              <a:buSzPts val="2800"/>
              <a:buChar char="•"/>
            </a:pPr>
            <a:r>
              <a:rPr b="1" lang="en-US" sz="2800">
                <a:latin typeface="Comic Sans MS"/>
                <a:ea typeface="Comic Sans MS"/>
                <a:cs typeface="Comic Sans MS"/>
                <a:sym typeface="Comic Sans MS"/>
              </a:rPr>
              <a:t>Use Turtles and Turning Pins for Turning Points</a:t>
            </a:r>
            <a:endParaRPr/>
          </a:p>
          <a:p>
            <a:pPr indent="-342900" lvl="0" marL="342900" rtl="0" algn="l">
              <a:lnSpc>
                <a:spcPct val="90000"/>
              </a:lnSpc>
              <a:spcBef>
                <a:spcPts val="1400"/>
              </a:spcBef>
              <a:spcAft>
                <a:spcPts val="0"/>
              </a:spcAft>
              <a:buClr>
                <a:schemeClr val="dk1"/>
              </a:buClr>
              <a:buSzPts val="2800"/>
              <a:buChar char="•"/>
            </a:pPr>
            <a:r>
              <a:rPr b="1" lang="en-US" sz="2800">
                <a:latin typeface="Comic Sans MS"/>
                <a:ea typeface="Comic Sans MS"/>
                <a:cs typeface="Comic Sans MS"/>
                <a:sym typeface="Comic Sans MS"/>
              </a:rPr>
              <a:t>Always Keep a Hand on Rod when Setup</a:t>
            </a:r>
            <a:endParaRPr/>
          </a:p>
          <a:p>
            <a:pPr indent="-342900" lvl="0" marL="342900" rtl="0" algn="l">
              <a:lnSpc>
                <a:spcPct val="90000"/>
              </a:lnSpc>
              <a:spcBef>
                <a:spcPts val="1400"/>
              </a:spcBef>
              <a:spcAft>
                <a:spcPts val="0"/>
              </a:spcAft>
              <a:buClr>
                <a:schemeClr val="dk1"/>
              </a:buClr>
              <a:buSzPts val="2800"/>
              <a:buChar char="•"/>
            </a:pPr>
            <a:r>
              <a:rPr b="1" lang="en-US" sz="2800">
                <a:latin typeface="Comic Sans MS"/>
                <a:ea typeface="Comic Sans MS"/>
                <a:cs typeface="Comic Sans MS"/>
                <a:sym typeface="Comic Sans MS"/>
              </a:rPr>
              <a:t>Keep Setup Imbalance at a Minimum</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3" name="Shape 653"/>
        <p:cNvGrpSpPr/>
        <p:nvPr/>
      </p:nvGrpSpPr>
      <p:grpSpPr>
        <a:xfrm>
          <a:off x="0" y="0"/>
          <a:ext cx="0" cy="0"/>
          <a:chOff x="0" y="0"/>
          <a:chExt cx="0" cy="0"/>
        </a:xfrm>
      </p:grpSpPr>
      <p:grpSp>
        <p:nvGrpSpPr>
          <p:cNvPr id="654" name="Google Shape;654;p40"/>
          <p:cNvGrpSpPr/>
          <p:nvPr/>
        </p:nvGrpSpPr>
        <p:grpSpPr>
          <a:xfrm>
            <a:off x="2071688" y="2606675"/>
            <a:ext cx="5000625" cy="1616075"/>
            <a:chOff x="0" y="84"/>
            <a:chExt cx="3150" cy="1018"/>
          </a:xfrm>
        </p:grpSpPr>
        <p:sp>
          <p:nvSpPr>
            <p:cNvPr id="655" name="Google Shape;655;p40"/>
            <p:cNvSpPr/>
            <p:nvPr/>
          </p:nvSpPr>
          <p:spPr>
            <a:xfrm>
              <a:off x="0" y="84"/>
              <a:ext cx="3150" cy="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656" name="Google Shape;656;p40"/>
            <p:cNvGrpSpPr/>
            <p:nvPr/>
          </p:nvGrpSpPr>
          <p:grpSpPr>
            <a:xfrm>
              <a:off x="0" y="84"/>
              <a:ext cx="2349" cy="1018"/>
              <a:chOff x="0" y="84"/>
              <a:chExt cx="2349" cy="1018"/>
            </a:xfrm>
          </p:grpSpPr>
          <p:sp>
            <p:nvSpPr>
              <p:cNvPr id="657" name="Google Shape;657;p40"/>
              <p:cNvSpPr/>
              <p:nvPr/>
            </p:nvSpPr>
            <p:spPr>
              <a:xfrm>
                <a:off x="0" y="84"/>
                <a:ext cx="2349" cy="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8" name="Google Shape;658;p40"/>
              <p:cNvSpPr/>
              <p:nvPr/>
            </p:nvSpPr>
            <p:spPr>
              <a:xfrm>
                <a:off x="0" y="84"/>
                <a:ext cx="2349" cy="10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r>
                  <a:rPr b="0" i="0" lang="en-US" sz="10000" u="none" cap="none" strike="noStrike">
                    <a:solidFill>
                      <a:srgbClr val="000000"/>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               </a:t>
                </a:r>
                <a:endParaRPr/>
              </a:p>
            </p:txBody>
          </p:sp>
        </p:grpSp>
      </p:grpSp>
      <p:pic>
        <p:nvPicPr>
          <p:cNvPr descr="SW-1" id="659" name="Google Shape;659;p40"/>
          <p:cNvPicPr preferRelativeResize="0"/>
          <p:nvPr/>
        </p:nvPicPr>
        <p:blipFill rotWithShape="1">
          <a:blip r:embed="rId3">
            <a:alphaModFix/>
          </a:blip>
          <a:srcRect b="0" l="0" r="0" t="0"/>
          <a:stretch/>
        </p:blipFill>
        <p:spPr>
          <a:xfrm>
            <a:off x="528638" y="334963"/>
            <a:ext cx="2559050" cy="3257550"/>
          </a:xfrm>
          <a:prstGeom prst="rect">
            <a:avLst/>
          </a:prstGeom>
          <a:noFill/>
          <a:ln>
            <a:noFill/>
          </a:ln>
        </p:spPr>
      </p:pic>
      <p:pic>
        <p:nvPicPr>
          <p:cNvPr id="660" name="Google Shape;660;p40"/>
          <p:cNvPicPr preferRelativeResize="0"/>
          <p:nvPr/>
        </p:nvPicPr>
        <p:blipFill rotWithShape="1">
          <a:blip r:embed="rId4">
            <a:alphaModFix/>
          </a:blip>
          <a:srcRect b="10286" l="32123" r="26665" t="72278"/>
          <a:stretch/>
        </p:blipFill>
        <p:spPr>
          <a:xfrm>
            <a:off x="3360738" y="803275"/>
            <a:ext cx="5024437" cy="1657350"/>
          </a:xfrm>
          <a:prstGeom prst="rect">
            <a:avLst/>
          </a:prstGeom>
          <a:noFill/>
          <a:ln>
            <a:noFill/>
          </a:ln>
        </p:spPr>
      </p:pic>
      <p:sp>
        <p:nvSpPr>
          <p:cNvPr id="661" name="Google Shape;661;p40"/>
          <p:cNvSpPr txBox="1"/>
          <p:nvPr/>
        </p:nvSpPr>
        <p:spPr>
          <a:xfrm>
            <a:off x="2967038" y="193675"/>
            <a:ext cx="6176962" cy="4064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omic Sans MS"/>
                <a:ea typeface="Comic Sans MS"/>
                <a:cs typeface="Comic Sans MS"/>
                <a:sym typeface="Comic Sans MS"/>
              </a:rPr>
              <a:t>http://www.topcon.co.jp/eng/survey/tripod.html</a:t>
            </a:r>
            <a:endParaRPr/>
          </a:p>
        </p:txBody>
      </p:sp>
      <p:pic>
        <p:nvPicPr>
          <p:cNvPr descr="296632" id="662" name="Google Shape;662;p40"/>
          <p:cNvPicPr preferRelativeResize="0"/>
          <p:nvPr/>
        </p:nvPicPr>
        <p:blipFill rotWithShape="1">
          <a:blip r:embed="rId5">
            <a:alphaModFix/>
          </a:blip>
          <a:srcRect b="0" l="0" r="0" t="0"/>
          <a:stretch/>
        </p:blipFill>
        <p:spPr>
          <a:xfrm>
            <a:off x="6623050" y="4319588"/>
            <a:ext cx="2286000" cy="2286000"/>
          </a:xfrm>
          <a:prstGeom prst="rect">
            <a:avLst/>
          </a:prstGeom>
          <a:noFill/>
          <a:ln>
            <a:noFill/>
          </a:ln>
        </p:spPr>
      </p:pic>
      <p:sp>
        <p:nvSpPr>
          <p:cNvPr id="663" name="Google Shape;663;p40"/>
          <p:cNvSpPr txBox="1"/>
          <p:nvPr/>
        </p:nvSpPr>
        <p:spPr>
          <a:xfrm>
            <a:off x="385763" y="4254500"/>
            <a:ext cx="6465887" cy="2432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GST20 RANGE OF WOODEN TRIPODS</a:t>
            </a:r>
            <a:br>
              <a:rPr b="1" i="0" lang="en-US" sz="1400" u="none" cap="none" strike="noStrike">
                <a:solidFill>
                  <a:srgbClr val="000000"/>
                </a:solidFill>
                <a:latin typeface="Arial"/>
                <a:ea typeface="Arial"/>
                <a:cs typeface="Arial"/>
                <a:sym typeface="Arial"/>
              </a:rPr>
            </a:br>
            <a:r>
              <a:rPr b="1" i="0" lang="en-US" sz="1400" u="none" cap="none" strike="noStrike">
                <a:solidFill>
                  <a:srgbClr val="000000"/>
                </a:solidFill>
                <a:latin typeface="Arial"/>
                <a:ea typeface="Arial"/>
                <a:cs typeface="Arial"/>
                <a:sym typeface="Arial"/>
              </a:rPr>
              <a:t>These Tripods are well regarded by the market for being extremely stable and long lasting. The GST20 range consists of the GST20, GST20-9, GST120-9 and GST40 wooden tripods. Being highly rigid and with good vibration characteristics, these tripods are recommended by Leica Geosystems to be used with TPS for surveying and engineering applications.</a:t>
            </a:r>
            <a:br>
              <a:rPr b="1" i="0" lang="en-US" sz="1400" u="none" cap="none" strike="noStrike">
                <a:solidFill>
                  <a:srgbClr val="000000"/>
                </a:solidFill>
                <a:latin typeface="Arial"/>
                <a:ea typeface="Arial"/>
                <a:cs typeface="Arial"/>
                <a:sym typeface="Arial"/>
              </a:rPr>
            </a:br>
            <a:r>
              <a:rPr b="1" i="0" lang="en-US" sz="1400" u="none" cap="none" strike="noStrike">
                <a:solidFill>
                  <a:srgbClr val="000000"/>
                </a:solidFill>
                <a:latin typeface="Arial"/>
                <a:ea typeface="Arial"/>
                <a:cs typeface="Arial"/>
                <a:sym typeface="Arial"/>
              </a:rPr>
              <a:t>The GST120-9 model provides a unique, patented self-closing feature for quick set-up and stowing. </a:t>
            </a:r>
            <a:br>
              <a:rPr b="1" i="0" lang="en-US" sz="1400" u="none" cap="none" strike="noStrike">
                <a:solidFill>
                  <a:srgbClr val="000000"/>
                </a:solidFill>
                <a:latin typeface="Arial"/>
                <a:ea typeface="Arial"/>
                <a:cs typeface="Arial"/>
                <a:sym typeface="Arial"/>
              </a:rPr>
            </a:br>
            <a:r>
              <a:rPr b="1" i="0" lang="en-US" sz="1400" u="none" cap="none" strike="noStrike">
                <a:solidFill>
                  <a:srgbClr val="000000"/>
                </a:solidFill>
                <a:latin typeface="Arial"/>
                <a:ea typeface="Arial"/>
                <a:cs typeface="Arial"/>
                <a:sym typeface="Arial"/>
              </a:rPr>
              <a:t>The GST40 model is recommended for the DNA digital levels providing extremely high stability and fast set-ups due to the rigid legs. </a:t>
            </a:r>
            <a:endParaRPr/>
          </a:p>
        </p:txBody>
      </p:sp>
      <p:sp>
        <p:nvSpPr>
          <p:cNvPr id="664" name="Google Shape;664;p40"/>
          <p:cNvSpPr txBox="1"/>
          <p:nvPr/>
        </p:nvSpPr>
        <p:spPr>
          <a:xfrm>
            <a:off x="293688" y="3765550"/>
            <a:ext cx="8578850" cy="4064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omic Sans MS"/>
                <a:ea typeface="Comic Sans MS"/>
                <a:cs typeface="Comic Sans MS"/>
                <a:sym typeface="Comic Sans MS"/>
              </a:rPr>
              <a:t>http://www.leica-geosystems.com/corporate/en/ndef/lgs_6161.htm</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41"/>
          <p:cNvPicPr preferRelativeResize="0"/>
          <p:nvPr/>
        </p:nvPicPr>
        <p:blipFill rotWithShape="1">
          <a:blip r:embed="rId3">
            <a:alphaModFix/>
          </a:blip>
          <a:srcRect b="0" l="0" r="17477" t="13583"/>
          <a:stretch/>
        </p:blipFill>
        <p:spPr>
          <a:xfrm>
            <a:off x="0" y="0"/>
            <a:ext cx="9144000" cy="658018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75" name="Shape 675"/>
        <p:cNvGrpSpPr/>
        <p:nvPr/>
      </p:nvGrpSpPr>
      <p:grpSpPr>
        <a:xfrm>
          <a:off x="0" y="0"/>
          <a:ext cx="0" cy="0"/>
          <a:chOff x="0" y="0"/>
          <a:chExt cx="0" cy="0"/>
        </a:xfrm>
      </p:grpSpPr>
      <p:pic>
        <p:nvPicPr>
          <p:cNvPr descr="supertripod" id="676" name="Google Shape;676;p42"/>
          <p:cNvPicPr preferRelativeResize="0"/>
          <p:nvPr/>
        </p:nvPicPr>
        <p:blipFill rotWithShape="1">
          <a:blip r:embed="rId3">
            <a:alphaModFix/>
          </a:blip>
          <a:srcRect b="0" l="0" r="0" t="0"/>
          <a:stretch/>
        </p:blipFill>
        <p:spPr>
          <a:xfrm>
            <a:off x="0" y="0"/>
            <a:ext cx="6265863" cy="6858000"/>
          </a:xfrm>
          <a:prstGeom prst="rect">
            <a:avLst/>
          </a:prstGeom>
          <a:noFill/>
          <a:ln>
            <a:noFill/>
          </a:ln>
        </p:spPr>
      </p:pic>
      <p:sp>
        <p:nvSpPr>
          <p:cNvPr id="677" name="Google Shape;677;p42"/>
          <p:cNvSpPr txBox="1"/>
          <p:nvPr/>
        </p:nvSpPr>
        <p:spPr>
          <a:xfrm>
            <a:off x="6423025" y="2836863"/>
            <a:ext cx="2720975" cy="28384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Rigid leg tripod, available in four models: 68" and 72" inches in height, with fixed center head or slide head. Made of hardwood ash, grown and made in Europe.</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NOAA commissioned. </a:t>
            </a:r>
            <a:endParaRPr/>
          </a:p>
        </p:txBody>
      </p:sp>
      <p:sp>
        <p:nvSpPr>
          <p:cNvPr id="678" name="Google Shape;678;p42"/>
          <p:cNvSpPr txBox="1"/>
          <p:nvPr/>
        </p:nvSpPr>
        <p:spPr>
          <a:xfrm>
            <a:off x="6423025" y="608013"/>
            <a:ext cx="213995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SuperTripod.com</a:t>
            </a:r>
            <a:r>
              <a:rPr b="0" i="0" lang="en-US" sz="1800" u="none" cap="none" strike="noStrike">
                <a:solidFill>
                  <a:srgbClr val="000000"/>
                </a:solidFill>
                <a:latin typeface="Arial"/>
                <a:ea typeface="Arial"/>
                <a:cs typeface="Arial"/>
                <a:sym typeface="Arial"/>
              </a:rPr>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83" name="Shape 683"/>
        <p:cNvGrpSpPr/>
        <p:nvPr/>
      </p:nvGrpSpPr>
      <p:grpSpPr>
        <a:xfrm>
          <a:off x="0" y="0"/>
          <a:ext cx="0" cy="0"/>
          <a:chOff x="0" y="0"/>
          <a:chExt cx="0" cy="0"/>
        </a:xfrm>
      </p:grpSpPr>
      <p:pic>
        <p:nvPicPr>
          <p:cNvPr id="684" name="Google Shape;684;p43"/>
          <p:cNvPicPr preferRelativeResize="0"/>
          <p:nvPr/>
        </p:nvPicPr>
        <p:blipFill rotWithShape="1">
          <a:blip r:embed="rId3">
            <a:alphaModFix/>
          </a:blip>
          <a:srcRect b="12304" l="993" r="6395" t="1129"/>
          <a:stretch/>
        </p:blipFill>
        <p:spPr>
          <a:xfrm>
            <a:off x="0" y="447675"/>
            <a:ext cx="9144000" cy="6410325"/>
          </a:xfrm>
          <a:prstGeom prst="rect">
            <a:avLst/>
          </a:prstGeom>
          <a:noFill/>
          <a:ln>
            <a:noFill/>
          </a:ln>
        </p:spPr>
      </p:pic>
      <p:pic>
        <p:nvPicPr>
          <p:cNvPr id="685" name="Google Shape;685;p43"/>
          <p:cNvPicPr preferRelativeResize="0"/>
          <p:nvPr/>
        </p:nvPicPr>
        <p:blipFill rotWithShape="1">
          <a:blip r:embed="rId4">
            <a:alphaModFix/>
          </a:blip>
          <a:srcRect b="4514" l="30403" r="28124" t="21564"/>
          <a:stretch/>
        </p:blipFill>
        <p:spPr>
          <a:xfrm>
            <a:off x="3833813" y="0"/>
            <a:ext cx="5310187" cy="6858000"/>
          </a:xfrm>
          <a:prstGeom prst="rect">
            <a:avLst/>
          </a:prstGeom>
          <a:noFill/>
          <a:ln>
            <a:noFill/>
          </a:ln>
        </p:spPr>
      </p:pic>
      <p:sp>
        <p:nvSpPr>
          <p:cNvPr id="686" name="Google Shape;686;p43"/>
          <p:cNvSpPr txBox="1"/>
          <p:nvPr/>
        </p:nvSpPr>
        <p:spPr>
          <a:xfrm>
            <a:off x="295275" y="0"/>
            <a:ext cx="3673475"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504D"/>
              </a:buClr>
              <a:buSzPts val="1800"/>
              <a:buFont typeface="Arial"/>
              <a:buNone/>
            </a:pPr>
            <a:r>
              <a:rPr b="1" i="0" lang="en-US" sz="1800" u="none" cap="none" strike="noStrike">
                <a:solidFill>
                  <a:srgbClr val="C0504D"/>
                </a:solidFill>
                <a:latin typeface="Arial"/>
                <a:ea typeface="Arial"/>
                <a:cs typeface="Arial"/>
                <a:sym typeface="Arial"/>
              </a:rPr>
              <a:t>http://www.hixonmfg.com/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46"/>
          <p:cNvSpPr txBox="1"/>
          <p:nvPr/>
        </p:nvSpPr>
        <p:spPr>
          <a:xfrm>
            <a:off x="527750" y="1785247"/>
            <a:ext cx="8140500" cy="3853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V</a:t>
            </a:r>
            <a:r>
              <a:rPr lang="en-US" sz="6000"/>
              <a:t>IDEOS</a:t>
            </a:r>
            <a:endParaRPr sz="6000"/>
          </a:p>
          <a:p>
            <a:pPr indent="0" lvl="0" marL="0" marR="0" rtl="0" algn="ctr">
              <a:lnSpc>
                <a:spcPct val="100000"/>
              </a:lnSpc>
              <a:spcBef>
                <a:spcPts val="0"/>
              </a:spcBef>
              <a:spcAft>
                <a:spcPts val="0"/>
              </a:spcAft>
              <a:buClr>
                <a:srgbClr val="000000"/>
              </a:buClr>
              <a:buSzPts val="6000"/>
              <a:buFont typeface="Arial"/>
              <a:buNone/>
            </a:pPr>
            <a:r>
              <a:rPr lang="en-US" sz="6000"/>
              <a:t>Tri Pod</a:t>
            </a:r>
            <a:r>
              <a:rPr b="0" i="0" lang="en-US" sz="6000" u="none" cap="none" strike="noStrike">
                <a:solidFill>
                  <a:srgbClr val="000000"/>
                </a:solidFill>
                <a:latin typeface="Arial"/>
                <a:ea typeface="Arial"/>
                <a:cs typeface="Arial"/>
                <a:sym typeface="Arial"/>
              </a:rPr>
              <a:t> Care</a:t>
            </a:r>
            <a:r>
              <a:rPr lang="en-US" sz="6000"/>
              <a:t> and</a:t>
            </a:r>
            <a:r>
              <a:rPr lang="en-US"/>
              <a:t>, </a:t>
            </a:r>
            <a:r>
              <a:rPr b="0" i="0" lang="en-US" sz="6000" u="none" cap="none" strike="noStrike">
                <a:solidFill>
                  <a:srgbClr val="000000"/>
                </a:solidFill>
                <a:latin typeface="Arial"/>
                <a:ea typeface="Arial"/>
                <a:cs typeface="Arial"/>
                <a:sym typeface="Arial"/>
              </a:rPr>
              <a:t>Maint</a:t>
            </a:r>
            <a:r>
              <a:rPr lang="en-US" sz="6000"/>
              <a:t>enance</a:t>
            </a:r>
            <a:endParaRPr sz="6000"/>
          </a:p>
          <a:p>
            <a:pPr indent="0" lvl="0" marL="0" marR="0" rtl="0" algn="ctr">
              <a:lnSpc>
                <a:spcPct val="100000"/>
              </a:lnSpc>
              <a:spcBef>
                <a:spcPts val="0"/>
              </a:spcBef>
              <a:spcAft>
                <a:spcPts val="0"/>
              </a:spcAft>
              <a:buClr>
                <a:srgbClr val="000000"/>
              </a:buClr>
              <a:buSzPts val="6000"/>
              <a:buFont typeface="Arial"/>
              <a:buNone/>
            </a:pPr>
            <a:r>
              <a:rPr lang="en-US" sz="6000"/>
              <a:t>Tri Pod </a:t>
            </a:r>
            <a:r>
              <a:rPr b="0" i="0" lang="en-US" sz="6000" u="none" cap="none" strike="noStrike">
                <a:solidFill>
                  <a:srgbClr val="000000"/>
                </a:solidFill>
                <a:latin typeface="Arial"/>
                <a:ea typeface="Arial"/>
                <a:cs typeface="Arial"/>
                <a:sym typeface="Arial"/>
              </a:rPr>
              <a:t>Set</a:t>
            </a:r>
            <a:r>
              <a:rPr lang="en-US" sz="6000"/>
              <a:t> Up</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descr="Header Slide.JPG" id="698" name="Google Shape;698;p4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699" name="Google Shape;699;p4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4400"/>
              <a:buFont typeface="Comic Sans MS"/>
              <a:buNone/>
            </a:pPr>
            <a:r>
              <a:rPr b="1" i="0" lang="en-US" sz="4400" u="none">
                <a:solidFill>
                  <a:srgbClr val="FF0000"/>
                </a:solidFill>
                <a:latin typeface="Comic Sans MS"/>
                <a:ea typeface="Comic Sans MS"/>
                <a:cs typeface="Comic Sans MS"/>
                <a:sym typeface="Comic Sans MS"/>
              </a:rPr>
              <a:t>Precise Digital Leveling</a:t>
            </a:r>
            <a:endParaRPr/>
          </a:p>
        </p:txBody>
      </p:sp>
      <p:sp>
        <p:nvSpPr>
          <p:cNvPr id="700" name="Google Shape;700;p4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98989"/>
              </a:buClr>
              <a:buSzPts val="3200"/>
              <a:buNone/>
            </a:pPr>
            <a:r>
              <a:rPr b="0" i="0" lang="en-US" sz="3200" u="none">
                <a:solidFill>
                  <a:srgbClr val="898989"/>
                </a:solidFill>
                <a:latin typeface="Times New Roman"/>
                <a:ea typeface="Times New Roman"/>
                <a:cs typeface="Times New Roman"/>
                <a:sym typeface="Times New Roman"/>
              </a:rPr>
              <a:t>Section 3</a:t>
            </a:r>
            <a:endParaRPr/>
          </a:p>
          <a:p>
            <a:pPr indent="0" lvl="0" marL="0" rtl="0" algn="ctr">
              <a:lnSpc>
                <a:spcPct val="100000"/>
              </a:lnSpc>
              <a:spcBef>
                <a:spcPts val="640"/>
              </a:spcBef>
              <a:spcAft>
                <a:spcPts val="0"/>
              </a:spcAft>
              <a:buClr>
                <a:srgbClr val="898989"/>
              </a:buClr>
              <a:buSzPts val="3200"/>
              <a:buNone/>
            </a:pPr>
            <a:r>
              <a:rPr b="0" i="0" lang="en-US" sz="3200" u="none">
                <a:solidFill>
                  <a:srgbClr val="898989"/>
                </a:solidFill>
                <a:latin typeface="Times New Roman"/>
                <a:ea typeface="Times New Roman"/>
                <a:cs typeface="Times New Roman"/>
                <a:sym typeface="Times New Roman"/>
              </a:rPr>
              <a:t>Collimation Check and Field Notes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48"/>
          <p:cNvSpPr txBox="1"/>
          <p:nvPr>
            <p:ph type="title"/>
          </p:nvPr>
        </p:nvSpPr>
        <p:spPr>
          <a:xfrm>
            <a:off x="609600" y="533400"/>
            <a:ext cx="7962900" cy="1739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Comic Sans MS"/>
              <a:buNone/>
            </a:pPr>
            <a:r>
              <a:rPr b="1" i="0" lang="en-US" sz="4000" u="none">
                <a:solidFill>
                  <a:schemeClr val="dk1"/>
                </a:solidFill>
                <a:latin typeface="Comic Sans MS"/>
                <a:ea typeface="Comic Sans MS"/>
                <a:cs typeface="Comic Sans MS"/>
                <a:sym typeface="Comic Sans MS"/>
              </a:rPr>
              <a:t>Collimation Check</a:t>
            </a:r>
            <a:br>
              <a:rPr b="1" i="0" lang="en-US" sz="4000" u="none">
                <a:solidFill>
                  <a:schemeClr val="dk1"/>
                </a:solidFill>
                <a:latin typeface="Comic Sans MS"/>
                <a:ea typeface="Comic Sans MS"/>
                <a:cs typeface="Comic Sans MS"/>
                <a:sym typeface="Comic Sans MS"/>
              </a:rPr>
            </a:br>
            <a:r>
              <a:rPr b="1" i="0" lang="en-US" sz="4000" u="none">
                <a:solidFill>
                  <a:schemeClr val="dk1"/>
                </a:solidFill>
                <a:latin typeface="Comic Sans MS"/>
                <a:ea typeface="Comic Sans MS"/>
                <a:cs typeface="Comic Sans MS"/>
                <a:sym typeface="Comic Sans MS"/>
              </a:rPr>
              <a:t>C-Check</a:t>
            </a:r>
            <a:br>
              <a:rPr b="1" i="0" lang="en-US" sz="4000" u="none">
                <a:solidFill>
                  <a:schemeClr val="dk1"/>
                </a:solidFill>
                <a:latin typeface="Comic Sans MS"/>
                <a:ea typeface="Comic Sans MS"/>
                <a:cs typeface="Comic Sans MS"/>
                <a:sym typeface="Comic Sans MS"/>
              </a:rPr>
            </a:br>
            <a:r>
              <a:rPr b="1" i="0" lang="en-US" sz="4000" u="none">
                <a:solidFill>
                  <a:schemeClr val="dk1"/>
                </a:solidFill>
                <a:latin typeface="Comic Sans MS"/>
                <a:ea typeface="Comic Sans MS"/>
                <a:cs typeface="Comic Sans MS"/>
                <a:sym typeface="Comic Sans MS"/>
              </a:rPr>
              <a:t>Peg Test</a:t>
            </a:r>
            <a:endParaRPr/>
          </a:p>
        </p:txBody>
      </p:sp>
      <p:pic>
        <p:nvPicPr>
          <p:cNvPr id="706" name="Google Shape;706;p48"/>
          <p:cNvPicPr preferRelativeResize="0"/>
          <p:nvPr>
            <p:ph idx="1" type="body"/>
          </p:nvPr>
        </p:nvPicPr>
        <p:blipFill rotWithShape="1">
          <a:blip r:embed="rId3">
            <a:alphaModFix/>
          </a:blip>
          <a:srcRect b="28059" l="4892" r="28132" t="14029"/>
          <a:stretch/>
        </p:blipFill>
        <p:spPr>
          <a:xfrm>
            <a:off x="292100" y="2382837"/>
            <a:ext cx="4038600" cy="2933700"/>
          </a:xfrm>
          <a:prstGeom prst="rect">
            <a:avLst/>
          </a:prstGeom>
          <a:noFill/>
          <a:ln cap="flat" cmpd="sng" w="9525">
            <a:solidFill>
              <a:schemeClr val="dk1"/>
            </a:solidFill>
            <a:prstDash val="solid"/>
            <a:miter lim="524288"/>
            <a:headEnd len="sm" w="sm" type="none"/>
            <a:tailEnd len="sm" w="sm" type="none"/>
          </a:ln>
        </p:spPr>
      </p:pic>
      <p:pic>
        <p:nvPicPr>
          <p:cNvPr id="707" name="Google Shape;707;p48"/>
          <p:cNvPicPr preferRelativeResize="0"/>
          <p:nvPr>
            <p:ph idx="2" type="body"/>
          </p:nvPr>
        </p:nvPicPr>
        <p:blipFill rotWithShape="1">
          <a:blip r:embed="rId4">
            <a:alphaModFix/>
          </a:blip>
          <a:srcRect b="21161" l="4716" r="27672" t="14158"/>
          <a:stretch/>
        </p:blipFill>
        <p:spPr>
          <a:xfrm>
            <a:off x="4730750" y="3500437"/>
            <a:ext cx="4221162" cy="2933700"/>
          </a:xfrm>
          <a:prstGeom prst="rect">
            <a:avLst/>
          </a:prstGeom>
          <a:noFill/>
          <a:ln cap="flat" cmpd="sng" w="9525">
            <a:solidFill>
              <a:schemeClr val="dk1"/>
            </a:solidFill>
            <a:prstDash val="solid"/>
            <a:miter lim="524288"/>
            <a:headEnd len="sm" w="sm" type="none"/>
            <a:tailEnd len="sm" w="sm" type="none"/>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49"/>
          <p:cNvSpPr txBox="1"/>
          <p:nvPr>
            <p:ph idx="1" type="body"/>
          </p:nvPr>
        </p:nvSpPr>
        <p:spPr>
          <a:xfrm>
            <a:off x="228600" y="1219200"/>
            <a:ext cx="8483600" cy="51990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Font typeface="Arial"/>
              <a:buChar char="•"/>
            </a:pPr>
            <a:r>
              <a:rPr b="1" i="0" lang="en-US" sz="2800" u="none">
                <a:solidFill>
                  <a:schemeClr val="dk1"/>
                </a:solidFill>
                <a:latin typeface="Comic Sans MS"/>
                <a:ea typeface="Comic Sans MS"/>
                <a:cs typeface="Comic Sans MS"/>
                <a:sym typeface="Comic Sans MS"/>
              </a:rPr>
              <a:t>Allow instrument and rods to acclimate prior to performing the collimation and/or leveling (allow equipment to adjust to the working environment for 10 minutes or more)</a:t>
            </a:r>
            <a:endParaRPr/>
          </a:p>
          <a:p>
            <a:pPr indent="-342900" lvl="0" marL="342900" rtl="0" algn="l">
              <a:lnSpc>
                <a:spcPct val="100000"/>
              </a:lnSpc>
              <a:spcBef>
                <a:spcPts val="2660"/>
              </a:spcBef>
              <a:spcAft>
                <a:spcPts val="0"/>
              </a:spcAft>
              <a:buClr>
                <a:schemeClr val="dk1"/>
              </a:buClr>
              <a:buSzPts val="2800"/>
              <a:buFont typeface="Arial"/>
              <a:buChar char="•"/>
            </a:pPr>
            <a:r>
              <a:rPr b="1" i="0" lang="en-US" sz="2800" u="none">
                <a:solidFill>
                  <a:schemeClr val="dk1"/>
                </a:solidFill>
                <a:latin typeface="Comic Sans MS"/>
                <a:ea typeface="Comic Sans MS"/>
                <a:cs typeface="Comic Sans MS"/>
                <a:sym typeface="Comic Sans MS"/>
              </a:rPr>
              <a:t>Perform Collimation Check on level ground at the work site in the work environment </a:t>
            </a:r>
            <a:endParaRPr/>
          </a:p>
          <a:p>
            <a:pPr indent="-342900" lvl="0" marL="342900" rtl="0" algn="l">
              <a:lnSpc>
                <a:spcPct val="100000"/>
              </a:lnSpc>
              <a:spcBef>
                <a:spcPts val="2660"/>
              </a:spcBef>
              <a:spcAft>
                <a:spcPts val="0"/>
              </a:spcAft>
              <a:buClr>
                <a:schemeClr val="dk1"/>
              </a:buClr>
              <a:buSzPts val="2800"/>
              <a:buFont typeface="Arial"/>
              <a:buChar char="•"/>
            </a:pPr>
            <a:r>
              <a:rPr b="1" i="0" lang="en-US" sz="2800" u="none">
                <a:solidFill>
                  <a:schemeClr val="dk1"/>
                </a:solidFill>
                <a:latin typeface="Comic Sans MS"/>
                <a:ea typeface="Comic Sans MS"/>
                <a:cs typeface="Comic Sans MS"/>
                <a:sym typeface="Comic Sans MS"/>
              </a:rPr>
              <a:t>Perform a Collimation Check at the beginning of every day that geodetic leveling is performed or when the level is jarred or any time there is a question about the instrument  </a:t>
            </a:r>
            <a:endParaRPr/>
          </a:p>
        </p:txBody>
      </p:sp>
      <p:sp>
        <p:nvSpPr>
          <p:cNvPr id="713" name="Google Shape;713;p49"/>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Comic Sans MS"/>
              <a:buNone/>
            </a:pPr>
            <a:r>
              <a:rPr b="1" i="0" lang="en-US" sz="4000" u="none">
                <a:solidFill>
                  <a:schemeClr val="dk1"/>
                </a:solidFill>
                <a:latin typeface="Comic Sans MS"/>
                <a:ea typeface="Comic Sans MS"/>
                <a:cs typeface="Comic Sans MS"/>
                <a:sym typeface="Comic Sans MS"/>
              </a:rPr>
              <a:t>Collimation Check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2">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5"/>
          <p:cNvSpPr txBox="1"/>
          <p:nvPr/>
        </p:nvSpPr>
        <p:spPr>
          <a:xfrm>
            <a:off x="820351" y="3004458"/>
            <a:ext cx="732444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0" u="none" cap="none" strike="noStrike">
                <a:solidFill>
                  <a:srgbClr val="000000"/>
                </a:solidFill>
                <a:latin typeface="Arial"/>
                <a:ea typeface="Arial"/>
                <a:cs typeface="Arial"/>
                <a:sym typeface="Arial"/>
              </a:rPr>
              <a:t>Safety is Paramount!</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50"/>
          <p:cNvSpPr txBox="1"/>
          <p:nvPr>
            <p:ph idx="1" type="body"/>
          </p:nvPr>
        </p:nvSpPr>
        <p:spPr>
          <a:xfrm>
            <a:off x="419100" y="1131887"/>
            <a:ext cx="8547100" cy="5541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400"/>
              <a:buFont typeface="Arial"/>
              <a:buChar char="•"/>
            </a:pPr>
            <a:r>
              <a:rPr b="1" i="0" lang="en-US" sz="2400" u="none">
                <a:solidFill>
                  <a:schemeClr val="dk1"/>
                </a:solidFill>
                <a:latin typeface="Comic Sans MS"/>
                <a:ea typeface="Comic Sans MS"/>
                <a:cs typeface="Comic Sans MS"/>
                <a:sym typeface="Comic Sans MS"/>
              </a:rPr>
              <a:t>Perform a Collimation Check whenever the ambient temperature changes more than 10 degrees Celsius during the course of leveling during the day </a:t>
            </a:r>
            <a:endParaRPr/>
          </a:p>
          <a:p>
            <a:pPr indent="-342900" lvl="0" marL="342900" rtl="0" algn="l">
              <a:lnSpc>
                <a:spcPct val="100000"/>
              </a:lnSpc>
              <a:spcBef>
                <a:spcPts val="1680"/>
              </a:spcBef>
              <a:spcAft>
                <a:spcPts val="0"/>
              </a:spcAft>
              <a:buClr>
                <a:schemeClr val="dk1"/>
              </a:buClr>
              <a:buSzPts val="2400"/>
              <a:buFont typeface="Arial"/>
              <a:buChar char="•"/>
            </a:pPr>
            <a:r>
              <a:rPr b="1" i="0" lang="en-US" sz="2400" u="none">
                <a:solidFill>
                  <a:schemeClr val="dk1"/>
                </a:solidFill>
                <a:latin typeface="Comic Sans MS"/>
                <a:ea typeface="Comic Sans MS"/>
                <a:cs typeface="Comic Sans MS"/>
                <a:sym typeface="Comic Sans MS"/>
              </a:rPr>
              <a:t>Remove parallax and sharply focus the instrument and ensure all circular levels are in adjustment  </a:t>
            </a:r>
            <a:endParaRPr/>
          </a:p>
          <a:p>
            <a:pPr indent="-342900" lvl="0" marL="342900" rtl="0" algn="l">
              <a:lnSpc>
                <a:spcPct val="100000"/>
              </a:lnSpc>
              <a:spcBef>
                <a:spcPts val="1680"/>
              </a:spcBef>
              <a:spcAft>
                <a:spcPts val="0"/>
              </a:spcAft>
              <a:buClr>
                <a:schemeClr val="dk1"/>
              </a:buClr>
              <a:buSzPts val="2400"/>
              <a:buFont typeface="Noto Sans Symbols"/>
              <a:buChar char="∙"/>
            </a:pPr>
            <a:r>
              <a:rPr b="1" i="0" lang="en-US" sz="2400" u="none">
                <a:solidFill>
                  <a:schemeClr val="dk1"/>
                </a:solidFill>
                <a:latin typeface="Comic Sans MS"/>
                <a:ea typeface="Comic Sans MS"/>
                <a:cs typeface="Comic Sans MS"/>
                <a:sym typeface="Comic Sans MS"/>
              </a:rPr>
              <a:t>Apply collimation to all future measurements (also note in digital data files that this correction has been applied to all measurements)</a:t>
            </a:r>
            <a:endParaRPr/>
          </a:p>
          <a:p>
            <a:pPr indent="-342900" lvl="0" marL="342900" rtl="0" algn="l">
              <a:lnSpc>
                <a:spcPct val="100000"/>
              </a:lnSpc>
              <a:spcBef>
                <a:spcPts val="1680"/>
              </a:spcBef>
              <a:spcAft>
                <a:spcPts val="0"/>
              </a:spcAft>
              <a:buClr>
                <a:schemeClr val="dk1"/>
              </a:buClr>
              <a:buSzPts val="2400"/>
              <a:buFont typeface="Noto Sans Symbols"/>
              <a:buChar char="∙"/>
            </a:pPr>
            <a:r>
              <a:rPr b="1" i="0" lang="en-US" sz="2400" u="none">
                <a:solidFill>
                  <a:schemeClr val="dk1"/>
                </a:solidFill>
                <a:latin typeface="Comic Sans MS"/>
                <a:ea typeface="Comic Sans MS"/>
                <a:cs typeface="Comic Sans MS"/>
                <a:sym typeface="Comic Sans MS"/>
              </a:rPr>
              <a:t>Record collimation (arc-seconds) on Backup Recording Sheet</a:t>
            </a:r>
            <a:endParaRPr/>
          </a:p>
        </p:txBody>
      </p:sp>
      <p:sp>
        <p:nvSpPr>
          <p:cNvPr id="720" name="Google Shape;720;p50"/>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Comic Sans MS"/>
              <a:buNone/>
            </a:pPr>
            <a:r>
              <a:rPr b="1" i="0" lang="en-US" sz="4000" u="none">
                <a:solidFill>
                  <a:schemeClr val="dk1"/>
                </a:solidFill>
                <a:latin typeface="Comic Sans MS"/>
                <a:ea typeface="Comic Sans MS"/>
                <a:cs typeface="Comic Sans MS"/>
                <a:sym typeface="Comic Sans MS"/>
              </a:rPr>
              <a:t>Collimation Check (continued)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51"/>
          <p:cNvSpPr txBox="1"/>
          <p:nvPr/>
        </p:nvSpPr>
        <p:spPr>
          <a:xfrm>
            <a:off x="762000" y="2286000"/>
            <a:ext cx="76200" cy="1981200"/>
          </a:xfrm>
          <a:prstGeom prst="rect">
            <a:avLst/>
          </a:prstGeom>
          <a:solidFill>
            <a:srgbClr val="CC00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27" name="Google Shape;727;p51"/>
          <p:cNvSpPr txBox="1"/>
          <p:nvPr/>
        </p:nvSpPr>
        <p:spPr>
          <a:xfrm>
            <a:off x="4381500" y="2209800"/>
            <a:ext cx="76200" cy="19812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28" name="Google Shape;728;p51"/>
          <p:cNvSpPr txBox="1"/>
          <p:nvPr/>
        </p:nvSpPr>
        <p:spPr>
          <a:xfrm>
            <a:off x="533400" y="533400"/>
            <a:ext cx="7816850" cy="106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200"/>
              <a:buFont typeface="Comic Sans MS"/>
              <a:buNone/>
            </a:pPr>
            <a:r>
              <a:rPr b="1" i="0" lang="en-US" sz="3200" u="none" cap="none" strike="noStrike">
                <a:solidFill>
                  <a:srgbClr val="FF0000"/>
                </a:solidFill>
                <a:latin typeface="Comic Sans MS"/>
                <a:ea typeface="Comic Sans MS"/>
                <a:cs typeface="Comic Sans MS"/>
                <a:sym typeface="Comic Sans MS"/>
              </a:rPr>
              <a:t>Collimation Check - Kukkamaki Method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ts val="3200"/>
              <a:buFont typeface="Comic Sans MS"/>
              <a:buNone/>
            </a:pPr>
            <a:r>
              <a:rPr b="1" i="0" lang="en-US" sz="3200" u="none" cap="none" strike="noStrike">
                <a:solidFill>
                  <a:srgbClr val="FF0000"/>
                </a:solidFill>
                <a:latin typeface="Comic Sans MS"/>
                <a:ea typeface="Comic Sans MS"/>
                <a:cs typeface="Comic Sans MS"/>
                <a:sym typeface="Comic Sans MS"/>
              </a:rPr>
              <a:t>A x B x</a:t>
            </a:r>
            <a:endParaRPr b="0" i="0" sz="1400" u="none" cap="none" strike="noStrike">
              <a:solidFill>
                <a:srgbClr val="000000"/>
              </a:solidFill>
              <a:latin typeface="Arial"/>
              <a:ea typeface="Arial"/>
              <a:cs typeface="Arial"/>
              <a:sym typeface="Arial"/>
            </a:endParaRPr>
          </a:p>
        </p:txBody>
      </p:sp>
      <p:sp>
        <p:nvSpPr>
          <p:cNvPr id="729" name="Google Shape;729;p51"/>
          <p:cNvSpPr/>
          <p:nvPr/>
        </p:nvSpPr>
        <p:spPr>
          <a:xfrm>
            <a:off x="768350" y="42735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30" name="Google Shape;730;p51"/>
          <p:cNvSpPr/>
          <p:nvPr/>
        </p:nvSpPr>
        <p:spPr>
          <a:xfrm>
            <a:off x="4387850" y="4200525"/>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731" name="Google Shape;731;p51"/>
          <p:cNvCxnSpPr/>
          <p:nvPr/>
        </p:nvCxnSpPr>
        <p:spPr>
          <a:xfrm>
            <a:off x="7874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732" name="Google Shape;732;p51"/>
          <p:cNvCxnSpPr/>
          <p:nvPr/>
        </p:nvCxnSpPr>
        <p:spPr>
          <a:xfrm>
            <a:off x="2616200" y="46228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733" name="Google Shape;733;p51"/>
          <p:cNvCxnSpPr/>
          <p:nvPr/>
        </p:nvCxnSpPr>
        <p:spPr>
          <a:xfrm>
            <a:off x="44196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734" name="Google Shape;734;p51"/>
          <p:cNvCxnSpPr/>
          <p:nvPr/>
        </p:nvCxnSpPr>
        <p:spPr>
          <a:xfrm>
            <a:off x="79883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735" name="Google Shape;735;p51"/>
          <p:cNvCxnSpPr/>
          <p:nvPr/>
        </p:nvCxnSpPr>
        <p:spPr>
          <a:xfrm>
            <a:off x="787400" y="5041900"/>
            <a:ext cx="1827212" cy="0"/>
          </a:xfrm>
          <a:prstGeom prst="straightConnector1">
            <a:avLst/>
          </a:prstGeom>
          <a:noFill/>
          <a:ln cap="flat" cmpd="sng" w="9525">
            <a:solidFill>
              <a:schemeClr val="dk1"/>
            </a:solidFill>
            <a:prstDash val="solid"/>
            <a:miter lim="800000"/>
            <a:headEnd len="med" w="med" type="triangle"/>
            <a:tailEnd len="med" w="med" type="triangle"/>
          </a:ln>
        </p:spPr>
      </p:cxnSp>
      <p:sp>
        <p:nvSpPr>
          <p:cNvPr id="736" name="Google Shape;736;p51"/>
          <p:cNvSpPr txBox="1"/>
          <p:nvPr/>
        </p:nvSpPr>
        <p:spPr>
          <a:xfrm>
            <a:off x="1343025" y="4867275"/>
            <a:ext cx="739775"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10 m</a:t>
            </a:r>
            <a:endParaRPr b="0" i="0" sz="1400" u="none" cap="none" strike="noStrike">
              <a:solidFill>
                <a:srgbClr val="000000"/>
              </a:solidFill>
              <a:latin typeface="Arial"/>
              <a:ea typeface="Arial"/>
              <a:cs typeface="Arial"/>
              <a:sym typeface="Arial"/>
            </a:endParaRPr>
          </a:p>
        </p:txBody>
      </p:sp>
      <p:cxnSp>
        <p:nvCxnSpPr>
          <p:cNvPr id="737" name="Google Shape;737;p51"/>
          <p:cNvCxnSpPr/>
          <p:nvPr/>
        </p:nvCxnSpPr>
        <p:spPr>
          <a:xfrm>
            <a:off x="2614612" y="5040312"/>
            <a:ext cx="1804987" cy="1587"/>
          </a:xfrm>
          <a:prstGeom prst="straightConnector1">
            <a:avLst/>
          </a:prstGeom>
          <a:noFill/>
          <a:ln cap="flat" cmpd="sng" w="9525">
            <a:solidFill>
              <a:schemeClr val="dk1"/>
            </a:solidFill>
            <a:prstDash val="solid"/>
            <a:miter lim="800000"/>
            <a:headEnd len="med" w="med" type="triangle"/>
            <a:tailEnd len="med" w="med" type="triangle"/>
          </a:ln>
        </p:spPr>
      </p:cxnSp>
      <p:sp>
        <p:nvSpPr>
          <p:cNvPr id="738" name="Google Shape;738;p51"/>
          <p:cNvSpPr txBox="1"/>
          <p:nvPr/>
        </p:nvSpPr>
        <p:spPr>
          <a:xfrm>
            <a:off x="3095625" y="4854575"/>
            <a:ext cx="739775"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10 m</a:t>
            </a:r>
            <a:endParaRPr b="0" i="0" sz="1400" u="none" cap="none" strike="noStrike">
              <a:solidFill>
                <a:srgbClr val="000000"/>
              </a:solidFill>
              <a:latin typeface="Arial"/>
              <a:ea typeface="Arial"/>
              <a:cs typeface="Arial"/>
              <a:sym typeface="Arial"/>
            </a:endParaRPr>
          </a:p>
        </p:txBody>
      </p:sp>
      <p:cxnSp>
        <p:nvCxnSpPr>
          <p:cNvPr id="739" name="Google Shape;739;p51"/>
          <p:cNvCxnSpPr/>
          <p:nvPr/>
        </p:nvCxnSpPr>
        <p:spPr>
          <a:xfrm>
            <a:off x="4419600" y="5041900"/>
            <a:ext cx="3568700" cy="0"/>
          </a:xfrm>
          <a:prstGeom prst="straightConnector1">
            <a:avLst/>
          </a:prstGeom>
          <a:noFill/>
          <a:ln cap="flat" cmpd="sng" w="9525">
            <a:solidFill>
              <a:schemeClr val="dk1"/>
            </a:solidFill>
            <a:prstDash val="solid"/>
            <a:miter lim="800000"/>
            <a:headEnd len="med" w="med" type="triangle"/>
            <a:tailEnd len="med" w="med" type="triangle"/>
          </a:ln>
        </p:spPr>
      </p:cxnSp>
      <p:sp>
        <p:nvSpPr>
          <p:cNvPr id="740" name="Google Shape;740;p51"/>
          <p:cNvSpPr txBox="1"/>
          <p:nvPr/>
        </p:nvSpPr>
        <p:spPr>
          <a:xfrm>
            <a:off x="5902325" y="4854575"/>
            <a:ext cx="739775"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20 m</a:t>
            </a:r>
            <a:endParaRPr b="0" i="0" sz="1400" u="none" cap="none" strike="noStrike">
              <a:solidFill>
                <a:srgbClr val="000000"/>
              </a:solidFill>
              <a:latin typeface="Arial"/>
              <a:ea typeface="Arial"/>
              <a:cs typeface="Arial"/>
              <a:sym typeface="Arial"/>
            </a:endParaRPr>
          </a:p>
        </p:txBody>
      </p:sp>
      <p:sp>
        <p:nvSpPr>
          <p:cNvPr id="741" name="Google Shape;741;p51"/>
          <p:cNvSpPr txBox="1"/>
          <p:nvPr/>
        </p:nvSpPr>
        <p:spPr>
          <a:xfrm>
            <a:off x="1868487" y="2441575"/>
            <a:ext cx="1406525"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Instrument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Position 1</a:t>
            </a:r>
            <a:endParaRPr b="0" i="0" sz="1400" u="none" cap="none" strike="noStrike">
              <a:solidFill>
                <a:srgbClr val="000000"/>
              </a:solidFill>
              <a:latin typeface="Arial"/>
              <a:ea typeface="Arial"/>
              <a:cs typeface="Arial"/>
              <a:sym typeface="Arial"/>
            </a:endParaRPr>
          </a:p>
        </p:txBody>
      </p:sp>
      <p:sp>
        <p:nvSpPr>
          <p:cNvPr id="742" name="Google Shape;742;p51"/>
          <p:cNvSpPr txBox="1"/>
          <p:nvPr/>
        </p:nvSpPr>
        <p:spPr>
          <a:xfrm>
            <a:off x="7265987" y="2352675"/>
            <a:ext cx="1406525"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Instrument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Position 2</a:t>
            </a:r>
            <a:endParaRPr b="0" i="0" sz="1400" u="none" cap="none" strike="noStrike">
              <a:solidFill>
                <a:srgbClr val="000000"/>
              </a:solidFill>
              <a:latin typeface="Arial"/>
              <a:ea typeface="Arial"/>
              <a:cs typeface="Arial"/>
              <a:sym typeface="Arial"/>
            </a:endParaRPr>
          </a:p>
        </p:txBody>
      </p:sp>
      <p:sp>
        <p:nvSpPr>
          <p:cNvPr id="743" name="Google Shape;743;p51"/>
          <p:cNvSpPr txBox="1"/>
          <p:nvPr/>
        </p:nvSpPr>
        <p:spPr>
          <a:xfrm>
            <a:off x="415925" y="1819275"/>
            <a:ext cx="85090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Rod A</a:t>
            </a:r>
            <a:endParaRPr b="0" i="0" sz="1400" u="none" cap="none" strike="noStrike">
              <a:solidFill>
                <a:srgbClr val="000000"/>
              </a:solidFill>
              <a:latin typeface="Arial"/>
              <a:ea typeface="Arial"/>
              <a:cs typeface="Arial"/>
              <a:sym typeface="Arial"/>
            </a:endParaRPr>
          </a:p>
        </p:txBody>
      </p:sp>
      <p:sp>
        <p:nvSpPr>
          <p:cNvPr id="744" name="Google Shape;744;p51"/>
          <p:cNvSpPr txBox="1"/>
          <p:nvPr/>
        </p:nvSpPr>
        <p:spPr>
          <a:xfrm>
            <a:off x="3997325" y="1755775"/>
            <a:ext cx="828675"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Rod B</a:t>
            </a:r>
            <a:endParaRPr b="0" i="0" sz="1400" u="none" cap="none" strike="noStrike">
              <a:solidFill>
                <a:srgbClr val="000000"/>
              </a:solidFill>
              <a:latin typeface="Arial"/>
              <a:ea typeface="Arial"/>
              <a:cs typeface="Arial"/>
              <a:sym typeface="Arial"/>
            </a:endParaRPr>
          </a:p>
        </p:txBody>
      </p:sp>
      <p:grpSp>
        <p:nvGrpSpPr>
          <p:cNvPr id="745" name="Google Shape;745;p51"/>
          <p:cNvGrpSpPr/>
          <p:nvPr/>
        </p:nvGrpSpPr>
        <p:grpSpPr>
          <a:xfrm>
            <a:off x="193675" y="2251075"/>
            <a:ext cx="603250" cy="2146300"/>
            <a:chOff x="122" y="1418"/>
            <a:chExt cx="380" cy="1352"/>
          </a:xfrm>
        </p:grpSpPr>
        <p:cxnSp>
          <p:nvCxnSpPr>
            <p:cNvPr id="746" name="Google Shape;746;p51"/>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747" name="Google Shape;747;p51"/>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748" name="Google Shape;748;p51"/>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749" name="Google Shape;749;p51"/>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750" name="Google Shape;750;p51"/>
          <p:cNvGrpSpPr/>
          <p:nvPr/>
        </p:nvGrpSpPr>
        <p:grpSpPr>
          <a:xfrm flipH="1">
            <a:off x="4422775" y="2174875"/>
            <a:ext cx="603250" cy="2146300"/>
            <a:chOff x="122" y="1418"/>
            <a:chExt cx="380" cy="1352"/>
          </a:xfrm>
        </p:grpSpPr>
        <p:cxnSp>
          <p:nvCxnSpPr>
            <p:cNvPr id="751" name="Google Shape;751;p51"/>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752" name="Google Shape;752;p51"/>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753" name="Google Shape;753;p51"/>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754" name="Google Shape;754;p51"/>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755" name="Google Shape;755;p51"/>
          <p:cNvGrpSpPr/>
          <p:nvPr/>
        </p:nvGrpSpPr>
        <p:grpSpPr>
          <a:xfrm>
            <a:off x="2171700" y="3149600"/>
            <a:ext cx="914400" cy="1301750"/>
            <a:chOff x="3576" y="648"/>
            <a:chExt cx="576" cy="820"/>
          </a:xfrm>
        </p:grpSpPr>
        <p:cxnSp>
          <p:nvCxnSpPr>
            <p:cNvPr id="756" name="Google Shape;756;p51"/>
            <p:cNvCxnSpPr/>
            <p:nvPr/>
          </p:nvCxnSpPr>
          <p:spPr>
            <a:xfrm flipH="1">
              <a:off x="3576" y="72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757" name="Google Shape;757;p51"/>
            <p:cNvCxnSpPr/>
            <p:nvPr/>
          </p:nvCxnSpPr>
          <p:spPr>
            <a:xfrm flipH="1" rot="10800000">
              <a:off x="3578" y="71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758" name="Google Shape;758;p51"/>
            <p:cNvCxnSpPr/>
            <p:nvPr/>
          </p:nvCxnSpPr>
          <p:spPr>
            <a:xfrm>
              <a:off x="3854" y="72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759" name="Google Shape;759;p51"/>
            <p:cNvCxnSpPr/>
            <p:nvPr/>
          </p:nvCxnSpPr>
          <p:spPr>
            <a:xfrm flipH="1" rot="10800000">
              <a:off x="3864" y="72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760" name="Google Shape;760;p51"/>
            <p:cNvCxnSpPr/>
            <p:nvPr/>
          </p:nvCxnSpPr>
          <p:spPr>
            <a:xfrm>
              <a:off x="3872" y="72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761" name="Google Shape;761;p51"/>
            <p:cNvCxnSpPr/>
            <p:nvPr/>
          </p:nvCxnSpPr>
          <p:spPr>
            <a:xfrm rot="10800000">
              <a:off x="3884" y="72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762" name="Google Shape;762;p51"/>
            <p:cNvSpPr txBox="1"/>
            <p:nvPr/>
          </p:nvSpPr>
          <p:spPr>
            <a:xfrm>
              <a:off x="3794" y="64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763" name="Google Shape;763;p51"/>
            <p:cNvCxnSpPr/>
            <p:nvPr/>
          </p:nvCxnSpPr>
          <p:spPr>
            <a:xfrm>
              <a:off x="3828" y="718"/>
              <a:ext cx="74" cy="2"/>
            </a:xfrm>
            <a:prstGeom prst="straightConnector1">
              <a:avLst/>
            </a:prstGeom>
            <a:noFill/>
            <a:ln cap="flat" cmpd="sng" w="57150">
              <a:solidFill>
                <a:schemeClr val="dk1"/>
              </a:solidFill>
              <a:prstDash val="solid"/>
              <a:miter lim="800000"/>
              <a:headEnd len="sm" w="sm" type="none"/>
              <a:tailEnd len="sm" w="sm" type="none"/>
            </a:ln>
          </p:spPr>
        </p:cxnSp>
        <p:sp>
          <p:nvSpPr>
            <p:cNvPr id="764" name="Google Shape;764;p51"/>
            <p:cNvSpPr txBox="1"/>
            <p:nvPr/>
          </p:nvSpPr>
          <p:spPr>
            <a:xfrm>
              <a:off x="3752" y="66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65" name="Google Shape;765;p51"/>
            <p:cNvSpPr txBox="1"/>
            <p:nvPr/>
          </p:nvSpPr>
          <p:spPr>
            <a:xfrm>
              <a:off x="3930" y="66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66" name="Google Shape;766;p51"/>
          <p:cNvGrpSpPr/>
          <p:nvPr/>
        </p:nvGrpSpPr>
        <p:grpSpPr>
          <a:xfrm>
            <a:off x="7531100" y="3213100"/>
            <a:ext cx="914400" cy="1301750"/>
            <a:chOff x="3576" y="648"/>
            <a:chExt cx="576" cy="820"/>
          </a:xfrm>
        </p:grpSpPr>
        <p:cxnSp>
          <p:nvCxnSpPr>
            <p:cNvPr id="767" name="Google Shape;767;p51"/>
            <p:cNvCxnSpPr/>
            <p:nvPr/>
          </p:nvCxnSpPr>
          <p:spPr>
            <a:xfrm flipH="1">
              <a:off x="3576" y="72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768" name="Google Shape;768;p51"/>
            <p:cNvCxnSpPr/>
            <p:nvPr/>
          </p:nvCxnSpPr>
          <p:spPr>
            <a:xfrm flipH="1" rot="10800000">
              <a:off x="3578" y="71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769" name="Google Shape;769;p51"/>
            <p:cNvCxnSpPr/>
            <p:nvPr/>
          </p:nvCxnSpPr>
          <p:spPr>
            <a:xfrm>
              <a:off x="3854" y="72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770" name="Google Shape;770;p51"/>
            <p:cNvCxnSpPr/>
            <p:nvPr/>
          </p:nvCxnSpPr>
          <p:spPr>
            <a:xfrm flipH="1" rot="10800000">
              <a:off x="3864" y="72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771" name="Google Shape;771;p51"/>
            <p:cNvCxnSpPr/>
            <p:nvPr/>
          </p:nvCxnSpPr>
          <p:spPr>
            <a:xfrm>
              <a:off x="3872" y="72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772" name="Google Shape;772;p51"/>
            <p:cNvCxnSpPr/>
            <p:nvPr/>
          </p:nvCxnSpPr>
          <p:spPr>
            <a:xfrm rot="10800000">
              <a:off x="3884" y="72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773" name="Google Shape;773;p51"/>
            <p:cNvSpPr txBox="1"/>
            <p:nvPr/>
          </p:nvSpPr>
          <p:spPr>
            <a:xfrm>
              <a:off x="3794" y="64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774" name="Google Shape;774;p51"/>
            <p:cNvCxnSpPr/>
            <p:nvPr/>
          </p:nvCxnSpPr>
          <p:spPr>
            <a:xfrm>
              <a:off x="3828" y="718"/>
              <a:ext cx="74" cy="2"/>
            </a:xfrm>
            <a:prstGeom prst="straightConnector1">
              <a:avLst/>
            </a:prstGeom>
            <a:noFill/>
            <a:ln cap="flat" cmpd="sng" w="57150">
              <a:solidFill>
                <a:schemeClr val="dk1"/>
              </a:solidFill>
              <a:prstDash val="solid"/>
              <a:miter lim="800000"/>
              <a:headEnd len="sm" w="sm" type="none"/>
              <a:tailEnd len="sm" w="sm" type="none"/>
            </a:ln>
          </p:spPr>
        </p:cxnSp>
        <p:sp>
          <p:nvSpPr>
            <p:cNvPr id="775" name="Google Shape;775;p51"/>
            <p:cNvSpPr txBox="1"/>
            <p:nvPr/>
          </p:nvSpPr>
          <p:spPr>
            <a:xfrm>
              <a:off x="3752" y="66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6" name="Google Shape;776;p51"/>
            <p:cNvSpPr txBox="1"/>
            <p:nvPr/>
          </p:nvSpPr>
          <p:spPr>
            <a:xfrm>
              <a:off x="3930" y="66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52"/>
          <p:cNvSpPr txBox="1"/>
          <p:nvPr/>
        </p:nvSpPr>
        <p:spPr>
          <a:xfrm>
            <a:off x="762000" y="2286000"/>
            <a:ext cx="76200" cy="1981200"/>
          </a:xfrm>
          <a:prstGeom prst="rect">
            <a:avLst/>
          </a:prstGeom>
          <a:solidFill>
            <a:srgbClr val="CC00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3" name="Google Shape;783;p52"/>
          <p:cNvSpPr txBox="1"/>
          <p:nvPr/>
        </p:nvSpPr>
        <p:spPr>
          <a:xfrm>
            <a:off x="4381500" y="2209800"/>
            <a:ext cx="76200" cy="19812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4" name="Google Shape;784;p52"/>
          <p:cNvSpPr/>
          <p:nvPr/>
        </p:nvSpPr>
        <p:spPr>
          <a:xfrm>
            <a:off x="768350" y="4270375"/>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5" name="Google Shape;785;p52"/>
          <p:cNvSpPr/>
          <p:nvPr/>
        </p:nvSpPr>
        <p:spPr>
          <a:xfrm>
            <a:off x="4387850" y="41973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786" name="Google Shape;786;p52"/>
          <p:cNvCxnSpPr/>
          <p:nvPr/>
        </p:nvCxnSpPr>
        <p:spPr>
          <a:xfrm>
            <a:off x="7874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787" name="Google Shape;787;p52"/>
          <p:cNvCxnSpPr/>
          <p:nvPr/>
        </p:nvCxnSpPr>
        <p:spPr>
          <a:xfrm>
            <a:off x="2616200" y="46228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788" name="Google Shape;788;p52"/>
          <p:cNvCxnSpPr/>
          <p:nvPr/>
        </p:nvCxnSpPr>
        <p:spPr>
          <a:xfrm>
            <a:off x="787400" y="5041900"/>
            <a:ext cx="1827212" cy="0"/>
          </a:xfrm>
          <a:prstGeom prst="straightConnector1">
            <a:avLst/>
          </a:prstGeom>
          <a:noFill/>
          <a:ln cap="flat" cmpd="sng" w="9525">
            <a:solidFill>
              <a:schemeClr val="dk1"/>
            </a:solidFill>
            <a:prstDash val="solid"/>
            <a:miter lim="800000"/>
            <a:headEnd len="med" w="med" type="triangle"/>
            <a:tailEnd len="med" w="med" type="triangle"/>
          </a:ln>
        </p:spPr>
      </p:cxnSp>
      <p:sp>
        <p:nvSpPr>
          <p:cNvPr id="789" name="Google Shape;789;p52"/>
          <p:cNvSpPr txBox="1"/>
          <p:nvPr/>
        </p:nvSpPr>
        <p:spPr>
          <a:xfrm>
            <a:off x="1330325" y="4867275"/>
            <a:ext cx="739775"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10 m</a:t>
            </a:r>
            <a:endParaRPr b="0" i="0" sz="1400" u="none" cap="none" strike="noStrike">
              <a:solidFill>
                <a:srgbClr val="000000"/>
              </a:solidFill>
              <a:latin typeface="Arial"/>
              <a:ea typeface="Arial"/>
              <a:cs typeface="Arial"/>
              <a:sym typeface="Arial"/>
            </a:endParaRPr>
          </a:p>
        </p:txBody>
      </p:sp>
      <p:sp>
        <p:nvSpPr>
          <p:cNvPr id="790" name="Google Shape;790;p52"/>
          <p:cNvSpPr txBox="1"/>
          <p:nvPr/>
        </p:nvSpPr>
        <p:spPr>
          <a:xfrm>
            <a:off x="415925" y="1819275"/>
            <a:ext cx="85090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Rod A</a:t>
            </a:r>
            <a:endParaRPr b="0" i="0" sz="1400" u="none" cap="none" strike="noStrike">
              <a:solidFill>
                <a:srgbClr val="000000"/>
              </a:solidFill>
              <a:latin typeface="Arial"/>
              <a:ea typeface="Arial"/>
              <a:cs typeface="Arial"/>
              <a:sym typeface="Arial"/>
            </a:endParaRPr>
          </a:p>
        </p:txBody>
      </p:sp>
      <p:sp>
        <p:nvSpPr>
          <p:cNvPr id="791" name="Google Shape;791;p52"/>
          <p:cNvSpPr txBox="1"/>
          <p:nvPr/>
        </p:nvSpPr>
        <p:spPr>
          <a:xfrm>
            <a:off x="3997325" y="1755775"/>
            <a:ext cx="828675"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Rod B</a:t>
            </a:r>
            <a:endParaRPr b="0" i="0" sz="1400" u="none" cap="none" strike="noStrike">
              <a:solidFill>
                <a:srgbClr val="000000"/>
              </a:solidFill>
              <a:latin typeface="Arial"/>
              <a:ea typeface="Arial"/>
              <a:cs typeface="Arial"/>
              <a:sym typeface="Arial"/>
            </a:endParaRPr>
          </a:p>
        </p:txBody>
      </p:sp>
      <p:cxnSp>
        <p:nvCxnSpPr>
          <p:cNvPr id="792" name="Google Shape;792;p52"/>
          <p:cNvCxnSpPr/>
          <p:nvPr/>
        </p:nvCxnSpPr>
        <p:spPr>
          <a:xfrm>
            <a:off x="863600" y="3263900"/>
            <a:ext cx="1625600" cy="0"/>
          </a:xfrm>
          <a:prstGeom prst="straightConnector1">
            <a:avLst/>
          </a:prstGeom>
          <a:noFill/>
          <a:ln cap="flat" cmpd="sng" w="28575">
            <a:solidFill>
              <a:schemeClr val="dk1"/>
            </a:solidFill>
            <a:prstDash val="solid"/>
            <a:miter lim="800000"/>
            <a:headEnd len="sm" w="sm" type="none"/>
            <a:tailEnd len="sm" w="sm" type="none"/>
          </a:ln>
        </p:spPr>
      </p:cxnSp>
      <p:grpSp>
        <p:nvGrpSpPr>
          <p:cNvPr id="793" name="Google Shape;793;p52"/>
          <p:cNvGrpSpPr/>
          <p:nvPr/>
        </p:nvGrpSpPr>
        <p:grpSpPr>
          <a:xfrm>
            <a:off x="193675" y="2251075"/>
            <a:ext cx="603250" cy="2146300"/>
            <a:chOff x="122" y="1418"/>
            <a:chExt cx="380" cy="1352"/>
          </a:xfrm>
        </p:grpSpPr>
        <p:cxnSp>
          <p:nvCxnSpPr>
            <p:cNvPr id="794" name="Google Shape;794;p52"/>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795" name="Google Shape;795;p52"/>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796" name="Google Shape;796;p52"/>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797" name="Google Shape;797;p52"/>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798" name="Google Shape;798;p52"/>
          <p:cNvGrpSpPr/>
          <p:nvPr/>
        </p:nvGrpSpPr>
        <p:grpSpPr>
          <a:xfrm flipH="1">
            <a:off x="4422775" y="2174875"/>
            <a:ext cx="603250" cy="2146300"/>
            <a:chOff x="122" y="1418"/>
            <a:chExt cx="380" cy="1352"/>
          </a:xfrm>
        </p:grpSpPr>
        <p:cxnSp>
          <p:nvCxnSpPr>
            <p:cNvPr id="799" name="Google Shape;799;p52"/>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800" name="Google Shape;800;p52"/>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801" name="Google Shape;801;p52"/>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802" name="Google Shape;802;p52"/>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803" name="Google Shape;803;p52"/>
          <p:cNvGrpSpPr/>
          <p:nvPr/>
        </p:nvGrpSpPr>
        <p:grpSpPr>
          <a:xfrm>
            <a:off x="2159000" y="3225800"/>
            <a:ext cx="914400" cy="1301750"/>
            <a:chOff x="3576" y="648"/>
            <a:chExt cx="576" cy="820"/>
          </a:xfrm>
        </p:grpSpPr>
        <p:cxnSp>
          <p:nvCxnSpPr>
            <p:cNvPr id="804" name="Google Shape;804;p52"/>
            <p:cNvCxnSpPr/>
            <p:nvPr/>
          </p:nvCxnSpPr>
          <p:spPr>
            <a:xfrm flipH="1">
              <a:off x="3576" y="72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805" name="Google Shape;805;p52"/>
            <p:cNvCxnSpPr/>
            <p:nvPr/>
          </p:nvCxnSpPr>
          <p:spPr>
            <a:xfrm flipH="1" rot="10800000">
              <a:off x="3578" y="71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806" name="Google Shape;806;p52"/>
            <p:cNvCxnSpPr/>
            <p:nvPr/>
          </p:nvCxnSpPr>
          <p:spPr>
            <a:xfrm>
              <a:off x="3854" y="72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807" name="Google Shape;807;p52"/>
            <p:cNvCxnSpPr/>
            <p:nvPr/>
          </p:nvCxnSpPr>
          <p:spPr>
            <a:xfrm flipH="1" rot="10800000">
              <a:off x="3864" y="72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808" name="Google Shape;808;p52"/>
            <p:cNvCxnSpPr/>
            <p:nvPr/>
          </p:nvCxnSpPr>
          <p:spPr>
            <a:xfrm>
              <a:off x="3872" y="72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809" name="Google Shape;809;p52"/>
            <p:cNvCxnSpPr/>
            <p:nvPr/>
          </p:nvCxnSpPr>
          <p:spPr>
            <a:xfrm rot="10800000">
              <a:off x="3884" y="72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810" name="Google Shape;810;p52"/>
            <p:cNvSpPr txBox="1"/>
            <p:nvPr/>
          </p:nvSpPr>
          <p:spPr>
            <a:xfrm>
              <a:off x="3794" y="64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811" name="Google Shape;811;p52"/>
            <p:cNvCxnSpPr/>
            <p:nvPr/>
          </p:nvCxnSpPr>
          <p:spPr>
            <a:xfrm>
              <a:off x="3828" y="718"/>
              <a:ext cx="74" cy="2"/>
            </a:xfrm>
            <a:prstGeom prst="straightConnector1">
              <a:avLst/>
            </a:prstGeom>
            <a:noFill/>
            <a:ln cap="flat" cmpd="sng" w="57150">
              <a:solidFill>
                <a:schemeClr val="dk1"/>
              </a:solidFill>
              <a:prstDash val="solid"/>
              <a:miter lim="800000"/>
              <a:headEnd len="sm" w="sm" type="none"/>
              <a:tailEnd len="sm" w="sm" type="none"/>
            </a:ln>
          </p:spPr>
        </p:cxnSp>
        <p:sp>
          <p:nvSpPr>
            <p:cNvPr id="812" name="Google Shape;812;p52"/>
            <p:cNvSpPr txBox="1"/>
            <p:nvPr/>
          </p:nvSpPr>
          <p:spPr>
            <a:xfrm>
              <a:off x="3752" y="66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13" name="Google Shape;813;p52"/>
            <p:cNvSpPr txBox="1"/>
            <p:nvPr/>
          </p:nvSpPr>
          <p:spPr>
            <a:xfrm>
              <a:off x="3930" y="66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14" name="Google Shape;814;p52"/>
          <p:cNvSpPr txBox="1"/>
          <p:nvPr/>
        </p:nvSpPr>
        <p:spPr>
          <a:xfrm>
            <a:off x="1868487" y="2441575"/>
            <a:ext cx="1406525"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Instrument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Position 1</a:t>
            </a:r>
            <a:endParaRPr b="0" i="0" sz="1400" u="none" cap="none" strike="noStrike">
              <a:solidFill>
                <a:srgbClr val="000000"/>
              </a:solidFill>
              <a:latin typeface="Arial"/>
              <a:ea typeface="Arial"/>
              <a:cs typeface="Arial"/>
              <a:sym typeface="Arial"/>
            </a:endParaRPr>
          </a:p>
        </p:txBody>
      </p:sp>
      <p:sp>
        <p:nvSpPr>
          <p:cNvPr id="815" name="Google Shape;815;p52"/>
          <p:cNvSpPr txBox="1"/>
          <p:nvPr/>
        </p:nvSpPr>
        <p:spPr>
          <a:xfrm>
            <a:off x="609600" y="381000"/>
            <a:ext cx="7816850" cy="106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200"/>
              <a:buFont typeface="Comic Sans MS"/>
              <a:buNone/>
            </a:pPr>
            <a:r>
              <a:rPr b="1" i="0" lang="en-US" sz="3200" u="none" cap="none" strike="noStrike">
                <a:solidFill>
                  <a:srgbClr val="FF0000"/>
                </a:solidFill>
                <a:latin typeface="Comic Sans MS"/>
                <a:ea typeface="Comic Sans MS"/>
                <a:cs typeface="Comic Sans MS"/>
                <a:sym typeface="Comic Sans MS"/>
              </a:rPr>
              <a:t>Collimation Check - Kukkamaki Method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ts val="3200"/>
              <a:buFont typeface="Comic Sans MS"/>
              <a:buNone/>
            </a:pPr>
            <a:r>
              <a:rPr b="1" i="0" lang="en-US" sz="3200" u="none" cap="none" strike="noStrike">
                <a:solidFill>
                  <a:srgbClr val="FF0000"/>
                </a:solidFill>
                <a:latin typeface="Comic Sans MS"/>
                <a:ea typeface="Comic Sans MS"/>
                <a:cs typeface="Comic Sans MS"/>
                <a:sym typeface="Comic Sans MS"/>
              </a:rPr>
              <a:t>A x B 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53"/>
          <p:cNvSpPr txBox="1"/>
          <p:nvPr/>
        </p:nvSpPr>
        <p:spPr>
          <a:xfrm>
            <a:off x="762000" y="2286000"/>
            <a:ext cx="76200" cy="1981200"/>
          </a:xfrm>
          <a:prstGeom prst="rect">
            <a:avLst/>
          </a:prstGeom>
          <a:solidFill>
            <a:srgbClr val="CC00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22" name="Google Shape;822;p53"/>
          <p:cNvSpPr txBox="1"/>
          <p:nvPr/>
        </p:nvSpPr>
        <p:spPr>
          <a:xfrm>
            <a:off x="4381500" y="2209800"/>
            <a:ext cx="76200" cy="19812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23" name="Google Shape;823;p53"/>
          <p:cNvSpPr/>
          <p:nvPr/>
        </p:nvSpPr>
        <p:spPr>
          <a:xfrm>
            <a:off x="771525" y="42735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24" name="Google Shape;824;p53"/>
          <p:cNvSpPr/>
          <p:nvPr/>
        </p:nvSpPr>
        <p:spPr>
          <a:xfrm>
            <a:off x="4384675" y="420370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825" name="Google Shape;825;p53"/>
          <p:cNvCxnSpPr/>
          <p:nvPr/>
        </p:nvCxnSpPr>
        <p:spPr>
          <a:xfrm>
            <a:off x="2616200" y="46228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826" name="Google Shape;826;p53"/>
          <p:cNvCxnSpPr/>
          <p:nvPr/>
        </p:nvCxnSpPr>
        <p:spPr>
          <a:xfrm>
            <a:off x="44196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827" name="Google Shape;827;p53"/>
          <p:cNvCxnSpPr/>
          <p:nvPr/>
        </p:nvCxnSpPr>
        <p:spPr>
          <a:xfrm>
            <a:off x="2614612" y="5040312"/>
            <a:ext cx="1804987" cy="1587"/>
          </a:xfrm>
          <a:prstGeom prst="straightConnector1">
            <a:avLst/>
          </a:prstGeom>
          <a:noFill/>
          <a:ln cap="flat" cmpd="sng" w="9525">
            <a:solidFill>
              <a:schemeClr val="dk1"/>
            </a:solidFill>
            <a:prstDash val="solid"/>
            <a:miter lim="800000"/>
            <a:headEnd len="med" w="med" type="triangle"/>
            <a:tailEnd len="med" w="med" type="triangle"/>
          </a:ln>
        </p:spPr>
      </p:cxnSp>
      <p:sp>
        <p:nvSpPr>
          <p:cNvPr id="828" name="Google Shape;828;p53"/>
          <p:cNvSpPr txBox="1"/>
          <p:nvPr/>
        </p:nvSpPr>
        <p:spPr>
          <a:xfrm>
            <a:off x="3146425" y="4854575"/>
            <a:ext cx="739775"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10 m</a:t>
            </a:r>
            <a:endParaRPr b="0" i="0" sz="1400" u="none" cap="none" strike="noStrike">
              <a:solidFill>
                <a:srgbClr val="000000"/>
              </a:solidFill>
              <a:latin typeface="Arial"/>
              <a:ea typeface="Arial"/>
              <a:cs typeface="Arial"/>
              <a:sym typeface="Arial"/>
            </a:endParaRPr>
          </a:p>
        </p:txBody>
      </p:sp>
      <p:sp>
        <p:nvSpPr>
          <p:cNvPr id="829" name="Google Shape;829;p53"/>
          <p:cNvSpPr txBox="1"/>
          <p:nvPr/>
        </p:nvSpPr>
        <p:spPr>
          <a:xfrm>
            <a:off x="415925" y="1819275"/>
            <a:ext cx="85090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Rod A</a:t>
            </a:r>
            <a:endParaRPr b="0" i="0" sz="1400" u="none" cap="none" strike="noStrike">
              <a:solidFill>
                <a:srgbClr val="000000"/>
              </a:solidFill>
              <a:latin typeface="Arial"/>
              <a:ea typeface="Arial"/>
              <a:cs typeface="Arial"/>
              <a:sym typeface="Arial"/>
            </a:endParaRPr>
          </a:p>
        </p:txBody>
      </p:sp>
      <p:sp>
        <p:nvSpPr>
          <p:cNvPr id="830" name="Google Shape;830;p53"/>
          <p:cNvSpPr txBox="1"/>
          <p:nvPr/>
        </p:nvSpPr>
        <p:spPr>
          <a:xfrm>
            <a:off x="3997325" y="1755775"/>
            <a:ext cx="828675"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Rod B</a:t>
            </a:r>
            <a:endParaRPr b="0" i="0" sz="1400" u="none" cap="none" strike="noStrike">
              <a:solidFill>
                <a:srgbClr val="000000"/>
              </a:solidFill>
              <a:latin typeface="Arial"/>
              <a:ea typeface="Arial"/>
              <a:cs typeface="Arial"/>
              <a:sym typeface="Arial"/>
            </a:endParaRPr>
          </a:p>
        </p:txBody>
      </p:sp>
      <p:cxnSp>
        <p:nvCxnSpPr>
          <p:cNvPr id="831" name="Google Shape;831;p53"/>
          <p:cNvCxnSpPr/>
          <p:nvPr/>
        </p:nvCxnSpPr>
        <p:spPr>
          <a:xfrm>
            <a:off x="2755900" y="3263900"/>
            <a:ext cx="1625600" cy="0"/>
          </a:xfrm>
          <a:prstGeom prst="straightConnector1">
            <a:avLst/>
          </a:prstGeom>
          <a:noFill/>
          <a:ln cap="flat" cmpd="sng" w="28575">
            <a:solidFill>
              <a:schemeClr val="dk1"/>
            </a:solidFill>
            <a:prstDash val="solid"/>
            <a:miter lim="800000"/>
            <a:headEnd len="sm" w="sm" type="none"/>
            <a:tailEnd len="sm" w="sm" type="none"/>
          </a:ln>
        </p:spPr>
      </p:cxnSp>
      <p:grpSp>
        <p:nvGrpSpPr>
          <p:cNvPr id="832" name="Google Shape;832;p53"/>
          <p:cNvGrpSpPr/>
          <p:nvPr/>
        </p:nvGrpSpPr>
        <p:grpSpPr>
          <a:xfrm>
            <a:off x="193675" y="2251075"/>
            <a:ext cx="603250" cy="2146300"/>
            <a:chOff x="122" y="1418"/>
            <a:chExt cx="380" cy="1352"/>
          </a:xfrm>
        </p:grpSpPr>
        <p:cxnSp>
          <p:nvCxnSpPr>
            <p:cNvPr id="833" name="Google Shape;833;p53"/>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834" name="Google Shape;834;p53"/>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835" name="Google Shape;835;p53"/>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836" name="Google Shape;836;p53"/>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837" name="Google Shape;837;p53"/>
          <p:cNvGrpSpPr/>
          <p:nvPr/>
        </p:nvGrpSpPr>
        <p:grpSpPr>
          <a:xfrm flipH="1">
            <a:off x="4422775" y="2174875"/>
            <a:ext cx="603250" cy="2146300"/>
            <a:chOff x="122" y="1418"/>
            <a:chExt cx="380" cy="1352"/>
          </a:xfrm>
        </p:grpSpPr>
        <p:cxnSp>
          <p:nvCxnSpPr>
            <p:cNvPr id="838" name="Google Shape;838;p53"/>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839" name="Google Shape;839;p53"/>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840" name="Google Shape;840;p53"/>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841" name="Google Shape;841;p53"/>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842" name="Google Shape;842;p53"/>
          <p:cNvGrpSpPr/>
          <p:nvPr/>
        </p:nvGrpSpPr>
        <p:grpSpPr>
          <a:xfrm>
            <a:off x="2165350" y="3225800"/>
            <a:ext cx="914400" cy="1301750"/>
            <a:chOff x="2948" y="728"/>
            <a:chExt cx="576" cy="820"/>
          </a:xfrm>
        </p:grpSpPr>
        <p:cxnSp>
          <p:nvCxnSpPr>
            <p:cNvPr id="843" name="Google Shape;843;p53"/>
            <p:cNvCxnSpPr/>
            <p:nvPr/>
          </p:nvCxnSpPr>
          <p:spPr>
            <a:xfrm flipH="1">
              <a:off x="2948" y="80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844" name="Google Shape;844;p53"/>
            <p:cNvCxnSpPr/>
            <p:nvPr/>
          </p:nvCxnSpPr>
          <p:spPr>
            <a:xfrm flipH="1" rot="10800000">
              <a:off x="2950" y="79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845" name="Google Shape;845;p53"/>
            <p:cNvCxnSpPr/>
            <p:nvPr/>
          </p:nvCxnSpPr>
          <p:spPr>
            <a:xfrm>
              <a:off x="3226" y="80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846" name="Google Shape;846;p53"/>
            <p:cNvCxnSpPr/>
            <p:nvPr/>
          </p:nvCxnSpPr>
          <p:spPr>
            <a:xfrm flipH="1" rot="10800000">
              <a:off x="3236" y="80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847" name="Google Shape;847;p53"/>
            <p:cNvCxnSpPr/>
            <p:nvPr/>
          </p:nvCxnSpPr>
          <p:spPr>
            <a:xfrm>
              <a:off x="3244" y="80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848" name="Google Shape;848;p53"/>
            <p:cNvCxnSpPr/>
            <p:nvPr/>
          </p:nvCxnSpPr>
          <p:spPr>
            <a:xfrm rot="10800000">
              <a:off x="3256" y="80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849" name="Google Shape;849;p53"/>
            <p:cNvSpPr txBox="1"/>
            <p:nvPr/>
          </p:nvSpPr>
          <p:spPr>
            <a:xfrm flipH="1">
              <a:off x="3161" y="72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850" name="Google Shape;850;p53"/>
            <p:cNvCxnSpPr/>
            <p:nvPr/>
          </p:nvCxnSpPr>
          <p:spPr>
            <a:xfrm flipH="1">
              <a:off x="3197" y="798"/>
              <a:ext cx="74" cy="2"/>
            </a:xfrm>
            <a:prstGeom prst="straightConnector1">
              <a:avLst/>
            </a:prstGeom>
            <a:noFill/>
            <a:ln cap="flat" cmpd="sng" w="57150">
              <a:solidFill>
                <a:schemeClr val="dk1"/>
              </a:solidFill>
              <a:prstDash val="solid"/>
              <a:miter lim="800000"/>
              <a:headEnd len="sm" w="sm" type="none"/>
              <a:tailEnd len="sm" w="sm" type="none"/>
            </a:ln>
          </p:spPr>
        </p:cxnSp>
        <p:sp>
          <p:nvSpPr>
            <p:cNvPr id="851" name="Google Shape;851;p53"/>
            <p:cNvSpPr txBox="1"/>
            <p:nvPr/>
          </p:nvSpPr>
          <p:spPr>
            <a:xfrm flipH="1">
              <a:off x="3311" y="74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52" name="Google Shape;852;p53"/>
            <p:cNvSpPr txBox="1"/>
            <p:nvPr/>
          </p:nvSpPr>
          <p:spPr>
            <a:xfrm flipH="1">
              <a:off x="3142" y="74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53" name="Google Shape;853;p53"/>
          <p:cNvSpPr txBox="1"/>
          <p:nvPr/>
        </p:nvSpPr>
        <p:spPr>
          <a:xfrm>
            <a:off x="1866900" y="2441575"/>
            <a:ext cx="1409700"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Instrument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Position 1</a:t>
            </a:r>
            <a:endParaRPr b="0" i="0" sz="1400" u="none" cap="none" strike="noStrike">
              <a:solidFill>
                <a:srgbClr val="000000"/>
              </a:solidFill>
              <a:latin typeface="Arial"/>
              <a:ea typeface="Arial"/>
              <a:cs typeface="Arial"/>
              <a:sym typeface="Arial"/>
            </a:endParaRPr>
          </a:p>
        </p:txBody>
      </p:sp>
      <p:sp>
        <p:nvSpPr>
          <p:cNvPr id="854" name="Google Shape;854;p53"/>
          <p:cNvSpPr txBox="1"/>
          <p:nvPr/>
        </p:nvSpPr>
        <p:spPr>
          <a:xfrm>
            <a:off x="533400" y="381000"/>
            <a:ext cx="7816850" cy="106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200"/>
              <a:buFont typeface="Comic Sans MS"/>
              <a:buNone/>
            </a:pPr>
            <a:r>
              <a:rPr b="1" i="0" lang="en-US" sz="3200" u="none" cap="none" strike="noStrike">
                <a:solidFill>
                  <a:srgbClr val="FF0000"/>
                </a:solidFill>
                <a:latin typeface="Comic Sans MS"/>
                <a:ea typeface="Comic Sans MS"/>
                <a:cs typeface="Comic Sans MS"/>
                <a:sym typeface="Comic Sans MS"/>
              </a:rPr>
              <a:t>Collimation Check - Kukkamaki Method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ts val="3200"/>
              <a:buFont typeface="Comic Sans MS"/>
              <a:buNone/>
            </a:pPr>
            <a:r>
              <a:rPr b="1" i="0" lang="en-US" sz="3200" u="none" cap="none" strike="noStrike">
                <a:solidFill>
                  <a:srgbClr val="FF0000"/>
                </a:solidFill>
                <a:latin typeface="Comic Sans MS"/>
                <a:ea typeface="Comic Sans MS"/>
                <a:cs typeface="Comic Sans MS"/>
                <a:sym typeface="Comic Sans MS"/>
              </a:rPr>
              <a:t>A x B 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54"/>
          <p:cNvSpPr txBox="1"/>
          <p:nvPr/>
        </p:nvSpPr>
        <p:spPr>
          <a:xfrm>
            <a:off x="762000" y="2286000"/>
            <a:ext cx="76200" cy="1981200"/>
          </a:xfrm>
          <a:prstGeom prst="rect">
            <a:avLst/>
          </a:prstGeom>
          <a:solidFill>
            <a:srgbClr val="CC00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1" name="Google Shape;861;p54"/>
          <p:cNvSpPr txBox="1"/>
          <p:nvPr/>
        </p:nvSpPr>
        <p:spPr>
          <a:xfrm>
            <a:off x="4381500" y="2209800"/>
            <a:ext cx="76200" cy="19812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2" name="Google Shape;862;p54"/>
          <p:cNvSpPr/>
          <p:nvPr/>
        </p:nvSpPr>
        <p:spPr>
          <a:xfrm>
            <a:off x="768350" y="42735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3" name="Google Shape;863;p54"/>
          <p:cNvSpPr/>
          <p:nvPr/>
        </p:nvSpPr>
        <p:spPr>
          <a:xfrm>
            <a:off x="4387850" y="41973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864" name="Google Shape;864;p54"/>
          <p:cNvCxnSpPr/>
          <p:nvPr/>
        </p:nvCxnSpPr>
        <p:spPr>
          <a:xfrm>
            <a:off x="44196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865" name="Google Shape;865;p54"/>
          <p:cNvCxnSpPr/>
          <p:nvPr/>
        </p:nvCxnSpPr>
        <p:spPr>
          <a:xfrm>
            <a:off x="79883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866" name="Google Shape;866;p54"/>
          <p:cNvCxnSpPr/>
          <p:nvPr/>
        </p:nvCxnSpPr>
        <p:spPr>
          <a:xfrm>
            <a:off x="4419600" y="5041900"/>
            <a:ext cx="3568700" cy="0"/>
          </a:xfrm>
          <a:prstGeom prst="straightConnector1">
            <a:avLst/>
          </a:prstGeom>
          <a:noFill/>
          <a:ln cap="flat" cmpd="sng" w="9525">
            <a:solidFill>
              <a:schemeClr val="dk1"/>
            </a:solidFill>
            <a:prstDash val="solid"/>
            <a:miter lim="800000"/>
            <a:headEnd len="med" w="med" type="triangle"/>
            <a:tailEnd len="med" w="med" type="triangle"/>
          </a:ln>
        </p:spPr>
      </p:cxnSp>
      <p:sp>
        <p:nvSpPr>
          <p:cNvPr id="867" name="Google Shape;867;p54"/>
          <p:cNvSpPr txBox="1"/>
          <p:nvPr/>
        </p:nvSpPr>
        <p:spPr>
          <a:xfrm>
            <a:off x="5902325" y="4854575"/>
            <a:ext cx="739775"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20 m</a:t>
            </a:r>
            <a:endParaRPr b="0" i="0" sz="1400" u="none" cap="none" strike="noStrike">
              <a:solidFill>
                <a:srgbClr val="000000"/>
              </a:solidFill>
              <a:latin typeface="Arial"/>
              <a:ea typeface="Arial"/>
              <a:cs typeface="Arial"/>
              <a:sym typeface="Arial"/>
            </a:endParaRPr>
          </a:p>
        </p:txBody>
      </p:sp>
      <p:sp>
        <p:nvSpPr>
          <p:cNvPr id="868" name="Google Shape;868;p54"/>
          <p:cNvSpPr txBox="1"/>
          <p:nvPr/>
        </p:nvSpPr>
        <p:spPr>
          <a:xfrm>
            <a:off x="415925" y="1819275"/>
            <a:ext cx="85090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Rod A</a:t>
            </a:r>
            <a:endParaRPr b="0" i="0" sz="1400" u="none" cap="none" strike="noStrike">
              <a:solidFill>
                <a:srgbClr val="000000"/>
              </a:solidFill>
              <a:latin typeface="Arial"/>
              <a:ea typeface="Arial"/>
              <a:cs typeface="Arial"/>
              <a:sym typeface="Arial"/>
            </a:endParaRPr>
          </a:p>
        </p:txBody>
      </p:sp>
      <p:sp>
        <p:nvSpPr>
          <p:cNvPr id="869" name="Google Shape;869;p54"/>
          <p:cNvSpPr txBox="1"/>
          <p:nvPr/>
        </p:nvSpPr>
        <p:spPr>
          <a:xfrm>
            <a:off x="3997325" y="1755775"/>
            <a:ext cx="828675"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Rod B</a:t>
            </a:r>
            <a:endParaRPr b="0" i="0" sz="1400" u="none" cap="none" strike="noStrike">
              <a:solidFill>
                <a:srgbClr val="000000"/>
              </a:solidFill>
              <a:latin typeface="Arial"/>
              <a:ea typeface="Arial"/>
              <a:cs typeface="Arial"/>
              <a:sym typeface="Arial"/>
            </a:endParaRPr>
          </a:p>
        </p:txBody>
      </p:sp>
      <p:cxnSp>
        <p:nvCxnSpPr>
          <p:cNvPr id="870" name="Google Shape;870;p54"/>
          <p:cNvCxnSpPr/>
          <p:nvPr/>
        </p:nvCxnSpPr>
        <p:spPr>
          <a:xfrm rot="10800000">
            <a:off x="4457700" y="3225800"/>
            <a:ext cx="3416300" cy="0"/>
          </a:xfrm>
          <a:prstGeom prst="straightConnector1">
            <a:avLst/>
          </a:prstGeom>
          <a:noFill/>
          <a:ln cap="flat" cmpd="sng" w="28575">
            <a:solidFill>
              <a:schemeClr val="dk1"/>
            </a:solidFill>
            <a:prstDash val="solid"/>
            <a:miter lim="800000"/>
            <a:headEnd len="sm" w="sm" type="none"/>
            <a:tailEnd len="sm" w="sm" type="none"/>
          </a:ln>
        </p:spPr>
      </p:cxnSp>
      <p:grpSp>
        <p:nvGrpSpPr>
          <p:cNvPr id="871" name="Google Shape;871;p54"/>
          <p:cNvGrpSpPr/>
          <p:nvPr/>
        </p:nvGrpSpPr>
        <p:grpSpPr>
          <a:xfrm>
            <a:off x="193675" y="2251075"/>
            <a:ext cx="603250" cy="2146300"/>
            <a:chOff x="122" y="1418"/>
            <a:chExt cx="380" cy="1352"/>
          </a:xfrm>
        </p:grpSpPr>
        <p:cxnSp>
          <p:nvCxnSpPr>
            <p:cNvPr id="872" name="Google Shape;872;p54"/>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873" name="Google Shape;873;p54"/>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874" name="Google Shape;874;p54"/>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875" name="Google Shape;875;p54"/>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876" name="Google Shape;876;p54"/>
          <p:cNvGrpSpPr/>
          <p:nvPr/>
        </p:nvGrpSpPr>
        <p:grpSpPr>
          <a:xfrm>
            <a:off x="3816350" y="2171700"/>
            <a:ext cx="603250" cy="2146300"/>
            <a:chOff x="122" y="1418"/>
            <a:chExt cx="380" cy="1352"/>
          </a:xfrm>
        </p:grpSpPr>
        <p:cxnSp>
          <p:nvCxnSpPr>
            <p:cNvPr id="877" name="Google Shape;877;p54"/>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878" name="Google Shape;878;p54"/>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879" name="Google Shape;879;p54"/>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880" name="Google Shape;880;p54"/>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881" name="Google Shape;881;p54"/>
          <p:cNvGrpSpPr/>
          <p:nvPr/>
        </p:nvGrpSpPr>
        <p:grpSpPr>
          <a:xfrm>
            <a:off x="7531100" y="3187700"/>
            <a:ext cx="914400" cy="1301750"/>
            <a:chOff x="3576" y="648"/>
            <a:chExt cx="576" cy="820"/>
          </a:xfrm>
        </p:grpSpPr>
        <p:cxnSp>
          <p:nvCxnSpPr>
            <p:cNvPr id="882" name="Google Shape;882;p54"/>
            <p:cNvCxnSpPr/>
            <p:nvPr/>
          </p:nvCxnSpPr>
          <p:spPr>
            <a:xfrm flipH="1">
              <a:off x="3576" y="72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883" name="Google Shape;883;p54"/>
            <p:cNvCxnSpPr/>
            <p:nvPr/>
          </p:nvCxnSpPr>
          <p:spPr>
            <a:xfrm flipH="1" rot="10800000">
              <a:off x="3578" y="71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884" name="Google Shape;884;p54"/>
            <p:cNvCxnSpPr/>
            <p:nvPr/>
          </p:nvCxnSpPr>
          <p:spPr>
            <a:xfrm>
              <a:off x="3854" y="72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885" name="Google Shape;885;p54"/>
            <p:cNvCxnSpPr/>
            <p:nvPr/>
          </p:nvCxnSpPr>
          <p:spPr>
            <a:xfrm flipH="1" rot="10800000">
              <a:off x="3864" y="72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886" name="Google Shape;886;p54"/>
            <p:cNvCxnSpPr/>
            <p:nvPr/>
          </p:nvCxnSpPr>
          <p:spPr>
            <a:xfrm>
              <a:off x="3872" y="72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887" name="Google Shape;887;p54"/>
            <p:cNvCxnSpPr/>
            <p:nvPr/>
          </p:nvCxnSpPr>
          <p:spPr>
            <a:xfrm rot="10800000">
              <a:off x="3884" y="72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888" name="Google Shape;888;p54"/>
            <p:cNvSpPr txBox="1"/>
            <p:nvPr/>
          </p:nvSpPr>
          <p:spPr>
            <a:xfrm>
              <a:off x="3794" y="64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889" name="Google Shape;889;p54"/>
            <p:cNvCxnSpPr/>
            <p:nvPr/>
          </p:nvCxnSpPr>
          <p:spPr>
            <a:xfrm>
              <a:off x="3828" y="718"/>
              <a:ext cx="74" cy="2"/>
            </a:xfrm>
            <a:prstGeom prst="straightConnector1">
              <a:avLst/>
            </a:prstGeom>
            <a:noFill/>
            <a:ln cap="flat" cmpd="sng" w="57150">
              <a:solidFill>
                <a:schemeClr val="dk1"/>
              </a:solidFill>
              <a:prstDash val="solid"/>
              <a:miter lim="800000"/>
              <a:headEnd len="sm" w="sm" type="none"/>
              <a:tailEnd len="sm" w="sm" type="none"/>
            </a:ln>
          </p:spPr>
        </p:cxnSp>
        <p:sp>
          <p:nvSpPr>
            <p:cNvPr id="890" name="Google Shape;890;p54"/>
            <p:cNvSpPr txBox="1"/>
            <p:nvPr/>
          </p:nvSpPr>
          <p:spPr>
            <a:xfrm>
              <a:off x="3752" y="66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91" name="Google Shape;891;p54"/>
            <p:cNvSpPr txBox="1"/>
            <p:nvPr/>
          </p:nvSpPr>
          <p:spPr>
            <a:xfrm>
              <a:off x="3930" y="66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92" name="Google Shape;892;p54"/>
          <p:cNvSpPr txBox="1"/>
          <p:nvPr/>
        </p:nvSpPr>
        <p:spPr>
          <a:xfrm>
            <a:off x="7265987" y="2352675"/>
            <a:ext cx="1406525"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Instrument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Position 2</a:t>
            </a:r>
            <a:endParaRPr b="0" i="0" sz="1400" u="none" cap="none" strike="noStrike">
              <a:solidFill>
                <a:srgbClr val="000000"/>
              </a:solidFill>
              <a:latin typeface="Arial"/>
              <a:ea typeface="Arial"/>
              <a:cs typeface="Arial"/>
              <a:sym typeface="Arial"/>
            </a:endParaRPr>
          </a:p>
        </p:txBody>
      </p:sp>
      <p:sp>
        <p:nvSpPr>
          <p:cNvPr id="893" name="Google Shape;893;p54"/>
          <p:cNvSpPr txBox="1"/>
          <p:nvPr/>
        </p:nvSpPr>
        <p:spPr>
          <a:xfrm>
            <a:off x="609600" y="381000"/>
            <a:ext cx="7816850" cy="106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200"/>
              <a:buFont typeface="Comic Sans MS"/>
              <a:buNone/>
            </a:pPr>
            <a:r>
              <a:rPr b="1" i="0" lang="en-US" sz="3200" u="none" cap="none" strike="noStrike">
                <a:solidFill>
                  <a:srgbClr val="FF0000"/>
                </a:solidFill>
                <a:latin typeface="Comic Sans MS"/>
                <a:ea typeface="Comic Sans MS"/>
                <a:cs typeface="Comic Sans MS"/>
                <a:sym typeface="Comic Sans MS"/>
              </a:rPr>
              <a:t>Collimation Check - Kukkamaki Method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ts val="3200"/>
              <a:buFont typeface="Comic Sans MS"/>
              <a:buNone/>
            </a:pPr>
            <a:r>
              <a:rPr b="1" i="0" lang="en-US" sz="3200" u="none" cap="none" strike="noStrike">
                <a:solidFill>
                  <a:srgbClr val="FF0000"/>
                </a:solidFill>
                <a:latin typeface="Comic Sans MS"/>
                <a:ea typeface="Comic Sans MS"/>
                <a:cs typeface="Comic Sans MS"/>
                <a:sym typeface="Comic Sans MS"/>
              </a:rPr>
              <a:t>A x B 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55"/>
          <p:cNvSpPr txBox="1"/>
          <p:nvPr/>
        </p:nvSpPr>
        <p:spPr>
          <a:xfrm>
            <a:off x="762000" y="2286000"/>
            <a:ext cx="76200" cy="1981200"/>
          </a:xfrm>
          <a:prstGeom prst="rect">
            <a:avLst/>
          </a:prstGeom>
          <a:solidFill>
            <a:srgbClr val="CC00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00" name="Google Shape;900;p55"/>
          <p:cNvSpPr txBox="1"/>
          <p:nvPr/>
        </p:nvSpPr>
        <p:spPr>
          <a:xfrm>
            <a:off x="4381500" y="2209800"/>
            <a:ext cx="76200" cy="19812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01" name="Google Shape;901;p55"/>
          <p:cNvSpPr/>
          <p:nvPr/>
        </p:nvSpPr>
        <p:spPr>
          <a:xfrm>
            <a:off x="768350" y="42735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02" name="Google Shape;902;p55"/>
          <p:cNvSpPr/>
          <p:nvPr/>
        </p:nvSpPr>
        <p:spPr>
          <a:xfrm>
            <a:off x="4387850" y="41973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903" name="Google Shape;903;p55"/>
          <p:cNvCxnSpPr/>
          <p:nvPr/>
        </p:nvCxnSpPr>
        <p:spPr>
          <a:xfrm>
            <a:off x="800100" y="46609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904" name="Google Shape;904;p55"/>
          <p:cNvCxnSpPr/>
          <p:nvPr/>
        </p:nvCxnSpPr>
        <p:spPr>
          <a:xfrm>
            <a:off x="79883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905" name="Google Shape;905;p55"/>
          <p:cNvCxnSpPr/>
          <p:nvPr/>
        </p:nvCxnSpPr>
        <p:spPr>
          <a:xfrm>
            <a:off x="812800" y="5041900"/>
            <a:ext cx="7175500" cy="0"/>
          </a:xfrm>
          <a:prstGeom prst="straightConnector1">
            <a:avLst/>
          </a:prstGeom>
          <a:noFill/>
          <a:ln cap="flat" cmpd="sng" w="9525">
            <a:solidFill>
              <a:schemeClr val="dk1"/>
            </a:solidFill>
            <a:prstDash val="solid"/>
            <a:miter lim="800000"/>
            <a:headEnd len="med" w="med" type="triangle"/>
            <a:tailEnd len="med" w="med" type="triangle"/>
          </a:ln>
        </p:spPr>
      </p:cxnSp>
      <p:sp>
        <p:nvSpPr>
          <p:cNvPr id="906" name="Google Shape;906;p55"/>
          <p:cNvSpPr txBox="1"/>
          <p:nvPr/>
        </p:nvSpPr>
        <p:spPr>
          <a:xfrm>
            <a:off x="4124325" y="4867275"/>
            <a:ext cx="739775"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40 m</a:t>
            </a:r>
            <a:endParaRPr b="0" i="0" sz="1400" u="none" cap="none" strike="noStrike">
              <a:solidFill>
                <a:srgbClr val="000000"/>
              </a:solidFill>
              <a:latin typeface="Arial"/>
              <a:ea typeface="Arial"/>
              <a:cs typeface="Arial"/>
              <a:sym typeface="Arial"/>
            </a:endParaRPr>
          </a:p>
        </p:txBody>
      </p:sp>
      <p:sp>
        <p:nvSpPr>
          <p:cNvPr id="907" name="Google Shape;907;p55"/>
          <p:cNvSpPr txBox="1"/>
          <p:nvPr/>
        </p:nvSpPr>
        <p:spPr>
          <a:xfrm>
            <a:off x="415925" y="1819275"/>
            <a:ext cx="85090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Rod A</a:t>
            </a:r>
            <a:endParaRPr b="0" i="0" sz="1400" u="none" cap="none" strike="noStrike">
              <a:solidFill>
                <a:srgbClr val="000000"/>
              </a:solidFill>
              <a:latin typeface="Arial"/>
              <a:ea typeface="Arial"/>
              <a:cs typeface="Arial"/>
              <a:sym typeface="Arial"/>
            </a:endParaRPr>
          </a:p>
        </p:txBody>
      </p:sp>
      <p:sp>
        <p:nvSpPr>
          <p:cNvPr id="908" name="Google Shape;908;p55"/>
          <p:cNvSpPr txBox="1"/>
          <p:nvPr/>
        </p:nvSpPr>
        <p:spPr>
          <a:xfrm>
            <a:off x="3997325" y="1755775"/>
            <a:ext cx="828675"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Rod B</a:t>
            </a:r>
            <a:endParaRPr b="0" i="0" sz="1400" u="none" cap="none" strike="noStrike">
              <a:solidFill>
                <a:srgbClr val="000000"/>
              </a:solidFill>
              <a:latin typeface="Arial"/>
              <a:ea typeface="Arial"/>
              <a:cs typeface="Arial"/>
              <a:sym typeface="Arial"/>
            </a:endParaRPr>
          </a:p>
        </p:txBody>
      </p:sp>
      <p:grpSp>
        <p:nvGrpSpPr>
          <p:cNvPr id="909" name="Google Shape;909;p55"/>
          <p:cNvGrpSpPr/>
          <p:nvPr/>
        </p:nvGrpSpPr>
        <p:grpSpPr>
          <a:xfrm>
            <a:off x="193675" y="2251075"/>
            <a:ext cx="603250" cy="2146300"/>
            <a:chOff x="122" y="1418"/>
            <a:chExt cx="380" cy="1352"/>
          </a:xfrm>
        </p:grpSpPr>
        <p:cxnSp>
          <p:nvCxnSpPr>
            <p:cNvPr id="910" name="Google Shape;910;p55"/>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911" name="Google Shape;911;p55"/>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912" name="Google Shape;912;p55"/>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913" name="Google Shape;913;p55"/>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914" name="Google Shape;914;p55"/>
          <p:cNvGrpSpPr/>
          <p:nvPr/>
        </p:nvGrpSpPr>
        <p:grpSpPr>
          <a:xfrm>
            <a:off x="3816350" y="2171700"/>
            <a:ext cx="603250" cy="2146300"/>
            <a:chOff x="122" y="1418"/>
            <a:chExt cx="380" cy="1352"/>
          </a:xfrm>
        </p:grpSpPr>
        <p:cxnSp>
          <p:nvCxnSpPr>
            <p:cNvPr id="915" name="Google Shape;915;p55"/>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916" name="Google Shape;916;p55"/>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917" name="Google Shape;917;p55"/>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918" name="Google Shape;918;p55"/>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sp>
        <p:nvSpPr>
          <p:cNvPr id="919" name="Google Shape;919;p55"/>
          <p:cNvSpPr txBox="1"/>
          <p:nvPr/>
        </p:nvSpPr>
        <p:spPr>
          <a:xfrm>
            <a:off x="3949700" y="3175000"/>
            <a:ext cx="660400" cy="88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920" name="Google Shape;920;p55"/>
          <p:cNvCxnSpPr/>
          <p:nvPr/>
        </p:nvCxnSpPr>
        <p:spPr>
          <a:xfrm rot="10800000">
            <a:off x="838200" y="3225800"/>
            <a:ext cx="7035800" cy="0"/>
          </a:xfrm>
          <a:prstGeom prst="straightConnector1">
            <a:avLst/>
          </a:prstGeom>
          <a:noFill/>
          <a:ln cap="flat" cmpd="sng" w="28575">
            <a:solidFill>
              <a:schemeClr val="dk1"/>
            </a:solidFill>
            <a:prstDash val="solid"/>
            <a:miter lim="800000"/>
            <a:headEnd len="sm" w="sm" type="none"/>
            <a:tailEnd len="sm" w="sm" type="none"/>
          </a:ln>
        </p:spPr>
      </p:cxnSp>
      <p:grpSp>
        <p:nvGrpSpPr>
          <p:cNvPr id="921" name="Google Shape;921;p55"/>
          <p:cNvGrpSpPr/>
          <p:nvPr/>
        </p:nvGrpSpPr>
        <p:grpSpPr>
          <a:xfrm>
            <a:off x="7518400" y="3187700"/>
            <a:ext cx="914400" cy="1301750"/>
            <a:chOff x="3576" y="648"/>
            <a:chExt cx="576" cy="820"/>
          </a:xfrm>
        </p:grpSpPr>
        <p:cxnSp>
          <p:nvCxnSpPr>
            <p:cNvPr id="922" name="Google Shape;922;p55"/>
            <p:cNvCxnSpPr/>
            <p:nvPr/>
          </p:nvCxnSpPr>
          <p:spPr>
            <a:xfrm flipH="1">
              <a:off x="3576" y="72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923" name="Google Shape;923;p55"/>
            <p:cNvCxnSpPr/>
            <p:nvPr/>
          </p:nvCxnSpPr>
          <p:spPr>
            <a:xfrm flipH="1" rot="10800000">
              <a:off x="3578" y="71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924" name="Google Shape;924;p55"/>
            <p:cNvCxnSpPr/>
            <p:nvPr/>
          </p:nvCxnSpPr>
          <p:spPr>
            <a:xfrm>
              <a:off x="3854" y="72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925" name="Google Shape;925;p55"/>
            <p:cNvCxnSpPr/>
            <p:nvPr/>
          </p:nvCxnSpPr>
          <p:spPr>
            <a:xfrm flipH="1" rot="10800000">
              <a:off x="3864" y="72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926" name="Google Shape;926;p55"/>
            <p:cNvCxnSpPr/>
            <p:nvPr/>
          </p:nvCxnSpPr>
          <p:spPr>
            <a:xfrm>
              <a:off x="3872" y="72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927" name="Google Shape;927;p55"/>
            <p:cNvCxnSpPr/>
            <p:nvPr/>
          </p:nvCxnSpPr>
          <p:spPr>
            <a:xfrm rot="10800000">
              <a:off x="3884" y="72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928" name="Google Shape;928;p55"/>
            <p:cNvSpPr txBox="1"/>
            <p:nvPr/>
          </p:nvSpPr>
          <p:spPr>
            <a:xfrm>
              <a:off x="3794" y="64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929" name="Google Shape;929;p55"/>
            <p:cNvCxnSpPr/>
            <p:nvPr/>
          </p:nvCxnSpPr>
          <p:spPr>
            <a:xfrm>
              <a:off x="3828" y="718"/>
              <a:ext cx="74" cy="2"/>
            </a:xfrm>
            <a:prstGeom prst="straightConnector1">
              <a:avLst/>
            </a:prstGeom>
            <a:noFill/>
            <a:ln cap="flat" cmpd="sng" w="57150">
              <a:solidFill>
                <a:schemeClr val="dk1"/>
              </a:solidFill>
              <a:prstDash val="solid"/>
              <a:miter lim="800000"/>
              <a:headEnd len="sm" w="sm" type="none"/>
              <a:tailEnd len="sm" w="sm" type="none"/>
            </a:ln>
          </p:spPr>
        </p:cxnSp>
        <p:sp>
          <p:nvSpPr>
            <p:cNvPr id="930" name="Google Shape;930;p55"/>
            <p:cNvSpPr txBox="1"/>
            <p:nvPr/>
          </p:nvSpPr>
          <p:spPr>
            <a:xfrm>
              <a:off x="3752" y="66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31" name="Google Shape;931;p55"/>
            <p:cNvSpPr txBox="1"/>
            <p:nvPr/>
          </p:nvSpPr>
          <p:spPr>
            <a:xfrm>
              <a:off x="3930" y="66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32" name="Google Shape;932;p55"/>
          <p:cNvSpPr txBox="1"/>
          <p:nvPr/>
        </p:nvSpPr>
        <p:spPr>
          <a:xfrm>
            <a:off x="7265987" y="2352675"/>
            <a:ext cx="1406525"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Instrument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Position 2</a:t>
            </a:r>
            <a:endParaRPr b="0" i="0" sz="1400" u="none" cap="none" strike="noStrike">
              <a:solidFill>
                <a:srgbClr val="000000"/>
              </a:solidFill>
              <a:latin typeface="Arial"/>
              <a:ea typeface="Arial"/>
              <a:cs typeface="Arial"/>
              <a:sym typeface="Arial"/>
            </a:endParaRPr>
          </a:p>
        </p:txBody>
      </p:sp>
      <p:sp>
        <p:nvSpPr>
          <p:cNvPr id="933" name="Google Shape;933;p55"/>
          <p:cNvSpPr txBox="1"/>
          <p:nvPr/>
        </p:nvSpPr>
        <p:spPr>
          <a:xfrm>
            <a:off x="609600" y="381000"/>
            <a:ext cx="7816850" cy="106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200"/>
              <a:buFont typeface="Comic Sans MS"/>
              <a:buNone/>
            </a:pPr>
            <a:r>
              <a:rPr b="1" i="0" lang="en-US" sz="3200" u="none" cap="none" strike="noStrike">
                <a:solidFill>
                  <a:srgbClr val="FF0000"/>
                </a:solidFill>
                <a:latin typeface="Comic Sans MS"/>
                <a:ea typeface="Comic Sans MS"/>
                <a:cs typeface="Comic Sans MS"/>
                <a:sym typeface="Comic Sans MS"/>
              </a:rPr>
              <a:t>Collimation Check - Kukkamaki Method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ts val="3200"/>
              <a:buFont typeface="Comic Sans MS"/>
              <a:buNone/>
            </a:pPr>
            <a:r>
              <a:rPr b="1" i="0" lang="en-US" sz="3200" u="none" cap="none" strike="noStrike">
                <a:solidFill>
                  <a:srgbClr val="FF0000"/>
                </a:solidFill>
                <a:latin typeface="Comic Sans MS"/>
                <a:ea typeface="Comic Sans MS"/>
                <a:cs typeface="Comic Sans MS"/>
                <a:sym typeface="Comic Sans MS"/>
              </a:rPr>
              <a:t>A x B 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56"/>
          <p:cNvSpPr txBox="1"/>
          <p:nvPr/>
        </p:nvSpPr>
        <p:spPr>
          <a:xfrm>
            <a:off x="762000" y="2286000"/>
            <a:ext cx="76200" cy="1981200"/>
          </a:xfrm>
          <a:prstGeom prst="rect">
            <a:avLst/>
          </a:prstGeom>
          <a:solidFill>
            <a:srgbClr val="CC00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0" name="Google Shape;940;p56"/>
          <p:cNvSpPr txBox="1"/>
          <p:nvPr/>
        </p:nvSpPr>
        <p:spPr>
          <a:xfrm>
            <a:off x="7950200" y="2273300"/>
            <a:ext cx="76200" cy="19812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1" name="Google Shape;941;p56"/>
          <p:cNvSpPr txBox="1"/>
          <p:nvPr/>
        </p:nvSpPr>
        <p:spPr>
          <a:xfrm>
            <a:off x="685800" y="381000"/>
            <a:ext cx="7620000" cy="10779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200"/>
              <a:buFont typeface="Arial"/>
              <a:buNone/>
            </a:pPr>
            <a:r>
              <a:rPr b="1" i="0" lang="en-US" sz="3200" u="none" cap="none" strike="noStrike">
                <a:solidFill>
                  <a:srgbClr val="FF0000"/>
                </a:solidFill>
                <a:latin typeface="Arial"/>
                <a:ea typeface="Arial"/>
                <a:cs typeface="Arial"/>
                <a:sym typeface="Arial"/>
              </a:rPr>
              <a:t>Collimation Check – F</a:t>
            </a:r>
            <a:r>
              <a:rPr b="1" i="0" lang="en-US" sz="2400" u="none" cap="none" strike="noStrike">
                <a:solidFill>
                  <a:srgbClr val="FF0000"/>
                </a:solidFill>
                <a:latin typeface="Arial"/>
                <a:ea typeface="Arial"/>
                <a:cs typeface="Arial"/>
                <a:sym typeface="Arial"/>
              </a:rPr>
              <a:t>Ö</a:t>
            </a:r>
            <a:r>
              <a:rPr b="1" i="0" lang="en-US" sz="3200" u="none" cap="none" strike="noStrike">
                <a:solidFill>
                  <a:srgbClr val="FF0000"/>
                </a:solidFill>
                <a:latin typeface="Arial"/>
                <a:ea typeface="Arial"/>
                <a:cs typeface="Arial"/>
                <a:sym typeface="Arial"/>
              </a:rPr>
              <a:t>rstner Method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ts val="3200"/>
              <a:buFont typeface="Arial"/>
              <a:buNone/>
            </a:pPr>
            <a:r>
              <a:rPr b="1" i="0" lang="en-US" sz="3200" u="none" cap="none" strike="noStrike">
                <a:solidFill>
                  <a:srgbClr val="FF0000"/>
                </a:solidFill>
                <a:latin typeface="Arial"/>
                <a:ea typeface="Arial"/>
                <a:cs typeface="Arial"/>
                <a:sym typeface="Arial"/>
              </a:rPr>
              <a:t>A x x B</a:t>
            </a:r>
            <a:endParaRPr b="0" i="0" sz="1400" u="none" cap="none" strike="noStrike">
              <a:solidFill>
                <a:srgbClr val="000000"/>
              </a:solidFill>
              <a:latin typeface="Arial"/>
              <a:ea typeface="Arial"/>
              <a:cs typeface="Arial"/>
              <a:sym typeface="Arial"/>
            </a:endParaRPr>
          </a:p>
        </p:txBody>
      </p:sp>
      <p:sp>
        <p:nvSpPr>
          <p:cNvPr id="942" name="Google Shape;942;p56"/>
          <p:cNvSpPr/>
          <p:nvPr/>
        </p:nvSpPr>
        <p:spPr>
          <a:xfrm>
            <a:off x="771525" y="42735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3" name="Google Shape;943;p56"/>
          <p:cNvSpPr/>
          <p:nvPr/>
        </p:nvSpPr>
        <p:spPr>
          <a:xfrm>
            <a:off x="7959725" y="42608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944" name="Google Shape;944;p56"/>
          <p:cNvCxnSpPr/>
          <p:nvPr/>
        </p:nvCxnSpPr>
        <p:spPr>
          <a:xfrm>
            <a:off x="7874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945" name="Google Shape;945;p56"/>
          <p:cNvCxnSpPr/>
          <p:nvPr/>
        </p:nvCxnSpPr>
        <p:spPr>
          <a:xfrm>
            <a:off x="3175000" y="460375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946" name="Google Shape;946;p56"/>
          <p:cNvCxnSpPr/>
          <p:nvPr/>
        </p:nvCxnSpPr>
        <p:spPr>
          <a:xfrm>
            <a:off x="5591175" y="459105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947" name="Google Shape;947;p56"/>
          <p:cNvCxnSpPr/>
          <p:nvPr/>
        </p:nvCxnSpPr>
        <p:spPr>
          <a:xfrm>
            <a:off x="79883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948" name="Google Shape;948;p56"/>
          <p:cNvCxnSpPr/>
          <p:nvPr/>
        </p:nvCxnSpPr>
        <p:spPr>
          <a:xfrm flipH="1" rot="10800000">
            <a:off x="787400" y="5038725"/>
            <a:ext cx="2386012" cy="3175"/>
          </a:xfrm>
          <a:prstGeom prst="straightConnector1">
            <a:avLst/>
          </a:prstGeom>
          <a:noFill/>
          <a:ln cap="flat" cmpd="sng" w="9525">
            <a:solidFill>
              <a:schemeClr val="dk1"/>
            </a:solidFill>
            <a:prstDash val="solid"/>
            <a:miter lim="800000"/>
            <a:headEnd len="med" w="med" type="triangle"/>
            <a:tailEnd len="med" w="med" type="triangle"/>
          </a:ln>
        </p:spPr>
      </p:cxnSp>
      <p:sp>
        <p:nvSpPr>
          <p:cNvPr id="949" name="Google Shape;949;p56"/>
          <p:cNvSpPr txBox="1"/>
          <p:nvPr/>
        </p:nvSpPr>
        <p:spPr>
          <a:xfrm>
            <a:off x="1635125" y="4849812"/>
            <a:ext cx="692150"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15 m</a:t>
            </a:r>
            <a:endParaRPr b="0" i="0" sz="1400" u="none" cap="none" strike="noStrike">
              <a:solidFill>
                <a:srgbClr val="000000"/>
              </a:solidFill>
              <a:latin typeface="Arial"/>
              <a:ea typeface="Arial"/>
              <a:cs typeface="Arial"/>
              <a:sym typeface="Arial"/>
            </a:endParaRPr>
          </a:p>
        </p:txBody>
      </p:sp>
      <p:cxnSp>
        <p:nvCxnSpPr>
          <p:cNvPr id="950" name="Google Shape;950;p56"/>
          <p:cNvCxnSpPr/>
          <p:nvPr/>
        </p:nvCxnSpPr>
        <p:spPr>
          <a:xfrm>
            <a:off x="3173412" y="5037137"/>
            <a:ext cx="2417762" cy="4762"/>
          </a:xfrm>
          <a:prstGeom prst="straightConnector1">
            <a:avLst/>
          </a:prstGeom>
          <a:noFill/>
          <a:ln cap="flat" cmpd="sng" w="9525">
            <a:solidFill>
              <a:schemeClr val="dk1"/>
            </a:solidFill>
            <a:prstDash val="solid"/>
            <a:miter lim="800000"/>
            <a:headEnd len="med" w="med" type="triangle"/>
            <a:tailEnd len="med" w="med" type="triangle"/>
          </a:ln>
        </p:spPr>
      </p:cxnSp>
      <p:sp>
        <p:nvSpPr>
          <p:cNvPr id="951" name="Google Shape;951;p56"/>
          <p:cNvSpPr txBox="1"/>
          <p:nvPr/>
        </p:nvSpPr>
        <p:spPr>
          <a:xfrm>
            <a:off x="3879850" y="4856162"/>
            <a:ext cx="692150"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15 m</a:t>
            </a:r>
            <a:endParaRPr b="0" i="0" sz="1400" u="none" cap="none" strike="noStrike">
              <a:solidFill>
                <a:srgbClr val="000000"/>
              </a:solidFill>
              <a:latin typeface="Arial"/>
              <a:ea typeface="Arial"/>
              <a:cs typeface="Arial"/>
              <a:sym typeface="Arial"/>
            </a:endParaRPr>
          </a:p>
        </p:txBody>
      </p:sp>
      <p:cxnSp>
        <p:nvCxnSpPr>
          <p:cNvPr id="952" name="Google Shape;952;p56"/>
          <p:cNvCxnSpPr/>
          <p:nvPr/>
        </p:nvCxnSpPr>
        <p:spPr>
          <a:xfrm>
            <a:off x="5594350" y="5041900"/>
            <a:ext cx="2393950" cy="0"/>
          </a:xfrm>
          <a:prstGeom prst="straightConnector1">
            <a:avLst/>
          </a:prstGeom>
          <a:noFill/>
          <a:ln cap="flat" cmpd="sng" w="9525">
            <a:solidFill>
              <a:schemeClr val="dk1"/>
            </a:solidFill>
            <a:prstDash val="solid"/>
            <a:miter lim="800000"/>
            <a:headEnd len="med" w="med" type="triangle"/>
            <a:tailEnd len="med" w="med" type="triangle"/>
          </a:ln>
        </p:spPr>
      </p:cxnSp>
      <p:sp>
        <p:nvSpPr>
          <p:cNvPr id="953" name="Google Shape;953;p56"/>
          <p:cNvSpPr txBox="1"/>
          <p:nvPr/>
        </p:nvSpPr>
        <p:spPr>
          <a:xfrm>
            <a:off x="6397625" y="4837112"/>
            <a:ext cx="692150"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15 m</a:t>
            </a:r>
            <a:endParaRPr b="0" i="0" sz="1400" u="none" cap="none" strike="noStrike">
              <a:solidFill>
                <a:srgbClr val="000000"/>
              </a:solidFill>
              <a:latin typeface="Arial"/>
              <a:ea typeface="Arial"/>
              <a:cs typeface="Arial"/>
              <a:sym typeface="Arial"/>
            </a:endParaRPr>
          </a:p>
        </p:txBody>
      </p:sp>
      <p:sp>
        <p:nvSpPr>
          <p:cNvPr id="954" name="Google Shape;954;p56"/>
          <p:cNvSpPr txBox="1"/>
          <p:nvPr/>
        </p:nvSpPr>
        <p:spPr>
          <a:xfrm>
            <a:off x="2498725" y="2462212"/>
            <a:ext cx="1263650"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Instrument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Position 1</a:t>
            </a:r>
            <a:endParaRPr b="0" i="0" sz="1400" u="none" cap="none" strike="noStrike">
              <a:solidFill>
                <a:srgbClr val="000000"/>
              </a:solidFill>
              <a:latin typeface="Arial"/>
              <a:ea typeface="Arial"/>
              <a:cs typeface="Arial"/>
              <a:sym typeface="Arial"/>
            </a:endParaRPr>
          </a:p>
        </p:txBody>
      </p:sp>
      <p:sp>
        <p:nvSpPr>
          <p:cNvPr id="955" name="Google Shape;955;p56"/>
          <p:cNvSpPr txBox="1"/>
          <p:nvPr/>
        </p:nvSpPr>
        <p:spPr>
          <a:xfrm>
            <a:off x="4975225" y="2449512"/>
            <a:ext cx="1263650"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Instrument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Position 2</a:t>
            </a:r>
            <a:endParaRPr b="0" i="0" sz="1400" u="none" cap="none" strike="noStrike">
              <a:solidFill>
                <a:srgbClr val="000000"/>
              </a:solidFill>
              <a:latin typeface="Arial"/>
              <a:ea typeface="Arial"/>
              <a:cs typeface="Arial"/>
              <a:sym typeface="Arial"/>
            </a:endParaRPr>
          </a:p>
        </p:txBody>
      </p:sp>
      <p:sp>
        <p:nvSpPr>
          <p:cNvPr id="956" name="Google Shape;956;p56"/>
          <p:cNvSpPr txBox="1"/>
          <p:nvPr/>
        </p:nvSpPr>
        <p:spPr>
          <a:xfrm>
            <a:off x="415925" y="1814512"/>
            <a:ext cx="8191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Rod A</a:t>
            </a:r>
            <a:endParaRPr b="0" i="0" sz="1400" u="none" cap="none" strike="noStrike">
              <a:solidFill>
                <a:srgbClr val="000000"/>
              </a:solidFill>
              <a:latin typeface="Arial"/>
              <a:ea typeface="Arial"/>
              <a:cs typeface="Arial"/>
              <a:sym typeface="Arial"/>
            </a:endParaRPr>
          </a:p>
        </p:txBody>
      </p:sp>
      <p:sp>
        <p:nvSpPr>
          <p:cNvPr id="957" name="Google Shape;957;p56"/>
          <p:cNvSpPr txBox="1"/>
          <p:nvPr/>
        </p:nvSpPr>
        <p:spPr>
          <a:xfrm>
            <a:off x="7604125" y="1814512"/>
            <a:ext cx="8191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Rod B</a:t>
            </a:r>
            <a:endParaRPr b="0" i="0" sz="1400" u="none" cap="none" strike="noStrike">
              <a:solidFill>
                <a:srgbClr val="000000"/>
              </a:solidFill>
              <a:latin typeface="Arial"/>
              <a:ea typeface="Arial"/>
              <a:cs typeface="Arial"/>
              <a:sym typeface="Arial"/>
            </a:endParaRPr>
          </a:p>
        </p:txBody>
      </p:sp>
      <p:sp>
        <p:nvSpPr>
          <p:cNvPr id="958" name="Google Shape;958;p56"/>
          <p:cNvSpPr txBox="1"/>
          <p:nvPr/>
        </p:nvSpPr>
        <p:spPr>
          <a:xfrm>
            <a:off x="1482725" y="3465512"/>
            <a:ext cx="5016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1/3</a:t>
            </a:r>
            <a:endParaRPr b="0" i="0" sz="1400" u="none" cap="none" strike="noStrike">
              <a:solidFill>
                <a:srgbClr val="000000"/>
              </a:solidFill>
              <a:latin typeface="Arial"/>
              <a:ea typeface="Arial"/>
              <a:cs typeface="Arial"/>
              <a:sym typeface="Arial"/>
            </a:endParaRPr>
          </a:p>
        </p:txBody>
      </p:sp>
      <p:sp>
        <p:nvSpPr>
          <p:cNvPr id="959" name="Google Shape;959;p56"/>
          <p:cNvSpPr txBox="1"/>
          <p:nvPr/>
        </p:nvSpPr>
        <p:spPr>
          <a:xfrm>
            <a:off x="4086225" y="3465512"/>
            <a:ext cx="5016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1/3</a:t>
            </a:r>
            <a:endParaRPr b="0" i="0" sz="1400" u="none" cap="none" strike="noStrike">
              <a:solidFill>
                <a:srgbClr val="000000"/>
              </a:solidFill>
              <a:latin typeface="Arial"/>
              <a:ea typeface="Arial"/>
              <a:cs typeface="Arial"/>
              <a:sym typeface="Arial"/>
            </a:endParaRPr>
          </a:p>
        </p:txBody>
      </p:sp>
      <p:sp>
        <p:nvSpPr>
          <p:cNvPr id="960" name="Google Shape;960;p56"/>
          <p:cNvSpPr txBox="1"/>
          <p:nvPr/>
        </p:nvSpPr>
        <p:spPr>
          <a:xfrm>
            <a:off x="6600825" y="3440112"/>
            <a:ext cx="5016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1/3</a:t>
            </a:r>
            <a:endParaRPr b="0" i="0" sz="1400" u="none" cap="none" strike="noStrike">
              <a:solidFill>
                <a:srgbClr val="000000"/>
              </a:solidFill>
              <a:latin typeface="Arial"/>
              <a:ea typeface="Arial"/>
              <a:cs typeface="Arial"/>
              <a:sym typeface="Arial"/>
            </a:endParaRPr>
          </a:p>
        </p:txBody>
      </p:sp>
      <p:grpSp>
        <p:nvGrpSpPr>
          <p:cNvPr id="961" name="Google Shape;961;p56"/>
          <p:cNvGrpSpPr/>
          <p:nvPr/>
        </p:nvGrpSpPr>
        <p:grpSpPr>
          <a:xfrm>
            <a:off x="193675" y="2251075"/>
            <a:ext cx="603250" cy="2146300"/>
            <a:chOff x="122" y="1418"/>
            <a:chExt cx="380" cy="1352"/>
          </a:xfrm>
        </p:grpSpPr>
        <p:cxnSp>
          <p:nvCxnSpPr>
            <p:cNvPr id="962" name="Google Shape;962;p56"/>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963" name="Google Shape;963;p56"/>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964" name="Google Shape;964;p56"/>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965" name="Google Shape;965;p56"/>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966" name="Google Shape;966;p56"/>
          <p:cNvGrpSpPr/>
          <p:nvPr/>
        </p:nvGrpSpPr>
        <p:grpSpPr>
          <a:xfrm flipH="1">
            <a:off x="7991475" y="2238375"/>
            <a:ext cx="603250" cy="2146300"/>
            <a:chOff x="122" y="1418"/>
            <a:chExt cx="380" cy="1352"/>
          </a:xfrm>
        </p:grpSpPr>
        <p:cxnSp>
          <p:nvCxnSpPr>
            <p:cNvPr id="967" name="Google Shape;967;p56"/>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968" name="Google Shape;968;p56"/>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969" name="Google Shape;969;p56"/>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970" name="Google Shape;970;p56"/>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971" name="Google Shape;971;p56"/>
          <p:cNvGrpSpPr/>
          <p:nvPr/>
        </p:nvGrpSpPr>
        <p:grpSpPr>
          <a:xfrm>
            <a:off x="2717800" y="3187700"/>
            <a:ext cx="914400" cy="1301750"/>
            <a:chOff x="3576" y="648"/>
            <a:chExt cx="576" cy="820"/>
          </a:xfrm>
        </p:grpSpPr>
        <p:cxnSp>
          <p:nvCxnSpPr>
            <p:cNvPr id="972" name="Google Shape;972;p56"/>
            <p:cNvCxnSpPr/>
            <p:nvPr/>
          </p:nvCxnSpPr>
          <p:spPr>
            <a:xfrm flipH="1">
              <a:off x="3576" y="72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973" name="Google Shape;973;p56"/>
            <p:cNvCxnSpPr/>
            <p:nvPr/>
          </p:nvCxnSpPr>
          <p:spPr>
            <a:xfrm flipH="1" rot="10800000">
              <a:off x="3578" y="71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974" name="Google Shape;974;p56"/>
            <p:cNvCxnSpPr/>
            <p:nvPr/>
          </p:nvCxnSpPr>
          <p:spPr>
            <a:xfrm>
              <a:off x="3854" y="72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975" name="Google Shape;975;p56"/>
            <p:cNvCxnSpPr/>
            <p:nvPr/>
          </p:nvCxnSpPr>
          <p:spPr>
            <a:xfrm flipH="1" rot="10800000">
              <a:off x="3864" y="72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976" name="Google Shape;976;p56"/>
            <p:cNvCxnSpPr/>
            <p:nvPr/>
          </p:nvCxnSpPr>
          <p:spPr>
            <a:xfrm>
              <a:off x="3872" y="72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977" name="Google Shape;977;p56"/>
            <p:cNvCxnSpPr/>
            <p:nvPr/>
          </p:nvCxnSpPr>
          <p:spPr>
            <a:xfrm rot="10800000">
              <a:off x="3884" y="72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978" name="Google Shape;978;p56"/>
            <p:cNvSpPr txBox="1"/>
            <p:nvPr/>
          </p:nvSpPr>
          <p:spPr>
            <a:xfrm>
              <a:off x="3794" y="64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979" name="Google Shape;979;p56"/>
            <p:cNvCxnSpPr/>
            <p:nvPr/>
          </p:nvCxnSpPr>
          <p:spPr>
            <a:xfrm>
              <a:off x="3828" y="718"/>
              <a:ext cx="74" cy="2"/>
            </a:xfrm>
            <a:prstGeom prst="straightConnector1">
              <a:avLst/>
            </a:prstGeom>
            <a:noFill/>
            <a:ln cap="flat" cmpd="sng" w="57150">
              <a:solidFill>
                <a:schemeClr val="dk1"/>
              </a:solidFill>
              <a:prstDash val="solid"/>
              <a:miter lim="800000"/>
              <a:headEnd len="sm" w="sm" type="none"/>
              <a:tailEnd len="sm" w="sm" type="none"/>
            </a:ln>
          </p:spPr>
        </p:cxnSp>
        <p:sp>
          <p:nvSpPr>
            <p:cNvPr id="980" name="Google Shape;980;p56"/>
            <p:cNvSpPr txBox="1"/>
            <p:nvPr/>
          </p:nvSpPr>
          <p:spPr>
            <a:xfrm>
              <a:off x="3752" y="66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81" name="Google Shape;981;p56"/>
            <p:cNvSpPr txBox="1"/>
            <p:nvPr/>
          </p:nvSpPr>
          <p:spPr>
            <a:xfrm>
              <a:off x="3930" y="66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982" name="Google Shape;982;p56"/>
          <p:cNvGrpSpPr/>
          <p:nvPr/>
        </p:nvGrpSpPr>
        <p:grpSpPr>
          <a:xfrm flipH="1">
            <a:off x="5130800" y="3200400"/>
            <a:ext cx="914400" cy="1301750"/>
            <a:chOff x="3576" y="648"/>
            <a:chExt cx="576" cy="820"/>
          </a:xfrm>
        </p:grpSpPr>
        <p:cxnSp>
          <p:nvCxnSpPr>
            <p:cNvPr id="983" name="Google Shape;983;p56"/>
            <p:cNvCxnSpPr/>
            <p:nvPr/>
          </p:nvCxnSpPr>
          <p:spPr>
            <a:xfrm flipH="1">
              <a:off x="3576" y="72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984" name="Google Shape;984;p56"/>
            <p:cNvCxnSpPr/>
            <p:nvPr/>
          </p:nvCxnSpPr>
          <p:spPr>
            <a:xfrm flipH="1" rot="10800000">
              <a:off x="3578" y="71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985" name="Google Shape;985;p56"/>
            <p:cNvCxnSpPr/>
            <p:nvPr/>
          </p:nvCxnSpPr>
          <p:spPr>
            <a:xfrm>
              <a:off x="3854" y="72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986" name="Google Shape;986;p56"/>
            <p:cNvCxnSpPr/>
            <p:nvPr/>
          </p:nvCxnSpPr>
          <p:spPr>
            <a:xfrm flipH="1" rot="10800000">
              <a:off x="3864" y="72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987" name="Google Shape;987;p56"/>
            <p:cNvCxnSpPr/>
            <p:nvPr/>
          </p:nvCxnSpPr>
          <p:spPr>
            <a:xfrm>
              <a:off x="3872" y="72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988" name="Google Shape;988;p56"/>
            <p:cNvCxnSpPr/>
            <p:nvPr/>
          </p:nvCxnSpPr>
          <p:spPr>
            <a:xfrm rot="10800000">
              <a:off x="3884" y="72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989" name="Google Shape;989;p56"/>
            <p:cNvSpPr txBox="1"/>
            <p:nvPr/>
          </p:nvSpPr>
          <p:spPr>
            <a:xfrm>
              <a:off x="3794" y="64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990" name="Google Shape;990;p56"/>
            <p:cNvCxnSpPr/>
            <p:nvPr/>
          </p:nvCxnSpPr>
          <p:spPr>
            <a:xfrm>
              <a:off x="3828" y="718"/>
              <a:ext cx="74" cy="2"/>
            </a:xfrm>
            <a:prstGeom prst="straightConnector1">
              <a:avLst/>
            </a:prstGeom>
            <a:noFill/>
            <a:ln cap="flat" cmpd="sng" w="57150">
              <a:solidFill>
                <a:schemeClr val="dk1"/>
              </a:solidFill>
              <a:prstDash val="solid"/>
              <a:miter lim="800000"/>
              <a:headEnd len="sm" w="sm" type="none"/>
              <a:tailEnd len="sm" w="sm" type="none"/>
            </a:ln>
          </p:spPr>
        </p:cxnSp>
        <p:sp>
          <p:nvSpPr>
            <p:cNvPr id="991" name="Google Shape;991;p56"/>
            <p:cNvSpPr txBox="1"/>
            <p:nvPr/>
          </p:nvSpPr>
          <p:spPr>
            <a:xfrm>
              <a:off x="3752" y="66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2" name="Google Shape;992;p56"/>
            <p:cNvSpPr txBox="1"/>
            <p:nvPr/>
          </p:nvSpPr>
          <p:spPr>
            <a:xfrm>
              <a:off x="3930" y="66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57"/>
          <p:cNvSpPr txBox="1"/>
          <p:nvPr/>
        </p:nvSpPr>
        <p:spPr>
          <a:xfrm>
            <a:off x="762000" y="2286000"/>
            <a:ext cx="76200" cy="1981200"/>
          </a:xfrm>
          <a:prstGeom prst="rect">
            <a:avLst/>
          </a:prstGeom>
          <a:solidFill>
            <a:srgbClr val="CC00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9" name="Google Shape;999;p57"/>
          <p:cNvSpPr txBox="1"/>
          <p:nvPr/>
        </p:nvSpPr>
        <p:spPr>
          <a:xfrm>
            <a:off x="7950200" y="2273300"/>
            <a:ext cx="76200" cy="19812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0" name="Google Shape;1000;p57"/>
          <p:cNvSpPr/>
          <p:nvPr/>
        </p:nvSpPr>
        <p:spPr>
          <a:xfrm>
            <a:off x="768350" y="42735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1" name="Google Shape;1001;p57"/>
          <p:cNvSpPr/>
          <p:nvPr/>
        </p:nvSpPr>
        <p:spPr>
          <a:xfrm>
            <a:off x="7956550" y="42608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002" name="Google Shape;1002;p57"/>
          <p:cNvCxnSpPr/>
          <p:nvPr/>
        </p:nvCxnSpPr>
        <p:spPr>
          <a:xfrm>
            <a:off x="7874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1003" name="Google Shape;1003;p57"/>
          <p:cNvCxnSpPr/>
          <p:nvPr/>
        </p:nvCxnSpPr>
        <p:spPr>
          <a:xfrm>
            <a:off x="3175000" y="460375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1004" name="Google Shape;1004;p57"/>
          <p:cNvCxnSpPr/>
          <p:nvPr/>
        </p:nvCxnSpPr>
        <p:spPr>
          <a:xfrm flipH="1" rot="10800000">
            <a:off x="787400" y="5038725"/>
            <a:ext cx="2386012" cy="3175"/>
          </a:xfrm>
          <a:prstGeom prst="straightConnector1">
            <a:avLst/>
          </a:prstGeom>
          <a:noFill/>
          <a:ln cap="flat" cmpd="sng" w="9525">
            <a:solidFill>
              <a:schemeClr val="dk1"/>
            </a:solidFill>
            <a:prstDash val="solid"/>
            <a:miter lim="800000"/>
            <a:headEnd len="med" w="med" type="triangle"/>
            <a:tailEnd len="med" w="med" type="triangle"/>
          </a:ln>
        </p:spPr>
      </p:cxnSp>
      <p:sp>
        <p:nvSpPr>
          <p:cNvPr id="1005" name="Google Shape;1005;p57"/>
          <p:cNvSpPr txBox="1"/>
          <p:nvPr/>
        </p:nvSpPr>
        <p:spPr>
          <a:xfrm>
            <a:off x="1635125" y="4849812"/>
            <a:ext cx="692150"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15 m</a:t>
            </a:r>
            <a:endParaRPr b="0" i="0" sz="1400" u="none" cap="none" strike="noStrike">
              <a:solidFill>
                <a:srgbClr val="000000"/>
              </a:solidFill>
              <a:latin typeface="Arial"/>
              <a:ea typeface="Arial"/>
              <a:cs typeface="Arial"/>
              <a:sym typeface="Arial"/>
            </a:endParaRPr>
          </a:p>
        </p:txBody>
      </p:sp>
      <p:sp>
        <p:nvSpPr>
          <p:cNvPr id="1006" name="Google Shape;1006;p57"/>
          <p:cNvSpPr txBox="1"/>
          <p:nvPr/>
        </p:nvSpPr>
        <p:spPr>
          <a:xfrm>
            <a:off x="2498725" y="2462212"/>
            <a:ext cx="1263650"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Instrument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Position 1</a:t>
            </a:r>
            <a:endParaRPr b="0" i="0" sz="1400" u="none" cap="none" strike="noStrike">
              <a:solidFill>
                <a:srgbClr val="000000"/>
              </a:solidFill>
              <a:latin typeface="Arial"/>
              <a:ea typeface="Arial"/>
              <a:cs typeface="Arial"/>
              <a:sym typeface="Arial"/>
            </a:endParaRPr>
          </a:p>
        </p:txBody>
      </p:sp>
      <p:sp>
        <p:nvSpPr>
          <p:cNvPr id="1007" name="Google Shape;1007;p57"/>
          <p:cNvSpPr txBox="1"/>
          <p:nvPr/>
        </p:nvSpPr>
        <p:spPr>
          <a:xfrm>
            <a:off x="415925" y="1814512"/>
            <a:ext cx="8191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Rod A</a:t>
            </a:r>
            <a:endParaRPr b="0" i="0" sz="1400" u="none" cap="none" strike="noStrike">
              <a:solidFill>
                <a:srgbClr val="000000"/>
              </a:solidFill>
              <a:latin typeface="Arial"/>
              <a:ea typeface="Arial"/>
              <a:cs typeface="Arial"/>
              <a:sym typeface="Arial"/>
            </a:endParaRPr>
          </a:p>
        </p:txBody>
      </p:sp>
      <p:sp>
        <p:nvSpPr>
          <p:cNvPr id="1008" name="Google Shape;1008;p57"/>
          <p:cNvSpPr txBox="1"/>
          <p:nvPr/>
        </p:nvSpPr>
        <p:spPr>
          <a:xfrm>
            <a:off x="7604125" y="1814512"/>
            <a:ext cx="8191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Rod B</a:t>
            </a:r>
            <a:endParaRPr b="0" i="0" sz="1400" u="none" cap="none" strike="noStrike">
              <a:solidFill>
                <a:srgbClr val="000000"/>
              </a:solidFill>
              <a:latin typeface="Arial"/>
              <a:ea typeface="Arial"/>
              <a:cs typeface="Arial"/>
              <a:sym typeface="Arial"/>
            </a:endParaRPr>
          </a:p>
        </p:txBody>
      </p:sp>
      <p:cxnSp>
        <p:nvCxnSpPr>
          <p:cNvPr id="1009" name="Google Shape;1009;p57"/>
          <p:cNvCxnSpPr/>
          <p:nvPr/>
        </p:nvCxnSpPr>
        <p:spPr>
          <a:xfrm rot="10800000">
            <a:off x="838200" y="3276600"/>
            <a:ext cx="2209800" cy="0"/>
          </a:xfrm>
          <a:prstGeom prst="straightConnector1">
            <a:avLst/>
          </a:prstGeom>
          <a:noFill/>
          <a:ln cap="flat" cmpd="sng" w="28575">
            <a:solidFill>
              <a:schemeClr val="dk1"/>
            </a:solidFill>
            <a:prstDash val="solid"/>
            <a:miter lim="800000"/>
            <a:headEnd len="sm" w="sm" type="none"/>
            <a:tailEnd len="sm" w="sm" type="none"/>
          </a:ln>
        </p:spPr>
      </p:cxnSp>
      <p:grpSp>
        <p:nvGrpSpPr>
          <p:cNvPr id="1010" name="Google Shape;1010;p57"/>
          <p:cNvGrpSpPr/>
          <p:nvPr/>
        </p:nvGrpSpPr>
        <p:grpSpPr>
          <a:xfrm>
            <a:off x="193675" y="2251075"/>
            <a:ext cx="603250" cy="2146300"/>
            <a:chOff x="122" y="1418"/>
            <a:chExt cx="380" cy="1352"/>
          </a:xfrm>
        </p:grpSpPr>
        <p:cxnSp>
          <p:nvCxnSpPr>
            <p:cNvPr id="1011" name="Google Shape;1011;p57"/>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1012" name="Google Shape;1012;p57"/>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1013" name="Google Shape;1013;p57"/>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1014" name="Google Shape;1014;p57"/>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1015" name="Google Shape;1015;p57"/>
          <p:cNvGrpSpPr/>
          <p:nvPr/>
        </p:nvGrpSpPr>
        <p:grpSpPr>
          <a:xfrm flipH="1">
            <a:off x="7991475" y="2238375"/>
            <a:ext cx="603250" cy="2146300"/>
            <a:chOff x="122" y="1418"/>
            <a:chExt cx="380" cy="1352"/>
          </a:xfrm>
        </p:grpSpPr>
        <p:cxnSp>
          <p:nvCxnSpPr>
            <p:cNvPr id="1016" name="Google Shape;1016;p57"/>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1017" name="Google Shape;1017;p57"/>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1018" name="Google Shape;1018;p57"/>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1019" name="Google Shape;1019;p57"/>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1020" name="Google Shape;1020;p57"/>
          <p:cNvGrpSpPr/>
          <p:nvPr/>
        </p:nvGrpSpPr>
        <p:grpSpPr>
          <a:xfrm>
            <a:off x="2717800" y="3238500"/>
            <a:ext cx="914400" cy="1301750"/>
            <a:chOff x="3576" y="648"/>
            <a:chExt cx="576" cy="820"/>
          </a:xfrm>
        </p:grpSpPr>
        <p:cxnSp>
          <p:nvCxnSpPr>
            <p:cNvPr id="1021" name="Google Shape;1021;p57"/>
            <p:cNvCxnSpPr/>
            <p:nvPr/>
          </p:nvCxnSpPr>
          <p:spPr>
            <a:xfrm flipH="1">
              <a:off x="3576" y="72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1022" name="Google Shape;1022;p57"/>
            <p:cNvCxnSpPr/>
            <p:nvPr/>
          </p:nvCxnSpPr>
          <p:spPr>
            <a:xfrm flipH="1" rot="10800000">
              <a:off x="3578" y="71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1023" name="Google Shape;1023;p57"/>
            <p:cNvCxnSpPr/>
            <p:nvPr/>
          </p:nvCxnSpPr>
          <p:spPr>
            <a:xfrm>
              <a:off x="3854" y="72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1024" name="Google Shape;1024;p57"/>
            <p:cNvCxnSpPr/>
            <p:nvPr/>
          </p:nvCxnSpPr>
          <p:spPr>
            <a:xfrm flipH="1" rot="10800000">
              <a:off x="3864" y="72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1025" name="Google Shape;1025;p57"/>
            <p:cNvCxnSpPr/>
            <p:nvPr/>
          </p:nvCxnSpPr>
          <p:spPr>
            <a:xfrm>
              <a:off x="3872" y="72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1026" name="Google Shape;1026;p57"/>
            <p:cNvCxnSpPr/>
            <p:nvPr/>
          </p:nvCxnSpPr>
          <p:spPr>
            <a:xfrm rot="10800000">
              <a:off x="3884" y="72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1027" name="Google Shape;1027;p57"/>
            <p:cNvSpPr txBox="1"/>
            <p:nvPr/>
          </p:nvSpPr>
          <p:spPr>
            <a:xfrm>
              <a:off x="3794" y="64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028" name="Google Shape;1028;p57"/>
            <p:cNvCxnSpPr/>
            <p:nvPr/>
          </p:nvCxnSpPr>
          <p:spPr>
            <a:xfrm>
              <a:off x="3828" y="718"/>
              <a:ext cx="74" cy="2"/>
            </a:xfrm>
            <a:prstGeom prst="straightConnector1">
              <a:avLst/>
            </a:prstGeom>
            <a:noFill/>
            <a:ln cap="flat" cmpd="sng" w="57150">
              <a:solidFill>
                <a:schemeClr val="dk1"/>
              </a:solidFill>
              <a:prstDash val="solid"/>
              <a:miter lim="800000"/>
              <a:headEnd len="sm" w="sm" type="none"/>
              <a:tailEnd len="sm" w="sm" type="none"/>
            </a:ln>
          </p:spPr>
        </p:cxnSp>
        <p:sp>
          <p:nvSpPr>
            <p:cNvPr id="1029" name="Google Shape;1029;p57"/>
            <p:cNvSpPr txBox="1"/>
            <p:nvPr/>
          </p:nvSpPr>
          <p:spPr>
            <a:xfrm>
              <a:off x="3752" y="66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30" name="Google Shape;1030;p57"/>
            <p:cNvSpPr txBox="1"/>
            <p:nvPr/>
          </p:nvSpPr>
          <p:spPr>
            <a:xfrm>
              <a:off x="3930" y="66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031" name="Google Shape;1031;p57"/>
          <p:cNvSpPr txBox="1"/>
          <p:nvPr/>
        </p:nvSpPr>
        <p:spPr>
          <a:xfrm>
            <a:off x="990600" y="457200"/>
            <a:ext cx="7467600" cy="106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200"/>
              <a:buFont typeface="Arial"/>
              <a:buNone/>
            </a:pPr>
            <a:r>
              <a:rPr b="1" i="0" lang="en-US" sz="3200" u="none" cap="none" strike="noStrike">
                <a:solidFill>
                  <a:srgbClr val="FF0000"/>
                </a:solidFill>
                <a:latin typeface="Arial"/>
                <a:ea typeface="Arial"/>
                <a:cs typeface="Arial"/>
                <a:sym typeface="Arial"/>
              </a:rPr>
              <a:t>Collimation Check – F</a:t>
            </a:r>
            <a:r>
              <a:rPr b="1" i="0" lang="en-US" sz="2400" u="none" cap="none" strike="noStrike">
                <a:solidFill>
                  <a:srgbClr val="FF0000"/>
                </a:solidFill>
                <a:latin typeface="Arial"/>
                <a:ea typeface="Arial"/>
                <a:cs typeface="Arial"/>
                <a:sym typeface="Arial"/>
              </a:rPr>
              <a:t>Ö</a:t>
            </a:r>
            <a:r>
              <a:rPr b="1" i="0" lang="en-US" sz="3200" u="none" cap="none" strike="noStrike">
                <a:solidFill>
                  <a:srgbClr val="FF0000"/>
                </a:solidFill>
                <a:latin typeface="Arial"/>
                <a:ea typeface="Arial"/>
                <a:cs typeface="Arial"/>
                <a:sym typeface="Arial"/>
              </a:rPr>
              <a:t>rstner Method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ts val="3200"/>
              <a:buFont typeface="Arial"/>
              <a:buNone/>
            </a:pPr>
            <a:r>
              <a:rPr b="1" i="0" lang="en-US" sz="3200" u="none" cap="none" strike="noStrike">
                <a:solidFill>
                  <a:srgbClr val="FF0000"/>
                </a:solidFill>
                <a:latin typeface="Arial"/>
                <a:ea typeface="Arial"/>
                <a:cs typeface="Arial"/>
                <a:sym typeface="Arial"/>
              </a:rPr>
              <a:t>A x x 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58"/>
          <p:cNvSpPr txBox="1"/>
          <p:nvPr/>
        </p:nvSpPr>
        <p:spPr>
          <a:xfrm>
            <a:off x="762000" y="2286000"/>
            <a:ext cx="76200" cy="1981200"/>
          </a:xfrm>
          <a:prstGeom prst="rect">
            <a:avLst/>
          </a:prstGeom>
          <a:solidFill>
            <a:srgbClr val="CC00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38" name="Google Shape;1038;p58"/>
          <p:cNvSpPr txBox="1"/>
          <p:nvPr/>
        </p:nvSpPr>
        <p:spPr>
          <a:xfrm>
            <a:off x="7950200" y="2273300"/>
            <a:ext cx="76200" cy="19812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39" name="Google Shape;1039;p58"/>
          <p:cNvSpPr/>
          <p:nvPr/>
        </p:nvSpPr>
        <p:spPr>
          <a:xfrm>
            <a:off x="771525" y="42735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40" name="Google Shape;1040;p58"/>
          <p:cNvSpPr/>
          <p:nvPr/>
        </p:nvSpPr>
        <p:spPr>
          <a:xfrm>
            <a:off x="7959725" y="4264025"/>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041" name="Google Shape;1041;p58"/>
          <p:cNvCxnSpPr/>
          <p:nvPr/>
        </p:nvCxnSpPr>
        <p:spPr>
          <a:xfrm>
            <a:off x="3175000" y="460375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1042" name="Google Shape;1042;p58"/>
          <p:cNvCxnSpPr/>
          <p:nvPr/>
        </p:nvCxnSpPr>
        <p:spPr>
          <a:xfrm>
            <a:off x="79883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1043" name="Google Shape;1043;p58"/>
          <p:cNvCxnSpPr/>
          <p:nvPr/>
        </p:nvCxnSpPr>
        <p:spPr>
          <a:xfrm>
            <a:off x="3173412" y="5037137"/>
            <a:ext cx="4805362" cy="4762"/>
          </a:xfrm>
          <a:prstGeom prst="straightConnector1">
            <a:avLst/>
          </a:prstGeom>
          <a:noFill/>
          <a:ln cap="flat" cmpd="sng" w="9525">
            <a:solidFill>
              <a:schemeClr val="dk1"/>
            </a:solidFill>
            <a:prstDash val="solid"/>
            <a:miter lim="800000"/>
            <a:headEnd len="med" w="med" type="triangle"/>
            <a:tailEnd len="med" w="med" type="triangle"/>
          </a:ln>
        </p:spPr>
      </p:cxnSp>
      <p:sp>
        <p:nvSpPr>
          <p:cNvPr id="1044" name="Google Shape;1044;p58"/>
          <p:cNvSpPr txBox="1"/>
          <p:nvPr/>
        </p:nvSpPr>
        <p:spPr>
          <a:xfrm>
            <a:off x="5149850" y="4856162"/>
            <a:ext cx="692150"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30 m</a:t>
            </a:r>
            <a:endParaRPr b="0" i="0" sz="1400" u="none" cap="none" strike="noStrike">
              <a:solidFill>
                <a:srgbClr val="000000"/>
              </a:solidFill>
              <a:latin typeface="Arial"/>
              <a:ea typeface="Arial"/>
              <a:cs typeface="Arial"/>
              <a:sym typeface="Arial"/>
            </a:endParaRPr>
          </a:p>
        </p:txBody>
      </p:sp>
      <p:sp>
        <p:nvSpPr>
          <p:cNvPr id="1045" name="Google Shape;1045;p58"/>
          <p:cNvSpPr txBox="1"/>
          <p:nvPr/>
        </p:nvSpPr>
        <p:spPr>
          <a:xfrm>
            <a:off x="2498725" y="2462212"/>
            <a:ext cx="1263650"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Instrument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Position 1</a:t>
            </a:r>
            <a:endParaRPr b="0" i="0" sz="1400" u="none" cap="none" strike="noStrike">
              <a:solidFill>
                <a:srgbClr val="000000"/>
              </a:solidFill>
              <a:latin typeface="Arial"/>
              <a:ea typeface="Arial"/>
              <a:cs typeface="Arial"/>
              <a:sym typeface="Arial"/>
            </a:endParaRPr>
          </a:p>
        </p:txBody>
      </p:sp>
      <p:sp>
        <p:nvSpPr>
          <p:cNvPr id="1046" name="Google Shape;1046;p58"/>
          <p:cNvSpPr txBox="1"/>
          <p:nvPr/>
        </p:nvSpPr>
        <p:spPr>
          <a:xfrm>
            <a:off x="415925" y="1814512"/>
            <a:ext cx="8191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Rod A</a:t>
            </a:r>
            <a:endParaRPr b="0" i="0" sz="1400" u="none" cap="none" strike="noStrike">
              <a:solidFill>
                <a:srgbClr val="000000"/>
              </a:solidFill>
              <a:latin typeface="Arial"/>
              <a:ea typeface="Arial"/>
              <a:cs typeface="Arial"/>
              <a:sym typeface="Arial"/>
            </a:endParaRPr>
          </a:p>
        </p:txBody>
      </p:sp>
      <p:sp>
        <p:nvSpPr>
          <p:cNvPr id="1047" name="Google Shape;1047;p58"/>
          <p:cNvSpPr txBox="1"/>
          <p:nvPr/>
        </p:nvSpPr>
        <p:spPr>
          <a:xfrm>
            <a:off x="7604125" y="1814512"/>
            <a:ext cx="8191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Rod B</a:t>
            </a:r>
            <a:endParaRPr b="0" i="0" sz="1400" u="none" cap="none" strike="noStrike">
              <a:solidFill>
                <a:srgbClr val="000000"/>
              </a:solidFill>
              <a:latin typeface="Arial"/>
              <a:ea typeface="Arial"/>
              <a:cs typeface="Arial"/>
              <a:sym typeface="Arial"/>
            </a:endParaRPr>
          </a:p>
        </p:txBody>
      </p:sp>
      <p:cxnSp>
        <p:nvCxnSpPr>
          <p:cNvPr id="1048" name="Google Shape;1048;p58"/>
          <p:cNvCxnSpPr/>
          <p:nvPr/>
        </p:nvCxnSpPr>
        <p:spPr>
          <a:xfrm>
            <a:off x="3289300" y="3263900"/>
            <a:ext cx="4660900" cy="0"/>
          </a:xfrm>
          <a:prstGeom prst="straightConnector1">
            <a:avLst/>
          </a:prstGeom>
          <a:noFill/>
          <a:ln cap="flat" cmpd="sng" w="28575">
            <a:solidFill>
              <a:schemeClr val="dk1"/>
            </a:solidFill>
            <a:prstDash val="solid"/>
            <a:miter lim="800000"/>
            <a:headEnd len="sm" w="sm" type="none"/>
            <a:tailEnd len="sm" w="sm" type="none"/>
          </a:ln>
        </p:spPr>
      </p:cxnSp>
      <p:grpSp>
        <p:nvGrpSpPr>
          <p:cNvPr id="1049" name="Google Shape;1049;p58"/>
          <p:cNvGrpSpPr/>
          <p:nvPr/>
        </p:nvGrpSpPr>
        <p:grpSpPr>
          <a:xfrm>
            <a:off x="193675" y="2251075"/>
            <a:ext cx="603250" cy="2146300"/>
            <a:chOff x="122" y="1418"/>
            <a:chExt cx="380" cy="1352"/>
          </a:xfrm>
        </p:grpSpPr>
        <p:cxnSp>
          <p:nvCxnSpPr>
            <p:cNvPr id="1050" name="Google Shape;1050;p58"/>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1051" name="Google Shape;1051;p58"/>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1052" name="Google Shape;1052;p58"/>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1053" name="Google Shape;1053;p58"/>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1054" name="Google Shape;1054;p58"/>
          <p:cNvGrpSpPr/>
          <p:nvPr/>
        </p:nvGrpSpPr>
        <p:grpSpPr>
          <a:xfrm flipH="1">
            <a:off x="7991475" y="2238375"/>
            <a:ext cx="603250" cy="2146300"/>
            <a:chOff x="122" y="1418"/>
            <a:chExt cx="380" cy="1352"/>
          </a:xfrm>
        </p:grpSpPr>
        <p:cxnSp>
          <p:nvCxnSpPr>
            <p:cNvPr id="1055" name="Google Shape;1055;p58"/>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1056" name="Google Shape;1056;p58"/>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1057" name="Google Shape;1057;p58"/>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1058" name="Google Shape;1058;p58"/>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1059" name="Google Shape;1059;p58"/>
          <p:cNvGrpSpPr/>
          <p:nvPr/>
        </p:nvGrpSpPr>
        <p:grpSpPr>
          <a:xfrm>
            <a:off x="2724150" y="3225800"/>
            <a:ext cx="914400" cy="1301750"/>
            <a:chOff x="2948" y="728"/>
            <a:chExt cx="576" cy="820"/>
          </a:xfrm>
        </p:grpSpPr>
        <p:cxnSp>
          <p:nvCxnSpPr>
            <p:cNvPr id="1060" name="Google Shape;1060;p58"/>
            <p:cNvCxnSpPr/>
            <p:nvPr/>
          </p:nvCxnSpPr>
          <p:spPr>
            <a:xfrm flipH="1">
              <a:off x="2948" y="80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1061" name="Google Shape;1061;p58"/>
            <p:cNvCxnSpPr/>
            <p:nvPr/>
          </p:nvCxnSpPr>
          <p:spPr>
            <a:xfrm flipH="1" rot="10800000">
              <a:off x="2950" y="79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1062" name="Google Shape;1062;p58"/>
            <p:cNvCxnSpPr/>
            <p:nvPr/>
          </p:nvCxnSpPr>
          <p:spPr>
            <a:xfrm>
              <a:off x="3226" y="80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1063" name="Google Shape;1063;p58"/>
            <p:cNvCxnSpPr/>
            <p:nvPr/>
          </p:nvCxnSpPr>
          <p:spPr>
            <a:xfrm flipH="1" rot="10800000">
              <a:off x="3236" y="80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1064" name="Google Shape;1064;p58"/>
            <p:cNvCxnSpPr/>
            <p:nvPr/>
          </p:nvCxnSpPr>
          <p:spPr>
            <a:xfrm>
              <a:off x="3244" y="80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1065" name="Google Shape;1065;p58"/>
            <p:cNvCxnSpPr/>
            <p:nvPr/>
          </p:nvCxnSpPr>
          <p:spPr>
            <a:xfrm rot="10800000">
              <a:off x="3256" y="80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1066" name="Google Shape;1066;p58"/>
            <p:cNvSpPr txBox="1"/>
            <p:nvPr/>
          </p:nvSpPr>
          <p:spPr>
            <a:xfrm flipH="1">
              <a:off x="3161" y="72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067" name="Google Shape;1067;p58"/>
            <p:cNvCxnSpPr/>
            <p:nvPr/>
          </p:nvCxnSpPr>
          <p:spPr>
            <a:xfrm flipH="1">
              <a:off x="3197" y="798"/>
              <a:ext cx="74" cy="2"/>
            </a:xfrm>
            <a:prstGeom prst="straightConnector1">
              <a:avLst/>
            </a:prstGeom>
            <a:noFill/>
            <a:ln cap="flat" cmpd="sng" w="57150">
              <a:solidFill>
                <a:schemeClr val="dk1"/>
              </a:solidFill>
              <a:prstDash val="solid"/>
              <a:miter lim="800000"/>
              <a:headEnd len="sm" w="sm" type="none"/>
              <a:tailEnd len="sm" w="sm" type="none"/>
            </a:ln>
          </p:spPr>
        </p:cxnSp>
        <p:sp>
          <p:nvSpPr>
            <p:cNvPr id="1068" name="Google Shape;1068;p58"/>
            <p:cNvSpPr txBox="1"/>
            <p:nvPr/>
          </p:nvSpPr>
          <p:spPr>
            <a:xfrm flipH="1">
              <a:off x="3311" y="74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69" name="Google Shape;1069;p58"/>
            <p:cNvSpPr txBox="1"/>
            <p:nvPr/>
          </p:nvSpPr>
          <p:spPr>
            <a:xfrm flipH="1">
              <a:off x="3142" y="74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070" name="Google Shape;1070;p58"/>
          <p:cNvSpPr txBox="1"/>
          <p:nvPr/>
        </p:nvSpPr>
        <p:spPr>
          <a:xfrm>
            <a:off x="1066800" y="533400"/>
            <a:ext cx="7467600" cy="106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200"/>
              <a:buFont typeface="Arial"/>
              <a:buNone/>
            </a:pPr>
            <a:r>
              <a:rPr b="1" i="0" lang="en-US" sz="3200" u="none" cap="none" strike="noStrike">
                <a:solidFill>
                  <a:srgbClr val="FF0000"/>
                </a:solidFill>
                <a:latin typeface="Arial"/>
                <a:ea typeface="Arial"/>
                <a:cs typeface="Arial"/>
                <a:sym typeface="Arial"/>
              </a:rPr>
              <a:t>Collimation Check – F</a:t>
            </a:r>
            <a:r>
              <a:rPr b="1" i="0" lang="en-US" sz="2400" u="none" cap="none" strike="noStrike">
                <a:solidFill>
                  <a:srgbClr val="FF0000"/>
                </a:solidFill>
                <a:latin typeface="Arial"/>
                <a:ea typeface="Arial"/>
                <a:cs typeface="Arial"/>
                <a:sym typeface="Arial"/>
              </a:rPr>
              <a:t>Ö</a:t>
            </a:r>
            <a:r>
              <a:rPr b="1" i="0" lang="en-US" sz="3200" u="none" cap="none" strike="noStrike">
                <a:solidFill>
                  <a:srgbClr val="FF0000"/>
                </a:solidFill>
                <a:latin typeface="Arial"/>
                <a:ea typeface="Arial"/>
                <a:cs typeface="Arial"/>
                <a:sym typeface="Arial"/>
              </a:rPr>
              <a:t>rstner Method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ts val="3200"/>
              <a:buFont typeface="Arial"/>
              <a:buNone/>
            </a:pPr>
            <a:r>
              <a:rPr b="1" i="0" lang="en-US" sz="3200" u="none" cap="none" strike="noStrike">
                <a:solidFill>
                  <a:srgbClr val="FF0000"/>
                </a:solidFill>
                <a:latin typeface="Arial"/>
                <a:ea typeface="Arial"/>
                <a:cs typeface="Arial"/>
                <a:sym typeface="Arial"/>
              </a:rPr>
              <a:t>A x x 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59"/>
          <p:cNvSpPr txBox="1"/>
          <p:nvPr/>
        </p:nvSpPr>
        <p:spPr>
          <a:xfrm>
            <a:off x="762000" y="2286000"/>
            <a:ext cx="76200" cy="1981200"/>
          </a:xfrm>
          <a:prstGeom prst="rect">
            <a:avLst/>
          </a:prstGeom>
          <a:solidFill>
            <a:srgbClr val="CC00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77" name="Google Shape;1077;p59"/>
          <p:cNvSpPr txBox="1"/>
          <p:nvPr/>
        </p:nvSpPr>
        <p:spPr>
          <a:xfrm>
            <a:off x="7950200" y="2273300"/>
            <a:ext cx="76200" cy="19812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78" name="Google Shape;1078;p59"/>
          <p:cNvSpPr/>
          <p:nvPr/>
        </p:nvSpPr>
        <p:spPr>
          <a:xfrm>
            <a:off x="768350" y="4270375"/>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79" name="Google Shape;1079;p59"/>
          <p:cNvSpPr/>
          <p:nvPr/>
        </p:nvSpPr>
        <p:spPr>
          <a:xfrm>
            <a:off x="7956550" y="42608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080" name="Google Shape;1080;p59"/>
          <p:cNvCxnSpPr/>
          <p:nvPr/>
        </p:nvCxnSpPr>
        <p:spPr>
          <a:xfrm>
            <a:off x="5591175" y="459105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1081" name="Google Shape;1081;p59"/>
          <p:cNvCxnSpPr/>
          <p:nvPr/>
        </p:nvCxnSpPr>
        <p:spPr>
          <a:xfrm>
            <a:off x="79883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1082" name="Google Shape;1082;p59"/>
          <p:cNvCxnSpPr/>
          <p:nvPr/>
        </p:nvCxnSpPr>
        <p:spPr>
          <a:xfrm>
            <a:off x="5594350" y="5041900"/>
            <a:ext cx="2393950" cy="0"/>
          </a:xfrm>
          <a:prstGeom prst="straightConnector1">
            <a:avLst/>
          </a:prstGeom>
          <a:noFill/>
          <a:ln cap="flat" cmpd="sng" w="9525">
            <a:solidFill>
              <a:schemeClr val="dk1"/>
            </a:solidFill>
            <a:prstDash val="solid"/>
            <a:miter lim="800000"/>
            <a:headEnd len="med" w="med" type="triangle"/>
            <a:tailEnd len="med" w="med" type="triangle"/>
          </a:ln>
        </p:spPr>
      </p:cxnSp>
      <p:sp>
        <p:nvSpPr>
          <p:cNvPr id="1083" name="Google Shape;1083;p59"/>
          <p:cNvSpPr txBox="1"/>
          <p:nvPr/>
        </p:nvSpPr>
        <p:spPr>
          <a:xfrm>
            <a:off x="6397625" y="4837112"/>
            <a:ext cx="692150"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15 m</a:t>
            </a:r>
            <a:endParaRPr b="0" i="0" sz="1400" u="none" cap="none" strike="noStrike">
              <a:solidFill>
                <a:srgbClr val="000000"/>
              </a:solidFill>
              <a:latin typeface="Arial"/>
              <a:ea typeface="Arial"/>
              <a:cs typeface="Arial"/>
              <a:sym typeface="Arial"/>
            </a:endParaRPr>
          </a:p>
        </p:txBody>
      </p:sp>
      <p:sp>
        <p:nvSpPr>
          <p:cNvPr id="1084" name="Google Shape;1084;p59"/>
          <p:cNvSpPr txBox="1"/>
          <p:nvPr/>
        </p:nvSpPr>
        <p:spPr>
          <a:xfrm>
            <a:off x="4975225" y="2449512"/>
            <a:ext cx="1263650"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Instrument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Position 2</a:t>
            </a:r>
            <a:endParaRPr b="0" i="0" sz="1400" u="none" cap="none" strike="noStrike">
              <a:solidFill>
                <a:srgbClr val="000000"/>
              </a:solidFill>
              <a:latin typeface="Arial"/>
              <a:ea typeface="Arial"/>
              <a:cs typeface="Arial"/>
              <a:sym typeface="Arial"/>
            </a:endParaRPr>
          </a:p>
        </p:txBody>
      </p:sp>
      <p:sp>
        <p:nvSpPr>
          <p:cNvPr id="1085" name="Google Shape;1085;p59"/>
          <p:cNvSpPr txBox="1"/>
          <p:nvPr/>
        </p:nvSpPr>
        <p:spPr>
          <a:xfrm>
            <a:off x="415925" y="1814512"/>
            <a:ext cx="8191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Rod A</a:t>
            </a:r>
            <a:endParaRPr b="0" i="0" sz="1400" u="none" cap="none" strike="noStrike">
              <a:solidFill>
                <a:srgbClr val="000000"/>
              </a:solidFill>
              <a:latin typeface="Arial"/>
              <a:ea typeface="Arial"/>
              <a:cs typeface="Arial"/>
              <a:sym typeface="Arial"/>
            </a:endParaRPr>
          </a:p>
        </p:txBody>
      </p:sp>
      <p:sp>
        <p:nvSpPr>
          <p:cNvPr id="1086" name="Google Shape;1086;p59"/>
          <p:cNvSpPr txBox="1"/>
          <p:nvPr/>
        </p:nvSpPr>
        <p:spPr>
          <a:xfrm>
            <a:off x="7604125" y="1814512"/>
            <a:ext cx="8191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Rod B</a:t>
            </a:r>
            <a:endParaRPr b="0" i="0" sz="1400" u="none" cap="none" strike="noStrike">
              <a:solidFill>
                <a:srgbClr val="000000"/>
              </a:solidFill>
              <a:latin typeface="Arial"/>
              <a:ea typeface="Arial"/>
              <a:cs typeface="Arial"/>
              <a:sym typeface="Arial"/>
            </a:endParaRPr>
          </a:p>
        </p:txBody>
      </p:sp>
      <p:cxnSp>
        <p:nvCxnSpPr>
          <p:cNvPr id="1087" name="Google Shape;1087;p59"/>
          <p:cNvCxnSpPr/>
          <p:nvPr/>
        </p:nvCxnSpPr>
        <p:spPr>
          <a:xfrm>
            <a:off x="5702300" y="3251200"/>
            <a:ext cx="2247900" cy="0"/>
          </a:xfrm>
          <a:prstGeom prst="straightConnector1">
            <a:avLst/>
          </a:prstGeom>
          <a:noFill/>
          <a:ln cap="flat" cmpd="sng" w="28575">
            <a:solidFill>
              <a:schemeClr val="dk1"/>
            </a:solidFill>
            <a:prstDash val="solid"/>
            <a:miter lim="800000"/>
            <a:headEnd len="sm" w="sm" type="none"/>
            <a:tailEnd len="sm" w="sm" type="none"/>
          </a:ln>
        </p:spPr>
      </p:cxnSp>
      <p:grpSp>
        <p:nvGrpSpPr>
          <p:cNvPr id="1088" name="Google Shape;1088;p59"/>
          <p:cNvGrpSpPr/>
          <p:nvPr/>
        </p:nvGrpSpPr>
        <p:grpSpPr>
          <a:xfrm>
            <a:off x="193675" y="2251075"/>
            <a:ext cx="603250" cy="2146300"/>
            <a:chOff x="122" y="1418"/>
            <a:chExt cx="380" cy="1352"/>
          </a:xfrm>
        </p:grpSpPr>
        <p:cxnSp>
          <p:nvCxnSpPr>
            <p:cNvPr id="1089" name="Google Shape;1089;p59"/>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1090" name="Google Shape;1090;p59"/>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1091" name="Google Shape;1091;p59"/>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1092" name="Google Shape;1092;p59"/>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1093" name="Google Shape;1093;p59"/>
          <p:cNvGrpSpPr/>
          <p:nvPr/>
        </p:nvGrpSpPr>
        <p:grpSpPr>
          <a:xfrm flipH="1">
            <a:off x="7991475" y="2238375"/>
            <a:ext cx="603250" cy="2146300"/>
            <a:chOff x="122" y="1418"/>
            <a:chExt cx="380" cy="1352"/>
          </a:xfrm>
        </p:grpSpPr>
        <p:cxnSp>
          <p:nvCxnSpPr>
            <p:cNvPr id="1094" name="Google Shape;1094;p59"/>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1095" name="Google Shape;1095;p59"/>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1096" name="Google Shape;1096;p59"/>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1097" name="Google Shape;1097;p59"/>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1098" name="Google Shape;1098;p59"/>
          <p:cNvGrpSpPr/>
          <p:nvPr/>
        </p:nvGrpSpPr>
        <p:grpSpPr>
          <a:xfrm>
            <a:off x="5137150" y="3213100"/>
            <a:ext cx="914400" cy="1301750"/>
            <a:chOff x="2948" y="728"/>
            <a:chExt cx="576" cy="820"/>
          </a:xfrm>
        </p:grpSpPr>
        <p:cxnSp>
          <p:nvCxnSpPr>
            <p:cNvPr id="1099" name="Google Shape;1099;p59"/>
            <p:cNvCxnSpPr/>
            <p:nvPr/>
          </p:nvCxnSpPr>
          <p:spPr>
            <a:xfrm flipH="1">
              <a:off x="2948" y="80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1100" name="Google Shape;1100;p59"/>
            <p:cNvCxnSpPr/>
            <p:nvPr/>
          </p:nvCxnSpPr>
          <p:spPr>
            <a:xfrm flipH="1" rot="10800000">
              <a:off x="2950" y="79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1101" name="Google Shape;1101;p59"/>
            <p:cNvCxnSpPr/>
            <p:nvPr/>
          </p:nvCxnSpPr>
          <p:spPr>
            <a:xfrm>
              <a:off x="3226" y="80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1102" name="Google Shape;1102;p59"/>
            <p:cNvCxnSpPr/>
            <p:nvPr/>
          </p:nvCxnSpPr>
          <p:spPr>
            <a:xfrm flipH="1" rot="10800000">
              <a:off x="3236" y="80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1103" name="Google Shape;1103;p59"/>
            <p:cNvCxnSpPr/>
            <p:nvPr/>
          </p:nvCxnSpPr>
          <p:spPr>
            <a:xfrm>
              <a:off x="3244" y="80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1104" name="Google Shape;1104;p59"/>
            <p:cNvCxnSpPr/>
            <p:nvPr/>
          </p:nvCxnSpPr>
          <p:spPr>
            <a:xfrm rot="10800000">
              <a:off x="3256" y="80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1105" name="Google Shape;1105;p59"/>
            <p:cNvSpPr txBox="1"/>
            <p:nvPr/>
          </p:nvSpPr>
          <p:spPr>
            <a:xfrm flipH="1">
              <a:off x="3161" y="72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106" name="Google Shape;1106;p59"/>
            <p:cNvCxnSpPr/>
            <p:nvPr/>
          </p:nvCxnSpPr>
          <p:spPr>
            <a:xfrm flipH="1">
              <a:off x="3197" y="798"/>
              <a:ext cx="74" cy="2"/>
            </a:xfrm>
            <a:prstGeom prst="straightConnector1">
              <a:avLst/>
            </a:prstGeom>
            <a:noFill/>
            <a:ln cap="flat" cmpd="sng" w="57150">
              <a:solidFill>
                <a:schemeClr val="dk1"/>
              </a:solidFill>
              <a:prstDash val="solid"/>
              <a:miter lim="800000"/>
              <a:headEnd len="sm" w="sm" type="none"/>
              <a:tailEnd len="sm" w="sm" type="none"/>
            </a:ln>
          </p:spPr>
        </p:cxnSp>
        <p:sp>
          <p:nvSpPr>
            <p:cNvPr id="1107" name="Google Shape;1107;p59"/>
            <p:cNvSpPr txBox="1"/>
            <p:nvPr/>
          </p:nvSpPr>
          <p:spPr>
            <a:xfrm flipH="1">
              <a:off x="3311" y="74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08" name="Google Shape;1108;p59"/>
            <p:cNvSpPr txBox="1"/>
            <p:nvPr/>
          </p:nvSpPr>
          <p:spPr>
            <a:xfrm flipH="1">
              <a:off x="3142" y="74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09" name="Google Shape;1109;p59"/>
          <p:cNvSpPr txBox="1"/>
          <p:nvPr/>
        </p:nvSpPr>
        <p:spPr>
          <a:xfrm>
            <a:off x="762000" y="609600"/>
            <a:ext cx="7620000" cy="10779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200"/>
              <a:buFont typeface="Arial"/>
              <a:buNone/>
            </a:pPr>
            <a:r>
              <a:rPr b="1" i="0" lang="en-US" sz="3200" u="none" cap="none" strike="noStrike">
                <a:solidFill>
                  <a:srgbClr val="FF0000"/>
                </a:solidFill>
                <a:latin typeface="Arial"/>
                <a:ea typeface="Arial"/>
                <a:cs typeface="Arial"/>
                <a:sym typeface="Arial"/>
              </a:rPr>
              <a:t>Collimation Check – F</a:t>
            </a:r>
            <a:r>
              <a:rPr b="1" i="0" lang="en-US" sz="2400" u="none" cap="none" strike="noStrike">
                <a:solidFill>
                  <a:srgbClr val="FF0000"/>
                </a:solidFill>
                <a:latin typeface="Arial"/>
                <a:ea typeface="Arial"/>
                <a:cs typeface="Arial"/>
                <a:sym typeface="Arial"/>
              </a:rPr>
              <a:t>Ö</a:t>
            </a:r>
            <a:r>
              <a:rPr b="1" i="0" lang="en-US" sz="3200" u="none" cap="none" strike="noStrike">
                <a:solidFill>
                  <a:srgbClr val="FF0000"/>
                </a:solidFill>
                <a:latin typeface="Arial"/>
                <a:ea typeface="Arial"/>
                <a:cs typeface="Arial"/>
                <a:sym typeface="Arial"/>
              </a:rPr>
              <a:t>rstner Method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ts val="3200"/>
              <a:buFont typeface="Arial"/>
              <a:buNone/>
            </a:pPr>
            <a:r>
              <a:rPr b="1" i="0" lang="en-US" sz="3200" u="none" cap="none" strike="noStrike">
                <a:solidFill>
                  <a:srgbClr val="FF0000"/>
                </a:solidFill>
                <a:latin typeface="Arial"/>
                <a:ea typeface="Arial"/>
                <a:cs typeface="Arial"/>
                <a:sym typeface="Arial"/>
              </a:rPr>
              <a:t>A x x 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9" name="Shape 279"/>
        <p:cNvGrpSpPr/>
        <p:nvPr/>
      </p:nvGrpSpPr>
      <p:grpSpPr>
        <a:xfrm>
          <a:off x="0" y="0"/>
          <a:ext cx="0" cy="0"/>
          <a:chOff x="0" y="0"/>
          <a:chExt cx="0" cy="0"/>
        </a:xfrm>
      </p:grpSpPr>
      <p:pic>
        <p:nvPicPr>
          <p:cNvPr id="280" name="Google Shape;280;p26"/>
          <p:cNvPicPr preferRelativeResize="0"/>
          <p:nvPr/>
        </p:nvPicPr>
        <p:blipFill rotWithShape="1">
          <a:blip r:embed="rId3">
            <a:alphaModFix/>
          </a:blip>
          <a:srcRect b="22467" l="51500" r="12999" t="11584"/>
          <a:stretch/>
        </p:blipFill>
        <p:spPr>
          <a:xfrm>
            <a:off x="3562350" y="0"/>
            <a:ext cx="5145088" cy="6858000"/>
          </a:xfrm>
          <a:prstGeom prst="rect">
            <a:avLst/>
          </a:prstGeom>
          <a:noFill/>
          <a:ln>
            <a:noFill/>
          </a:ln>
        </p:spPr>
      </p:pic>
      <p:pic>
        <p:nvPicPr>
          <p:cNvPr descr="VEST" id="281" name="Google Shape;281;p26"/>
          <p:cNvPicPr preferRelativeResize="0"/>
          <p:nvPr/>
        </p:nvPicPr>
        <p:blipFill rotWithShape="1">
          <a:blip r:embed="rId4">
            <a:alphaModFix/>
          </a:blip>
          <a:srcRect b="0" l="0" r="0" t="0"/>
          <a:stretch/>
        </p:blipFill>
        <p:spPr>
          <a:xfrm>
            <a:off x="0" y="0"/>
            <a:ext cx="2987675" cy="6858000"/>
          </a:xfrm>
          <a:prstGeom prst="rect">
            <a:avLst/>
          </a:prstGeom>
          <a:noFill/>
          <a:ln>
            <a:noFill/>
          </a:ln>
        </p:spPr>
      </p:pic>
      <p:sp>
        <p:nvSpPr>
          <p:cNvPr id="282" name="Google Shape;282;p26"/>
          <p:cNvSpPr txBox="1"/>
          <p:nvPr/>
        </p:nvSpPr>
        <p:spPr>
          <a:xfrm>
            <a:off x="4175125" y="233363"/>
            <a:ext cx="4017963" cy="7016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4000"/>
              <a:buFont typeface="Arial"/>
              <a:buNone/>
            </a:pPr>
            <a:r>
              <a:rPr b="1" i="0" lang="en-US" sz="4000" u="none" cap="none" strike="noStrike">
                <a:solidFill>
                  <a:srgbClr val="FF0000"/>
                </a:solidFill>
                <a:latin typeface="Comic Sans MS"/>
                <a:ea typeface="Comic Sans MS"/>
                <a:cs typeface="Comic Sans MS"/>
                <a:sym typeface="Comic Sans MS"/>
              </a:rPr>
              <a:t>Please be Safe!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60"/>
          <p:cNvSpPr txBox="1"/>
          <p:nvPr/>
        </p:nvSpPr>
        <p:spPr>
          <a:xfrm>
            <a:off x="762000" y="2286000"/>
            <a:ext cx="76200" cy="1981200"/>
          </a:xfrm>
          <a:prstGeom prst="rect">
            <a:avLst/>
          </a:prstGeom>
          <a:solidFill>
            <a:srgbClr val="CC00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16" name="Google Shape;1116;p60"/>
          <p:cNvSpPr txBox="1"/>
          <p:nvPr/>
        </p:nvSpPr>
        <p:spPr>
          <a:xfrm>
            <a:off x="7950200" y="2273300"/>
            <a:ext cx="76200" cy="19812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17" name="Google Shape;1117;p60"/>
          <p:cNvSpPr/>
          <p:nvPr/>
        </p:nvSpPr>
        <p:spPr>
          <a:xfrm>
            <a:off x="768350" y="426720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18" name="Google Shape;1118;p60"/>
          <p:cNvSpPr/>
          <p:nvPr/>
        </p:nvSpPr>
        <p:spPr>
          <a:xfrm>
            <a:off x="7956550" y="4260850"/>
            <a:ext cx="60325" cy="260350"/>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119" name="Google Shape;1119;p60"/>
          <p:cNvCxnSpPr/>
          <p:nvPr/>
        </p:nvCxnSpPr>
        <p:spPr>
          <a:xfrm>
            <a:off x="787400" y="463550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1120" name="Google Shape;1120;p60"/>
          <p:cNvCxnSpPr/>
          <p:nvPr/>
        </p:nvCxnSpPr>
        <p:spPr>
          <a:xfrm>
            <a:off x="5591175" y="4591050"/>
            <a:ext cx="0" cy="508000"/>
          </a:xfrm>
          <a:prstGeom prst="straightConnector1">
            <a:avLst/>
          </a:prstGeom>
          <a:noFill/>
          <a:ln cap="flat" cmpd="sng" w="9525">
            <a:solidFill>
              <a:schemeClr val="dk1"/>
            </a:solidFill>
            <a:prstDash val="solid"/>
            <a:miter lim="800000"/>
            <a:headEnd len="sm" w="sm" type="none"/>
            <a:tailEnd len="sm" w="sm" type="none"/>
          </a:ln>
        </p:spPr>
      </p:cxnSp>
      <p:cxnSp>
        <p:nvCxnSpPr>
          <p:cNvPr id="1121" name="Google Shape;1121;p60"/>
          <p:cNvCxnSpPr/>
          <p:nvPr/>
        </p:nvCxnSpPr>
        <p:spPr>
          <a:xfrm flipH="1" rot="10800000">
            <a:off x="785812" y="5041900"/>
            <a:ext cx="4805362" cy="7937"/>
          </a:xfrm>
          <a:prstGeom prst="straightConnector1">
            <a:avLst/>
          </a:prstGeom>
          <a:noFill/>
          <a:ln cap="flat" cmpd="sng" w="9525">
            <a:solidFill>
              <a:schemeClr val="dk1"/>
            </a:solidFill>
            <a:prstDash val="solid"/>
            <a:miter lim="800000"/>
            <a:headEnd len="med" w="med" type="triangle"/>
            <a:tailEnd len="med" w="med" type="triangle"/>
          </a:ln>
        </p:spPr>
      </p:cxnSp>
      <p:sp>
        <p:nvSpPr>
          <p:cNvPr id="1122" name="Google Shape;1122;p60"/>
          <p:cNvSpPr txBox="1"/>
          <p:nvPr/>
        </p:nvSpPr>
        <p:spPr>
          <a:xfrm>
            <a:off x="2825750" y="4843462"/>
            <a:ext cx="692150"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30 m</a:t>
            </a:r>
            <a:endParaRPr b="0" i="0" sz="1400" u="none" cap="none" strike="noStrike">
              <a:solidFill>
                <a:srgbClr val="000000"/>
              </a:solidFill>
              <a:latin typeface="Arial"/>
              <a:ea typeface="Arial"/>
              <a:cs typeface="Arial"/>
              <a:sym typeface="Arial"/>
            </a:endParaRPr>
          </a:p>
        </p:txBody>
      </p:sp>
      <p:sp>
        <p:nvSpPr>
          <p:cNvPr id="1123" name="Google Shape;1123;p60"/>
          <p:cNvSpPr txBox="1"/>
          <p:nvPr/>
        </p:nvSpPr>
        <p:spPr>
          <a:xfrm>
            <a:off x="4975225" y="2449512"/>
            <a:ext cx="1263650"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Instrument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Position 2</a:t>
            </a:r>
            <a:endParaRPr b="0" i="0" sz="1400" u="none" cap="none" strike="noStrike">
              <a:solidFill>
                <a:srgbClr val="000000"/>
              </a:solidFill>
              <a:latin typeface="Arial"/>
              <a:ea typeface="Arial"/>
              <a:cs typeface="Arial"/>
              <a:sym typeface="Arial"/>
            </a:endParaRPr>
          </a:p>
        </p:txBody>
      </p:sp>
      <p:sp>
        <p:nvSpPr>
          <p:cNvPr id="1124" name="Google Shape;1124;p60"/>
          <p:cNvSpPr txBox="1"/>
          <p:nvPr/>
        </p:nvSpPr>
        <p:spPr>
          <a:xfrm>
            <a:off x="415925" y="1814512"/>
            <a:ext cx="8191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Rod A</a:t>
            </a:r>
            <a:endParaRPr b="0" i="0" sz="1400" u="none" cap="none" strike="noStrike">
              <a:solidFill>
                <a:srgbClr val="000000"/>
              </a:solidFill>
              <a:latin typeface="Arial"/>
              <a:ea typeface="Arial"/>
              <a:cs typeface="Arial"/>
              <a:sym typeface="Arial"/>
            </a:endParaRPr>
          </a:p>
        </p:txBody>
      </p:sp>
      <p:sp>
        <p:nvSpPr>
          <p:cNvPr id="1125" name="Google Shape;1125;p60"/>
          <p:cNvSpPr txBox="1"/>
          <p:nvPr/>
        </p:nvSpPr>
        <p:spPr>
          <a:xfrm>
            <a:off x="7604125" y="1814512"/>
            <a:ext cx="819150"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Rod B</a:t>
            </a:r>
            <a:endParaRPr b="0" i="0" sz="1400" u="none" cap="none" strike="noStrike">
              <a:solidFill>
                <a:srgbClr val="000000"/>
              </a:solidFill>
              <a:latin typeface="Arial"/>
              <a:ea typeface="Arial"/>
              <a:cs typeface="Arial"/>
              <a:sym typeface="Arial"/>
            </a:endParaRPr>
          </a:p>
        </p:txBody>
      </p:sp>
      <p:cxnSp>
        <p:nvCxnSpPr>
          <p:cNvPr id="1126" name="Google Shape;1126;p60"/>
          <p:cNvCxnSpPr/>
          <p:nvPr/>
        </p:nvCxnSpPr>
        <p:spPr>
          <a:xfrm rot="10800000">
            <a:off x="838200" y="3251200"/>
            <a:ext cx="4622800" cy="0"/>
          </a:xfrm>
          <a:prstGeom prst="straightConnector1">
            <a:avLst/>
          </a:prstGeom>
          <a:noFill/>
          <a:ln cap="flat" cmpd="sng" w="28575">
            <a:solidFill>
              <a:schemeClr val="dk1"/>
            </a:solidFill>
            <a:prstDash val="solid"/>
            <a:miter lim="800000"/>
            <a:headEnd len="sm" w="sm" type="none"/>
            <a:tailEnd len="sm" w="sm" type="none"/>
          </a:ln>
        </p:spPr>
      </p:cxnSp>
      <p:grpSp>
        <p:nvGrpSpPr>
          <p:cNvPr id="1127" name="Google Shape;1127;p60"/>
          <p:cNvGrpSpPr/>
          <p:nvPr/>
        </p:nvGrpSpPr>
        <p:grpSpPr>
          <a:xfrm>
            <a:off x="193675" y="2251075"/>
            <a:ext cx="603250" cy="2146300"/>
            <a:chOff x="122" y="1418"/>
            <a:chExt cx="380" cy="1352"/>
          </a:xfrm>
        </p:grpSpPr>
        <p:cxnSp>
          <p:nvCxnSpPr>
            <p:cNvPr id="1128" name="Google Shape;1128;p60"/>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1129" name="Google Shape;1129;p60"/>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1130" name="Google Shape;1130;p60"/>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1131" name="Google Shape;1131;p60"/>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1132" name="Google Shape;1132;p60"/>
          <p:cNvGrpSpPr/>
          <p:nvPr/>
        </p:nvGrpSpPr>
        <p:grpSpPr>
          <a:xfrm flipH="1">
            <a:off x="7991475" y="2238375"/>
            <a:ext cx="603250" cy="2146300"/>
            <a:chOff x="122" y="1418"/>
            <a:chExt cx="380" cy="1352"/>
          </a:xfrm>
        </p:grpSpPr>
        <p:cxnSp>
          <p:nvCxnSpPr>
            <p:cNvPr id="1133" name="Google Shape;1133;p60"/>
            <p:cNvCxnSpPr/>
            <p:nvPr/>
          </p:nvCxnSpPr>
          <p:spPr>
            <a:xfrm rot="10800000">
              <a:off x="502" y="1418"/>
              <a:ext cx="0" cy="16"/>
            </a:xfrm>
            <a:prstGeom prst="straightConnector1">
              <a:avLst/>
            </a:prstGeom>
            <a:noFill/>
            <a:ln cap="flat" cmpd="sng" w="9525">
              <a:solidFill>
                <a:schemeClr val="dk1"/>
              </a:solidFill>
              <a:prstDash val="solid"/>
              <a:miter lim="800000"/>
              <a:headEnd len="sm" w="sm" type="none"/>
              <a:tailEnd len="sm" w="sm" type="none"/>
            </a:ln>
          </p:spPr>
        </p:cxnSp>
        <p:cxnSp>
          <p:nvCxnSpPr>
            <p:cNvPr id="1134" name="Google Shape;1134;p60"/>
            <p:cNvCxnSpPr/>
            <p:nvPr/>
          </p:nvCxnSpPr>
          <p:spPr>
            <a:xfrm rot="10800000">
              <a:off x="468" y="1418"/>
              <a:ext cx="34" cy="0"/>
            </a:xfrm>
            <a:prstGeom prst="straightConnector1">
              <a:avLst/>
            </a:prstGeom>
            <a:noFill/>
            <a:ln cap="flat" cmpd="sng" w="9525">
              <a:solidFill>
                <a:schemeClr val="dk1"/>
              </a:solidFill>
              <a:prstDash val="solid"/>
              <a:miter lim="800000"/>
              <a:headEnd len="sm" w="sm" type="none"/>
              <a:tailEnd len="sm" w="sm" type="none"/>
            </a:ln>
          </p:spPr>
        </p:cxnSp>
        <p:cxnSp>
          <p:nvCxnSpPr>
            <p:cNvPr id="1135" name="Google Shape;1135;p60"/>
            <p:cNvCxnSpPr/>
            <p:nvPr/>
          </p:nvCxnSpPr>
          <p:spPr>
            <a:xfrm flipH="1">
              <a:off x="238" y="1418"/>
              <a:ext cx="230" cy="1352"/>
            </a:xfrm>
            <a:prstGeom prst="straightConnector1">
              <a:avLst/>
            </a:prstGeom>
            <a:noFill/>
            <a:ln cap="flat" cmpd="sng" w="9525">
              <a:solidFill>
                <a:schemeClr val="dk1"/>
              </a:solidFill>
              <a:prstDash val="solid"/>
              <a:miter lim="800000"/>
              <a:headEnd len="sm" w="sm" type="none"/>
              <a:tailEnd len="sm" w="sm" type="none"/>
            </a:ln>
          </p:spPr>
        </p:cxnSp>
        <p:cxnSp>
          <p:nvCxnSpPr>
            <p:cNvPr id="1136" name="Google Shape;1136;p60"/>
            <p:cNvCxnSpPr/>
            <p:nvPr/>
          </p:nvCxnSpPr>
          <p:spPr>
            <a:xfrm flipH="1">
              <a:off x="122" y="1418"/>
              <a:ext cx="346" cy="1256"/>
            </a:xfrm>
            <a:prstGeom prst="straightConnector1">
              <a:avLst/>
            </a:prstGeom>
            <a:noFill/>
            <a:ln cap="flat" cmpd="sng" w="9525">
              <a:solidFill>
                <a:schemeClr val="dk1"/>
              </a:solidFill>
              <a:prstDash val="solid"/>
              <a:miter lim="800000"/>
              <a:headEnd len="sm" w="sm" type="none"/>
              <a:tailEnd len="sm" w="sm" type="none"/>
            </a:ln>
          </p:spPr>
        </p:cxnSp>
      </p:grpSp>
      <p:grpSp>
        <p:nvGrpSpPr>
          <p:cNvPr id="1137" name="Google Shape;1137;p60"/>
          <p:cNvGrpSpPr/>
          <p:nvPr/>
        </p:nvGrpSpPr>
        <p:grpSpPr>
          <a:xfrm>
            <a:off x="5130800" y="3213100"/>
            <a:ext cx="914400" cy="1301750"/>
            <a:chOff x="3576" y="648"/>
            <a:chExt cx="576" cy="820"/>
          </a:xfrm>
        </p:grpSpPr>
        <p:cxnSp>
          <p:nvCxnSpPr>
            <p:cNvPr id="1138" name="Google Shape;1138;p60"/>
            <p:cNvCxnSpPr/>
            <p:nvPr/>
          </p:nvCxnSpPr>
          <p:spPr>
            <a:xfrm flipH="1">
              <a:off x="3576" y="72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1139" name="Google Shape;1139;p60"/>
            <p:cNvCxnSpPr/>
            <p:nvPr/>
          </p:nvCxnSpPr>
          <p:spPr>
            <a:xfrm flipH="1" rot="10800000">
              <a:off x="3578" y="71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1140" name="Google Shape;1140;p60"/>
            <p:cNvCxnSpPr/>
            <p:nvPr/>
          </p:nvCxnSpPr>
          <p:spPr>
            <a:xfrm>
              <a:off x="3854" y="72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1141" name="Google Shape;1141;p60"/>
            <p:cNvCxnSpPr/>
            <p:nvPr/>
          </p:nvCxnSpPr>
          <p:spPr>
            <a:xfrm flipH="1" rot="10800000">
              <a:off x="3864" y="72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1142" name="Google Shape;1142;p60"/>
            <p:cNvCxnSpPr/>
            <p:nvPr/>
          </p:nvCxnSpPr>
          <p:spPr>
            <a:xfrm>
              <a:off x="3872" y="72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1143" name="Google Shape;1143;p60"/>
            <p:cNvCxnSpPr/>
            <p:nvPr/>
          </p:nvCxnSpPr>
          <p:spPr>
            <a:xfrm rot="10800000">
              <a:off x="3884" y="72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1144" name="Google Shape;1144;p60"/>
            <p:cNvSpPr txBox="1"/>
            <p:nvPr/>
          </p:nvSpPr>
          <p:spPr>
            <a:xfrm>
              <a:off x="3794" y="64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145" name="Google Shape;1145;p60"/>
            <p:cNvCxnSpPr/>
            <p:nvPr/>
          </p:nvCxnSpPr>
          <p:spPr>
            <a:xfrm>
              <a:off x="3828" y="718"/>
              <a:ext cx="74" cy="2"/>
            </a:xfrm>
            <a:prstGeom prst="straightConnector1">
              <a:avLst/>
            </a:prstGeom>
            <a:noFill/>
            <a:ln cap="flat" cmpd="sng" w="57150">
              <a:solidFill>
                <a:schemeClr val="dk1"/>
              </a:solidFill>
              <a:prstDash val="solid"/>
              <a:miter lim="800000"/>
              <a:headEnd len="sm" w="sm" type="none"/>
              <a:tailEnd len="sm" w="sm" type="none"/>
            </a:ln>
          </p:spPr>
        </p:cxnSp>
        <p:sp>
          <p:nvSpPr>
            <p:cNvPr id="1146" name="Google Shape;1146;p60"/>
            <p:cNvSpPr txBox="1"/>
            <p:nvPr/>
          </p:nvSpPr>
          <p:spPr>
            <a:xfrm>
              <a:off x="3752" y="66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47" name="Google Shape;1147;p60"/>
            <p:cNvSpPr txBox="1"/>
            <p:nvPr/>
          </p:nvSpPr>
          <p:spPr>
            <a:xfrm>
              <a:off x="3930" y="66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48" name="Google Shape;1148;p60"/>
          <p:cNvSpPr txBox="1"/>
          <p:nvPr/>
        </p:nvSpPr>
        <p:spPr>
          <a:xfrm>
            <a:off x="762000" y="533400"/>
            <a:ext cx="7543800" cy="10779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200"/>
              <a:buFont typeface="Arial"/>
              <a:buNone/>
            </a:pPr>
            <a:r>
              <a:rPr b="1" i="0" lang="en-US" sz="3200" u="none" cap="none" strike="noStrike">
                <a:solidFill>
                  <a:srgbClr val="FF0000"/>
                </a:solidFill>
                <a:latin typeface="Arial"/>
                <a:ea typeface="Arial"/>
                <a:cs typeface="Arial"/>
                <a:sym typeface="Arial"/>
              </a:rPr>
              <a:t>Collimation Check – F</a:t>
            </a:r>
            <a:r>
              <a:rPr b="1" i="0" lang="en-US" sz="2400" u="none" cap="none" strike="noStrike">
                <a:solidFill>
                  <a:srgbClr val="FF0000"/>
                </a:solidFill>
                <a:latin typeface="Arial"/>
                <a:ea typeface="Arial"/>
                <a:cs typeface="Arial"/>
                <a:sym typeface="Arial"/>
              </a:rPr>
              <a:t>Ö</a:t>
            </a:r>
            <a:r>
              <a:rPr b="1" i="0" lang="en-US" sz="3200" u="none" cap="none" strike="noStrike">
                <a:solidFill>
                  <a:srgbClr val="FF0000"/>
                </a:solidFill>
                <a:latin typeface="Arial"/>
                <a:ea typeface="Arial"/>
                <a:cs typeface="Arial"/>
                <a:sym typeface="Arial"/>
              </a:rPr>
              <a:t>rstner Method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ts val="3200"/>
              <a:buFont typeface="Arial"/>
              <a:buNone/>
            </a:pPr>
            <a:r>
              <a:rPr b="1" i="0" lang="en-US" sz="3200" u="none" cap="none" strike="noStrike">
                <a:solidFill>
                  <a:srgbClr val="FF0000"/>
                </a:solidFill>
                <a:latin typeface="Arial"/>
                <a:ea typeface="Arial"/>
                <a:cs typeface="Arial"/>
                <a:sym typeface="Arial"/>
              </a:rPr>
              <a:t>A x x B</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61"/>
          <p:cNvSpPr txBox="1"/>
          <p:nvPr/>
        </p:nvSpPr>
        <p:spPr>
          <a:xfrm>
            <a:off x="1289750" y="1785244"/>
            <a:ext cx="6601500" cy="3357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V</a:t>
            </a:r>
            <a:r>
              <a:rPr lang="en-US" sz="6000"/>
              <a:t>IDEO</a:t>
            </a:r>
            <a:endParaRPr sz="6000"/>
          </a:p>
          <a:p>
            <a:pPr indent="0" lvl="0" marL="0" marR="0" rtl="0" algn="ctr">
              <a:lnSpc>
                <a:spcPct val="100000"/>
              </a:lnSpc>
              <a:spcBef>
                <a:spcPts val="0"/>
              </a:spcBef>
              <a:spcAft>
                <a:spcPts val="0"/>
              </a:spcAft>
              <a:buClr>
                <a:srgbClr val="000000"/>
              </a:buClr>
              <a:buSzPts val="6000"/>
              <a:buFont typeface="Arial"/>
              <a:buNone/>
            </a:pPr>
            <a:r>
              <a:rPr lang="en-US" sz="6000"/>
              <a:t>Taking a “C”</a:t>
            </a:r>
            <a:r>
              <a:rPr b="0" i="0" lang="en-US" sz="6000" u="none" cap="none" strike="noStrike">
                <a:solidFill>
                  <a:srgbClr val="000000"/>
                </a:solidFill>
                <a:latin typeface="Arial"/>
                <a:ea typeface="Arial"/>
                <a:cs typeface="Arial"/>
                <a:sym typeface="Arial"/>
              </a:rPr>
              <a:t>-Shot</a:t>
            </a:r>
            <a:endParaRPr b="0"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lang="en-US" sz="6000"/>
              <a:t>(collimation check)</a:t>
            </a:r>
            <a:endParaRPr sz="60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cxnSp>
        <p:nvCxnSpPr>
          <p:cNvPr id="1160" name="Google Shape;1160;gc3a0f75e0c_0_352"/>
          <p:cNvCxnSpPr/>
          <p:nvPr/>
        </p:nvCxnSpPr>
        <p:spPr>
          <a:xfrm>
            <a:off x="1714500" y="3378200"/>
            <a:ext cx="5397600" cy="0"/>
          </a:xfrm>
          <a:prstGeom prst="straightConnector1">
            <a:avLst/>
          </a:prstGeom>
          <a:noFill/>
          <a:ln cap="flat" cmpd="sng" w="28575">
            <a:solidFill>
              <a:schemeClr val="dk1"/>
            </a:solidFill>
            <a:prstDash val="solid"/>
            <a:miter lim="800000"/>
            <a:headEnd len="med" w="med" type="none"/>
            <a:tailEnd len="med" w="med" type="none"/>
          </a:ln>
        </p:spPr>
      </p:cxnSp>
      <p:cxnSp>
        <p:nvCxnSpPr>
          <p:cNvPr id="1161" name="Google Shape;1161;gc3a0f75e0c_0_352"/>
          <p:cNvCxnSpPr/>
          <p:nvPr/>
        </p:nvCxnSpPr>
        <p:spPr>
          <a:xfrm>
            <a:off x="7165975" y="5767387"/>
            <a:ext cx="0" cy="507900"/>
          </a:xfrm>
          <a:prstGeom prst="straightConnector1">
            <a:avLst/>
          </a:prstGeom>
          <a:noFill/>
          <a:ln cap="flat" cmpd="sng" w="19050">
            <a:solidFill>
              <a:schemeClr val="dk1"/>
            </a:solidFill>
            <a:prstDash val="solid"/>
            <a:miter lim="800000"/>
            <a:headEnd len="med" w="med" type="none"/>
            <a:tailEnd len="med" w="med" type="none"/>
          </a:ln>
        </p:spPr>
      </p:cxnSp>
      <p:sp>
        <p:nvSpPr>
          <p:cNvPr id="1162" name="Google Shape;1162;gc3a0f75e0c_0_352"/>
          <p:cNvSpPr txBox="1"/>
          <p:nvPr/>
        </p:nvSpPr>
        <p:spPr>
          <a:xfrm>
            <a:off x="1231900" y="842962"/>
            <a:ext cx="823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i="0" lang="en-US" sz="1800" u="none">
                <a:solidFill>
                  <a:schemeClr val="dk1"/>
                </a:solidFill>
                <a:latin typeface="Comic Sans MS"/>
                <a:ea typeface="Comic Sans MS"/>
                <a:cs typeface="Comic Sans MS"/>
                <a:sym typeface="Comic Sans MS"/>
              </a:rPr>
              <a:t>Rod 1</a:t>
            </a:r>
            <a:endParaRPr/>
          </a:p>
        </p:txBody>
      </p:sp>
      <p:sp>
        <p:nvSpPr>
          <p:cNvPr id="1163" name="Google Shape;1163;gc3a0f75e0c_0_352"/>
          <p:cNvSpPr txBox="1"/>
          <p:nvPr/>
        </p:nvSpPr>
        <p:spPr>
          <a:xfrm>
            <a:off x="6769100" y="1541462"/>
            <a:ext cx="823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i="0" lang="en-US" sz="1800" u="none">
                <a:solidFill>
                  <a:schemeClr val="dk1"/>
                </a:solidFill>
                <a:latin typeface="Comic Sans MS"/>
                <a:ea typeface="Comic Sans MS"/>
                <a:cs typeface="Comic Sans MS"/>
                <a:sym typeface="Comic Sans MS"/>
              </a:rPr>
              <a:t>Rod 2</a:t>
            </a:r>
            <a:endParaRPr/>
          </a:p>
        </p:txBody>
      </p:sp>
      <p:grpSp>
        <p:nvGrpSpPr>
          <p:cNvPr id="1164" name="Google Shape;1164;gc3a0f75e0c_0_352"/>
          <p:cNvGrpSpPr/>
          <p:nvPr/>
        </p:nvGrpSpPr>
        <p:grpSpPr>
          <a:xfrm>
            <a:off x="1595437" y="1323975"/>
            <a:ext cx="100012" cy="3664172"/>
            <a:chOff x="1005" y="834"/>
            <a:chExt cx="63" cy="2308"/>
          </a:xfrm>
        </p:grpSpPr>
        <p:sp>
          <p:nvSpPr>
            <p:cNvPr id="1165" name="Google Shape;1165;gc3a0f75e0c_0_352"/>
            <p:cNvSpPr txBox="1"/>
            <p:nvPr/>
          </p:nvSpPr>
          <p:spPr>
            <a:xfrm>
              <a:off x="1005" y="834"/>
              <a:ext cx="0" cy="2100"/>
            </a:xfrm>
            <a:prstGeom prst="rect">
              <a:avLst/>
            </a:prstGeom>
            <a:solidFill>
              <a:srgbClr val="CC00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166" name="Google Shape;1166;gc3a0f75e0c_0_352"/>
            <p:cNvSpPr/>
            <p:nvPr/>
          </p:nvSpPr>
          <p:spPr>
            <a:xfrm>
              <a:off x="1011" y="2874"/>
              <a:ext cx="57" cy="268"/>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167" name="Google Shape;1167;gc3a0f75e0c_0_352"/>
          <p:cNvGrpSpPr/>
          <p:nvPr/>
        </p:nvGrpSpPr>
        <p:grpSpPr>
          <a:xfrm>
            <a:off x="7113587" y="2025650"/>
            <a:ext cx="100013" cy="3668934"/>
            <a:chOff x="4481" y="1276"/>
            <a:chExt cx="63" cy="2311"/>
          </a:xfrm>
        </p:grpSpPr>
        <p:sp>
          <p:nvSpPr>
            <p:cNvPr id="1168" name="Google Shape;1168;gc3a0f75e0c_0_352"/>
            <p:cNvSpPr txBox="1"/>
            <p:nvPr/>
          </p:nvSpPr>
          <p:spPr>
            <a:xfrm>
              <a:off x="4481" y="1276"/>
              <a:ext cx="0" cy="21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169" name="Google Shape;1169;gc3a0f75e0c_0_352"/>
            <p:cNvSpPr/>
            <p:nvPr/>
          </p:nvSpPr>
          <p:spPr>
            <a:xfrm>
              <a:off x="4487" y="3319"/>
              <a:ext cx="57" cy="268"/>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170" name="Google Shape;1170;gc3a0f75e0c_0_352"/>
          <p:cNvGrpSpPr/>
          <p:nvPr/>
        </p:nvGrpSpPr>
        <p:grpSpPr>
          <a:xfrm>
            <a:off x="3617014" y="3314671"/>
            <a:ext cx="1494516" cy="2125627"/>
            <a:chOff x="2278" y="2088"/>
            <a:chExt cx="941" cy="1339"/>
          </a:xfrm>
        </p:grpSpPr>
        <p:grpSp>
          <p:nvGrpSpPr>
            <p:cNvPr id="1171" name="Google Shape;1171;gc3a0f75e0c_0_352"/>
            <p:cNvGrpSpPr/>
            <p:nvPr/>
          </p:nvGrpSpPr>
          <p:grpSpPr>
            <a:xfrm>
              <a:off x="2278" y="2088"/>
              <a:ext cx="941" cy="1339"/>
              <a:chOff x="3540" y="648"/>
              <a:chExt cx="632" cy="820"/>
            </a:xfrm>
          </p:grpSpPr>
          <p:cxnSp>
            <p:nvCxnSpPr>
              <p:cNvPr id="1172" name="Google Shape;1172;gc3a0f75e0c_0_352"/>
              <p:cNvCxnSpPr/>
              <p:nvPr/>
            </p:nvCxnSpPr>
            <p:spPr>
              <a:xfrm flipH="1">
                <a:off x="3540" y="724"/>
                <a:ext cx="30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173" name="Google Shape;1173;gc3a0f75e0c_0_352"/>
              <p:cNvCxnSpPr/>
              <p:nvPr/>
            </p:nvCxnSpPr>
            <p:spPr>
              <a:xfrm flipH="1" rot="10800000">
                <a:off x="3578" y="698"/>
                <a:ext cx="30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174" name="Google Shape;1174;gc3a0f75e0c_0_352"/>
              <p:cNvCxnSpPr/>
              <p:nvPr/>
            </p:nvCxnSpPr>
            <p:spPr>
              <a:xfrm>
                <a:off x="3854" y="722"/>
                <a:ext cx="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175" name="Google Shape;1175;gc3a0f75e0c_0_352"/>
              <p:cNvCxnSpPr/>
              <p:nvPr/>
            </p:nvCxnSpPr>
            <p:spPr>
              <a:xfrm rot="10800000">
                <a:off x="3864" y="868"/>
                <a:ext cx="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176" name="Google Shape;1176;gc3a0f75e0c_0_352"/>
              <p:cNvCxnSpPr/>
              <p:nvPr/>
            </p:nvCxnSpPr>
            <p:spPr>
              <a:xfrm>
                <a:off x="3872" y="726"/>
                <a:ext cx="30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177" name="Google Shape;1177;gc3a0f75e0c_0_352"/>
              <p:cNvCxnSpPr/>
              <p:nvPr/>
            </p:nvCxnSpPr>
            <p:spPr>
              <a:xfrm rot="10800000">
                <a:off x="3852" y="698"/>
                <a:ext cx="300" cy="600"/>
              </a:xfrm>
              <a:prstGeom prst="straightConnector1">
                <a:avLst/>
              </a:prstGeom>
              <a:noFill/>
              <a:ln cap="flat" cmpd="sng" w="28575">
                <a:solidFill>
                  <a:srgbClr val="996633"/>
                </a:solidFill>
                <a:prstDash val="solid"/>
                <a:miter lim="800000"/>
                <a:headEnd len="med" w="med" type="none"/>
                <a:tailEnd len="med" w="med" type="none"/>
              </a:ln>
            </p:spPr>
          </p:cxnSp>
          <p:sp>
            <p:nvSpPr>
              <p:cNvPr id="1178" name="Google Shape;1178;gc3a0f75e0c_0_352"/>
              <p:cNvSpPr txBox="1"/>
              <p:nvPr/>
            </p:nvSpPr>
            <p:spPr>
              <a:xfrm>
                <a:off x="3794" y="648"/>
                <a:ext cx="0" cy="0"/>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179" name="Google Shape;1179;gc3a0f75e0c_0_352"/>
              <p:cNvCxnSpPr/>
              <p:nvPr/>
            </p:nvCxnSpPr>
            <p:spPr>
              <a:xfrm>
                <a:off x="3828" y="718"/>
                <a:ext cx="0" cy="0"/>
              </a:xfrm>
              <a:prstGeom prst="straightConnector1">
                <a:avLst/>
              </a:prstGeom>
              <a:noFill/>
              <a:ln cap="flat" cmpd="sng" w="57150">
                <a:solidFill>
                  <a:schemeClr val="dk1"/>
                </a:solidFill>
                <a:prstDash val="solid"/>
                <a:miter lim="800000"/>
                <a:headEnd len="med" w="med" type="none"/>
                <a:tailEnd len="med" w="med" type="none"/>
              </a:ln>
            </p:spPr>
          </p:cxnSp>
          <p:sp>
            <p:nvSpPr>
              <p:cNvPr id="1180" name="Google Shape;1180;gc3a0f75e0c_0_352"/>
              <p:cNvSpPr txBox="1"/>
              <p:nvPr/>
            </p:nvSpPr>
            <p:spPr>
              <a:xfrm>
                <a:off x="3752" y="662"/>
                <a:ext cx="0" cy="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181" name="Google Shape;1181;gc3a0f75e0c_0_352"/>
              <p:cNvSpPr txBox="1"/>
              <p:nvPr/>
            </p:nvSpPr>
            <p:spPr>
              <a:xfrm>
                <a:off x="3930" y="662"/>
                <a:ext cx="0" cy="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182" name="Google Shape;1182;gc3a0f75e0c_0_352"/>
            <p:cNvGrpSpPr/>
            <p:nvPr/>
          </p:nvGrpSpPr>
          <p:grpSpPr>
            <a:xfrm>
              <a:off x="2688" y="2384"/>
              <a:ext cx="58" cy="642"/>
              <a:chOff x="2680" y="2440"/>
              <a:chExt cx="58" cy="642"/>
            </a:xfrm>
          </p:grpSpPr>
          <p:sp>
            <p:nvSpPr>
              <p:cNvPr id="1183" name="Google Shape;1183;gc3a0f75e0c_0_352"/>
              <p:cNvSpPr txBox="1"/>
              <p:nvPr/>
            </p:nvSpPr>
            <p:spPr>
              <a:xfrm>
                <a:off x="2682" y="2440"/>
                <a:ext cx="0" cy="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184" name="Google Shape;1184;gc3a0f75e0c_0_352"/>
              <p:cNvSpPr txBox="1"/>
              <p:nvPr/>
            </p:nvSpPr>
            <p:spPr>
              <a:xfrm>
                <a:off x="2716" y="2530"/>
                <a:ext cx="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185" name="Google Shape;1185;gc3a0f75e0c_0_352"/>
              <p:cNvSpPr txBox="1"/>
              <p:nvPr/>
            </p:nvSpPr>
            <p:spPr>
              <a:xfrm>
                <a:off x="2680" y="3082"/>
                <a:ext cx="0" cy="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186" name="Google Shape;1186;gc3a0f75e0c_0_352"/>
              <p:cNvCxnSpPr/>
              <p:nvPr/>
            </p:nvCxnSpPr>
            <p:spPr>
              <a:xfrm>
                <a:off x="2716" y="2698"/>
                <a:ext cx="0" cy="0"/>
              </a:xfrm>
              <a:prstGeom prst="straightConnector1">
                <a:avLst/>
              </a:prstGeom>
              <a:noFill/>
              <a:ln cap="flat" cmpd="sng" w="9525">
                <a:solidFill>
                  <a:schemeClr val="dk1"/>
                </a:solidFill>
                <a:prstDash val="solid"/>
                <a:miter lim="800000"/>
                <a:headEnd len="med" w="med" type="none"/>
                <a:tailEnd len="med" w="med" type="none"/>
              </a:ln>
            </p:spPr>
          </p:cxnSp>
          <p:cxnSp>
            <p:nvCxnSpPr>
              <p:cNvPr id="1187" name="Google Shape;1187;gc3a0f75e0c_0_352"/>
              <p:cNvCxnSpPr/>
              <p:nvPr/>
            </p:nvCxnSpPr>
            <p:spPr>
              <a:xfrm>
                <a:off x="2718" y="2576"/>
                <a:ext cx="0" cy="0"/>
              </a:xfrm>
              <a:prstGeom prst="straightConnector1">
                <a:avLst/>
              </a:prstGeom>
              <a:noFill/>
              <a:ln cap="flat" cmpd="sng" w="9525">
                <a:solidFill>
                  <a:schemeClr val="dk1"/>
                </a:solidFill>
                <a:prstDash val="solid"/>
                <a:miter lim="800000"/>
                <a:headEnd len="med" w="med" type="none"/>
                <a:tailEnd len="med" w="med" type="none"/>
              </a:ln>
            </p:spPr>
          </p:cxnSp>
          <p:sp>
            <p:nvSpPr>
              <p:cNvPr id="1188" name="Google Shape;1188;gc3a0f75e0c_0_352"/>
              <p:cNvSpPr txBox="1"/>
              <p:nvPr/>
            </p:nvSpPr>
            <p:spPr>
              <a:xfrm>
                <a:off x="2728" y="2588"/>
                <a:ext cx="0" cy="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189" name="Google Shape;1189;gc3a0f75e0c_0_352"/>
              <p:cNvSpPr txBox="1"/>
              <p:nvPr/>
            </p:nvSpPr>
            <p:spPr>
              <a:xfrm>
                <a:off x="2738" y="2540"/>
                <a:ext cx="0" cy="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sp>
        <p:nvSpPr>
          <p:cNvPr id="1190" name="Google Shape;1190;gc3a0f75e0c_0_352"/>
          <p:cNvSpPr/>
          <p:nvPr/>
        </p:nvSpPr>
        <p:spPr>
          <a:xfrm>
            <a:off x="381000" y="4432300"/>
            <a:ext cx="8166100" cy="990600"/>
          </a:xfrm>
          <a:custGeom>
            <a:rect b="b" l="l" r="r" t="t"/>
            <a:pathLst>
              <a:path extrusionOk="0" h="624" w="5144">
                <a:moveTo>
                  <a:pt x="0" y="0"/>
                </a:moveTo>
                <a:cubicBezTo>
                  <a:pt x="79" y="7"/>
                  <a:pt x="145" y="18"/>
                  <a:pt x="224" y="24"/>
                </a:cubicBezTo>
                <a:cubicBezTo>
                  <a:pt x="263" y="34"/>
                  <a:pt x="295" y="42"/>
                  <a:pt x="336" y="48"/>
                </a:cubicBezTo>
                <a:cubicBezTo>
                  <a:pt x="476" y="141"/>
                  <a:pt x="659" y="179"/>
                  <a:pt x="824" y="192"/>
                </a:cubicBezTo>
                <a:cubicBezTo>
                  <a:pt x="913" y="207"/>
                  <a:pt x="988" y="236"/>
                  <a:pt x="1072" y="264"/>
                </a:cubicBezTo>
                <a:cubicBezTo>
                  <a:pt x="1219" y="313"/>
                  <a:pt x="1399" y="326"/>
                  <a:pt x="1552" y="336"/>
                </a:cubicBezTo>
                <a:cubicBezTo>
                  <a:pt x="1621" y="350"/>
                  <a:pt x="1691" y="346"/>
                  <a:pt x="1760" y="360"/>
                </a:cubicBezTo>
                <a:cubicBezTo>
                  <a:pt x="2050" y="355"/>
                  <a:pt x="2127" y="355"/>
                  <a:pt x="2344" y="328"/>
                </a:cubicBezTo>
                <a:cubicBezTo>
                  <a:pt x="2461" y="289"/>
                  <a:pt x="2585" y="325"/>
                  <a:pt x="2704" y="336"/>
                </a:cubicBezTo>
                <a:cubicBezTo>
                  <a:pt x="2779" y="343"/>
                  <a:pt x="2928" y="352"/>
                  <a:pt x="2928" y="352"/>
                </a:cubicBezTo>
                <a:cubicBezTo>
                  <a:pt x="3002" y="367"/>
                  <a:pt x="3077" y="373"/>
                  <a:pt x="3152" y="384"/>
                </a:cubicBezTo>
                <a:cubicBezTo>
                  <a:pt x="3207" y="402"/>
                  <a:pt x="3263" y="409"/>
                  <a:pt x="3320" y="416"/>
                </a:cubicBezTo>
                <a:cubicBezTo>
                  <a:pt x="3371" y="431"/>
                  <a:pt x="3374" y="434"/>
                  <a:pt x="3424" y="440"/>
                </a:cubicBezTo>
                <a:cubicBezTo>
                  <a:pt x="3472" y="446"/>
                  <a:pt x="3568" y="456"/>
                  <a:pt x="3568" y="456"/>
                </a:cubicBezTo>
                <a:cubicBezTo>
                  <a:pt x="3613" y="471"/>
                  <a:pt x="3658" y="477"/>
                  <a:pt x="3704" y="488"/>
                </a:cubicBezTo>
                <a:cubicBezTo>
                  <a:pt x="3776" y="505"/>
                  <a:pt x="3846" y="525"/>
                  <a:pt x="3920" y="536"/>
                </a:cubicBezTo>
                <a:cubicBezTo>
                  <a:pt x="4073" y="587"/>
                  <a:pt x="4241" y="598"/>
                  <a:pt x="4400" y="624"/>
                </a:cubicBezTo>
                <a:cubicBezTo>
                  <a:pt x="4483" y="621"/>
                  <a:pt x="4565" y="621"/>
                  <a:pt x="4648" y="616"/>
                </a:cubicBezTo>
                <a:cubicBezTo>
                  <a:pt x="4685" y="614"/>
                  <a:pt x="4724" y="587"/>
                  <a:pt x="4760" y="584"/>
                </a:cubicBezTo>
                <a:cubicBezTo>
                  <a:pt x="4795" y="581"/>
                  <a:pt x="4829" y="579"/>
                  <a:pt x="4864" y="576"/>
                </a:cubicBezTo>
                <a:cubicBezTo>
                  <a:pt x="4969" y="541"/>
                  <a:pt x="4880" y="568"/>
                  <a:pt x="5144" y="568"/>
                </a:cubicBezTo>
              </a:path>
            </a:pathLst>
          </a:custGeom>
          <a:noFill/>
          <a:ln cap="flat" cmpd="sng" w="9525">
            <a:solidFill>
              <a:srgbClr val="99663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191" name="Google Shape;1191;gc3a0f75e0c_0_352"/>
          <p:cNvSpPr/>
          <p:nvPr/>
        </p:nvSpPr>
        <p:spPr>
          <a:xfrm>
            <a:off x="4229100" y="2971800"/>
            <a:ext cx="279300" cy="228600"/>
          </a:xfrm>
          <a:prstGeom prst="curvedRightArrow">
            <a:avLst>
              <a:gd fmla="val 25000" name="adj1"/>
              <a:gd fmla="val 50000" name="adj2"/>
              <a:gd fmla="val 25000" name="adj3"/>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192" name="Google Shape;1192;gc3a0f75e0c_0_352"/>
          <p:cNvCxnSpPr/>
          <p:nvPr/>
        </p:nvCxnSpPr>
        <p:spPr>
          <a:xfrm>
            <a:off x="1701800" y="4546600"/>
            <a:ext cx="5422800" cy="0"/>
          </a:xfrm>
          <a:prstGeom prst="straightConnector1">
            <a:avLst/>
          </a:prstGeom>
          <a:noFill/>
          <a:ln cap="flat" cmpd="sng" w="19050">
            <a:solidFill>
              <a:schemeClr val="dk1"/>
            </a:solidFill>
            <a:prstDash val="solid"/>
            <a:miter lim="800000"/>
            <a:headEnd len="med" w="med" type="none"/>
            <a:tailEnd len="med" w="med" type="none"/>
          </a:ln>
        </p:spPr>
      </p:cxnSp>
      <p:sp>
        <p:nvSpPr>
          <p:cNvPr id="1193" name="Google Shape;1193;gc3a0f75e0c_0_352"/>
          <p:cNvSpPr/>
          <p:nvPr/>
        </p:nvSpPr>
        <p:spPr>
          <a:xfrm>
            <a:off x="1219200" y="3378200"/>
            <a:ext cx="254100" cy="1181100"/>
          </a:xfrm>
          <a:prstGeom prst="leftBrace">
            <a:avLst>
              <a:gd fmla="val 8333" name="adj1"/>
              <a:gd fmla="val 50000" name="adj2"/>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194" name="Google Shape;1194;gc3a0f75e0c_0_352"/>
          <p:cNvSpPr txBox="1"/>
          <p:nvPr/>
        </p:nvSpPr>
        <p:spPr>
          <a:xfrm>
            <a:off x="885825" y="3787775"/>
            <a:ext cx="328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i="0" lang="en-US" sz="1800" u="none">
                <a:solidFill>
                  <a:schemeClr val="dk1"/>
                </a:solidFill>
                <a:latin typeface="Comic Sans MS"/>
                <a:ea typeface="Comic Sans MS"/>
                <a:cs typeface="Comic Sans MS"/>
                <a:sym typeface="Comic Sans MS"/>
              </a:rPr>
              <a:t>B</a:t>
            </a:r>
            <a:endParaRPr/>
          </a:p>
        </p:txBody>
      </p:sp>
      <p:sp>
        <p:nvSpPr>
          <p:cNvPr id="1195" name="Google Shape;1195;gc3a0f75e0c_0_352"/>
          <p:cNvSpPr txBox="1"/>
          <p:nvPr/>
        </p:nvSpPr>
        <p:spPr>
          <a:xfrm>
            <a:off x="2320925" y="2949575"/>
            <a:ext cx="1231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i="0" lang="en-US" sz="1800" u="none">
                <a:solidFill>
                  <a:schemeClr val="dk1"/>
                </a:solidFill>
                <a:latin typeface="Comic Sans MS"/>
                <a:ea typeface="Comic Sans MS"/>
                <a:cs typeface="Comic Sans MS"/>
                <a:sym typeface="Comic Sans MS"/>
              </a:rPr>
              <a:t>Backsight</a:t>
            </a:r>
            <a:endParaRPr/>
          </a:p>
        </p:txBody>
      </p:sp>
      <p:sp>
        <p:nvSpPr>
          <p:cNvPr id="1196" name="Google Shape;1196;gc3a0f75e0c_0_352"/>
          <p:cNvSpPr txBox="1"/>
          <p:nvPr/>
        </p:nvSpPr>
        <p:spPr>
          <a:xfrm>
            <a:off x="5114925" y="2924175"/>
            <a:ext cx="1215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i="0" lang="en-US" sz="1800" u="none">
                <a:solidFill>
                  <a:schemeClr val="dk1"/>
                </a:solidFill>
                <a:latin typeface="Comic Sans MS"/>
                <a:ea typeface="Comic Sans MS"/>
                <a:cs typeface="Comic Sans MS"/>
                <a:sym typeface="Comic Sans MS"/>
              </a:rPr>
              <a:t>Foresight</a:t>
            </a:r>
            <a:endParaRPr/>
          </a:p>
        </p:txBody>
      </p:sp>
      <p:cxnSp>
        <p:nvCxnSpPr>
          <p:cNvPr id="1197" name="Google Shape;1197;gc3a0f75e0c_0_352"/>
          <p:cNvCxnSpPr/>
          <p:nvPr/>
        </p:nvCxnSpPr>
        <p:spPr>
          <a:xfrm>
            <a:off x="7340600" y="5257800"/>
            <a:ext cx="584100" cy="0"/>
          </a:xfrm>
          <a:prstGeom prst="straightConnector1">
            <a:avLst/>
          </a:prstGeom>
          <a:noFill/>
          <a:ln cap="flat" cmpd="sng" w="19050">
            <a:solidFill>
              <a:schemeClr val="dk1"/>
            </a:solidFill>
            <a:prstDash val="solid"/>
            <a:miter lim="800000"/>
            <a:headEnd len="med" w="med" type="none"/>
            <a:tailEnd len="med" w="med" type="none"/>
          </a:ln>
        </p:spPr>
      </p:cxnSp>
      <p:sp>
        <p:nvSpPr>
          <p:cNvPr id="1198" name="Google Shape;1198;gc3a0f75e0c_0_352"/>
          <p:cNvSpPr txBox="1"/>
          <p:nvPr/>
        </p:nvSpPr>
        <p:spPr>
          <a:xfrm>
            <a:off x="7654925" y="3711575"/>
            <a:ext cx="322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i="0" lang="en-US" sz="1800" u="none">
                <a:solidFill>
                  <a:schemeClr val="dk1"/>
                </a:solidFill>
                <a:latin typeface="Comic Sans MS"/>
                <a:ea typeface="Comic Sans MS"/>
                <a:cs typeface="Comic Sans MS"/>
                <a:sym typeface="Comic Sans MS"/>
              </a:rPr>
              <a:t>F</a:t>
            </a:r>
            <a:endParaRPr/>
          </a:p>
        </p:txBody>
      </p:sp>
      <p:cxnSp>
        <p:nvCxnSpPr>
          <p:cNvPr id="1199" name="Google Shape;1199;gc3a0f75e0c_0_352"/>
          <p:cNvCxnSpPr/>
          <p:nvPr/>
        </p:nvCxnSpPr>
        <p:spPr>
          <a:xfrm>
            <a:off x="7340600" y="4546600"/>
            <a:ext cx="584100" cy="0"/>
          </a:xfrm>
          <a:prstGeom prst="straightConnector1">
            <a:avLst/>
          </a:prstGeom>
          <a:noFill/>
          <a:ln cap="flat" cmpd="sng" w="19050">
            <a:solidFill>
              <a:schemeClr val="dk1"/>
            </a:solidFill>
            <a:prstDash val="solid"/>
            <a:miter lim="800000"/>
            <a:headEnd len="med" w="med" type="none"/>
            <a:tailEnd len="med" w="med" type="none"/>
          </a:ln>
        </p:spPr>
      </p:cxnSp>
      <p:sp>
        <p:nvSpPr>
          <p:cNvPr id="1200" name="Google Shape;1200;gc3a0f75e0c_0_352"/>
          <p:cNvSpPr txBox="1"/>
          <p:nvPr/>
        </p:nvSpPr>
        <p:spPr>
          <a:xfrm>
            <a:off x="7404100" y="4508500"/>
            <a:ext cx="152400" cy="8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01" name="Google Shape;1201;gc3a0f75e0c_0_352"/>
          <p:cNvSpPr/>
          <p:nvPr/>
        </p:nvSpPr>
        <p:spPr>
          <a:xfrm>
            <a:off x="7327900" y="3378200"/>
            <a:ext cx="317400" cy="1879500"/>
          </a:xfrm>
          <a:prstGeom prst="rightBrace">
            <a:avLst>
              <a:gd fmla="val 8333" name="adj1"/>
              <a:gd fmla="val 5984" name="adj2"/>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202" name="Google Shape;1202;gc3a0f75e0c_0_352"/>
          <p:cNvCxnSpPr/>
          <p:nvPr/>
        </p:nvCxnSpPr>
        <p:spPr>
          <a:xfrm>
            <a:off x="7823200" y="4546600"/>
            <a:ext cx="0" cy="711300"/>
          </a:xfrm>
          <a:prstGeom prst="straightConnector1">
            <a:avLst/>
          </a:prstGeom>
          <a:noFill/>
          <a:ln cap="flat" cmpd="sng" w="19050">
            <a:solidFill>
              <a:schemeClr val="dk1"/>
            </a:solidFill>
            <a:prstDash val="solid"/>
            <a:miter lim="800000"/>
            <a:headEnd len="med" w="med" type="none"/>
            <a:tailEnd len="med" w="med" type="triangle"/>
          </a:ln>
        </p:spPr>
      </p:cxnSp>
      <p:sp>
        <p:nvSpPr>
          <p:cNvPr id="1203" name="Google Shape;1203;gc3a0f75e0c_0_352"/>
          <p:cNvSpPr txBox="1"/>
          <p:nvPr/>
        </p:nvSpPr>
        <p:spPr>
          <a:xfrm>
            <a:off x="7921625" y="4689475"/>
            <a:ext cx="480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i="0" lang="en-US" sz="1800" u="none">
                <a:solidFill>
                  <a:schemeClr val="dk1"/>
                </a:solidFill>
                <a:latin typeface="Comic Sans MS"/>
                <a:ea typeface="Comic Sans MS"/>
                <a:cs typeface="Comic Sans MS"/>
                <a:sym typeface="Comic Sans MS"/>
              </a:rPr>
              <a:t>Δh</a:t>
            </a:r>
            <a:endParaRPr/>
          </a:p>
        </p:txBody>
      </p:sp>
      <p:cxnSp>
        <p:nvCxnSpPr>
          <p:cNvPr id="1204" name="Google Shape;1204;gc3a0f75e0c_0_352"/>
          <p:cNvCxnSpPr/>
          <p:nvPr/>
        </p:nvCxnSpPr>
        <p:spPr>
          <a:xfrm>
            <a:off x="1638300" y="5041900"/>
            <a:ext cx="0" cy="1244700"/>
          </a:xfrm>
          <a:prstGeom prst="straightConnector1">
            <a:avLst/>
          </a:prstGeom>
          <a:noFill/>
          <a:ln cap="flat" cmpd="sng" w="19050">
            <a:solidFill>
              <a:schemeClr val="dk1"/>
            </a:solidFill>
            <a:prstDash val="solid"/>
            <a:miter lim="800000"/>
            <a:headEnd len="med" w="med" type="none"/>
            <a:tailEnd len="med" w="med" type="none"/>
          </a:ln>
        </p:spPr>
      </p:cxnSp>
      <p:cxnSp>
        <p:nvCxnSpPr>
          <p:cNvPr id="1205" name="Google Shape;1205;gc3a0f75e0c_0_352"/>
          <p:cNvCxnSpPr/>
          <p:nvPr/>
        </p:nvCxnSpPr>
        <p:spPr>
          <a:xfrm>
            <a:off x="4381500" y="5511800"/>
            <a:ext cx="0" cy="406500"/>
          </a:xfrm>
          <a:prstGeom prst="straightConnector1">
            <a:avLst/>
          </a:prstGeom>
          <a:noFill/>
          <a:ln cap="flat" cmpd="sng" w="19050">
            <a:solidFill>
              <a:schemeClr val="dk1"/>
            </a:solidFill>
            <a:prstDash val="solid"/>
            <a:miter lim="800000"/>
            <a:headEnd len="med" w="med" type="none"/>
            <a:tailEnd len="med" w="med" type="none"/>
          </a:ln>
        </p:spPr>
      </p:cxnSp>
      <p:cxnSp>
        <p:nvCxnSpPr>
          <p:cNvPr id="1206" name="Google Shape;1206;gc3a0f75e0c_0_352"/>
          <p:cNvCxnSpPr/>
          <p:nvPr/>
        </p:nvCxnSpPr>
        <p:spPr>
          <a:xfrm>
            <a:off x="1638300" y="6184900"/>
            <a:ext cx="5524500" cy="0"/>
          </a:xfrm>
          <a:prstGeom prst="straightConnector1">
            <a:avLst/>
          </a:prstGeom>
          <a:noFill/>
          <a:ln cap="flat" cmpd="sng" w="19050">
            <a:solidFill>
              <a:schemeClr val="dk1"/>
            </a:solidFill>
            <a:prstDash val="solid"/>
            <a:miter lim="800000"/>
            <a:headEnd len="med" w="med" type="none"/>
            <a:tailEnd len="med" w="med" type="stealth"/>
          </a:ln>
        </p:spPr>
      </p:cxnSp>
      <p:cxnSp>
        <p:nvCxnSpPr>
          <p:cNvPr id="1207" name="Google Shape;1207;gc3a0f75e0c_0_352"/>
          <p:cNvCxnSpPr/>
          <p:nvPr/>
        </p:nvCxnSpPr>
        <p:spPr>
          <a:xfrm>
            <a:off x="1638300" y="5854700"/>
            <a:ext cx="2743200" cy="0"/>
          </a:xfrm>
          <a:prstGeom prst="straightConnector1">
            <a:avLst/>
          </a:prstGeom>
          <a:noFill/>
          <a:ln cap="flat" cmpd="sng" w="19050">
            <a:solidFill>
              <a:schemeClr val="dk1"/>
            </a:solidFill>
            <a:prstDash val="solid"/>
            <a:miter lim="800000"/>
            <a:headEnd len="med" w="med" type="stealth"/>
            <a:tailEnd len="med" w="med" type="stealth"/>
          </a:ln>
        </p:spPr>
      </p:cxnSp>
      <p:cxnSp>
        <p:nvCxnSpPr>
          <p:cNvPr id="1208" name="Google Shape;1208;gc3a0f75e0c_0_352"/>
          <p:cNvCxnSpPr/>
          <p:nvPr/>
        </p:nvCxnSpPr>
        <p:spPr>
          <a:xfrm>
            <a:off x="4381500" y="5854700"/>
            <a:ext cx="2781300" cy="0"/>
          </a:xfrm>
          <a:prstGeom prst="straightConnector1">
            <a:avLst/>
          </a:prstGeom>
          <a:noFill/>
          <a:ln cap="flat" cmpd="sng" w="19050">
            <a:solidFill>
              <a:schemeClr val="dk1"/>
            </a:solidFill>
            <a:prstDash val="solid"/>
            <a:miter lim="800000"/>
            <a:headEnd len="med" w="med" type="stealth"/>
            <a:tailEnd len="med" w="med" type="stealth"/>
          </a:ln>
        </p:spPr>
      </p:cxnSp>
      <p:sp>
        <p:nvSpPr>
          <p:cNvPr id="1209" name="Google Shape;1209;gc3a0f75e0c_0_352"/>
          <p:cNvSpPr txBox="1"/>
          <p:nvPr/>
        </p:nvSpPr>
        <p:spPr>
          <a:xfrm>
            <a:off x="2679700" y="5656262"/>
            <a:ext cx="4398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i="0" lang="en-US" sz="1800" u="none">
                <a:solidFill>
                  <a:schemeClr val="dk1"/>
                </a:solidFill>
                <a:latin typeface="Comic Sans MS"/>
                <a:ea typeface="Comic Sans MS"/>
                <a:cs typeface="Comic Sans MS"/>
                <a:sym typeface="Comic Sans MS"/>
              </a:rPr>
              <a:t>S</a:t>
            </a:r>
            <a:r>
              <a:rPr b="1" baseline="-25000" i="0" lang="en-US" sz="1800" u="none">
                <a:solidFill>
                  <a:schemeClr val="dk1"/>
                </a:solidFill>
                <a:latin typeface="Comic Sans MS"/>
                <a:ea typeface="Comic Sans MS"/>
                <a:cs typeface="Comic Sans MS"/>
                <a:sym typeface="Comic Sans MS"/>
              </a:rPr>
              <a:t>B</a:t>
            </a:r>
            <a:endParaRPr/>
          </a:p>
        </p:txBody>
      </p:sp>
      <p:sp>
        <p:nvSpPr>
          <p:cNvPr id="1210" name="Google Shape;1210;gc3a0f75e0c_0_352"/>
          <p:cNvSpPr txBox="1"/>
          <p:nvPr/>
        </p:nvSpPr>
        <p:spPr>
          <a:xfrm>
            <a:off x="4216400" y="6011862"/>
            <a:ext cx="3429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i="0" lang="en-US" sz="1800" u="none">
                <a:solidFill>
                  <a:schemeClr val="dk1"/>
                </a:solidFill>
                <a:latin typeface="Comic Sans MS"/>
                <a:ea typeface="Comic Sans MS"/>
                <a:cs typeface="Comic Sans MS"/>
                <a:sym typeface="Comic Sans MS"/>
              </a:rPr>
              <a:t>S</a:t>
            </a:r>
            <a:endParaRPr/>
          </a:p>
        </p:txBody>
      </p:sp>
      <p:sp>
        <p:nvSpPr>
          <p:cNvPr id="1211" name="Google Shape;1211;gc3a0f75e0c_0_352"/>
          <p:cNvSpPr txBox="1"/>
          <p:nvPr/>
        </p:nvSpPr>
        <p:spPr>
          <a:xfrm>
            <a:off x="5486400" y="5668962"/>
            <a:ext cx="4350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i="0" lang="en-US" sz="1800" u="none">
                <a:solidFill>
                  <a:schemeClr val="dk1"/>
                </a:solidFill>
                <a:latin typeface="Comic Sans MS"/>
                <a:ea typeface="Comic Sans MS"/>
                <a:cs typeface="Comic Sans MS"/>
                <a:sym typeface="Comic Sans MS"/>
              </a:rPr>
              <a:t>S</a:t>
            </a:r>
            <a:r>
              <a:rPr b="1" baseline="-25000" i="0" lang="en-US" sz="1800" u="none">
                <a:solidFill>
                  <a:schemeClr val="dk1"/>
                </a:solidFill>
                <a:latin typeface="Comic Sans MS"/>
                <a:ea typeface="Comic Sans MS"/>
                <a:cs typeface="Comic Sans MS"/>
                <a:sym typeface="Comic Sans MS"/>
              </a:rPr>
              <a:t>F</a:t>
            </a:r>
            <a:endParaRPr/>
          </a:p>
        </p:txBody>
      </p:sp>
      <p:sp>
        <p:nvSpPr>
          <p:cNvPr id="1212" name="Google Shape;1212;gc3a0f75e0c_0_352"/>
          <p:cNvSpPr txBox="1"/>
          <p:nvPr/>
        </p:nvSpPr>
        <p:spPr>
          <a:xfrm>
            <a:off x="1066800" y="381000"/>
            <a:ext cx="7223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i="0" lang="en-US" sz="1800" u="none">
                <a:solidFill>
                  <a:schemeClr val="dk1"/>
                </a:solidFill>
                <a:latin typeface="Comic Sans MS"/>
                <a:ea typeface="Comic Sans MS"/>
                <a:cs typeface="Comic Sans MS"/>
                <a:sym typeface="Comic Sans MS"/>
              </a:rPr>
              <a:t>Setup of Leveling, Δh = B – F and S = S</a:t>
            </a:r>
            <a:r>
              <a:rPr b="1" baseline="-25000" i="0" lang="en-US" sz="1800" u="none">
                <a:solidFill>
                  <a:schemeClr val="dk1"/>
                </a:solidFill>
                <a:latin typeface="Comic Sans MS"/>
                <a:ea typeface="Comic Sans MS"/>
                <a:cs typeface="Comic Sans MS"/>
                <a:sym typeface="Comic Sans MS"/>
              </a:rPr>
              <a:t>B</a:t>
            </a:r>
            <a:r>
              <a:rPr b="1" i="0" lang="en-US" sz="1800" u="none">
                <a:solidFill>
                  <a:schemeClr val="dk1"/>
                </a:solidFill>
                <a:latin typeface="Comic Sans MS"/>
                <a:ea typeface="Comic Sans MS"/>
                <a:cs typeface="Comic Sans MS"/>
                <a:sym typeface="Comic Sans MS"/>
              </a:rPr>
              <a:t> + S</a:t>
            </a:r>
            <a:r>
              <a:rPr b="1" baseline="-25000" i="0" lang="en-US" sz="1800" u="none">
                <a:solidFill>
                  <a:schemeClr val="dk1"/>
                </a:solidFill>
                <a:latin typeface="Comic Sans MS"/>
                <a:ea typeface="Comic Sans MS"/>
                <a:cs typeface="Comic Sans MS"/>
                <a:sym typeface="Comic Sans MS"/>
              </a:rPr>
              <a:t>F</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gc3a0f75e0c_0_142"/>
          <p:cNvSpPr txBox="1"/>
          <p:nvPr/>
        </p:nvSpPr>
        <p:spPr>
          <a:xfrm>
            <a:off x="152400" y="609600"/>
            <a:ext cx="8696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omic Sans MS"/>
              <a:buNone/>
            </a:pPr>
            <a:r>
              <a:rPr b="1" i="0" lang="en-US" sz="1800" u="none">
                <a:solidFill>
                  <a:schemeClr val="dk1"/>
                </a:solidFill>
                <a:latin typeface="Comic Sans MS"/>
                <a:ea typeface="Comic Sans MS"/>
                <a:cs typeface="Comic Sans MS"/>
                <a:sym typeface="Comic Sans MS"/>
              </a:rPr>
              <a:t>  Section of Leveling</a:t>
            </a:r>
            <a:endParaRPr/>
          </a:p>
          <a:p>
            <a:pPr indent="0" lvl="0" marL="0" marR="0" rtl="0" algn="l">
              <a:lnSpc>
                <a:spcPct val="100000"/>
              </a:lnSpc>
              <a:spcBef>
                <a:spcPts val="0"/>
              </a:spcBef>
              <a:spcAft>
                <a:spcPts val="0"/>
              </a:spcAft>
              <a:buClr>
                <a:schemeClr val="dk1"/>
              </a:buClr>
              <a:buSzPts val="1800"/>
              <a:buFont typeface="Comic Sans MS"/>
              <a:buNone/>
            </a:pPr>
            <a:r>
              <a:rPr b="1" i="0" lang="en-US" sz="1800" u="none">
                <a:solidFill>
                  <a:schemeClr val="dk1"/>
                </a:solidFill>
                <a:latin typeface="Comic Sans MS"/>
                <a:ea typeface="Comic Sans MS"/>
                <a:cs typeface="Comic Sans MS"/>
                <a:sym typeface="Comic Sans MS"/>
              </a:rPr>
              <a:t>    ΔH = Δh</a:t>
            </a:r>
            <a:r>
              <a:rPr b="1" baseline="-25000" i="0" lang="en-US" sz="1800" u="none">
                <a:solidFill>
                  <a:schemeClr val="dk1"/>
                </a:solidFill>
                <a:latin typeface="Comic Sans MS"/>
                <a:ea typeface="Comic Sans MS"/>
                <a:cs typeface="Comic Sans MS"/>
                <a:sym typeface="Comic Sans MS"/>
              </a:rPr>
              <a:t>1</a:t>
            </a:r>
            <a:r>
              <a:rPr b="1" i="0" lang="en-US" sz="1800" u="none">
                <a:solidFill>
                  <a:schemeClr val="dk1"/>
                </a:solidFill>
                <a:latin typeface="Comic Sans MS"/>
                <a:ea typeface="Comic Sans MS"/>
                <a:cs typeface="Comic Sans MS"/>
                <a:sym typeface="Comic Sans MS"/>
              </a:rPr>
              <a:t> + Δh</a:t>
            </a:r>
            <a:r>
              <a:rPr b="1" baseline="-25000" i="0" lang="en-US" sz="1800" u="none">
                <a:solidFill>
                  <a:schemeClr val="dk1"/>
                </a:solidFill>
                <a:latin typeface="Comic Sans MS"/>
                <a:ea typeface="Comic Sans MS"/>
                <a:cs typeface="Comic Sans MS"/>
                <a:sym typeface="Comic Sans MS"/>
              </a:rPr>
              <a:t>2</a:t>
            </a:r>
            <a:r>
              <a:rPr b="1" i="0" lang="en-US" sz="1800" u="none">
                <a:solidFill>
                  <a:schemeClr val="dk1"/>
                </a:solidFill>
                <a:latin typeface="Comic Sans MS"/>
                <a:ea typeface="Comic Sans MS"/>
                <a:cs typeface="Comic Sans MS"/>
                <a:sym typeface="Comic Sans MS"/>
              </a:rPr>
              <a:t> + … +</a:t>
            </a:r>
            <a:r>
              <a:rPr b="0" i="0" lang="en-US" sz="1800" u="none">
                <a:solidFill>
                  <a:schemeClr val="dk1"/>
                </a:solidFill>
                <a:latin typeface="Comic Sans MS"/>
                <a:ea typeface="Comic Sans MS"/>
                <a:cs typeface="Comic Sans MS"/>
                <a:sym typeface="Comic Sans MS"/>
              </a:rPr>
              <a:t> </a:t>
            </a:r>
            <a:r>
              <a:rPr b="1" i="0" lang="en-US" sz="1800" u="none">
                <a:solidFill>
                  <a:schemeClr val="dk1"/>
                </a:solidFill>
                <a:latin typeface="Comic Sans MS"/>
                <a:ea typeface="Comic Sans MS"/>
                <a:cs typeface="Comic Sans MS"/>
                <a:sym typeface="Comic Sans MS"/>
              </a:rPr>
              <a:t>Δh</a:t>
            </a:r>
            <a:r>
              <a:rPr b="1" baseline="-25000" i="0" lang="en-US" sz="1800" u="none">
                <a:solidFill>
                  <a:schemeClr val="dk1"/>
                </a:solidFill>
                <a:latin typeface="Comic Sans MS"/>
                <a:ea typeface="Comic Sans MS"/>
                <a:cs typeface="Comic Sans MS"/>
                <a:sym typeface="Comic Sans MS"/>
              </a:rPr>
              <a:t>n</a:t>
            </a:r>
            <a:r>
              <a:rPr b="0" i="0" lang="en-US" sz="1800" u="none">
                <a:solidFill>
                  <a:schemeClr val="dk1"/>
                </a:solidFill>
                <a:latin typeface="Comic Sans MS"/>
                <a:ea typeface="Comic Sans MS"/>
                <a:cs typeface="Comic Sans MS"/>
                <a:sym typeface="Comic Sans MS"/>
              </a:rPr>
              <a:t> </a:t>
            </a:r>
            <a:r>
              <a:rPr b="1" i="0" lang="en-US" sz="1800" u="none">
                <a:solidFill>
                  <a:schemeClr val="dk1"/>
                </a:solidFill>
                <a:latin typeface="Comic Sans MS"/>
                <a:ea typeface="Comic Sans MS"/>
                <a:cs typeface="Comic Sans MS"/>
                <a:sym typeface="Comic Sans MS"/>
              </a:rPr>
              <a:t>and S = S</a:t>
            </a:r>
            <a:r>
              <a:rPr b="1" baseline="-25000" i="0" lang="en-US" sz="1800" u="none">
                <a:solidFill>
                  <a:schemeClr val="dk1"/>
                </a:solidFill>
                <a:latin typeface="Comic Sans MS"/>
                <a:ea typeface="Comic Sans MS"/>
                <a:cs typeface="Comic Sans MS"/>
                <a:sym typeface="Comic Sans MS"/>
              </a:rPr>
              <a:t>1</a:t>
            </a:r>
            <a:r>
              <a:rPr b="1" i="0" lang="en-US" sz="1800" u="none">
                <a:solidFill>
                  <a:schemeClr val="dk1"/>
                </a:solidFill>
                <a:latin typeface="Comic Sans MS"/>
                <a:ea typeface="Comic Sans MS"/>
                <a:cs typeface="Comic Sans MS"/>
                <a:sym typeface="Comic Sans MS"/>
              </a:rPr>
              <a:t> + S</a:t>
            </a:r>
            <a:r>
              <a:rPr b="1" baseline="-25000" i="0" lang="en-US" sz="1800" u="none">
                <a:solidFill>
                  <a:schemeClr val="dk1"/>
                </a:solidFill>
                <a:latin typeface="Comic Sans MS"/>
                <a:ea typeface="Comic Sans MS"/>
                <a:cs typeface="Comic Sans MS"/>
                <a:sym typeface="Comic Sans MS"/>
              </a:rPr>
              <a:t>2 </a:t>
            </a:r>
            <a:r>
              <a:rPr b="1" i="0" lang="en-US" sz="1800" u="none">
                <a:solidFill>
                  <a:schemeClr val="dk1"/>
                </a:solidFill>
                <a:latin typeface="Comic Sans MS"/>
                <a:ea typeface="Comic Sans MS"/>
                <a:cs typeface="Comic Sans MS"/>
                <a:sym typeface="Comic Sans MS"/>
              </a:rPr>
              <a:t>+ … + S</a:t>
            </a:r>
            <a:r>
              <a:rPr b="1" baseline="-25000" i="0" lang="en-US" sz="1800" u="none">
                <a:solidFill>
                  <a:schemeClr val="dk1"/>
                </a:solidFill>
                <a:latin typeface="Comic Sans MS"/>
                <a:ea typeface="Comic Sans MS"/>
                <a:cs typeface="Comic Sans MS"/>
                <a:sym typeface="Comic Sans MS"/>
              </a:rPr>
              <a:t>n</a:t>
            </a:r>
            <a:r>
              <a:rPr b="0" i="0" lang="en-US" sz="1800" u="none">
                <a:solidFill>
                  <a:schemeClr val="dk1"/>
                </a:solidFill>
                <a:latin typeface="Comic Sans MS"/>
                <a:ea typeface="Comic Sans MS"/>
                <a:cs typeface="Comic Sans MS"/>
                <a:sym typeface="Comic Sans MS"/>
              </a:rPr>
              <a:t> </a:t>
            </a:r>
            <a:endParaRPr/>
          </a:p>
        </p:txBody>
      </p:sp>
      <p:cxnSp>
        <p:nvCxnSpPr>
          <p:cNvPr id="1219" name="Google Shape;1219;gc3a0f75e0c_0_142"/>
          <p:cNvCxnSpPr/>
          <p:nvPr/>
        </p:nvCxnSpPr>
        <p:spPr>
          <a:xfrm rot="10800000">
            <a:off x="2641600" y="4419600"/>
            <a:ext cx="0" cy="495300"/>
          </a:xfrm>
          <a:prstGeom prst="straightConnector1">
            <a:avLst/>
          </a:prstGeom>
          <a:noFill/>
          <a:ln cap="flat" cmpd="sng" w="19050">
            <a:solidFill>
              <a:schemeClr val="dk1"/>
            </a:solidFill>
            <a:prstDash val="solid"/>
            <a:miter lim="800000"/>
            <a:headEnd len="med" w="med" type="none"/>
            <a:tailEnd len="med" w="med" type="stealth"/>
          </a:ln>
        </p:spPr>
      </p:cxnSp>
      <p:sp>
        <p:nvSpPr>
          <p:cNvPr id="1220" name="Google Shape;1220;gc3a0f75e0c_0_142"/>
          <p:cNvSpPr txBox="1"/>
          <p:nvPr/>
        </p:nvSpPr>
        <p:spPr>
          <a:xfrm>
            <a:off x="2435225" y="4546600"/>
            <a:ext cx="442800" cy="461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Comic Sans MS"/>
              <a:buNone/>
            </a:pPr>
            <a:r>
              <a:rPr b="1" i="0" lang="en-US" sz="1200" u="none">
                <a:solidFill>
                  <a:schemeClr val="dk1"/>
                </a:solidFill>
                <a:latin typeface="Comic Sans MS"/>
                <a:ea typeface="Comic Sans MS"/>
                <a:cs typeface="Comic Sans MS"/>
                <a:sym typeface="Comic Sans MS"/>
              </a:rPr>
              <a:t>Δh</a:t>
            </a:r>
            <a:r>
              <a:rPr b="1" baseline="-25000" i="0" lang="en-US" sz="1200" u="none">
                <a:solidFill>
                  <a:schemeClr val="dk1"/>
                </a:solidFill>
                <a:latin typeface="Comic Sans MS"/>
                <a:ea typeface="Comic Sans MS"/>
                <a:cs typeface="Comic Sans MS"/>
                <a:sym typeface="Comic Sans MS"/>
              </a:rPr>
              <a:t>1</a:t>
            </a:r>
            <a:endParaRPr/>
          </a:p>
        </p:txBody>
      </p:sp>
      <p:sp>
        <p:nvSpPr>
          <p:cNvPr id="1221" name="Google Shape;1221;gc3a0f75e0c_0_142"/>
          <p:cNvSpPr txBox="1"/>
          <p:nvPr/>
        </p:nvSpPr>
        <p:spPr>
          <a:xfrm>
            <a:off x="4460875" y="3987800"/>
            <a:ext cx="442800" cy="461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Comic Sans MS"/>
              <a:buNone/>
            </a:pPr>
            <a:r>
              <a:rPr b="1" i="0" lang="en-US" sz="1200" u="none">
                <a:solidFill>
                  <a:schemeClr val="dk1"/>
                </a:solidFill>
                <a:latin typeface="Comic Sans MS"/>
                <a:ea typeface="Comic Sans MS"/>
                <a:cs typeface="Comic Sans MS"/>
                <a:sym typeface="Comic Sans MS"/>
              </a:rPr>
              <a:t>Δh</a:t>
            </a:r>
            <a:r>
              <a:rPr b="1" baseline="-25000" i="0" lang="en-US" sz="1200" u="none">
                <a:solidFill>
                  <a:schemeClr val="dk1"/>
                </a:solidFill>
                <a:latin typeface="Comic Sans MS"/>
                <a:ea typeface="Comic Sans MS"/>
                <a:cs typeface="Comic Sans MS"/>
                <a:sym typeface="Comic Sans MS"/>
              </a:rPr>
              <a:t>2</a:t>
            </a:r>
            <a:endParaRPr/>
          </a:p>
        </p:txBody>
      </p:sp>
      <p:sp>
        <p:nvSpPr>
          <p:cNvPr id="1222" name="Google Shape;1222;gc3a0f75e0c_0_142"/>
          <p:cNvSpPr txBox="1"/>
          <p:nvPr/>
        </p:nvSpPr>
        <p:spPr>
          <a:xfrm>
            <a:off x="8467725" y="3729037"/>
            <a:ext cx="485700" cy="2769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Comic Sans MS"/>
              <a:buNone/>
            </a:pPr>
            <a:r>
              <a:rPr b="1" i="0" lang="en-US" sz="1200" u="none">
                <a:solidFill>
                  <a:schemeClr val="dk1"/>
                </a:solidFill>
                <a:latin typeface="Comic Sans MS"/>
                <a:ea typeface="Comic Sans MS"/>
                <a:cs typeface="Comic Sans MS"/>
                <a:sym typeface="Comic Sans MS"/>
              </a:rPr>
              <a:t>Δh</a:t>
            </a:r>
            <a:r>
              <a:rPr b="1" baseline="-25000" i="0" lang="en-US" sz="1200" u="none">
                <a:solidFill>
                  <a:schemeClr val="dk1"/>
                </a:solidFill>
                <a:latin typeface="Comic Sans MS"/>
                <a:ea typeface="Comic Sans MS"/>
                <a:cs typeface="Comic Sans MS"/>
                <a:sym typeface="Comic Sans MS"/>
              </a:rPr>
              <a:t>n</a:t>
            </a:r>
            <a:endParaRPr/>
          </a:p>
        </p:txBody>
      </p:sp>
      <p:cxnSp>
        <p:nvCxnSpPr>
          <p:cNvPr id="1223" name="Google Shape;1223;gc3a0f75e0c_0_142"/>
          <p:cNvCxnSpPr/>
          <p:nvPr/>
        </p:nvCxnSpPr>
        <p:spPr>
          <a:xfrm>
            <a:off x="6203950" y="2914650"/>
            <a:ext cx="2121000" cy="0"/>
          </a:xfrm>
          <a:prstGeom prst="straightConnector1">
            <a:avLst/>
          </a:prstGeom>
          <a:noFill/>
          <a:ln cap="flat" cmpd="sng" w="28575">
            <a:solidFill>
              <a:schemeClr val="dk1"/>
            </a:solidFill>
            <a:prstDash val="solid"/>
            <a:miter lim="800000"/>
            <a:headEnd len="med" w="med" type="none"/>
            <a:tailEnd len="med" w="med" type="none"/>
          </a:ln>
        </p:spPr>
      </p:cxnSp>
      <p:cxnSp>
        <p:nvCxnSpPr>
          <p:cNvPr id="1224" name="Google Shape;1224;gc3a0f75e0c_0_142"/>
          <p:cNvCxnSpPr/>
          <p:nvPr/>
        </p:nvCxnSpPr>
        <p:spPr>
          <a:xfrm>
            <a:off x="2463800" y="3238500"/>
            <a:ext cx="1974900" cy="0"/>
          </a:xfrm>
          <a:prstGeom prst="straightConnector1">
            <a:avLst/>
          </a:prstGeom>
          <a:noFill/>
          <a:ln cap="flat" cmpd="sng" w="28575">
            <a:solidFill>
              <a:schemeClr val="dk1"/>
            </a:solidFill>
            <a:prstDash val="solid"/>
            <a:miter lim="800000"/>
            <a:headEnd len="med" w="med" type="none"/>
            <a:tailEnd len="med" w="med" type="none"/>
          </a:ln>
        </p:spPr>
      </p:cxnSp>
      <p:cxnSp>
        <p:nvCxnSpPr>
          <p:cNvPr id="1225" name="Google Shape;1225;gc3a0f75e0c_0_142"/>
          <p:cNvCxnSpPr/>
          <p:nvPr/>
        </p:nvCxnSpPr>
        <p:spPr>
          <a:xfrm>
            <a:off x="330200" y="3886200"/>
            <a:ext cx="2070000" cy="0"/>
          </a:xfrm>
          <a:prstGeom prst="straightConnector1">
            <a:avLst/>
          </a:prstGeom>
          <a:noFill/>
          <a:ln cap="flat" cmpd="sng" w="28575">
            <a:solidFill>
              <a:schemeClr val="dk1"/>
            </a:solidFill>
            <a:prstDash val="solid"/>
            <a:miter lim="800000"/>
            <a:headEnd len="med" w="med" type="none"/>
            <a:tailEnd len="med" w="med" type="none"/>
          </a:ln>
        </p:spPr>
      </p:cxnSp>
      <p:sp>
        <p:nvSpPr>
          <p:cNvPr id="1226" name="Google Shape;1226;gc3a0f75e0c_0_142"/>
          <p:cNvSpPr txBox="1"/>
          <p:nvPr/>
        </p:nvSpPr>
        <p:spPr>
          <a:xfrm>
            <a:off x="0" y="2428875"/>
            <a:ext cx="682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omic Sans MS"/>
              <a:buNone/>
            </a:pPr>
            <a:r>
              <a:rPr b="1" i="0" lang="en-US" sz="1400" u="none">
                <a:solidFill>
                  <a:schemeClr val="dk1"/>
                </a:solidFill>
                <a:latin typeface="Comic Sans MS"/>
                <a:ea typeface="Comic Sans MS"/>
                <a:cs typeface="Comic Sans MS"/>
                <a:sym typeface="Comic Sans MS"/>
              </a:rPr>
              <a:t>Rod 1</a:t>
            </a:r>
            <a:endParaRPr/>
          </a:p>
        </p:txBody>
      </p:sp>
      <p:sp>
        <p:nvSpPr>
          <p:cNvPr id="1227" name="Google Shape;1227;gc3a0f75e0c_0_142"/>
          <p:cNvSpPr txBox="1"/>
          <p:nvPr/>
        </p:nvSpPr>
        <p:spPr>
          <a:xfrm>
            <a:off x="2095500" y="1971675"/>
            <a:ext cx="682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omic Sans MS"/>
              <a:buNone/>
            </a:pPr>
            <a:r>
              <a:rPr b="1" i="0" lang="en-US" sz="1400" u="none">
                <a:solidFill>
                  <a:schemeClr val="dk1"/>
                </a:solidFill>
                <a:latin typeface="Comic Sans MS"/>
                <a:ea typeface="Comic Sans MS"/>
                <a:cs typeface="Comic Sans MS"/>
                <a:sym typeface="Comic Sans MS"/>
              </a:rPr>
              <a:t>Rod 2</a:t>
            </a:r>
            <a:endParaRPr/>
          </a:p>
        </p:txBody>
      </p:sp>
      <p:grpSp>
        <p:nvGrpSpPr>
          <p:cNvPr id="1228" name="Google Shape;1228;gc3a0f75e0c_0_142"/>
          <p:cNvGrpSpPr/>
          <p:nvPr/>
        </p:nvGrpSpPr>
        <p:grpSpPr>
          <a:xfrm>
            <a:off x="8178800" y="3956050"/>
            <a:ext cx="476250" cy="14155"/>
            <a:chOff x="200" y="2152"/>
            <a:chExt cx="300" cy="6"/>
          </a:xfrm>
        </p:grpSpPr>
        <p:sp>
          <p:nvSpPr>
            <p:cNvPr id="1229" name="Google Shape;1229;gc3a0f75e0c_0_142"/>
            <p:cNvSpPr/>
            <p:nvPr/>
          </p:nvSpPr>
          <p:spPr>
            <a:xfrm>
              <a:off x="200" y="2152"/>
              <a:ext cx="300" cy="0"/>
            </a:xfrm>
            <a:prstGeom prst="can">
              <a:avLst>
                <a:gd fmla="val 2500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30" name="Google Shape;1230;gc3a0f75e0c_0_142"/>
            <p:cNvSpPr/>
            <p:nvPr/>
          </p:nvSpPr>
          <p:spPr>
            <a:xfrm>
              <a:off x="282" y="2158"/>
              <a:ext cx="0" cy="0"/>
            </a:xfrm>
            <a:prstGeom prst="ellipse">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231" name="Google Shape;1231;gc3a0f75e0c_0_142"/>
          <p:cNvGrpSpPr/>
          <p:nvPr/>
        </p:nvGrpSpPr>
        <p:grpSpPr>
          <a:xfrm>
            <a:off x="127000" y="4873625"/>
            <a:ext cx="476250" cy="14155"/>
            <a:chOff x="200" y="2152"/>
            <a:chExt cx="300" cy="6"/>
          </a:xfrm>
        </p:grpSpPr>
        <p:sp>
          <p:nvSpPr>
            <p:cNvPr id="1232" name="Google Shape;1232;gc3a0f75e0c_0_142"/>
            <p:cNvSpPr/>
            <p:nvPr/>
          </p:nvSpPr>
          <p:spPr>
            <a:xfrm>
              <a:off x="200" y="2152"/>
              <a:ext cx="300" cy="0"/>
            </a:xfrm>
            <a:prstGeom prst="can">
              <a:avLst>
                <a:gd fmla="val 2500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33" name="Google Shape;1233;gc3a0f75e0c_0_142"/>
            <p:cNvSpPr/>
            <p:nvPr/>
          </p:nvSpPr>
          <p:spPr>
            <a:xfrm>
              <a:off x="282" y="2158"/>
              <a:ext cx="0" cy="0"/>
            </a:xfrm>
            <a:prstGeom prst="ellipse">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234" name="Google Shape;1234;gc3a0f75e0c_0_142"/>
          <p:cNvSpPr txBox="1"/>
          <p:nvPr/>
        </p:nvSpPr>
        <p:spPr>
          <a:xfrm>
            <a:off x="274637" y="2817812"/>
            <a:ext cx="58800" cy="2097000"/>
          </a:xfrm>
          <a:prstGeom prst="rect">
            <a:avLst/>
          </a:prstGeom>
          <a:solidFill>
            <a:srgbClr val="CC00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nvGrpSpPr>
          <p:cNvPr id="1235" name="Google Shape;1235;gc3a0f75e0c_0_142"/>
          <p:cNvGrpSpPr/>
          <p:nvPr/>
        </p:nvGrpSpPr>
        <p:grpSpPr>
          <a:xfrm>
            <a:off x="2406650" y="2328862"/>
            <a:ext cx="51395" cy="2378219"/>
            <a:chOff x="4481" y="1276"/>
            <a:chExt cx="63" cy="2311"/>
          </a:xfrm>
        </p:grpSpPr>
        <p:sp>
          <p:nvSpPr>
            <p:cNvPr id="1236" name="Google Shape;1236;gc3a0f75e0c_0_142"/>
            <p:cNvSpPr txBox="1"/>
            <p:nvPr/>
          </p:nvSpPr>
          <p:spPr>
            <a:xfrm>
              <a:off x="4481" y="1276"/>
              <a:ext cx="0" cy="21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37" name="Google Shape;1237;gc3a0f75e0c_0_142"/>
            <p:cNvSpPr/>
            <p:nvPr/>
          </p:nvSpPr>
          <p:spPr>
            <a:xfrm>
              <a:off x="4487" y="3319"/>
              <a:ext cx="57" cy="268"/>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238" name="Google Shape;1238;gc3a0f75e0c_0_142"/>
          <p:cNvGrpSpPr/>
          <p:nvPr/>
        </p:nvGrpSpPr>
        <p:grpSpPr>
          <a:xfrm>
            <a:off x="6154737" y="2289175"/>
            <a:ext cx="51395" cy="2375044"/>
            <a:chOff x="1005" y="834"/>
            <a:chExt cx="63" cy="2308"/>
          </a:xfrm>
        </p:grpSpPr>
        <p:sp>
          <p:nvSpPr>
            <p:cNvPr id="1239" name="Google Shape;1239;gc3a0f75e0c_0_142"/>
            <p:cNvSpPr txBox="1"/>
            <p:nvPr/>
          </p:nvSpPr>
          <p:spPr>
            <a:xfrm>
              <a:off x="1005" y="834"/>
              <a:ext cx="0" cy="2100"/>
            </a:xfrm>
            <a:prstGeom prst="rect">
              <a:avLst/>
            </a:prstGeom>
            <a:solidFill>
              <a:srgbClr val="CC00CC"/>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40" name="Google Shape;1240;gc3a0f75e0c_0_142"/>
            <p:cNvSpPr/>
            <p:nvPr/>
          </p:nvSpPr>
          <p:spPr>
            <a:xfrm>
              <a:off x="1011" y="2874"/>
              <a:ext cx="57" cy="268"/>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241" name="Google Shape;1241;gc3a0f75e0c_0_142"/>
          <p:cNvSpPr txBox="1"/>
          <p:nvPr/>
        </p:nvSpPr>
        <p:spPr>
          <a:xfrm>
            <a:off x="8324850" y="1901825"/>
            <a:ext cx="58800" cy="20940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nvGrpSpPr>
          <p:cNvPr id="1242" name="Google Shape;1242;gc3a0f75e0c_0_142"/>
          <p:cNvGrpSpPr/>
          <p:nvPr/>
        </p:nvGrpSpPr>
        <p:grpSpPr>
          <a:xfrm>
            <a:off x="6908252" y="2863831"/>
            <a:ext cx="762935" cy="1377927"/>
            <a:chOff x="2278" y="2088"/>
            <a:chExt cx="941" cy="1339"/>
          </a:xfrm>
        </p:grpSpPr>
        <p:grpSp>
          <p:nvGrpSpPr>
            <p:cNvPr id="1243" name="Google Shape;1243;gc3a0f75e0c_0_142"/>
            <p:cNvGrpSpPr/>
            <p:nvPr/>
          </p:nvGrpSpPr>
          <p:grpSpPr>
            <a:xfrm>
              <a:off x="2278" y="2088"/>
              <a:ext cx="941" cy="1339"/>
              <a:chOff x="3540" y="648"/>
              <a:chExt cx="632" cy="820"/>
            </a:xfrm>
          </p:grpSpPr>
          <p:cxnSp>
            <p:nvCxnSpPr>
              <p:cNvPr id="1244" name="Google Shape;1244;gc3a0f75e0c_0_142"/>
              <p:cNvCxnSpPr/>
              <p:nvPr/>
            </p:nvCxnSpPr>
            <p:spPr>
              <a:xfrm flipH="1">
                <a:off x="3540" y="724"/>
                <a:ext cx="30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245" name="Google Shape;1245;gc3a0f75e0c_0_142"/>
              <p:cNvCxnSpPr/>
              <p:nvPr/>
            </p:nvCxnSpPr>
            <p:spPr>
              <a:xfrm flipH="1" rot="10800000">
                <a:off x="3578" y="698"/>
                <a:ext cx="30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246" name="Google Shape;1246;gc3a0f75e0c_0_142"/>
              <p:cNvCxnSpPr/>
              <p:nvPr/>
            </p:nvCxnSpPr>
            <p:spPr>
              <a:xfrm>
                <a:off x="3854" y="722"/>
                <a:ext cx="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247" name="Google Shape;1247;gc3a0f75e0c_0_142"/>
              <p:cNvCxnSpPr/>
              <p:nvPr/>
            </p:nvCxnSpPr>
            <p:spPr>
              <a:xfrm rot="10800000">
                <a:off x="3864" y="868"/>
                <a:ext cx="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248" name="Google Shape;1248;gc3a0f75e0c_0_142"/>
              <p:cNvCxnSpPr/>
              <p:nvPr/>
            </p:nvCxnSpPr>
            <p:spPr>
              <a:xfrm>
                <a:off x="3872" y="726"/>
                <a:ext cx="30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249" name="Google Shape;1249;gc3a0f75e0c_0_142"/>
              <p:cNvCxnSpPr/>
              <p:nvPr/>
            </p:nvCxnSpPr>
            <p:spPr>
              <a:xfrm rot="10800000">
                <a:off x="3852" y="698"/>
                <a:ext cx="300" cy="600"/>
              </a:xfrm>
              <a:prstGeom prst="straightConnector1">
                <a:avLst/>
              </a:prstGeom>
              <a:noFill/>
              <a:ln cap="flat" cmpd="sng" w="28575">
                <a:solidFill>
                  <a:srgbClr val="996633"/>
                </a:solidFill>
                <a:prstDash val="solid"/>
                <a:miter lim="800000"/>
                <a:headEnd len="med" w="med" type="none"/>
                <a:tailEnd len="med" w="med" type="none"/>
              </a:ln>
            </p:spPr>
          </p:cxnSp>
          <p:sp>
            <p:nvSpPr>
              <p:cNvPr id="1250" name="Google Shape;1250;gc3a0f75e0c_0_142"/>
              <p:cNvSpPr txBox="1"/>
              <p:nvPr/>
            </p:nvSpPr>
            <p:spPr>
              <a:xfrm>
                <a:off x="3794" y="648"/>
                <a:ext cx="0" cy="0"/>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251" name="Google Shape;1251;gc3a0f75e0c_0_142"/>
              <p:cNvCxnSpPr/>
              <p:nvPr/>
            </p:nvCxnSpPr>
            <p:spPr>
              <a:xfrm>
                <a:off x="3828" y="718"/>
                <a:ext cx="0" cy="0"/>
              </a:xfrm>
              <a:prstGeom prst="straightConnector1">
                <a:avLst/>
              </a:prstGeom>
              <a:noFill/>
              <a:ln cap="flat" cmpd="sng" w="57150">
                <a:solidFill>
                  <a:schemeClr val="dk1"/>
                </a:solidFill>
                <a:prstDash val="solid"/>
                <a:miter lim="800000"/>
                <a:headEnd len="med" w="med" type="none"/>
                <a:tailEnd len="med" w="med" type="none"/>
              </a:ln>
            </p:spPr>
          </p:cxnSp>
          <p:sp>
            <p:nvSpPr>
              <p:cNvPr id="1252" name="Google Shape;1252;gc3a0f75e0c_0_142"/>
              <p:cNvSpPr txBox="1"/>
              <p:nvPr/>
            </p:nvSpPr>
            <p:spPr>
              <a:xfrm>
                <a:off x="3752" y="662"/>
                <a:ext cx="0" cy="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53" name="Google Shape;1253;gc3a0f75e0c_0_142"/>
              <p:cNvSpPr txBox="1"/>
              <p:nvPr/>
            </p:nvSpPr>
            <p:spPr>
              <a:xfrm>
                <a:off x="3930" y="662"/>
                <a:ext cx="0" cy="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254" name="Google Shape;1254;gc3a0f75e0c_0_142"/>
            <p:cNvGrpSpPr/>
            <p:nvPr/>
          </p:nvGrpSpPr>
          <p:grpSpPr>
            <a:xfrm>
              <a:off x="2688" y="2384"/>
              <a:ext cx="58" cy="642"/>
              <a:chOff x="2680" y="2440"/>
              <a:chExt cx="58" cy="642"/>
            </a:xfrm>
          </p:grpSpPr>
          <p:sp>
            <p:nvSpPr>
              <p:cNvPr id="1255" name="Google Shape;1255;gc3a0f75e0c_0_142"/>
              <p:cNvSpPr txBox="1"/>
              <p:nvPr/>
            </p:nvSpPr>
            <p:spPr>
              <a:xfrm>
                <a:off x="2682" y="2440"/>
                <a:ext cx="0" cy="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56" name="Google Shape;1256;gc3a0f75e0c_0_142"/>
              <p:cNvSpPr txBox="1"/>
              <p:nvPr/>
            </p:nvSpPr>
            <p:spPr>
              <a:xfrm>
                <a:off x="2716" y="2530"/>
                <a:ext cx="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57" name="Google Shape;1257;gc3a0f75e0c_0_142"/>
              <p:cNvSpPr txBox="1"/>
              <p:nvPr/>
            </p:nvSpPr>
            <p:spPr>
              <a:xfrm>
                <a:off x="2680" y="3082"/>
                <a:ext cx="0" cy="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258" name="Google Shape;1258;gc3a0f75e0c_0_142"/>
              <p:cNvCxnSpPr/>
              <p:nvPr/>
            </p:nvCxnSpPr>
            <p:spPr>
              <a:xfrm>
                <a:off x="2716" y="2698"/>
                <a:ext cx="0" cy="0"/>
              </a:xfrm>
              <a:prstGeom prst="straightConnector1">
                <a:avLst/>
              </a:prstGeom>
              <a:noFill/>
              <a:ln cap="flat" cmpd="sng" w="9525">
                <a:solidFill>
                  <a:schemeClr val="dk1"/>
                </a:solidFill>
                <a:prstDash val="solid"/>
                <a:miter lim="800000"/>
                <a:headEnd len="med" w="med" type="none"/>
                <a:tailEnd len="med" w="med" type="none"/>
              </a:ln>
            </p:spPr>
          </p:cxnSp>
          <p:cxnSp>
            <p:nvCxnSpPr>
              <p:cNvPr id="1259" name="Google Shape;1259;gc3a0f75e0c_0_142"/>
              <p:cNvCxnSpPr/>
              <p:nvPr/>
            </p:nvCxnSpPr>
            <p:spPr>
              <a:xfrm>
                <a:off x="2718" y="2576"/>
                <a:ext cx="0" cy="0"/>
              </a:xfrm>
              <a:prstGeom prst="straightConnector1">
                <a:avLst/>
              </a:prstGeom>
              <a:noFill/>
              <a:ln cap="flat" cmpd="sng" w="9525">
                <a:solidFill>
                  <a:schemeClr val="dk1"/>
                </a:solidFill>
                <a:prstDash val="solid"/>
                <a:miter lim="800000"/>
                <a:headEnd len="med" w="med" type="none"/>
                <a:tailEnd len="med" w="med" type="none"/>
              </a:ln>
            </p:spPr>
          </p:cxnSp>
          <p:sp>
            <p:nvSpPr>
              <p:cNvPr id="1260" name="Google Shape;1260;gc3a0f75e0c_0_142"/>
              <p:cNvSpPr txBox="1"/>
              <p:nvPr/>
            </p:nvSpPr>
            <p:spPr>
              <a:xfrm>
                <a:off x="2728" y="2588"/>
                <a:ext cx="0" cy="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61" name="Google Shape;1261;gc3a0f75e0c_0_142"/>
              <p:cNvSpPr txBox="1"/>
              <p:nvPr/>
            </p:nvSpPr>
            <p:spPr>
              <a:xfrm>
                <a:off x="2738" y="2540"/>
                <a:ext cx="0" cy="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cxnSp>
        <p:nvCxnSpPr>
          <p:cNvPr id="1262" name="Google Shape;1262;gc3a0f75e0c_0_142"/>
          <p:cNvCxnSpPr/>
          <p:nvPr/>
        </p:nvCxnSpPr>
        <p:spPr>
          <a:xfrm>
            <a:off x="304800" y="5295900"/>
            <a:ext cx="0" cy="517500"/>
          </a:xfrm>
          <a:prstGeom prst="straightConnector1">
            <a:avLst/>
          </a:prstGeom>
          <a:noFill/>
          <a:ln cap="flat" cmpd="sng" w="19050">
            <a:solidFill>
              <a:schemeClr val="dk1"/>
            </a:solidFill>
            <a:prstDash val="solid"/>
            <a:miter lim="800000"/>
            <a:headEnd len="med" w="med" type="none"/>
            <a:tailEnd len="med" w="med" type="none"/>
          </a:ln>
        </p:spPr>
      </p:cxnSp>
      <p:cxnSp>
        <p:nvCxnSpPr>
          <p:cNvPr id="1263" name="Google Shape;1263;gc3a0f75e0c_0_142"/>
          <p:cNvCxnSpPr/>
          <p:nvPr/>
        </p:nvCxnSpPr>
        <p:spPr>
          <a:xfrm>
            <a:off x="2527300" y="4419600"/>
            <a:ext cx="2184300" cy="0"/>
          </a:xfrm>
          <a:prstGeom prst="straightConnector1">
            <a:avLst/>
          </a:prstGeom>
          <a:noFill/>
          <a:ln cap="flat" cmpd="sng" w="19050">
            <a:solidFill>
              <a:schemeClr val="dk1"/>
            </a:solidFill>
            <a:prstDash val="solid"/>
            <a:miter lim="800000"/>
            <a:headEnd len="med" w="med" type="none"/>
            <a:tailEnd len="med" w="med" type="none"/>
          </a:ln>
        </p:spPr>
      </p:cxnSp>
      <p:sp>
        <p:nvSpPr>
          <p:cNvPr id="1264" name="Google Shape;1264;gc3a0f75e0c_0_142"/>
          <p:cNvSpPr/>
          <p:nvPr/>
        </p:nvSpPr>
        <p:spPr>
          <a:xfrm>
            <a:off x="4821237" y="3314700"/>
            <a:ext cx="258762" cy="1765300"/>
          </a:xfrm>
          <a:custGeom>
            <a:rect b="b" l="l" r="r" t="t"/>
            <a:pathLst>
              <a:path extrusionOk="0" h="1112" w="163">
                <a:moveTo>
                  <a:pt x="3" y="0"/>
                </a:moveTo>
                <a:cubicBezTo>
                  <a:pt x="75" y="150"/>
                  <a:pt x="147" y="300"/>
                  <a:pt x="147" y="432"/>
                </a:cubicBezTo>
                <a:cubicBezTo>
                  <a:pt x="147" y="564"/>
                  <a:pt x="0" y="679"/>
                  <a:pt x="3" y="792"/>
                </a:cubicBezTo>
                <a:cubicBezTo>
                  <a:pt x="6" y="905"/>
                  <a:pt x="136" y="1059"/>
                  <a:pt x="163" y="1112"/>
                </a:cubicBezTo>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65" name="Google Shape;1265;gc3a0f75e0c_0_142"/>
          <p:cNvSpPr/>
          <p:nvPr/>
        </p:nvSpPr>
        <p:spPr>
          <a:xfrm>
            <a:off x="5443537" y="3314700"/>
            <a:ext cx="258762" cy="1765300"/>
          </a:xfrm>
          <a:custGeom>
            <a:rect b="b" l="l" r="r" t="t"/>
            <a:pathLst>
              <a:path extrusionOk="0" h="1112" w="163">
                <a:moveTo>
                  <a:pt x="3" y="0"/>
                </a:moveTo>
                <a:cubicBezTo>
                  <a:pt x="75" y="150"/>
                  <a:pt x="147" y="300"/>
                  <a:pt x="147" y="432"/>
                </a:cubicBezTo>
                <a:cubicBezTo>
                  <a:pt x="147" y="564"/>
                  <a:pt x="0" y="679"/>
                  <a:pt x="3" y="792"/>
                </a:cubicBezTo>
                <a:cubicBezTo>
                  <a:pt x="6" y="905"/>
                  <a:pt x="136" y="1059"/>
                  <a:pt x="163" y="1112"/>
                </a:cubicBezTo>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266" name="Google Shape;1266;gc3a0f75e0c_0_142"/>
          <p:cNvCxnSpPr/>
          <p:nvPr/>
        </p:nvCxnSpPr>
        <p:spPr>
          <a:xfrm>
            <a:off x="523875" y="4914900"/>
            <a:ext cx="4438800" cy="0"/>
          </a:xfrm>
          <a:prstGeom prst="straightConnector1">
            <a:avLst/>
          </a:prstGeom>
          <a:noFill/>
          <a:ln cap="flat" cmpd="sng" w="19050">
            <a:solidFill>
              <a:schemeClr val="dk1"/>
            </a:solidFill>
            <a:prstDash val="solid"/>
            <a:miter lim="800000"/>
            <a:headEnd len="med" w="med" type="none"/>
            <a:tailEnd len="med" w="med" type="none"/>
          </a:ln>
        </p:spPr>
      </p:cxnSp>
      <p:cxnSp>
        <p:nvCxnSpPr>
          <p:cNvPr id="1267" name="Google Shape;1267;gc3a0f75e0c_0_142"/>
          <p:cNvCxnSpPr/>
          <p:nvPr/>
        </p:nvCxnSpPr>
        <p:spPr>
          <a:xfrm>
            <a:off x="5591175" y="4914900"/>
            <a:ext cx="3362400" cy="0"/>
          </a:xfrm>
          <a:prstGeom prst="straightConnector1">
            <a:avLst/>
          </a:prstGeom>
          <a:noFill/>
          <a:ln cap="flat" cmpd="sng" w="19050">
            <a:solidFill>
              <a:schemeClr val="dk1"/>
            </a:solidFill>
            <a:prstDash val="solid"/>
            <a:miter lim="800000"/>
            <a:headEnd len="med" w="med" type="none"/>
            <a:tailEnd len="med" w="med" type="none"/>
          </a:ln>
        </p:spPr>
      </p:cxnSp>
      <p:cxnSp>
        <p:nvCxnSpPr>
          <p:cNvPr id="1268" name="Google Shape;1268;gc3a0f75e0c_0_142"/>
          <p:cNvCxnSpPr/>
          <p:nvPr/>
        </p:nvCxnSpPr>
        <p:spPr>
          <a:xfrm>
            <a:off x="304800" y="5438775"/>
            <a:ext cx="2114700" cy="0"/>
          </a:xfrm>
          <a:prstGeom prst="straightConnector1">
            <a:avLst/>
          </a:prstGeom>
          <a:noFill/>
          <a:ln cap="flat" cmpd="sng" w="19050">
            <a:solidFill>
              <a:schemeClr val="dk1"/>
            </a:solidFill>
            <a:prstDash val="solid"/>
            <a:miter lim="800000"/>
            <a:headEnd len="med" w="med" type="none"/>
            <a:tailEnd len="med" w="med" type="stealth"/>
          </a:ln>
        </p:spPr>
      </p:cxnSp>
      <p:cxnSp>
        <p:nvCxnSpPr>
          <p:cNvPr id="1269" name="Google Shape;1269;gc3a0f75e0c_0_142"/>
          <p:cNvCxnSpPr/>
          <p:nvPr/>
        </p:nvCxnSpPr>
        <p:spPr>
          <a:xfrm>
            <a:off x="2419350" y="5438775"/>
            <a:ext cx="2019300" cy="0"/>
          </a:xfrm>
          <a:prstGeom prst="straightConnector1">
            <a:avLst/>
          </a:prstGeom>
          <a:noFill/>
          <a:ln cap="flat" cmpd="sng" w="19050">
            <a:solidFill>
              <a:schemeClr val="dk1"/>
            </a:solidFill>
            <a:prstDash val="solid"/>
            <a:miter lim="800000"/>
            <a:headEnd len="med" w="med" type="none"/>
            <a:tailEnd len="med" w="med" type="stealth"/>
          </a:ln>
        </p:spPr>
      </p:cxnSp>
      <p:cxnSp>
        <p:nvCxnSpPr>
          <p:cNvPr id="1270" name="Google Shape;1270;gc3a0f75e0c_0_142"/>
          <p:cNvCxnSpPr/>
          <p:nvPr/>
        </p:nvCxnSpPr>
        <p:spPr>
          <a:xfrm>
            <a:off x="6172200" y="5438775"/>
            <a:ext cx="2181300" cy="0"/>
          </a:xfrm>
          <a:prstGeom prst="straightConnector1">
            <a:avLst/>
          </a:prstGeom>
          <a:noFill/>
          <a:ln cap="flat" cmpd="sng" w="19050">
            <a:solidFill>
              <a:schemeClr val="dk1"/>
            </a:solidFill>
            <a:prstDash val="solid"/>
            <a:miter lim="800000"/>
            <a:headEnd len="med" w="med" type="none"/>
            <a:tailEnd len="med" w="med" type="stealth"/>
          </a:ln>
        </p:spPr>
      </p:cxnSp>
      <p:sp>
        <p:nvSpPr>
          <p:cNvPr id="1271" name="Google Shape;1271;gc3a0f75e0c_0_142"/>
          <p:cNvSpPr/>
          <p:nvPr/>
        </p:nvSpPr>
        <p:spPr>
          <a:xfrm>
            <a:off x="5021262" y="5476875"/>
            <a:ext cx="115887" cy="479425"/>
          </a:xfrm>
          <a:custGeom>
            <a:rect b="b" l="l" r="r" t="t"/>
            <a:pathLst>
              <a:path extrusionOk="0" h="1112" w="163">
                <a:moveTo>
                  <a:pt x="3" y="0"/>
                </a:moveTo>
                <a:cubicBezTo>
                  <a:pt x="75" y="150"/>
                  <a:pt x="147" y="300"/>
                  <a:pt x="147" y="432"/>
                </a:cubicBezTo>
                <a:cubicBezTo>
                  <a:pt x="147" y="564"/>
                  <a:pt x="0" y="679"/>
                  <a:pt x="3" y="792"/>
                </a:cubicBezTo>
                <a:cubicBezTo>
                  <a:pt x="6" y="905"/>
                  <a:pt x="136" y="1059"/>
                  <a:pt x="163" y="1112"/>
                </a:cubicBezTo>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72" name="Google Shape;1272;gc3a0f75e0c_0_142"/>
          <p:cNvSpPr/>
          <p:nvPr/>
        </p:nvSpPr>
        <p:spPr>
          <a:xfrm>
            <a:off x="5659437" y="5505450"/>
            <a:ext cx="115887" cy="479425"/>
          </a:xfrm>
          <a:custGeom>
            <a:rect b="b" l="l" r="r" t="t"/>
            <a:pathLst>
              <a:path extrusionOk="0" h="1112" w="163">
                <a:moveTo>
                  <a:pt x="3" y="0"/>
                </a:moveTo>
                <a:cubicBezTo>
                  <a:pt x="75" y="150"/>
                  <a:pt x="147" y="300"/>
                  <a:pt x="147" y="432"/>
                </a:cubicBezTo>
                <a:cubicBezTo>
                  <a:pt x="147" y="564"/>
                  <a:pt x="0" y="679"/>
                  <a:pt x="3" y="792"/>
                </a:cubicBezTo>
                <a:cubicBezTo>
                  <a:pt x="6" y="905"/>
                  <a:pt x="136" y="1059"/>
                  <a:pt x="163" y="1112"/>
                </a:cubicBezTo>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273" name="Google Shape;1273;gc3a0f75e0c_0_142"/>
          <p:cNvCxnSpPr/>
          <p:nvPr/>
        </p:nvCxnSpPr>
        <p:spPr>
          <a:xfrm>
            <a:off x="304800" y="5743575"/>
            <a:ext cx="4752900" cy="0"/>
          </a:xfrm>
          <a:prstGeom prst="straightConnector1">
            <a:avLst/>
          </a:prstGeom>
          <a:noFill/>
          <a:ln cap="flat" cmpd="sng" w="19050">
            <a:solidFill>
              <a:schemeClr val="dk1"/>
            </a:solidFill>
            <a:prstDash val="solid"/>
            <a:miter lim="800000"/>
            <a:headEnd len="med" w="med" type="none"/>
            <a:tailEnd len="med" w="med" type="none"/>
          </a:ln>
        </p:spPr>
      </p:cxnSp>
      <p:cxnSp>
        <p:nvCxnSpPr>
          <p:cNvPr id="1274" name="Google Shape;1274;gc3a0f75e0c_0_142"/>
          <p:cNvCxnSpPr/>
          <p:nvPr/>
        </p:nvCxnSpPr>
        <p:spPr>
          <a:xfrm>
            <a:off x="5734050" y="5743575"/>
            <a:ext cx="2619300" cy="0"/>
          </a:xfrm>
          <a:prstGeom prst="straightConnector1">
            <a:avLst/>
          </a:prstGeom>
          <a:noFill/>
          <a:ln cap="flat" cmpd="sng" w="19050">
            <a:solidFill>
              <a:schemeClr val="dk1"/>
            </a:solidFill>
            <a:prstDash val="solid"/>
            <a:miter lim="800000"/>
            <a:headEnd len="med" w="med" type="none"/>
            <a:tailEnd len="med" w="med" type="stealth"/>
          </a:ln>
        </p:spPr>
      </p:cxnSp>
      <p:cxnSp>
        <p:nvCxnSpPr>
          <p:cNvPr id="1275" name="Google Shape;1275;gc3a0f75e0c_0_142"/>
          <p:cNvCxnSpPr/>
          <p:nvPr/>
        </p:nvCxnSpPr>
        <p:spPr>
          <a:xfrm>
            <a:off x="4486275" y="3533775"/>
            <a:ext cx="428700" cy="0"/>
          </a:xfrm>
          <a:prstGeom prst="straightConnector1">
            <a:avLst/>
          </a:prstGeom>
          <a:noFill/>
          <a:ln cap="flat" cmpd="sng" w="28575">
            <a:solidFill>
              <a:schemeClr val="dk1"/>
            </a:solidFill>
            <a:prstDash val="solid"/>
            <a:miter lim="800000"/>
            <a:headEnd len="med" w="med" type="none"/>
            <a:tailEnd len="med" w="med" type="none"/>
          </a:ln>
        </p:spPr>
      </p:cxnSp>
      <p:cxnSp>
        <p:nvCxnSpPr>
          <p:cNvPr id="1276" name="Google Shape;1276;gc3a0f75e0c_0_142"/>
          <p:cNvCxnSpPr/>
          <p:nvPr/>
        </p:nvCxnSpPr>
        <p:spPr>
          <a:xfrm>
            <a:off x="5638800" y="3771900"/>
            <a:ext cx="514500" cy="0"/>
          </a:xfrm>
          <a:prstGeom prst="straightConnector1">
            <a:avLst/>
          </a:prstGeom>
          <a:noFill/>
          <a:ln cap="flat" cmpd="sng" w="28575">
            <a:solidFill>
              <a:schemeClr val="dk1"/>
            </a:solidFill>
            <a:prstDash val="solid"/>
            <a:miter lim="800000"/>
            <a:headEnd len="med" w="med" type="none"/>
            <a:tailEnd len="med" w="med" type="none"/>
          </a:ln>
        </p:spPr>
      </p:cxnSp>
      <p:sp>
        <p:nvSpPr>
          <p:cNvPr id="1277" name="Google Shape;1277;gc3a0f75e0c_0_142"/>
          <p:cNvSpPr txBox="1"/>
          <p:nvPr/>
        </p:nvSpPr>
        <p:spPr>
          <a:xfrm>
            <a:off x="2371725" y="4876800"/>
            <a:ext cx="88800" cy="8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78" name="Google Shape;1278;gc3a0f75e0c_0_142"/>
          <p:cNvSpPr txBox="1"/>
          <p:nvPr/>
        </p:nvSpPr>
        <p:spPr>
          <a:xfrm>
            <a:off x="4400550" y="4876800"/>
            <a:ext cx="88800" cy="8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79" name="Google Shape;1279;gc3a0f75e0c_0_142"/>
          <p:cNvSpPr txBox="1"/>
          <p:nvPr/>
        </p:nvSpPr>
        <p:spPr>
          <a:xfrm>
            <a:off x="6124575" y="4867275"/>
            <a:ext cx="88800" cy="8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80" name="Google Shape;1280;gc3a0f75e0c_0_142"/>
          <p:cNvSpPr txBox="1"/>
          <p:nvPr/>
        </p:nvSpPr>
        <p:spPr>
          <a:xfrm>
            <a:off x="8305800" y="4867275"/>
            <a:ext cx="88800" cy="8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281" name="Google Shape;1281;gc3a0f75e0c_0_142"/>
          <p:cNvCxnSpPr/>
          <p:nvPr/>
        </p:nvCxnSpPr>
        <p:spPr>
          <a:xfrm>
            <a:off x="2425700" y="4762500"/>
            <a:ext cx="0" cy="755700"/>
          </a:xfrm>
          <a:prstGeom prst="straightConnector1">
            <a:avLst/>
          </a:prstGeom>
          <a:noFill/>
          <a:ln cap="flat" cmpd="sng" w="19050">
            <a:solidFill>
              <a:schemeClr val="dk1"/>
            </a:solidFill>
            <a:prstDash val="solid"/>
            <a:miter lim="800000"/>
            <a:headEnd len="med" w="med" type="none"/>
            <a:tailEnd len="med" w="med" type="none"/>
          </a:ln>
        </p:spPr>
      </p:cxnSp>
      <p:cxnSp>
        <p:nvCxnSpPr>
          <p:cNvPr id="1282" name="Google Shape;1282;gc3a0f75e0c_0_142"/>
          <p:cNvCxnSpPr/>
          <p:nvPr/>
        </p:nvCxnSpPr>
        <p:spPr>
          <a:xfrm>
            <a:off x="4445000" y="4597400"/>
            <a:ext cx="0" cy="908100"/>
          </a:xfrm>
          <a:prstGeom prst="straightConnector1">
            <a:avLst/>
          </a:prstGeom>
          <a:noFill/>
          <a:ln cap="flat" cmpd="sng" w="19050">
            <a:solidFill>
              <a:schemeClr val="dk1"/>
            </a:solidFill>
            <a:prstDash val="solid"/>
            <a:miter lim="800000"/>
            <a:headEnd len="med" w="med" type="none"/>
            <a:tailEnd len="med" w="med" type="none"/>
          </a:ln>
        </p:spPr>
      </p:cxnSp>
      <p:cxnSp>
        <p:nvCxnSpPr>
          <p:cNvPr id="1283" name="Google Shape;1283;gc3a0f75e0c_0_142"/>
          <p:cNvCxnSpPr/>
          <p:nvPr/>
        </p:nvCxnSpPr>
        <p:spPr>
          <a:xfrm>
            <a:off x="6172200" y="4699000"/>
            <a:ext cx="0" cy="793800"/>
          </a:xfrm>
          <a:prstGeom prst="straightConnector1">
            <a:avLst/>
          </a:prstGeom>
          <a:noFill/>
          <a:ln cap="flat" cmpd="sng" w="19050">
            <a:solidFill>
              <a:schemeClr val="dk1"/>
            </a:solidFill>
            <a:prstDash val="solid"/>
            <a:miter lim="800000"/>
            <a:headEnd len="med" w="med" type="none"/>
            <a:tailEnd len="med" w="med" type="none"/>
          </a:ln>
        </p:spPr>
      </p:cxnSp>
      <p:sp>
        <p:nvSpPr>
          <p:cNvPr id="1284" name="Google Shape;1284;gc3a0f75e0c_0_142"/>
          <p:cNvSpPr txBox="1"/>
          <p:nvPr/>
        </p:nvSpPr>
        <p:spPr>
          <a:xfrm>
            <a:off x="4406900" y="4375150"/>
            <a:ext cx="88800" cy="8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285" name="Google Shape;1285;gc3a0f75e0c_0_142"/>
          <p:cNvCxnSpPr/>
          <p:nvPr/>
        </p:nvCxnSpPr>
        <p:spPr>
          <a:xfrm>
            <a:off x="8591550" y="3981450"/>
            <a:ext cx="371400" cy="0"/>
          </a:xfrm>
          <a:prstGeom prst="straightConnector1">
            <a:avLst/>
          </a:prstGeom>
          <a:noFill/>
          <a:ln cap="flat" cmpd="sng" w="19050">
            <a:solidFill>
              <a:schemeClr val="dk1"/>
            </a:solidFill>
            <a:prstDash val="solid"/>
            <a:miter lim="800000"/>
            <a:headEnd len="med" w="med" type="none"/>
            <a:tailEnd len="med" w="med" type="none"/>
          </a:ln>
        </p:spPr>
      </p:cxnSp>
      <p:cxnSp>
        <p:nvCxnSpPr>
          <p:cNvPr id="1286" name="Google Shape;1286;gc3a0f75e0c_0_142"/>
          <p:cNvCxnSpPr/>
          <p:nvPr/>
        </p:nvCxnSpPr>
        <p:spPr>
          <a:xfrm rot="10800000">
            <a:off x="8886825" y="3981300"/>
            <a:ext cx="0" cy="933600"/>
          </a:xfrm>
          <a:prstGeom prst="straightConnector1">
            <a:avLst/>
          </a:prstGeom>
          <a:noFill/>
          <a:ln cap="flat" cmpd="sng" w="19050">
            <a:solidFill>
              <a:schemeClr val="dk1"/>
            </a:solidFill>
            <a:prstDash val="solid"/>
            <a:miter lim="800000"/>
            <a:headEnd len="med" w="med" type="none"/>
            <a:tailEnd len="med" w="med" type="stealth"/>
          </a:ln>
        </p:spPr>
      </p:cxnSp>
      <p:cxnSp>
        <p:nvCxnSpPr>
          <p:cNvPr id="1287" name="Google Shape;1287;gc3a0f75e0c_0_142"/>
          <p:cNvCxnSpPr/>
          <p:nvPr/>
        </p:nvCxnSpPr>
        <p:spPr>
          <a:xfrm>
            <a:off x="6267450" y="4381500"/>
            <a:ext cx="2476500" cy="0"/>
          </a:xfrm>
          <a:prstGeom prst="straightConnector1">
            <a:avLst/>
          </a:prstGeom>
          <a:noFill/>
          <a:ln cap="flat" cmpd="sng" w="19050">
            <a:solidFill>
              <a:schemeClr val="dk1"/>
            </a:solidFill>
            <a:prstDash val="solid"/>
            <a:miter lim="800000"/>
            <a:headEnd len="med" w="med" type="none"/>
            <a:tailEnd len="med" w="med" type="none"/>
          </a:ln>
        </p:spPr>
      </p:cxnSp>
      <p:sp>
        <p:nvSpPr>
          <p:cNvPr id="1288" name="Google Shape;1288;gc3a0f75e0c_0_142"/>
          <p:cNvSpPr txBox="1"/>
          <p:nvPr/>
        </p:nvSpPr>
        <p:spPr>
          <a:xfrm>
            <a:off x="8308975" y="4343400"/>
            <a:ext cx="88800" cy="8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289" name="Google Shape;1289;gc3a0f75e0c_0_142"/>
          <p:cNvCxnSpPr/>
          <p:nvPr/>
        </p:nvCxnSpPr>
        <p:spPr>
          <a:xfrm>
            <a:off x="8356600" y="4318000"/>
            <a:ext cx="0" cy="1511400"/>
          </a:xfrm>
          <a:prstGeom prst="straightConnector1">
            <a:avLst/>
          </a:prstGeom>
          <a:noFill/>
          <a:ln cap="flat" cmpd="sng" w="19050">
            <a:solidFill>
              <a:schemeClr val="dk1"/>
            </a:solidFill>
            <a:prstDash val="solid"/>
            <a:miter lim="800000"/>
            <a:headEnd len="med" w="med" type="none"/>
            <a:tailEnd len="med" w="med" type="none"/>
          </a:ln>
        </p:spPr>
      </p:cxnSp>
      <p:sp>
        <p:nvSpPr>
          <p:cNvPr id="1290" name="Google Shape;1290;gc3a0f75e0c_0_142"/>
          <p:cNvSpPr txBox="1"/>
          <p:nvPr/>
        </p:nvSpPr>
        <p:spPr>
          <a:xfrm>
            <a:off x="8645525" y="4508500"/>
            <a:ext cx="465000" cy="461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Comic Sans MS"/>
              <a:buNone/>
            </a:pPr>
            <a:r>
              <a:rPr b="1" i="0" lang="en-US" sz="1200" u="none">
                <a:solidFill>
                  <a:schemeClr val="dk1"/>
                </a:solidFill>
                <a:latin typeface="Comic Sans MS"/>
                <a:ea typeface="Comic Sans MS"/>
                <a:cs typeface="Comic Sans MS"/>
                <a:sym typeface="Comic Sans MS"/>
              </a:rPr>
              <a:t>ΔH</a:t>
            </a:r>
            <a:r>
              <a:rPr b="1" baseline="-25000" i="0" lang="en-US" sz="1200" u="none">
                <a:solidFill>
                  <a:schemeClr val="dk1"/>
                </a:solidFill>
                <a:latin typeface="Comic Sans MS"/>
                <a:ea typeface="Comic Sans MS"/>
                <a:cs typeface="Comic Sans MS"/>
                <a:sym typeface="Comic Sans MS"/>
              </a:rPr>
              <a:t>n</a:t>
            </a:r>
            <a:endParaRPr/>
          </a:p>
        </p:txBody>
      </p:sp>
      <p:sp>
        <p:nvSpPr>
          <p:cNvPr id="1291" name="Google Shape;1291;gc3a0f75e0c_0_142"/>
          <p:cNvSpPr txBox="1"/>
          <p:nvPr/>
        </p:nvSpPr>
        <p:spPr>
          <a:xfrm>
            <a:off x="4140200" y="5616575"/>
            <a:ext cx="3081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omic Sans MS"/>
              <a:buNone/>
            </a:pPr>
            <a:r>
              <a:rPr b="1" i="0" lang="en-US" sz="1400" u="none">
                <a:solidFill>
                  <a:schemeClr val="dk1"/>
                </a:solidFill>
                <a:latin typeface="Comic Sans MS"/>
                <a:ea typeface="Comic Sans MS"/>
                <a:cs typeface="Comic Sans MS"/>
                <a:sym typeface="Comic Sans MS"/>
              </a:rPr>
              <a:t>S</a:t>
            </a:r>
            <a:endParaRPr/>
          </a:p>
        </p:txBody>
      </p:sp>
      <p:sp>
        <p:nvSpPr>
          <p:cNvPr id="1292" name="Google Shape;1292;gc3a0f75e0c_0_142"/>
          <p:cNvSpPr txBox="1"/>
          <p:nvPr/>
        </p:nvSpPr>
        <p:spPr>
          <a:xfrm>
            <a:off x="1143000" y="5299075"/>
            <a:ext cx="3777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omic Sans MS"/>
              <a:buNone/>
            </a:pPr>
            <a:r>
              <a:rPr b="1" i="0" lang="en-US" sz="1400" u="none">
                <a:solidFill>
                  <a:schemeClr val="dk1"/>
                </a:solidFill>
                <a:latin typeface="Comic Sans MS"/>
                <a:ea typeface="Comic Sans MS"/>
                <a:cs typeface="Comic Sans MS"/>
                <a:sym typeface="Comic Sans MS"/>
              </a:rPr>
              <a:t>S</a:t>
            </a:r>
            <a:r>
              <a:rPr b="1" baseline="-25000" i="0" lang="en-US" sz="1400" u="none">
                <a:solidFill>
                  <a:schemeClr val="dk1"/>
                </a:solidFill>
                <a:latin typeface="Comic Sans MS"/>
                <a:ea typeface="Comic Sans MS"/>
                <a:cs typeface="Comic Sans MS"/>
                <a:sym typeface="Comic Sans MS"/>
              </a:rPr>
              <a:t>1</a:t>
            </a:r>
            <a:endParaRPr/>
          </a:p>
        </p:txBody>
      </p:sp>
      <p:sp>
        <p:nvSpPr>
          <p:cNvPr id="1293" name="Google Shape;1293;gc3a0f75e0c_0_142"/>
          <p:cNvSpPr txBox="1"/>
          <p:nvPr/>
        </p:nvSpPr>
        <p:spPr>
          <a:xfrm>
            <a:off x="3251200" y="5299075"/>
            <a:ext cx="3777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omic Sans MS"/>
              <a:buNone/>
            </a:pPr>
            <a:r>
              <a:rPr b="1" i="0" lang="en-US" sz="1400" u="none">
                <a:solidFill>
                  <a:schemeClr val="dk1"/>
                </a:solidFill>
                <a:latin typeface="Comic Sans MS"/>
                <a:ea typeface="Comic Sans MS"/>
                <a:cs typeface="Comic Sans MS"/>
                <a:sym typeface="Comic Sans MS"/>
              </a:rPr>
              <a:t>S</a:t>
            </a:r>
            <a:r>
              <a:rPr b="1" baseline="-25000" i="0" lang="en-US" sz="1400" u="none">
                <a:solidFill>
                  <a:schemeClr val="dk1"/>
                </a:solidFill>
                <a:latin typeface="Comic Sans MS"/>
                <a:ea typeface="Comic Sans MS"/>
                <a:cs typeface="Comic Sans MS"/>
                <a:sym typeface="Comic Sans MS"/>
              </a:rPr>
              <a:t>2</a:t>
            </a:r>
            <a:endParaRPr/>
          </a:p>
        </p:txBody>
      </p:sp>
      <p:sp>
        <p:nvSpPr>
          <p:cNvPr id="1294" name="Google Shape;1294;gc3a0f75e0c_0_142"/>
          <p:cNvSpPr txBox="1"/>
          <p:nvPr/>
        </p:nvSpPr>
        <p:spPr>
          <a:xfrm>
            <a:off x="7048500" y="5299075"/>
            <a:ext cx="3684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omic Sans MS"/>
              <a:buNone/>
            </a:pPr>
            <a:r>
              <a:rPr b="1" i="0" lang="en-US" sz="1400" u="none">
                <a:solidFill>
                  <a:schemeClr val="dk1"/>
                </a:solidFill>
                <a:latin typeface="Comic Sans MS"/>
                <a:ea typeface="Comic Sans MS"/>
                <a:cs typeface="Comic Sans MS"/>
                <a:sym typeface="Comic Sans MS"/>
              </a:rPr>
              <a:t>S</a:t>
            </a:r>
            <a:r>
              <a:rPr b="1" baseline="-25000" i="0" lang="en-US" sz="1400" u="none">
                <a:solidFill>
                  <a:schemeClr val="dk1"/>
                </a:solidFill>
                <a:latin typeface="Comic Sans MS"/>
                <a:ea typeface="Comic Sans MS"/>
                <a:cs typeface="Comic Sans MS"/>
                <a:sym typeface="Comic Sans MS"/>
              </a:rPr>
              <a:t>n</a:t>
            </a:r>
            <a:endParaRPr/>
          </a:p>
        </p:txBody>
      </p:sp>
      <p:cxnSp>
        <p:nvCxnSpPr>
          <p:cNvPr id="1295" name="Google Shape;1295;gc3a0f75e0c_0_142"/>
          <p:cNvCxnSpPr/>
          <p:nvPr/>
        </p:nvCxnSpPr>
        <p:spPr>
          <a:xfrm>
            <a:off x="4533900" y="4254500"/>
            <a:ext cx="174600" cy="0"/>
          </a:xfrm>
          <a:prstGeom prst="straightConnector1">
            <a:avLst/>
          </a:prstGeom>
          <a:noFill/>
          <a:ln cap="flat" cmpd="sng" w="19050">
            <a:solidFill>
              <a:schemeClr val="dk1"/>
            </a:solidFill>
            <a:prstDash val="solid"/>
            <a:miter lim="800000"/>
            <a:headEnd len="med" w="med" type="none"/>
            <a:tailEnd len="med" w="med" type="none"/>
          </a:ln>
        </p:spPr>
      </p:cxnSp>
      <p:cxnSp>
        <p:nvCxnSpPr>
          <p:cNvPr id="1296" name="Google Shape;1296;gc3a0f75e0c_0_142"/>
          <p:cNvCxnSpPr/>
          <p:nvPr/>
        </p:nvCxnSpPr>
        <p:spPr>
          <a:xfrm rot="10800000">
            <a:off x="4660900" y="4254600"/>
            <a:ext cx="0" cy="165000"/>
          </a:xfrm>
          <a:prstGeom prst="straightConnector1">
            <a:avLst/>
          </a:prstGeom>
          <a:noFill/>
          <a:ln cap="flat" cmpd="sng" w="19050">
            <a:solidFill>
              <a:schemeClr val="dk1"/>
            </a:solidFill>
            <a:prstDash val="solid"/>
            <a:miter lim="800000"/>
            <a:headEnd len="med" w="med" type="none"/>
            <a:tailEnd len="med" w="med" type="stealth"/>
          </a:ln>
        </p:spPr>
      </p:cxnSp>
      <p:grpSp>
        <p:nvGrpSpPr>
          <p:cNvPr id="1297" name="Google Shape;1297;gc3a0f75e0c_0_142"/>
          <p:cNvGrpSpPr/>
          <p:nvPr/>
        </p:nvGrpSpPr>
        <p:grpSpPr>
          <a:xfrm>
            <a:off x="4425950" y="2163762"/>
            <a:ext cx="51395" cy="2378219"/>
            <a:chOff x="4481" y="1276"/>
            <a:chExt cx="63" cy="2311"/>
          </a:xfrm>
        </p:grpSpPr>
        <p:sp>
          <p:nvSpPr>
            <p:cNvPr id="1298" name="Google Shape;1298;gc3a0f75e0c_0_142"/>
            <p:cNvSpPr txBox="1"/>
            <p:nvPr/>
          </p:nvSpPr>
          <p:spPr>
            <a:xfrm>
              <a:off x="4481" y="1276"/>
              <a:ext cx="0" cy="2100"/>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299" name="Google Shape;1299;gc3a0f75e0c_0_142"/>
            <p:cNvSpPr/>
            <p:nvPr/>
          </p:nvSpPr>
          <p:spPr>
            <a:xfrm>
              <a:off x="4487" y="3319"/>
              <a:ext cx="57" cy="268"/>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300" name="Google Shape;1300;gc3a0f75e0c_0_142"/>
          <p:cNvSpPr txBox="1"/>
          <p:nvPr/>
        </p:nvSpPr>
        <p:spPr>
          <a:xfrm>
            <a:off x="3378200" y="4381500"/>
            <a:ext cx="88800" cy="8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nvGrpSpPr>
          <p:cNvPr id="1301" name="Google Shape;1301;gc3a0f75e0c_0_142"/>
          <p:cNvGrpSpPr/>
          <p:nvPr/>
        </p:nvGrpSpPr>
        <p:grpSpPr>
          <a:xfrm>
            <a:off x="3034752" y="3189268"/>
            <a:ext cx="762935" cy="1376340"/>
            <a:chOff x="2278" y="2088"/>
            <a:chExt cx="941" cy="1339"/>
          </a:xfrm>
        </p:grpSpPr>
        <p:grpSp>
          <p:nvGrpSpPr>
            <p:cNvPr id="1302" name="Google Shape;1302;gc3a0f75e0c_0_142"/>
            <p:cNvGrpSpPr/>
            <p:nvPr/>
          </p:nvGrpSpPr>
          <p:grpSpPr>
            <a:xfrm>
              <a:off x="2278" y="2088"/>
              <a:ext cx="941" cy="1339"/>
              <a:chOff x="3540" y="648"/>
              <a:chExt cx="632" cy="820"/>
            </a:xfrm>
          </p:grpSpPr>
          <p:cxnSp>
            <p:nvCxnSpPr>
              <p:cNvPr id="1303" name="Google Shape;1303;gc3a0f75e0c_0_142"/>
              <p:cNvCxnSpPr/>
              <p:nvPr/>
            </p:nvCxnSpPr>
            <p:spPr>
              <a:xfrm flipH="1">
                <a:off x="3540" y="724"/>
                <a:ext cx="30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304" name="Google Shape;1304;gc3a0f75e0c_0_142"/>
              <p:cNvCxnSpPr/>
              <p:nvPr/>
            </p:nvCxnSpPr>
            <p:spPr>
              <a:xfrm flipH="1" rot="10800000">
                <a:off x="3578" y="698"/>
                <a:ext cx="30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305" name="Google Shape;1305;gc3a0f75e0c_0_142"/>
              <p:cNvCxnSpPr/>
              <p:nvPr/>
            </p:nvCxnSpPr>
            <p:spPr>
              <a:xfrm>
                <a:off x="3854" y="722"/>
                <a:ext cx="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306" name="Google Shape;1306;gc3a0f75e0c_0_142"/>
              <p:cNvCxnSpPr/>
              <p:nvPr/>
            </p:nvCxnSpPr>
            <p:spPr>
              <a:xfrm rot="10800000">
                <a:off x="3864" y="868"/>
                <a:ext cx="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307" name="Google Shape;1307;gc3a0f75e0c_0_142"/>
              <p:cNvCxnSpPr/>
              <p:nvPr/>
            </p:nvCxnSpPr>
            <p:spPr>
              <a:xfrm>
                <a:off x="3872" y="726"/>
                <a:ext cx="30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308" name="Google Shape;1308;gc3a0f75e0c_0_142"/>
              <p:cNvCxnSpPr/>
              <p:nvPr/>
            </p:nvCxnSpPr>
            <p:spPr>
              <a:xfrm rot="10800000">
                <a:off x="3852" y="698"/>
                <a:ext cx="300" cy="600"/>
              </a:xfrm>
              <a:prstGeom prst="straightConnector1">
                <a:avLst/>
              </a:prstGeom>
              <a:noFill/>
              <a:ln cap="flat" cmpd="sng" w="28575">
                <a:solidFill>
                  <a:srgbClr val="996633"/>
                </a:solidFill>
                <a:prstDash val="solid"/>
                <a:miter lim="800000"/>
                <a:headEnd len="med" w="med" type="none"/>
                <a:tailEnd len="med" w="med" type="none"/>
              </a:ln>
            </p:spPr>
          </p:cxnSp>
          <p:sp>
            <p:nvSpPr>
              <p:cNvPr id="1309" name="Google Shape;1309;gc3a0f75e0c_0_142"/>
              <p:cNvSpPr txBox="1"/>
              <p:nvPr/>
            </p:nvSpPr>
            <p:spPr>
              <a:xfrm>
                <a:off x="3794" y="648"/>
                <a:ext cx="0" cy="0"/>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310" name="Google Shape;1310;gc3a0f75e0c_0_142"/>
              <p:cNvCxnSpPr/>
              <p:nvPr/>
            </p:nvCxnSpPr>
            <p:spPr>
              <a:xfrm>
                <a:off x="3828" y="718"/>
                <a:ext cx="0" cy="0"/>
              </a:xfrm>
              <a:prstGeom prst="straightConnector1">
                <a:avLst/>
              </a:prstGeom>
              <a:noFill/>
              <a:ln cap="flat" cmpd="sng" w="57150">
                <a:solidFill>
                  <a:schemeClr val="dk1"/>
                </a:solidFill>
                <a:prstDash val="solid"/>
                <a:miter lim="800000"/>
                <a:headEnd len="med" w="med" type="none"/>
                <a:tailEnd len="med" w="med" type="none"/>
              </a:ln>
            </p:spPr>
          </p:cxnSp>
          <p:sp>
            <p:nvSpPr>
              <p:cNvPr id="1311" name="Google Shape;1311;gc3a0f75e0c_0_142"/>
              <p:cNvSpPr txBox="1"/>
              <p:nvPr/>
            </p:nvSpPr>
            <p:spPr>
              <a:xfrm>
                <a:off x="3752" y="662"/>
                <a:ext cx="0" cy="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12" name="Google Shape;1312;gc3a0f75e0c_0_142"/>
              <p:cNvSpPr txBox="1"/>
              <p:nvPr/>
            </p:nvSpPr>
            <p:spPr>
              <a:xfrm>
                <a:off x="3930" y="662"/>
                <a:ext cx="0" cy="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313" name="Google Shape;1313;gc3a0f75e0c_0_142"/>
            <p:cNvGrpSpPr/>
            <p:nvPr/>
          </p:nvGrpSpPr>
          <p:grpSpPr>
            <a:xfrm>
              <a:off x="2688" y="2384"/>
              <a:ext cx="58" cy="642"/>
              <a:chOff x="2680" y="2440"/>
              <a:chExt cx="58" cy="642"/>
            </a:xfrm>
          </p:grpSpPr>
          <p:sp>
            <p:nvSpPr>
              <p:cNvPr id="1314" name="Google Shape;1314;gc3a0f75e0c_0_142"/>
              <p:cNvSpPr txBox="1"/>
              <p:nvPr/>
            </p:nvSpPr>
            <p:spPr>
              <a:xfrm>
                <a:off x="2682" y="2440"/>
                <a:ext cx="0" cy="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15" name="Google Shape;1315;gc3a0f75e0c_0_142"/>
              <p:cNvSpPr txBox="1"/>
              <p:nvPr/>
            </p:nvSpPr>
            <p:spPr>
              <a:xfrm>
                <a:off x="2716" y="2530"/>
                <a:ext cx="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16" name="Google Shape;1316;gc3a0f75e0c_0_142"/>
              <p:cNvSpPr txBox="1"/>
              <p:nvPr/>
            </p:nvSpPr>
            <p:spPr>
              <a:xfrm>
                <a:off x="2680" y="3082"/>
                <a:ext cx="0" cy="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317" name="Google Shape;1317;gc3a0f75e0c_0_142"/>
              <p:cNvCxnSpPr/>
              <p:nvPr/>
            </p:nvCxnSpPr>
            <p:spPr>
              <a:xfrm>
                <a:off x="2716" y="2698"/>
                <a:ext cx="0" cy="0"/>
              </a:xfrm>
              <a:prstGeom prst="straightConnector1">
                <a:avLst/>
              </a:prstGeom>
              <a:noFill/>
              <a:ln cap="flat" cmpd="sng" w="9525">
                <a:solidFill>
                  <a:schemeClr val="dk1"/>
                </a:solidFill>
                <a:prstDash val="solid"/>
                <a:miter lim="800000"/>
                <a:headEnd len="med" w="med" type="none"/>
                <a:tailEnd len="med" w="med" type="none"/>
              </a:ln>
            </p:spPr>
          </p:cxnSp>
          <p:cxnSp>
            <p:nvCxnSpPr>
              <p:cNvPr id="1318" name="Google Shape;1318;gc3a0f75e0c_0_142"/>
              <p:cNvCxnSpPr/>
              <p:nvPr/>
            </p:nvCxnSpPr>
            <p:spPr>
              <a:xfrm>
                <a:off x="2718" y="2576"/>
                <a:ext cx="0" cy="0"/>
              </a:xfrm>
              <a:prstGeom prst="straightConnector1">
                <a:avLst/>
              </a:prstGeom>
              <a:noFill/>
              <a:ln cap="flat" cmpd="sng" w="9525">
                <a:solidFill>
                  <a:schemeClr val="dk1"/>
                </a:solidFill>
                <a:prstDash val="solid"/>
                <a:miter lim="800000"/>
                <a:headEnd len="med" w="med" type="none"/>
                <a:tailEnd len="med" w="med" type="none"/>
              </a:ln>
            </p:spPr>
          </p:cxnSp>
          <p:sp>
            <p:nvSpPr>
              <p:cNvPr id="1319" name="Google Shape;1319;gc3a0f75e0c_0_142"/>
              <p:cNvSpPr txBox="1"/>
              <p:nvPr/>
            </p:nvSpPr>
            <p:spPr>
              <a:xfrm>
                <a:off x="2728" y="2588"/>
                <a:ext cx="0" cy="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20" name="Google Shape;1320;gc3a0f75e0c_0_142"/>
              <p:cNvSpPr txBox="1"/>
              <p:nvPr/>
            </p:nvSpPr>
            <p:spPr>
              <a:xfrm>
                <a:off x="2738" y="2540"/>
                <a:ext cx="0" cy="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sp>
        <p:nvSpPr>
          <p:cNvPr id="1321" name="Google Shape;1321;gc3a0f75e0c_0_142"/>
          <p:cNvSpPr txBox="1"/>
          <p:nvPr/>
        </p:nvSpPr>
        <p:spPr>
          <a:xfrm>
            <a:off x="1311275" y="4867275"/>
            <a:ext cx="88800" cy="8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22" name="Google Shape;1322;gc3a0f75e0c_0_142"/>
          <p:cNvSpPr txBox="1"/>
          <p:nvPr/>
        </p:nvSpPr>
        <p:spPr>
          <a:xfrm>
            <a:off x="968375" y="4867275"/>
            <a:ext cx="88800" cy="8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23" name="Google Shape;1323;gc3a0f75e0c_0_142"/>
          <p:cNvSpPr txBox="1"/>
          <p:nvPr/>
        </p:nvSpPr>
        <p:spPr>
          <a:xfrm>
            <a:off x="1647825" y="4873625"/>
            <a:ext cx="88800" cy="8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nvGrpSpPr>
          <p:cNvPr id="1324" name="Google Shape;1324;gc3a0f75e0c_0_142"/>
          <p:cNvGrpSpPr/>
          <p:nvPr/>
        </p:nvGrpSpPr>
        <p:grpSpPr>
          <a:xfrm>
            <a:off x="964652" y="3838556"/>
            <a:ext cx="762935" cy="1376340"/>
            <a:chOff x="2278" y="2088"/>
            <a:chExt cx="941" cy="1339"/>
          </a:xfrm>
        </p:grpSpPr>
        <p:grpSp>
          <p:nvGrpSpPr>
            <p:cNvPr id="1325" name="Google Shape;1325;gc3a0f75e0c_0_142"/>
            <p:cNvGrpSpPr/>
            <p:nvPr/>
          </p:nvGrpSpPr>
          <p:grpSpPr>
            <a:xfrm>
              <a:off x="2278" y="2088"/>
              <a:ext cx="941" cy="1339"/>
              <a:chOff x="3540" y="648"/>
              <a:chExt cx="632" cy="820"/>
            </a:xfrm>
          </p:grpSpPr>
          <p:cxnSp>
            <p:nvCxnSpPr>
              <p:cNvPr id="1326" name="Google Shape;1326;gc3a0f75e0c_0_142"/>
              <p:cNvCxnSpPr/>
              <p:nvPr/>
            </p:nvCxnSpPr>
            <p:spPr>
              <a:xfrm flipH="1">
                <a:off x="3540" y="724"/>
                <a:ext cx="30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327" name="Google Shape;1327;gc3a0f75e0c_0_142"/>
              <p:cNvCxnSpPr/>
              <p:nvPr/>
            </p:nvCxnSpPr>
            <p:spPr>
              <a:xfrm flipH="1" rot="10800000">
                <a:off x="3578" y="698"/>
                <a:ext cx="30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328" name="Google Shape;1328;gc3a0f75e0c_0_142"/>
              <p:cNvCxnSpPr/>
              <p:nvPr/>
            </p:nvCxnSpPr>
            <p:spPr>
              <a:xfrm>
                <a:off x="3854" y="722"/>
                <a:ext cx="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329" name="Google Shape;1329;gc3a0f75e0c_0_142"/>
              <p:cNvCxnSpPr/>
              <p:nvPr/>
            </p:nvCxnSpPr>
            <p:spPr>
              <a:xfrm rot="10800000">
                <a:off x="3864" y="868"/>
                <a:ext cx="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330" name="Google Shape;1330;gc3a0f75e0c_0_142"/>
              <p:cNvCxnSpPr/>
              <p:nvPr/>
            </p:nvCxnSpPr>
            <p:spPr>
              <a:xfrm>
                <a:off x="3872" y="726"/>
                <a:ext cx="300" cy="600"/>
              </a:xfrm>
              <a:prstGeom prst="straightConnector1">
                <a:avLst/>
              </a:prstGeom>
              <a:noFill/>
              <a:ln cap="flat" cmpd="sng" w="28575">
                <a:solidFill>
                  <a:srgbClr val="996633"/>
                </a:solidFill>
                <a:prstDash val="solid"/>
                <a:miter lim="800000"/>
                <a:headEnd len="med" w="med" type="none"/>
                <a:tailEnd len="med" w="med" type="none"/>
              </a:ln>
            </p:spPr>
          </p:cxnSp>
          <p:cxnSp>
            <p:nvCxnSpPr>
              <p:cNvPr id="1331" name="Google Shape;1331;gc3a0f75e0c_0_142"/>
              <p:cNvCxnSpPr/>
              <p:nvPr/>
            </p:nvCxnSpPr>
            <p:spPr>
              <a:xfrm rot="10800000">
                <a:off x="3852" y="698"/>
                <a:ext cx="300" cy="600"/>
              </a:xfrm>
              <a:prstGeom prst="straightConnector1">
                <a:avLst/>
              </a:prstGeom>
              <a:noFill/>
              <a:ln cap="flat" cmpd="sng" w="28575">
                <a:solidFill>
                  <a:srgbClr val="996633"/>
                </a:solidFill>
                <a:prstDash val="solid"/>
                <a:miter lim="800000"/>
                <a:headEnd len="med" w="med" type="none"/>
                <a:tailEnd len="med" w="med" type="none"/>
              </a:ln>
            </p:spPr>
          </p:cxnSp>
          <p:sp>
            <p:nvSpPr>
              <p:cNvPr id="1332" name="Google Shape;1332;gc3a0f75e0c_0_142"/>
              <p:cNvSpPr txBox="1"/>
              <p:nvPr/>
            </p:nvSpPr>
            <p:spPr>
              <a:xfrm>
                <a:off x="3794" y="648"/>
                <a:ext cx="0" cy="0"/>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333" name="Google Shape;1333;gc3a0f75e0c_0_142"/>
              <p:cNvCxnSpPr/>
              <p:nvPr/>
            </p:nvCxnSpPr>
            <p:spPr>
              <a:xfrm>
                <a:off x="3828" y="718"/>
                <a:ext cx="0" cy="0"/>
              </a:xfrm>
              <a:prstGeom prst="straightConnector1">
                <a:avLst/>
              </a:prstGeom>
              <a:noFill/>
              <a:ln cap="flat" cmpd="sng" w="57150">
                <a:solidFill>
                  <a:schemeClr val="dk1"/>
                </a:solidFill>
                <a:prstDash val="solid"/>
                <a:miter lim="800000"/>
                <a:headEnd len="med" w="med" type="none"/>
                <a:tailEnd len="med" w="med" type="none"/>
              </a:ln>
            </p:spPr>
          </p:cxnSp>
          <p:sp>
            <p:nvSpPr>
              <p:cNvPr id="1334" name="Google Shape;1334;gc3a0f75e0c_0_142"/>
              <p:cNvSpPr txBox="1"/>
              <p:nvPr/>
            </p:nvSpPr>
            <p:spPr>
              <a:xfrm>
                <a:off x="3752" y="662"/>
                <a:ext cx="0" cy="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35" name="Google Shape;1335;gc3a0f75e0c_0_142"/>
              <p:cNvSpPr txBox="1"/>
              <p:nvPr/>
            </p:nvSpPr>
            <p:spPr>
              <a:xfrm>
                <a:off x="3930" y="662"/>
                <a:ext cx="0" cy="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336" name="Google Shape;1336;gc3a0f75e0c_0_142"/>
            <p:cNvGrpSpPr/>
            <p:nvPr/>
          </p:nvGrpSpPr>
          <p:grpSpPr>
            <a:xfrm>
              <a:off x="2688" y="2384"/>
              <a:ext cx="58" cy="642"/>
              <a:chOff x="2680" y="2440"/>
              <a:chExt cx="58" cy="642"/>
            </a:xfrm>
          </p:grpSpPr>
          <p:sp>
            <p:nvSpPr>
              <p:cNvPr id="1337" name="Google Shape;1337;gc3a0f75e0c_0_142"/>
              <p:cNvSpPr txBox="1"/>
              <p:nvPr/>
            </p:nvSpPr>
            <p:spPr>
              <a:xfrm>
                <a:off x="2682" y="2440"/>
                <a:ext cx="0" cy="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38" name="Google Shape;1338;gc3a0f75e0c_0_142"/>
              <p:cNvSpPr txBox="1"/>
              <p:nvPr/>
            </p:nvSpPr>
            <p:spPr>
              <a:xfrm>
                <a:off x="2716" y="2530"/>
                <a:ext cx="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39" name="Google Shape;1339;gc3a0f75e0c_0_142"/>
              <p:cNvSpPr txBox="1"/>
              <p:nvPr/>
            </p:nvSpPr>
            <p:spPr>
              <a:xfrm>
                <a:off x="2680" y="3082"/>
                <a:ext cx="0" cy="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340" name="Google Shape;1340;gc3a0f75e0c_0_142"/>
              <p:cNvCxnSpPr/>
              <p:nvPr/>
            </p:nvCxnSpPr>
            <p:spPr>
              <a:xfrm>
                <a:off x="2716" y="2698"/>
                <a:ext cx="0" cy="0"/>
              </a:xfrm>
              <a:prstGeom prst="straightConnector1">
                <a:avLst/>
              </a:prstGeom>
              <a:noFill/>
              <a:ln cap="flat" cmpd="sng" w="9525">
                <a:solidFill>
                  <a:schemeClr val="dk1"/>
                </a:solidFill>
                <a:prstDash val="solid"/>
                <a:miter lim="800000"/>
                <a:headEnd len="med" w="med" type="none"/>
                <a:tailEnd len="med" w="med" type="none"/>
              </a:ln>
            </p:spPr>
          </p:cxnSp>
          <p:cxnSp>
            <p:nvCxnSpPr>
              <p:cNvPr id="1341" name="Google Shape;1341;gc3a0f75e0c_0_142"/>
              <p:cNvCxnSpPr/>
              <p:nvPr/>
            </p:nvCxnSpPr>
            <p:spPr>
              <a:xfrm>
                <a:off x="2718" y="2576"/>
                <a:ext cx="0" cy="0"/>
              </a:xfrm>
              <a:prstGeom prst="straightConnector1">
                <a:avLst/>
              </a:prstGeom>
              <a:noFill/>
              <a:ln cap="flat" cmpd="sng" w="9525">
                <a:solidFill>
                  <a:schemeClr val="dk1"/>
                </a:solidFill>
                <a:prstDash val="solid"/>
                <a:miter lim="800000"/>
                <a:headEnd len="med" w="med" type="none"/>
                <a:tailEnd len="med" w="med" type="none"/>
              </a:ln>
            </p:spPr>
          </p:cxnSp>
          <p:sp>
            <p:nvSpPr>
              <p:cNvPr id="1342" name="Google Shape;1342;gc3a0f75e0c_0_142"/>
              <p:cNvSpPr txBox="1"/>
              <p:nvPr/>
            </p:nvSpPr>
            <p:spPr>
              <a:xfrm>
                <a:off x="2728" y="2588"/>
                <a:ext cx="0" cy="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43" name="Google Shape;1343;gc3a0f75e0c_0_142"/>
              <p:cNvSpPr txBox="1"/>
              <p:nvPr/>
            </p:nvSpPr>
            <p:spPr>
              <a:xfrm>
                <a:off x="2738" y="2540"/>
                <a:ext cx="0" cy="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sp>
        <p:nvSpPr>
          <p:cNvPr id="1344" name="Google Shape;1344;gc3a0f75e0c_0_142"/>
          <p:cNvSpPr txBox="1"/>
          <p:nvPr/>
        </p:nvSpPr>
        <p:spPr>
          <a:xfrm>
            <a:off x="8013700" y="1552575"/>
            <a:ext cx="682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omic Sans MS"/>
              <a:buNone/>
            </a:pPr>
            <a:r>
              <a:rPr b="1" i="0" lang="en-US" sz="1400" u="none">
                <a:solidFill>
                  <a:schemeClr val="dk1"/>
                </a:solidFill>
                <a:latin typeface="Comic Sans MS"/>
                <a:ea typeface="Comic Sans MS"/>
                <a:cs typeface="Comic Sans MS"/>
                <a:sym typeface="Comic Sans MS"/>
              </a:rPr>
              <a:t>Rod 1</a:t>
            </a:r>
            <a:endParaRPr/>
          </a:p>
        </p:txBody>
      </p:sp>
      <p:sp>
        <p:nvSpPr>
          <p:cNvPr id="1345" name="Google Shape;1345;gc3a0f75e0c_0_142"/>
          <p:cNvSpPr txBox="1"/>
          <p:nvPr/>
        </p:nvSpPr>
        <p:spPr>
          <a:xfrm>
            <a:off x="4127500" y="1806575"/>
            <a:ext cx="682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omic Sans MS"/>
              <a:buNone/>
            </a:pPr>
            <a:r>
              <a:rPr b="1" i="0" lang="en-US" sz="1400" u="none">
                <a:solidFill>
                  <a:schemeClr val="dk1"/>
                </a:solidFill>
                <a:latin typeface="Comic Sans MS"/>
                <a:ea typeface="Comic Sans MS"/>
                <a:cs typeface="Comic Sans MS"/>
                <a:sym typeface="Comic Sans MS"/>
              </a:rPr>
              <a:t>Rod 1</a:t>
            </a:r>
            <a:endParaRPr/>
          </a:p>
        </p:txBody>
      </p:sp>
      <p:sp>
        <p:nvSpPr>
          <p:cNvPr id="1346" name="Google Shape;1346;gc3a0f75e0c_0_142"/>
          <p:cNvSpPr txBox="1"/>
          <p:nvPr/>
        </p:nvSpPr>
        <p:spPr>
          <a:xfrm>
            <a:off x="5867400" y="1946275"/>
            <a:ext cx="682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omic Sans MS"/>
              <a:buNone/>
            </a:pPr>
            <a:r>
              <a:rPr b="1" i="0" lang="en-US" sz="1400" u="none">
                <a:solidFill>
                  <a:schemeClr val="dk1"/>
                </a:solidFill>
                <a:latin typeface="Comic Sans MS"/>
                <a:ea typeface="Comic Sans MS"/>
                <a:cs typeface="Comic Sans MS"/>
                <a:sym typeface="Comic Sans MS"/>
              </a:rPr>
              <a:t>Rod 2</a:t>
            </a:r>
            <a:endParaRPr/>
          </a:p>
        </p:txBody>
      </p:sp>
      <p:cxnSp>
        <p:nvCxnSpPr>
          <p:cNvPr id="1347" name="Google Shape;1347;gc3a0f75e0c_0_142"/>
          <p:cNvCxnSpPr/>
          <p:nvPr/>
        </p:nvCxnSpPr>
        <p:spPr>
          <a:xfrm rot="10800000">
            <a:off x="8715375" y="3987850"/>
            <a:ext cx="0" cy="387300"/>
          </a:xfrm>
          <a:prstGeom prst="straightConnector1">
            <a:avLst/>
          </a:prstGeom>
          <a:noFill/>
          <a:ln cap="flat" cmpd="sng" w="19050">
            <a:solidFill>
              <a:schemeClr val="dk1"/>
            </a:solidFill>
            <a:prstDash val="solid"/>
            <a:miter lim="800000"/>
            <a:headEnd len="med" w="med" type="none"/>
            <a:tailEnd len="med" w="med" type="stealth"/>
          </a:ln>
        </p:spPr>
      </p:cxn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gc3a0f75e0c_0_485"/>
          <p:cNvSpPr txBox="1"/>
          <p:nvPr/>
        </p:nvSpPr>
        <p:spPr>
          <a:xfrm>
            <a:off x="2286000" y="457200"/>
            <a:ext cx="40623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mic Sans MS"/>
              <a:buNone/>
            </a:pPr>
            <a:r>
              <a:rPr b="1" i="0" lang="en-US" sz="3200" u="none">
                <a:solidFill>
                  <a:schemeClr val="dk1"/>
                </a:solidFill>
                <a:latin typeface="Comic Sans MS"/>
                <a:ea typeface="Comic Sans MS"/>
                <a:cs typeface="Comic Sans MS"/>
                <a:sym typeface="Comic Sans MS"/>
              </a:rPr>
              <a:t>Section of Leveling</a:t>
            </a:r>
            <a:r>
              <a:rPr b="0" i="0" lang="en-US" sz="3200" u="none">
                <a:solidFill>
                  <a:schemeClr val="dk1"/>
                </a:solidFill>
                <a:latin typeface="Comic Sans MS"/>
                <a:ea typeface="Comic Sans MS"/>
                <a:cs typeface="Comic Sans MS"/>
                <a:sym typeface="Comic Sans MS"/>
              </a:rPr>
              <a:t> </a:t>
            </a:r>
            <a:endParaRPr/>
          </a:p>
        </p:txBody>
      </p:sp>
      <p:grpSp>
        <p:nvGrpSpPr>
          <p:cNvPr id="1354" name="Google Shape;1354;gc3a0f75e0c_0_485"/>
          <p:cNvGrpSpPr/>
          <p:nvPr/>
        </p:nvGrpSpPr>
        <p:grpSpPr>
          <a:xfrm>
            <a:off x="212725" y="1387475"/>
            <a:ext cx="952500" cy="981075"/>
            <a:chOff x="134" y="874"/>
            <a:chExt cx="600" cy="618"/>
          </a:xfrm>
        </p:grpSpPr>
        <p:grpSp>
          <p:nvGrpSpPr>
            <p:cNvPr id="1355" name="Google Shape;1355;gc3a0f75e0c_0_485"/>
            <p:cNvGrpSpPr/>
            <p:nvPr/>
          </p:nvGrpSpPr>
          <p:grpSpPr>
            <a:xfrm>
              <a:off x="288" y="1192"/>
              <a:ext cx="300" cy="300"/>
              <a:chOff x="480" y="1168"/>
              <a:chExt cx="300" cy="300"/>
            </a:xfrm>
          </p:grpSpPr>
          <p:sp>
            <p:nvSpPr>
              <p:cNvPr id="1356" name="Google Shape;1356;gc3a0f75e0c_0_48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57" name="Google Shape;1357;gc3a0f75e0c_0_48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358" name="Google Shape;1358;gc3a0f75e0c_0_485"/>
            <p:cNvSpPr txBox="1"/>
            <p:nvPr/>
          </p:nvSpPr>
          <p:spPr>
            <a:xfrm>
              <a:off x="134" y="874"/>
              <a:ext cx="6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A</a:t>
              </a:r>
              <a:endParaRPr/>
            </a:p>
          </p:txBody>
        </p:sp>
      </p:grpSp>
      <p:grpSp>
        <p:nvGrpSpPr>
          <p:cNvPr id="1359" name="Google Shape;1359;gc3a0f75e0c_0_485"/>
          <p:cNvGrpSpPr/>
          <p:nvPr/>
        </p:nvGrpSpPr>
        <p:grpSpPr>
          <a:xfrm>
            <a:off x="7845425" y="1438275"/>
            <a:ext cx="952499" cy="968375"/>
            <a:chOff x="4854" y="906"/>
            <a:chExt cx="600" cy="610"/>
          </a:xfrm>
        </p:grpSpPr>
        <p:grpSp>
          <p:nvGrpSpPr>
            <p:cNvPr id="1360" name="Google Shape;1360;gc3a0f75e0c_0_485"/>
            <p:cNvGrpSpPr/>
            <p:nvPr/>
          </p:nvGrpSpPr>
          <p:grpSpPr>
            <a:xfrm>
              <a:off x="5000" y="1216"/>
              <a:ext cx="300" cy="300"/>
              <a:chOff x="480" y="1168"/>
              <a:chExt cx="300" cy="300"/>
            </a:xfrm>
          </p:grpSpPr>
          <p:sp>
            <p:nvSpPr>
              <p:cNvPr id="1361" name="Google Shape;1361;gc3a0f75e0c_0_48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62" name="Google Shape;1362;gc3a0f75e0c_0_48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363" name="Google Shape;1363;gc3a0f75e0c_0_485"/>
            <p:cNvSpPr txBox="1"/>
            <p:nvPr/>
          </p:nvSpPr>
          <p:spPr>
            <a:xfrm>
              <a:off x="4854" y="906"/>
              <a:ext cx="6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B</a:t>
              </a:r>
              <a:endParaRPr/>
            </a:p>
          </p:txBody>
        </p:sp>
      </p:grpSp>
      <p:grpSp>
        <p:nvGrpSpPr>
          <p:cNvPr id="1364" name="Google Shape;1364;gc3a0f75e0c_0_485"/>
          <p:cNvGrpSpPr/>
          <p:nvPr/>
        </p:nvGrpSpPr>
        <p:grpSpPr>
          <a:xfrm>
            <a:off x="1584325" y="1463675"/>
            <a:ext cx="952499" cy="1086608"/>
            <a:chOff x="1118" y="914"/>
            <a:chExt cx="600" cy="684"/>
          </a:xfrm>
        </p:grpSpPr>
        <p:grpSp>
          <p:nvGrpSpPr>
            <p:cNvPr id="1365" name="Google Shape;1365;gc3a0f75e0c_0_485"/>
            <p:cNvGrpSpPr/>
            <p:nvPr/>
          </p:nvGrpSpPr>
          <p:grpSpPr>
            <a:xfrm rot="2579896">
              <a:off x="1220" y="1236"/>
              <a:ext cx="300" cy="300"/>
              <a:chOff x="1824" y="1248"/>
              <a:chExt cx="300" cy="300"/>
            </a:xfrm>
          </p:grpSpPr>
          <p:sp>
            <p:nvSpPr>
              <p:cNvPr id="1366" name="Google Shape;1366;gc3a0f75e0c_0_485"/>
              <p:cNvSpPr txBox="1"/>
              <p:nvPr/>
            </p:nvSpPr>
            <p:spPr>
              <a:xfrm>
                <a:off x="1920" y="1248"/>
                <a:ext cx="0" cy="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67" name="Google Shape;1367;gc3a0f75e0c_0_485"/>
              <p:cNvSpPr txBox="1"/>
              <p:nvPr/>
            </p:nvSpPr>
            <p:spPr>
              <a:xfrm rot="10800000">
                <a:off x="1974" y="1242"/>
                <a:ext cx="0" cy="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368" name="Google Shape;1368;gc3a0f75e0c_0_485"/>
            <p:cNvSpPr txBox="1"/>
            <p:nvPr/>
          </p:nvSpPr>
          <p:spPr>
            <a:xfrm>
              <a:off x="1118" y="914"/>
              <a:ext cx="6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TP 1</a:t>
              </a:r>
              <a:endParaRPr/>
            </a:p>
          </p:txBody>
        </p:sp>
      </p:grpSp>
      <p:grpSp>
        <p:nvGrpSpPr>
          <p:cNvPr id="1369" name="Google Shape;1369;gc3a0f75e0c_0_485"/>
          <p:cNvGrpSpPr/>
          <p:nvPr/>
        </p:nvGrpSpPr>
        <p:grpSpPr>
          <a:xfrm>
            <a:off x="2841625" y="1489075"/>
            <a:ext cx="952499" cy="1073908"/>
            <a:chOff x="1982" y="930"/>
            <a:chExt cx="600" cy="676"/>
          </a:xfrm>
        </p:grpSpPr>
        <p:grpSp>
          <p:nvGrpSpPr>
            <p:cNvPr id="1370" name="Google Shape;1370;gc3a0f75e0c_0_485"/>
            <p:cNvGrpSpPr/>
            <p:nvPr/>
          </p:nvGrpSpPr>
          <p:grpSpPr>
            <a:xfrm rot="2579896">
              <a:off x="2092" y="1244"/>
              <a:ext cx="300" cy="300"/>
              <a:chOff x="1824" y="1248"/>
              <a:chExt cx="300" cy="300"/>
            </a:xfrm>
          </p:grpSpPr>
          <p:sp>
            <p:nvSpPr>
              <p:cNvPr id="1371" name="Google Shape;1371;gc3a0f75e0c_0_485"/>
              <p:cNvSpPr txBox="1"/>
              <p:nvPr/>
            </p:nvSpPr>
            <p:spPr>
              <a:xfrm>
                <a:off x="1920" y="1248"/>
                <a:ext cx="0" cy="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72" name="Google Shape;1372;gc3a0f75e0c_0_485"/>
              <p:cNvSpPr txBox="1"/>
              <p:nvPr/>
            </p:nvSpPr>
            <p:spPr>
              <a:xfrm rot="10800000">
                <a:off x="1974" y="1242"/>
                <a:ext cx="0" cy="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373" name="Google Shape;1373;gc3a0f75e0c_0_485"/>
            <p:cNvSpPr txBox="1"/>
            <p:nvPr/>
          </p:nvSpPr>
          <p:spPr>
            <a:xfrm>
              <a:off x="1982" y="930"/>
              <a:ext cx="6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TP 2</a:t>
              </a:r>
              <a:endParaRPr/>
            </a:p>
          </p:txBody>
        </p:sp>
      </p:grpSp>
      <p:grpSp>
        <p:nvGrpSpPr>
          <p:cNvPr id="1374" name="Google Shape;1374;gc3a0f75e0c_0_485"/>
          <p:cNvGrpSpPr/>
          <p:nvPr/>
        </p:nvGrpSpPr>
        <p:grpSpPr>
          <a:xfrm>
            <a:off x="4137025" y="1476375"/>
            <a:ext cx="952499" cy="1073908"/>
            <a:chOff x="2974" y="922"/>
            <a:chExt cx="600" cy="676"/>
          </a:xfrm>
        </p:grpSpPr>
        <p:grpSp>
          <p:nvGrpSpPr>
            <p:cNvPr id="1375" name="Google Shape;1375;gc3a0f75e0c_0_485"/>
            <p:cNvGrpSpPr/>
            <p:nvPr/>
          </p:nvGrpSpPr>
          <p:grpSpPr>
            <a:xfrm rot="2579896">
              <a:off x="3060" y="1236"/>
              <a:ext cx="300" cy="300"/>
              <a:chOff x="1824" y="1248"/>
              <a:chExt cx="300" cy="300"/>
            </a:xfrm>
          </p:grpSpPr>
          <p:sp>
            <p:nvSpPr>
              <p:cNvPr id="1376" name="Google Shape;1376;gc3a0f75e0c_0_485"/>
              <p:cNvSpPr txBox="1"/>
              <p:nvPr/>
            </p:nvSpPr>
            <p:spPr>
              <a:xfrm>
                <a:off x="1920" y="1248"/>
                <a:ext cx="0" cy="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77" name="Google Shape;1377;gc3a0f75e0c_0_485"/>
              <p:cNvSpPr txBox="1"/>
              <p:nvPr/>
            </p:nvSpPr>
            <p:spPr>
              <a:xfrm rot="10800000">
                <a:off x="1974" y="1242"/>
                <a:ext cx="0" cy="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378" name="Google Shape;1378;gc3a0f75e0c_0_485"/>
            <p:cNvSpPr txBox="1"/>
            <p:nvPr/>
          </p:nvSpPr>
          <p:spPr>
            <a:xfrm>
              <a:off x="2974" y="922"/>
              <a:ext cx="6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TP 3</a:t>
              </a:r>
              <a:endParaRPr/>
            </a:p>
          </p:txBody>
        </p:sp>
      </p:grpSp>
      <p:grpSp>
        <p:nvGrpSpPr>
          <p:cNvPr id="1379" name="Google Shape;1379;gc3a0f75e0c_0_485"/>
          <p:cNvGrpSpPr/>
          <p:nvPr/>
        </p:nvGrpSpPr>
        <p:grpSpPr>
          <a:xfrm>
            <a:off x="5394325" y="1489075"/>
            <a:ext cx="952499" cy="1086608"/>
            <a:chOff x="3902" y="938"/>
            <a:chExt cx="600" cy="684"/>
          </a:xfrm>
        </p:grpSpPr>
        <p:grpSp>
          <p:nvGrpSpPr>
            <p:cNvPr id="1380" name="Google Shape;1380;gc3a0f75e0c_0_485"/>
            <p:cNvGrpSpPr/>
            <p:nvPr/>
          </p:nvGrpSpPr>
          <p:grpSpPr>
            <a:xfrm rot="2579896">
              <a:off x="4020" y="1260"/>
              <a:ext cx="300" cy="300"/>
              <a:chOff x="1824" y="1248"/>
              <a:chExt cx="300" cy="300"/>
            </a:xfrm>
          </p:grpSpPr>
          <p:sp>
            <p:nvSpPr>
              <p:cNvPr id="1381" name="Google Shape;1381;gc3a0f75e0c_0_485"/>
              <p:cNvSpPr txBox="1"/>
              <p:nvPr/>
            </p:nvSpPr>
            <p:spPr>
              <a:xfrm>
                <a:off x="1920" y="1248"/>
                <a:ext cx="0" cy="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82" name="Google Shape;1382;gc3a0f75e0c_0_485"/>
              <p:cNvSpPr txBox="1"/>
              <p:nvPr/>
            </p:nvSpPr>
            <p:spPr>
              <a:xfrm rot="10800000">
                <a:off x="1974" y="1242"/>
                <a:ext cx="0" cy="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383" name="Google Shape;1383;gc3a0f75e0c_0_485"/>
            <p:cNvSpPr txBox="1"/>
            <p:nvPr/>
          </p:nvSpPr>
          <p:spPr>
            <a:xfrm>
              <a:off x="3902" y="938"/>
              <a:ext cx="6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TP 4</a:t>
              </a:r>
              <a:endParaRPr/>
            </a:p>
          </p:txBody>
        </p:sp>
      </p:grpSp>
      <p:grpSp>
        <p:nvGrpSpPr>
          <p:cNvPr id="1384" name="Google Shape;1384;gc3a0f75e0c_0_485"/>
          <p:cNvGrpSpPr/>
          <p:nvPr/>
        </p:nvGrpSpPr>
        <p:grpSpPr>
          <a:xfrm>
            <a:off x="6638925" y="1463675"/>
            <a:ext cx="952499" cy="1086608"/>
            <a:chOff x="3902" y="938"/>
            <a:chExt cx="600" cy="684"/>
          </a:xfrm>
        </p:grpSpPr>
        <p:grpSp>
          <p:nvGrpSpPr>
            <p:cNvPr id="1385" name="Google Shape;1385;gc3a0f75e0c_0_485"/>
            <p:cNvGrpSpPr/>
            <p:nvPr/>
          </p:nvGrpSpPr>
          <p:grpSpPr>
            <a:xfrm rot="2579896">
              <a:off x="4020" y="1260"/>
              <a:ext cx="300" cy="300"/>
              <a:chOff x="1824" y="1248"/>
              <a:chExt cx="300" cy="300"/>
            </a:xfrm>
          </p:grpSpPr>
          <p:sp>
            <p:nvSpPr>
              <p:cNvPr id="1386" name="Google Shape;1386;gc3a0f75e0c_0_485"/>
              <p:cNvSpPr txBox="1"/>
              <p:nvPr/>
            </p:nvSpPr>
            <p:spPr>
              <a:xfrm>
                <a:off x="1920" y="1248"/>
                <a:ext cx="0" cy="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87" name="Google Shape;1387;gc3a0f75e0c_0_485"/>
              <p:cNvSpPr txBox="1"/>
              <p:nvPr/>
            </p:nvSpPr>
            <p:spPr>
              <a:xfrm rot="10800000">
                <a:off x="1974" y="1242"/>
                <a:ext cx="0" cy="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388" name="Google Shape;1388;gc3a0f75e0c_0_485"/>
            <p:cNvSpPr txBox="1"/>
            <p:nvPr/>
          </p:nvSpPr>
          <p:spPr>
            <a:xfrm>
              <a:off x="3902" y="938"/>
              <a:ext cx="6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TP 5</a:t>
              </a:r>
              <a:endParaRPr/>
            </a:p>
          </p:txBody>
        </p:sp>
      </p:grpSp>
      <p:grpSp>
        <p:nvGrpSpPr>
          <p:cNvPr id="1389" name="Google Shape;1389;gc3a0f75e0c_0_485"/>
          <p:cNvGrpSpPr/>
          <p:nvPr/>
        </p:nvGrpSpPr>
        <p:grpSpPr>
          <a:xfrm>
            <a:off x="0" y="2901950"/>
            <a:ext cx="9164230" cy="1905000"/>
            <a:chOff x="156" y="552"/>
            <a:chExt cx="5436" cy="1200"/>
          </a:xfrm>
        </p:grpSpPr>
        <p:sp>
          <p:nvSpPr>
            <p:cNvPr descr="Granite" id="1390" name="Google Shape;1390;gc3a0f75e0c_0_485"/>
            <p:cNvSpPr txBox="1"/>
            <p:nvPr/>
          </p:nvSpPr>
          <p:spPr>
            <a:xfrm>
              <a:off x="156" y="552"/>
              <a:ext cx="5400" cy="1200"/>
            </a:xfrm>
            <a:prstGeom prst="rect">
              <a:avLst/>
            </a:prstGeom>
            <a:blipFill rotWithShape="1">
              <a:blip r:embed="rId3">
                <a:alphaModFix/>
              </a:blip>
              <a:stretch>
                <a:fillRect b="0" l="0" r="0" t="0"/>
              </a:stretch>
            </a:blip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391" name="Google Shape;1391;gc3a0f75e0c_0_485"/>
            <p:cNvCxnSpPr/>
            <p:nvPr/>
          </p:nvCxnSpPr>
          <p:spPr>
            <a:xfrm>
              <a:off x="192" y="1128"/>
              <a:ext cx="5400" cy="0"/>
            </a:xfrm>
            <a:prstGeom prst="straightConnector1">
              <a:avLst/>
            </a:prstGeom>
            <a:noFill/>
            <a:ln cap="flat" cmpd="sng" w="57150">
              <a:solidFill>
                <a:schemeClr val="dk1"/>
              </a:solidFill>
              <a:prstDash val="solid"/>
              <a:miter lim="800000"/>
              <a:headEnd len="med" w="med" type="none"/>
              <a:tailEnd len="med" w="med" type="none"/>
            </a:ln>
          </p:spPr>
        </p:cxnSp>
      </p:grpSp>
      <p:grpSp>
        <p:nvGrpSpPr>
          <p:cNvPr id="1392" name="Google Shape;1392;gc3a0f75e0c_0_485"/>
          <p:cNvGrpSpPr/>
          <p:nvPr/>
        </p:nvGrpSpPr>
        <p:grpSpPr>
          <a:xfrm>
            <a:off x="226791" y="5832475"/>
            <a:ext cx="3287934" cy="897056"/>
            <a:chOff x="143" y="3674"/>
            <a:chExt cx="2071" cy="565"/>
          </a:xfrm>
        </p:grpSpPr>
        <p:sp>
          <p:nvSpPr>
            <p:cNvPr id="1393" name="Google Shape;1393;gc3a0f75e0c_0_485"/>
            <p:cNvSpPr txBox="1"/>
            <p:nvPr/>
          </p:nvSpPr>
          <p:spPr>
            <a:xfrm>
              <a:off x="414" y="3674"/>
              <a:ext cx="18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 Bench Mark</a:t>
              </a:r>
              <a:endParaRPr/>
            </a:p>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TP = Turning Point</a:t>
              </a:r>
              <a:endParaRPr/>
            </a:p>
          </p:txBody>
        </p:sp>
        <p:grpSp>
          <p:nvGrpSpPr>
            <p:cNvPr id="1394" name="Google Shape;1394;gc3a0f75e0c_0_485"/>
            <p:cNvGrpSpPr/>
            <p:nvPr/>
          </p:nvGrpSpPr>
          <p:grpSpPr>
            <a:xfrm rot="2580090">
              <a:off x="190" y="3963"/>
              <a:ext cx="228" cy="229"/>
              <a:chOff x="1824" y="1248"/>
              <a:chExt cx="300" cy="300"/>
            </a:xfrm>
          </p:grpSpPr>
          <p:sp>
            <p:nvSpPr>
              <p:cNvPr id="1395" name="Google Shape;1395;gc3a0f75e0c_0_485"/>
              <p:cNvSpPr txBox="1"/>
              <p:nvPr/>
            </p:nvSpPr>
            <p:spPr>
              <a:xfrm>
                <a:off x="1920" y="1248"/>
                <a:ext cx="0" cy="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96" name="Google Shape;1396;gc3a0f75e0c_0_485"/>
              <p:cNvSpPr txBox="1"/>
              <p:nvPr/>
            </p:nvSpPr>
            <p:spPr>
              <a:xfrm rot="10800000">
                <a:off x="1974" y="1242"/>
                <a:ext cx="0" cy="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397" name="Google Shape;1397;gc3a0f75e0c_0_485"/>
            <p:cNvGrpSpPr/>
            <p:nvPr/>
          </p:nvGrpSpPr>
          <p:grpSpPr>
            <a:xfrm>
              <a:off x="216" y="3720"/>
              <a:ext cx="169" cy="172"/>
              <a:chOff x="480" y="1168"/>
              <a:chExt cx="300" cy="300"/>
            </a:xfrm>
          </p:grpSpPr>
          <p:sp>
            <p:nvSpPr>
              <p:cNvPr id="1398" name="Google Shape;1398;gc3a0f75e0c_0_48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99" name="Google Shape;1399;gc3a0f75e0c_0_48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04" name="Shape 1404"/>
        <p:cNvGrpSpPr/>
        <p:nvPr/>
      </p:nvGrpSpPr>
      <p:grpSpPr>
        <a:xfrm>
          <a:off x="0" y="0"/>
          <a:ext cx="0" cy="0"/>
          <a:chOff x="0" y="0"/>
          <a:chExt cx="0" cy="0"/>
        </a:xfrm>
      </p:grpSpPr>
      <p:sp>
        <p:nvSpPr>
          <p:cNvPr id="1405" name="Google Shape;1405;p6"/>
          <p:cNvSpPr txBox="1"/>
          <p:nvPr/>
        </p:nvSpPr>
        <p:spPr>
          <a:xfrm>
            <a:off x="0" y="228600"/>
            <a:ext cx="8696325" cy="8223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Accumulated Distance Imbalance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          </a:t>
            </a:r>
            <a:r>
              <a:rPr b="1" i="0" lang="en-US" sz="2000" u="none" cap="none" strike="noStrike">
                <a:solidFill>
                  <a:srgbClr val="000000"/>
                </a:solidFill>
                <a:latin typeface="Comic Sans MS"/>
                <a:ea typeface="Comic Sans MS"/>
                <a:cs typeface="Comic Sans MS"/>
                <a:sym typeface="Comic Sans MS"/>
              </a:rPr>
              <a:t>Dbal = (Bd</a:t>
            </a:r>
            <a:r>
              <a:rPr b="1" baseline="-25000" i="0" lang="en-US" sz="2000" u="none" cap="none" strike="noStrike">
                <a:solidFill>
                  <a:srgbClr val="000000"/>
                </a:solidFill>
                <a:latin typeface="Comic Sans MS"/>
                <a:ea typeface="Comic Sans MS"/>
                <a:cs typeface="Comic Sans MS"/>
                <a:sym typeface="Comic Sans MS"/>
              </a:rPr>
              <a:t>1</a:t>
            </a:r>
            <a:r>
              <a:rPr b="1" i="0" lang="en-US" sz="2000" u="none" cap="none" strike="noStrike">
                <a:solidFill>
                  <a:srgbClr val="000000"/>
                </a:solidFill>
                <a:latin typeface="Comic Sans MS"/>
                <a:ea typeface="Comic Sans MS"/>
                <a:cs typeface="Comic Sans MS"/>
                <a:sym typeface="Comic Sans MS"/>
              </a:rPr>
              <a:t> + Bd</a:t>
            </a:r>
            <a:r>
              <a:rPr b="1" baseline="-25000" i="0" lang="en-US" sz="2000" u="none" cap="none" strike="noStrike">
                <a:solidFill>
                  <a:srgbClr val="000000"/>
                </a:solidFill>
                <a:latin typeface="Comic Sans MS"/>
                <a:ea typeface="Comic Sans MS"/>
                <a:cs typeface="Comic Sans MS"/>
                <a:sym typeface="Comic Sans MS"/>
              </a:rPr>
              <a:t>2 </a:t>
            </a:r>
            <a:r>
              <a:rPr b="1" i="0" lang="en-US" sz="2000" u="none" cap="none" strike="noStrike">
                <a:solidFill>
                  <a:srgbClr val="000000"/>
                </a:solidFill>
                <a:latin typeface="Comic Sans MS"/>
                <a:ea typeface="Comic Sans MS"/>
                <a:cs typeface="Comic Sans MS"/>
                <a:sym typeface="Comic Sans MS"/>
              </a:rPr>
              <a:t>+ ... + B</a:t>
            </a:r>
            <a:r>
              <a:rPr b="1" baseline="-25000" i="0" lang="en-US" sz="2000" u="none" cap="none" strike="noStrike">
                <a:solidFill>
                  <a:srgbClr val="000000"/>
                </a:solidFill>
                <a:latin typeface="Comic Sans MS"/>
                <a:ea typeface="Comic Sans MS"/>
                <a:cs typeface="Comic Sans MS"/>
                <a:sym typeface="Comic Sans MS"/>
              </a:rPr>
              <a:t>n</a:t>
            </a:r>
            <a:r>
              <a:rPr b="1" i="0" lang="en-US" sz="2000" u="none" cap="none" strike="noStrike">
                <a:solidFill>
                  <a:srgbClr val="000000"/>
                </a:solidFill>
                <a:latin typeface="Comic Sans MS"/>
                <a:ea typeface="Comic Sans MS"/>
                <a:cs typeface="Comic Sans MS"/>
                <a:sym typeface="Comic Sans MS"/>
              </a:rPr>
              <a:t>) – (Fd</a:t>
            </a:r>
            <a:r>
              <a:rPr b="1" baseline="-25000" i="0" lang="en-US" sz="2000" u="none" cap="none" strike="noStrike">
                <a:solidFill>
                  <a:srgbClr val="000000"/>
                </a:solidFill>
                <a:latin typeface="Comic Sans MS"/>
                <a:ea typeface="Comic Sans MS"/>
                <a:cs typeface="Comic Sans MS"/>
                <a:sym typeface="Comic Sans MS"/>
              </a:rPr>
              <a:t>1 </a:t>
            </a:r>
            <a:r>
              <a:rPr b="1" i="0" lang="en-US" sz="2000" u="none" cap="none" strike="noStrike">
                <a:solidFill>
                  <a:srgbClr val="000000"/>
                </a:solidFill>
                <a:latin typeface="Comic Sans MS"/>
                <a:ea typeface="Comic Sans MS"/>
                <a:cs typeface="Comic Sans MS"/>
                <a:sym typeface="Comic Sans MS"/>
              </a:rPr>
              <a:t>+ Fd</a:t>
            </a:r>
            <a:r>
              <a:rPr b="1" baseline="-25000" i="0" lang="en-US" sz="2000" u="none" cap="none" strike="noStrike">
                <a:solidFill>
                  <a:srgbClr val="000000"/>
                </a:solidFill>
                <a:latin typeface="Comic Sans MS"/>
                <a:ea typeface="Comic Sans MS"/>
                <a:cs typeface="Comic Sans MS"/>
                <a:sym typeface="Comic Sans MS"/>
              </a:rPr>
              <a:t>2 </a:t>
            </a:r>
            <a:r>
              <a:rPr b="1" i="0" lang="en-US" sz="2000" u="none" cap="none" strike="noStrike">
                <a:solidFill>
                  <a:srgbClr val="000000"/>
                </a:solidFill>
                <a:latin typeface="Comic Sans MS"/>
                <a:ea typeface="Comic Sans MS"/>
                <a:cs typeface="Comic Sans MS"/>
                <a:sym typeface="Comic Sans MS"/>
              </a:rPr>
              <a:t>+ ... +F</a:t>
            </a:r>
            <a:r>
              <a:rPr b="1" baseline="-25000" i="0" lang="en-US" sz="2000" u="none" cap="none" strike="noStrike">
                <a:solidFill>
                  <a:srgbClr val="000000"/>
                </a:solidFill>
                <a:latin typeface="Comic Sans MS"/>
                <a:ea typeface="Comic Sans MS"/>
                <a:cs typeface="Comic Sans MS"/>
                <a:sym typeface="Comic Sans MS"/>
              </a:rPr>
              <a:t>n</a:t>
            </a:r>
            <a:r>
              <a:rPr b="1" i="0" lang="en-US" sz="2000" u="none" cap="none" strike="noStrike">
                <a:solidFill>
                  <a:srgbClr val="000000"/>
                </a:solidFill>
                <a:latin typeface="Comic Sans MS"/>
                <a:ea typeface="Comic Sans MS"/>
                <a:cs typeface="Comic Sans MS"/>
                <a:sym typeface="Comic Sans MS"/>
              </a:rPr>
              <a:t>)</a:t>
            </a:r>
            <a:r>
              <a:rPr b="1" baseline="-25000" i="0" lang="en-US" sz="2000" u="none" cap="none" strike="noStrike">
                <a:solidFill>
                  <a:srgbClr val="000000"/>
                </a:solidFill>
                <a:latin typeface="Comic Sans MS"/>
                <a:ea typeface="Comic Sans MS"/>
                <a:cs typeface="Comic Sans MS"/>
                <a:sym typeface="Comic Sans MS"/>
              </a:rPr>
              <a:t> </a:t>
            </a:r>
            <a:r>
              <a:rPr b="0" i="0" lang="en-US" sz="2000" u="none" cap="none" strike="noStrike">
                <a:solidFill>
                  <a:srgbClr val="000000"/>
                </a:solidFill>
                <a:latin typeface="Comic Sans MS"/>
                <a:ea typeface="Comic Sans MS"/>
                <a:cs typeface="Comic Sans MS"/>
                <a:sym typeface="Comic Sans MS"/>
              </a:rPr>
              <a:t> </a:t>
            </a:r>
            <a:endParaRPr b="0" i="0" sz="1400" u="none" cap="none" strike="noStrike">
              <a:solidFill>
                <a:srgbClr val="000000"/>
              </a:solidFill>
              <a:latin typeface="Arial"/>
              <a:ea typeface="Arial"/>
              <a:cs typeface="Arial"/>
              <a:sym typeface="Arial"/>
            </a:endParaRPr>
          </a:p>
        </p:txBody>
      </p:sp>
      <p:sp>
        <p:nvSpPr>
          <p:cNvPr id="1406" name="Google Shape;1406;p6"/>
          <p:cNvSpPr txBox="1"/>
          <p:nvPr/>
        </p:nvSpPr>
        <p:spPr>
          <a:xfrm>
            <a:off x="228600" y="1058862"/>
            <a:ext cx="682625"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Comic Sans MS"/>
              <a:buNone/>
            </a:pPr>
            <a:r>
              <a:rPr b="1" i="0" lang="en-US" sz="1400" u="none" cap="none" strike="noStrike">
                <a:solidFill>
                  <a:srgbClr val="000000"/>
                </a:solidFill>
                <a:latin typeface="Comic Sans MS"/>
                <a:ea typeface="Comic Sans MS"/>
                <a:cs typeface="Comic Sans MS"/>
                <a:sym typeface="Comic Sans MS"/>
              </a:rPr>
              <a:t>Rod 1</a:t>
            </a:r>
            <a:endParaRPr b="0" i="0" sz="1400" u="none" cap="none" strike="noStrike">
              <a:solidFill>
                <a:srgbClr val="000000"/>
              </a:solidFill>
              <a:latin typeface="Arial"/>
              <a:ea typeface="Arial"/>
              <a:cs typeface="Arial"/>
              <a:sym typeface="Arial"/>
            </a:endParaRPr>
          </a:p>
        </p:txBody>
      </p:sp>
      <p:sp>
        <p:nvSpPr>
          <p:cNvPr id="1407" name="Google Shape;1407;p6"/>
          <p:cNvSpPr txBox="1"/>
          <p:nvPr/>
        </p:nvSpPr>
        <p:spPr>
          <a:xfrm>
            <a:off x="4210050" y="925512"/>
            <a:ext cx="682625"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Comic Sans MS"/>
              <a:buNone/>
            </a:pPr>
            <a:r>
              <a:rPr b="1" i="0" lang="en-US" sz="1400" u="none" cap="none" strike="noStrike">
                <a:solidFill>
                  <a:srgbClr val="000000"/>
                </a:solidFill>
                <a:latin typeface="Comic Sans MS"/>
                <a:ea typeface="Comic Sans MS"/>
                <a:cs typeface="Comic Sans MS"/>
                <a:sym typeface="Comic Sans MS"/>
              </a:rPr>
              <a:t>Rod 2</a:t>
            </a:r>
            <a:endParaRPr b="0" i="0" sz="1400" u="none" cap="none" strike="noStrike">
              <a:solidFill>
                <a:srgbClr val="000000"/>
              </a:solidFill>
              <a:latin typeface="Arial"/>
              <a:ea typeface="Arial"/>
              <a:cs typeface="Arial"/>
              <a:sym typeface="Arial"/>
            </a:endParaRPr>
          </a:p>
        </p:txBody>
      </p:sp>
      <p:grpSp>
        <p:nvGrpSpPr>
          <p:cNvPr id="1408" name="Google Shape;1408;p6"/>
          <p:cNvGrpSpPr/>
          <p:nvPr/>
        </p:nvGrpSpPr>
        <p:grpSpPr>
          <a:xfrm>
            <a:off x="317500" y="1485900"/>
            <a:ext cx="368300" cy="2395537"/>
            <a:chOff x="200" y="995"/>
            <a:chExt cx="232" cy="1509"/>
          </a:xfrm>
        </p:grpSpPr>
        <p:grpSp>
          <p:nvGrpSpPr>
            <p:cNvPr id="1409" name="Google Shape;1409;p6"/>
            <p:cNvGrpSpPr/>
            <p:nvPr/>
          </p:nvGrpSpPr>
          <p:grpSpPr>
            <a:xfrm>
              <a:off x="200" y="2290"/>
              <a:ext cx="232" cy="214"/>
              <a:chOff x="200" y="2152"/>
              <a:chExt cx="232" cy="144"/>
            </a:xfrm>
          </p:grpSpPr>
          <p:sp>
            <p:nvSpPr>
              <p:cNvPr id="1410" name="Google Shape;1410;p6"/>
              <p:cNvSpPr/>
              <p:nvPr/>
            </p:nvSpPr>
            <p:spPr>
              <a:xfrm>
                <a:off x="200" y="2152"/>
                <a:ext cx="232" cy="144"/>
              </a:xfrm>
              <a:prstGeom prst="can">
                <a:avLst>
                  <a:gd fmla="val 2500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11" name="Google Shape;1411;p6"/>
              <p:cNvSpPr/>
              <p:nvPr/>
            </p:nvSpPr>
            <p:spPr>
              <a:xfrm>
                <a:off x="282" y="2158"/>
                <a:ext cx="56" cy="27"/>
              </a:xfrm>
              <a:prstGeom prst="ellipse">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412" name="Google Shape;1412;p6"/>
            <p:cNvSpPr txBox="1"/>
            <p:nvPr/>
          </p:nvSpPr>
          <p:spPr>
            <a:xfrm>
              <a:off x="293" y="995"/>
              <a:ext cx="37" cy="1321"/>
            </a:xfrm>
            <a:prstGeom prst="rect">
              <a:avLst/>
            </a:prstGeom>
            <a:solidFill>
              <a:srgbClr val="CC00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413" name="Google Shape;1413;p6"/>
          <p:cNvGrpSpPr/>
          <p:nvPr/>
        </p:nvGrpSpPr>
        <p:grpSpPr>
          <a:xfrm>
            <a:off x="4540250" y="1263650"/>
            <a:ext cx="58737" cy="2378075"/>
            <a:chOff x="4481" y="1276"/>
            <a:chExt cx="72" cy="2311"/>
          </a:xfrm>
        </p:grpSpPr>
        <p:sp>
          <p:nvSpPr>
            <p:cNvPr id="1414" name="Google Shape;1414;p6"/>
            <p:cNvSpPr txBox="1"/>
            <p:nvPr/>
          </p:nvSpPr>
          <p:spPr>
            <a:xfrm>
              <a:off x="4481" y="1276"/>
              <a:ext cx="72" cy="2037"/>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15" name="Google Shape;1415;p6"/>
            <p:cNvSpPr/>
            <p:nvPr/>
          </p:nvSpPr>
          <p:spPr>
            <a:xfrm>
              <a:off x="4487" y="3319"/>
              <a:ext cx="57" cy="268"/>
            </a:xfrm>
            <a:custGeom>
              <a:rect b="b" l="l" r="r" t="t"/>
              <a:pathLst>
                <a:path extrusionOk="0" h="164" w="38">
                  <a:moveTo>
                    <a:pt x="16" y="164"/>
                  </a:moveTo>
                  <a:lnTo>
                    <a:pt x="0" y="16"/>
                  </a:lnTo>
                  <a:lnTo>
                    <a:pt x="12" y="16"/>
                  </a:lnTo>
                  <a:lnTo>
                    <a:pt x="12" y="0"/>
                  </a:lnTo>
                  <a:lnTo>
                    <a:pt x="26" y="0"/>
                  </a:lnTo>
                  <a:lnTo>
                    <a:pt x="26" y="16"/>
                  </a:lnTo>
                  <a:lnTo>
                    <a:pt x="38" y="16"/>
                  </a:lnTo>
                  <a:lnTo>
                    <a:pt x="16" y="164"/>
                  </a:ln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416" name="Google Shape;1416;p6"/>
          <p:cNvGrpSpPr/>
          <p:nvPr/>
        </p:nvGrpSpPr>
        <p:grpSpPr>
          <a:xfrm>
            <a:off x="8540750" y="1312862"/>
            <a:ext cx="368300" cy="2393950"/>
            <a:chOff x="5152" y="1198"/>
            <a:chExt cx="232" cy="1508"/>
          </a:xfrm>
        </p:grpSpPr>
        <p:grpSp>
          <p:nvGrpSpPr>
            <p:cNvPr id="1417" name="Google Shape;1417;p6"/>
            <p:cNvGrpSpPr/>
            <p:nvPr/>
          </p:nvGrpSpPr>
          <p:grpSpPr>
            <a:xfrm>
              <a:off x="5152" y="2492"/>
              <a:ext cx="232" cy="214"/>
              <a:chOff x="200" y="2152"/>
              <a:chExt cx="232" cy="144"/>
            </a:xfrm>
          </p:grpSpPr>
          <p:sp>
            <p:nvSpPr>
              <p:cNvPr id="1418" name="Google Shape;1418;p6"/>
              <p:cNvSpPr/>
              <p:nvPr/>
            </p:nvSpPr>
            <p:spPr>
              <a:xfrm>
                <a:off x="200" y="2152"/>
                <a:ext cx="232" cy="144"/>
              </a:xfrm>
              <a:prstGeom prst="can">
                <a:avLst>
                  <a:gd fmla="val 25000" name="adj"/>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19" name="Google Shape;1419;p6"/>
              <p:cNvSpPr/>
              <p:nvPr/>
            </p:nvSpPr>
            <p:spPr>
              <a:xfrm>
                <a:off x="282" y="2158"/>
                <a:ext cx="56" cy="27"/>
              </a:xfrm>
              <a:prstGeom prst="ellipse">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420" name="Google Shape;1420;p6"/>
            <p:cNvSpPr txBox="1"/>
            <p:nvPr/>
          </p:nvSpPr>
          <p:spPr>
            <a:xfrm>
              <a:off x="5244" y="1198"/>
              <a:ext cx="37" cy="1319"/>
            </a:xfrm>
            <a:prstGeom prst="rect">
              <a:avLst/>
            </a:prstGeom>
            <a:solidFill>
              <a:srgbClr val="CC00CC"/>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421" name="Google Shape;1421;p6"/>
          <p:cNvSpPr txBox="1"/>
          <p:nvPr/>
        </p:nvSpPr>
        <p:spPr>
          <a:xfrm>
            <a:off x="2371725" y="4687887"/>
            <a:ext cx="88900" cy="88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22" name="Google Shape;1422;p6"/>
          <p:cNvSpPr txBox="1"/>
          <p:nvPr/>
        </p:nvSpPr>
        <p:spPr>
          <a:xfrm>
            <a:off x="4400550" y="4687887"/>
            <a:ext cx="88900" cy="88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23" name="Google Shape;1423;p6"/>
          <p:cNvSpPr txBox="1"/>
          <p:nvPr/>
        </p:nvSpPr>
        <p:spPr>
          <a:xfrm>
            <a:off x="6124575" y="4678362"/>
            <a:ext cx="88900" cy="88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24" name="Google Shape;1424;p6"/>
          <p:cNvSpPr txBox="1"/>
          <p:nvPr/>
        </p:nvSpPr>
        <p:spPr>
          <a:xfrm>
            <a:off x="8305800" y="4678362"/>
            <a:ext cx="88900" cy="88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25" name="Google Shape;1425;p6"/>
          <p:cNvSpPr txBox="1"/>
          <p:nvPr/>
        </p:nvSpPr>
        <p:spPr>
          <a:xfrm>
            <a:off x="4406900" y="4186237"/>
            <a:ext cx="88900" cy="88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26" name="Google Shape;1426;p6"/>
          <p:cNvSpPr txBox="1"/>
          <p:nvPr/>
        </p:nvSpPr>
        <p:spPr>
          <a:xfrm>
            <a:off x="8308975" y="4154487"/>
            <a:ext cx="88900" cy="88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27" name="Google Shape;1427;p6"/>
          <p:cNvSpPr txBox="1"/>
          <p:nvPr/>
        </p:nvSpPr>
        <p:spPr>
          <a:xfrm>
            <a:off x="3378200" y="4192587"/>
            <a:ext cx="88900" cy="88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28" name="Google Shape;1428;p6"/>
          <p:cNvSpPr txBox="1"/>
          <p:nvPr/>
        </p:nvSpPr>
        <p:spPr>
          <a:xfrm>
            <a:off x="1311275" y="4678362"/>
            <a:ext cx="88900" cy="88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29" name="Google Shape;1429;p6"/>
          <p:cNvSpPr txBox="1"/>
          <p:nvPr/>
        </p:nvSpPr>
        <p:spPr>
          <a:xfrm>
            <a:off x="968375" y="4678362"/>
            <a:ext cx="88900" cy="88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30" name="Google Shape;1430;p6"/>
          <p:cNvSpPr txBox="1"/>
          <p:nvPr/>
        </p:nvSpPr>
        <p:spPr>
          <a:xfrm>
            <a:off x="1647825" y="4684712"/>
            <a:ext cx="88900" cy="88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31" name="Google Shape;1431;p6"/>
          <p:cNvSpPr txBox="1"/>
          <p:nvPr/>
        </p:nvSpPr>
        <p:spPr>
          <a:xfrm>
            <a:off x="8375650" y="944562"/>
            <a:ext cx="682625"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Comic Sans MS"/>
              <a:buNone/>
            </a:pPr>
            <a:r>
              <a:rPr b="1" i="0" lang="en-US" sz="1400" u="none" cap="none" strike="noStrike">
                <a:solidFill>
                  <a:srgbClr val="000000"/>
                </a:solidFill>
                <a:latin typeface="Comic Sans MS"/>
                <a:ea typeface="Comic Sans MS"/>
                <a:cs typeface="Comic Sans MS"/>
                <a:sym typeface="Comic Sans MS"/>
              </a:rPr>
              <a:t>Rod 1</a:t>
            </a:r>
            <a:endParaRPr b="0" i="0" sz="1400" u="none" cap="none" strike="noStrike">
              <a:solidFill>
                <a:srgbClr val="000000"/>
              </a:solidFill>
              <a:latin typeface="Arial"/>
              <a:ea typeface="Arial"/>
              <a:cs typeface="Arial"/>
              <a:sym typeface="Arial"/>
            </a:endParaRPr>
          </a:p>
        </p:txBody>
      </p:sp>
      <p:sp>
        <p:nvSpPr>
          <p:cNvPr id="1432" name="Google Shape;1432;p6"/>
          <p:cNvSpPr/>
          <p:nvPr/>
        </p:nvSpPr>
        <p:spPr>
          <a:xfrm>
            <a:off x="57150" y="3411537"/>
            <a:ext cx="9086850" cy="266700"/>
          </a:xfrm>
          <a:custGeom>
            <a:rect b="b" l="l" r="r" t="t"/>
            <a:pathLst>
              <a:path extrusionOk="0" h="168" w="5604">
                <a:moveTo>
                  <a:pt x="0" y="132"/>
                </a:moveTo>
                <a:cubicBezTo>
                  <a:pt x="72" y="141"/>
                  <a:pt x="147" y="145"/>
                  <a:pt x="216" y="168"/>
                </a:cubicBezTo>
                <a:cubicBezTo>
                  <a:pt x="424" y="164"/>
                  <a:pt x="632" y="163"/>
                  <a:pt x="840" y="156"/>
                </a:cubicBezTo>
                <a:cubicBezTo>
                  <a:pt x="947" y="152"/>
                  <a:pt x="1055" y="86"/>
                  <a:pt x="1164" y="84"/>
                </a:cubicBezTo>
                <a:cubicBezTo>
                  <a:pt x="1668" y="76"/>
                  <a:pt x="2172" y="76"/>
                  <a:pt x="2676" y="72"/>
                </a:cubicBezTo>
                <a:cubicBezTo>
                  <a:pt x="2749" y="57"/>
                  <a:pt x="2818" y="41"/>
                  <a:pt x="2880" y="0"/>
                </a:cubicBezTo>
                <a:cubicBezTo>
                  <a:pt x="3005" y="3"/>
                  <a:pt x="3463" y="12"/>
                  <a:pt x="3636" y="24"/>
                </a:cubicBezTo>
                <a:cubicBezTo>
                  <a:pt x="3693" y="28"/>
                  <a:pt x="3760" y="49"/>
                  <a:pt x="3816" y="60"/>
                </a:cubicBezTo>
                <a:cubicBezTo>
                  <a:pt x="3857" y="68"/>
                  <a:pt x="3936" y="96"/>
                  <a:pt x="3936" y="96"/>
                </a:cubicBezTo>
                <a:cubicBezTo>
                  <a:pt x="4412" y="92"/>
                  <a:pt x="4888" y="95"/>
                  <a:pt x="5364" y="84"/>
                </a:cubicBezTo>
                <a:cubicBezTo>
                  <a:pt x="5467" y="82"/>
                  <a:pt x="5461" y="48"/>
                  <a:pt x="5604" y="48"/>
                </a:cubicBezTo>
              </a:path>
            </a:pathLst>
          </a:custGeom>
          <a:noFill/>
          <a:ln cap="flat" cmpd="sng" w="38100">
            <a:solidFill>
              <a:srgbClr val="CC66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433" name="Google Shape;1433;p6"/>
          <p:cNvCxnSpPr/>
          <p:nvPr/>
        </p:nvCxnSpPr>
        <p:spPr>
          <a:xfrm rot="10800000">
            <a:off x="514350" y="2535237"/>
            <a:ext cx="1933575" cy="0"/>
          </a:xfrm>
          <a:prstGeom prst="straightConnector1">
            <a:avLst/>
          </a:prstGeom>
          <a:noFill/>
          <a:ln cap="flat" cmpd="sng" w="38100">
            <a:solidFill>
              <a:schemeClr val="dk1"/>
            </a:solidFill>
            <a:prstDash val="solid"/>
            <a:miter lim="800000"/>
            <a:headEnd len="sm" w="sm" type="none"/>
            <a:tailEnd len="med" w="med" type="triangle"/>
          </a:ln>
        </p:spPr>
      </p:cxnSp>
      <p:cxnSp>
        <p:nvCxnSpPr>
          <p:cNvPr id="1434" name="Google Shape;1434;p6"/>
          <p:cNvCxnSpPr/>
          <p:nvPr/>
        </p:nvCxnSpPr>
        <p:spPr>
          <a:xfrm>
            <a:off x="2695575" y="2535237"/>
            <a:ext cx="1838325" cy="0"/>
          </a:xfrm>
          <a:prstGeom prst="straightConnector1">
            <a:avLst/>
          </a:prstGeom>
          <a:noFill/>
          <a:ln cap="flat" cmpd="sng" w="38100">
            <a:solidFill>
              <a:schemeClr val="dk1"/>
            </a:solidFill>
            <a:prstDash val="solid"/>
            <a:miter lim="800000"/>
            <a:headEnd len="sm" w="sm" type="none"/>
            <a:tailEnd len="med" w="med" type="triangle"/>
          </a:ln>
        </p:spPr>
      </p:cxnSp>
      <p:sp>
        <p:nvSpPr>
          <p:cNvPr id="1435" name="Google Shape;1435;p6"/>
          <p:cNvSpPr/>
          <p:nvPr/>
        </p:nvSpPr>
        <p:spPr>
          <a:xfrm>
            <a:off x="2476500" y="2201862"/>
            <a:ext cx="212725" cy="152400"/>
          </a:xfrm>
          <a:prstGeom prst="curvedRightArrow">
            <a:avLst>
              <a:gd fmla="val 25000" name="adj1"/>
              <a:gd fmla="val 50000" name="adj2"/>
              <a:gd fmla="val 25000" name="adj3"/>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436" name="Google Shape;1436;p6"/>
          <p:cNvCxnSpPr/>
          <p:nvPr/>
        </p:nvCxnSpPr>
        <p:spPr>
          <a:xfrm rot="10800000">
            <a:off x="4600575" y="2525712"/>
            <a:ext cx="1847850" cy="0"/>
          </a:xfrm>
          <a:prstGeom prst="straightConnector1">
            <a:avLst/>
          </a:prstGeom>
          <a:noFill/>
          <a:ln cap="flat" cmpd="sng" w="38100">
            <a:solidFill>
              <a:schemeClr val="dk1"/>
            </a:solidFill>
            <a:prstDash val="solid"/>
            <a:miter lim="800000"/>
            <a:headEnd len="sm" w="sm" type="none"/>
            <a:tailEnd len="med" w="med" type="triangle"/>
          </a:ln>
        </p:spPr>
      </p:cxnSp>
      <p:cxnSp>
        <p:nvCxnSpPr>
          <p:cNvPr id="1437" name="Google Shape;1437;p6"/>
          <p:cNvCxnSpPr/>
          <p:nvPr/>
        </p:nvCxnSpPr>
        <p:spPr>
          <a:xfrm>
            <a:off x="6705600" y="2525712"/>
            <a:ext cx="1976437" cy="0"/>
          </a:xfrm>
          <a:prstGeom prst="straightConnector1">
            <a:avLst/>
          </a:prstGeom>
          <a:noFill/>
          <a:ln cap="flat" cmpd="sng" w="38100">
            <a:solidFill>
              <a:schemeClr val="dk1"/>
            </a:solidFill>
            <a:prstDash val="solid"/>
            <a:miter lim="800000"/>
            <a:headEnd len="sm" w="sm" type="none"/>
            <a:tailEnd len="med" w="med" type="triangle"/>
          </a:ln>
        </p:spPr>
      </p:cxnSp>
      <p:sp>
        <p:nvSpPr>
          <p:cNvPr id="1438" name="Google Shape;1438;p6"/>
          <p:cNvSpPr/>
          <p:nvPr/>
        </p:nvSpPr>
        <p:spPr>
          <a:xfrm>
            <a:off x="6457950" y="2163762"/>
            <a:ext cx="212725" cy="152400"/>
          </a:xfrm>
          <a:prstGeom prst="curvedRightArrow">
            <a:avLst>
              <a:gd fmla="val 25000" name="adj1"/>
              <a:gd fmla="val 50000" name="adj2"/>
              <a:gd fmla="val 25000" name="adj3"/>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439" name="Google Shape;1439;p6"/>
          <p:cNvCxnSpPr/>
          <p:nvPr/>
        </p:nvCxnSpPr>
        <p:spPr>
          <a:xfrm>
            <a:off x="514350" y="3906837"/>
            <a:ext cx="0" cy="1457325"/>
          </a:xfrm>
          <a:prstGeom prst="straightConnector1">
            <a:avLst/>
          </a:prstGeom>
          <a:noFill/>
          <a:ln cap="flat" cmpd="sng" w="28575">
            <a:solidFill>
              <a:schemeClr val="dk1"/>
            </a:solidFill>
            <a:prstDash val="solid"/>
            <a:miter lim="800000"/>
            <a:headEnd len="sm" w="sm" type="none"/>
            <a:tailEnd len="sm" w="sm" type="none"/>
          </a:ln>
        </p:spPr>
      </p:cxnSp>
      <p:cxnSp>
        <p:nvCxnSpPr>
          <p:cNvPr id="1440" name="Google Shape;1440;p6"/>
          <p:cNvCxnSpPr/>
          <p:nvPr/>
        </p:nvCxnSpPr>
        <p:spPr>
          <a:xfrm>
            <a:off x="4562475" y="3668712"/>
            <a:ext cx="0" cy="1200150"/>
          </a:xfrm>
          <a:prstGeom prst="straightConnector1">
            <a:avLst/>
          </a:prstGeom>
          <a:noFill/>
          <a:ln cap="flat" cmpd="sng" w="28575">
            <a:solidFill>
              <a:schemeClr val="dk1"/>
            </a:solidFill>
            <a:prstDash val="solid"/>
            <a:miter lim="800000"/>
            <a:headEnd len="sm" w="sm" type="none"/>
            <a:tailEnd len="sm" w="sm" type="none"/>
          </a:ln>
        </p:spPr>
      </p:cxnSp>
      <p:cxnSp>
        <p:nvCxnSpPr>
          <p:cNvPr id="1441" name="Google Shape;1441;p6"/>
          <p:cNvCxnSpPr/>
          <p:nvPr/>
        </p:nvCxnSpPr>
        <p:spPr>
          <a:xfrm>
            <a:off x="2595562" y="3916362"/>
            <a:ext cx="0" cy="476250"/>
          </a:xfrm>
          <a:prstGeom prst="straightConnector1">
            <a:avLst/>
          </a:prstGeom>
          <a:noFill/>
          <a:ln cap="flat" cmpd="sng" w="28575">
            <a:solidFill>
              <a:schemeClr val="dk1"/>
            </a:solidFill>
            <a:prstDash val="solid"/>
            <a:miter lim="800000"/>
            <a:headEnd len="sm" w="sm" type="none"/>
            <a:tailEnd len="sm" w="sm" type="none"/>
          </a:ln>
        </p:spPr>
      </p:cxnSp>
      <p:cxnSp>
        <p:nvCxnSpPr>
          <p:cNvPr id="1442" name="Google Shape;1442;p6"/>
          <p:cNvCxnSpPr/>
          <p:nvPr/>
        </p:nvCxnSpPr>
        <p:spPr>
          <a:xfrm>
            <a:off x="6591300" y="3906837"/>
            <a:ext cx="0" cy="495300"/>
          </a:xfrm>
          <a:prstGeom prst="straightConnector1">
            <a:avLst/>
          </a:prstGeom>
          <a:noFill/>
          <a:ln cap="flat" cmpd="sng" w="28575">
            <a:solidFill>
              <a:schemeClr val="dk1"/>
            </a:solidFill>
            <a:prstDash val="solid"/>
            <a:miter lim="800000"/>
            <a:headEnd len="sm" w="sm" type="none"/>
            <a:tailEnd len="sm" w="sm" type="none"/>
          </a:ln>
        </p:spPr>
      </p:cxnSp>
      <p:cxnSp>
        <p:nvCxnSpPr>
          <p:cNvPr id="1443" name="Google Shape;1443;p6"/>
          <p:cNvCxnSpPr/>
          <p:nvPr/>
        </p:nvCxnSpPr>
        <p:spPr>
          <a:xfrm>
            <a:off x="8705850" y="3763962"/>
            <a:ext cx="0" cy="1609725"/>
          </a:xfrm>
          <a:prstGeom prst="straightConnector1">
            <a:avLst/>
          </a:prstGeom>
          <a:noFill/>
          <a:ln cap="flat" cmpd="sng" w="28575">
            <a:solidFill>
              <a:schemeClr val="dk1"/>
            </a:solidFill>
            <a:prstDash val="solid"/>
            <a:miter lim="800000"/>
            <a:headEnd len="sm" w="sm" type="none"/>
            <a:tailEnd len="sm" w="sm" type="none"/>
          </a:ln>
        </p:spPr>
      </p:cxnSp>
      <p:cxnSp>
        <p:nvCxnSpPr>
          <p:cNvPr id="1444" name="Google Shape;1444;p6"/>
          <p:cNvCxnSpPr/>
          <p:nvPr/>
        </p:nvCxnSpPr>
        <p:spPr>
          <a:xfrm>
            <a:off x="514350" y="4802187"/>
            <a:ext cx="4048125" cy="0"/>
          </a:xfrm>
          <a:prstGeom prst="straightConnector1">
            <a:avLst/>
          </a:prstGeom>
          <a:noFill/>
          <a:ln cap="flat" cmpd="sng" w="28575">
            <a:solidFill>
              <a:schemeClr val="dk1"/>
            </a:solidFill>
            <a:prstDash val="solid"/>
            <a:miter lim="800000"/>
            <a:headEnd len="sm" w="sm" type="none"/>
            <a:tailEnd len="med" w="med" type="triangle"/>
          </a:ln>
        </p:spPr>
      </p:cxnSp>
      <p:cxnSp>
        <p:nvCxnSpPr>
          <p:cNvPr id="1445" name="Google Shape;1445;p6"/>
          <p:cNvCxnSpPr/>
          <p:nvPr/>
        </p:nvCxnSpPr>
        <p:spPr>
          <a:xfrm rot="10800000">
            <a:off x="514350" y="4325937"/>
            <a:ext cx="2066925" cy="0"/>
          </a:xfrm>
          <a:prstGeom prst="straightConnector1">
            <a:avLst/>
          </a:prstGeom>
          <a:noFill/>
          <a:ln cap="flat" cmpd="sng" w="28575">
            <a:solidFill>
              <a:schemeClr val="dk1"/>
            </a:solidFill>
            <a:prstDash val="solid"/>
            <a:miter lim="800000"/>
            <a:headEnd len="sm" w="sm" type="none"/>
            <a:tailEnd len="med" w="med" type="triangle"/>
          </a:ln>
        </p:spPr>
      </p:cxnSp>
      <p:cxnSp>
        <p:nvCxnSpPr>
          <p:cNvPr id="1446" name="Google Shape;1446;p6"/>
          <p:cNvCxnSpPr/>
          <p:nvPr/>
        </p:nvCxnSpPr>
        <p:spPr>
          <a:xfrm>
            <a:off x="2581275" y="4325937"/>
            <a:ext cx="1981200" cy="0"/>
          </a:xfrm>
          <a:prstGeom prst="straightConnector1">
            <a:avLst/>
          </a:prstGeom>
          <a:noFill/>
          <a:ln cap="flat" cmpd="sng" w="28575">
            <a:solidFill>
              <a:schemeClr val="dk1"/>
            </a:solidFill>
            <a:prstDash val="solid"/>
            <a:miter lim="800000"/>
            <a:headEnd len="sm" w="sm" type="none"/>
            <a:tailEnd len="med" w="med" type="triangle"/>
          </a:ln>
        </p:spPr>
      </p:cxnSp>
      <p:cxnSp>
        <p:nvCxnSpPr>
          <p:cNvPr id="1447" name="Google Shape;1447;p6"/>
          <p:cNvCxnSpPr/>
          <p:nvPr/>
        </p:nvCxnSpPr>
        <p:spPr>
          <a:xfrm>
            <a:off x="4562475" y="4802187"/>
            <a:ext cx="4143375" cy="0"/>
          </a:xfrm>
          <a:prstGeom prst="straightConnector1">
            <a:avLst/>
          </a:prstGeom>
          <a:noFill/>
          <a:ln cap="flat" cmpd="sng" w="28575">
            <a:solidFill>
              <a:schemeClr val="dk1"/>
            </a:solidFill>
            <a:prstDash val="solid"/>
            <a:miter lim="800000"/>
            <a:headEnd len="sm" w="sm" type="none"/>
            <a:tailEnd len="med" w="med" type="triangle"/>
          </a:ln>
        </p:spPr>
      </p:cxnSp>
      <p:cxnSp>
        <p:nvCxnSpPr>
          <p:cNvPr id="1448" name="Google Shape;1448;p6"/>
          <p:cNvCxnSpPr/>
          <p:nvPr/>
        </p:nvCxnSpPr>
        <p:spPr>
          <a:xfrm rot="10800000">
            <a:off x="4562475" y="4325937"/>
            <a:ext cx="2028825" cy="0"/>
          </a:xfrm>
          <a:prstGeom prst="straightConnector1">
            <a:avLst/>
          </a:prstGeom>
          <a:noFill/>
          <a:ln cap="flat" cmpd="sng" w="28575">
            <a:solidFill>
              <a:schemeClr val="dk1"/>
            </a:solidFill>
            <a:prstDash val="solid"/>
            <a:miter lim="800000"/>
            <a:headEnd len="sm" w="sm" type="none"/>
            <a:tailEnd len="med" w="med" type="triangle"/>
          </a:ln>
        </p:spPr>
      </p:cxnSp>
      <p:cxnSp>
        <p:nvCxnSpPr>
          <p:cNvPr id="1449" name="Google Shape;1449;p6"/>
          <p:cNvCxnSpPr/>
          <p:nvPr/>
        </p:nvCxnSpPr>
        <p:spPr>
          <a:xfrm>
            <a:off x="6591300" y="4325937"/>
            <a:ext cx="2114550" cy="0"/>
          </a:xfrm>
          <a:prstGeom prst="straightConnector1">
            <a:avLst/>
          </a:prstGeom>
          <a:noFill/>
          <a:ln cap="flat" cmpd="sng" w="28575">
            <a:solidFill>
              <a:schemeClr val="dk1"/>
            </a:solidFill>
            <a:prstDash val="solid"/>
            <a:miter lim="800000"/>
            <a:headEnd len="sm" w="sm" type="none"/>
            <a:tailEnd len="med" w="med" type="triangle"/>
          </a:ln>
        </p:spPr>
      </p:cxnSp>
      <p:cxnSp>
        <p:nvCxnSpPr>
          <p:cNvPr id="1450" name="Google Shape;1450;p6"/>
          <p:cNvCxnSpPr/>
          <p:nvPr/>
        </p:nvCxnSpPr>
        <p:spPr>
          <a:xfrm>
            <a:off x="514350" y="5287962"/>
            <a:ext cx="8191500" cy="0"/>
          </a:xfrm>
          <a:prstGeom prst="straightConnector1">
            <a:avLst/>
          </a:prstGeom>
          <a:noFill/>
          <a:ln cap="flat" cmpd="sng" w="28575">
            <a:solidFill>
              <a:schemeClr val="dk1"/>
            </a:solidFill>
            <a:prstDash val="solid"/>
            <a:miter lim="800000"/>
            <a:headEnd len="sm" w="sm" type="none"/>
            <a:tailEnd len="med" w="med" type="triangle"/>
          </a:ln>
        </p:spPr>
      </p:cxnSp>
      <p:sp>
        <p:nvSpPr>
          <p:cNvPr id="1451" name="Google Shape;1451;p6"/>
          <p:cNvSpPr txBox="1"/>
          <p:nvPr/>
        </p:nvSpPr>
        <p:spPr>
          <a:xfrm>
            <a:off x="2495550" y="5091112"/>
            <a:ext cx="4376737"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Section Length (219.5 m or 0.22 km)</a:t>
            </a:r>
            <a:endParaRPr b="0" i="0" sz="1400" u="none" cap="none" strike="noStrike">
              <a:solidFill>
                <a:srgbClr val="000000"/>
              </a:solidFill>
              <a:latin typeface="Arial"/>
              <a:ea typeface="Arial"/>
              <a:cs typeface="Arial"/>
              <a:sym typeface="Arial"/>
            </a:endParaRPr>
          </a:p>
        </p:txBody>
      </p:sp>
      <p:sp>
        <p:nvSpPr>
          <p:cNvPr id="1452" name="Google Shape;1452;p6"/>
          <p:cNvSpPr txBox="1"/>
          <p:nvPr/>
        </p:nvSpPr>
        <p:spPr>
          <a:xfrm>
            <a:off x="812800" y="4051300"/>
            <a:ext cx="1636712"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mic Sans MS"/>
              <a:buNone/>
            </a:pPr>
            <a:r>
              <a:rPr b="1" i="0" lang="en-US" sz="1200" u="none" cap="none" strike="noStrike">
                <a:solidFill>
                  <a:srgbClr val="000000"/>
                </a:solidFill>
                <a:latin typeface="Comic Sans MS"/>
                <a:ea typeface="Comic Sans MS"/>
                <a:cs typeface="Comic Sans MS"/>
                <a:sym typeface="Comic Sans MS"/>
              </a:rPr>
              <a:t>Backsight Distance</a:t>
            </a:r>
            <a:r>
              <a:rPr b="1" baseline="-25000" i="0" lang="en-US" sz="1200" u="none" cap="none" strike="noStrike">
                <a:solidFill>
                  <a:srgbClr val="000000"/>
                </a:solidFill>
                <a:latin typeface="Comic Sans MS"/>
                <a:ea typeface="Comic Sans MS"/>
                <a:cs typeface="Comic Sans MS"/>
                <a:sym typeface="Comic Sans MS"/>
              </a:rPr>
              <a:t>1</a:t>
            </a:r>
            <a:endParaRPr b="0" i="0" sz="1400" u="none" cap="none" strike="noStrike">
              <a:solidFill>
                <a:srgbClr val="000000"/>
              </a:solidFill>
              <a:latin typeface="Arial"/>
              <a:ea typeface="Arial"/>
              <a:cs typeface="Arial"/>
              <a:sym typeface="Arial"/>
            </a:endParaRPr>
          </a:p>
        </p:txBody>
      </p:sp>
      <p:sp>
        <p:nvSpPr>
          <p:cNvPr id="1453" name="Google Shape;1453;p6"/>
          <p:cNvSpPr txBox="1"/>
          <p:nvPr/>
        </p:nvSpPr>
        <p:spPr>
          <a:xfrm>
            <a:off x="2689225" y="4043362"/>
            <a:ext cx="162560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mic Sans MS"/>
              <a:buNone/>
            </a:pPr>
            <a:r>
              <a:rPr b="1" i="0" lang="en-US" sz="1200" u="none" cap="none" strike="noStrike">
                <a:solidFill>
                  <a:srgbClr val="000000"/>
                </a:solidFill>
                <a:latin typeface="Comic Sans MS"/>
                <a:ea typeface="Comic Sans MS"/>
                <a:cs typeface="Comic Sans MS"/>
                <a:sym typeface="Comic Sans MS"/>
              </a:rPr>
              <a:t>Foresight Distance</a:t>
            </a:r>
            <a:r>
              <a:rPr b="1" baseline="-25000" i="0" lang="en-US" sz="1200" u="none" cap="none" strike="noStrike">
                <a:solidFill>
                  <a:srgbClr val="000000"/>
                </a:solidFill>
                <a:latin typeface="Comic Sans MS"/>
                <a:ea typeface="Comic Sans MS"/>
                <a:cs typeface="Comic Sans MS"/>
                <a:sym typeface="Comic Sans MS"/>
              </a:rPr>
              <a:t>1</a:t>
            </a:r>
            <a:endParaRPr b="0" i="0" sz="1400" u="none" cap="none" strike="noStrike">
              <a:solidFill>
                <a:srgbClr val="000000"/>
              </a:solidFill>
              <a:latin typeface="Arial"/>
              <a:ea typeface="Arial"/>
              <a:cs typeface="Arial"/>
              <a:sym typeface="Arial"/>
            </a:endParaRPr>
          </a:p>
        </p:txBody>
      </p:sp>
      <p:sp>
        <p:nvSpPr>
          <p:cNvPr id="1454" name="Google Shape;1454;p6"/>
          <p:cNvSpPr txBox="1"/>
          <p:nvPr/>
        </p:nvSpPr>
        <p:spPr>
          <a:xfrm>
            <a:off x="1050925" y="4638675"/>
            <a:ext cx="2914650"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Setup Length</a:t>
            </a:r>
            <a:r>
              <a:rPr b="1" baseline="-25000" i="0" lang="en-US" sz="1800" u="none" cap="none" strike="noStrike">
                <a:solidFill>
                  <a:srgbClr val="000000"/>
                </a:solidFill>
                <a:latin typeface="Comic Sans MS"/>
                <a:ea typeface="Comic Sans MS"/>
                <a:cs typeface="Comic Sans MS"/>
                <a:sym typeface="Comic Sans MS"/>
              </a:rPr>
              <a:t>1 </a:t>
            </a:r>
            <a:r>
              <a:rPr b="1" i="0" lang="en-US" sz="1800" u="none" cap="none" strike="noStrike">
                <a:solidFill>
                  <a:srgbClr val="000000"/>
                </a:solidFill>
                <a:latin typeface="Comic Sans MS"/>
                <a:ea typeface="Comic Sans MS"/>
                <a:cs typeface="Comic Sans MS"/>
                <a:sym typeface="Comic Sans MS"/>
              </a:rPr>
              <a:t>(110.2 m)</a:t>
            </a:r>
            <a:endParaRPr b="0" i="0" sz="1400" u="none" cap="none" strike="noStrike">
              <a:solidFill>
                <a:srgbClr val="000000"/>
              </a:solidFill>
              <a:latin typeface="Arial"/>
              <a:ea typeface="Arial"/>
              <a:cs typeface="Arial"/>
              <a:sym typeface="Arial"/>
            </a:endParaRPr>
          </a:p>
        </p:txBody>
      </p:sp>
      <p:sp>
        <p:nvSpPr>
          <p:cNvPr id="1455" name="Google Shape;1455;p6"/>
          <p:cNvSpPr txBox="1"/>
          <p:nvPr/>
        </p:nvSpPr>
        <p:spPr>
          <a:xfrm>
            <a:off x="5254625" y="4614862"/>
            <a:ext cx="2914650" cy="36671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Setup Length</a:t>
            </a:r>
            <a:r>
              <a:rPr b="1" baseline="-25000" i="0" lang="en-US" sz="1800" u="none" cap="none" strike="noStrike">
                <a:solidFill>
                  <a:srgbClr val="000000"/>
                </a:solidFill>
                <a:latin typeface="Comic Sans MS"/>
                <a:ea typeface="Comic Sans MS"/>
                <a:cs typeface="Comic Sans MS"/>
                <a:sym typeface="Comic Sans MS"/>
              </a:rPr>
              <a:t>2 </a:t>
            </a:r>
            <a:r>
              <a:rPr b="1" i="0" lang="en-US" sz="1800" u="none" cap="none" strike="noStrike">
                <a:solidFill>
                  <a:srgbClr val="000000"/>
                </a:solidFill>
                <a:latin typeface="Comic Sans MS"/>
                <a:ea typeface="Comic Sans MS"/>
                <a:cs typeface="Comic Sans MS"/>
                <a:sym typeface="Comic Sans MS"/>
              </a:rPr>
              <a:t>(109.3 m)</a:t>
            </a:r>
            <a:endParaRPr b="0" i="0" sz="1400" u="none" cap="none" strike="noStrike">
              <a:solidFill>
                <a:srgbClr val="000000"/>
              </a:solidFill>
              <a:latin typeface="Arial"/>
              <a:ea typeface="Arial"/>
              <a:cs typeface="Arial"/>
              <a:sym typeface="Arial"/>
            </a:endParaRPr>
          </a:p>
        </p:txBody>
      </p:sp>
      <p:sp>
        <p:nvSpPr>
          <p:cNvPr id="1456" name="Google Shape;1456;p6"/>
          <p:cNvSpPr txBox="1"/>
          <p:nvPr/>
        </p:nvSpPr>
        <p:spPr>
          <a:xfrm>
            <a:off x="4797425" y="4059237"/>
            <a:ext cx="1636712"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mic Sans MS"/>
              <a:buNone/>
            </a:pPr>
            <a:r>
              <a:rPr b="1" i="0" lang="en-US" sz="1200" u="none" cap="none" strike="noStrike">
                <a:solidFill>
                  <a:srgbClr val="000000"/>
                </a:solidFill>
                <a:latin typeface="Comic Sans MS"/>
                <a:ea typeface="Comic Sans MS"/>
                <a:cs typeface="Comic Sans MS"/>
                <a:sym typeface="Comic Sans MS"/>
              </a:rPr>
              <a:t>Backsight Distance</a:t>
            </a:r>
            <a:r>
              <a:rPr b="1" baseline="-25000" i="0" lang="en-US" sz="1200" u="none" cap="none" strike="noStrike">
                <a:solidFill>
                  <a:srgbClr val="000000"/>
                </a:solidFill>
                <a:latin typeface="Comic Sans MS"/>
                <a:ea typeface="Comic Sans MS"/>
                <a:cs typeface="Comic Sans MS"/>
                <a:sym typeface="Comic Sans MS"/>
              </a:rPr>
              <a:t>2</a:t>
            </a:r>
            <a:endParaRPr b="0" i="0" sz="1400" u="none" cap="none" strike="noStrike">
              <a:solidFill>
                <a:srgbClr val="000000"/>
              </a:solidFill>
              <a:latin typeface="Arial"/>
              <a:ea typeface="Arial"/>
              <a:cs typeface="Arial"/>
              <a:sym typeface="Arial"/>
            </a:endParaRPr>
          </a:p>
        </p:txBody>
      </p:sp>
      <p:sp>
        <p:nvSpPr>
          <p:cNvPr id="1457" name="Google Shape;1457;p6"/>
          <p:cNvSpPr txBox="1"/>
          <p:nvPr/>
        </p:nvSpPr>
        <p:spPr>
          <a:xfrm>
            <a:off x="6775450" y="4044950"/>
            <a:ext cx="162560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mic Sans MS"/>
              <a:buNone/>
            </a:pPr>
            <a:r>
              <a:rPr b="1" i="0" lang="en-US" sz="1200" u="none" cap="none" strike="noStrike">
                <a:solidFill>
                  <a:srgbClr val="000000"/>
                </a:solidFill>
                <a:latin typeface="Comic Sans MS"/>
                <a:ea typeface="Comic Sans MS"/>
                <a:cs typeface="Comic Sans MS"/>
                <a:sym typeface="Comic Sans MS"/>
              </a:rPr>
              <a:t>Foresight Distance</a:t>
            </a:r>
            <a:r>
              <a:rPr b="1" baseline="-25000" i="0" lang="en-US" sz="1200" u="none" cap="none" strike="noStrike">
                <a:solidFill>
                  <a:srgbClr val="000000"/>
                </a:solidFill>
                <a:latin typeface="Comic Sans MS"/>
                <a:ea typeface="Comic Sans MS"/>
                <a:cs typeface="Comic Sans MS"/>
                <a:sym typeface="Comic Sans MS"/>
              </a:rPr>
              <a:t>2</a:t>
            </a:r>
            <a:endParaRPr b="0" i="0" sz="1400" u="none" cap="none" strike="noStrike">
              <a:solidFill>
                <a:srgbClr val="000000"/>
              </a:solidFill>
              <a:latin typeface="Arial"/>
              <a:ea typeface="Arial"/>
              <a:cs typeface="Arial"/>
              <a:sym typeface="Arial"/>
            </a:endParaRPr>
          </a:p>
        </p:txBody>
      </p:sp>
      <p:sp>
        <p:nvSpPr>
          <p:cNvPr id="1458" name="Google Shape;1458;p6"/>
          <p:cNvSpPr txBox="1"/>
          <p:nvPr/>
        </p:nvSpPr>
        <p:spPr>
          <a:xfrm>
            <a:off x="358775" y="5468937"/>
            <a:ext cx="8315325" cy="12493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mic Sans MS"/>
              <a:buNone/>
            </a:pPr>
            <a:r>
              <a:rPr b="1" i="0" lang="en-US" sz="1200" u="none" cap="none" strike="noStrike">
                <a:solidFill>
                  <a:srgbClr val="000000"/>
                </a:solidFill>
                <a:latin typeface="Comic Sans MS"/>
                <a:ea typeface="Comic Sans MS"/>
                <a:cs typeface="Comic Sans MS"/>
                <a:sym typeface="Comic Sans MS"/>
              </a:rPr>
              <a:t>Example: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0504D"/>
              </a:buClr>
              <a:buSzPts val="2000"/>
              <a:buFont typeface="Comic Sans MS"/>
              <a:buNone/>
            </a:pPr>
            <a:r>
              <a:rPr b="1" i="0" lang="en-US" sz="2000" u="none" cap="none" strike="noStrike">
                <a:solidFill>
                  <a:srgbClr val="C0504D"/>
                </a:solidFill>
                <a:latin typeface="Comic Sans MS"/>
                <a:ea typeface="Comic Sans MS"/>
                <a:cs typeface="Comic Sans MS"/>
                <a:sym typeface="Comic Sans MS"/>
              </a:rPr>
              <a:t>Bd</a:t>
            </a:r>
            <a:r>
              <a:rPr b="1" baseline="-25000" i="0" lang="en-US" sz="2000" u="none" cap="none" strike="noStrike">
                <a:solidFill>
                  <a:srgbClr val="C0504D"/>
                </a:solidFill>
                <a:latin typeface="Comic Sans MS"/>
                <a:ea typeface="Comic Sans MS"/>
                <a:cs typeface="Comic Sans MS"/>
                <a:sym typeface="Comic Sans MS"/>
              </a:rPr>
              <a:t>1</a:t>
            </a:r>
            <a:r>
              <a:rPr b="1" i="0" lang="en-US" sz="2000" u="none" cap="none" strike="noStrike">
                <a:solidFill>
                  <a:srgbClr val="C0504D"/>
                </a:solidFill>
                <a:latin typeface="Comic Sans MS"/>
                <a:ea typeface="Comic Sans MS"/>
                <a:cs typeface="Comic Sans MS"/>
                <a:sym typeface="Comic Sans MS"/>
              </a:rPr>
              <a:t> = 55.7 m; Fd</a:t>
            </a:r>
            <a:r>
              <a:rPr b="1" baseline="-25000" i="0" lang="en-US" sz="2000" u="none" cap="none" strike="noStrike">
                <a:solidFill>
                  <a:srgbClr val="C0504D"/>
                </a:solidFill>
                <a:latin typeface="Comic Sans MS"/>
                <a:ea typeface="Comic Sans MS"/>
                <a:cs typeface="Comic Sans MS"/>
                <a:sym typeface="Comic Sans MS"/>
              </a:rPr>
              <a:t>1</a:t>
            </a:r>
            <a:r>
              <a:rPr b="1" i="0" lang="en-US" sz="2000" u="none" cap="none" strike="noStrike">
                <a:solidFill>
                  <a:srgbClr val="C0504D"/>
                </a:solidFill>
                <a:latin typeface="Comic Sans MS"/>
                <a:ea typeface="Comic Sans MS"/>
                <a:cs typeface="Comic Sans MS"/>
                <a:sym typeface="Comic Sans MS"/>
              </a:rPr>
              <a:t> = 54.5 m  Setup Imbalance = +1.2 m (short)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0504D"/>
              </a:buClr>
              <a:buSzPts val="2000"/>
              <a:buFont typeface="Comic Sans MS"/>
              <a:buNone/>
            </a:pPr>
            <a:r>
              <a:rPr b="1" i="0" lang="en-US" sz="2000" u="none" cap="none" strike="noStrike">
                <a:solidFill>
                  <a:srgbClr val="C0504D"/>
                </a:solidFill>
                <a:latin typeface="Comic Sans MS"/>
                <a:ea typeface="Comic Sans MS"/>
                <a:cs typeface="Comic Sans MS"/>
                <a:sym typeface="Comic Sans MS"/>
              </a:rPr>
              <a:t>Bd</a:t>
            </a:r>
            <a:r>
              <a:rPr b="1" baseline="-25000" i="0" lang="en-US" sz="2000" u="none" cap="none" strike="noStrike">
                <a:solidFill>
                  <a:srgbClr val="C0504D"/>
                </a:solidFill>
                <a:latin typeface="Comic Sans MS"/>
                <a:ea typeface="Comic Sans MS"/>
                <a:cs typeface="Comic Sans MS"/>
                <a:sym typeface="Comic Sans MS"/>
              </a:rPr>
              <a:t>2</a:t>
            </a:r>
            <a:r>
              <a:rPr b="1" i="0" lang="en-US" sz="2000" u="none" cap="none" strike="noStrike">
                <a:solidFill>
                  <a:srgbClr val="C0504D"/>
                </a:solidFill>
                <a:latin typeface="Comic Sans MS"/>
                <a:ea typeface="Comic Sans MS"/>
                <a:cs typeface="Comic Sans MS"/>
                <a:sym typeface="Comic Sans MS"/>
              </a:rPr>
              <a:t> = 54.3 m;</a:t>
            </a:r>
            <a:r>
              <a:rPr b="0" i="0" lang="en-US" sz="2000" u="none" cap="none" strike="noStrike">
                <a:solidFill>
                  <a:srgbClr val="C0504D"/>
                </a:solidFill>
                <a:latin typeface="Comic Sans MS"/>
                <a:ea typeface="Comic Sans MS"/>
                <a:cs typeface="Comic Sans MS"/>
                <a:sym typeface="Comic Sans MS"/>
              </a:rPr>
              <a:t>  </a:t>
            </a:r>
            <a:r>
              <a:rPr b="1" i="0" lang="en-US" sz="2000" u="none" cap="none" strike="noStrike">
                <a:solidFill>
                  <a:srgbClr val="C0504D"/>
                </a:solidFill>
                <a:latin typeface="Comic Sans MS"/>
                <a:ea typeface="Comic Sans MS"/>
                <a:cs typeface="Comic Sans MS"/>
                <a:sym typeface="Comic Sans MS"/>
              </a:rPr>
              <a:t>Fd</a:t>
            </a:r>
            <a:r>
              <a:rPr b="1" baseline="-25000" i="0" lang="en-US" sz="2000" u="none" cap="none" strike="noStrike">
                <a:solidFill>
                  <a:srgbClr val="C0504D"/>
                </a:solidFill>
                <a:latin typeface="Comic Sans MS"/>
                <a:ea typeface="Comic Sans MS"/>
                <a:cs typeface="Comic Sans MS"/>
                <a:sym typeface="Comic Sans MS"/>
              </a:rPr>
              <a:t>2 </a:t>
            </a:r>
            <a:r>
              <a:rPr b="1" i="0" lang="en-US" sz="2000" u="none" cap="none" strike="noStrike">
                <a:solidFill>
                  <a:srgbClr val="C0504D"/>
                </a:solidFill>
                <a:latin typeface="Comic Sans MS"/>
                <a:ea typeface="Comic Sans MS"/>
                <a:cs typeface="Comic Sans MS"/>
                <a:sym typeface="Comic Sans MS"/>
              </a:rPr>
              <a:t>= 55.0 m  Setup Imbalance = -0.7 m (long)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Section Accumulated Imbalance = </a:t>
            </a:r>
            <a:r>
              <a:rPr b="1" i="0" lang="en-US" sz="1800" u="none" cap="none" strike="noStrike">
                <a:solidFill>
                  <a:srgbClr val="660066"/>
                </a:solidFill>
                <a:latin typeface="Comic Sans MS"/>
                <a:ea typeface="Comic Sans MS"/>
                <a:cs typeface="Comic Sans MS"/>
                <a:sym typeface="Comic Sans MS"/>
              </a:rPr>
              <a:t>+0.5 m (short)</a:t>
            </a:r>
            <a:endParaRPr b="0" i="0" sz="1400" u="none" cap="none" strike="noStrike">
              <a:solidFill>
                <a:srgbClr val="000000"/>
              </a:solidFill>
              <a:latin typeface="Arial"/>
              <a:ea typeface="Arial"/>
              <a:cs typeface="Arial"/>
              <a:sym typeface="Arial"/>
            </a:endParaRPr>
          </a:p>
        </p:txBody>
      </p:sp>
      <p:sp>
        <p:nvSpPr>
          <p:cNvPr id="1459" name="Google Shape;1459;p6"/>
          <p:cNvSpPr txBox="1"/>
          <p:nvPr/>
        </p:nvSpPr>
        <p:spPr>
          <a:xfrm>
            <a:off x="1257300" y="2292350"/>
            <a:ext cx="71755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mic Sans MS"/>
              <a:buNone/>
            </a:pPr>
            <a:r>
              <a:rPr b="1" i="0" lang="en-US" sz="1200" u="none" cap="none" strike="noStrike">
                <a:solidFill>
                  <a:srgbClr val="000000"/>
                </a:solidFill>
                <a:latin typeface="Comic Sans MS"/>
                <a:ea typeface="Comic Sans MS"/>
                <a:cs typeface="Comic Sans MS"/>
                <a:sym typeface="Comic Sans MS"/>
              </a:rPr>
              <a:t>55.7 m</a:t>
            </a:r>
            <a:endParaRPr b="0" i="0" sz="1400" u="none" cap="none" strike="noStrike">
              <a:solidFill>
                <a:srgbClr val="000000"/>
              </a:solidFill>
              <a:latin typeface="Arial"/>
              <a:ea typeface="Arial"/>
              <a:cs typeface="Arial"/>
              <a:sym typeface="Arial"/>
            </a:endParaRPr>
          </a:p>
        </p:txBody>
      </p:sp>
      <p:sp>
        <p:nvSpPr>
          <p:cNvPr id="1460" name="Google Shape;1460;p6"/>
          <p:cNvSpPr txBox="1"/>
          <p:nvPr/>
        </p:nvSpPr>
        <p:spPr>
          <a:xfrm>
            <a:off x="3195637" y="2298700"/>
            <a:ext cx="71755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mic Sans MS"/>
              <a:buNone/>
            </a:pPr>
            <a:r>
              <a:rPr b="1" i="0" lang="en-US" sz="1200" u="none" cap="none" strike="noStrike">
                <a:solidFill>
                  <a:srgbClr val="000000"/>
                </a:solidFill>
                <a:latin typeface="Comic Sans MS"/>
                <a:ea typeface="Comic Sans MS"/>
                <a:cs typeface="Comic Sans MS"/>
                <a:sym typeface="Comic Sans MS"/>
              </a:rPr>
              <a:t>54.5 m</a:t>
            </a:r>
            <a:endParaRPr b="0" i="0" sz="1400" u="none" cap="none" strike="noStrike">
              <a:solidFill>
                <a:srgbClr val="000000"/>
              </a:solidFill>
              <a:latin typeface="Arial"/>
              <a:ea typeface="Arial"/>
              <a:cs typeface="Arial"/>
              <a:sym typeface="Arial"/>
            </a:endParaRPr>
          </a:p>
        </p:txBody>
      </p:sp>
      <p:sp>
        <p:nvSpPr>
          <p:cNvPr id="1461" name="Google Shape;1461;p6"/>
          <p:cNvSpPr txBox="1"/>
          <p:nvPr/>
        </p:nvSpPr>
        <p:spPr>
          <a:xfrm>
            <a:off x="5256212" y="2300287"/>
            <a:ext cx="71755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mic Sans MS"/>
              <a:buNone/>
            </a:pPr>
            <a:r>
              <a:rPr b="1" i="0" lang="en-US" sz="1200" u="none" cap="none" strike="noStrike">
                <a:solidFill>
                  <a:srgbClr val="000000"/>
                </a:solidFill>
                <a:latin typeface="Comic Sans MS"/>
                <a:ea typeface="Comic Sans MS"/>
                <a:cs typeface="Comic Sans MS"/>
                <a:sym typeface="Comic Sans MS"/>
              </a:rPr>
              <a:t>54.3 m</a:t>
            </a:r>
            <a:endParaRPr b="0" i="0" sz="1400" u="none" cap="none" strike="noStrike">
              <a:solidFill>
                <a:srgbClr val="000000"/>
              </a:solidFill>
              <a:latin typeface="Arial"/>
              <a:ea typeface="Arial"/>
              <a:cs typeface="Arial"/>
              <a:sym typeface="Arial"/>
            </a:endParaRPr>
          </a:p>
        </p:txBody>
      </p:sp>
      <p:sp>
        <p:nvSpPr>
          <p:cNvPr id="1462" name="Google Shape;1462;p6"/>
          <p:cNvSpPr txBox="1"/>
          <p:nvPr/>
        </p:nvSpPr>
        <p:spPr>
          <a:xfrm>
            <a:off x="7331075" y="2300287"/>
            <a:ext cx="71755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mic Sans MS"/>
              <a:buNone/>
            </a:pPr>
            <a:r>
              <a:rPr b="1" i="0" lang="en-US" sz="1200" u="none" cap="none" strike="noStrike">
                <a:solidFill>
                  <a:srgbClr val="000000"/>
                </a:solidFill>
                <a:latin typeface="Comic Sans MS"/>
                <a:ea typeface="Comic Sans MS"/>
                <a:cs typeface="Comic Sans MS"/>
                <a:sym typeface="Comic Sans MS"/>
              </a:rPr>
              <a:t>55.0 m</a:t>
            </a:r>
            <a:endParaRPr b="0" i="0" sz="1400" u="none" cap="none" strike="noStrike">
              <a:solidFill>
                <a:srgbClr val="000000"/>
              </a:solidFill>
              <a:latin typeface="Arial"/>
              <a:ea typeface="Arial"/>
              <a:cs typeface="Arial"/>
              <a:sym typeface="Arial"/>
            </a:endParaRPr>
          </a:p>
        </p:txBody>
      </p:sp>
      <p:sp>
        <p:nvSpPr>
          <p:cNvPr id="1463" name="Google Shape;1463;p6"/>
          <p:cNvSpPr txBox="1"/>
          <p:nvPr/>
        </p:nvSpPr>
        <p:spPr>
          <a:xfrm>
            <a:off x="1358900" y="4322762"/>
            <a:ext cx="477837"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mic Sans MS"/>
              <a:buNone/>
            </a:pPr>
            <a:r>
              <a:rPr b="0" i="0" lang="en-US" sz="1200" u="none" cap="none" strike="noStrike">
                <a:solidFill>
                  <a:srgbClr val="000000"/>
                </a:solidFill>
                <a:latin typeface="Comic Sans MS"/>
                <a:ea typeface="Comic Sans MS"/>
                <a:cs typeface="Comic Sans MS"/>
                <a:sym typeface="Comic Sans MS"/>
              </a:rPr>
              <a:t> </a:t>
            </a:r>
            <a:r>
              <a:rPr b="1" i="0" lang="en-US" sz="1200" u="none" cap="none" strike="noStrike">
                <a:solidFill>
                  <a:srgbClr val="000000"/>
                </a:solidFill>
                <a:latin typeface="Comic Sans MS"/>
                <a:ea typeface="Comic Sans MS"/>
                <a:cs typeface="Comic Sans MS"/>
                <a:sym typeface="Comic Sans MS"/>
              </a:rPr>
              <a:t>Bd</a:t>
            </a:r>
            <a:r>
              <a:rPr b="1" baseline="-25000" i="0" lang="en-US" sz="1200" u="none" cap="none" strike="noStrike">
                <a:solidFill>
                  <a:srgbClr val="000000"/>
                </a:solidFill>
                <a:latin typeface="Comic Sans MS"/>
                <a:ea typeface="Comic Sans MS"/>
                <a:cs typeface="Comic Sans MS"/>
                <a:sym typeface="Comic Sans MS"/>
              </a:rPr>
              <a:t>1</a:t>
            </a:r>
            <a:endParaRPr b="0" i="0" sz="1400" u="none" cap="none" strike="noStrike">
              <a:solidFill>
                <a:srgbClr val="000000"/>
              </a:solidFill>
              <a:latin typeface="Arial"/>
              <a:ea typeface="Arial"/>
              <a:cs typeface="Arial"/>
              <a:sym typeface="Arial"/>
            </a:endParaRPr>
          </a:p>
        </p:txBody>
      </p:sp>
      <p:sp>
        <p:nvSpPr>
          <p:cNvPr id="1464" name="Google Shape;1464;p6"/>
          <p:cNvSpPr txBox="1"/>
          <p:nvPr/>
        </p:nvSpPr>
        <p:spPr>
          <a:xfrm>
            <a:off x="3252787" y="4329112"/>
            <a:ext cx="473075"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mic Sans MS"/>
              <a:buNone/>
            </a:pPr>
            <a:r>
              <a:rPr b="0" i="0" lang="en-US" sz="1200" u="none" cap="none" strike="noStrike">
                <a:solidFill>
                  <a:srgbClr val="000000"/>
                </a:solidFill>
                <a:latin typeface="Comic Sans MS"/>
                <a:ea typeface="Comic Sans MS"/>
                <a:cs typeface="Comic Sans MS"/>
                <a:sym typeface="Comic Sans MS"/>
              </a:rPr>
              <a:t> </a:t>
            </a:r>
            <a:r>
              <a:rPr b="1" i="0" lang="en-US" sz="1200" u="none" cap="none" strike="noStrike">
                <a:solidFill>
                  <a:srgbClr val="000000"/>
                </a:solidFill>
                <a:latin typeface="Comic Sans MS"/>
                <a:ea typeface="Comic Sans MS"/>
                <a:cs typeface="Comic Sans MS"/>
                <a:sym typeface="Comic Sans MS"/>
              </a:rPr>
              <a:t>Fd</a:t>
            </a:r>
            <a:r>
              <a:rPr b="1" baseline="-25000" i="0" lang="en-US" sz="1200" u="none" cap="none" strike="noStrike">
                <a:solidFill>
                  <a:srgbClr val="000000"/>
                </a:solidFill>
                <a:latin typeface="Comic Sans MS"/>
                <a:ea typeface="Comic Sans MS"/>
                <a:cs typeface="Comic Sans MS"/>
                <a:sym typeface="Comic Sans MS"/>
              </a:rPr>
              <a:t>1</a:t>
            </a:r>
            <a:endParaRPr b="0" i="0" sz="1400" u="none" cap="none" strike="noStrike">
              <a:solidFill>
                <a:srgbClr val="000000"/>
              </a:solidFill>
              <a:latin typeface="Arial"/>
              <a:ea typeface="Arial"/>
              <a:cs typeface="Arial"/>
              <a:sym typeface="Arial"/>
            </a:endParaRPr>
          </a:p>
        </p:txBody>
      </p:sp>
      <p:sp>
        <p:nvSpPr>
          <p:cNvPr id="1465" name="Google Shape;1465;p6"/>
          <p:cNvSpPr txBox="1"/>
          <p:nvPr/>
        </p:nvSpPr>
        <p:spPr>
          <a:xfrm>
            <a:off x="5487987" y="4325937"/>
            <a:ext cx="477837"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mic Sans MS"/>
              <a:buNone/>
            </a:pPr>
            <a:r>
              <a:rPr b="0" i="0" lang="en-US" sz="1200" u="none" cap="none" strike="noStrike">
                <a:solidFill>
                  <a:srgbClr val="000000"/>
                </a:solidFill>
                <a:latin typeface="Comic Sans MS"/>
                <a:ea typeface="Comic Sans MS"/>
                <a:cs typeface="Comic Sans MS"/>
                <a:sym typeface="Comic Sans MS"/>
              </a:rPr>
              <a:t> </a:t>
            </a:r>
            <a:r>
              <a:rPr b="1" i="0" lang="en-US" sz="1200" u="none" cap="none" strike="noStrike">
                <a:solidFill>
                  <a:srgbClr val="000000"/>
                </a:solidFill>
                <a:latin typeface="Comic Sans MS"/>
                <a:ea typeface="Comic Sans MS"/>
                <a:cs typeface="Comic Sans MS"/>
                <a:sym typeface="Comic Sans MS"/>
              </a:rPr>
              <a:t>Bd</a:t>
            </a:r>
            <a:r>
              <a:rPr b="1" baseline="-25000" i="0" lang="en-US" sz="1200" u="none" cap="none" strike="noStrike">
                <a:solidFill>
                  <a:srgbClr val="000000"/>
                </a:solidFill>
                <a:latin typeface="Comic Sans MS"/>
                <a:ea typeface="Comic Sans MS"/>
                <a:cs typeface="Comic Sans MS"/>
                <a:sym typeface="Comic Sans MS"/>
              </a:rPr>
              <a:t>2</a:t>
            </a:r>
            <a:endParaRPr b="0" i="0" sz="1400" u="none" cap="none" strike="noStrike">
              <a:solidFill>
                <a:srgbClr val="000000"/>
              </a:solidFill>
              <a:latin typeface="Arial"/>
              <a:ea typeface="Arial"/>
              <a:cs typeface="Arial"/>
              <a:sym typeface="Arial"/>
            </a:endParaRPr>
          </a:p>
        </p:txBody>
      </p:sp>
      <p:sp>
        <p:nvSpPr>
          <p:cNvPr id="1466" name="Google Shape;1466;p6"/>
          <p:cNvSpPr txBox="1"/>
          <p:nvPr/>
        </p:nvSpPr>
        <p:spPr>
          <a:xfrm>
            <a:off x="7381875" y="4322762"/>
            <a:ext cx="473075"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omic Sans MS"/>
              <a:buNone/>
            </a:pPr>
            <a:r>
              <a:rPr b="0" i="0" lang="en-US" sz="1200" u="none" cap="none" strike="noStrike">
                <a:solidFill>
                  <a:srgbClr val="000000"/>
                </a:solidFill>
                <a:latin typeface="Comic Sans MS"/>
                <a:ea typeface="Comic Sans MS"/>
                <a:cs typeface="Comic Sans MS"/>
                <a:sym typeface="Comic Sans MS"/>
              </a:rPr>
              <a:t> </a:t>
            </a:r>
            <a:r>
              <a:rPr b="1" i="0" lang="en-US" sz="1200" u="none" cap="none" strike="noStrike">
                <a:solidFill>
                  <a:srgbClr val="000000"/>
                </a:solidFill>
                <a:latin typeface="Comic Sans MS"/>
                <a:ea typeface="Comic Sans MS"/>
                <a:cs typeface="Comic Sans MS"/>
                <a:sym typeface="Comic Sans MS"/>
              </a:rPr>
              <a:t>Fd</a:t>
            </a:r>
            <a:r>
              <a:rPr b="1" baseline="-25000" i="0" lang="en-US" sz="1200" u="none" cap="none" strike="noStrike">
                <a:solidFill>
                  <a:srgbClr val="000000"/>
                </a:solidFill>
                <a:latin typeface="Comic Sans MS"/>
                <a:ea typeface="Comic Sans MS"/>
                <a:cs typeface="Comic Sans MS"/>
                <a:sym typeface="Comic Sans MS"/>
              </a:rPr>
              <a:t>2</a:t>
            </a:r>
            <a:endParaRPr b="0" i="0" sz="1400" u="none" cap="none" strike="noStrike">
              <a:solidFill>
                <a:srgbClr val="000000"/>
              </a:solidFill>
              <a:latin typeface="Arial"/>
              <a:ea typeface="Arial"/>
              <a:cs typeface="Arial"/>
              <a:sym typeface="Arial"/>
            </a:endParaRPr>
          </a:p>
        </p:txBody>
      </p:sp>
      <p:grpSp>
        <p:nvGrpSpPr>
          <p:cNvPr id="1467" name="Google Shape;1467;p6"/>
          <p:cNvGrpSpPr/>
          <p:nvPr/>
        </p:nvGrpSpPr>
        <p:grpSpPr>
          <a:xfrm>
            <a:off x="2246312" y="2487612"/>
            <a:ext cx="695325" cy="1376362"/>
            <a:chOff x="2332" y="2088"/>
            <a:chExt cx="858" cy="1339"/>
          </a:xfrm>
        </p:grpSpPr>
        <p:grpSp>
          <p:nvGrpSpPr>
            <p:cNvPr id="1468" name="Google Shape;1468;p6"/>
            <p:cNvGrpSpPr/>
            <p:nvPr/>
          </p:nvGrpSpPr>
          <p:grpSpPr>
            <a:xfrm>
              <a:off x="2332" y="2088"/>
              <a:ext cx="858" cy="1339"/>
              <a:chOff x="3576" y="648"/>
              <a:chExt cx="576" cy="820"/>
            </a:xfrm>
          </p:grpSpPr>
          <p:cxnSp>
            <p:nvCxnSpPr>
              <p:cNvPr id="1469" name="Google Shape;1469;p6"/>
              <p:cNvCxnSpPr/>
              <p:nvPr/>
            </p:nvCxnSpPr>
            <p:spPr>
              <a:xfrm flipH="1">
                <a:off x="3576" y="72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1470" name="Google Shape;1470;p6"/>
              <p:cNvCxnSpPr/>
              <p:nvPr/>
            </p:nvCxnSpPr>
            <p:spPr>
              <a:xfrm flipH="1" rot="10800000">
                <a:off x="3578" y="71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1471" name="Google Shape;1471;p6"/>
              <p:cNvCxnSpPr/>
              <p:nvPr/>
            </p:nvCxnSpPr>
            <p:spPr>
              <a:xfrm>
                <a:off x="3854" y="72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1472" name="Google Shape;1472;p6"/>
              <p:cNvCxnSpPr/>
              <p:nvPr/>
            </p:nvCxnSpPr>
            <p:spPr>
              <a:xfrm flipH="1" rot="10800000">
                <a:off x="3864" y="72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1473" name="Google Shape;1473;p6"/>
              <p:cNvCxnSpPr/>
              <p:nvPr/>
            </p:nvCxnSpPr>
            <p:spPr>
              <a:xfrm>
                <a:off x="3872" y="72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1474" name="Google Shape;1474;p6"/>
              <p:cNvCxnSpPr/>
              <p:nvPr/>
            </p:nvCxnSpPr>
            <p:spPr>
              <a:xfrm rot="10800000">
                <a:off x="3884" y="72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1475" name="Google Shape;1475;p6"/>
              <p:cNvSpPr txBox="1"/>
              <p:nvPr/>
            </p:nvSpPr>
            <p:spPr>
              <a:xfrm>
                <a:off x="3794" y="64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476" name="Google Shape;1476;p6"/>
              <p:cNvCxnSpPr/>
              <p:nvPr/>
            </p:nvCxnSpPr>
            <p:spPr>
              <a:xfrm>
                <a:off x="3828" y="718"/>
                <a:ext cx="74" cy="2"/>
              </a:xfrm>
              <a:prstGeom prst="straightConnector1">
                <a:avLst/>
              </a:prstGeom>
              <a:noFill/>
              <a:ln cap="flat" cmpd="sng" w="57150">
                <a:solidFill>
                  <a:schemeClr val="dk1"/>
                </a:solidFill>
                <a:prstDash val="solid"/>
                <a:miter lim="800000"/>
                <a:headEnd len="sm" w="sm" type="none"/>
                <a:tailEnd len="sm" w="sm" type="none"/>
              </a:ln>
            </p:spPr>
          </p:cxnSp>
          <p:sp>
            <p:nvSpPr>
              <p:cNvPr id="1477" name="Google Shape;1477;p6"/>
              <p:cNvSpPr txBox="1"/>
              <p:nvPr/>
            </p:nvSpPr>
            <p:spPr>
              <a:xfrm>
                <a:off x="3752" y="66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78" name="Google Shape;1478;p6"/>
              <p:cNvSpPr txBox="1"/>
              <p:nvPr/>
            </p:nvSpPr>
            <p:spPr>
              <a:xfrm>
                <a:off x="3930" y="66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479" name="Google Shape;1479;p6"/>
            <p:cNvGrpSpPr/>
            <p:nvPr/>
          </p:nvGrpSpPr>
          <p:grpSpPr>
            <a:xfrm>
              <a:off x="2688" y="2384"/>
              <a:ext cx="142" cy="676"/>
              <a:chOff x="2680" y="2440"/>
              <a:chExt cx="142" cy="676"/>
            </a:xfrm>
          </p:grpSpPr>
          <p:sp>
            <p:nvSpPr>
              <p:cNvPr id="1480" name="Google Shape;1480;p6"/>
              <p:cNvSpPr txBox="1"/>
              <p:nvPr/>
            </p:nvSpPr>
            <p:spPr>
              <a:xfrm>
                <a:off x="2682" y="2440"/>
                <a:ext cx="140" cy="34"/>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81" name="Google Shape;1481;p6"/>
              <p:cNvSpPr txBox="1"/>
              <p:nvPr/>
            </p:nvSpPr>
            <p:spPr>
              <a:xfrm>
                <a:off x="2716" y="2530"/>
                <a:ext cx="70" cy="26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82" name="Google Shape;1482;p6"/>
              <p:cNvSpPr txBox="1"/>
              <p:nvPr/>
            </p:nvSpPr>
            <p:spPr>
              <a:xfrm>
                <a:off x="2680" y="3082"/>
                <a:ext cx="140" cy="34"/>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483" name="Google Shape;1483;p6"/>
              <p:cNvCxnSpPr/>
              <p:nvPr/>
            </p:nvCxnSpPr>
            <p:spPr>
              <a:xfrm>
                <a:off x="2716" y="2698"/>
                <a:ext cx="68" cy="0"/>
              </a:xfrm>
              <a:prstGeom prst="straightConnector1">
                <a:avLst/>
              </a:prstGeom>
              <a:noFill/>
              <a:ln cap="flat" cmpd="sng" w="9525">
                <a:solidFill>
                  <a:schemeClr val="dk1"/>
                </a:solidFill>
                <a:prstDash val="solid"/>
                <a:miter lim="800000"/>
                <a:headEnd len="sm" w="sm" type="none"/>
                <a:tailEnd len="sm" w="sm" type="none"/>
              </a:ln>
            </p:spPr>
          </p:cxnSp>
          <p:cxnSp>
            <p:nvCxnSpPr>
              <p:cNvPr id="1484" name="Google Shape;1484;p6"/>
              <p:cNvCxnSpPr/>
              <p:nvPr/>
            </p:nvCxnSpPr>
            <p:spPr>
              <a:xfrm>
                <a:off x="2718" y="2576"/>
                <a:ext cx="64" cy="0"/>
              </a:xfrm>
              <a:prstGeom prst="straightConnector1">
                <a:avLst/>
              </a:prstGeom>
              <a:noFill/>
              <a:ln cap="flat" cmpd="sng" w="9525">
                <a:solidFill>
                  <a:schemeClr val="dk1"/>
                </a:solidFill>
                <a:prstDash val="solid"/>
                <a:miter lim="800000"/>
                <a:headEnd len="sm" w="sm" type="none"/>
                <a:tailEnd len="sm" w="sm" type="none"/>
              </a:ln>
            </p:spPr>
          </p:cxnSp>
          <p:sp>
            <p:nvSpPr>
              <p:cNvPr id="1485" name="Google Shape;1485;p6"/>
              <p:cNvSpPr txBox="1"/>
              <p:nvPr/>
            </p:nvSpPr>
            <p:spPr>
              <a:xfrm>
                <a:off x="2728" y="2588"/>
                <a:ext cx="46" cy="44"/>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86" name="Google Shape;1486;p6"/>
              <p:cNvSpPr txBox="1"/>
              <p:nvPr/>
            </p:nvSpPr>
            <p:spPr>
              <a:xfrm>
                <a:off x="2738" y="2540"/>
                <a:ext cx="27" cy="2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1487" name="Google Shape;1487;p6"/>
          <p:cNvGrpSpPr/>
          <p:nvPr/>
        </p:nvGrpSpPr>
        <p:grpSpPr>
          <a:xfrm>
            <a:off x="8534400" y="3446462"/>
            <a:ext cx="107950" cy="107950"/>
            <a:chOff x="2571" y="2145"/>
            <a:chExt cx="68" cy="68"/>
          </a:xfrm>
        </p:grpSpPr>
        <p:sp>
          <p:nvSpPr>
            <p:cNvPr id="1488" name="Google Shape;1488;p6"/>
            <p:cNvSpPr/>
            <p:nvPr/>
          </p:nvSpPr>
          <p:spPr>
            <a:xfrm>
              <a:off x="2571" y="2145"/>
              <a:ext cx="44" cy="67"/>
            </a:xfrm>
            <a:custGeom>
              <a:rect b="b" l="l" r="r" t="t"/>
              <a:pathLst>
                <a:path extrusionOk="0" h="67" w="44">
                  <a:moveTo>
                    <a:pt x="0" y="20"/>
                  </a:moveTo>
                  <a:cubicBezTo>
                    <a:pt x="9" y="23"/>
                    <a:pt x="18" y="27"/>
                    <a:pt x="21" y="35"/>
                  </a:cubicBezTo>
                  <a:cubicBezTo>
                    <a:pt x="24" y="43"/>
                    <a:pt x="20" y="65"/>
                    <a:pt x="21" y="66"/>
                  </a:cubicBezTo>
                  <a:cubicBezTo>
                    <a:pt x="22" y="67"/>
                    <a:pt x="22" y="50"/>
                    <a:pt x="26" y="39"/>
                  </a:cubicBezTo>
                  <a:cubicBezTo>
                    <a:pt x="30" y="28"/>
                    <a:pt x="41" y="6"/>
                    <a:pt x="44" y="0"/>
                  </a:cubicBezTo>
                </a:path>
              </a:pathLst>
            </a:custGeom>
            <a:noFill/>
            <a:ln cap="flat" cmpd="sng" w="9525">
              <a:solidFill>
                <a:srgbClr val="00CC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89" name="Google Shape;1489;p6"/>
            <p:cNvSpPr/>
            <p:nvPr/>
          </p:nvSpPr>
          <p:spPr>
            <a:xfrm>
              <a:off x="2594" y="2168"/>
              <a:ext cx="45" cy="45"/>
            </a:xfrm>
            <a:custGeom>
              <a:rect b="b" l="l" r="r" t="t"/>
              <a:pathLst>
                <a:path extrusionOk="0" h="45" w="45">
                  <a:moveTo>
                    <a:pt x="0" y="45"/>
                  </a:moveTo>
                  <a:cubicBezTo>
                    <a:pt x="4" y="28"/>
                    <a:pt x="9" y="12"/>
                    <a:pt x="16" y="6"/>
                  </a:cubicBezTo>
                  <a:cubicBezTo>
                    <a:pt x="23" y="0"/>
                    <a:pt x="40" y="6"/>
                    <a:pt x="45" y="6"/>
                  </a:cubicBezTo>
                </a:path>
              </a:pathLst>
            </a:custGeom>
            <a:noFill/>
            <a:ln cap="flat" cmpd="sng" w="9525">
              <a:solidFill>
                <a:srgbClr val="00CC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490" name="Google Shape;1490;p6"/>
          <p:cNvGrpSpPr/>
          <p:nvPr/>
        </p:nvGrpSpPr>
        <p:grpSpPr>
          <a:xfrm>
            <a:off x="6246812" y="2484437"/>
            <a:ext cx="695325" cy="1377950"/>
            <a:chOff x="2332" y="2088"/>
            <a:chExt cx="858" cy="1339"/>
          </a:xfrm>
        </p:grpSpPr>
        <p:grpSp>
          <p:nvGrpSpPr>
            <p:cNvPr id="1491" name="Google Shape;1491;p6"/>
            <p:cNvGrpSpPr/>
            <p:nvPr/>
          </p:nvGrpSpPr>
          <p:grpSpPr>
            <a:xfrm>
              <a:off x="2332" y="2088"/>
              <a:ext cx="858" cy="1339"/>
              <a:chOff x="3576" y="648"/>
              <a:chExt cx="576" cy="820"/>
            </a:xfrm>
          </p:grpSpPr>
          <p:cxnSp>
            <p:nvCxnSpPr>
              <p:cNvPr id="1492" name="Google Shape;1492;p6"/>
              <p:cNvCxnSpPr/>
              <p:nvPr/>
            </p:nvCxnSpPr>
            <p:spPr>
              <a:xfrm flipH="1">
                <a:off x="3576" y="724"/>
                <a:ext cx="264" cy="574"/>
              </a:xfrm>
              <a:prstGeom prst="straightConnector1">
                <a:avLst/>
              </a:prstGeom>
              <a:noFill/>
              <a:ln cap="flat" cmpd="sng" w="28575">
                <a:solidFill>
                  <a:srgbClr val="996633"/>
                </a:solidFill>
                <a:prstDash val="solid"/>
                <a:miter lim="800000"/>
                <a:headEnd len="sm" w="sm" type="none"/>
                <a:tailEnd len="sm" w="sm" type="none"/>
              </a:ln>
            </p:spPr>
          </p:cxnSp>
          <p:cxnSp>
            <p:nvCxnSpPr>
              <p:cNvPr id="1493" name="Google Shape;1493;p6"/>
              <p:cNvCxnSpPr/>
              <p:nvPr/>
            </p:nvCxnSpPr>
            <p:spPr>
              <a:xfrm flipH="1" rot="10800000">
                <a:off x="3578" y="718"/>
                <a:ext cx="280" cy="580"/>
              </a:xfrm>
              <a:prstGeom prst="straightConnector1">
                <a:avLst/>
              </a:prstGeom>
              <a:noFill/>
              <a:ln cap="flat" cmpd="sng" w="28575">
                <a:solidFill>
                  <a:srgbClr val="996633"/>
                </a:solidFill>
                <a:prstDash val="solid"/>
                <a:miter lim="800000"/>
                <a:headEnd len="sm" w="sm" type="none"/>
                <a:tailEnd len="sm" w="sm" type="none"/>
              </a:ln>
            </p:spPr>
          </p:cxnSp>
          <p:cxnSp>
            <p:nvCxnSpPr>
              <p:cNvPr id="1494" name="Google Shape;1494;p6"/>
              <p:cNvCxnSpPr/>
              <p:nvPr/>
            </p:nvCxnSpPr>
            <p:spPr>
              <a:xfrm>
                <a:off x="3854" y="722"/>
                <a:ext cx="8" cy="744"/>
              </a:xfrm>
              <a:prstGeom prst="straightConnector1">
                <a:avLst/>
              </a:prstGeom>
              <a:noFill/>
              <a:ln cap="flat" cmpd="sng" w="28575">
                <a:solidFill>
                  <a:srgbClr val="996633"/>
                </a:solidFill>
                <a:prstDash val="solid"/>
                <a:miter lim="800000"/>
                <a:headEnd len="sm" w="sm" type="none"/>
                <a:tailEnd len="sm" w="sm" type="none"/>
              </a:ln>
            </p:spPr>
          </p:cxnSp>
          <p:cxnSp>
            <p:nvCxnSpPr>
              <p:cNvPr id="1495" name="Google Shape;1495;p6"/>
              <p:cNvCxnSpPr/>
              <p:nvPr/>
            </p:nvCxnSpPr>
            <p:spPr>
              <a:xfrm flipH="1" rot="10800000">
                <a:off x="3864" y="722"/>
                <a:ext cx="8" cy="746"/>
              </a:xfrm>
              <a:prstGeom prst="straightConnector1">
                <a:avLst/>
              </a:prstGeom>
              <a:noFill/>
              <a:ln cap="flat" cmpd="sng" w="28575">
                <a:solidFill>
                  <a:srgbClr val="996633"/>
                </a:solidFill>
                <a:prstDash val="solid"/>
                <a:miter lim="800000"/>
                <a:headEnd len="sm" w="sm" type="none"/>
                <a:tailEnd len="sm" w="sm" type="none"/>
              </a:ln>
            </p:spPr>
          </p:cxnSp>
          <p:cxnSp>
            <p:nvCxnSpPr>
              <p:cNvPr id="1496" name="Google Shape;1496;p6"/>
              <p:cNvCxnSpPr/>
              <p:nvPr/>
            </p:nvCxnSpPr>
            <p:spPr>
              <a:xfrm>
                <a:off x="3872" y="726"/>
                <a:ext cx="280" cy="572"/>
              </a:xfrm>
              <a:prstGeom prst="straightConnector1">
                <a:avLst/>
              </a:prstGeom>
              <a:noFill/>
              <a:ln cap="flat" cmpd="sng" w="28575">
                <a:solidFill>
                  <a:srgbClr val="996633"/>
                </a:solidFill>
                <a:prstDash val="solid"/>
                <a:miter lim="800000"/>
                <a:headEnd len="sm" w="sm" type="none"/>
                <a:tailEnd len="sm" w="sm" type="none"/>
              </a:ln>
            </p:spPr>
          </p:cxnSp>
          <p:cxnSp>
            <p:nvCxnSpPr>
              <p:cNvPr id="1497" name="Google Shape;1497;p6"/>
              <p:cNvCxnSpPr/>
              <p:nvPr/>
            </p:nvCxnSpPr>
            <p:spPr>
              <a:xfrm rot="10800000">
                <a:off x="3884" y="724"/>
                <a:ext cx="268" cy="574"/>
              </a:xfrm>
              <a:prstGeom prst="straightConnector1">
                <a:avLst/>
              </a:prstGeom>
              <a:noFill/>
              <a:ln cap="flat" cmpd="sng" w="28575">
                <a:solidFill>
                  <a:srgbClr val="996633"/>
                </a:solidFill>
                <a:prstDash val="solid"/>
                <a:miter lim="800000"/>
                <a:headEnd len="sm" w="sm" type="none"/>
                <a:tailEnd len="sm" w="sm" type="none"/>
              </a:ln>
            </p:spPr>
          </p:cxnSp>
          <p:sp>
            <p:nvSpPr>
              <p:cNvPr id="1498" name="Google Shape;1498;p6"/>
              <p:cNvSpPr txBox="1"/>
              <p:nvPr/>
            </p:nvSpPr>
            <p:spPr>
              <a:xfrm>
                <a:off x="3794" y="648"/>
                <a:ext cx="144" cy="58"/>
              </a:xfrm>
              <a:prstGeom prst="rect">
                <a:avLst/>
              </a:prstGeom>
              <a:solidFill>
                <a:schemeClr val="accen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499" name="Google Shape;1499;p6"/>
              <p:cNvCxnSpPr/>
              <p:nvPr/>
            </p:nvCxnSpPr>
            <p:spPr>
              <a:xfrm>
                <a:off x="3828" y="718"/>
                <a:ext cx="74" cy="2"/>
              </a:xfrm>
              <a:prstGeom prst="straightConnector1">
                <a:avLst/>
              </a:prstGeom>
              <a:noFill/>
              <a:ln cap="flat" cmpd="sng" w="57150">
                <a:solidFill>
                  <a:schemeClr val="dk1"/>
                </a:solidFill>
                <a:prstDash val="solid"/>
                <a:miter lim="800000"/>
                <a:headEnd len="sm" w="sm" type="none"/>
                <a:tailEnd len="sm" w="sm" type="none"/>
              </a:ln>
            </p:spPr>
          </p:cxnSp>
          <p:sp>
            <p:nvSpPr>
              <p:cNvPr id="1500" name="Google Shape;1500;p6"/>
              <p:cNvSpPr txBox="1"/>
              <p:nvPr/>
            </p:nvSpPr>
            <p:spPr>
              <a:xfrm>
                <a:off x="3752" y="662"/>
                <a:ext cx="36" cy="2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01" name="Google Shape;1501;p6"/>
              <p:cNvSpPr txBox="1"/>
              <p:nvPr/>
            </p:nvSpPr>
            <p:spPr>
              <a:xfrm>
                <a:off x="3930" y="662"/>
                <a:ext cx="27" cy="29"/>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502" name="Google Shape;1502;p6"/>
            <p:cNvGrpSpPr/>
            <p:nvPr/>
          </p:nvGrpSpPr>
          <p:grpSpPr>
            <a:xfrm>
              <a:off x="2688" y="2384"/>
              <a:ext cx="142" cy="676"/>
              <a:chOff x="2680" y="2440"/>
              <a:chExt cx="142" cy="676"/>
            </a:xfrm>
          </p:grpSpPr>
          <p:sp>
            <p:nvSpPr>
              <p:cNvPr id="1503" name="Google Shape;1503;p6"/>
              <p:cNvSpPr txBox="1"/>
              <p:nvPr/>
            </p:nvSpPr>
            <p:spPr>
              <a:xfrm>
                <a:off x="2682" y="2440"/>
                <a:ext cx="140" cy="34"/>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04" name="Google Shape;1504;p6"/>
              <p:cNvSpPr txBox="1"/>
              <p:nvPr/>
            </p:nvSpPr>
            <p:spPr>
              <a:xfrm>
                <a:off x="2716" y="2530"/>
                <a:ext cx="70" cy="268"/>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05" name="Google Shape;1505;p6"/>
              <p:cNvSpPr txBox="1"/>
              <p:nvPr/>
            </p:nvSpPr>
            <p:spPr>
              <a:xfrm>
                <a:off x="2680" y="3082"/>
                <a:ext cx="140" cy="34"/>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506" name="Google Shape;1506;p6"/>
              <p:cNvCxnSpPr/>
              <p:nvPr/>
            </p:nvCxnSpPr>
            <p:spPr>
              <a:xfrm>
                <a:off x="2716" y="2698"/>
                <a:ext cx="68" cy="0"/>
              </a:xfrm>
              <a:prstGeom prst="straightConnector1">
                <a:avLst/>
              </a:prstGeom>
              <a:noFill/>
              <a:ln cap="flat" cmpd="sng" w="9525">
                <a:solidFill>
                  <a:schemeClr val="dk1"/>
                </a:solidFill>
                <a:prstDash val="solid"/>
                <a:miter lim="800000"/>
                <a:headEnd len="sm" w="sm" type="none"/>
                <a:tailEnd len="sm" w="sm" type="none"/>
              </a:ln>
            </p:spPr>
          </p:cxnSp>
          <p:cxnSp>
            <p:nvCxnSpPr>
              <p:cNvPr id="1507" name="Google Shape;1507;p6"/>
              <p:cNvCxnSpPr/>
              <p:nvPr/>
            </p:nvCxnSpPr>
            <p:spPr>
              <a:xfrm>
                <a:off x="2718" y="2576"/>
                <a:ext cx="64" cy="0"/>
              </a:xfrm>
              <a:prstGeom prst="straightConnector1">
                <a:avLst/>
              </a:prstGeom>
              <a:noFill/>
              <a:ln cap="flat" cmpd="sng" w="9525">
                <a:solidFill>
                  <a:schemeClr val="dk1"/>
                </a:solidFill>
                <a:prstDash val="solid"/>
                <a:miter lim="800000"/>
                <a:headEnd len="sm" w="sm" type="none"/>
                <a:tailEnd len="sm" w="sm" type="none"/>
              </a:ln>
            </p:spPr>
          </p:cxnSp>
          <p:sp>
            <p:nvSpPr>
              <p:cNvPr id="1508" name="Google Shape;1508;p6"/>
              <p:cNvSpPr txBox="1"/>
              <p:nvPr/>
            </p:nvSpPr>
            <p:spPr>
              <a:xfrm>
                <a:off x="2728" y="2588"/>
                <a:ext cx="46" cy="44"/>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09" name="Google Shape;1509;p6"/>
              <p:cNvSpPr txBox="1"/>
              <p:nvPr/>
            </p:nvSpPr>
            <p:spPr>
              <a:xfrm>
                <a:off x="2738" y="2540"/>
                <a:ext cx="27" cy="27"/>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gc3a0f75e0c_0_612"/>
          <p:cNvSpPr txBox="1"/>
          <p:nvPr/>
        </p:nvSpPr>
        <p:spPr>
          <a:xfrm>
            <a:off x="3352800" y="533400"/>
            <a:ext cx="2125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mic Sans MS"/>
              <a:buNone/>
            </a:pPr>
            <a:r>
              <a:rPr b="1" i="0" lang="en-US" sz="3200" u="none">
                <a:solidFill>
                  <a:schemeClr val="dk1"/>
                </a:solidFill>
                <a:latin typeface="Comic Sans MS"/>
                <a:ea typeface="Comic Sans MS"/>
                <a:cs typeface="Comic Sans MS"/>
                <a:sym typeface="Comic Sans MS"/>
              </a:rPr>
              <a:t>Level Line</a:t>
            </a:r>
            <a:endParaRPr/>
          </a:p>
        </p:txBody>
      </p:sp>
      <p:grpSp>
        <p:nvGrpSpPr>
          <p:cNvPr id="1516" name="Google Shape;1516;gc3a0f75e0c_0_612"/>
          <p:cNvGrpSpPr/>
          <p:nvPr/>
        </p:nvGrpSpPr>
        <p:grpSpPr>
          <a:xfrm>
            <a:off x="263525" y="1625600"/>
            <a:ext cx="952500" cy="750888"/>
            <a:chOff x="166" y="1024"/>
            <a:chExt cx="600" cy="473"/>
          </a:xfrm>
        </p:grpSpPr>
        <p:grpSp>
          <p:nvGrpSpPr>
            <p:cNvPr id="1517" name="Google Shape;1517;gc3a0f75e0c_0_612"/>
            <p:cNvGrpSpPr/>
            <p:nvPr/>
          </p:nvGrpSpPr>
          <p:grpSpPr>
            <a:xfrm>
              <a:off x="288" y="1272"/>
              <a:ext cx="238" cy="225"/>
              <a:chOff x="480" y="1168"/>
              <a:chExt cx="300" cy="300"/>
            </a:xfrm>
          </p:grpSpPr>
          <p:sp>
            <p:nvSpPr>
              <p:cNvPr id="1518" name="Google Shape;1518;gc3a0f75e0c_0_61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19" name="Google Shape;1519;gc3a0f75e0c_0_61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520" name="Google Shape;1520;gc3a0f75e0c_0_612"/>
            <p:cNvSpPr txBox="1"/>
            <p:nvPr/>
          </p:nvSpPr>
          <p:spPr>
            <a:xfrm>
              <a:off x="166" y="1024"/>
              <a:ext cx="6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A</a:t>
              </a:r>
              <a:endParaRPr/>
            </a:p>
          </p:txBody>
        </p:sp>
      </p:grpSp>
      <p:grpSp>
        <p:nvGrpSpPr>
          <p:cNvPr id="1521" name="Google Shape;1521;gc3a0f75e0c_0_612"/>
          <p:cNvGrpSpPr/>
          <p:nvPr/>
        </p:nvGrpSpPr>
        <p:grpSpPr>
          <a:xfrm>
            <a:off x="2574925" y="1663700"/>
            <a:ext cx="952500" cy="750888"/>
            <a:chOff x="166" y="1024"/>
            <a:chExt cx="600" cy="473"/>
          </a:xfrm>
        </p:grpSpPr>
        <p:grpSp>
          <p:nvGrpSpPr>
            <p:cNvPr id="1522" name="Google Shape;1522;gc3a0f75e0c_0_612"/>
            <p:cNvGrpSpPr/>
            <p:nvPr/>
          </p:nvGrpSpPr>
          <p:grpSpPr>
            <a:xfrm>
              <a:off x="288" y="1272"/>
              <a:ext cx="238" cy="225"/>
              <a:chOff x="480" y="1168"/>
              <a:chExt cx="300" cy="300"/>
            </a:xfrm>
          </p:grpSpPr>
          <p:sp>
            <p:nvSpPr>
              <p:cNvPr id="1523" name="Google Shape;1523;gc3a0f75e0c_0_61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24" name="Google Shape;1524;gc3a0f75e0c_0_61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525" name="Google Shape;1525;gc3a0f75e0c_0_612"/>
            <p:cNvSpPr txBox="1"/>
            <p:nvPr/>
          </p:nvSpPr>
          <p:spPr>
            <a:xfrm>
              <a:off x="166" y="1024"/>
              <a:ext cx="6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B</a:t>
              </a:r>
              <a:endParaRPr/>
            </a:p>
          </p:txBody>
        </p:sp>
      </p:grpSp>
      <p:grpSp>
        <p:nvGrpSpPr>
          <p:cNvPr id="1526" name="Google Shape;1526;gc3a0f75e0c_0_612"/>
          <p:cNvGrpSpPr/>
          <p:nvPr/>
        </p:nvGrpSpPr>
        <p:grpSpPr>
          <a:xfrm>
            <a:off x="5076825" y="1663700"/>
            <a:ext cx="952500" cy="750888"/>
            <a:chOff x="166" y="1024"/>
            <a:chExt cx="600" cy="473"/>
          </a:xfrm>
        </p:grpSpPr>
        <p:grpSp>
          <p:nvGrpSpPr>
            <p:cNvPr id="1527" name="Google Shape;1527;gc3a0f75e0c_0_612"/>
            <p:cNvGrpSpPr/>
            <p:nvPr/>
          </p:nvGrpSpPr>
          <p:grpSpPr>
            <a:xfrm>
              <a:off x="288" y="1272"/>
              <a:ext cx="238" cy="225"/>
              <a:chOff x="480" y="1168"/>
              <a:chExt cx="300" cy="300"/>
            </a:xfrm>
          </p:grpSpPr>
          <p:sp>
            <p:nvSpPr>
              <p:cNvPr id="1528" name="Google Shape;1528;gc3a0f75e0c_0_61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29" name="Google Shape;1529;gc3a0f75e0c_0_61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530" name="Google Shape;1530;gc3a0f75e0c_0_612"/>
            <p:cNvSpPr txBox="1"/>
            <p:nvPr/>
          </p:nvSpPr>
          <p:spPr>
            <a:xfrm>
              <a:off x="166" y="1024"/>
              <a:ext cx="6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C</a:t>
              </a:r>
              <a:endParaRPr/>
            </a:p>
          </p:txBody>
        </p:sp>
      </p:grpSp>
      <p:grpSp>
        <p:nvGrpSpPr>
          <p:cNvPr id="1531" name="Google Shape;1531;gc3a0f75e0c_0_612"/>
          <p:cNvGrpSpPr/>
          <p:nvPr/>
        </p:nvGrpSpPr>
        <p:grpSpPr>
          <a:xfrm>
            <a:off x="7832725" y="1676400"/>
            <a:ext cx="952500" cy="750888"/>
            <a:chOff x="166" y="1024"/>
            <a:chExt cx="600" cy="473"/>
          </a:xfrm>
        </p:grpSpPr>
        <p:grpSp>
          <p:nvGrpSpPr>
            <p:cNvPr id="1532" name="Google Shape;1532;gc3a0f75e0c_0_612"/>
            <p:cNvGrpSpPr/>
            <p:nvPr/>
          </p:nvGrpSpPr>
          <p:grpSpPr>
            <a:xfrm>
              <a:off x="288" y="1272"/>
              <a:ext cx="238" cy="225"/>
              <a:chOff x="480" y="1168"/>
              <a:chExt cx="300" cy="300"/>
            </a:xfrm>
          </p:grpSpPr>
          <p:sp>
            <p:nvSpPr>
              <p:cNvPr id="1533" name="Google Shape;1533;gc3a0f75e0c_0_61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34" name="Google Shape;1534;gc3a0f75e0c_0_61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535" name="Google Shape;1535;gc3a0f75e0c_0_612"/>
            <p:cNvSpPr txBox="1"/>
            <p:nvPr/>
          </p:nvSpPr>
          <p:spPr>
            <a:xfrm>
              <a:off x="166" y="1024"/>
              <a:ext cx="6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D</a:t>
              </a:r>
              <a:endParaRPr/>
            </a:p>
          </p:txBody>
        </p:sp>
      </p:grpSp>
      <p:grpSp>
        <p:nvGrpSpPr>
          <p:cNvPr id="1536" name="Google Shape;1536;gc3a0f75e0c_0_612"/>
          <p:cNvGrpSpPr/>
          <p:nvPr/>
        </p:nvGrpSpPr>
        <p:grpSpPr>
          <a:xfrm>
            <a:off x="0" y="2901950"/>
            <a:ext cx="9164230" cy="1905000"/>
            <a:chOff x="156" y="552"/>
            <a:chExt cx="5436" cy="1200"/>
          </a:xfrm>
        </p:grpSpPr>
        <p:sp>
          <p:nvSpPr>
            <p:cNvPr descr="Granite" id="1537" name="Google Shape;1537;gc3a0f75e0c_0_612"/>
            <p:cNvSpPr txBox="1"/>
            <p:nvPr/>
          </p:nvSpPr>
          <p:spPr>
            <a:xfrm>
              <a:off x="156" y="552"/>
              <a:ext cx="5400" cy="1200"/>
            </a:xfrm>
            <a:prstGeom prst="rect">
              <a:avLst/>
            </a:prstGeom>
            <a:blipFill rotWithShape="1">
              <a:blip r:embed="rId3">
                <a:alphaModFix/>
              </a:blip>
              <a:stretch>
                <a:fillRect b="0" l="0" r="0" t="0"/>
              </a:stretch>
            </a:blip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538" name="Google Shape;1538;gc3a0f75e0c_0_612"/>
            <p:cNvCxnSpPr/>
            <p:nvPr/>
          </p:nvCxnSpPr>
          <p:spPr>
            <a:xfrm>
              <a:off x="192" y="1128"/>
              <a:ext cx="5400" cy="0"/>
            </a:xfrm>
            <a:prstGeom prst="straightConnector1">
              <a:avLst/>
            </a:prstGeom>
            <a:noFill/>
            <a:ln cap="flat" cmpd="sng" w="57150">
              <a:solidFill>
                <a:schemeClr val="dk1"/>
              </a:solidFill>
              <a:prstDash val="solid"/>
              <a:miter lim="800000"/>
              <a:headEnd len="med" w="med" type="none"/>
              <a:tailEnd len="med" w="med" type="none"/>
            </a:ln>
          </p:spPr>
        </p:cxnSp>
      </p:grpSp>
      <p:grpSp>
        <p:nvGrpSpPr>
          <p:cNvPr id="1539" name="Google Shape;1539;gc3a0f75e0c_0_612"/>
          <p:cNvGrpSpPr/>
          <p:nvPr/>
        </p:nvGrpSpPr>
        <p:grpSpPr>
          <a:xfrm>
            <a:off x="228611" y="5730875"/>
            <a:ext cx="3133713" cy="476250"/>
            <a:chOff x="144" y="3610"/>
            <a:chExt cx="1974" cy="300"/>
          </a:xfrm>
        </p:grpSpPr>
        <p:sp>
          <p:nvSpPr>
            <p:cNvPr id="1540" name="Google Shape;1540;gc3a0f75e0c_0_612"/>
            <p:cNvSpPr txBox="1"/>
            <p:nvPr/>
          </p:nvSpPr>
          <p:spPr>
            <a:xfrm>
              <a:off x="318" y="3610"/>
              <a:ext cx="18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 Bench Mark</a:t>
              </a:r>
              <a:endParaRPr/>
            </a:p>
          </p:txBody>
        </p:sp>
        <p:grpSp>
          <p:nvGrpSpPr>
            <p:cNvPr id="1541" name="Google Shape;1541;gc3a0f75e0c_0_612"/>
            <p:cNvGrpSpPr/>
            <p:nvPr/>
          </p:nvGrpSpPr>
          <p:grpSpPr>
            <a:xfrm>
              <a:off x="144" y="3640"/>
              <a:ext cx="185" cy="180"/>
              <a:chOff x="480" y="1168"/>
              <a:chExt cx="300" cy="300"/>
            </a:xfrm>
          </p:grpSpPr>
          <p:sp>
            <p:nvSpPr>
              <p:cNvPr id="1542" name="Google Shape;1542;gc3a0f75e0c_0_61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43" name="Google Shape;1543;gc3a0f75e0c_0_61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grpSp>
        <p:nvGrpSpPr>
          <p:cNvPr id="1549" name="Google Shape;1549;gc3a0f75e0c_0_645"/>
          <p:cNvGrpSpPr/>
          <p:nvPr/>
        </p:nvGrpSpPr>
        <p:grpSpPr>
          <a:xfrm>
            <a:off x="1231900" y="2212975"/>
            <a:ext cx="210649" cy="211336"/>
            <a:chOff x="480" y="1168"/>
            <a:chExt cx="300" cy="300"/>
          </a:xfrm>
        </p:grpSpPr>
        <p:sp>
          <p:nvSpPr>
            <p:cNvPr id="1550" name="Google Shape;1550;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51" name="Google Shape;1551;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552" name="Google Shape;1552;gc3a0f75e0c_0_645"/>
          <p:cNvSpPr txBox="1"/>
          <p:nvPr/>
        </p:nvSpPr>
        <p:spPr>
          <a:xfrm>
            <a:off x="3276600" y="533400"/>
            <a:ext cx="2714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mic Sans MS"/>
              <a:buNone/>
            </a:pPr>
            <a:r>
              <a:rPr b="1" i="0" lang="en-US" sz="3200" u="none">
                <a:solidFill>
                  <a:schemeClr val="dk1"/>
                </a:solidFill>
                <a:latin typeface="Comic Sans MS"/>
                <a:ea typeface="Comic Sans MS"/>
                <a:cs typeface="Comic Sans MS"/>
                <a:sym typeface="Comic Sans MS"/>
              </a:rPr>
              <a:t>Level Loop(s)</a:t>
            </a:r>
            <a:endParaRPr/>
          </a:p>
        </p:txBody>
      </p:sp>
      <p:sp>
        <p:nvSpPr>
          <p:cNvPr id="1553" name="Google Shape;1553;gc3a0f75e0c_0_645"/>
          <p:cNvSpPr txBox="1"/>
          <p:nvPr/>
        </p:nvSpPr>
        <p:spPr>
          <a:xfrm>
            <a:off x="847725" y="1755775"/>
            <a:ext cx="971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A</a:t>
            </a:r>
            <a:endParaRPr/>
          </a:p>
        </p:txBody>
      </p:sp>
      <p:grpSp>
        <p:nvGrpSpPr>
          <p:cNvPr id="1554" name="Google Shape;1554;gc3a0f75e0c_0_645"/>
          <p:cNvGrpSpPr/>
          <p:nvPr/>
        </p:nvGrpSpPr>
        <p:grpSpPr>
          <a:xfrm>
            <a:off x="2222500" y="2212975"/>
            <a:ext cx="210649" cy="211336"/>
            <a:chOff x="480" y="1168"/>
            <a:chExt cx="300" cy="300"/>
          </a:xfrm>
        </p:grpSpPr>
        <p:sp>
          <p:nvSpPr>
            <p:cNvPr id="1555" name="Google Shape;1555;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56" name="Google Shape;1556;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57" name="Google Shape;1557;gc3a0f75e0c_0_645"/>
          <p:cNvGrpSpPr/>
          <p:nvPr/>
        </p:nvGrpSpPr>
        <p:grpSpPr>
          <a:xfrm>
            <a:off x="3378200" y="2225675"/>
            <a:ext cx="210649" cy="211336"/>
            <a:chOff x="480" y="1168"/>
            <a:chExt cx="300" cy="300"/>
          </a:xfrm>
        </p:grpSpPr>
        <p:sp>
          <p:nvSpPr>
            <p:cNvPr id="1558" name="Google Shape;1558;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59" name="Google Shape;1559;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60" name="Google Shape;1560;gc3a0f75e0c_0_645"/>
          <p:cNvGrpSpPr/>
          <p:nvPr/>
        </p:nvGrpSpPr>
        <p:grpSpPr>
          <a:xfrm>
            <a:off x="4546600" y="2212975"/>
            <a:ext cx="210649" cy="211336"/>
            <a:chOff x="480" y="1168"/>
            <a:chExt cx="300" cy="300"/>
          </a:xfrm>
        </p:grpSpPr>
        <p:sp>
          <p:nvSpPr>
            <p:cNvPr id="1561" name="Google Shape;1561;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62" name="Google Shape;1562;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63" name="Google Shape;1563;gc3a0f75e0c_0_645"/>
          <p:cNvGrpSpPr/>
          <p:nvPr/>
        </p:nvGrpSpPr>
        <p:grpSpPr>
          <a:xfrm>
            <a:off x="5778500" y="2212975"/>
            <a:ext cx="210649" cy="211336"/>
            <a:chOff x="480" y="1168"/>
            <a:chExt cx="300" cy="300"/>
          </a:xfrm>
        </p:grpSpPr>
        <p:sp>
          <p:nvSpPr>
            <p:cNvPr id="1564" name="Google Shape;1564;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65" name="Google Shape;1565;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66" name="Google Shape;1566;gc3a0f75e0c_0_645"/>
          <p:cNvGrpSpPr/>
          <p:nvPr/>
        </p:nvGrpSpPr>
        <p:grpSpPr>
          <a:xfrm>
            <a:off x="7239000" y="2212975"/>
            <a:ext cx="210649" cy="211336"/>
            <a:chOff x="480" y="1168"/>
            <a:chExt cx="300" cy="300"/>
          </a:xfrm>
        </p:grpSpPr>
        <p:sp>
          <p:nvSpPr>
            <p:cNvPr id="1567" name="Google Shape;1567;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68" name="Google Shape;1568;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69" name="Google Shape;1569;gc3a0f75e0c_0_645"/>
          <p:cNvGrpSpPr/>
          <p:nvPr/>
        </p:nvGrpSpPr>
        <p:grpSpPr>
          <a:xfrm>
            <a:off x="8026400" y="2873375"/>
            <a:ext cx="210649" cy="211336"/>
            <a:chOff x="480" y="1168"/>
            <a:chExt cx="300" cy="300"/>
          </a:xfrm>
        </p:grpSpPr>
        <p:sp>
          <p:nvSpPr>
            <p:cNvPr id="1570" name="Google Shape;1570;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71" name="Google Shape;1571;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72" name="Google Shape;1572;gc3a0f75e0c_0_645"/>
          <p:cNvGrpSpPr/>
          <p:nvPr/>
        </p:nvGrpSpPr>
        <p:grpSpPr>
          <a:xfrm>
            <a:off x="7226300" y="4613275"/>
            <a:ext cx="210649" cy="211336"/>
            <a:chOff x="480" y="1168"/>
            <a:chExt cx="300" cy="300"/>
          </a:xfrm>
        </p:grpSpPr>
        <p:sp>
          <p:nvSpPr>
            <p:cNvPr id="1573" name="Google Shape;1573;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74" name="Google Shape;1574;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75" name="Google Shape;1575;gc3a0f75e0c_0_645"/>
          <p:cNvGrpSpPr/>
          <p:nvPr/>
        </p:nvGrpSpPr>
        <p:grpSpPr>
          <a:xfrm>
            <a:off x="5880100" y="4600575"/>
            <a:ext cx="210649" cy="211336"/>
            <a:chOff x="480" y="1168"/>
            <a:chExt cx="300" cy="300"/>
          </a:xfrm>
        </p:grpSpPr>
        <p:sp>
          <p:nvSpPr>
            <p:cNvPr id="1576" name="Google Shape;1576;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77" name="Google Shape;1577;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78" name="Google Shape;1578;gc3a0f75e0c_0_645"/>
          <p:cNvGrpSpPr/>
          <p:nvPr/>
        </p:nvGrpSpPr>
        <p:grpSpPr>
          <a:xfrm>
            <a:off x="4432300" y="4613275"/>
            <a:ext cx="210649" cy="211336"/>
            <a:chOff x="480" y="1168"/>
            <a:chExt cx="300" cy="300"/>
          </a:xfrm>
        </p:grpSpPr>
        <p:sp>
          <p:nvSpPr>
            <p:cNvPr id="1579" name="Google Shape;1579;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80" name="Google Shape;1580;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81" name="Google Shape;1581;gc3a0f75e0c_0_645"/>
          <p:cNvGrpSpPr/>
          <p:nvPr/>
        </p:nvGrpSpPr>
        <p:grpSpPr>
          <a:xfrm>
            <a:off x="3162300" y="4625975"/>
            <a:ext cx="210649" cy="211336"/>
            <a:chOff x="480" y="1168"/>
            <a:chExt cx="300" cy="300"/>
          </a:xfrm>
        </p:grpSpPr>
        <p:sp>
          <p:nvSpPr>
            <p:cNvPr id="1582" name="Google Shape;1582;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83" name="Google Shape;1583;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84" name="Google Shape;1584;gc3a0f75e0c_0_645"/>
          <p:cNvGrpSpPr/>
          <p:nvPr/>
        </p:nvGrpSpPr>
        <p:grpSpPr>
          <a:xfrm>
            <a:off x="2082800" y="4625975"/>
            <a:ext cx="210649" cy="211336"/>
            <a:chOff x="480" y="1168"/>
            <a:chExt cx="300" cy="300"/>
          </a:xfrm>
        </p:grpSpPr>
        <p:sp>
          <p:nvSpPr>
            <p:cNvPr id="1585" name="Google Shape;1585;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86" name="Google Shape;1586;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87" name="Google Shape;1587;gc3a0f75e0c_0_645"/>
          <p:cNvGrpSpPr/>
          <p:nvPr/>
        </p:nvGrpSpPr>
        <p:grpSpPr>
          <a:xfrm>
            <a:off x="1333500" y="4003675"/>
            <a:ext cx="210649" cy="211336"/>
            <a:chOff x="480" y="1168"/>
            <a:chExt cx="300" cy="300"/>
          </a:xfrm>
        </p:grpSpPr>
        <p:sp>
          <p:nvSpPr>
            <p:cNvPr id="1588" name="Google Shape;1588;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89" name="Google Shape;1589;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90" name="Google Shape;1590;gc3a0f75e0c_0_645"/>
          <p:cNvGrpSpPr/>
          <p:nvPr/>
        </p:nvGrpSpPr>
        <p:grpSpPr>
          <a:xfrm>
            <a:off x="1231900" y="3089275"/>
            <a:ext cx="210649" cy="211336"/>
            <a:chOff x="480" y="1168"/>
            <a:chExt cx="300" cy="300"/>
          </a:xfrm>
        </p:grpSpPr>
        <p:sp>
          <p:nvSpPr>
            <p:cNvPr id="1591" name="Google Shape;1591;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92" name="Google Shape;1592;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93" name="Google Shape;1593;gc3a0f75e0c_0_645"/>
          <p:cNvGrpSpPr/>
          <p:nvPr/>
        </p:nvGrpSpPr>
        <p:grpSpPr>
          <a:xfrm>
            <a:off x="7950200" y="3838575"/>
            <a:ext cx="210649" cy="211336"/>
            <a:chOff x="480" y="1168"/>
            <a:chExt cx="300" cy="300"/>
          </a:xfrm>
        </p:grpSpPr>
        <p:sp>
          <p:nvSpPr>
            <p:cNvPr id="1594" name="Google Shape;1594;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95" name="Google Shape;1595;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96" name="Google Shape;1596;gc3a0f75e0c_0_645"/>
          <p:cNvGrpSpPr/>
          <p:nvPr/>
        </p:nvGrpSpPr>
        <p:grpSpPr>
          <a:xfrm>
            <a:off x="4457700" y="3800475"/>
            <a:ext cx="210649" cy="211336"/>
            <a:chOff x="480" y="1168"/>
            <a:chExt cx="300" cy="300"/>
          </a:xfrm>
        </p:grpSpPr>
        <p:sp>
          <p:nvSpPr>
            <p:cNvPr id="1597" name="Google Shape;1597;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598" name="Google Shape;1598;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599" name="Google Shape;1599;gc3a0f75e0c_0_645"/>
          <p:cNvGrpSpPr/>
          <p:nvPr/>
        </p:nvGrpSpPr>
        <p:grpSpPr>
          <a:xfrm>
            <a:off x="4521200" y="3013075"/>
            <a:ext cx="210649" cy="211336"/>
            <a:chOff x="480" y="1168"/>
            <a:chExt cx="300" cy="300"/>
          </a:xfrm>
        </p:grpSpPr>
        <p:sp>
          <p:nvSpPr>
            <p:cNvPr id="1600" name="Google Shape;1600;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01" name="Google Shape;1601;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cxnSp>
        <p:nvCxnSpPr>
          <p:cNvPr id="1602" name="Google Shape;1602;gc3a0f75e0c_0_645"/>
          <p:cNvCxnSpPr/>
          <p:nvPr/>
        </p:nvCxnSpPr>
        <p:spPr>
          <a:xfrm>
            <a:off x="1447800" y="2336800"/>
            <a:ext cx="787500" cy="0"/>
          </a:xfrm>
          <a:prstGeom prst="straightConnector1">
            <a:avLst/>
          </a:prstGeom>
          <a:noFill/>
          <a:ln cap="flat" cmpd="sng" w="9525">
            <a:solidFill>
              <a:schemeClr val="dk1"/>
            </a:solidFill>
            <a:prstDash val="solid"/>
            <a:miter lim="800000"/>
            <a:headEnd len="med" w="med" type="none"/>
            <a:tailEnd len="med" w="med" type="triangle"/>
          </a:ln>
        </p:spPr>
      </p:cxnSp>
      <p:cxnSp>
        <p:nvCxnSpPr>
          <p:cNvPr id="1603" name="Google Shape;1603;gc3a0f75e0c_0_645"/>
          <p:cNvCxnSpPr/>
          <p:nvPr/>
        </p:nvCxnSpPr>
        <p:spPr>
          <a:xfrm>
            <a:off x="2438400" y="2336800"/>
            <a:ext cx="927000" cy="0"/>
          </a:xfrm>
          <a:prstGeom prst="straightConnector1">
            <a:avLst/>
          </a:prstGeom>
          <a:noFill/>
          <a:ln cap="flat" cmpd="sng" w="9525">
            <a:solidFill>
              <a:schemeClr val="dk1"/>
            </a:solidFill>
            <a:prstDash val="solid"/>
            <a:miter lim="800000"/>
            <a:headEnd len="med" w="med" type="none"/>
            <a:tailEnd len="med" w="med" type="triangle"/>
          </a:ln>
        </p:spPr>
      </p:cxnSp>
      <p:cxnSp>
        <p:nvCxnSpPr>
          <p:cNvPr id="1604" name="Google Shape;1604;gc3a0f75e0c_0_645"/>
          <p:cNvCxnSpPr/>
          <p:nvPr/>
        </p:nvCxnSpPr>
        <p:spPr>
          <a:xfrm>
            <a:off x="3594100" y="2336800"/>
            <a:ext cx="939900" cy="0"/>
          </a:xfrm>
          <a:prstGeom prst="straightConnector1">
            <a:avLst/>
          </a:prstGeom>
          <a:noFill/>
          <a:ln cap="flat" cmpd="sng" w="9525">
            <a:solidFill>
              <a:schemeClr val="dk1"/>
            </a:solidFill>
            <a:prstDash val="solid"/>
            <a:miter lim="800000"/>
            <a:headEnd len="med" w="med" type="none"/>
            <a:tailEnd len="med" w="med" type="triangle"/>
          </a:ln>
        </p:spPr>
      </p:cxnSp>
      <p:cxnSp>
        <p:nvCxnSpPr>
          <p:cNvPr id="1605" name="Google Shape;1605;gc3a0f75e0c_0_645"/>
          <p:cNvCxnSpPr/>
          <p:nvPr/>
        </p:nvCxnSpPr>
        <p:spPr>
          <a:xfrm>
            <a:off x="4762500" y="2336800"/>
            <a:ext cx="1016100" cy="0"/>
          </a:xfrm>
          <a:prstGeom prst="straightConnector1">
            <a:avLst/>
          </a:prstGeom>
          <a:noFill/>
          <a:ln cap="flat" cmpd="sng" w="9525">
            <a:solidFill>
              <a:schemeClr val="dk1"/>
            </a:solidFill>
            <a:prstDash val="solid"/>
            <a:miter lim="800000"/>
            <a:headEnd len="med" w="med" type="none"/>
            <a:tailEnd len="med" w="med" type="triangle"/>
          </a:ln>
        </p:spPr>
      </p:cxnSp>
      <p:cxnSp>
        <p:nvCxnSpPr>
          <p:cNvPr id="1606" name="Google Shape;1606;gc3a0f75e0c_0_645"/>
          <p:cNvCxnSpPr/>
          <p:nvPr/>
        </p:nvCxnSpPr>
        <p:spPr>
          <a:xfrm>
            <a:off x="5994400" y="2336800"/>
            <a:ext cx="1231800" cy="0"/>
          </a:xfrm>
          <a:prstGeom prst="straightConnector1">
            <a:avLst/>
          </a:prstGeom>
          <a:noFill/>
          <a:ln cap="flat" cmpd="sng" w="9525">
            <a:solidFill>
              <a:schemeClr val="dk1"/>
            </a:solidFill>
            <a:prstDash val="solid"/>
            <a:miter lim="800000"/>
            <a:headEnd len="med" w="med" type="none"/>
            <a:tailEnd len="med" w="med" type="triangle"/>
          </a:ln>
        </p:spPr>
      </p:cxnSp>
      <p:cxnSp>
        <p:nvCxnSpPr>
          <p:cNvPr id="1607" name="Google Shape;1607;gc3a0f75e0c_0_645"/>
          <p:cNvCxnSpPr/>
          <p:nvPr/>
        </p:nvCxnSpPr>
        <p:spPr>
          <a:xfrm>
            <a:off x="7454900" y="2425700"/>
            <a:ext cx="571500" cy="444600"/>
          </a:xfrm>
          <a:prstGeom prst="straightConnector1">
            <a:avLst/>
          </a:prstGeom>
          <a:noFill/>
          <a:ln cap="flat" cmpd="sng" w="9525">
            <a:solidFill>
              <a:schemeClr val="dk1"/>
            </a:solidFill>
            <a:prstDash val="solid"/>
            <a:miter lim="800000"/>
            <a:headEnd len="med" w="med" type="none"/>
            <a:tailEnd len="med" w="med" type="triangle"/>
          </a:ln>
        </p:spPr>
      </p:cxnSp>
      <p:cxnSp>
        <p:nvCxnSpPr>
          <p:cNvPr id="1608" name="Google Shape;1608;gc3a0f75e0c_0_645"/>
          <p:cNvCxnSpPr/>
          <p:nvPr/>
        </p:nvCxnSpPr>
        <p:spPr>
          <a:xfrm flipH="1">
            <a:off x="8064500" y="3086100"/>
            <a:ext cx="76200" cy="762000"/>
          </a:xfrm>
          <a:prstGeom prst="straightConnector1">
            <a:avLst/>
          </a:prstGeom>
          <a:noFill/>
          <a:ln cap="flat" cmpd="sng" w="9525">
            <a:solidFill>
              <a:schemeClr val="dk1"/>
            </a:solidFill>
            <a:prstDash val="solid"/>
            <a:miter lim="800000"/>
            <a:headEnd len="med" w="med" type="none"/>
            <a:tailEnd len="med" w="med" type="triangle"/>
          </a:ln>
        </p:spPr>
      </p:cxnSp>
      <p:cxnSp>
        <p:nvCxnSpPr>
          <p:cNvPr id="1609" name="Google Shape;1609;gc3a0f75e0c_0_645"/>
          <p:cNvCxnSpPr/>
          <p:nvPr/>
        </p:nvCxnSpPr>
        <p:spPr>
          <a:xfrm flipH="1">
            <a:off x="7442300" y="4064000"/>
            <a:ext cx="507900" cy="546000"/>
          </a:xfrm>
          <a:prstGeom prst="straightConnector1">
            <a:avLst/>
          </a:prstGeom>
          <a:noFill/>
          <a:ln cap="flat" cmpd="sng" w="9525">
            <a:solidFill>
              <a:schemeClr val="dk1"/>
            </a:solidFill>
            <a:prstDash val="solid"/>
            <a:miter lim="800000"/>
            <a:headEnd len="med" w="med" type="none"/>
            <a:tailEnd len="med" w="med" type="triangle"/>
          </a:ln>
        </p:spPr>
      </p:cxnSp>
      <p:cxnSp>
        <p:nvCxnSpPr>
          <p:cNvPr id="1610" name="Google Shape;1610;gc3a0f75e0c_0_645"/>
          <p:cNvCxnSpPr/>
          <p:nvPr/>
        </p:nvCxnSpPr>
        <p:spPr>
          <a:xfrm rot="10800000">
            <a:off x="6095900" y="4724400"/>
            <a:ext cx="1130400" cy="0"/>
          </a:xfrm>
          <a:prstGeom prst="straightConnector1">
            <a:avLst/>
          </a:prstGeom>
          <a:noFill/>
          <a:ln cap="flat" cmpd="sng" w="9525">
            <a:solidFill>
              <a:schemeClr val="dk1"/>
            </a:solidFill>
            <a:prstDash val="solid"/>
            <a:miter lim="800000"/>
            <a:headEnd len="med" w="med" type="none"/>
            <a:tailEnd len="med" w="med" type="triangle"/>
          </a:ln>
        </p:spPr>
      </p:cxnSp>
      <p:cxnSp>
        <p:nvCxnSpPr>
          <p:cNvPr id="1611" name="Google Shape;1611;gc3a0f75e0c_0_645"/>
          <p:cNvCxnSpPr/>
          <p:nvPr/>
        </p:nvCxnSpPr>
        <p:spPr>
          <a:xfrm rot="10800000">
            <a:off x="4648300" y="4711700"/>
            <a:ext cx="1231800" cy="0"/>
          </a:xfrm>
          <a:prstGeom prst="straightConnector1">
            <a:avLst/>
          </a:prstGeom>
          <a:noFill/>
          <a:ln cap="flat" cmpd="sng" w="9525">
            <a:solidFill>
              <a:schemeClr val="dk1"/>
            </a:solidFill>
            <a:prstDash val="solid"/>
            <a:miter lim="800000"/>
            <a:headEnd len="med" w="med" type="none"/>
            <a:tailEnd len="med" w="med" type="triangle"/>
          </a:ln>
        </p:spPr>
      </p:cxnSp>
      <p:cxnSp>
        <p:nvCxnSpPr>
          <p:cNvPr id="1612" name="Google Shape;1612;gc3a0f75e0c_0_645"/>
          <p:cNvCxnSpPr/>
          <p:nvPr/>
        </p:nvCxnSpPr>
        <p:spPr>
          <a:xfrm rot="10800000">
            <a:off x="3378100" y="4724400"/>
            <a:ext cx="1054200" cy="0"/>
          </a:xfrm>
          <a:prstGeom prst="straightConnector1">
            <a:avLst/>
          </a:prstGeom>
          <a:noFill/>
          <a:ln cap="flat" cmpd="sng" w="9525">
            <a:solidFill>
              <a:schemeClr val="dk1"/>
            </a:solidFill>
            <a:prstDash val="solid"/>
            <a:miter lim="800000"/>
            <a:headEnd len="med" w="med" type="none"/>
            <a:tailEnd len="med" w="med" type="triangle"/>
          </a:ln>
        </p:spPr>
      </p:cxnSp>
      <p:cxnSp>
        <p:nvCxnSpPr>
          <p:cNvPr id="1613" name="Google Shape;1613;gc3a0f75e0c_0_645"/>
          <p:cNvCxnSpPr/>
          <p:nvPr/>
        </p:nvCxnSpPr>
        <p:spPr>
          <a:xfrm rot="10800000">
            <a:off x="2298600" y="4737100"/>
            <a:ext cx="863700" cy="0"/>
          </a:xfrm>
          <a:prstGeom prst="straightConnector1">
            <a:avLst/>
          </a:prstGeom>
          <a:noFill/>
          <a:ln cap="flat" cmpd="sng" w="9525">
            <a:solidFill>
              <a:schemeClr val="dk1"/>
            </a:solidFill>
            <a:prstDash val="solid"/>
            <a:miter lim="800000"/>
            <a:headEnd len="med" w="med" type="none"/>
            <a:tailEnd len="med" w="med" type="triangle"/>
          </a:ln>
        </p:spPr>
      </p:cxnSp>
      <p:cxnSp>
        <p:nvCxnSpPr>
          <p:cNvPr id="1614" name="Google Shape;1614;gc3a0f75e0c_0_645"/>
          <p:cNvCxnSpPr/>
          <p:nvPr/>
        </p:nvCxnSpPr>
        <p:spPr>
          <a:xfrm rot="10800000">
            <a:off x="1549400" y="4229200"/>
            <a:ext cx="533400" cy="393600"/>
          </a:xfrm>
          <a:prstGeom prst="straightConnector1">
            <a:avLst/>
          </a:prstGeom>
          <a:noFill/>
          <a:ln cap="flat" cmpd="sng" w="9525">
            <a:solidFill>
              <a:schemeClr val="dk1"/>
            </a:solidFill>
            <a:prstDash val="solid"/>
            <a:miter lim="800000"/>
            <a:headEnd len="med" w="med" type="none"/>
            <a:tailEnd len="med" w="med" type="triangle"/>
          </a:ln>
        </p:spPr>
      </p:cxnSp>
      <p:cxnSp>
        <p:nvCxnSpPr>
          <p:cNvPr id="1615" name="Google Shape;1615;gc3a0f75e0c_0_645"/>
          <p:cNvCxnSpPr/>
          <p:nvPr/>
        </p:nvCxnSpPr>
        <p:spPr>
          <a:xfrm rot="10800000">
            <a:off x="1333500" y="3314700"/>
            <a:ext cx="114300" cy="685800"/>
          </a:xfrm>
          <a:prstGeom prst="straightConnector1">
            <a:avLst/>
          </a:prstGeom>
          <a:noFill/>
          <a:ln cap="flat" cmpd="sng" w="9525">
            <a:solidFill>
              <a:schemeClr val="dk1"/>
            </a:solidFill>
            <a:prstDash val="solid"/>
            <a:miter lim="800000"/>
            <a:headEnd len="med" w="med" type="none"/>
            <a:tailEnd len="med" w="med" type="triangle"/>
          </a:ln>
        </p:spPr>
      </p:cxnSp>
      <p:cxnSp>
        <p:nvCxnSpPr>
          <p:cNvPr id="1616" name="Google Shape;1616;gc3a0f75e0c_0_645"/>
          <p:cNvCxnSpPr/>
          <p:nvPr/>
        </p:nvCxnSpPr>
        <p:spPr>
          <a:xfrm rot="10800000">
            <a:off x="1333400" y="2425800"/>
            <a:ext cx="25500" cy="660300"/>
          </a:xfrm>
          <a:prstGeom prst="straightConnector1">
            <a:avLst/>
          </a:prstGeom>
          <a:noFill/>
          <a:ln cap="flat" cmpd="sng" w="9525">
            <a:solidFill>
              <a:schemeClr val="dk1"/>
            </a:solidFill>
            <a:prstDash val="solid"/>
            <a:miter lim="800000"/>
            <a:headEnd len="med" w="med" type="none"/>
            <a:tailEnd len="med" w="med" type="triangle"/>
          </a:ln>
        </p:spPr>
      </p:cxnSp>
      <p:cxnSp>
        <p:nvCxnSpPr>
          <p:cNvPr id="1617" name="Google Shape;1617;gc3a0f75e0c_0_645"/>
          <p:cNvCxnSpPr/>
          <p:nvPr/>
        </p:nvCxnSpPr>
        <p:spPr>
          <a:xfrm flipH="1" rot="10800000">
            <a:off x="4546600" y="4026000"/>
            <a:ext cx="12600" cy="584100"/>
          </a:xfrm>
          <a:prstGeom prst="straightConnector1">
            <a:avLst/>
          </a:prstGeom>
          <a:noFill/>
          <a:ln cap="flat" cmpd="sng" w="9525">
            <a:solidFill>
              <a:schemeClr val="dk1"/>
            </a:solidFill>
            <a:prstDash val="solid"/>
            <a:miter lim="800000"/>
            <a:headEnd len="med" w="med" type="none"/>
            <a:tailEnd len="med" w="med" type="triangle"/>
          </a:ln>
        </p:spPr>
      </p:cxnSp>
      <p:cxnSp>
        <p:nvCxnSpPr>
          <p:cNvPr id="1618" name="Google Shape;1618;gc3a0f75e0c_0_645"/>
          <p:cNvCxnSpPr/>
          <p:nvPr/>
        </p:nvCxnSpPr>
        <p:spPr>
          <a:xfrm flipH="1" rot="10800000">
            <a:off x="4559300" y="3251200"/>
            <a:ext cx="63600" cy="571500"/>
          </a:xfrm>
          <a:prstGeom prst="straightConnector1">
            <a:avLst/>
          </a:prstGeom>
          <a:noFill/>
          <a:ln cap="flat" cmpd="sng" w="9525">
            <a:solidFill>
              <a:schemeClr val="dk1"/>
            </a:solidFill>
            <a:prstDash val="solid"/>
            <a:miter lim="800000"/>
            <a:headEnd len="med" w="med" type="none"/>
            <a:tailEnd len="med" w="med" type="triangle"/>
          </a:ln>
        </p:spPr>
      </p:cxnSp>
      <p:cxnSp>
        <p:nvCxnSpPr>
          <p:cNvPr id="1619" name="Google Shape;1619;gc3a0f75e0c_0_645"/>
          <p:cNvCxnSpPr/>
          <p:nvPr/>
        </p:nvCxnSpPr>
        <p:spPr>
          <a:xfrm flipH="1" rot="10800000">
            <a:off x="4635500" y="2438400"/>
            <a:ext cx="25500" cy="571500"/>
          </a:xfrm>
          <a:prstGeom prst="straightConnector1">
            <a:avLst/>
          </a:prstGeom>
          <a:noFill/>
          <a:ln cap="flat" cmpd="sng" w="9525">
            <a:solidFill>
              <a:schemeClr val="dk1"/>
            </a:solidFill>
            <a:prstDash val="solid"/>
            <a:miter lim="800000"/>
            <a:headEnd len="med" w="med" type="none"/>
            <a:tailEnd len="med" w="med" type="triangle"/>
          </a:ln>
        </p:spPr>
      </p:cxnSp>
      <p:sp>
        <p:nvSpPr>
          <p:cNvPr id="1620" name="Google Shape;1620;gc3a0f75e0c_0_645"/>
          <p:cNvSpPr txBox="1"/>
          <p:nvPr/>
        </p:nvSpPr>
        <p:spPr>
          <a:xfrm>
            <a:off x="4225925" y="1704975"/>
            <a:ext cx="971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D</a:t>
            </a:r>
            <a:endParaRPr/>
          </a:p>
        </p:txBody>
      </p:sp>
      <p:sp>
        <p:nvSpPr>
          <p:cNvPr id="1621" name="Google Shape;1621;gc3a0f75e0c_0_645"/>
          <p:cNvSpPr txBox="1"/>
          <p:nvPr/>
        </p:nvSpPr>
        <p:spPr>
          <a:xfrm>
            <a:off x="4111625" y="4854575"/>
            <a:ext cx="954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L</a:t>
            </a:r>
            <a:endParaRPr/>
          </a:p>
        </p:txBody>
      </p:sp>
      <p:sp>
        <p:nvSpPr>
          <p:cNvPr id="1622" name="Google Shape;1622;gc3a0f75e0c_0_645"/>
          <p:cNvSpPr txBox="1"/>
          <p:nvPr/>
        </p:nvSpPr>
        <p:spPr>
          <a:xfrm>
            <a:off x="2028825" y="1954212"/>
            <a:ext cx="570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B</a:t>
            </a:r>
            <a:endParaRPr/>
          </a:p>
        </p:txBody>
      </p:sp>
      <p:sp>
        <p:nvSpPr>
          <p:cNvPr id="1623" name="Google Shape;1623;gc3a0f75e0c_0_645"/>
          <p:cNvSpPr txBox="1"/>
          <p:nvPr/>
        </p:nvSpPr>
        <p:spPr>
          <a:xfrm>
            <a:off x="4759325" y="2995612"/>
            <a:ext cx="577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R</a:t>
            </a:r>
            <a:endParaRPr/>
          </a:p>
        </p:txBody>
      </p:sp>
      <p:sp>
        <p:nvSpPr>
          <p:cNvPr id="1624" name="Google Shape;1624;gc3a0f75e0c_0_645"/>
          <p:cNvSpPr txBox="1"/>
          <p:nvPr/>
        </p:nvSpPr>
        <p:spPr>
          <a:xfrm>
            <a:off x="4708525" y="3783012"/>
            <a:ext cx="5523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S</a:t>
            </a:r>
            <a:endParaRPr/>
          </a:p>
        </p:txBody>
      </p:sp>
      <p:sp>
        <p:nvSpPr>
          <p:cNvPr id="1625" name="Google Shape;1625;gc3a0f75e0c_0_645"/>
          <p:cNvSpPr txBox="1"/>
          <p:nvPr/>
        </p:nvSpPr>
        <p:spPr>
          <a:xfrm>
            <a:off x="5711825" y="4849812"/>
            <a:ext cx="587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K</a:t>
            </a:r>
            <a:endParaRPr/>
          </a:p>
        </p:txBody>
      </p:sp>
      <p:sp>
        <p:nvSpPr>
          <p:cNvPr id="1626" name="Google Shape;1626;gc3a0f75e0c_0_645"/>
          <p:cNvSpPr txBox="1"/>
          <p:nvPr/>
        </p:nvSpPr>
        <p:spPr>
          <a:xfrm>
            <a:off x="7070725" y="4862512"/>
            <a:ext cx="5445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J</a:t>
            </a:r>
            <a:endParaRPr/>
          </a:p>
        </p:txBody>
      </p:sp>
      <p:sp>
        <p:nvSpPr>
          <p:cNvPr id="1627" name="Google Shape;1627;gc3a0f75e0c_0_645"/>
          <p:cNvSpPr txBox="1"/>
          <p:nvPr/>
        </p:nvSpPr>
        <p:spPr>
          <a:xfrm>
            <a:off x="8201025" y="3808412"/>
            <a:ext cx="587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H</a:t>
            </a:r>
            <a:endParaRPr/>
          </a:p>
        </p:txBody>
      </p:sp>
      <p:sp>
        <p:nvSpPr>
          <p:cNvPr id="1628" name="Google Shape;1628;gc3a0f75e0c_0_645"/>
          <p:cNvSpPr txBox="1"/>
          <p:nvPr/>
        </p:nvSpPr>
        <p:spPr>
          <a:xfrm>
            <a:off x="8277225" y="2868612"/>
            <a:ext cx="587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G</a:t>
            </a:r>
            <a:endParaRPr/>
          </a:p>
        </p:txBody>
      </p:sp>
      <p:sp>
        <p:nvSpPr>
          <p:cNvPr id="1629" name="Google Shape;1629;gc3a0f75e0c_0_645"/>
          <p:cNvSpPr txBox="1"/>
          <p:nvPr/>
        </p:nvSpPr>
        <p:spPr>
          <a:xfrm>
            <a:off x="7058025" y="1928812"/>
            <a:ext cx="561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F</a:t>
            </a:r>
            <a:endParaRPr/>
          </a:p>
        </p:txBody>
      </p:sp>
      <p:sp>
        <p:nvSpPr>
          <p:cNvPr id="1630" name="Google Shape;1630;gc3a0f75e0c_0_645"/>
          <p:cNvSpPr txBox="1"/>
          <p:nvPr/>
        </p:nvSpPr>
        <p:spPr>
          <a:xfrm>
            <a:off x="5572125" y="1941512"/>
            <a:ext cx="570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E</a:t>
            </a:r>
            <a:endParaRPr/>
          </a:p>
        </p:txBody>
      </p:sp>
      <p:sp>
        <p:nvSpPr>
          <p:cNvPr id="1631" name="Google Shape;1631;gc3a0f75e0c_0_645"/>
          <p:cNvSpPr txBox="1"/>
          <p:nvPr/>
        </p:nvSpPr>
        <p:spPr>
          <a:xfrm>
            <a:off x="3184525" y="1941512"/>
            <a:ext cx="577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C</a:t>
            </a:r>
            <a:endParaRPr/>
          </a:p>
        </p:txBody>
      </p:sp>
      <p:sp>
        <p:nvSpPr>
          <p:cNvPr id="1632" name="Google Shape;1632;gc3a0f75e0c_0_645"/>
          <p:cNvSpPr txBox="1"/>
          <p:nvPr/>
        </p:nvSpPr>
        <p:spPr>
          <a:xfrm>
            <a:off x="2994025" y="4875212"/>
            <a:ext cx="612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M</a:t>
            </a:r>
            <a:endParaRPr/>
          </a:p>
        </p:txBody>
      </p:sp>
      <p:sp>
        <p:nvSpPr>
          <p:cNvPr id="1633" name="Google Shape;1633;gc3a0f75e0c_0_645"/>
          <p:cNvSpPr txBox="1"/>
          <p:nvPr/>
        </p:nvSpPr>
        <p:spPr>
          <a:xfrm>
            <a:off x="1901825" y="4887912"/>
            <a:ext cx="577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N</a:t>
            </a:r>
            <a:endParaRPr/>
          </a:p>
        </p:txBody>
      </p:sp>
      <p:sp>
        <p:nvSpPr>
          <p:cNvPr id="1634" name="Google Shape;1634;gc3a0f75e0c_0_645"/>
          <p:cNvSpPr txBox="1"/>
          <p:nvPr/>
        </p:nvSpPr>
        <p:spPr>
          <a:xfrm>
            <a:off x="746125" y="3973512"/>
            <a:ext cx="5619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P</a:t>
            </a:r>
            <a:endParaRPr/>
          </a:p>
        </p:txBody>
      </p:sp>
      <p:sp>
        <p:nvSpPr>
          <p:cNvPr id="1635" name="Google Shape;1635;gc3a0f75e0c_0_645"/>
          <p:cNvSpPr txBox="1"/>
          <p:nvPr/>
        </p:nvSpPr>
        <p:spPr>
          <a:xfrm>
            <a:off x="644525" y="3071812"/>
            <a:ext cx="587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Q</a:t>
            </a:r>
            <a:endParaRPr/>
          </a:p>
        </p:txBody>
      </p:sp>
      <p:grpSp>
        <p:nvGrpSpPr>
          <p:cNvPr id="1636" name="Google Shape;1636;gc3a0f75e0c_0_645"/>
          <p:cNvGrpSpPr/>
          <p:nvPr/>
        </p:nvGrpSpPr>
        <p:grpSpPr>
          <a:xfrm>
            <a:off x="406428" y="5743575"/>
            <a:ext cx="3571847" cy="593725"/>
            <a:chOff x="256" y="3618"/>
            <a:chExt cx="2250" cy="374"/>
          </a:xfrm>
        </p:grpSpPr>
        <p:sp>
          <p:nvSpPr>
            <p:cNvPr id="1637" name="Google Shape;1637;gc3a0f75e0c_0_645"/>
            <p:cNvSpPr txBox="1"/>
            <p:nvPr/>
          </p:nvSpPr>
          <p:spPr>
            <a:xfrm>
              <a:off x="406" y="3618"/>
              <a:ext cx="2100" cy="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 Bench Mark</a:t>
              </a:r>
              <a:endParaRPr/>
            </a:p>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       = Forward Running</a:t>
              </a:r>
              <a:endParaRPr/>
            </a:p>
          </p:txBody>
        </p:sp>
        <p:cxnSp>
          <p:nvCxnSpPr>
            <p:cNvPr id="1638" name="Google Shape;1638;gc3a0f75e0c_0_645"/>
            <p:cNvCxnSpPr/>
            <p:nvPr/>
          </p:nvCxnSpPr>
          <p:spPr>
            <a:xfrm>
              <a:off x="472" y="3992"/>
              <a:ext cx="300" cy="0"/>
            </a:xfrm>
            <a:prstGeom prst="straightConnector1">
              <a:avLst/>
            </a:prstGeom>
            <a:noFill/>
            <a:ln cap="flat" cmpd="sng" w="9525">
              <a:solidFill>
                <a:schemeClr val="dk1"/>
              </a:solidFill>
              <a:prstDash val="solid"/>
              <a:miter lim="800000"/>
              <a:headEnd len="med" w="med" type="none"/>
              <a:tailEnd len="med" w="med" type="triangle"/>
            </a:ln>
          </p:spPr>
        </p:cxnSp>
        <p:grpSp>
          <p:nvGrpSpPr>
            <p:cNvPr id="1639" name="Google Shape;1639;gc3a0f75e0c_0_645"/>
            <p:cNvGrpSpPr/>
            <p:nvPr/>
          </p:nvGrpSpPr>
          <p:grpSpPr>
            <a:xfrm>
              <a:off x="256" y="3680"/>
              <a:ext cx="162" cy="150"/>
              <a:chOff x="480" y="1168"/>
              <a:chExt cx="300" cy="300"/>
            </a:xfrm>
          </p:grpSpPr>
          <p:sp>
            <p:nvSpPr>
              <p:cNvPr id="1640" name="Google Shape;1640;gc3a0f75e0c_0_645"/>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41" name="Google Shape;1641;gc3a0f75e0c_0_645"/>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6" name="Shape 1646"/>
        <p:cNvGrpSpPr/>
        <p:nvPr/>
      </p:nvGrpSpPr>
      <p:grpSpPr>
        <a:xfrm>
          <a:off x="0" y="0"/>
          <a:ext cx="0" cy="0"/>
          <a:chOff x="0" y="0"/>
          <a:chExt cx="0" cy="0"/>
        </a:xfrm>
      </p:grpSpPr>
      <p:grpSp>
        <p:nvGrpSpPr>
          <p:cNvPr id="1647" name="Google Shape;1647;gc3a0f75e0c_0_742"/>
          <p:cNvGrpSpPr/>
          <p:nvPr/>
        </p:nvGrpSpPr>
        <p:grpSpPr>
          <a:xfrm>
            <a:off x="1231900" y="2212975"/>
            <a:ext cx="210649" cy="211336"/>
            <a:chOff x="480" y="1168"/>
            <a:chExt cx="300" cy="300"/>
          </a:xfrm>
        </p:grpSpPr>
        <p:sp>
          <p:nvSpPr>
            <p:cNvPr id="1648" name="Google Shape;1648;gc3a0f75e0c_0_74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49" name="Google Shape;1649;gc3a0f75e0c_0_74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650" name="Google Shape;1650;gc3a0f75e0c_0_742"/>
          <p:cNvSpPr txBox="1"/>
          <p:nvPr/>
        </p:nvSpPr>
        <p:spPr>
          <a:xfrm>
            <a:off x="3352800" y="533400"/>
            <a:ext cx="2254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mic Sans MS"/>
              <a:buNone/>
            </a:pPr>
            <a:r>
              <a:rPr b="1" i="0" lang="en-US" sz="3200" u="none">
                <a:solidFill>
                  <a:schemeClr val="dk1"/>
                </a:solidFill>
                <a:latin typeface="Comic Sans MS"/>
                <a:ea typeface="Comic Sans MS"/>
                <a:cs typeface="Comic Sans MS"/>
                <a:sym typeface="Comic Sans MS"/>
              </a:rPr>
              <a:t>Level Spur</a:t>
            </a:r>
            <a:endParaRPr/>
          </a:p>
        </p:txBody>
      </p:sp>
      <p:sp>
        <p:nvSpPr>
          <p:cNvPr id="1651" name="Google Shape;1651;gc3a0f75e0c_0_742"/>
          <p:cNvSpPr txBox="1"/>
          <p:nvPr/>
        </p:nvSpPr>
        <p:spPr>
          <a:xfrm>
            <a:off x="1089025" y="1916112"/>
            <a:ext cx="577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A</a:t>
            </a:r>
            <a:endParaRPr/>
          </a:p>
        </p:txBody>
      </p:sp>
      <p:grpSp>
        <p:nvGrpSpPr>
          <p:cNvPr id="1652" name="Google Shape;1652;gc3a0f75e0c_0_742"/>
          <p:cNvGrpSpPr/>
          <p:nvPr/>
        </p:nvGrpSpPr>
        <p:grpSpPr>
          <a:xfrm>
            <a:off x="2222500" y="2212975"/>
            <a:ext cx="210649" cy="211336"/>
            <a:chOff x="480" y="1168"/>
            <a:chExt cx="300" cy="300"/>
          </a:xfrm>
        </p:grpSpPr>
        <p:sp>
          <p:nvSpPr>
            <p:cNvPr id="1653" name="Google Shape;1653;gc3a0f75e0c_0_74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54" name="Google Shape;1654;gc3a0f75e0c_0_74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655" name="Google Shape;1655;gc3a0f75e0c_0_742"/>
          <p:cNvGrpSpPr/>
          <p:nvPr/>
        </p:nvGrpSpPr>
        <p:grpSpPr>
          <a:xfrm>
            <a:off x="3378200" y="2225675"/>
            <a:ext cx="210649" cy="211336"/>
            <a:chOff x="480" y="1168"/>
            <a:chExt cx="300" cy="300"/>
          </a:xfrm>
        </p:grpSpPr>
        <p:sp>
          <p:nvSpPr>
            <p:cNvPr id="1656" name="Google Shape;1656;gc3a0f75e0c_0_74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57" name="Google Shape;1657;gc3a0f75e0c_0_74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658" name="Google Shape;1658;gc3a0f75e0c_0_742"/>
          <p:cNvGrpSpPr/>
          <p:nvPr/>
        </p:nvGrpSpPr>
        <p:grpSpPr>
          <a:xfrm>
            <a:off x="4546600" y="2212975"/>
            <a:ext cx="210649" cy="211336"/>
            <a:chOff x="480" y="1168"/>
            <a:chExt cx="300" cy="300"/>
          </a:xfrm>
        </p:grpSpPr>
        <p:sp>
          <p:nvSpPr>
            <p:cNvPr id="1659" name="Google Shape;1659;gc3a0f75e0c_0_74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60" name="Google Shape;1660;gc3a0f75e0c_0_74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661" name="Google Shape;1661;gc3a0f75e0c_0_742"/>
          <p:cNvGrpSpPr/>
          <p:nvPr/>
        </p:nvGrpSpPr>
        <p:grpSpPr>
          <a:xfrm>
            <a:off x="5778500" y="2212975"/>
            <a:ext cx="210649" cy="211336"/>
            <a:chOff x="480" y="1168"/>
            <a:chExt cx="300" cy="300"/>
          </a:xfrm>
        </p:grpSpPr>
        <p:sp>
          <p:nvSpPr>
            <p:cNvPr id="1662" name="Google Shape;1662;gc3a0f75e0c_0_74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63" name="Google Shape;1663;gc3a0f75e0c_0_74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664" name="Google Shape;1664;gc3a0f75e0c_0_742"/>
          <p:cNvGrpSpPr/>
          <p:nvPr/>
        </p:nvGrpSpPr>
        <p:grpSpPr>
          <a:xfrm>
            <a:off x="7239000" y="2212975"/>
            <a:ext cx="210649" cy="211336"/>
            <a:chOff x="480" y="1168"/>
            <a:chExt cx="300" cy="300"/>
          </a:xfrm>
        </p:grpSpPr>
        <p:sp>
          <p:nvSpPr>
            <p:cNvPr id="1665" name="Google Shape;1665;gc3a0f75e0c_0_74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66" name="Google Shape;1666;gc3a0f75e0c_0_74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667" name="Google Shape;1667;gc3a0f75e0c_0_742"/>
          <p:cNvGrpSpPr/>
          <p:nvPr/>
        </p:nvGrpSpPr>
        <p:grpSpPr>
          <a:xfrm>
            <a:off x="4432300" y="4613275"/>
            <a:ext cx="210649" cy="211336"/>
            <a:chOff x="480" y="1168"/>
            <a:chExt cx="300" cy="300"/>
          </a:xfrm>
        </p:grpSpPr>
        <p:sp>
          <p:nvSpPr>
            <p:cNvPr id="1668" name="Google Shape;1668;gc3a0f75e0c_0_74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69" name="Google Shape;1669;gc3a0f75e0c_0_74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670" name="Google Shape;1670;gc3a0f75e0c_0_742"/>
          <p:cNvGrpSpPr/>
          <p:nvPr/>
        </p:nvGrpSpPr>
        <p:grpSpPr>
          <a:xfrm>
            <a:off x="4457700" y="3800475"/>
            <a:ext cx="210649" cy="211336"/>
            <a:chOff x="480" y="1168"/>
            <a:chExt cx="300" cy="300"/>
          </a:xfrm>
        </p:grpSpPr>
        <p:sp>
          <p:nvSpPr>
            <p:cNvPr id="1671" name="Google Shape;1671;gc3a0f75e0c_0_74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72" name="Google Shape;1672;gc3a0f75e0c_0_74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673" name="Google Shape;1673;gc3a0f75e0c_0_742"/>
          <p:cNvGrpSpPr/>
          <p:nvPr/>
        </p:nvGrpSpPr>
        <p:grpSpPr>
          <a:xfrm>
            <a:off x="4521200" y="3013075"/>
            <a:ext cx="210649" cy="211336"/>
            <a:chOff x="480" y="1168"/>
            <a:chExt cx="300" cy="300"/>
          </a:xfrm>
        </p:grpSpPr>
        <p:sp>
          <p:nvSpPr>
            <p:cNvPr id="1674" name="Google Shape;1674;gc3a0f75e0c_0_74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75" name="Google Shape;1675;gc3a0f75e0c_0_74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cxnSp>
        <p:nvCxnSpPr>
          <p:cNvPr id="1676" name="Google Shape;1676;gc3a0f75e0c_0_742"/>
          <p:cNvCxnSpPr/>
          <p:nvPr/>
        </p:nvCxnSpPr>
        <p:spPr>
          <a:xfrm>
            <a:off x="2438400" y="2289175"/>
            <a:ext cx="927000" cy="0"/>
          </a:xfrm>
          <a:prstGeom prst="straightConnector1">
            <a:avLst/>
          </a:prstGeom>
          <a:noFill/>
          <a:ln cap="flat" cmpd="sng" w="19050">
            <a:solidFill>
              <a:schemeClr val="dk1"/>
            </a:solidFill>
            <a:prstDash val="solid"/>
            <a:miter lim="800000"/>
            <a:headEnd len="med" w="med" type="none"/>
            <a:tailEnd len="med" w="med" type="triangle"/>
          </a:ln>
        </p:spPr>
      </p:cxnSp>
      <p:cxnSp>
        <p:nvCxnSpPr>
          <p:cNvPr id="1677" name="Google Shape;1677;gc3a0f75e0c_0_742"/>
          <p:cNvCxnSpPr/>
          <p:nvPr/>
        </p:nvCxnSpPr>
        <p:spPr>
          <a:xfrm>
            <a:off x="3594100" y="2289175"/>
            <a:ext cx="939900" cy="0"/>
          </a:xfrm>
          <a:prstGeom prst="straightConnector1">
            <a:avLst/>
          </a:prstGeom>
          <a:noFill/>
          <a:ln cap="flat" cmpd="sng" w="19050">
            <a:solidFill>
              <a:schemeClr val="dk1"/>
            </a:solidFill>
            <a:prstDash val="solid"/>
            <a:miter lim="800000"/>
            <a:headEnd len="med" w="med" type="none"/>
            <a:tailEnd len="med" w="med" type="triangle"/>
          </a:ln>
        </p:spPr>
      </p:cxnSp>
      <p:cxnSp>
        <p:nvCxnSpPr>
          <p:cNvPr id="1678" name="Google Shape;1678;gc3a0f75e0c_0_742"/>
          <p:cNvCxnSpPr/>
          <p:nvPr/>
        </p:nvCxnSpPr>
        <p:spPr>
          <a:xfrm>
            <a:off x="4767262" y="2284412"/>
            <a:ext cx="1016100" cy="0"/>
          </a:xfrm>
          <a:prstGeom prst="straightConnector1">
            <a:avLst/>
          </a:prstGeom>
          <a:noFill/>
          <a:ln cap="flat" cmpd="sng" w="19050">
            <a:solidFill>
              <a:schemeClr val="dk1"/>
            </a:solidFill>
            <a:prstDash val="solid"/>
            <a:miter lim="800000"/>
            <a:headEnd len="med" w="med" type="none"/>
            <a:tailEnd len="med" w="med" type="triangle"/>
          </a:ln>
        </p:spPr>
      </p:cxnSp>
      <p:cxnSp>
        <p:nvCxnSpPr>
          <p:cNvPr id="1679" name="Google Shape;1679;gc3a0f75e0c_0_742"/>
          <p:cNvCxnSpPr/>
          <p:nvPr/>
        </p:nvCxnSpPr>
        <p:spPr>
          <a:xfrm>
            <a:off x="5994400" y="2289175"/>
            <a:ext cx="1231800" cy="0"/>
          </a:xfrm>
          <a:prstGeom prst="straightConnector1">
            <a:avLst/>
          </a:prstGeom>
          <a:noFill/>
          <a:ln cap="flat" cmpd="sng" w="19050">
            <a:solidFill>
              <a:schemeClr val="dk1"/>
            </a:solidFill>
            <a:prstDash val="solid"/>
            <a:miter lim="800000"/>
            <a:headEnd len="med" w="med" type="none"/>
            <a:tailEnd len="med" w="med" type="triangle"/>
          </a:ln>
        </p:spPr>
      </p:cxnSp>
      <p:cxnSp>
        <p:nvCxnSpPr>
          <p:cNvPr id="1680" name="Google Shape;1680;gc3a0f75e0c_0_742"/>
          <p:cNvCxnSpPr/>
          <p:nvPr/>
        </p:nvCxnSpPr>
        <p:spPr>
          <a:xfrm flipH="1" rot="10800000">
            <a:off x="4508500" y="4021237"/>
            <a:ext cx="12600" cy="584100"/>
          </a:xfrm>
          <a:prstGeom prst="straightConnector1">
            <a:avLst/>
          </a:prstGeom>
          <a:noFill/>
          <a:ln cap="flat" cmpd="sng" w="19050">
            <a:solidFill>
              <a:schemeClr val="dk1"/>
            </a:solidFill>
            <a:prstDash val="solid"/>
            <a:miter lim="800000"/>
            <a:headEnd len="med" w="med" type="triangle"/>
            <a:tailEnd len="med" w="med" type="none"/>
          </a:ln>
        </p:spPr>
      </p:cxnSp>
      <p:cxnSp>
        <p:nvCxnSpPr>
          <p:cNvPr id="1681" name="Google Shape;1681;gc3a0f75e0c_0_742"/>
          <p:cNvCxnSpPr/>
          <p:nvPr/>
        </p:nvCxnSpPr>
        <p:spPr>
          <a:xfrm flipH="1" rot="10800000">
            <a:off x="4535487" y="3246549"/>
            <a:ext cx="63600" cy="557100"/>
          </a:xfrm>
          <a:prstGeom prst="straightConnector1">
            <a:avLst/>
          </a:prstGeom>
          <a:noFill/>
          <a:ln cap="flat" cmpd="sng" w="19050">
            <a:solidFill>
              <a:schemeClr val="dk1"/>
            </a:solidFill>
            <a:prstDash val="solid"/>
            <a:miter lim="800000"/>
            <a:headEnd len="med" w="med" type="triangle"/>
            <a:tailEnd len="med" w="med" type="none"/>
          </a:ln>
        </p:spPr>
      </p:cxnSp>
      <p:cxnSp>
        <p:nvCxnSpPr>
          <p:cNvPr id="1682" name="Google Shape;1682;gc3a0f75e0c_0_742"/>
          <p:cNvCxnSpPr/>
          <p:nvPr/>
        </p:nvCxnSpPr>
        <p:spPr>
          <a:xfrm flipH="1" rot="10800000">
            <a:off x="4597400" y="2438400"/>
            <a:ext cx="25500" cy="571500"/>
          </a:xfrm>
          <a:prstGeom prst="straightConnector1">
            <a:avLst/>
          </a:prstGeom>
          <a:noFill/>
          <a:ln cap="flat" cmpd="sng" w="19050">
            <a:solidFill>
              <a:schemeClr val="dk1"/>
            </a:solidFill>
            <a:prstDash val="solid"/>
            <a:miter lim="800000"/>
            <a:headEnd len="med" w="med" type="triangle"/>
            <a:tailEnd len="med" w="med" type="none"/>
          </a:ln>
        </p:spPr>
      </p:cxnSp>
      <p:sp>
        <p:nvSpPr>
          <p:cNvPr id="1683" name="Google Shape;1683;gc3a0f75e0c_0_742"/>
          <p:cNvSpPr txBox="1"/>
          <p:nvPr/>
        </p:nvSpPr>
        <p:spPr>
          <a:xfrm>
            <a:off x="4225925" y="1704975"/>
            <a:ext cx="971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D</a:t>
            </a:r>
            <a:endParaRPr/>
          </a:p>
        </p:txBody>
      </p:sp>
      <p:sp>
        <p:nvSpPr>
          <p:cNvPr id="1684" name="Google Shape;1684;gc3a0f75e0c_0_742"/>
          <p:cNvSpPr txBox="1"/>
          <p:nvPr/>
        </p:nvSpPr>
        <p:spPr>
          <a:xfrm>
            <a:off x="4111625" y="4854575"/>
            <a:ext cx="920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BM S</a:t>
            </a:r>
            <a:endParaRPr/>
          </a:p>
        </p:txBody>
      </p:sp>
      <p:sp>
        <p:nvSpPr>
          <p:cNvPr id="1685" name="Google Shape;1685;gc3a0f75e0c_0_742"/>
          <p:cNvSpPr txBox="1"/>
          <p:nvPr/>
        </p:nvSpPr>
        <p:spPr>
          <a:xfrm>
            <a:off x="2066925" y="1916112"/>
            <a:ext cx="570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B</a:t>
            </a:r>
            <a:endParaRPr/>
          </a:p>
        </p:txBody>
      </p:sp>
      <p:sp>
        <p:nvSpPr>
          <p:cNvPr id="1686" name="Google Shape;1686;gc3a0f75e0c_0_742"/>
          <p:cNvSpPr txBox="1"/>
          <p:nvPr/>
        </p:nvSpPr>
        <p:spPr>
          <a:xfrm>
            <a:off x="4759325" y="2995612"/>
            <a:ext cx="577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R</a:t>
            </a:r>
            <a:endParaRPr/>
          </a:p>
        </p:txBody>
      </p:sp>
      <p:sp>
        <p:nvSpPr>
          <p:cNvPr id="1687" name="Google Shape;1687;gc3a0f75e0c_0_742"/>
          <p:cNvSpPr txBox="1"/>
          <p:nvPr/>
        </p:nvSpPr>
        <p:spPr>
          <a:xfrm>
            <a:off x="4708525" y="3783012"/>
            <a:ext cx="570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T</a:t>
            </a:r>
            <a:endParaRPr/>
          </a:p>
        </p:txBody>
      </p:sp>
      <p:sp>
        <p:nvSpPr>
          <p:cNvPr id="1688" name="Google Shape;1688;gc3a0f75e0c_0_742"/>
          <p:cNvSpPr txBox="1"/>
          <p:nvPr/>
        </p:nvSpPr>
        <p:spPr>
          <a:xfrm>
            <a:off x="7058025" y="1928812"/>
            <a:ext cx="561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F</a:t>
            </a:r>
            <a:endParaRPr/>
          </a:p>
        </p:txBody>
      </p:sp>
      <p:sp>
        <p:nvSpPr>
          <p:cNvPr id="1689" name="Google Shape;1689;gc3a0f75e0c_0_742"/>
          <p:cNvSpPr txBox="1"/>
          <p:nvPr/>
        </p:nvSpPr>
        <p:spPr>
          <a:xfrm>
            <a:off x="5572125" y="1941512"/>
            <a:ext cx="570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E</a:t>
            </a:r>
            <a:endParaRPr/>
          </a:p>
        </p:txBody>
      </p:sp>
      <p:sp>
        <p:nvSpPr>
          <p:cNvPr id="1690" name="Google Shape;1690;gc3a0f75e0c_0_742"/>
          <p:cNvSpPr txBox="1"/>
          <p:nvPr/>
        </p:nvSpPr>
        <p:spPr>
          <a:xfrm>
            <a:off x="3184525" y="1941512"/>
            <a:ext cx="577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C</a:t>
            </a:r>
            <a:endParaRPr/>
          </a:p>
        </p:txBody>
      </p:sp>
      <p:cxnSp>
        <p:nvCxnSpPr>
          <p:cNvPr id="1691" name="Google Shape;1691;gc3a0f75e0c_0_742"/>
          <p:cNvCxnSpPr/>
          <p:nvPr/>
        </p:nvCxnSpPr>
        <p:spPr>
          <a:xfrm>
            <a:off x="1447800" y="2276475"/>
            <a:ext cx="774600" cy="0"/>
          </a:xfrm>
          <a:prstGeom prst="straightConnector1">
            <a:avLst/>
          </a:prstGeom>
          <a:noFill/>
          <a:ln cap="flat" cmpd="sng" w="19050">
            <a:solidFill>
              <a:schemeClr val="dk1"/>
            </a:solidFill>
            <a:prstDash val="solid"/>
            <a:miter lim="800000"/>
            <a:headEnd len="med" w="med" type="none"/>
            <a:tailEnd len="med" w="med" type="triangle"/>
          </a:ln>
        </p:spPr>
      </p:cxnSp>
      <p:grpSp>
        <p:nvGrpSpPr>
          <p:cNvPr id="1692" name="Google Shape;1692;gc3a0f75e0c_0_742"/>
          <p:cNvGrpSpPr/>
          <p:nvPr/>
        </p:nvGrpSpPr>
        <p:grpSpPr>
          <a:xfrm>
            <a:off x="292100" y="2200275"/>
            <a:ext cx="210649" cy="211336"/>
            <a:chOff x="480" y="1168"/>
            <a:chExt cx="300" cy="300"/>
          </a:xfrm>
        </p:grpSpPr>
        <p:sp>
          <p:nvSpPr>
            <p:cNvPr id="1693" name="Google Shape;1693;gc3a0f75e0c_0_74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94" name="Google Shape;1694;gc3a0f75e0c_0_74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grpSp>
        <p:nvGrpSpPr>
          <p:cNvPr id="1695" name="Google Shape;1695;gc3a0f75e0c_0_742"/>
          <p:cNvGrpSpPr/>
          <p:nvPr/>
        </p:nvGrpSpPr>
        <p:grpSpPr>
          <a:xfrm>
            <a:off x="8369300" y="2212975"/>
            <a:ext cx="210649" cy="211336"/>
            <a:chOff x="480" y="1168"/>
            <a:chExt cx="300" cy="300"/>
          </a:xfrm>
        </p:grpSpPr>
        <p:sp>
          <p:nvSpPr>
            <p:cNvPr id="1696" name="Google Shape;1696;gc3a0f75e0c_0_74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97" name="Google Shape;1697;gc3a0f75e0c_0_74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1698" name="Google Shape;1698;gc3a0f75e0c_0_742"/>
          <p:cNvSpPr txBox="1"/>
          <p:nvPr/>
        </p:nvSpPr>
        <p:spPr>
          <a:xfrm>
            <a:off x="161925" y="1941512"/>
            <a:ext cx="570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Z</a:t>
            </a:r>
            <a:endParaRPr/>
          </a:p>
        </p:txBody>
      </p:sp>
      <p:sp>
        <p:nvSpPr>
          <p:cNvPr id="1699" name="Google Shape;1699;gc3a0f75e0c_0_742"/>
          <p:cNvSpPr txBox="1"/>
          <p:nvPr/>
        </p:nvSpPr>
        <p:spPr>
          <a:xfrm>
            <a:off x="8150225" y="1916112"/>
            <a:ext cx="587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BM G</a:t>
            </a:r>
            <a:endParaRPr/>
          </a:p>
        </p:txBody>
      </p:sp>
      <p:cxnSp>
        <p:nvCxnSpPr>
          <p:cNvPr id="1700" name="Google Shape;1700;gc3a0f75e0c_0_742"/>
          <p:cNvCxnSpPr/>
          <p:nvPr/>
        </p:nvCxnSpPr>
        <p:spPr>
          <a:xfrm>
            <a:off x="517525" y="2265362"/>
            <a:ext cx="723900" cy="0"/>
          </a:xfrm>
          <a:prstGeom prst="straightConnector1">
            <a:avLst/>
          </a:prstGeom>
          <a:noFill/>
          <a:ln cap="flat" cmpd="sng" w="19050">
            <a:solidFill>
              <a:schemeClr val="dk1"/>
            </a:solidFill>
            <a:prstDash val="solid"/>
            <a:miter lim="800000"/>
            <a:headEnd len="med" w="med" type="none"/>
            <a:tailEnd len="med" w="med" type="triangle"/>
          </a:ln>
        </p:spPr>
      </p:cxnSp>
      <p:cxnSp>
        <p:nvCxnSpPr>
          <p:cNvPr id="1701" name="Google Shape;1701;gc3a0f75e0c_0_742"/>
          <p:cNvCxnSpPr/>
          <p:nvPr/>
        </p:nvCxnSpPr>
        <p:spPr>
          <a:xfrm>
            <a:off x="7454900" y="2286000"/>
            <a:ext cx="914400" cy="0"/>
          </a:xfrm>
          <a:prstGeom prst="straightConnector1">
            <a:avLst/>
          </a:prstGeom>
          <a:noFill/>
          <a:ln cap="flat" cmpd="sng" w="19050">
            <a:solidFill>
              <a:schemeClr val="dk1"/>
            </a:solidFill>
            <a:prstDash val="solid"/>
            <a:miter lim="800000"/>
            <a:headEnd len="med" w="med" type="none"/>
            <a:tailEnd len="med" w="med" type="triangle"/>
          </a:ln>
        </p:spPr>
      </p:cxnSp>
      <p:grpSp>
        <p:nvGrpSpPr>
          <p:cNvPr id="1702" name="Google Shape;1702;gc3a0f75e0c_0_742"/>
          <p:cNvGrpSpPr/>
          <p:nvPr/>
        </p:nvGrpSpPr>
        <p:grpSpPr>
          <a:xfrm>
            <a:off x="279400" y="2360612"/>
            <a:ext cx="8080375" cy="2146367"/>
            <a:chOff x="176" y="1487"/>
            <a:chExt cx="5090" cy="1352"/>
          </a:xfrm>
        </p:grpSpPr>
        <p:cxnSp>
          <p:nvCxnSpPr>
            <p:cNvPr id="1703" name="Google Shape;1703;gc3a0f75e0c_0_742"/>
            <p:cNvCxnSpPr/>
            <p:nvPr/>
          </p:nvCxnSpPr>
          <p:spPr>
            <a:xfrm rot="10800000">
              <a:off x="176" y="1490"/>
              <a:ext cx="600" cy="0"/>
            </a:xfrm>
            <a:prstGeom prst="straightConnector1">
              <a:avLst/>
            </a:prstGeom>
            <a:noFill/>
            <a:ln cap="flat" cmpd="sng" w="19050">
              <a:solidFill>
                <a:schemeClr val="dk1"/>
              </a:solidFill>
              <a:prstDash val="solid"/>
              <a:miter lim="800000"/>
              <a:headEnd len="med" w="med" type="none"/>
              <a:tailEnd len="med" w="med" type="triangle"/>
            </a:ln>
          </p:spPr>
        </p:cxnSp>
        <p:cxnSp>
          <p:nvCxnSpPr>
            <p:cNvPr id="1704" name="Google Shape;1704;gc3a0f75e0c_0_742"/>
            <p:cNvCxnSpPr/>
            <p:nvPr/>
          </p:nvCxnSpPr>
          <p:spPr>
            <a:xfrm rot="10800000">
              <a:off x="791" y="1491"/>
              <a:ext cx="600" cy="0"/>
            </a:xfrm>
            <a:prstGeom prst="straightConnector1">
              <a:avLst/>
            </a:prstGeom>
            <a:noFill/>
            <a:ln cap="flat" cmpd="sng" w="19050">
              <a:solidFill>
                <a:schemeClr val="dk1"/>
              </a:solidFill>
              <a:prstDash val="solid"/>
              <a:miter lim="800000"/>
              <a:headEnd len="med" w="med" type="none"/>
              <a:tailEnd len="med" w="med" type="triangle"/>
            </a:ln>
          </p:spPr>
        </p:cxnSp>
        <p:cxnSp>
          <p:nvCxnSpPr>
            <p:cNvPr id="1705" name="Google Shape;1705;gc3a0f75e0c_0_742"/>
            <p:cNvCxnSpPr/>
            <p:nvPr/>
          </p:nvCxnSpPr>
          <p:spPr>
            <a:xfrm rot="10800000">
              <a:off x="1526" y="1493"/>
              <a:ext cx="600" cy="0"/>
            </a:xfrm>
            <a:prstGeom prst="straightConnector1">
              <a:avLst/>
            </a:prstGeom>
            <a:noFill/>
            <a:ln cap="flat" cmpd="sng" w="19050">
              <a:solidFill>
                <a:schemeClr val="dk1"/>
              </a:solidFill>
              <a:prstDash val="solid"/>
              <a:miter lim="800000"/>
              <a:headEnd len="med" w="med" type="none"/>
              <a:tailEnd len="med" w="med" type="triangle"/>
            </a:ln>
          </p:spPr>
        </p:cxnSp>
        <p:cxnSp>
          <p:nvCxnSpPr>
            <p:cNvPr id="1706" name="Google Shape;1706;gc3a0f75e0c_0_742"/>
            <p:cNvCxnSpPr/>
            <p:nvPr/>
          </p:nvCxnSpPr>
          <p:spPr>
            <a:xfrm rot="10800000">
              <a:off x="2262" y="1496"/>
              <a:ext cx="600" cy="0"/>
            </a:xfrm>
            <a:prstGeom prst="straightConnector1">
              <a:avLst/>
            </a:prstGeom>
            <a:noFill/>
            <a:ln cap="flat" cmpd="sng" w="19050">
              <a:solidFill>
                <a:schemeClr val="dk1"/>
              </a:solidFill>
              <a:prstDash val="solid"/>
              <a:miter lim="800000"/>
              <a:headEnd len="med" w="med" type="none"/>
              <a:tailEnd len="med" w="med" type="triangle"/>
            </a:ln>
          </p:spPr>
        </p:cxnSp>
        <p:cxnSp>
          <p:nvCxnSpPr>
            <p:cNvPr id="1707" name="Google Shape;1707;gc3a0f75e0c_0_742"/>
            <p:cNvCxnSpPr/>
            <p:nvPr/>
          </p:nvCxnSpPr>
          <p:spPr>
            <a:xfrm rot="10800000">
              <a:off x="3037" y="1487"/>
              <a:ext cx="600" cy="0"/>
            </a:xfrm>
            <a:prstGeom prst="straightConnector1">
              <a:avLst/>
            </a:prstGeom>
            <a:noFill/>
            <a:ln cap="flat" cmpd="sng" w="19050">
              <a:solidFill>
                <a:schemeClr val="dk1"/>
              </a:solidFill>
              <a:prstDash val="solid"/>
              <a:miter lim="800000"/>
              <a:headEnd len="med" w="med" type="none"/>
              <a:tailEnd len="med" w="med" type="triangle"/>
            </a:ln>
          </p:spPr>
        </p:cxnSp>
        <p:cxnSp>
          <p:nvCxnSpPr>
            <p:cNvPr id="1708" name="Google Shape;1708;gc3a0f75e0c_0_742"/>
            <p:cNvCxnSpPr/>
            <p:nvPr/>
          </p:nvCxnSpPr>
          <p:spPr>
            <a:xfrm rot="10800000">
              <a:off x="3658" y="1490"/>
              <a:ext cx="900" cy="0"/>
            </a:xfrm>
            <a:prstGeom prst="straightConnector1">
              <a:avLst/>
            </a:prstGeom>
            <a:noFill/>
            <a:ln cap="flat" cmpd="sng" w="19050">
              <a:solidFill>
                <a:schemeClr val="dk1"/>
              </a:solidFill>
              <a:prstDash val="solid"/>
              <a:miter lim="800000"/>
              <a:headEnd len="med" w="med" type="none"/>
              <a:tailEnd len="med" w="med" type="triangle"/>
            </a:ln>
          </p:spPr>
        </p:cxnSp>
        <p:cxnSp>
          <p:nvCxnSpPr>
            <p:cNvPr id="1709" name="Google Shape;1709;gc3a0f75e0c_0_742"/>
            <p:cNvCxnSpPr/>
            <p:nvPr/>
          </p:nvCxnSpPr>
          <p:spPr>
            <a:xfrm rot="10800000">
              <a:off x="4666" y="1488"/>
              <a:ext cx="600" cy="0"/>
            </a:xfrm>
            <a:prstGeom prst="straightConnector1">
              <a:avLst/>
            </a:prstGeom>
            <a:noFill/>
            <a:ln cap="flat" cmpd="sng" w="19050">
              <a:solidFill>
                <a:schemeClr val="dk1"/>
              </a:solidFill>
              <a:prstDash val="solid"/>
              <a:miter lim="800000"/>
              <a:headEnd len="med" w="med" type="none"/>
              <a:tailEnd len="med" w="med" type="triangle"/>
            </a:ln>
          </p:spPr>
        </p:cxnSp>
        <p:cxnSp>
          <p:nvCxnSpPr>
            <p:cNvPr id="1710" name="Google Shape;1710;gc3a0f75e0c_0_742"/>
            <p:cNvCxnSpPr/>
            <p:nvPr/>
          </p:nvCxnSpPr>
          <p:spPr>
            <a:xfrm>
              <a:off x="2954" y="1536"/>
              <a:ext cx="0" cy="300"/>
            </a:xfrm>
            <a:prstGeom prst="straightConnector1">
              <a:avLst/>
            </a:prstGeom>
            <a:noFill/>
            <a:ln cap="flat" cmpd="sng" w="19050">
              <a:solidFill>
                <a:schemeClr val="dk1"/>
              </a:solidFill>
              <a:prstDash val="solid"/>
              <a:miter lim="800000"/>
              <a:headEnd len="med" w="med" type="triangle"/>
              <a:tailEnd len="med" w="med" type="none"/>
            </a:ln>
          </p:spPr>
        </p:cxnSp>
        <p:cxnSp>
          <p:nvCxnSpPr>
            <p:cNvPr id="1711" name="Google Shape;1711;gc3a0f75e0c_0_742"/>
            <p:cNvCxnSpPr/>
            <p:nvPr/>
          </p:nvCxnSpPr>
          <p:spPr>
            <a:xfrm>
              <a:off x="2936" y="2038"/>
              <a:ext cx="0" cy="300"/>
            </a:xfrm>
            <a:prstGeom prst="straightConnector1">
              <a:avLst/>
            </a:prstGeom>
            <a:noFill/>
            <a:ln cap="flat" cmpd="sng" w="19050">
              <a:solidFill>
                <a:schemeClr val="dk1"/>
              </a:solidFill>
              <a:prstDash val="solid"/>
              <a:miter lim="800000"/>
              <a:headEnd len="med" w="med" type="triangle"/>
              <a:tailEnd len="med" w="med" type="none"/>
            </a:ln>
          </p:spPr>
        </p:cxnSp>
        <p:cxnSp>
          <p:nvCxnSpPr>
            <p:cNvPr id="1712" name="Google Shape;1712;gc3a0f75e0c_0_742"/>
            <p:cNvCxnSpPr/>
            <p:nvPr/>
          </p:nvCxnSpPr>
          <p:spPr>
            <a:xfrm>
              <a:off x="2901" y="2539"/>
              <a:ext cx="0" cy="300"/>
            </a:xfrm>
            <a:prstGeom prst="straightConnector1">
              <a:avLst/>
            </a:prstGeom>
            <a:noFill/>
            <a:ln cap="flat" cmpd="sng" w="19050">
              <a:solidFill>
                <a:schemeClr val="dk1"/>
              </a:solidFill>
              <a:prstDash val="solid"/>
              <a:miter lim="800000"/>
              <a:headEnd len="med" w="med" type="triangle"/>
              <a:tailEnd len="med" w="med" type="none"/>
            </a:ln>
          </p:spPr>
        </p:cxnSp>
      </p:grpSp>
      <p:grpSp>
        <p:nvGrpSpPr>
          <p:cNvPr id="1713" name="Google Shape;1713;gc3a0f75e0c_0_742"/>
          <p:cNvGrpSpPr/>
          <p:nvPr/>
        </p:nvGrpSpPr>
        <p:grpSpPr>
          <a:xfrm>
            <a:off x="457194" y="5627687"/>
            <a:ext cx="3146431" cy="1428750"/>
            <a:chOff x="288" y="3545"/>
            <a:chExt cx="1982" cy="900"/>
          </a:xfrm>
        </p:grpSpPr>
        <p:sp>
          <p:nvSpPr>
            <p:cNvPr id="1714" name="Google Shape;1714;gc3a0f75e0c_0_742"/>
            <p:cNvSpPr txBox="1"/>
            <p:nvPr/>
          </p:nvSpPr>
          <p:spPr>
            <a:xfrm>
              <a:off x="470" y="3545"/>
              <a:ext cx="1800" cy="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BM = Bench Mark</a:t>
              </a:r>
              <a:endParaRPr/>
            </a:p>
            <a:p>
              <a:pPr indent="0" lvl="0" marL="0" marR="0" rtl="0" algn="l">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       = Forward Running</a:t>
              </a:r>
              <a:endParaRPr/>
            </a:p>
            <a:p>
              <a:pPr indent="0" lvl="0" marL="0" marR="0" rtl="0" algn="l">
                <a:lnSpc>
                  <a:spcPct val="100000"/>
                </a:lnSpc>
                <a:spcBef>
                  <a:spcPts val="0"/>
                </a:spcBef>
                <a:spcAft>
                  <a:spcPts val="0"/>
                </a:spcAft>
                <a:buClr>
                  <a:schemeClr val="dk1"/>
                </a:buClr>
                <a:buSzPts val="2000"/>
                <a:buFont typeface="Arial"/>
                <a:buNone/>
              </a:pPr>
              <a:r>
                <a:rPr b="1" i="0" lang="en-US" sz="2000" u="none">
                  <a:solidFill>
                    <a:schemeClr val="dk1"/>
                  </a:solidFill>
                  <a:latin typeface="Arial"/>
                  <a:ea typeface="Arial"/>
                  <a:cs typeface="Arial"/>
                  <a:sym typeface="Arial"/>
                </a:rPr>
                <a:t>       = Backward Running</a:t>
              </a:r>
              <a:endParaRPr/>
            </a:p>
          </p:txBody>
        </p:sp>
        <p:cxnSp>
          <p:nvCxnSpPr>
            <p:cNvPr id="1715" name="Google Shape;1715;gc3a0f75e0c_0_742"/>
            <p:cNvCxnSpPr/>
            <p:nvPr/>
          </p:nvCxnSpPr>
          <p:spPr>
            <a:xfrm>
              <a:off x="488" y="3864"/>
              <a:ext cx="300" cy="0"/>
            </a:xfrm>
            <a:prstGeom prst="straightConnector1">
              <a:avLst/>
            </a:prstGeom>
            <a:noFill/>
            <a:ln cap="flat" cmpd="sng" w="19050">
              <a:solidFill>
                <a:schemeClr val="dk1"/>
              </a:solidFill>
              <a:prstDash val="solid"/>
              <a:miter lim="800000"/>
              <a:headEnd len="med" w="med" type="none"/>
              <a:tailEnd len="med" w="med" type="triangle"/>
            </a:ln>
          </p:spPr>
        </p:cxnSp>
        <p:grpSp>
          <p:nvGrpSpPr>
            <p:cNvPr id="1716" name="Google Shape;1716;gc3a0f75e0c_0_742"/>
            <p:cNvGrpSpPr/>
            <p:nvPr/>
          </p:nvGrpSpPr>
          <p:grpSpPr>
            <a:xfrm>
              <a:off x="288" y="3594"/>
              <a:ext cx="133" cy="133"/>
              <a:chOff x="480" y="1168"/>
              <a:chExt cx="300" cy="300"/>
            </a:xfrm>
          </p:grpSpPr>
          <p:sp>
            <p:nvSpPr>
              <p:cNvPr id="1717" name="Google Shape;1717;gc3a0f75e0c_0_742"/>
              <p:cNvSpPr txBox="1"/>
              <p:nvPr/>
            </p:nvSpPr>
            <p:spPr>
              <a:xfrm>
                <a:off x="480" y="1168"/>
                <a:ext cx="300" cy="30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718" name="Google Shape;1718;gc3a0f75e0c_0_742"/>
              <p:cNvSpPr/>
              <p:nvPr/>
            </p:nvSpPr>
            <p:spPr>
              <a:xfrm>
                <a:off x="570" y="1258"/>
                <a:ext cx="0" cy="0"/>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cxnSp>
          <p:nvCxnSpPr>
            <p:cNvPr id="1719" name="Google Shape;1719;gc3a0f75e0c_0_742"/>
            <p:cNvCxnSpPr/>
            <p:nvPr/>
          </p:nvCxnSpPr>
          <p:spPr>
            <a:xfrm rot="10800000">
              <a:off x="404" y="4048"/>
              <a:ext cx="300" cy="0"/>
            </a:xfrm>
            <a:prstGeom prst="straightConnector1">
              <a:avLst/>
            </a:prstGeom>
            <a:noFill/>
            <a:ln cap="flat" cmpd="sng" w="19050">
              <a:solidFill>
                <a:schemeClr val="dk1"/>
              </a:solidFill>
              <a:prstDash val="solid"/>
              <a:miter lim="800000"/>
              <a:headEnd len="med" w="med" type="none"/>
              <a:tailEnd len="med" w="med" type="triangle"/>
            </a:ln>
          </p:spPr>
        </p:cxnSp>
      </p:gr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grpSp>
        <p:nvGrpSpPr>
          <p:cNvPr id="1725" name="Google Shape;1725;p4"/>
          <p:cNvGrpSpPr/>
          <p:nvPr/>
        </p:nvGrpSpPr>
        <p:grpSpPr>
          <a:xfrm>
            <a:off x="457200" y="1892300"/>
            <a:ext cx="495300" cy="508000"/>
            <a:chOff x="480" y="1168"/>
            <a:chExt cx="312" cy="320"/>
          </a:xfrm>
        </p:grpSpPr>
        <p:sp>
          <p:nvSpPr>
            <p:cNvPr id="1726" name="Google Shape;1726;p4"/>
            <p:cNvSpPr txBox="1"/>
            <p:nvPr/>
          </p:nvSpPr>
          <p:spPr>
            <a:xfrm>
              <a:off x="480" y="1168"/>
              <a:ext cx="312" cy="32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7" name="Google Shape;1727;p4"/>
            <p:cNvSpPr/>
            <p:nvPr/>
          </p:nvSpPr>
          <p:spPr>
            <a:xfrm>
              <a:off x="570" y="1258"/>
              <a:ext cx="128" cy="128"/>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728" name="Google Shape;1728;p4"/>
          <p:cNvGrpSpPr/>
          <p:nvPr/>
        </p:nvGrpSpPr>
        <p:grpSpPr>
          <a:xfrm>
            <a:off x="7950200" y="1879600"/>
            <a:ext cx="495300" cy="508000"/>
            <a:chOff x="480" y="1168"/>
            <a:chExt cx="312" cy="320"/>
          </a:xfrm>
        </p:grpSpPr>
        <p:sp>
          <p:nvSpPr>
            <p:cNvPr id="1729" name="Google Shape;1729;p4"/>
            <p:cNvSpPr txBox="1"/>
            <p:nvPr/>
          </p:nvSpPr>
          <p:spPr>
            <a:xfrm>
              <a:off x="480" y="1168"/>
              <a:ext cx="312" cy="32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0" name="Google Shape;1730;p4"/>
            <p:cNvSpPr/>
            <p:nvPr/>
          </p:nvSpPr>
          <p:spPr>
            <a:xfrm>
              <a:off x="570" y="1258"/>
              <a:ext cx="128" cy="128"/>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731" name="Google Shape;1731;p4"/>
          <p:cNvSpPr txBox="1"/>
          <p:nvPr/>
        </p:nvSpPr>
        <p:spPr>
          <a:xfrm>
            <a:off x="3352800" y="457200"/>
            <a:ext cx="2208212" cy="5794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Comic Sans MS"/>
              <a:buNone/>
            </a:pPr>
            <a:r>
              <a:rPr b="1" i="0" lang="en-US" sz="3200" u="none" cap="none" strike="noStrike">
                <a:solidFill>
                  <a:srgbClr val="000000"/>
                </a:solidFill>
                <a:latin typeface="Comic Sans MS"/>
                <a:ea typeface="Comic Sans MS"/>
                <a:cs typeface="Comic Sans MS"/>
                <a:sym typeface="Comic Sans MS"/>
              </a:rPr>
              <a:t>Single Run</a:t>
            </a:r>
            <a:endParaRPr b="0" i="0" sz="1400" u="none" cap="none" strike="noStrike">
              <a:solidFill>
                <a:srgbClr val="000000"/>
              </a:solidFill>
              <a:latin typeface="Arial"/>
              <a:ea typeface="Arial"/>
              <a:cs typeface="Arial"/>
              <a:sym typeface="Arial"/>
            </a:endParaRPr>
          </a:p>
        </p:txBody>
      </p:sp>
      <p:sp>
        <p:nvSpPr>
          <p:cNvPr id="1732" name="Google Shape;1732;p4"/>
          <p:cNvSpPr txBox="1"/>
          <p:nvPr/>
        </p:nvSpPr>
        <p:spPr>
          <a:xfrm>
            <a:off x="212725" y="1387475"/>
            <a:ext cx="97155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BM A</a:t>
            </a:r>
            <a:endParaRPr b="0" i="0" sz="1400" u="none" cap="none" strike="noStrike">
              <a:solidFill>
                <a:srgbClr val="000000"/>
              </a:solidFill>
              <a:latin typeface="Arial"/>
              <a:ea typeface="Arial"/>
              <a:cs typeface="Arial"/>
              <a:sym typeface="Arial"/>
            </a:endParaRPr>
          </a:p>
        </p:txBody>
      </p:sp>
      <p:sp>
        <p:nvSpPr>
          <p:cNvPr id="1733" name="Google Shape;1733;p4"/>
          <p:cNvSpPr txBox="1"/>
          <p:nvPr/>
        </p:nvSpPr>
        <p:spPr>
          <a:xfrm>
            <a:off x="7705725" y="1412875"/>
            <a:ext cx="97155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BM C</a:t>
            </a:r>
            <a:endParaRPr b="0" i="0" sz="1400" u="none" cap="none" strike="noStrike">
              <a:solidFill>
                <a:srgbClr val="000000"/>
              </a:solidFill>
              <a:latin typeface="Arial"/>
              <a:ea typeface="Arial"/>
              <a:cs typeface="Arial"/>
              <a:sym typeface="Arial"/>
            </a:endParaRPr>
          </a:p>
        </p:txBody>
      </p:sp>
      <p:grpSp>
        <p:nvGrpSpPr>
          <p:cNvPr id="1734" name="Google Shape;1734;p4"/>
          <p:cNvGrpSpPr/>
          <p:nvPr/>
        </p:nvGrpSpPr>
        <p:grpSpPr>
          <a:xfrm>
            <a:off x="4102100" y="1879600"/>
            <a:ext cx="495300" cy="508000"/>
            <a:chOff x="480" y="1168"/>
            <a:chExt cx="312" cy="320"/>
          </a:xfrm>
        </p:grpSpPr>
        <p:sp>
          <p:nvSpPr>
            <p:cNvPr id="1735" name="Google Shape;1735;p4"/>
            <p:cNvSpPr txBox="1"/>
            <p:nvPr/>
          </p:nvSpPr>
          <p:spPr>
            <a:xfrm>
              <a:off x="480" y="1168"/>
              <a:ext cx="312" cy="32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6" name="Google Shape;1736;p4"/>
            <p:cNvSpPr/>
            <p:nvPr/>
          </p:nvSpPr>
          <p:spPr>
            <a:xfrm>
              <a:off x="570" y="1258"/>
              <a:ext cx="128" cy="128"/>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737" name="Google Shape;1737;p4"/>
          <p:cNvSpPr txBox="1"/>
          <p:nvPr/>
        </p:nvSpPr>
        <p:spPr>
          <a:xfrm>
            <a:off x="3870325" y="1387475"/>
            <a:ext cx="954087"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BM B</a:t>
            </a:r>
            <a:endParaRPr b="0" i="0" sz="1400" u="none" cap="none" strike="noStrike">
              <a:solidFill>
                <a:srgbClr val="000000"/>
              </a:solidFill>
              <a:latin typeface="Arial"/>
              <a:ea typeface="Arial"/>
              <a:cs typeface="Arial"/>
              <a:sym typeface="Arial"/>
            </a:endParaRPr>
          </a:p>
        </p:txBody>
      </p:sp>
      <p:cxnSp>
        <p:nvCxnSpPr>
          <p:cNvPr id="1738" name="Google Shape;1738;p4"/>
          <p:cNvCxnSpPr/>
          <p:nvPr/>
        </p:nvCxnSpPr>
        <p:spPr>
          <a:xfrm>
            <a:off x="952500" y="2146300"/>
            <a:ext cx="3162300" cy="0"/>
          </a:xfrm>
          <a:prstGeom prst="straightConnector1">
            <a:avLst/>
          </a:prstGeom>
          <a:noFill/>
          <a:ln cap="flat" cmpd="sng" w="57150">
            <a:solidFill>
              <a:schemeClr val="dk1"/>
            </a:solidFill>
            <a:prstDash val="solid"/>
            <a:miter lim="800000"/>
            <a:headEnd len="sm" w="sm" type="none"/>
            <a:tailEnd len="med" w="med" type="triangle"/>
          </a:ln>
        </p:spPr>
      </p:cxnSp>
      <p:cxnSp>
        <p:nvCxnSpPr>
          <p:cNvPr id="1739" name="Google Shape;1739;p4"/>
          <p:cNvCxnSpPr/>
          <p:nvPr/>
        </p:nvCxnSpPr>
        <p:spPr>
          <a:xfrm>
            <a:off x="4597400" y="2133600"/>
            <a:ext cx="3340100" cy="0"/>
          </a:xfrm>
          <a:prstGeom prst="straightConnector1">
            <a:avLst/>
          </a:prstGeom>
          <a:noFill/>
          <a:ln cap="flat" cmpd="sng" w="57150">
            <a:solidFill>
              <a:schemeClr val="dk1"/>
            </a:solidFill>
            <a:prstDash val="solid"/>
            <a:miter lim="800000"/>
            <a:headEnd len="sm" w="sm" type="none"/>
            <a:tailEnd len="med" w="med" type="triangle"/>
          </a:ln>
        </p:spPr>
      </p:cxnSp>
      <p:grpSp>
        <p:nvGrpSpPr>
          <p:cNvPr id="1740" name="Google Shape;1740;p4"/>
          <p:cNvGrpSpPr/>
          <p:nvPr/>
        </p:nvGrpSpPr>
        <p:grpSpPr>
          <a:xfrm>
            <a:off x="304800" y="5730875"/>
            <a:ext cx="3713162" cy="822325"/>
            <a:chOff x="192" y="3610"/>
            <a:chExt cx="2339" cy="518"/>
          </a:xfrm>
        </p:grpSpPr>
        <p:sp>
          <p:nvSpPr>
            <p:cNvPr id="1741" name="Google Shape;1741;p4"/>
            <p:cNvSpPr txBox="1"/>
            <p:nvPr/>
          </p:nvSpPr>
          <p:spPr>
            <a:xfrm>
              <a:off x="350" y="3610"/>
              <a:ext cx="2181" cy="5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BM = Bench Mark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        = One Way Leveling</a:t>
              </a:r>
              <a:endParaRPr b="0" i="0" sz="1400" u="none" cap="none" strike="noStrike">
                <a:solidFill>
                  <a:srgbClr val="000000"/>
                </a:solidFill>
                <a:latin typeface="Arial"/>
                <a:ea typeface="Arial"/>
                <a:cs typeface="Arial"/>
                <a:sym typeface="Arial"/>
              </a:endParaRPr>
            </a:p>
          </p:txBody>
        </p:sp>
        <p:cxnSp>
          <p:nvCxnSpPr>
            <p:cNvPr id="1742" name="Google Shape;1742;p4"/>
            <p:cNvCxnSpPr/>
            <p:nvPr/>
          </p:nvCxnSpPr>
          <p:spPr>
            <a:xfrm>
              <a:off x="352" y="3984"/>
              <a:ext cx="368" cy="0"/>
            </a:xfrm>
            <a:prstGeom prst="straightConnector1">
              <a:avLst/>
            </a:prstGeom>
            <a:noFill/>
            <a:ln cap="flat" cmpd="sng" w="57150">
              <a:solidFill>
                <a:schemeClr val="dk1"/>
              </a:solidFill>
              <a:prstDash val="solid"/>
              <a:miter lim="800000"/>
              <a:headEnd len="sm" w="sm" type="none"/>
              <a:tailEnd len="med" w="med" type="triangle"/>
            </a:ln>
          </p:spPr>
        </p:cxnSp>
        <p:grpSp>
          <p:nvGrpSpPr>
            <p:cNvPr id="1743" name="Google Shape;1743;p4"/>
            <p:cNvGrpSpPr/>
            <p:nvPr/>
          </p:nvGrpSpPr>
          <p:grpSpPr>
            <a:xfrm>
              <a:off x="192" y="3674"/>
              <a:ext cx="138" cy="142"/>
              <a:chOff x="480" y="1168"/>
              <a:chExt cx="312" cy="320"/>
            </a:xfrm>
          </p:grpSpPr>
          <p:sp>
            <p:nvSpPr>
              <p:cNvPr id="1744" name="Google Shape;1744;p4"/>
              <p:cNvSpPr txBox="1"/>
              <p:nvPr/>
            </p:nvSpPr>
            <p:spPr>
              <a:xfrm>
                <a:off x="480" y="1168"/>
                <a:ext cx="312" cy="32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5" name="Google Shape;1745;p4"/>
              <p:cNvSpPr/>
              <p:nvPr/>
            </p:nvSpPr>
            <p:spPr>
              <a:xfrm>
                <a:off x="570" y="1258"/>
                <a:ext cx="128" cy="128"/>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grpSp>
        <p:nvGrpSpPr>
          <p:cNvPr id="1746" name="Google Shape;1746;p4"/>
          <p:cNvGrpSpPr/>
          <p:nvPr/>
        </p:nvGrpSpPr>
        <p:grpSpPr>
          <a:xfrm>
            <a:off x="0" y="2901950"/>
            <a:ext cx="9144000" cy="1885950"/>
            <a:chOff x="156" y="552"/>
            <a:chExt cx="5424" cy="1188"/>
          </a:xfrm>
        </p:grpSpPr>
        <p:sp>
          <p:nvSpPr>
            <p:cNvPr descr="Granite" id="1747" name="Google Shape;1747;p4"/>
            <p:cNvSpPr txBox="1"/>
            <p:nvPr/>
          </p:nvSpPr>
          <p:spPr>
            <a:xfrm>
              <a:off x="156" y="552"/>
              <a:ext cx="5412" cy="1188"/>
            </a:xfrm>
            <a:prstGeom prst="rect">
              <a:avLst/>
            </a:prstGeom>
            <a:blipFill rotWithShape="1">
              <a:blip r:embed="rId3">
                <a:alphaModFix/>
              </a:blip>
              <a:stretch>
                <a:fillRect b="0" l="0" r="0" t="0"/>
              </a:stretch>
            </a:blip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748" name="Google Shape;1748;p4"/>
            <p:cNvCxnSpPr/>
            <p:nvPr/>
          </p:nvCxnSpPr>
          <p:spPr>
            <a:xfrm>
              <a:off x="192" y="1128"/>
              <a:ext cx="5388" cy="0"/>
            </a:xfrm>
            <a:prstGeom prst="straightConnector1">
              <a:avLst/>
            </a:prstGeom>
            <a:noFill/>
            <a:ln cap="flat" cmpd="sng" w="57150">
              <a:solidFill>
                <a:schemeClr val="dk1"/>
              </a:solidFill>
              <a:prstDash val="solid"/>
              <a:miter lim="800000"/>
              <a:headEnd len="sm" w="sm" type="none"/>
              <a:tailEnd len="sm" w="sm"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8"/>
                                        </p:tgtEl>
                                        <p:attrNameLst>
                                          <p:attrName>style.visibility</p:attrName>
                                        </p:attrNameLst>
                                      </p:cBhvr>
                                      <p:to>
                                        <p:strVal val="visible"/>
                                      </p:to>
                                    </p:set>
                                    <p:animEffect filter="fade" transition="in">
                                      <p:cBhvr>
                                        <p:cTn dur="500"/>
                                        <p:tgtEl>
                                          <p:spTgt spid="17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9"/>
                                        </p:tgtEl>
                                        <p:attrNameLst>
                                          <p:attrName>style.visibility</p:attrName>
                                        </p:attrNameLst>
                                      </p:cBhvr>
                                      <p:to>
                                        <p:strVal val="visible"/>
                                      </p:to>
                                    </p:set>
                                    <p:animEffect filter="fade" transition="in">
                                      <p:cBhvr>
                                        <p:cTn dur="500"/>
                                        <p:tgtEl>
                                          <p:spTgt spid="17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27"/>
          <p:cNvPicPr preferRelativeResize="0"/>
          <p:nvPr/>
        </p:nvPicPr>
        <p:blipFill rotWithShape="1">
          <a:blip r:embed="rId3">
            <a:alphaModFix/>
          </a:blip>
          <a:srcRect b="13594" l="7500" r="13498" t="3833"/>
          <a:stretch/>
        </p:blipFill>
        <p:spPr>
          <a:xfrm>
            <a:off x="0" y="0"/>
            <a:ext cx="9144000" cy="6858000"/>
          </a:xfrm>
          <a:prstGeom prst="rect">
            <a:avLst/>
          </a:prstGeom>
          <a:noFill/>
          <a:ln>
            <a:noFill/>
          </a:ln>
        </p:spPr>
      </p:pic>
      <p:pic>
        <p:nvPicPr>
          <p:cNvPr id="289" name="Google Shape;289;p27"/>
          <p:cNvPicPr preferRelativeResize="0"/>
          <p:nvPr/>
        </p:nvPicPr>
        <p:blipFill rotWithShape="1">
          <a:blip r:embed="rId4">
            <a:alphaModFix/>
          </a:blip>
          <a:srcRect b="18288" l="15060" r="18837" t="12601"/>
          <a:stretch/>
        </p:blipFill>
        <p:spPr>
          <a:xfrm>
            <a:off x="0" y="0"/>
            <a:ext cx="9144000" cy="6858000"/>
          </a:xfrm>
          <a:prstGeom prst="rect">
            <a:avLst/>
          </a:prstGeom>
          <a:noFill/>
          <a:ln>
            <a:noFill/>
          </a:ln>
        </p:spPr>
      </p:pic>
      <p:sp>
        <p:nvSpPr>
          <p:cNvPr id="290" name="Google Shape;290;p27"/>
          <p:cNvSpPr txBox="1"/>
          <p:nvPr/>
        </p:nvSpPr>
        <p:spPr>
          <a:xfrm>
            <a:off x="2346325" y="187325"/>
            <a:ext cx="4402138" cy="76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4400"/>
              <a:buFont typeface="Arial"/>
              <a:buNone/>
            </a:pPr>
            <a:r>
              <a:rPr b="1" i="0" lang="en-US" sz="4400" u="none" cap="none" strike="noStrike">
                <a:solidFill>
                  <a:srgbClr val="FF0000"/>
                </a:solidFill>
                <a:latin typeface="Comic Sans MS"/>
                <a:ea typeface="Comic Sans MS"/>
                <a:cs typeface="Comic Sans MS"/>
                <a:sym typeface="Comic Sans MS"/>
              </a:rPr>
              <a:t>Please be Safe!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3" name="Shape 1753"/>
        <p:cNvGrpSpPr/>
        <p:nvPr/>
      </p:nvGrpSpPr>
      <p:grpSpPr>
        <a:xfrm>
          <a:off x="0" y="0"/>
          <a:ext cx="0" cy="0"/>
          <a:chOff x="0" y="0"/>
          <a:chExt cx="0" cy="0"/>
        </a:xfrm>
      </p:grpSpPr>
      <p:grpSp>
        <p:nvGrpSpPr>
          <p:cNvPr id="1754" name="Google Shape;1754;p5"/>
          <p:cNvGrpSpPr/>
          <p:nvPr/>
        </p:nvGrpSpPr>
        <p:grpSpPr>
          <a:xfrm>
            <a:off x="457200" y="1892300"/>
            <a:ext cx="495300" cy="508000"/>
            <a:chOff x="480" y="1168"/>
            <a:chExt cx="312" cy="320"/>
          </a:xfrm>
        </p:grpSpPr>
        <p:sp>
          <p:nvSpPr>
            <p:cNvPr id="1755" name="Google Shape;1755;p5"/>
            <p:cNvSpPr txBox="1"/>
            <p:nvPr/>
          </p:nvSpPr>
          <p:spPr>
            <a:xfrm>
              <a:off x="480" y="1168"/>
              <a:ext cx="312" cy="32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6" name="Google Shape;1756;p5"/>
            <p:cNvSpPr/>
            <p:nvPr/>
          </p:nvSpPr>
          <p:spPr>
            <a:xfrm>
              <a:off x="570" y="1258"/>
              <a:ext cx="128" cy="128"/>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757" name="Google Shape;1757;p5"/>
          <p:cNvGrpSpPr/>
          <p:nvPr/>
        </p:nvGrpSpPr>
        <p:grpSpPr>
          <a:xfrm>
            <a:off x="7950200" y="1879600"/>
            <a:ext cx="495300" cy="508000"/>
            <a:chOff x="480" y="1168"/>
            <a:chExt cx="312" cy="320"/>
          </a:xfrm>
        </p:grpSpPr>
        <p:sp>
          <p:nvSpPr>
            <p:cNvPr id="1758" name="Google Shape;1758;p5"/>
            <p:cNvSpPr txBox="1"/>
            <p:nvPr/>
          </p:nvSpPr>
          <p:spPr>
            <a:xfrm>
              <a:off x="480" y="1168"/>
              <a:ext cx="312" cy="32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9" name="Google Shape;1759;p5"/>
            <p:cNvSpPr/>
            <p:nvPr/>
          </p:nvSpPr>
          <p:spPr>
            <a:xfrm>
              <a:off x="570" y="1258"/>
              <a:ext cx="128" cy="128"/>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760" name="Google Shape;1760;p5"/>
          <p:cNvSpPr txBox="1"/>
          <p:nvPr/>
        </p:nvSpPr>
        <p:spPr>
          <a:xfrm>
            <a:off x="3352800" y="533400"/>
            <a:ext cx="2343150" cy="5794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Comic Sans MS"/>
              <a:buNone/>
            </a:pPr>
            <a:r>
              <a:rPr b="1" i="0" lang="en-US" sz="3200" u="none" cap="none" strike="noStrike">
                <a:solidFill>
                  <a:srgbClr val="000000"/>
                </a:solidFill>
                <a:latin typeface="Comic Sans MS"/>
                <a:ea typeface="Comic Sans MS"/>
                <a:cs typeface="Comic Sans MS"/>
                <a:sym typeface="Comic Sans MS"/>
              </a:rPr>
              <a:t>Double Run</a:t>
            </a:r>
            <a:endParaRPr b="0" i="0" sz="1400" u="none" cap="none" strike="noStrike">
              <a:solidFill>
                <a:srgbClr val="000000"/>
              </a:solidFill>
              <a:latin typeface="Arial"/>
              <a:ea typeface="Arial"/>
              <a:cs typeface="Arial"/>
              <a:sym typeface="Arial"/>
            </a:endParaRPr>
          </a:p>
        </p:txBody>
      </p:sp>
      <p:sp>
        <p:nvSpPr>
          <p:cNvPr id="1761" name="Google Shape;1761;p5"/>
          <p:cNvSpPr txBox="1"/>
          <p:nvPr/>
        </p:nvSpPr>
        <p:spPr>
          <a:xfrm>
            <a:off x="212725" y="1387475"/>
            <a:ext cx="97155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BM A</a:t>
            </a:r>
            <a:endParaRPr b="0" i="0" sz="1400" u="none" cap="none" strike="noStrike">
              <a:solidFill>
                <a:srgbClr val="000000"/>
              </a:solidFill>
              <a:latin typeface="Arial"/>
              <a:ea typeface="Arial"/>
              <a:cs typeface="Arial"/>
              <a:sym typeface="Arial"/>
            </a:endParaRPr>
          </a:p>
        </p:txBody>
      </p:sp>
      <p:sp>
        <p:nvSpPr>
          <p:cNvPr id="1762" name="Google Shape;1762;p5"/>
          <p:cNvSpPr txBox="1"/>
          <p:nvPr/>
        </p:nvSpPr>
        <p:spPr>
          <a:xfrm>
            <a:off x="7705725" y="1412875"/>
            <a:ext cx="97155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BM C</a:t>
            </a:r>
            <a:endParaRPr b="0" i="0" sz="1400" u="none" cap="none" strike="noStrike">
              <a:solidFill>
                <a:srgbClr val="000000"/>
              </a:solidFill>
              <a:latin typeface="Arial"/>
              <a:ea typeface="Arial"/>
              <a:cs typeface="Arial"/>
              <a:sym typeface="Arial"/>
            </a:endParaRPr>
          </a:p>
        </p:txBody>
      </p:sp>
      <p:grpSp>
        <p:nvGrpSpPr>
          <p:cNvPr id="1763" name="Google Shape;1763;p5"/>
          <p:cNvGrpSpPr/>
          <p:nvPr/>
        </p:nvGrpSpPr>
        <p:grpSpPr>
          <a:xfrm>
            <a:off x="4102100" y="1879600"/>
            <a:ext cx="495300" cy="508000"/>
            <a:chOff x="480" y="1168"/>
            <a:chExt cx="312" cy="320"/>
          </a:xfrm>
        </p:grpSpPr>
        <p:sp>
          <p:nvSpPr>
            <p:cNvPr id="1764" name="Google Shape;1764;p5"/>
            <p:cNvSpPr txBox="1"/>
            <p:nvPr/>
          </p:nvSpPr>
          <p:spPr>
            <a:xfrm>
              <a:off x="480" y="1168"/>
              <a:ext cx="312" cy="32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5" name="Google Shape;1765;p5"/>
            <p:cNvSpPr/>
            <p:nvPr/>
          </p:nvSpPr>
          <p:spPr>
            <a:xfrm>
              <a:off x="570" y="1258"/>
              <a:ext cx="128" cy="128"/>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766" name="Google Shape;1766;p5"/>
          <p:cNvSpPr txBox="1"/>
          <p:nvPr/>
        </p:nvSpPr>
        <p:spPr>
          <a:xfrm>
            <a:off x="3870325" y="1387475"/>
            <a:ext cx="954087"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BM B</a:t>
            </a:r>
            <a:endParaRPr b="0" i="0" sz="1400" u="none" cap="none" strike="noStrike">
              <a:solidFill>
                <a:srgbClr val="000000"/>
              </a:solidFill>
              <a:latin typeface="Arial"/>
              <a:ea typeface="Arial"/>
              <a:cs typeface="Arial"/>
              <a:sym typeface="Arial"/>
            </a:endParaRPr>
          </a:p>
        </p:txBody>
      </p:sp>
      <p:cxnSp>
        <p:nvCxnSpPr>
          <p:cNvPr id="1767" name="Google Shape;1767;p5"/>
          <p:cNvCxnSpPr/>
          <p:nvPr/>
        </p:nvCxnSpPr>
        <p:spPr>
          <a:xfrm>
            <a:off x="965200" y="2247900"/>
            <a:ext cx="3124200" cy="0"/>
          </a:xfrm>
          <a:prstGeom prst="straightConnector1">
            <a:avLst/>
          </a:prstGeom>
          <a:noFill/>
          <a:ln cap="flat" cmpd="sng" w="57150">
            <a:solidFill>
              <a:schemeClr val="dk1"/>
            </a:solidFill>
            <a:prstDash val="solid"/>
            <a:miter lim="800000"/>
            <a:headEnd len="sm" w="sm" type="none"/>
            <a:tailEnd len="med" w="med" type="triangle"/>
          </a:ln>
        </p:spPr>
      </p:cxnSp>
      <p:cxnSp>
        <p:nvCxnSpPr>
          <p:cNvPr id="1768" name="Google Shape;1768;p5"/>
          <p:cNvCxnSpPr/>
          <p:nvPr/>
        </p:nvCxnSpPr>
        <p:spPr>
          <a:xfrm>
            <a:off x="4597400" y="2247900"/>
            <a:ext cx="3340100" cy="0"/>
          </a:xfrm>
          <a:prstGeom prst="straightConnector1">
            <a:avLst/>
          </a:prstGeom>
          <a:noFill/>
          <a:ln cap="flat" cmpd="sng" w="57150">
            <a:solidFill>
              <a:schemeClr val="dk1"/>
            </a:solidFill>
            <a:prstDash val="solid"/>
            <a:miter lim="800000"/>
            <a:headEnd len="sm" w="sm" type="none"/>
            <a:tailEnd len="med" w="med" type="triangle"/>
          </a:ln>
        </p:spPr>
      </p:cxnSp>
      <p:cxnSp>
        <p:nvCxnSpPr>
          <p:cNvPr id="1769" name="Google Shape;1769;p5"/>
          <p:cNvCxnSpPr/>
          <p:nvPr/>
        </p:nvCxnSpPr>
        <p:spPr>
          <a:xfrm rot="10800000">
            <a:off x="4584700" y="1993900"/>
            <a:ext cx="3365500" cy="0"/>
          </a:xfrm>
          <a:prstGeom prst="straightConnector1">
            <a:avLst/>
          </a:prstGeom>
          <a:noFill/>
          <a:ln cap="flat" cmpd="sng" w="57150">
            <a:solidFill>
              <a:schemeClr val="dk1"/>
            </a:solidFill>
            <a:prstDash val="solid"/>
            <a:miter lim="800000"/>
            <a:headEnd len="sm" w="sm" type="none"/>
            <a:tailEnd len="med" w="med" type="triangle"/>
          </a:ln>
        </p:spPr>
      </p:cxnSp>
      <p:cxnSp>
        <p:nvCxnSpPr>
          <p:cNvPr id="1770" name="Google Shape;1770;p5"/>
          <p:cNvCxnSpPr/>
          <p:nvPr/>
        </p:nvCxnSpPr>
        <p:spPr>
          <a:xfrm rot="10800000">
            <a:off x="939800" y="1993900"/>
            <a:ext cx="3162300" cy="0"/>
          </a:xfrm>
          <a:prstGeom prst="straightConnector1">
            <a:avLst/>
          </a:prstGeom>
          <a:noFill/>
          <a:ln cap="flat" cmpd="sng" w="57150">
            <a:solidFill>
              <a:schemeClr val="dk1"/>
            </a:solidFill>
            <a:prstDash val="solid"/>
            <a:miter lim="800000"/>
            <a:headEnd len="sm" w="sm" type="none"/>
            <a:tailEnd len="med" w="med" type="triangle"/>
          </a:ln>
        </p:spPr>
      </p:cxnSp>
      <p:grpSp>
        <p:nvGrpSpPr>
          <p:cNvPr id="1771" name="Google Shape;1771;p5"/>
          <p:cNvGrpSpPr/>
          <p:nvPr/>
        </p:nvGrpSpPr>
        <p:grpSpPr>
          <a:xfrm>
            <a:off x="457200" y="5627687"/>
            <a:ext cx="3251200" cy="1006475"/>
            <a:chOff x="288" y="3545"/>
            <a:chExt cx="2048" cy="634"/>
          </a:xfrm>
        </p:grpSpPr>
        <p:sp>
          <p:nvSpPr>
            <p:cNvPr id="1772" name="Google Shape;1772;p5"/>
            <p:cNvSpPr txBox="1"/>
            <p:nvPr/>
          </p:nvSpPr>
          <p:spPr>
            <a:xfrm>
              <a:off x="470" y="3545"/>
              <a:ext cx="1866" cy="63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BM = Bench Mark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       = Forward Running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       = Backward Running</a:t>
              </a:r>
              <a:endParaRPr b="0" i="0" sz="1400" u="none" cap="none" strike="noStrike">
                <a:solidFill>
                  <a:srgbClr val="000000"/>
                </a:solidFill>
                <a:latin typeface="Arial"/>
                <a:ea typeface="Arial"/>
                <a:cs typeface="Arial"/>
                <a:sym typeface="Arial"/>
              </a:endParaRPr>
            </a:p>
          </p:txBody>
        </p:sp>
        <p:cxnSp>
          <p:nvCxnSpPr>
            <p:cNvPr id="1773" name="Google Shape;1773;p5"/>
            <p:cNvCxnSpPr/>
            <p:nvPr/>
          </p:nvCxnSpPr>
          <p:spPr>
            <a:xfrm>
              <a:off x="488" y="3864"/>
              <a:ext cx="240" cy="0"/>
            </a:xfrm>
            <a:prstGeom prst="straightConnector1">
              <a:avLst/>
            </a:prstGeom>
            <a:noFill/>
            <a:ln cap="flat" cmpd="sng" w="19050">
              <a:solidFill>
                <a:schemeClr val="dk1"/>
              </a:solidFill>
              <a:prstDash val="solid"/>
              <a:miter lim="800000"/>
              <a:headEnd len="sm" w="sm" type="none"/>
              <a:tailEnd len="med" w="med" type="triangle"/>
            </a:ln>
          </p:spPr>
        </p:cxnSp>
        <p:grpSp>
          <p:nvGrpSpPr>
            <p:cNvPr id="1774" name="Google Shape;1774;p5"/>
            <p:cNvGrpSpPr/>
            <p:nvPr/>
          </p:nvGrpSpPr>
          <p:grpSpPr>
            <a:xfrm>
              <a:off x="288" y="3594"/>
              <a:ext cx="138" cy="142"/>
              <a:chOff x="480" y="1168"/>
              <a:chExt cx="312" cy="320"/>
            </a:xfrm>
          </p:grpSpPr>
          <p:sp>
            <p:nvSpPr>
              <p:cNvPr id="1775" name="Google Shape;1775;p5"/>
              <p:cNvSpPr txBox="1"/>
              <p:nvPr/>
            </p:nvSpPr>
            <p:spPr>
              <a:xfrm>
                <a:off x="480" y="1168"/>
                <a:ext cx="312" cy="320"/>
              </a:xfrm>
              <a:prstGeom prst="rect">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76" name="Google Shape;1776;p5"/>
              <p:cNvSpPr/>
              <p:nvPr/>
            </p:nvSpPr>
            <p:spPr>
              <a:xfrm>
                <a:off x="570" y="1258"/>
                <a:ext cx="128" cy="128"/>
              </a:xfrm>
              <a:prstGeom prst="ellipse">
                <a:avLst/>
              </a:prstGeom>
              <a:solidFill>
                <a:srgbClr val="CC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cxnSp>
          <p:nvCxnSpPr>
            <p:cNvPr id="1777" name="Google Shape;1777;p5"/>
            <p:cNvCxnSpPr/>
            <p:nvPr/>
          </p:nvCxnSpPr>
          <p:spPr>
            <a:xfrm rot="10800000">
              <a:off x="464" y="4048"/>
              <a:ext cx="240" cy="0"/>
            </a:xfrm>
            <a:prstGeom prst="straightConnector1">
              <a:avLst/>
            </a:prstGeom>
            <a:noFill/>
            <a:ln cap="flat" cmpd="sng" w="19050">
              <a:solidFill>
                <a:schemeClr val="dk1"/>
              </a:solidFill>
              <a:prstDash val="solid"/>
              <a:miter lim="800000"/>
              <a:headEnd len="sm" w="sm" type="none"/>
              <a:tailEnd len="med" w="med" type="triangle"/>
            </a:ln>
          </p:spPr>
        </p:cxnSp>
      </p:grpSp>
      <p:grpSp>
        <p:nvGrpSpPr>
          <p:cNvPr id="1778" name="Google Shape;1778;p5"/>
          <p:cNvGrpSpPr/>
          <p:nvPr/>
        </p:nvGrpSpPr>
        <p:grpSpPr>
          <a:xfrm>
            <a:off x="0" y="2901950"/>
            <a:ext cx="9144000" cy="1885950"/>
            <a:chOff x="156" y="552"/>
            <a:chExt cx="5424" cy="1188"/>
          </a:xfrm>
        </p:grpSpPr>
        <p:sp>
          <p:nvSpPr>
            <p:cNvPr descr="Granite" id="1779" name="Google Shape;1779;p5"/>
            <p:cNvSpPr txBox="1"/>
            <p:nvPr/>
          </p:nvSpPr>
          <p:spPr>
            <a:xfrm>
              <a:off x="156" y="552"/>
              <a:ext cx="5412" cy="1188"/>
            </a:xfrm>
            <a:prstGeom prst="rect">
              <a:avLst/>
            </a:prstGeom>
            <a:blipFill rotWithShape="1">
              <a:blip r:embed="rId3">
                <a:alphaModFix/>
              </a:blip>
              <a:stretch>
                <a:fillRect b="0" l="0" r="0" t="0"/>
              </a:stretch>
            </a:blip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780" name="Google Shape;1780;p5"/>
            <p:cNvCxnSpPr/>
            <p:nvPr/>
          </p:nvCxnSpPr>
          <p:spPr>
            <a:xfrm>
              <a:off x="192" y="1128"/>
              <a:ext cx="5388" cy="0"/>
            </a:xfrm>
            <a:prstGeom prst="straightConnector1">
              <a:avLst/>
            </a:prstGeom>
            <a:noFill/>
            <a:ln cap="flat" cmpd="sng" w="57150">
              <a:solidFill>
                <a:schemeClr val="dk1"/>
              </a:solidFill>
              <a:prstDash val="solid"/>
              <a:miter lim="800000"/>
              <a:headEnd len="sm" w="sm" type="none"/>
              <a:tailEnd len="sm" w="sm" type="none"/>
            </a:ln>
          </p:spPr>
        </p:cxnSp>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5" name="Shape 1785"/>
        <p:cNvGrpSpPr/>
        <p:nvPr/>
      </p:nvGrpSpPr>
      <p:grpSpPr>
        <a:xfrm>
          <a:off x="0" y="0"/>
          <a:ext cx="0" cy="0"/>
          <a:chOff x="0" y="0"/>
          <a:chExt cx="0" cy="0"/>
        </a:xfrm>
      </p:grpSpPr>
      <p:sp>
        <p:nvSpPr>
          <p:cNvPr id="1786" name="Google Shape;1786;p76"/>
          <p:cNvSpPr txBox="1"/>
          <p:nvPr/>
        </p:nvSpPr>
        <p:spPr>
          <a:xfrm>
            <a:off x="1566125" y="2369025"/>
            <a:ext cx="6533100" cy="19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V</a:t>
            </a:r>
            <a:r>
              <a:rPr lang="en-US" sz="6000"/>
              <a:t>IDEO</a:t>
            </a:r>
            <a:endParaRPr sz="6000"/>
          </a:p>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Running</a:t>
            </a:r>
            <a:r>
              <a:rPr lang="en-US" sz="6000"/>
              <a:t> a </a:t>
            </a:r>
            <a:r>
              <a:rPr b="0" i="0" lang="en-US" sz="6000" u="none" cap="none" strike="noStrike">
                <a:solidFill>
                  <a:srgbClr val="000000"/>
                </a:solidFill>
                <a:latin typeface="Arial"/>
                <a:ea typeface="Arial"/>
                <a:cs typeface="Arial"/>
                <a:sym typeface="Arial"/>
              </a:rPr>
              <a:t>Section</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sp>
        <p:nvSpPr>
          <p:cNvPr id="1792" name="Google Shape;1792;p62"/>
          <p:cNvSpPr txBox="1"/>
          <p:nvPr>
            <p:ph idx="4294967295"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0"/>
              <a:buFont typeface="Comic Sans MS"/>
              <a:buNone/>
            </a:pPr>
            <a:r>
              <a:rPr b="0" i="0" lang="en-US" sz="4000" u="none" cap="none" strike="noStrike">
                <a:solidFill>
                  <a:schemeClr val="dk1"/>
                </a:solidFill>
                <a:latin typeface="Comic Sans MS"/>
                <a:ea typeface="Comic Sans MS"/>
                <a:cs typeface="Comic Sans MS"/>
                <a:sym typeface="Comic Sans MS"/>
              </a:rPr>
              <a:t>Observing Guides and Field Notes</a:t>
            </a:r>
            <a:endParaRPr/>
          </a:p>
        </p:txBody>
      </p:sp>
      <p:grpSp>
        <p:nvGrpSpPr>
          <p:cNvPr id="1793" name="Google Shape;1793;p62"/>
          <p:cNvGrpSpPr/>
          <p:nvPr/>
        </p:nvGrpSpPr>
        <p:grpSpPr>
          <a:xfrm>
            <a:off x="1371600" y="1143000"/>
            <a:ext cx="6400800" cy="5461000"/>
            <a:chOff x="1016" y="896"/>
            <a:chExt cx="3816" cy="3168"/>
          </a:xfrm>
        </p:grpSpPr>
        <p:pic>
          <p:nvPicPr>
            <p:cNvPr id="1794" name="Google Shape;1794;p62"/>
            <p:cNvPicPr preferRelativeResize="0"/>
            <p:nvPr/>
          </p:nvPicPr>
          <p:blipFill rotWithShape="1">
            <a:blip r:embed="rId3">
              <a:alphaModFix/>
            </a:blip>
            <a:srcRect b="17187" l="5598" r="58984" t="13019"/>
            <a:stretch/>
          </p:blipFill>
          <p:spPr>
            <a:xfrm>
              <a:off x="2801" y="1246"/>
              <a:ext cx="2031" cy="2818"/>
            </a:xfrm>
            <a:prstGeom prst="rect">
              <a:avLst/>
            </a:prstGeom>
            <a:noFill/>
            <a:ln cap="flat" cmpd="sng" w="38100">
              <a:solidFill>
                <a:schemeClr val="dk1"/>
              </a:solidFill>
              <a:prstDash val="solid"/>
              <a:miter lim="800000"/>
              <a:headEnd len="sm" w="sm" type="none"/>
              <a:tailEnd len="sm" w="sm" type="none"/>
            </a:ln>
          </p:spPr>
        </p:pic>
        <p:pic>
          <p:nvPicPr>
            <p:cNvPr id="1795" name="Google Shape;1795;p62"/>
            <p:cNvPicPr preferRelativeResize="0"/>
            <p:nvPr/>
          </p:nvPicPr>
          <p:blipFill rotWithShape="1">
            <a:blip r:embed="rId3">
              <a:alphaModFix/>
            </a:blip>
            <a:srcRect b="17187" l="5598" r="58984" t="13019"/>
            <a:stretch/>
          </p:blipFill>
          <p:spPr>
            <a:xfrm>
              <a:off x="1935" y="1064"/>
              <a:ext cx="2031" cy="2818"/>
            </a:xfrm>
            <a:prstGeom prst="rect">
              <a:avLst/>
            </a:prstGeom>
            <a:noFill/>
            <a:ln cap="flat" cmpd="sng" w="38100">
              <a:solidFill>
                <a:schemeClr val="dk1"/>
              </a:solidFill>
              <a:prstDash val="solid"/>
              <a:miter lim="800000"/>
              <a:headEnd len="sm" w="sm" type="none"/>
              <a:tailEnd len="sm" w="sm" type="none"/>
            </a:ln>
          </p:spPr>
        </p:pic>
        <p:pic>
          <p:nvPicPr>
            <p:cNvPr id="1796" name="Google Shape;1796;p62"/>
            <p:cNvPicPr preferRelativeResize="0"/>
            <p:nvPr/>
          </p:nvPicPr>
          <p:blipFill rotWithShape="1">
            <a:blip r:embed="rId3">
              <a:alphaModFix/>
            </a:blip>
            <a:srcRect b="17187" l="5598" r="58984" t="13019"/>
            <a:stretch/>
          </p:blipFill>
          <p:spPr>
            <a:xfrm>
              <a:off x="1016" y="896"/>
              <a:ext cx="2031" cy="2818"/>
            </a:xfrm>
            <a:prstGeom prst="rect">
              <a:avLst/>
            </a:prstGeom>
            <a:noFill/>
            <a:ln cap="flat" cmpd="sng" w="38100">
              <a:solidFill>
                <a:schemeClr val="dk1"/>
              </a:solidFill>
              <a:prstDash val="solid"/>
              <a:miter lim="800000"/>
              <a:headEnd len="sm" w="sm" type="none"/>
              <a:tailEnd len="sm" w="sm" type="none"/>
            </a:ln>
          </p:spPr>
        </p:pic>
      </p:gr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1" name="Shape 1801"/>
        <p:cNvGrpSpPr/>
        <p:nvPr/>
      </p:nvGrpSpPr>
      <p:grpSpPr>
        <a:xfrm>
          <a:off x="0" y="0"/>
          <a:ext cx="0" cy="0"/>
          <a:chOff x="0" y="0"/>
          <a:chExt cx="0" cy="0"/>
        </a:xfrm>
      </p:grpSpPr>
      <p:pic>
        <p:nvPicPr>
          <p:cNvPr id="1802" name="Google Shape;1802;p63"/>
          <p:cNvPicPr preferRelativeResize="0"/>
          <p:nvPr/>
        </p:nvPicPr>
        <p:blipFill rotWithShape="1">
          <a:blip r:embed="rId3">
            <a:alphaModFix/>
          </a:blip>
          <a:srcRect b="11454" l="6811" r="6067" t="7894"/>
          <a:stretch/>
        </p:blipFill>
        <p:spPr>
          <a:xfrm>
            <a:off x="0" y="85725"/>
            <a:ext cx="9144000" cy="67722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7" name="Shape 1807"/>
        <p:cNvGrpSpPr/>
        <p:nvPr/>
      </p:nvGrpSpPr>
      <p:grpSpPr>
        <a:xfrm>
          <a:off x="0" y="0"/>
          <a:ext cx="0" cy="0"/>
          <a:chOff x="0" y="0"/>
          <a:chExt cx="0" cy="0"/>
        </a:xfrm>
      </p:grpSpPr>
      <p:sp>
        <p:nvSpPr>
          <p:cNvPr id="1808" name="Google Shape;1808;p64"/>
          <p:cNvSpPr txBox="1"/>
          <p:nvPr>
            <p:ph type="title"/>
          </p:nvPr>
        </p:nvSpPr>
        <p:spPr>
          <a:xfrm>
            <a:off x="533400" y="3048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omic Sans MS"/>
              <a:buNone/>
            </a:pPr>
            <a:r>
              <a:rPr b="1" i="0" lang="en-US" sz="3600" u="none">
                <a:solidFill>
                  <a:schemeClr val="dk1"/>
                </a:solidFill>
                <a:latin typeface="Comic Sans MS"/>
                <a:ea typeface="Comic Sans MS"/>
                <a:cs typeface="Comic Sans MS"/>
                <a:sym typeface="Comic Sans MS"/>
              </a:rPr>
              <a:t>Required Leveling Notes</a:t>
            </a:r>
            <a:endParaRPr/>
          </a:p>
        </p:txBody>
      </p:sp>
      <p:sp>
        <p:nvSpPr>
          <p:cNvPr id="1809" name="Google Shape;1809;p64"/>
          <p:cNvSpPr txBox="1"/>
          <p:nvPr/>
        </p:nvSpPr>
        <p:spPr>
          <a:xfrm>
            <a:off x="530225" y="1371600"/>
            <a:ext cx="8613775" cy="4692650"/>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rgbClr val="FF0000"/>
              </a:buClr>
              <a:buSzPts val="1800"/>
              <a:buFont typeface="Comic Sans MS"/>
              <a:buNone/>
            </a:pPr>
            <a:r>
              <a:rPr b="1" i="0" lang="en-US" sz="1800" u="none" cap="none" strike="noStrike">
                <a:solidFill>
                  <a:srgbClr val="FF0000"/>
                </a:solidFill>
                <a:latin typeface="Comic Sans MS"/>
                <a:ea typeface="Comic Sans MS"/>
                <a:cs typeface="Comic Sans MS"/>
                <a:sym typeface="Comic Sans MS"/>
              </a:rPr>
              <a:t>Entered at the beginning of the day</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FF0000"/>
              </a:buClr>
              <a:buSzPts val="1800"/>
              <a:buFont typeface="Comic Sans MS"/>
              <a:buNone/>
            </a:pPr>
            <a:r>
              <a:rPr b="1" i="0" lang="en-US" sz="1800" u="none" cap="none" strike="noStrike">
                <a:solidFill>
                  <a:srgbClr val="FF0000"/>
                </a:solidFill>
                <a:latin typeface="Comic Sans MS"/>
                <a:ea typeface="Comic Sans MS"/>
                <a:cs typeface="Comic Sans MS"/>
                <a:sym typeface="Comic Sans MS"/>
              </a:rPr>
              <a:t>   Or for change in observer, or instrumentation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Comic Sans MS"/>
              <a:ea typeface="Comic Sans MS"/>
              <a:cs typeface="Comic Sans MS"/>
              <a:sym typeface="Comic Sans MS"/>
            </a:endParaRPr>
          </a:p>
          <a:p>
            <a:pPr indent="-457200" lvl="0" marL="457200" marR="0" rtl="0" algn="l">
              <a:lnSpc>
                <a:spcPct val="100000"/>
              </a:lnSpc>
              <a:spcBef>
                <a:spcPts val="0"/>
              </a:spcBef>
              <a:spcAft>
                <a:spcPts val="0"/>
              </a:spcAft>
              <a:buClr>
                <a:srgbClr val="996633"/>
              </a:buClr>
              <a:buSzPts val="1800"/>
              <a:buFont typeface="Comic Sans MS"/>
              <a:buNone/>
            </a:pPr>
            <a:r>
              <a:rPr b="1" i="0" lang="en-US" sz="1800" u="none" cap="none" strike="noStrike">
                <a:solidFill>
                  <a:srgbClr val="996633"/>
                </a:solidFill>
                <a:latin typeface="Comic Sans MS"/>
                <a:ea typeface="Comic Sans MS"/>
                <a:cs typeface="Comic Sans MS"/>
                <a:sym typeface="Comic Sans MS"/>
              </a:rPr>
              <a:t>Entered at the beginning of a section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360"/>
              </a:spcBef>
              <a:spcAft>
                <a:spcPts val="0"/>
              </a:spcAft>
              <a:buClr>
                <a:srgbClr val="000000"/>
              </a:buClr>
              <a:buSzPts val="1800"/>
              <a:buFont typeface="Arial"/>
              <a:buNone/>
            </a:pPr>
            <a:r>
              <a:t/>
            </a:r>
            <a:endParaRPr b="1" i="0" sz="1800" u="none" cap="none" strike="noStrike">
              <a:solidFill>
                <a:srgbClr val="000000"/>
              </a:solidFill>
              <a:latin typeface="Comic Sans MS"/>
              <a:ea typeface="Comic Sans MS"/>
              <a:cs typeface="Comic Sans MS"/>
              <a:sym typeface="Comic Sans MS"/>
            </a:endParaRPr>
          </a:p>
          <a:p>
            <a:pPr indent="-457200" lvl="0" marL="45720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Temperature readings inserted after each set-up</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800"/>
              <a:buFont typeface="Comic Sans MS"/>
              <a:buNone/>
            </a:pPr>
            <a:r>
              <a:rPr b="1" i="0" lang="en-US" sz="1800" u="none" cap="none" strike="noStrike">
                <a:solidFill>
                  <a:srgbClr val="000000"/>
                </a:solidFill>
                <a:latin typeface="Comic Sans MS"/>
                <a:ea typeface="Comic Sans MS"/>
                <a:cs typeface="Comic Sans MS"/>
                <a:sym typeface="Comic Sans MS"/>
              </a:rPr>
              <a:t>   For recording gradient temperatures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Comic Sans MS"/>
              <a:ea typeface="Comic Sans MS"/>
              <a:cs typeface="Comic Sans MS"/>
              <a:sym typeface="Comic Sans MS"/>
            </a:endParaRPr>
          </a:p>
          <a:p>
            <a:pPr indent="-457200" lvl="0" marL="457200" marR="0" rtl="0" algn="l">
              <a:lnSpc>
                <a:spcPct val="100000"/>
              </a:lnSpc>
              <a:spcBef>
                <a:spcPts val="360"/>
              </a:spcBef>
              <a:spcAft>
                <a:spcPts val="0"/>
              </a:spcAft>
              <a:buClr>
                <a:srgbClr val="FF0000"/>
              </a:buClr>
              <a:buSzPts val="1800"/>
              <a:buFont typeface="Comic Sans MS"/>
              <a:buNone/>
            </a:pPr>
            <a:r>
              <a:rPr b="1" i="0" lang="en-US" sz="1800" u="none" cap="none" strike="noStrike">
                <a:solidFill>
                  <a:srgbClr val="FF0000"/>
                </a:solidFill>
                <a:latin typeface="Comic Sans MS"/>
                <a:ea typeface="Comic Sans MS"/>
                <a:cs typeface="Comic Sans MS"/>
                <a:sym typeface="Comic Sans MS"/>
              </a:rPr>
              <a:t>Entered at the end of a section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360"/>
              </a:spcBef>
              <a:spcAft>
                <a:spcPts val="0"/>
              </a:spcAft>
              <a:buClr>
                <a:srgbClr val="000000"/>
              </a:buClr>
              <a:buSzPts val="1800"/>
              <a:buFont typeface="Arial"/>
              <a:buNone/>
            </a:pPr>
            <a:r>
              <a:t/>
            </a:r>
            <a:endParaRPr b="1" i="0" sz="1800" u="none" cap="none" strike="noStrike">
              <a:solidFill>
                <a:srgbClr val="0033CC"/>
              </a:solidFill>
              <a:latin typeface="Comic Sans MS"/>
              <a:ea typeface="Comic Sans MS"/>
              <a:cs typeface="Comic Sans MS"/>
              <a:sym typeface="Comic Sans MS"/>
            </a:endParaRPr>
          </a:p>
          <a:p>
            <a:pPr indent="-457200" lvl="0" marL="457200" marR="0" rtl="0" algn="l">
              <a:lnSpc>
                <a:spcPct val="100000"/>
              </a:lnSpc>
              <a:spcBef>
                <a:spcPts val="0"/>
              </a:spcBef>
              <a:spcAft>
                <a:spcPts val="0"/>
              </a:spcAft>
              <a:buClr>
                <a:srgbClr val="0033CC"/>
              </a:buClr>
              <a:buSzPts val="1800"/>
              <a:buFont typeface="Comic Sans MS"/>
              <a:buAutoNum type="arabicPlain" startAt="9999"/>
            </a:pPr>
            <a:r>
              <a:rPr b="1" i="0" lang="en-US" sz="1800" u="none" cap="none" strike="noStrike">
                <a:solidFill>
                  <a:srgbClr val="0033CC"/>
                </a:solidFill>
                <a:latin typeface="Comic Sans MS"/>
                <a:ea typeface="Comic Sans MS"/>
                <a:cs typeface="Comic Sans MS"/>
                <a:sym typeface="Comic Sans MS"/>
              </a:rPr>
              <a:t>  Entered at the end of day</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33CC"/>
              </a:buClr>
              <a:buSzPts val="1800"/>
              <a:buFont typeface="Comic Sans MS"/>
              <a:buNone/>
            </a:pPr>
            <a:r>
              <a:rPr b="1" i="0" lang="en-US" sz="1800" u="none" cap="none" strike="noStrike">
                <a:solidFill>
                  <a:srgbClr val="0033CC"/>
                </a:solidFill>
                <a:latin typeface="Comic Sans MS"/>
                <a:ea typeface="Comic Sans MS"/>
                <a:cs typeface="Comic Sans MS"/>
                <a:sym typeface="Comic Sans MS"/>
              </a:rPr>
              <a:t>            Or for change of observer or equipment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4" name="Shape 1814"/>
        <p:cNvGrpSpPr/>
        <p:nvPr/>
      </p:nvGrpSpPr>
      <p:grpSpPr>
        <a:xfrm>
          <a:off x="0" y="0"/>
          <a:ext cx="0" cy="0"/>
          <a:chOff x="0" y="0"/>
          <a:chExt cx="0" cy="0"/>
        </a:xfrm>
      </p:grpSpPr>
      <p:sp>
        <p:nvSpPr>
          <p:cNvPr id="1815" name="Google Shape;1815;p65"/>
          <p:cNvSpPr txBox="1"/>
          <p:nvPr/>
        </p:nvSpPr>
        <p:spPr>
          <a:xfrm>
            <a:off x="463550" y="836612"/>
            <a:ext cx="8413750" cy="46640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sng" cap="none" strike="noStrike">
                <a:solidFill>
                  <a:srgbClr val="000000"/>
                </a:solidFill>
                <a:latin typeface="Arial"/>
                <a:ea typeface="Arial"/>
                <a:cs typeface="Arial"/>
                <a:sym typeface="Arial"/>
              </a:rPr>
              <a:t>Required LEVEL NOTES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8081F"/>
              </a:buClr>
              <a:buSzPts val="2000"/>
              <a:buFont typeface="Arial"/>
              <a:buNone/>
            </a:pPr>
            <a:r>
              <a:rPr b="1" i="0" lang="en-US" sz="2000" u="sng" cap="none" strike="noStrike">
                <a:solidFill>
                  <a:srgbClr val="F8081F"/>
                </a:solidFill>
                <a:latin typeface="Arial"/>
                <a:ea typeface="Arial"/>
                <a:cs typeface="Arial"/>
                <a:sym typeface="Arial"/>
              </a:rPr>
              <a:t>Beginning of Day or Change in Observer/Instrument Type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8081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Date (mmddyy)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Observer’s Number 	(1, 2, 3, etc – observer specific for project)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Instrument Type 	(DNA03, DL101C, DINI12,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Temperature Code 	(0 for Celsius  or 1 for Fahrenheit)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8081F"/>
              </a:buClr>
              <a:buSzPts val="2000"/>
              <a:buFont typeface="Arial"/>
              <a:buNone/>
            </a:pPr>
            <a:r>
              <a:rPr b="1" i="0" lang="en-US" sz="2000" u="sng" cap="none" strike="noStrike">
                <a:solidFill>
                  <a:srgbClr val="F8081F"/>
                </a:solidFill>
                <a:latin typeface="Arial"/>
                <a:ea typeface="Arial"/>
                <a:cs typeface="Arial"/>
                <a:sym typeface="Arial"/>
              </a:rPr>
              <a:t>Equipment Used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8081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Instrument Serial Number 	                  (like 90810)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Collimation Check Error in Arc Seconds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Rod 1 Serial Number 		                   (like 25458)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Rod 2 Serial Number 		                   (like 25534)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sp>
        <p:nvSpPr>
          <p:cNvPr id="1821" name="Google Shape;1821;p66"/>
          <p:cNvSpPr txBox="1"/>
          <p:nvPr/>
        </p:nvSpPr>
        <p:spPr>
          <a:xfrm>
            <a:off x="555625" y="430212"/>
            <a:ext cx="8099425" cy="43592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sng" cap="none" strike="noStrike">
                <a:solidFill>
                  <a:srgbClr val="000000"/>
                </a:solidFill>
                <a:latin typeface="Arial"/>
                <a:ea typeface="Arial"/>
                <a:cs typeface="Arial"/>
                <a:sym typeface="Arial"/>
              </a:rPr>
              <a:t>Required Notes Entered Per Section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8081F"/>
              </a:buClr>
              <a:buSzPts val="2000"/>
              <a:buFont typeface="Arial"/>
              <a:buNone/>
            </a:pPr>
            <a:r>
              <a:rPr b="1" i="0" lang="en-US" sz="2000" u="sng" cap="none" strike="noStrike">
                <a:solidFill>
                  <a:srgbClr val="F8081F"/>
                </a:solidFill>
                <a:latin typeface="Arial"/>
                <a:ea typeface="Arial"/>
                <a:cs typeface="Arial"/>
                <a:sym typeface="Arial"/>
              </a:rPr>
              <a:t>Start of Leveling Section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8081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Start Time 			             (hhmm, 24 hour local)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Rod on Mark 			             (1 or 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Starting Temperature at Instrument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Wind and Sun Code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8081F"/>
              </a:buClr>
              <a:buSzPts val="2000"/>
              <a:buFont typeface="Arial"/>
              <a:buNone/>
            </a:pPr>
            <a:r>
              <a:rPr b="1" i="0" lang="en-US" sz="2000" u="sng" cap="none" strike="noStrike">
                <a:solidFill>
                  <a:srgbClr val="F8081F"/>
                </a:solidFill>
                <a:latin typeface="Arial"/>
                <a:ea typeface="Arial"/>
                <a:cs typeface="Arial"/>
                <a:sym typeface="Arial"/>
              </a:rPr>
              <a:t>Temperature Gradient</a:t>
            </a:r>
            <a:r>
              <a:rPr b="1" i="0" lang="en-US" sz="2000" u="none" cap="none" strike="noStrike">
                <a:solidFill>
                  <a:srgbClr val="F8081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8081F"/>
              </a:buClr>
              <a:buSzPts val="2000"/>
              <a:buFont typeface="Arial"/>
              <a:buNone/>
            </a:pPr>
            <a:r>
              <a:rPr b="1" i="0" lang="en-US" sz="2000" u="none" cap="none" strike="noStrike">
                <a:solidFill>
                  <a:srgbClr val="F8081F"/>
                </a:solidFill>
                <a:latin typeface="Arial"/>
                <a:ea typeface="Arial"/>
                <a:cs typeface="Arial"/>
                <a:sym typeface="Arial"/>
              </a:rPr>
              <a:t>(Recorded in instrument only - after each complete BF setup)</a:t>
            </a:r>
            <a:endParaRPr b="1" i="0" sz="2000" u="sng" cap="none" strike="noStrike">
              <a:solidFill>
                <a:srgbClr val="F8081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Info 1	Lower Probe 	(decimal or no decimal by instrument type)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Info 2	Upper Probe 	(decimal or no decimal by instrument type)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sp>
        <p:nvSpPr>
          <p:cNvPr id="1827" name="Google Shape;1827;p67"/>
          <p:cNvSpPr txBox="1"/>
          <p:nvPr/>
        </p:nvSpPr>
        <p:spPr>
          <a:xfrm>
            <a:off x="228600" y="533400"/>
            <a:ext cx="8782050" cy="53101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8081F"/>
              </a:buClr>
              <a:buSzPts val="1800"/>
              <a:buFont typeface="Arial"/>
              <a:buNone/>
            </a:pPr>
            <a:r>
              <a:rPr b="1" i="0" lang="en-US" sz="1800" u="sng" cap="none" strike="noStrike">
                <a:solidFill>
                  <a:srgbClr val="F8081F"/>
                </a:solidFill>
                <a:latin typeface="Arial"/>
                <a:ea typeface="Arial"/>
                <a:cs typeface="Arial"/>
                <a:sym typeface="Arial"/>
              </a:rPr>
              <a:t>Required Notes at End of Leveling Section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Ending Time 		                  (hhmm, 24 hour local)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Rod on Mark 		                  (1 or 2 – should be the same as starting)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Ending Temperature at Instrument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Wind &amp; Sun Code	                  (00 = Calm/Cloudy; 02 = Calm/Sunny,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8081F"/>
              </a:buClr>
              <a:buSzPts val="1800"/>
              <a:buFont typeface="Arial"/>
              <a:buNone/>
            </a:pPr>
            <a:r>
              <a:rPr b="1" i="0" lang="en-US" sz="1800" u="none" cap="none" strike="noStrike">
                <a:solidFill>
                  <a:srgbClr val="F8081F"/>
                </a:solidFill>
                <a:latin typeface="Arial"/>
                <a:ea typeface="Arial"/>
                <a:cs typeface="Arial"/>
                <a:sym typeface="Arial"/>
              </a:rPr>
              <a:t>Wind Code: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0 – Calm	Wind speed averaged less than 6 mph during section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1 – Breezy	Wind speed averaged 6 to 15 mph during section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2 – Windy	Wind speed averaged greater than 15 mph during section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8081F"/>
              </a:buClr>
              <a:buSzPts val="1800"/>
              <a:buFont typeface="Arial"/>
              <a:buNone/>
            </a:pPr>
            <a:r>
              <a:rPr b="1" i="0" lang="en-US" sz="1800" u="none" cap="none" strike="noStrike">
                <a:solidFill>
                  <a:srgbClr val="F8081F"/>
                </a:solidFill>
                <a:latin typeface="Arial"/>
                <a:ea typeface="Arial"/>
                <a:cs typeface="Arial"/>
                <a:sym typeface="Arial"/>
              </a:rPr>
              <a:t>Sun Code: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0 – Cloudy	   Less than 25% of setups are performed in sunny conditions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1 – Partly Cloudy  25 to 75% of setups are performed in sunny conditions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2 – Sunny	   More than 75 % of setups are performed in sunny conditions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8081F"/>
              </a:buClr>
              <a:buSzPts val="1800"/>
              <a:buFont typeface="Arial"/>
              <a:buNone/>
            </a:pPr>
            <a:r>
              <a:rPr b="1" i="0" lang="en-US" sz="1800" u="sng" cap="none" strike="noStrike">
                <a:solidFill>
                  <a:srgbClr val="F8081F"/>
                </a:solidFill>
                <a:latin typeface="Arial"/>
                <a:ea typeface="Arial"/>
                <a:cs typeface="Arial"/>
                <a:sym typeface="Arial"/>
              </a:rPr>
              <a:t>9999    End of Day or Change of Observer or Change of Equipment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rgbClr val="F8081F"/>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32" name="Shape 1832"/>
        <p:cNvGrpSpPr/>
        <p:nvPr/>
      </p:nvGrpSpPr>
      <p:grpSpPr>
        <a:xfrm>
          <a:off x="0" y="0"/>
          <a:ext cx="0" cy="0"/>
          <a:chOff x="0" y="0"/>
          <a:chExt cx="0" cy="0"/>
        </a:xfrm>
      </p:grpSpPr>
      <p:sp>
        <p:nvSpPr>
          <p:cNvPr id="1833" name="Google Shape;1833;p68"/>
          <p:cNvSpPr txBox="1"/>
          <p:nvPr/>
        </p:nvSpPr>
        <p:spPr>
          <a:xfrm>
            <a:off x="6988175" y="417512"/>
            <a:ext cx="2155825" cy="7016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omic Sans MS"/>
              <a:buNone/>
            </a:pPr>
            <a:r>
              <a:rPr b="0" i="0" lang="en-US" sz="2000" u="none" cap="none" strike="noStrike">
                <a:solidFill>
                  <a:srgbClr val="000000"/>
                </a:solidFill>
                <a:latin typeface="Comic Sans MS"/>
                <a:ea typeface="Comic Sans MS"/>
                <a:cs typeface="Comic Sans MS"/>
                <a:sym typeface="Comic Sans MS"/>
              </a:rPr>
              <a:t>Sample Backup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omic Sans MS"/>
              <a:buNone/>
            </a:pPr>
            <a:r>
              <a:rPr b="0" i="0" lang="en-US" sz="2000" u="none" cap="none" strike="noStrike">
                <a:solidFill>
                  <a:srgbClr val="000000"/>
                </a:solidFill>
                <a:latin typeface="Comic Sans MS"/>
                <a:ea typeface="Comic Sans MS"/>
                <a:cs typeface="Comic Sans MS"/>
                <a:sym typeface="Comic Sans MS"/>
              </a:rPr>
              <a:t>Recording Sheet</a:t>
            </a:r>
            <a:endParaRPr b="0" i="0" sz="1400" u="none" cap="none" strike="noStrike">
              <a:solidFill>
                <a:srgbClr val="000000"/>
              </a:solidFill>
              <a:latin typeface="Arial"/>
              <a:ea typeface="Arial"/>
              <a:cs typeface="Arial"/>
              <a:sym typeface="Arial"/>
            </a:endParaRPr>
          </a:p>
        </p:txBody>
      </p:sp>
      <p:pic>
        <p:nvPicPr>
          <p:cNvPr id="1834" name="Google Shape;1834;p68"/>
          <p:cNvPicPr preferRelativeResize="0"/>
          <p:nvPr/>
        </p:nvPicPr>
        <p:blipFill rotWithShape="1">
          <a:blip r:embed="rId3">
            <a:alphaModFix/>
          </a:blip>
          <a:srcRect b="0" l="0" r="0" t="0"/>
          <a:stretch/>
        </p:blipFill>
        <p:spPr>
          <a:xfrm>
            <a:off x="190500" y="0"/>
            <a:ext cx="6826250" cy="6858000"/>
          </a:xfrm>
          <a:prstGeom prst="rect">
            <a:avLst/>
          </a:prstGeom>
          <a:noFill/>
          <a:ln>
            <a:noFill/>
          </a:ln>
        </p:spPr>
      </p:pic>
      <p:sp>
        <p:nvSpPr>
          <p:cNvPr id="1835" name="Google Shape;1835;p68"/>
          <p:cNvSpPr/>
          <p:nvPr/>
        </p:nvSpPr>
        <p:spPr>
          <a:xfrm>
            <a:off x="6503987" y="3470275"/>
            <a:ext cx="304800" cy="276225"/>
          </a:xfrm>
          <a:prstGeom prst="ellipse">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36" name="Google Shape;1836;p68"/>
          <p:cNvSpPr/>
          <p:nvPr/>
        </p:nvSpPr>
        <p:spPr>
          <a:xfrm>
            <a:off x="6480175" y="4594225"/>
            <a:ext cx="304800" cy="276225"/>
          </a:xfrm>
          <a:prstGeom prst="ellipse">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41" name="Shape 1841"/>
        <p:cNvGrpSpPr/>
        <p:nvPr/>
      </p:nvGrpSpPr>
      <p:grpSpPr>
        <a:xfrm>
          <a:off x="0" y="0"/>
          <a:ext cx="0" cy="0"/>
          <a:chOff x="0" y="0"/>
          <a:chExt cx="0" cy="0"/>
        </a:xfrm>
      </p:grpSpPr>
      <p:grpSp>
        <p:nvGrpSpPr>
          <p:cNvPr id="1842" name="Google Shape;1842;p69"/>
          <p:cNvGrpSpPr/>
          <p:nvPr/>
        </p:nvGrpSpPr>
        <p:grpSpPr>
          <a:xfrm>
            <a:off x="0" y="0"/>
            <a:ext cx="9237662" cy="6858000"/>
            <a:chOff x="0" y="0"/>
            <a:chExt cx="5819" cy="4320"/>
          </a:xfrm>
        </p:grpSpPr>
        <p:pic>
          <p:nvPicPr>
            <p:cNvPr id="1843" name="Google Shape;1843;p69"/>
            <p:cNvPicPr preferRelativeResize="0"/>
            <p:nvPr/>
          </p:nvPicPr>
          <p:blipFill rotWithShape="1">
            <a:blip r:embed="rId3">
              <a:alphaModFix/>
            </a:blip>
            <a:srcRect b="0" l="0" r="0" t="0"/>
            <a:stretch/>
          </p:blipFill>
          <p:spPr>
            <a:xfrm>
              <a:off x="0" y="0"/>
              <a:ext cx="4273" cy="4320"/>
            </a:xfrm>
            <a:prstGeom prst="rect">
              <a:avLst/>
            </a:prstGeom>
            <a:noFill/>
            <a:ln>
              <a:noFill/>
            </a:ln>
          </p:spPr>
        </p:pic>
        <p:sp>
          <p:nvSpPr>
            <p:cNvPr id="1844" name="Google Shape;1844;p69"/>
            <p:cNvSpPr txBox="1"/>
            <p:nvPr/>
          </p:nvSpPr>
          <p:spPr>
            <a:xfrm>
              <a:off x="4184" y="2155"/>
              <a:ext cx="1633" cy="4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sng" cap="none" strike="noStrike">
                  <a:solidFill>
                    <a:srgbClr val="000000"/>
                  </a:solidFill>
                  <a:latin typeface="Arial"/>
                  <a:ea typeface="Arial"/>
                  <a:cs typeface="Arial"/>
                  <a:sym typeface="Arial"/>
                </a:rPr>
                <a:t>1st Order, Class II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4√1.47782 = 4.86262 mm</a:t>
              </a:r>
              <a:endParaRPr b="0" i="0" sz="1400" u="none" cap="none" strike="noStrike">
                <a:solidFill>
                  <a:srgbClr val="000000"/>
                </a:solidFill>
                <a:latin typeface="Arial"/>
                <a:ea typeface="Arial"/>
                <a:cs typeface="Arial"/>
                <a:sym typeface="Arial"/>
              </a:endParaRPr>
            </a:p>
          </p:txBody>
        </p:sp>
        <p:sp>
          <p:nvSpPr>
            <p:cNvPr id="1845" name="Google Shape;1845;p69"/>
            <p:cNvSpPr txBox="1"/>
            <p:nvPr/>
          </p:nvSpPr>
          <p:spPr>
            <a:xfrm>
              <a:off x="4186" y="3125"/>
              <a:ext cx="1633" cy="4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sng" cap="none" strike="noStrike">
                  <a:solidFill>
                    <a:srgbClr val="000000"/>
                  </a:solidFill>
                  <a:latin typeface="Arial"/>
                  <a:ea typeface="Arial"/>
                  <a:cs typeface="Arial"/>
                  <a:sym typeface="Arial"/>
                </a:rPr>
                <a:t>2nd Order, Class 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6√1.47782 = 7.29393 mm</a:t>
              </a:r>
              <a:endParaRPr b="0" i="0" sz="1400" u="none" cap="none" strike="noStrike">
                <a:solidFill>
                  <a:srgbClr val="000000"/>
                </a:solidFill>
                <a:latin typeface="Arial"/>
                <a:ea typeface="Arial"/>
                <a:cs typeface="Arial"/>
                <a:sym typeface="Arial"/>
              </a:endParaRPr>
            </a:p>
          </p:txBody>
        </p:sp>
        <p:sp>
          <p:nvSpPr>
            <p:cNvPr id="1846" name="Google Shape;1846;p69"/>
            <p:cNvSpPr txBox="1"/>
            <p:nvPr/>
          </p:nvSpPr>
          <p:spPr>
            <a:xfrm>
              <a:off x="4329" y="258"/>
              <a:ext cx="1260" cy="63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F =  -13.23456 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sng" cap="none" strike="noStrike">
                  <a:solidFill>
                    <a:srgbClr val="000000"/>
                  </a:solidFill>
                  <a:latin typeface="Arial"/>
                  <a:ea typeface="Arial"/>
                  <a:cs typeface="Arial"/>
                  <a:sym typeface="Arial"/>
                </a:rPr>
                <a:t>B = +13.23750 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        + 0.00294 m</a:t>
              </a:r>
              <a:endParaRPr b="0" i="0" sz="1400" u="none" cap="none" strike="noStrike">
                <a:solidFill>
                  <a:srgbClr val="000000"/>
                </a:solidFill>
                <a:latin typeface="Arial"/>
                <a:ea typeface="Arial"/>
                <a:cs typeface="Arial"/>
                <a:sym typeface="Arial"/>
              </a:endParaRPr>
            </a:p>
          </p:txBody>
        </p:sp>
        <p:sp>
          <p:nvSpPr>
            <p:cNvPr id="1847" name="Google Shape;1847;p69"/>
            <p:cNvSpPr txBox="1"/>
            <p:nvPr/>
          </p:nvSpPr>
          <p:spPr>
            <a:xfrm>
              <a:off x="4376" y="1256"/>
              <a:ext cx="1212" cy="4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800"/>
                <a:buFont typeface="Arial"/>
                <a:buNone/>
              </a:pPr>
              <a:r>
                <a:rPr b="1" i="0" lang="en-US" sz="1800" u="none" cap="none" strike="noStrike">
                  <a:solidFill>
                    <a:srgbClr val="FF0000"/>
                  </a:solidFill>
                  <a:latin typeface="Arial"/>
                  <a:ea typeface="Arial"/>
                  <a:cs typeface="Arial"/>
                  <a:sym typeface="Arial"/>
                </a:rPr>
                <a:t>Allowable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ts val="1800"/>
                <a:buFont typeface="Arial"/>
                <a:buNone/>
              </a:pPr>
              <a:r>
                <a:rPr b="1" i="0" lang="en-US" sz="1800" u="none" cap="none" strike="noStrike">
                  <a:solidFill>
                    <a:srgbClr val="FF0000"/>
                  </a:solidFill>
                  <a:latin typeface="Arial"/>
                  <a:ea typeface="Arial"/>
                  <a:cs typeface="Arial"/>
                  <a:sym typeface="Arial"/>
                </a:rPr>
                <a:t>Section Closure</a:t>
              </a:r>
              <a:endParaRPr b="0" i="0" sz="1400" u="none" cap="none" strike="noStrike">
                <a:solidFill>
                  <a:srgbClr val="000000"/>
                </a:solidFill>
                <a:latin typeface="Arial"/>
                <a:ea typeface="Arial"/>
                <a:cs typeface="Arial"/>
                <a:sym typeface="Arial"/>
              </a:endParaRPr>
            </a:p>
          </p:txBody>
        </p:sp>
        <p:sp>
          <p:nvSpPr>
            <p:cNvPr id="1848" name="Google Shape;1848;p69"/>
            <p:cNvSpPr/>
            <p:nvPr/>
          </p:nvSpPr>
          <p:spPr>
            <a:xfrm>
              <a:off x="3959" y="906"/>
              <a:ext cx="192" cy="174"/>
            </a:xfrm>
            <a:prstGeom prst="ellipse">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49" name="Google Shape;1849;p69"/>
            <p:cNvSpPr/>
            <p:nvPr/>
          </p:nvSpPr>
          <p:spPr>
            <a:xfrm>
              <a:off x="3977" y="129"/>
              <a:ext cx="192" cy="174"/>
            </a:xfrm>
            <a:prstGeom prst="ellipse">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5" name="Shape 295"/>
        <p:cNvGrpSpPr/>
        <p:nvPr/>
      </p:nvGrpSpPr>
      <p:grpSpPr>
        <a:xfrm>
          <a:off x="0" y="0"/>
          <a:ext cx="0" cy="0"/>
          <a:chOff x="0" y="0"/>
          <a:chExt cx="0" cy="0"/>
        </a:xfrm>
      </p:grpSpPr>
      <p:sp>
        <p:nvSpPr>
          <p:cNvPr id="296" name="Google Shape;296;p28"/>
          <p:cNvSpPr txBox="1"/>
          <p:nvPr/>
        </p:nvSpPr>
        <p:spPr>
          <a:xfrm>
            <a:off x="1590675" y="0"/>
            <a:ext cx="5781675" cy="7699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000000"/>
                </a:solidFill>
                <a:latin typeface="Comic Sans MS"/>
                <a:ea typeface="Comic Sans MS"/>
                <a:cs typeface="Comic Sans MS"/>
                <a:sym typeface="Comic Sans MS"/>
              </a:rPr>
              <a:t>“Motorized” Leveling</a:t>
            </a:r>
            <a:endParaRPr/>
          </a:p>
        </p:txBody>
      </p:sp>
      <p:pic>
        <p:nvPicPr>
          <p:cNvPr id="297" name="Google Shape;297;p28"/>
          <p:cNvPicPr preferRelativeResize="0"/>
          <p:nvPr/>
        </p:nvPicPr>
        <p:blipFill rotWithShape="1">
          <a:blip r:embed="rId3">
            <a:alphaModFix/>
          </a:blip>
          <a:srcRect b="7643" l="2000" r="2521" t="3641"/>
          <a:stretch/>
        </p:blipFill>
        <p:spPr>
          <a:xfrm>
            <a:off x="0" y="762000"/>
            <a:ext cx="9144000" cy="6096000"/>
          </a:xfrm>
          <a:prstGeom prst="rect">
            <a:avLst/>
          </a:prstGeom>
          <a:noFill/>
          <a:ln>
            <a:noFill/>
          </a:ln>
        </p:spPr>
      </p:pic>
      <p:sp>
        <p:nvSpPr>
          <p:cNvPr id="298" name="Google Shape;298;p28"/>
          <p:cNvSpPr txBox="1"/>
          <p:nvPr/>
        </p:nvSpPr>
        <p:spPr>
          <a:xfrm>
            <a:off x="0" y="6583363"/>
            <a:ext cx="3381375" cy="2746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Photo courtesy of Coleman Engineering Co.</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4" name="Shape 1854"/>
        <p:cNvGrpSpPr/>
        <p:nvPr/>
      </p:nvGrpSpPr>
      <p:grpSpPr>
        <a:xfrm>
          <a:off x="0" y="0"/>
          <a:ext cx="0" cy="0"/>
          <a:chOff x="0" y="0"/>
          <a:chExt cx="0" cy="0"/>
        </a:xfrm>
      </p:grpSpPr>
      <p:pic>
        <p:nvPicPr>
          <p:cNvPr descr="Header Slide.JPG" id="1855" name="Google Shape;1855;p71"/>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856" name="Google Shape;1856;p7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4400"/>
              <a:buFont typeface="Comic Sans MS"/>
              <a:buNone/>
            </a:pPr>
            <a:r>
              <a:rPr b="1" i="0" lang="en-US" sz="4400" u="none">
                <a:solidFill>
                  <a:srgbClr val="FF0000"/>
                </a:solidFill>
                <a:latin typeface="Comic Sans MS"/>
                <a:ea typeface="Comic Sans MS"/>
                <a:cs typeface="Comic Sans MS"/>
                <a:sym typeface="Comic Sans MS"/>
              </a:rPr>
              <a:t>Precise Digital Leveling</a:t>
            </a:r>
            <a:br>
              <a:rPr b="1" i="0" lang="en-US" sz="4400" u="none">
                <a:solidFill>
                  <a:srgbClr val="FF0000"/>
                </a:solidFill>
                <a:latin typeface="Comic Sans MS"/>
                <a:ea typeface="Comic Sans MS"/>
                <a:cs typeface="Comic Sans MS"/>
                <a:sym typeface="Comic Sans MS"/>
              </a:rPr>
            </a:br>
            <a:endParaRPr/>
          </a:p>
        </p:txBody>
      </p:sp>
      <p:sp>
        <p:nvSpPr>
          <p:cNvPr id="1857" name="Google Shape;1857;p7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98989"/>
              </a:buClr>
              <a:buSzPts val="3200"/>
              <a:buNone/>
            </a:pPr>
            <a:r>
              <a:rPr b="0" i="0" lang="en-US" sz="3200" u="none">
                <a:solidFill>
                  <a:srgbClr val="898989"/>
                </a:solidFill>
                <a:latin typeface="Times New Roman"/>
                <a:ea typeface="Times New Roman"/>
                <a:cs typeface="Times New Roman"/>
                <a:sym typeface="Times New Roman"/>
              </a:rPr>
              <a:t>Section 7</a:t>
            </a:r>
            <a:endParaRPr/>
          </a:p>
          <a:p>
            <a:pPr indent="0" lvl="0" marL="0" rtl="0" algn="ctr">
              <a:lnSpc>
                <a:spcPct val="100000"/>
              </a:lnSpc>
              <a:spcBef>
                <a:spcPts val="640"/>
              </a:spcBef>
              <a:spcAft>
                <a:spcPts val="0"/>
              </a:spcAft>
              <a:buClr>
                <a:srgbClr val="898989"/>
              </a:buClr>
              <a:buSzPts val="3200"/>
              <a:buNone/>
            </a:pPr>
            <a:r>
              <a:rPr b="0" i="0" lang="en-US" sz="3200" u="none">
                <a:solidFill>
                  <a:srgbClr val="898989"/>
                </a:solidFill>
                <a:latin typeface="Times New Roman"/>
                <a:ea typeface="Times New Roman"/>
                <a:cs typeface="Times New Roman"/>
                <a:sym typeface="Times New Roman"/>
              </a:rPr>
              <a:t>Wrap-up and Bench Mark Resets</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sp>
        <p:nvSpPr>
          <p:cNvPr id="1862" name="Google Shape;1862;p72"/>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alibri"/>
              <a:buNone/>
            </a:pPr>
            <a:r>
              <a:rPr b="1" i="0" lang="en-US" sz="3600" u="none">
                <a:solidFill>
                  <a:schemeClr val="dk1"/>
                </a:solidFill>
                <a:latin typeface="Calibri"/>
                <a:ea typeface="Calibri"/>
                <a:cs typeface="Calibri"/>
                <a:sym typeface="Calibri"/>
              </a:rPr>
              <a:t>Leveling Tips</a:t>
            </a:r>
            <a:endParaRPr/>
          </a:p>
        </p:txBody>
      </p:sp>
      <p:sp>
        <p:nvSpPr>
          <p:cNvPr id="1863" name="Google Shape;1863;p72"/>
          <p:cNvSpPr txBox="1"/>
          <p:nvPr>
            <p:ph idx="1" type="body"/>
          </p:nvPr>
        </p:nvSpPr>
        <p:spPr>
          <a:xfrm>
            <a:off x="330200" y="1041400"/>
            <a:ext cx="8356600" cy="5605462"/>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F8081F"/>
              </a:buClr>
              <a:buSzPts val="2800"/>
              <a:buFont typeface="Arial"/>
              <a:buChar char="•"/>
            </a:pPr>
            <a:r>
              <a:rPr b="1" lang="en-US" sz="2800">
                <a:solidFill>
                  <a:srgbClr val="F8081F"/>
                </a:solidFill>
              </a:rPr>
              <a:t>Follow safety protocols - Watch for moving vehicles!</a:t>
            </a:r>
            <a:endParaRPr/>
          </a:p>
          <a:p>
            <a:pPr indent="-342900" lvl="0" marL="342900" rtl="0" algn="l">
              <a:lnSpc>
                <a:spcPct val="90000"/>
              </a:lnSpc>
              <a:spcBef>
                <a:spcPts val="560"/>
              </a:spcBef>
              <a:spcAft>
                <a:spcPts val="0"/>
              </a:spcAft>
              <a:buClr>
                <a:srgbClr val="0033CC"/>
              </a:buClr>
              <a:buSzPts val="2800"/>
              <a:buFont typeface="Arial"/>
              <a:buChar char="•"/>
            </a:pPr>
            <a:r>
              <a:rPr b="1" lang="en-US" sz="2800">
                <a:solidFill>
                  <a:srgbClr val="0033CC"/>
                </a:solidFill>
              </a:rPr>
              <a:t>Slow or no readings? Reduce sight lengths for:</a:t>
            </a:r>
            <a:endParaRPr b="1" sz="2800">
              <a:solidFill>
                <a:srgbClr val="0033CC"/>
              </a:solidFill>
            </a:endParaRPr>
          </a:p>
          <a:p>
            <a:pPr indent="-349250" lvl="1" marL="742950" rtl="0" algn="l">
              <a:lnSpc>
                <a:spcPct val="90000"/>
              </a:lnSpc>
              <a:spcBef>
                <a:spcPts val="560"/>
              </a:spcBef>
              <a:spcAft>
                <a:spcPts val="0"/>
              </a:spcAft>
              <a:buClr>
                <a:srgbClr val="0033CC"/>
              </a:buClr>
              <a:buSzPts val="2800"/>
              <a:buChar char="–"/>
            </a:pPr>
            <a:r>
              <a:rPr b="1" lang="en-US" sz="2800">
                <a:solidFill>
                  <a:srgbClr val="0033CC"/>
                </a:solidFill>
              </a:rPr>
              <a:t>Heat shimmer (scintillation)</a:t>
            </a:r>
            <a:r>
              <a:rPr b="1" i="0" lang="en-US" sz="2800" u="none">
                <a:solidFill>
                  <a:srgbClr val="3333FF"/>
                </a:solidFill>
                <a:latin typeface="Calibri"/>
                <a:ea typeface="Calibri"/>
                <a:cs typeface="Calibri"/>
                <a:sym typeface="Calibri"/>
              </a:rPr>
              <a:t> </a:t>
            </a:r>
            <a:endParaRPr/>
          </a:p>
          <a:p>
            <a:pPr indent="-349250" lvl="1" marL="742950" rtl="0" algn="l">
              <a:lnSpc>
                <a:spcPct val="90000"/>
              </a:lnSpc>
              <a:spcBef>
                <a:spcPts val="560"/>
              </a:spcBef>
              <a:spcAft>
                <a:spcPts val="0"/>
              </a:spcAft>
              <a:buClr>
                <a:srgbClr val="0033CC"/>
              </a:buClr>
              <a:buSzPts val="2800"/>
              <a:buChar char="–"/>
            </a:pPr>
            <a:r>
              <a:rPr b="1" lang="en-US">
                <a:solidFill>
                  <a:srgbClr val="996633"/>
                </a:solidFill>
              </a:rPr>
              <a:t>Instrument vibration du</a:t>
            </a:r>
            <a:r>
              <a:rPr b="1" i="0" lang="en-US" sz="2800" u="none">
                <a:solidFill>
                  <a:srgbClr val="996633"/>
                </a:solidFill>
                <a:latin typeface="Calibri"/>
                <a:ea typeface="Calibri"/>
                <a:cs typeface="Calibri"/>
                <a:sym typeface="Calibri"/>
              </a:rPr>
              <a:t>e to wind</a:t>
            </a:r>
            <a:endParaRPr/>
          </a:p>
          <a:p>
            <a:pPr indent="-349250" lvl="1" marL="742950" rtl="0" algn="l">
              <a:lnSpc>
                <a:spcPct val="90000"/>
              </a:lnSpc>
              <a:spcBef>
                <a:spcPts val="560"/>
              </a:spcBef>
              <a:spcAft>
                <a:spcPts val="0"/>
              </a:spcAft>
              <a:buClr>
                <a:srgbClr val="0033CC"/>
              </a:buClr>
              <a:buSzPts val="2800"/>
              <a:buChar char="–"/>
            </a:pPr>
            <a:r>
              <a:rPr b="1" lang="en-US">
                <a:solidFill>
                  <a:srgbClr val="CC00CC"/>
                </a:solidFill>
              </a:rPr>
              <a:t>S</a:t>
            </a:r>
            <a:r>
              <a:rPr b="1" i="0" lang="en-US" sz="2800" u="none">
                <a:solidFill>
                  <a:srgbClr val="CC00CC"/>
                </a:solidFill>
                <a:latin typeface="Calibri"/>
                <a:ea typeface="Calibri"/>
                <a:cs typeface="Calibri"/>
                <a:sym typeface="Calibri"/>
              </a:rPr>
              <a:t>tandard deviation </a:t>
            </a:r>
            <a:r>
              <a:rPr b="1" lang="en-US">
                <a:solidFill>
                  <a:srgbClr val="CC00CC"/>
                </a:solidFill>
              </a:rPr>
              <a:t>won’t come down</a:t>
            </a:r>
            <a:endParaRPr b="1">
              <a:solidFill>
                <a:srgbClr val="CC00CC"/>
              </a:solidFill>
            </a:endParaRPr>
          </a:p>
          <a:p>
            <a:pPr indent="-349250" lvl="1" marL="742950" rtl="0" algn="l">
              <a:lnSpc>
                <a:spcPct val="90000"/>
              </a:lnSpc>
              <a:spcBef>
                <a:spcPts val="560"/>
              </a:spcBef>
              <a:spcAft>
                <a:spcPts val="0"/>
              </a:spcAft>
              <a:buClr>
                <a:srgbClr val="0033CC"/>
              </a:buClr>
              <a:buSzPts val="2800"/>
              <a:buChar char="–"/>
            </a:pPr>
            <a:r>
              <a:rPr b="1" lang="en-US">
                <a:solidFill>
                  <a:srgbClr val="CC00CC"/>
                </a:solidFill>
              </a:rPr>
              <a:t>Dappled light on rod(s)</a:t>
            </a:r>
            <a:endParaRPr b="1">
              <a:solidFill>
                <a:srgbClr val="CC00CC"/>
              </a:solidFill>
            </a:endParaRPr>
          </a:p>
          <a:p>
            <a:pPr indent="-342900" lvl="0" marL="342900" rtl="0" algn="l">
              <a:lnSpc>
                <a:spcPct val="90000"/>
              </a:lnSpc>
              <a:spcBef>
                <a:spcPts val="560"/>
              </a:spcBef>
              <a:spcAft>
                <a:spcPts val="0"/>
              </a:spcAft>
              <a:buClr>
                <a:schemeClr val="dk1"/>
              </a:buClr>
              <a:buSzPts val="2800"/>
              <a:buFont typeface="Arial"/>
              <a:buChar char="•"/>
            </a:pPr>
            <a:r>
              <a:rPr b="1" i="0" lang="en-US" sz="2800" u="none">
                <a:solidFill>
                  <a:schemeClr val="dk1"/>
                </a:solidFill>
                <a:latin typeface="Calibri"/>
                <a:ea typeface="Calibri"/>
                <a:cs typeface="Calibri"/>
                <a:sym typeface="Calibri"/>
              </a:rPr>
              <a:t>Carry instrument upright between setups </a:t>
            </a:r>
            <a:endParaRPr/>
          </a:p>
          <a:p>
            <a:pPr indent="-342900" lvl="0" marL="342900" rtl="0" algn="l">
              <a:lnSpc>
                <a:spcPct val="90000"/>
              </a:lnSpc>
              <a:spcBef>
                <a:spcPts val="560"/>
              </a:spcBef>
              <a:spcAft>
                <a:spcPts val="0"/>
              </a:spcAft>
              <a:buClr>
                <a:srgbClr val="FF0000"/>
              </a:buClr>
              <a:buSzPts val="2800"/>
              <a:buFont typeface="Arial"/>
              <a:buChar char="•"/>
            </a:pPr>
            <a:r>
              <a:rPr b="1" i="0" lang="en-US" sz="2800" u="none">
                <a:solidFill>
                  <a:srgbClr val="FF0000"/>
                </a:solidFill>
                <a:latin typeface="Calibri"/>
                <a:ea typeface="Calibri"/>
                <a:cs typeface="Calibri"/>
                <a:sym typeface="Calibri"/>
              </a:rPr>
              <a:t>Check rods’ and instrument’s circular levels weekly </a:t>
            </a:r>
            <a:r>
              <a:rPr b="1" lang="en-US" sz="2800">
                <a:solidFill>
                  <a:srgbClr val="FF0000"/>
                </a:solidFill>
              </a:rPr>
              <a:t>or after receiving abnormal bump or shock</a:t>
            </a:r>
            <a:r>
              <a:rPr b="1" i="0" lang="en-US" sz="2800" u="none">
                <a:solidFill>
                  <a:schemeClr val="dk1"/>
                </a:solidFill>
                <a:latin typeface="Calibri"/>
                <a:ea typeface="Calibri"/>
                <a:cs typeface="Calibri"/>
                <a:sym typeface="Calibri"/>
              </a:rPr>
              <a:t> </a:t>
            </a:r>
            <a:endParaRPr/>
          </a:p>
          <a:p>
            <a:pPr indent="-342900" lvl="0" marL="342900" rtl="0" algn="l">
              <a:lnSpc>
                <a:spcPct val="90000"/>
              </a:lnSpc>
              <a:spcBef>
                <a:spcPts val="560"/>
              </a:spcBef>
              <a:spcAft>
                <a:spcPts val="0"/>
              </a:spcAft>
              <a:buClr>
                <a:srgbClr val="0033CC"/>
              </a:buClr>
              <a:buSzPts val="2800"/>
              <a:buFont typeface="Arial"/>
              <a:buChar char="•"/>
            </a:pPr>
            <a:r>
              <a:rPr b="1" lang="en-US" sz="2800">
                <a:solidFill>
                  <a:srgbClr val="0033CC"/>
                </a:solidFill>
              </a:rPr>
              <a:t>Minimize latency between backsight and foresight</a:t>
            </a:r>
            <a:endParaRPr/>
          </a:p>
          <a:p>
            <a:pPr indent="-342900" lvl="0" marL="342900" rtl="0" algn="l">
              <a:lnSpc>
                <a:spcPct val="90000"/>
              </a:lnSpc>
              <a:spcBef>
                <a:spcPts val="560"/>
              </a:spcBef>
              <a:spcAft>
                <a:spcPts val="0"/>
              </a:spcAft>
              <a:buClr>
                <a:srgbClr val="996633"/>
              </a:buClr>
              <a:buSzPts val="2800"/>
              <a:buFont typeface="Arial"/>
              <a:buChar char="•"/>
            </a:pPr>
            <a:r>
              <a:rPr b="1" i="0" lang="en-US" sz="2800" u="none">
                <a:solidFill>
                  <a:srgbClr val="996633"/>
                </a:solidFill>
                <a:latin typeface="Calibri"/>
                <a:ea typeface="Calibri"/>
                <a:cs typeface="Calibri"/>
                <a:sym typeface="Calibri"/>
              </a:rPr>
              <a:t>Do not leave the instrument setup unattended</a:t>
            </a:r>
            <a:endParaRPr/>
          </a:p>
          <a:p>
            <a:pPr indent="-342900" lvl="0" marL="342900" rtl="0" algn="l">
              <a:lnSpc>
                <a:spcPct val="90000"/>
              </a:lnSpc>
              <a:spcBef>
                <a:spcPts val="560"/>
              </a:spcBef>
              <a:spcAft>
                <a:spcPts val="0"/>
              </a:spcAft>
              <a:buClr>
                <a:srgbClr val="CC00CC"/>
              </a:buClr>
              <a:buSzPts val="2800"/>
              <a:buFont typeface="Arial"/>
              <a:buChar char="•"/>
            </a:pPr>
            <a:r>
              <a:rPr b="1" i="0" lang="en-US" sz="2800" u="none">
                <a:solidFill>
                  <a:srgbClr val="CC00CC"/>
                </a:solidFill>
                <a:latin typeface="Calibri"/>
                <a:ea typeface="Calibri"/>
                <a:cs typeface="Calibri"/>
                <a:sym typeface="Calibri"/>
              </a:rPr>
              <a:t>Do not let thermistors or level get wet</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p73"/>
          <p:cNvSpPr txBox="1"/>
          <p:nvPr>
            <p:ph idx="1" type="body"/>
          </p:nvPr>
        </p:nvSpPr>
        <p:spPr>
          <a:xfrm>
            <a:off x="406400" y="1003300"/>
            <a:ext cx="8432800" cy="5414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FF0000"/>
              </a:buClr>
              <a:buSzPts val="2800"/>
              <a:buFont typeface="Arial"/>
              <a:buChar char="•"/>
            </a:pPr>
            <a:r>
              <a:rPr b="1" i="0" lang="en-US" sz="2800" u="none">
                <a:solidFill>
                  <a:srgbClr val="FF0000"/>
                </a:solidFill>
                <a:latin typeface="Calibri"/>
                <a:ea typeface="Calibri"/>
                <a:cs typeface="Calibri"/>
                <a:sym typeface="Calibri"/>
              </a:rPr>
              <a:t>Cross pavement (roadway) at right angles to minimize uneven sight conditions</a:t>
            </a:r>
            <a:endParaRPr/>
          </a:p>
          <a:p>
            <a:pPr indent="-342900" lvl="0" marL="342900" rtl="0" algn="l">
              <a:lnSpc>
                <a:spcPct val="100000"/>
              </a:lnSpc>
              <a:spcBef>
                <a:spcPts val="560"/>
              </a:spcBef>
              <a:spcAft>
                <a:spcPts val="0"/>
              </a:spcAft>
              <a:buClr>
                <a:srgbClr val="0033CC"/>
              </a:buClr>
              <a:buSzPts val="2800"/>
              <a:buFont typeface="Arial"/>
              <a:buChar char="•"/>
            </a:pPr>
            <a:r>
              <a:rPr b="1" i="0" lang="en-US" sz="2800" u="none">
                <a:solidFill>
                  <a:srgbClr val="0033CC"/>
                </a:solidFill>
                <a:latin typeface="Calibri"/>
                <a:ea typeface="Calibri"/>
                <a:cs typeface="Calibri"/>
                <a:sym typeface="Calibri"/>
              </a:rPr>
              <a:t>Clearly focus level instrument before measurement</a:t>
            </a:r>
            <a:endParaRPr/>
          </a:p>
          <a:p>
            <a:pPr indent="-342900" lvl="0" marL="342900" rtl="0" algn="l">
              <a:lnSpc>
                <a:spcPct val="100000"/>
              </a:lnSpc>
              <a:spcBef>
                <a:spcPts val="560"/>
              </a:spcBef>
              <a:spcAft>
                <a:spcPts val="0"/>
              </a:spcAft>
              <a:buClr>
                <a:srgbClr val="996633"/>
              </a:buClr>
              <a:buSzPts val="2800"/>
              <a:buFont typeface="Arial"/>
              <a:buChar char="•"/>
            </a:pPr>
            <a:r>
              <a:rPr b="1" i="0" lang="en-US" sz="2800" u="none">
                <a:solidFill>
                  <a:srgbClr val="996633"/>
                </a:solidFill>
                <a:latin typeface="Calibri"/>
                <a:ea typeface="Calibri"/>
                <a:cs typeface="Calibri"/>
                <a:sym typeface="Calibri"/>
              </a:rPr>
              <a:t>Stabilize both turning points and tripod every setup</a:t>
            </a:r>
            <a:r>
              <a:rPr b="1" i="0" lang="en-US" sz="2800" u="none">
                <a:solidFill>
                  <a:schemeClr val="dk1"/>
                </a:solidFill>
                <a:latin typeface="Calibri"/>
                <a:ea typeface="Calibri"/>
                <a:cs typeface="Calibri"/>
                <a:sym typeface="Calibri"/>
              </a:rPr>
              <a:t> </a:t>
            </a:r>
            <a:endParaRPr/>
          </a:p>
          <a:p>
            <a:pPr indent="-342900" lvl="0" marL="342900" rtl="0" algn="l">
              <a:lnSpc>
                <a:spcPct val="100000"/>
              </a:lnSpc>
              <a:spcBef>
                <a:spcPts val="560"/>
              </a:spcBef>
              <a:spcAft>
                <a:spcPts val="0"/>
              </a:spcAft>
              <a:buClr>
                <a:srgbClr val="CC00CC"/>
              </a:buClr>
              <a:buSzPts val="2800"/>
              <a:buFont typeface="Arial"/>
              <a:buChar char="•"/>
            </a:pPr>
            <a:r>
              <a:rPr b="1" i="0" lang="en-US" sz="2800" u="none">
                <a:solidFill>
                  <a:srgbClr val="CC00CC"/>
                </a:solidFill>
                <a:latin typeface="Calibri"/>
                <a:ea typeface="Calibri"/>
                <a:cs typeface="Calibri"/>
                <a:sym typeface="Calibri"/>
              </a:rPr>
              <a:t>Never read below 0.5 meters on rod</a:t>
            </a:r>
            <a:endParaRPr/>
          </a:p>
          <a:p>
            <a:pPr indent="-342900" lvl="0" marL="342900" rtl="0" algn="l">
              <a:lnSpc>
                <a:spcPct val="100000"/>
              </a:lnSpc>
              <a:spcBef>
                <a:spcPts val="560"/>
              </a:spcBef>
              <a:spcAft>
                <a:spcPts val="0"/>
              </a:spcAft>
              <a:buClr>
                <a:schemeClr val="dk1"/>
              </a:buClr>
              <a:buSzPts val="2800"/>
              <a:buFont typeface="Arial"/>
              <a:buChar char="•"/>
            </a:pPr>
            <a:r>
              <a:rPr b="1" i="0" lang="en-US" sz="2800" u="none">
                <a:solidFill>
                  <a:schemeClr val="dk1"/>
                </a:solidFill>
                <a:latin typeface="Calibri"/>
                <a:ea typeface="Calibri"/>
                <a:cs typeface="Calibri"/>
                <a:sym typeface="Calibri"/>
              </a:rPr>
              <a:t>Ensure upper stadia crosshair is not above Invar when reading near the top of the rod</a:t>
            </a:r>
            <a:endParaRPr/>
          </a:p>
          <a:p>
            <a:pPr indent="-342900" lvl="0" marL="342900" rtl="0" algn="l">
              <a:lnSpc>
                <a:spcPct val="100000"/>
              </a:lnSpc>
              <a:spcBef>
                <a:spcPts val="560"/>
              </a:spcBef>
              <a:spcAft>
                <a:spcPts val="0"/>
              </a:spcAft>
              <a:buClr>
                <a:srgbClr val="FF0000"/>
              </a:buClr>
              <a:buSzPts val="2800"/>
              <a:buFont typeface="Arial"/>
              <a:buChar char="•"/>
            </a:pPr>
            <a:r>
              <a:rPr b="1" i="0" lang="en-US" sz="2800" u="none">
                <a:solidFill>
                  <a:srgbClr val="FF0000"/>
                </a:solidFill>
                <a:latin typeface="Calibri"/>
                <a:ea typeface="Calibri"/>
                <a:cs typeface="Calibri"/>
                <a:sym typeface="Calibri"/>
              </a:rPr>
              <a:t>Maintain tight setup imbalances</a:t>
            </a:r>
            <a:endParaRPr/>
          </a:p>
          <a:p>
            <a:pPr indent="-342900" lvl="0" marL="342900" rtl="0" algn="l">
              <a:lnSpc>
                <a:spcPct val="100000"/>
              </a:lnSpc>
              <a:spcBef>
                <a:spcPts val="560"/>
              </a:spcBef>
              <a:spcAft>
                <a:spcPts val="0"/>
              </a:spcAft>
              <a:buClr>
                <a:srgbClr val="0033CC"/>
              </a:buClr>
              <a:buSzPts val="2800"/>
              <a:buFont typeface="Arial"/>
              <a:buChar char="•"/>
            </a:pPr>
            <a:r>
              <a:rPr b="1" i="0" lang="en-US" sz="2800" u="none">
                <a:solidFill>
                  <a:srgbClr val="0033CC"/>
                </a:solidFill>
                <a:latin typeface="Calibri"/>
                <a:ea typeface="Calibri"/>
                <a:cs typeface="Calibri"/>
                <a:sym typeface="Calibri"/>
              </a:rPr>
              <a:t>Don’t point the instrument into the sun</a:t>
            </a:r>
            <a:endParaRPr/>
          </a:p>
          <a:p>
            <a:pPr indent="-342900" lvl="0" marL="342900" rtl="0" algn="l">
              <a:lnSpc>
                <a:spcPct val="100000"/>
              </a:lnSpc>
              <a:spcBef>
                <a:spcPts val="560"/>
              </a:spcBef>
              <a:spcAft>
                <a:spcPts val="0"/>
              </a:spcAft>
              <a:buClr>
                <a:srgbClr val="996633"/>
              </a:buClr>
              <a:buSzPts val="2800"/>
              <a:buFont typeface="Arial"/>
              <a:buChar char="•"/>
            </a:pPr>
            <a:r>
              <a:rPr b="1" i="0" lang="en-US" sz="2800" u="none">
                <a:solidFill>
                  <a:srgbClr val="996633"/>
                </a:solidFill>
                <a:latin typeface="Calibri"/>
                <a:ea typeface="Calibri"/>
                <a:cs typeface="Calibri"/>
                <a:sym typeface="Calibri"/>
              </a:rPr>
              <a:t>Orchestrate setups so instrument is not pointing into low sun angle</a:t>
            </a:r>
            <a:endParaRPr/>
          </a:p>
        </p:txBody>
      </p:sp>
      <p:sp>
        <p:nvSpPr>
          <p:cNvPr id="1869" name="Google Shape;1869;p73"/>
          <p:cNvSpPr txBox="1"/>
          <p:nvPr>
            <p:ph type="title"/>
          </p:nvPr>
        </p:nvSpPr>
        <p:spPr>
          <a:xfrm>
            <a:off x="419100" y="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alibri"/>
              <a:buNone/>
            </a:pPr>
            <a:r>
              <a:rPr b="1" i="0" lang="en-US" sz="3600" u="none">
                <a:solidFill>
                  <a:schemeClr val="dk1"/>
                </a:solidFill>
                <a:latin typeface="Calibri"/>
                <a:ea typeface="Calibri"/>
                <a:cs typeface="Calibri"/>
                <a:sym typeface="Calibri"/>
              </a:rPr>
              <a:t>Leveling Tips (continued)</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4" name="Shape 1874"/>
        <p:cNvGrpSpPr/>
        <p:nvPr/>
      </p:nvGrpSpPr>
      <p:grpSpPr>
        <a:xfrm>
          <a:off x="0" y="0"/>
          <a:ext cx="0" cy="0"/>
          <a:chOff x="0" y="0"/>
          <a:chExt cx="0" cy="0"/>
        </a:xfrm>
      </p:grpSpPr>
      <p:sp>
        <p:nvSpPr>
          <p:cNvPr id="1875" name="Google Shape;1875;p74"/>
          <p:cNvSpPr txBox="1"/>
          <p:nvPr>
            <p:ph idx="1" type="body"/>
          </p:nvPr>
        </p:nvSpPr>
        <p:spPr>
          <a:xfrm>
            <a:off x="419100" y="1219200"/>
            <a:ext cx="8229600" cy="54022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FF0000"/>
              </a:buClr>
              <a:buSzPts val="2800"/>
              <a:buFont typeface="Arial"/>
              <a:buChar char="•"/>
            </a:pPr>
            <a:r>
              <a:rPr b="1" i="0" lang="en-US" sz="2800" u="none">
                <a:solidFill>
                  <a:srgbClr val="FF0000"/>
                </a:solidFill>
                <a:latin typeface="Calibri"/>
                <a:ea typeface="Calibri"/>
                <a:cs typeface="Calibri"/>
                <a:sym typeface="Calibri"/>
              </a:rPr>
              <a:t>DO NOT DROP RODS!!</a:t>
            </a:r>
            <a:endParaRPr/>
          </a:p>
          <a:p>
            <a:pPr indent="-342900" lvl="0" marL="342900" rtl="0" algn="l">
              <a:lnSpc>
                <a:spcPct val="100000"/>
              </a:lnSpc>
              <a:spcBef>
                <a:spcPts val="560"/>
              </a:spcBef>
              <a:spcAft>
                <a:spcPts val="0"/>
              </a:spcAft>
              <a:buClr>
                <a:srgbClr val="0033CC"/>
              </a:buClr>
              <a:buSzPts val="2800"/>
              <a:buFont typeface="Arial"/>
              <a:buChar char="•"/>
            </a:pPr>
            <a:r>
              <a:rPr b="1" i="0" lang="en-US" sz="2800" u="none">
                <a:solidFill>
                  <a:srgbClr val="0033CC"/>
                </a:solidFill>
                <a:latin typeface="Calibri"/>
                <a:ea typeface="Calibri"/>
                <a:cs typeface="Calibri"/>
                <a:sym typeface="Calibri"/>
              </a:rPr>
              <a:t>Keep one hand on rod at all times</a:t>
            </a:r>
            <a:endParaRPr/>
          </a:p>
          <a:p>
            <a:pPr indent="-342900" lvl="0" marL="342900" rtl="0" algn="l">
              <a:lnSpc>
                <a:spcPct val="100000"/>
              </a:lnSpc>
              <a:spcBef>
                <a:spcPts val="560"/>
              </a:spcBef>
              <a:spcAft>
                <a:spcPts val="0"/>
              </a:spcAft>
              <a:buClr>
                <a:srgbClr val="996633"/>
              </a:buClr>
              <a:buSzPts val="2800"/>
              <a:buFont typeface="Arial"/>
              <a:buChar char="•"/>
            </a:pPr>
            <a:r>
              <a:rPr b="1" i="0" lang="en-US" sz="2800" u="none">
                <a:solidFill>
                  <a:srgbClr val="996633"/>
                </a:solidFill>
                <a:latin typeface="Calibri"/>
                <a:ea typeface="Calibri"/>
                <a:cs typeface="Calibri"/>
                <a:sym typeface="Calibri"/>
              </a:rPr>
              <a:t>Keep rod faces clean – do not touch Invar</a:t>
            </a:r>
            <a:endParaRPr/>
          </a:p>
          <a:p>
            <a:pPr indent="-342900" lvl="0" marL="342900" rtl="0" algn="l">
              <a:lnSpc>
                <a:spcPct val="100000"/>
              </a:lnSpc>
              <a:spcBef>
                <a:spcPts val="560"/>
              </a:spcBef>
              <a:spcAft>
                <a:spcPts val="0"/>
              </a:spcAft>
              <a:buClr>
                <a:srgbClr val="CC00CC"/>
              </a:buClr>
              <a:buSzPts val="2800"/>
              <a:buFont typeface="Arial"/>
              <a:buChar char="•"/>
            </a:pPr>
            <a:r>
              <a:rPr b="1" i="0" lang="en-US" sz="2800" u="none">
                <a:solidFill>
                  <a:srgbClr val="CC00CC"/>
                </a:solidFill>
                <a:latin typeface="Calibri"/>
                <a:ea typeface="Calibri"/>
                <a:cs typeface="Calibri"/>
                <a:sym typeface="Calibri"/>
              </a:rPr>
              <a:t>Always protect base of rod – keep off ground</a:t>
            </a:r>
            <a:endParaRPr/>
          </a:p>
          <a:p>
            <a:pPr indent="-342900" lvl="0" marL="342900" rtl="0" algn="l">
              <a:lnSpc>
                <a:spcPct val="100000"/>
              </a:lnSpc>
              <a:spcBef>
                <a:spcPts val="560"/>
              </a:spcBef>
              <a:spcAft>
                <a:spcPts val="0"/>
              </a:spcAft>
              <a:buClr>
                <a:schemeClr val="dk1"/>
              </a:buClr>
              <a:buSzPts val="2800"/>
              <a:buFont typeface="Arial"/>
              <a:buChar char="•"/>
            </a:pPr>
            <a:r>
              <a:rPr b="1" i="0" lang="en-US" sz="2800" u="none">
                <a:solidFill>
                  <a:schemeClr val="dk1"/>
                </a:solidFill>
                <a:latin typeface="Calibri"/>
                <a:ea typeface="Calibri"/>
                <a:cs typeface="Calibri"/>
                <a:sym typeface="Calibri"/>
              </a:rPr>
              <a:t>Never setup rod or instrument on asphalt</a:t>
            </a:r>
            <a:endParaRPr/>
          </a:p>
          <a:p>
            <a:pPr indent="-342900" lvl="0" marL="342900" rtl="0" algn="l">
              <a:lnSpc>
                <a:spcPct val="100000"/>
              </a:lnSpc>
              <a:spcBef>
                <a:spcPts val="560"/>
              </a:spcBef>
              <a:spcAft>
                <a:spcPts val="0"/>
              </a:spcAft>
              <a:buClr>
                <a:srgbClr val="FF0000"/>
              </a:buClr>
              <a:buSzPts val="2800"/>
              <a:buFont typeface="Arial"/>
              <a:buChar char="•"/>
            </a:pPr>
            <a:r>
              <a:rPr b="1" i="0" lang="en-US" sz="2800" u="none">
                <a:solidFill>
                  <a:srgbClr val="FF0000"/>
                </a:solidFill>
                <a:latin typeface="Calibri"/>
                <a:ea typeface="Calibri"/>
                <a:cs typeface="Calibri"/>
                <a:sym typeface="Calibri"/>
              </a:rPr>
              <a:t>Turn rod to change shadows if measurement fails</a:t>
            </a:r>
            <a:endParaRPr/>
          </a:p>
          <a:p>
            <a:pPr indent="-342900" lvl="0" marL="342900" rtl="0" algn="l">
              <a:lnSpc>
                <a:spcPct val="100000"/>
              </a:lnSpc>
              <a:spcBef>
                <a:spcPts val="560"/>
              </a:spcBef>
              <a:spcAft>
                <a:spcPts val="0"/>
              </a:spcAft>
              <a:buClr>
                <a:srgbClr val="0033CC"/>
              </a:buClr>
              <a:buSzPts val="2800"/>
              <a:buFont typeface="Arial"/>
              <a:buChar char="•"/>
            </a:pPr>
            <a:r>
              <a:rPr b="1" i="0" lang="en-US" sz="2800" u="none">
                <a:solidFill>
                  <a:srgbClr val="0033CC"/>
                </a:solidFill>
                <a:latin typeface="Calibri"/>
                <a:ea typeface="Calibri"/>
                <a:cs typeface="Calibri"/>
                <a:sym typeface="Calibri"/>
              </a:rPr>
              <a:t>Rod person calls out BM designation for check</a:t>
            </a:r>
            <a:endParaRPr/>
          </a:p>
          <a:p>
            <a:pPr indent="-342900" lvl="0" marL="342900" rtl="0" algn="l">
              <a:lnSpc>
                <a:spcPct val="100000"/>
              </a:lnSpc>
              <a:spcBef>
                <a:spcPts val="560"/>
              </a:spcBef>
              <a:spcAft>
                <a:spcPts val="0"/>
              </a:spcAft>
              <a:buClr>
                <a:srgbClr val="996633"/>
              </a:buClr>
              <a:buSzPts val="2800"/>
              <a:buFont typeface="Arial"/>
              <a:buChar char="•"/>
            </a:pPr>
            <a:r>
              <a:rPr b="1" i="0" lang="en-US" sz="2800" u="none">
                <a:solidFill>
                  <a:srgbClr val="996633"/>
                </a:solidFill>
                <a:latin typeface="Calibri"/>
                <a:ea typeface="Calibri"/>
                <a:cs typeface="Calibri"/>
                <a:sym typeface="Calibri"/>
              </a:rPr>
              <a:t>Start and end with the same rod on mark</a:t>
            </a:r>
            <a:endParaRPr/>
          </a:p>
          <a:p>
            <a:pPr indent="-342900" lvl="0" marL="342900" rtl="0" algn="l">
              <a:lnSpc>
                <a:spcPct val="100000"/>
              </a:lnSpc>
              <a:spcBef>
                <a:spcPts val="560"/>
              </a:spcBef>
              <a:spcAft>
                <a:spcPts val="0"/>
              </a:spcAft>
              <a:buClr>
                <a:srgbClr val="CC00CC"/>
              </a:buClr>
              <a:buSzPts val="2800"/>
              <a:buFont typeface="Arial"/>
              <a:buChar char="•"/>
            </a:pPr>
            <a:r>
              <a:rPr b="1" i="0" lang="en-US" sz="2800" u="none">
                <a:solidFill>
                  <a:srgbClr val="CC00CC"/>
                </a:solidFill>
                <a:latin typeface="Calibri"/>
                <a:ea typeface="Calibri"/>
                <a:cs typeface="Calibri"/>
                <a:sym typeface="Calibri"/>
              </a:rPr>
              <a:t>Backsight rod person does not move until foresight has been recorded and observer directs</a:t>
            </a:r>
            <a:endParaRPr/>
          </a:p>
        </p:txBody>
      </p:sp>
      <p:sp>
        <p:nvSpPr>
          <p:cNvPr id="1876" name="Google Shape;1876;p74"/>
          <p:cNvSpPr txBox="1"/>
          <p:nvPr>
            <p:ph type="title"/>
          </p:nvPr>
        </p:nvSpPr>
        <p:spPr>
          <a:xfrm>
            <a:off x="444500" y="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alibri"/>
              <a:buNone/>
            </a:pPr>
            <a:r>
              <a:rPr b="1" i="0" lang="en-US" sz="3600" u="none">
                <a:solidFill>
                  <a:schemeClr val="dk1"/>
                </a:solidFill>
                <a:latin typeface="Calibri"/>
                <a:ea typeface="Calibri"/>
                <a:cs typeface="Calibri"/>
                <a:sym typeface="Calibri"/>
              </a:rPr>
              <a:t>Leveling Tips (continued)</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p75"/>
          <p:cNvSpPr txBox="1"/>
          <p:nvPr>
            <p:ph idx="1" type="body"/>
          </p:nvPr>
        </p:nvSpPr>
        <p:spPr>
          <a:xfrm>
            <a:off x="406400" y="965200"/>
            <a:ext cx="8267700" cy="5668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FF0000"/>
              </a:buClr>
              <a:buSzPts val="2800"/>
              <a:buFont typeface="Arial"/>
              <a:buChar char="•"/>
            </a:pPr>
            <a:r>
              <a:rPr b="1" i="0" lang="en-US" sz="2800" u="none">
                <a:solidFill>
                  <a:srgbClr val="FF0000"/>
                </a:solidFill>
                <a:latin typeface="Calibri"/>
                <a:ea typeface="Calibri"/>
                <a:cs typeface="Calibri"/>
                <a:sym typeface="Calibri"/>
              </a:rPr>
              <a:t>Make sure base of rod is directly on the turning point or BM, not on centering guide</a:t>
            </a:r>
            <a:endParaRPr/>
          </a:p>
          <a:p>
            <a:pPr indent="-342900" lvl="0" marL="342900" rtl="0" algn="l">
              <a:lnSpc>
                <a:spcPct val="100000"/>
              </a:lnSpc>
              <a:spcBef>
                <a:spcPts val="560"/>
              </a:spcBef>
              <a:spcAft>
                <a:spcPts val="0"/>
              </a:spcAft>
              <a:buClr>
                <a:srgbClr val="0033CC"/>
              </a:buClr>
              <a:buSzPts val="2800"/>
              <a:buFont typeface="Arial"/>
              <a:buChar char="•"/>
            </a:pPr>
            <a:r>
              <a:rPr b="1" i="0" lang="en-US" sz="2800" u="none">
                <a:solidFill>
                  <a:srgbClr val="0033CC"/>
                </a:solidFill>
                <a:latin typeface="Calibri"/>
                <a:ea typeface="Calibri"/>
                <a:cs typeface="Calibri"/>
                <a:sym typeface="Calibri"/>
              </a:rPr>
              <a:t>Be aware of your surroundings carrying rod</a:t>
            </a:r>
            <a:endParaRPr/>
          </a:p>
          <a:p>
            <a:pPr indent="-342900" lvl="0" marL="342900" rtl="0" algn="l">
              <a:lnSpc>
                <a:spcPct val="100000"/>
              </a:lnSpc>
              <a:spcBef>
                <a:spcPts val="560"/>
              </a:spcBef>
              <a:spcAft>
                <a:spcPts val="0"/>
              </a:spcAft>
              <a:buClr>
                <a:srgbClr val="996633"/>
              </a:buClr>
              <a:buSzPts val="2800"/>
              <a:buFont typeface="Arial"/>
              <a:buChar char="•"/>
            </a:pPr>
            <a:r>
              <a:rPr b="1" i="0" lang="en-US" sz="2800" u="none">
                <a:solidFill>
                  <a:srgbClr val="996633"/>
                </a:solidFill>
                <a:latin typeface="Calibri"/>
                <a:ea typeface="Calibri"/>
                <a:cs typeface="Calibri"/>
                <a:sym typeface="Calibri"/>
              </a:rPr>
              <a:t>Spacer must have a backsight and a foresight </a:t>
            </a:r>
            <a:endParaRPr/>
          </a:p>
          <a:p>
            <a:pPr indent="-342900" lvl="0" marL="342900" rtl="0" algn="l">
              <a:lnSpc>
                <a:spcPct val="100000"/>
              </a:lnSpc>
              <a:spcBef>
                <a:spcPts val="560"/>
              </a:spcBef>
              <a:spcAft>
                <a:spcPts val="0"/>
              </a:spcAft>
              <a:buClr>
                <a:srgbClr val="CC00CC"/>
              </a:buClr>
              <a:buSzPts val="2800"/>
              <a:buFont typeface="Arial"/>
              <a:buChar char="•"/>
            </a:pPr>
            <a:r>
              <a:rPr b="1" i="0" lang="en-US" sz="2800" u="none">
                <a:solidFill>
                  <a:srgbClr val="CC00CC"/>
                </a:solidFill>
                <a:latin typeface="Calibri"/>
                <a:ea typeface="Calibri"/>
                <a:cs typeface="Calibri"/>
                <a:sym typeface="Calibri"/>
              </a:rPr>
              <a:t>Do not forget to retrieve spacer after setup</a:t>
            </a:r>
            <a:endParaRPr/>
          </a:p>
          <a:p>
            <a:pPr indent="-342900" lvl="0" marL="342900" rtl="0" algn="l">
              <a:lnSpc>
                <a:spcPct val="100000"/>
              </a:lnSpc>
              <a:spcBef>
                <a:spcPts val="560"/>
              </a:spcBef>
              <a:spcAft>
                <a:spcPts val="0"/>
              </a:spcAft>
              <a:buClr>
                <a:schemeClr val="dk1"/>
              </a:buClr>
              <a:buSzPts val="2800"/>
              <a:buFont typeface="Arial"/>
              <a:buChar char="•"/>
            </a:pPr>
            <a:r>
              <a:rPr b="1" i="0" lang="en-US" sz="2800" u="none">
                <a:solidFill>
                  <a:schemeClr val="dk1"/>
                </a:solidFill>
                <a:latin typeface="Calibri"/>
                <a:ea typeface="Calibri"/>
                <a:cs typeface="Calibri"/>
                <a:sym typeface="Calibri"/>
              </a:rPr>
              <a:t>Double run all required sections</a:t>
            </a:r>
            <a:endParaRPr/>
          </a:p>
          <a:p>
            <a:pPr indent="-342900" lvl="0" marL="342900" rtl="0" algn="l">
              <a:lnSpc>
                <a:spcPct val="100000"/>
              </a:lnSpc>
              <a:spcBef>
                <a:spcPts val="560"/>
              </a:spcBef>
              <a:spcAft>
                <a:spcPts val="0"/>
              </a:spcAft>
              <a:buClr>
                <a:srgbClr val="FF0000"/>
              </a:buClr>
              <a:buSzPts val="2800"/>
              <a:buFont typeface="Arial"/>
              <a:buChar char="•"/>
            </a:pPr>
            <a:r>
              <a:rPr b="1" i="0" lang="en-US" sz="2800" u="none">
                <a:solidFill>
                  <a:srgbClr val="FF0000"/>
                </a:solidFill>
                <a:latin typeface="Calibri"/>
                <a:ea typeface="Calibri"/>
                <a:cs typeface="Calibri"/>
                <a:sym typeface="Calibri"/>
              </a:rPr>
              <a:t>Plan reverse leveling during a different time of day from the first level run</a:t>
            </a:r>
            <a:endParaRPr/>
          </a:p>
          <a:p>
            <a:pPr indent="-342900" lvl="0" marL="342900" rtl="0" algn="l">
              <a:lnSpc>
                <a:spcPct val="100000"/>
              </a:lnSpc>
              <a:spcBef>
                <a:spcPts val="560"/>
              </a:spcBef>
              <a:spcAft>
                <a:spcPts val="0"/>
              </a:spcAft>
              <a:buClr>
                <a:srgbClr val="0033CC"/>
              </a:buClr>
              <a:buSzPts val="2800"/>
              <a:buFont typeface="Arial"/>
              <a:buChar char="•"/>
            </a:pPr>
            <a:r>
              <a:rPr b="1" i="0" lang="en-US" sz="2800" u="none">
                <a:solidFill>
                  <a:srgbClr val="0033CC"/>
                </a:solidFill>
                <a:latin typeface="Calibri"/>
                <a:ea typeface="Calibri"/>
                <a:cs typeface="Calibri"/>
                <a:sym typeface="Calibri"/>
              </a:rPr>
              <a:t>Place visible mark on rod to indicate 0.5 m</a:t>
            </a:r>
            <a:endParaRPr/>
          </a:p>
        </p:txBody>
      </p:sp>
      <p:sp>
        <p:nvSpPr>
          <p:cNvPr id="1883" name="Google Shape;1883;p75"/>
          <p:cNvSpPr txBox="1"/>
          <p:nvPr>
            <p:ph type="title"/>
          </p:nvPr>
        </p:nvSpPr>
        <p:spPr>
          <a:xfrm>
            <a:off x="444500" y="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alibri"/>
              <a:buNone/>
            </a:pPr>
            <a:r>
              <a:rPr b="1" i="0" lang="en-US" sz="3600" u="none">
                <a:solidFill>
                  <a:schemeClr val="dk1"/>
                </a:solidFill>
                <a:latin typeface="Calibri"/>
                <a:ea typeface="Calibri"/>
                <a:cs typeface="Calibri"/>
                <a:sym typeface="Calibri"/>
              </a:rPr>
              <a:t>Leveling Tips (continued)</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8" name="Shape 1888"/>
        <p:cNvGrpSpPr/>
        <p:nvPr/>
      </p:nvGrpSpPr>
      <p:grpSpPr>
        <a:xfrm>
          <a:off x="0" y="0"/>
          <a:ext cx="0" cy="0"/>
          <a:chOff x="0" y="0"/>
          <a:chExt cx="0" cy="0"/>
        </a:xfrm>
      </p:grpSpPr>
      <p:pic>
        <p:nvPicPr>
          <p:cNvPr id="1889" name="Google Shape;1889;gc730696f85_0_0"/>
          <p:cNvPicPr preferRelativeResize="0"/>
          <p:nvPr/>
        </p:nvPicPr>
        <p:blipFill>
          <a:blip r:embed="rId3">
            <a:alphaModFix/>
          </a:blip>
          <a:stretch>
            <a:fillRect/>
          </a:stretch>
        </p:blipFill>
        <p:spPr>
          <a:xfrm>
            <a:off x="2652713" y="685800"/>
            <a:ext cx="3838575" cy="59817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4" name="Shape 1894"/>
        <p:cNvGrpSpPr/>
        <p:nvPr/>
      </p:nvGrpSpPr>
      <p:grpSpPr>
        <a:xfrm>
          <a:off x="0" y="0"/>
          <a:ext cx="0" cy="0"/>
          <a:chOff x="0" y="0"/>
          <a:chExt cx="0" cy="0"/>
        </a:xfrm>
      </p:grpSpPr>
      <p:pic>
        <p:nvPicPr>
          <p:cNvPr id="1895" name="Google Shape;1895;gc730696f85_0_6"/>
          <p:cNvPicPr preferRelativeResize="0"/>
          <p:nvPr/>
        </p:nvPicPr>
        <p:blipFill>
          <a:blip r:embed="rId3">
            <a:alphaModFix/>
          </a:blip>
          <a:stretch>
            <a:fillRect/>
          </a:stretch>
        </p:blipFill>
        <p:spPr>
          <a:xfrm>
            <a:off x="1519238" y="838200"/>
            <a:ext cx="6105525" cy="59245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0" name="Shape 1900"/>
        <p:cNvGrpSpPr/>
        <p:nvPr/>
      </p:nvGrpSpPr>
      <p:grpSpPr>
        <a:xfrm>
          <a:off x="0" y="0"/>
          <a:ext cx="0" cy="0"/>
          <a:chOff x="0" y="0"/>
          <a:chExt cx="0" cy="0"/>
        </a:xfrm>
      </p:grpSpPr>
      <p:pic>
        <p:nvPicPr>
          <p:cNvPr id="1901" name="Google Shape;1901;gc730696f85_0_11"/>
          <p:cNvPicPr preferRelativeResize="0"/>
          <p:nvPr/>
        </p:nvPicPr>
        <p:blipFill>
          <a:blip r:embed="rId3">
            <a:alphaModFix/>
          </a:blip>
          <a:stretch>
            <a:fillRect/>
          </a:stretch>
        </p:blipFill>
        <p:spPr>
          <a:xfrm>
            <a:off x="985838" y="914400"/>
            <a:ext cx="7172325" cy="56102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pic>
        <p:nvPicPr>
          <p:cNvPr id="1907" name="Google Shape;1907;p77"/>
          <p:cNvPicPr preferRelativeResize="0"/>
          <p:nvPr/>
        </p:nvPicPr>
        <p:blipFill rotWithShape="1">
          <a:blip r:embed="rId3">
            <a:alphaModFix/>
          </a:blip>
          <a:srcRect b="16209" l="26484" r="25859" t="6445"/>
          <a:stretch/>
        </p:blipFill>
        <p:spPr>
          <a:xfrm>
            <a:off x="161925" y="147637"/>
            <a:ext cx="5019675" cy="6518275"/>
          </a:xfrm>
          <a:prstGeom prst="rect">
            <a:avLst/>
          </a:prstGeom>
          <a:noFill/>
          <a:ln cap="flat" cmpd="sng" w="9525">
            <a:solidFill>
              <a:schemeClr val="dk1"/>
            </a:solidFill>
            <a:prstDash val="solid"/>
            <a:miter lim="800000"/>
            <a:headEnd len="sm" w="sm" type="none"/>
            <a:tailEnd len="sm" w="sm" type="none"/>
          </a:ln>
        </p:spPr>
      </p:pic>
      <p:pic>
        <p:nvPicPr>
          <p:cNvPr id="1908" name="Google Shape;1908;p77"/>
          <p:cNvPicPr preferRelativeResize="0"/>
          <p:nvPr/>
        </p:nvPicPr>
        <p:blipFill rotWithShape="1">
          <a:blip r:embed="rId4">
            <a:alphaModFix/>
          </a:blip>
          <a:srcRect b="5810" l="26249" r="25624" t="13928"/>
          <a:stretch/>
        </p:blipFill>
        <p:spPr>
          <a:xfrm>
            <a:off x="4953000" y="228600"/>
            <a:ext cx="3251200" cy="4229100"/>
          </a:xfrm>
          <a:prstGeom prst="rect">
            <a:avLst/>
          </a:prstGeom>
          <a:noFill/>
          <a:ln cap="flat" cmpd="sng" w="9525">
            <a:solidFill>
              <a:schemeClr val="dk1"/>
            </a:solidFill>
            <a:prstDash val="solid"/>
            <a:miter lim="800000"/>
            <a:headEnd len="sm" w="sm" type="none"/>
            <a:tailEnd len="sm" w="sm" type="none"/>
          </a:ln>
        </p:spPr>
      </p:pic>
      <p:pic>
        <p:nvPicPr>
          <p:cNvPr id="1909" name="Google Shape;1909;p77"/>
          <p:cNvPicPr preferRelativeResize="0"/>
          <p:nvPr/>
        </p:nvPicPr>
        <p:blipFill rotWithShape="1">
          <a:blip r:embed="rId5">
            <a:alphaModFix/>
          </a:blip>
          <a:srcRect b="5711" l="26171" r="25546" t="13928"/>
          <a:stretch/>
        </p:blipFill>
        <p:spPr>
          <a:xfrm>
            <a:off x="5753100" y="2438400"/>
            <a:ext cx="3276600" cy="4252912"/>
          </a:xfrm>
          <a:prstGeom prst="rect">
            <a:avLst/>
          </a:prstGeom>
          <a:noFill/>
          <a:ln cap="flat" cmpd="sng" w="9525">
            <a:solidFill>
              <a:schemeClr val="dk1"/>
            </a:solidFill>
            <a:prstDash val="solid"/>
            <a:miter lim="800000"/>
            <a:headEnd len="sm" w="sm" type="none"/>
            <a:tailEnd len="sm" w="sm" type="none"/>
          </a:ln>
        </p:spPr>
      </p:pic>
      <p:sp>
        <p:nvSpPr>
          <p:cNvPr id="1910" name="Google Shape;1910;p77"/>
          <p:cNvSpPr txBox="1"/>
          <p:nvPr/>
        </p:nvSpPr>
        <p:spPr>
          <a:xfrm>
            <a:off x="1222375" y="4759325"/>
            <a:ext cx="6732587" cy="109855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6600"/>
              <a:buFont typeface="Comic Sans MS"/>
              <a:buNone/>
            </a:pPr>
            <a:r>
              <a:rPr b="1" i="0" lang="en-US" sz="6600" u="none" cap="none" strike="noStrike">
                <a:solidFill>
                  <a:schemeClr val="dk1"/>
                </a:solidFill>
                <a:latin typeface="Comic Sans MS"/>
                <a:ea typeface="Comic Sans MS"/>
                <a:cs typeface="Comic Sans MS"/>
                <a:sym typeface="Comic Sans MS"/>
              </a:rPr>
              <a:t>3</a:t>
            </a:r>
            <a:r>
              <a:rPr b="1" baseline="30000" i="0" lang="en-US" sz="6600" u="none" cap="none" strike="noStrike">
                <a:solidFill>
                  <a:schemeClr val="dk1"/>
                </a:solidFill>
                <a:latin typeface="Comic Sans MS"/>
                <a:ea typeface="Comic Sans MS"/>
                <a:cs typeface="Comic Sans MS"/>
                <a:sym typeface="Comic Sans MS"/>
              </a:rPr>
              <a:t>rd</a:t>
            </a:r>
            <a:r>
              <a:rPr b="1" i="0" lang="en-US" sz="6600" u="none" cap="none" strike="noStrike">
                <a:solidFill>
                  <a:schemeClr val="dk1"/>
                </a:solidFill>
                <a:latin typeface="Comic Sans MS"/>
                <a:ea typeface="Comic Sans MS"/>
                <a:cs typeface="Comic Sans MS"/>
                <a:sym typeface="Comic Sans MS"/>
              </a:rPr>
              <a:t> Order Reset</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5" name="Shape 1915"/>
        <p:cNvGrpSpPr/>
        <p:nvPr/>
      </p:nvGrpSpPr>
      <p:grpSpPr>
        <a:xfrm>
          <a:off x="0" y="0"/>
          <a:ext cx="0" cy="0"/>
          <a:chOff x="0" y="0"/>
          <a:chExt cx="0" cy="0"/>
        </a:xfrm>
      </p:grpSpPr>
      <p:pic>
        <p:nvPicPr>
          <p:cNvPr id="1916" name="Google Shape;1916;p78"/>
          <p:cNvPicPr preferRelativeResize="0"/>
          <p:nvPr/>
        </p:nvPicPr>
        <p:blipFill rotWithShape="1">
          <a:blip r:embed="rId3">
            <a:alphaModFix/>
          </a:blip>
          <a:srcRect b="20941" l="22499" r="25311" t="37074"/>
          <a:stretch/>
        </p:blipFill>
        <p:spPr>
          <a:xfrm>
            <a:off x="0" y="0"/>
            <a:ext cx="6362700" cy="3990975"/>
          </a:xfrm>
          <a:prstGeom prst="rect">
            <a:avLst/>
          </a:prstGeom>
          <a:noFill/>
          <a:ln>
            <a:noFill/>
          </a:ln>
        </p:spPr>
      </p:pic>
      <p:pic>
        <p:nvPicPr>
          <p:cNvPr id="1917" name="Google Shape;1917;p78"/>
          <p:cNvPicPr preferRelativeResize="0"/>
          <p:nvPr/>
        </p:nvPicPr>
        <p:blipFill rotWithShape="1">
          <a:blip r:embed="rId4">
            <a:alphaModFix/>
          </a:blip>
          <a:srcRect b="15629" l="23905" r="28125" t="34770"/>
          <a:stretch/>
        </p:blipFill>
        <p:spPr>
          <a:xfrm>
            <a:off x="5000625" y="3516312"/>
            <a:ext cx="4143375" cy="3341687"/>
          </a:xfrm>
          <a:prstGeom prst="rect">
            <a:avLst/>
          </a:prstGeom>
          <a:noFill/>
          <a:ln>
            <a:noFill/>
          </a:ln>
        </p:spPr>
      </p:pic>
      <p:pic>
        <p:nvPicPr>
          <p:cNvPr id="1918" name="Google Shape;1918;p78"/>
          <p:cNvPicPr preferRelativeResize="0"/>
          <p:nvPr/>
        </p:nvPicPr>
        <p:blipFill rotWithShape="1">
          <a:blip r:embed="rId5">
            <a:alphaModFix/>
          </a:blip>
          <a:srcRect b="40781" l="25625" r="24140" t="36972"/>
          <a:stretch/>
        </p:blipFill>
        <p:spPr>
          <a:xfrm>
            <a:off x="152400" y="4410075"/>
            <a:ext cx="4414837" cy="1524000"/>
          </a:xfrm>
          <a:prstGeom prst="rect">
            <a:avLst/>
          </a:prstGeom>
          <a:noFill/>
          <a:ln>
            <a:noFill/>
          </a:ln>
        </p:spPr>
      </p:pic>
      <p:sp>
        <p:nvSpPr>
          <p:cNvPr id="1919" name="Google Shape;1919;p78"/>
          <p:cNvSpPr txBox="1"/>
          <p:nvPr/>
        </p:nvSpPr>
        <p:spPr>
          <a:xfrm>
            <a:off x="5622925" y="441325"/>
            <a:ext cx="2911475" cy="91598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omic Sans MS"/>
              <a:buNone/>
            </a:pPr>
            <a:r>
              <a:rPr b="1" i="0" lang="en-US" sz="1800" u="sng" cap="none" strike="noStrike">
                <a:solidFill>
                  <a:schemeClr val="dk1"/>
                </a:solidFill>
                <a:latin typeface="Comic Sans MS"/>
                <a:ea typeface="Comic Sans MS"/>
                <a:cs typeface="Comic Sans MS"/>
                <a:sym typeface="Comic Sans MS"/>
              </a:rPr>
              <a:t>Method 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Comic Sans MS"/>
              <a:buNone/>
            </a:pPr>
            <a:r>
              <a:rPr b="1" i="0" lang="en-US" sz="1800" u="none" cap="none" strike="noStrike">
                <a:solidFill>
                  <a:schemeClr val="dk1"/>
                </a:solidFill>
                <a:latin typeface="Comic Sans MS"/>
                <a:ea typeface="Comic Sans MS"/>
                <a:cs typeface="Comic Sans MS"/>
                <a:sym typeface="Comic Sans MS"/>
              </a:rPr>
              <a:t>Direct Old to New Mark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Comic Sans MS"/>
              <a:buNone/>
            </a:pPr>
            <a:r>
              <a:rPr b="1" i="0" lang="en-US" sz="1800" u="none" cap="none" strike="noStrike">
                <a:solidFill>
                  <a:schemeClr val="dk1"/>
                </a:solidFill>
                <a:latin typeface="Comic Sans MS"/>
                <a:ea typeface="Comic Sans MS"/>
                <a:cs typeface="Comic Sans MS"/>
                <a:sym typeface="Comic Sans MS"/>
              </a:rPr>
              <a:t>Elevation Transfer</a:t>
            </a:r>
            <a:endParaRPr b="0" i="0" sz="1400" u="none" cap="none" strike="noStrike">
              <a:solidFill>
                <a:srgbClr val="000000"/>
              </a:solidFill>
              <a:latin typeface="Arial"/>
              <a:ea typeface="Arial"/>
              <a:cs typeface="Arial"/>
              <a:sym typeface="Arial"/>
            </a:endParaRPr>
          </a:p>
        </p:txBody>
      </p:sp>
      <p:sp>
        <p:nvSpPr>
          <p:cNvPr id="1920" name="Google Shape;1920;p78"/>
          <p:cNvSpPr txBox="1"/>
          <p:nvPr/>
        </p:nvSpPr>
        <p:spPr>
          <a:xfrm>
            <a:off x="1546225" y="4137025"/>
            <a:ext cx="1366837" cy="3667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omic Sans MS"/>
              <a:buNone/>
            </a:pPr>
            <a:r>
              <a:rPr b="1" i="0" lang="en-US" sz="1800" u="none" cap="none" strike="noStrike">
                <a:solidFill>
                  <a:schemeClr val="dk1"/>
                </a:solidFill>
                <a:latin typeface="Comic Sans MS"/>
                <a:ea typeface="Comic Sans MS"/>
                <a:cs typeface="Comic Sans MS"/>
                <a:sym typeface="Comic Sans MS"/>
              </a:rPr>
              <a:t>Tolerances</a:t>
            </a:r>
            <a:endParaRPr b="0" i="0" sz="1400" u="none" cap="none" strike="noStrike">
              <a:solidFill>
                <a:srgbClr val="000000"/>
              </a:solidFill>
              <a:latin typeface="Arial"/>
              <a:ea typeface="Arial"/>
              <a:cs typeface="Arial"/>
              <a:sym typeface="Arial"/>
            </a:endParaRPr>
          </a:p>
        </p:txBody>
      </p:sp>
      <p:sp>
        <p:nvSpPr>
          <p:cNvPr id="1921" name="Google Shape;1921;p78"/>
          <p:cNvSpPr txBox="1"/>
          <p:nvPr/>
        </p:nvSpPr>
        <p:spPr>
          <a:xfrm>
            <a:off x="5948362" y="2613025"/>
            <a:ext cx="3195637" cy="9159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omic Sans MS"/>
              <a:buNone/>
            </a:pPr>
            <a:r>
              <a:rPr b="1" i="0" lang="en-US" sz="1800" u="sng" cap="none" strike="noStrike">
                <a:solidFill>
                  <a:schemeClr val="dk1"/>
                </a:solidFill>
                <a:latin typeface="Comic Sans MS"/>
                <a:ea typeface="Comic Sans MS"/>
                <a:cs typeface="Comic Sans MS"/>
                <a:sym typeface="Comic Sans MS"/>
              </a:rPr>
              <a:t>Method 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Comic Sans MS"/>
              <a:buNone/>
            </a:pPr>
            <a:r>
              <a:rPr b="1" i="0" lang="en-US" sz="1800" u="none" cap="none" strike="noStrike">
                <a:solidFill>
                  <a:schemeClr val="dk1"/>
                </a:solidFill>
                <a:latin typeface="Comic Sans MS"/>
                <a:ea typeface="Comic Sans MS"/>
                <a:cs typeface="Comic Sans MS"/>
                <a:sym typeface="Comic Sans MS"/>
              </a:rPr>
              <a:t>Reference Points to “Hold”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Comic Sans MS"/>
              <a:buNone/>
            </a:pPr>
            <a:r>
              <a:rPr b="1" i="0" lang="en-US" sz="1800" u="none" cap="none" strike="noStrike">
                <a:solidFill>
                  <a:schemeClr val="dk1"/>
                </a:solidFill>
                <a:latin typeface="Comic Sans MS"/>
                <a:ea typeface="Comic Sans MS"/>
                <a:cs typeface="Comic Sans MS"/>
                <a:sym typeface="Comic Sans MS"/>
              </a:rPr>
              <a:t>Elevation Prior to Transfer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3" name="Shape 303"/>
        <p:cNvGrpSpPr/>
        <p:nvPr/>
      </p:nvGrpSpPr>
      <p:grpSpPr>
        <a:xfrm>
          <a:off x="0" y="0"/>
          <a:ext cx="0" cy="0"/>
          <a:chOff x="0" y="0"/>
          <a:chExt cx="0" cy="0"/>
        </a:xfrm>
      </p:grpSpPr>
      <p:pic>
        <p:nvPicPr>
          <p:cNvPr id="304" name="Google Shape;304;p29"/>
          <p:cNvPicPr preferRelativeResize="0"/>
          <p:nvPr/>
        </p:nvPicPr>
        <p:blipFill rotWithShape="1">
          <a:blip r:embed="rId3">
            <a:alphaModFix/>
          </a:blip>
          <a:srcRect b="8005" l="2260" r="2522" t="3644"/>
          <a:stretch/>
        </p:blipFill>
        <p:spPr>
          <a:xfrm>
            <a:off x="0" y="769938"/>
            <a:ext cx="9144000" cy="6088062"/>
          </a:xfrm>
          <a:prstGeom prst="rect">
            <a:avLst/>
          </a:prstGeom>
          <a:noFill/>
          <a:ln>
            <a:noFill/>
          </a:ln>
        </p:spPr>
      </p:pic>
      <p:sp>
        <p:nvSpPr>
          <p:cNvPr id="305" name="Google Shape;305;p29"/>
          <p:cNvSpPr txBox="1"/>
          <p:nvPr/>
        </p:nvSpPr>
        <p:spPr>
          <a:xfrm>
            <a:off x="1590675" y="0"/>
            <a:ext cx="5781675" cy="7699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000000"/>
                </a:solidFill>
                <a:latin typeface="Comic Sans MS"/>
                <a:ea typeface="Comic Sans MS"/>
                <a:cs typeface="Comic Sans MS"/>
                <a:sym typeface="Comic Sans MS"/>
              </a:rPr>
              <a:t>“Motorized” Leveling</a:t>
            </a:r>
            <a:endParaRPr/>
          </a:p>
        </p:txBody>
      </p:sp>
      <p:sp>
        <p:nvSpPr>
          <p:cNvPr id="306" name="Google Shape;306;p29"/>
          <p:cNvSpPr txBox="1"/>
          <p:nvPr/>
        </p:nvSpPr>
        <p:spPr>
          <a:xfrm>
            <a:off x="0" y="6583363"/>
            <a:ext cx="3381375" cy="2746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Photo courtesy of Coleman Engineering Co.</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 Determan</dc:creator>
</cp:coreProperties>
</file>