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comments/comment1.xml" ContentType="application/vnd.openxmlformats-officedocument.presentationml.comments+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05" r:id="rId1"/>
  </p:sldMasterIdLst>
  <p:notesMasterIdLst>
    <p:notesMasterId r:id="rId34"/>
  </p:notesMasterIdLst>
  <p:handoutMasterIdLst>
    <p:handoutMasterId r:id="rId35"/>
  </p:handoutMasterIdLst>
  <p:sldIdLst>
    <p:sldId id="428" r:id="rId2"/>
    <p:sldId id="449" r:id="rId3"/>
    <p:sldId id="431" r:id="rId4"/>
    <p:sldId id="257" r:id="rId5"/>
    <p:sldId id="375" r:id="rId6"/>
    <p:sldId id="384" r:id="rId7"/>
    <p:sldId id="378" r:id="rId8"/>
    <p:sldId id="432" r:id="rId9"/>
    <p:sldId id="433" r:id="rId10"/>
    <p:sldId id="434" r:id="rId11"/>
    <p:sldId id="435" r:id="rId12"/>
    <p:sldId id="436" r:id="rId13"/>
    <p:sldId id="383" r:id="rId14"/>
    <p:sldId id="385" r:id="rId15"/>
    <p:sldId id="258" r:id="rId16"/>
    <p:sldId id="443" r:id="rId17"/>
    <p:sldId id="444" r:id="rId18"/>
    <p:sldId id="445" r:id="rId19"/>
    <p:sldId id="446" r:id="rId20"/>
    <p:sldId id="438" r:id="rId21"/>
    <p:sldId id="259" r:id="rId22"/>
    <p:sldId id="262" r:id="rId23"/>
    <p:sldId id="447" r:id="rId24"/>
    <p:sldId id="448" r:id="rId25"/>
    <p:sldId id="425" r:id="rId26"/>
    <p:sldId id="450" r:id="rId27"/>
    <p:sldId id="440" r:id="rId28"/>
    <p:sldId id="442" r:id="rId29"/>
    <p:sldId id="439" r:id="rId30"/>
    <p:sldId id="260" r:id="rId31"/>
    <p:sldId id="429" r:id="rId32"/>
    <p:sldId id="374" r:id="rId33"/>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Julie.Prusky" initials="J" lastIdx="6" clrIdx="0"/>
  <p:cmAuthor id="1" name="mark.schenewerk" initials="ms" lastIdx="0" clrIdx="1"/>
</p:cmAuthorLst>
</file>

<file path=ppt/presProps.xml><?xml version="1.0" encoding="utf-8"?>
<p:presentationPr xmlns:a="http://schemas.openxmlformats.org/drawingml/2006/main" xmlns:r="http://schemas.openxmlformats.org/officeDocument/2006/relationships" xmlns:p="http://schemas.openxmlformats.org/presentationml/2006/main">
  <p:prnPr prnWhat="handouts2" clrMode="gray" frameSlides="1"/>
  <p:clrMru>
    <a:srgbClr val="F7FDFF"/>
    <a:srgbClr val="00C000"/>
    <a:srgbClr val="FFFFCC"/>
    <a:srgbClr val="FFFF00"/>
    <a:srgbClr val="AFFFAF"/>
    <a:srgbClr val="006400"/>
    <a:srgbClr val="CC9900"/>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5177" autoAdjust="0"/>
    <p:restoredTop sz="80932" autoAdjust="0"/>
  </p:normalViewPr>
  <p:slideViewPr>
    <p:cSldViewPr snapToGrid="0">
      <p:cViewPr varScale="1">
        <p:scale>
          <a:sx n="93" d="100"/>
          <a:sy n="93" d="100"/>
        </p:scale>
        <p:origin x="1722" y="72"/>
      </p:cViewPr>
      <p:guideLst>
        <p:guide orient="horz" pos="2160"/>
        <p:guide pos="2880"/>
      </p:guideLst>
    </p:cSldViewPr>
  </p:slideViewPr>
  <p:outlineViewPr>
    <p:cViewPr>
      <p:scale>
        <a:sx n="33" d="100"/>
        <a:sy n="33" d="100"/>
      </p:scale>
      <p:origin x="0" y="2952"/>
    </p:cViewPr>
  </p:outlineViewPr>
  <p:notesTextViewPr>
    <p:cViewPr>
      <p:scale>
        <a:sx n="100" d="100"/>
        <a:sy n="100" d="100"/>
      </p:scale>
      <p:origin x="0" y="0"/>
    </p:cViewPr>
  </p:notesTextViewPr>
  <p:notesViewPr>
    <p:cSldViewPr snapToGrid="0">
      <p:cViewPr varScale="1">
        <p:scale>
          <a:sx n="71" d="100"/>
          <a:sy n="71" d="100"/>
        </p:scale>
        <p:origin x="-1704" y="-9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handoutMaster" Target="handoutMasters/handoutMaster1.xml"/></Relationships>
</file>

<file path=ppt/comments/comment1.xml><?xml version="1.0" encoding="utf-8"?>
<p:cmLst xmlns:a="http://schemas.openxmlformats.org/drawingml/2006/main" xmlns:r="http://schemas.openxmlformats.org/officeDocument/2006/relationships" xmlns:p="http://schemas.openxmlformats.org/presentationml/2006/main">
  <p:cm authorId="0" dt="2011-06-24T13:28:36.881" idx="6">
    <p:pos x="10" y="10"/>
    <p:text>I don't like this question.  I think the benefits are obvious.  Not only that but OPUS-P is anticipated.  
But it is your call.</p:text>
  </p:cm>
</p:cmLst>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pitchFamily="34" charset="0"/>
              </a:defRPr>
            </a:lvl1pPr>
          </a:lstStyle>
          <a:p>
            <a:pPr>
              <a:defRPr/>
            </a:pPr>
            <a:r>
              <a:rPr lang="en-US" dirty="0"/>
              <a:t>OPUS Projects Manager Training</a:t>
            </a: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smtClean="0">
                <a:latin typeface="Arial" pitchFamily="34" charset="0"/>
              </a:defRPr>
            </a:lvl1pPr>
          </a:lstStyle>
          <a:p>
            <a:pPr>
              <a:defRPr/>
            </a:pPr>
            <a:r>
              <a:rPr lang="en-US" dirty="0"/>
              <a:t>2013-08-07</a:t>
            </a:r>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pitchFamily="34" charset="0"/>
              </a:defRPr>
            </a:lvl1pPr>
          </a:lstStyle>
          <a:p>
            <a:pPr>
              <a:defRPr/>
            </a:pPr>
            <a:r>
              <a:rPr lang="en-US"/>
              <a:t>Introduction</a:t>
            </a:r>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smtClean="0">
                <a:latin typeface="Arial" pitchFamily="34" charset="0"/>
              </a:defRPr>
            </a:lvl1pPr>
          </a:lstStyle>
          <a:p>
            <a:pPr>
              <a:defRPr/>
            </a:pPr>
            <a:fld id="{9B429AAC-AB6A-442A-81B1-CB17649F6A80}" type="slidenum">
              <a:rPr lang="en-US"/>
              <a:pPr>
                <a:defRPr/>
              </a:pPr>
              <a:t>‹#›</a:t>
            </a:fld>
            <a:endParaRPr lang="en-US"/>
          </a:p>
        </p:txBody>
      </p:sp>
    </p:spTree>
    <p:extLst>
      <p:ext uri="{BB962C8B-B14F-4D97-AF65-F5344CB8AC3E}">
        <p14:creationId xmlns:p14="http://schemas.microsoft.com/office/powerpoint/2010/main" val="1595895397"/>
      </p:ext>
    </p:extLst>
  </p:cSld>
  <p:clrMap bg1="lt1" tx1="dk1" bg2="lt2" tx2="dk2" accent1="accent1" accent2="accent2" accent3="accent3" accent4="accent4" accent5="accent5" accent6="accent6" hlink="hlink" folHlink="folHlink"/>
  <p:hf/>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defRPr>
            </a:lvl1pPr>
          </a:lstStyle>
          <a:p>
            <a:pPr>
              <a:defRPr/>
            </a:pPr>
            <a:r>
              <a:rPr lang="en-US" dirty="0"/>
              <a:t>OPUS Projects Manager Training</a:t>
            </a:r>
          </a:p>
        </p:txBody>
      </p:sp>
      <p:sp>
        <p:nvSpPr>
          <p:cNvPr id="6147"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defRPr>
            </a:lvl1pPr>
          </a:lstStyle>
          <a:p>
            <a:pPr>
              <a:defRPr/>
            </a:pPr>
            <a:r>
              <a:rPr lang="en-US" dirty="0"/>
              <a:t>2013-08-07</a:t>
            </a:r>
          </a:p>
        </p:txBody>
      </p:sp>
      <p:sp>
        <p:nvSpPr>
          <p:cNvPr id="2355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6149"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150"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defRPr>
            </a:lvl1pPr>
          </a:lstStyle>
          <a:p>
            <a:pPr>
              <a:defRPr/>
            </a:pPr>
            <a:r>
              <a:rPr lang="en-US"/>
              <a:t>Introduction</a:t>
            </a:r>
          </a:p>
        </p:txBody>
      </p:sp>
      <p:sp>
        <p:nvSpPr>
          <p:cNvPr id="6151"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Arial" charset="0"/>
              </a:defRPr>
            </a:lvl1pPr>
          </a:lstStyle>
          <a:p>
            <a:pPr>
              <a:defRPr/>
            </a:pPr>
            <a:fld id="{E5E8EAAE-3795-432A-A50E-7D2AD1F20DBE}" type="slidenum">
              <a:rPr lang="en-US"/>
              <a:pPr>
                <a:defRPr/>
              </a:pPr>
              <a:t>‹#›</a:t>
            </a:fld>
            <a:endParaRPr lang="en-US"/>
          </a:p>
        </p:txBody>
      </p:sp>
    </p:spTree>
    <p:extLst>
      <p:ext uri="{BB962C8B-B14F-4D97-AF65-F5344CB8AC3E}">
        <p14:creationId xmlns:p14="http://schemas.microsoft.com/office/powerpoint/2010/main" val="744291445"/>
      </p:ext>
    </p:extLst>
  </p:cSld>
  <p:clrMap bg1="lt1" tx1="dk1" bg2="lt2" tx2="dk2" accent1="accent1" accent2="accent2" accent3="accent3" accent4="accent4" accent5="accent5" accent6="accent6" hlink="hlink" folHlink="folHlink"/>
  <p:hf/>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normAutofit/>
          </a:bodyPr>
          <a:lstStyle/>
          <a:p>
            <a:pPr indent="1588">
              <a:spcBef>
                <a:spcPct val="50000"/>
              </a:spcBef>
              <a:defRPr/>
            </a:pPr>
            <a:endParaRPr lang="en-US" dirty="0"/>
          </a:p>
        </p:txBody>
      </p:sp>
      <p:sp>
        <p:nvSpPr>
          <p:cNvPr id="24580" name="Slide Number Placeholder 3"/>
          <p:cNvSpPr>
            <a:spLocks noGrp="1"/>
          </p:cNvSpPr>
          <p:nvPr>
            <p:ph type="sldNum" sz="quarter" idx="5"/>
          </p:nvPr>
        </p:nvSpPr>
        <p:spPr>
          <a:noFill/>
        </p:spPr>
        <p:txBody>
          <a:bodyPr/>
          <a:lstStyle/>
          <a:p>
            <a:fld id="{49BAA7BA-06F7-4E97-BFB7-A63A80A935F2}" type="slidenum">
              <a:rPr lang="en-US" smtClean="0"/>
              <a:pPr/>
              <a:t>1</a:t>
            </a:fld>
            <a:endParaRPr lang="en-US"/>
          </a:p>
        </p:txBody>
      </p:sp>
      <p:sp>
        <p:nvSpPr>
          <p:cNvPr id="5" name="Date Placeholder 4"/>
          <p:cNvSpPr>
            <a:spLocks noGrp="1"/>
          </p:cNvSpPr>
          <p:nvPr>
            <p:ph type="dt" idx="10"/>
          </p:nvPr>
        </p:nvSpPr>
        <p:spPr/>
        <p:txBody>
          <a:bodyPr/>
          <a:lstStyle/>
          <a:p>
            <a:pPr>
              <a:defRPr/>
            </a:pPr>
            <a:r>
              <a:rPr lang="en-US" dirty="0"/>
              <a:t>2013-08-07</a:t>
            </a:r>
          </a:p>
        </p:txBody>
      </p:sp>
      <p:sp>
        <p:nvSpPr>
          <p:cNvPr id="6" name="Footer Placeholder 5"/>
          <p:cNvSpPr>
            <a:spLocks noGrp="1"/>
          </p:cNvSpPr>
          <p:nvPr>
            <p:ph type="ftr" sz="quarter" idx="11"/>
          </p:nvPr>
        </p:nvSpPr>
        <p:spPr/>
        <p:txBody>
          <a:bodyPr/>
          <a:lstStyle/>
          <a:p>
            <a:pPr>
              <a:defRPr/>
            </a:pPr>
            <a:r>
              <a:rPr lang="en-US"/>
              <a:t>Introduction</a:t>
            </a:r>
          </a:p>
        </p:txBody>
      </p:sp>
      <p:sp>
        <p:nvSpPr>
          <p:cNvPr id="7" name="Header Placeholder 6"/>
          <p:cNvSpPr>
            <a:spLocks noGrp="1"/>
          </p:cNvSpPr>
          <p:nvPr>
            <p:ph type="hdr" sz="quarter" idx="12"/>
          </p:nvPr>
        </p:nvSpPr>
        <p:spPr/>
        <p:txBody>
          <a:bodyPr/>
          <a:lstStyle/>
          <a:p>
            <a:pPr>
              <a:defRPr/>
            </a:pPr>
            <a:r>
              <a:rPr lang="en-US" dirty="0"/>
              <a:t>OPUS Projects Manager Training</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a:ln/>
        </p:spPr>
      </p:sp>
      <p:sp>
        <p:nvSpPr>
          <p:cNvPr id="33795" name="Notes Placeholder 2"/>
          <p:cNvSpPr>
            <a:spLocks noGrp="1"/>
          </p:cNvSpPr>
          <p:nvPr>
            <p:ph type="body" idx="1"/>
          </p:nvPr>
        </p:nvSpPr>
        <p:spPr>
          <a:noFill/>
          <a:ln/>
        </p:spPr>
        <p:txBody>
          <a:bodyPr/>
          <a:lstStyle/>
          <a:p>
            <a:endParaRPr lang="en-US"/>
          </a:p>
        </p:txBody>
      </p:sp>
      <p:sp>
        <p:nvSpPr>
          <p:cNvPr id="33796" name="Slide Number Placeholder 3"/>
          <p:cNvSpPr>
            <a:spLocks noGrp="1"/>
          </p:cNvSpPr>
          <p:nvPr>
            <p:ph type="sldNum" sz="quarter" idx="5"/>
          </p:nvPr>
        </p:nvSpPr>
        <p:spPr>
          <a:noFill/>
        </p:spPr>
        <p:txBody>
          <a:bodyPr/>
          <a:lstStyle/>
          <a:p>
            <a:fld id="{DE751A69-0E88-4353-A3E8-6368A9E091D0}" type="slidenum">
              <a:rPr lang="en-US" smtClean="0"/>
              <a:pPr/>
              <a:t>13</a:t>
            </a:fld>
            <a:endParaRPr lang="en-US"/>
          </a:p>
        </p:txBody>
      </p:sp>
      <p:sp>
        <p:nvSpPr>
          <p:cNvPr id="5" name="Date Placeholder 4"/>
          <p:cNvSpPr>
            <a:spLocks noGrp="1"/>
          </p:cNvSpPr>
          <p:nvPr>
            <p:ph type="dt" idx="10"/>
          </p:nvPr>
        </p:nvSpPr>
        <p:spPr/>
        <p:txBody>
          <a:bodyPr/>
          <a:lstStyle/>
          <a:p>
            <a:pPr>
              <a:defRPr/>
            </a:pPr>
            <a:r>
              <a:rPr lang="en-US" dirty="0"/>
              <a:t>2013-08-07</a:t>
            </a:r>
          </a:p>
        </p:txBody>
      </p:sp>
      <p:sp>
        <p:nvSpPr>
          <p:cNvPr id="6" name="Footer Placeholder 5"/>
          <p:cNvSpPr>
            <a:spLocks noGrp="1"/>
          </p:cNvSpPr>
          <p:nvPr>
            <p:ph type="ftr" sz="quarter" idx="11"/>
          </p:nvPr>
        </p:nvSpPr>
        <p:spPr/>
        <p:txBody>
          <a:bodyPr/>
          <a:lstStyle/>
          <a:p>
            <a:pPr>
              <a:defRPr/>
            </a:pPr>
            <a:r>
              <a:rPr lang="en-US"/>
              <a:t>Introduction</a:t>
            </a:r>
          </a:p>
        </p:txBody>
      </p:sp>
      <p:sp>
        <p:nvSpPr>
          <p:cNvPr id="7" name="Header Placeholder 6"/>
          <p:cNvSpPr>
            <a:spLocks noGrp="1"/>
          </p:cNvSpPr>
          <p:nvPr>
            <p:ph type="hdr" sz="quarter" idx="12"/>
          </p:nvPr>
        </p:nvSpPr>
        <p:spPr/>
        <p:txBody>
          <a:bodyPr/>
          <a:lstStyle/>
          <a:p>
            <a:pPr>
              <a:defRPr/>
            </a:pPr>
            <a:r>
              <a:rPr lang="en-US" dirty="0"/>
              <a:t>OPUS Projects Manager Training</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a:ln/>
        </p:spPr>
      </p:sp>
      <p:sp>
        <p:nvSpPr>
          <p:cNvPr id="34819" name="Notes Placeholder 2"/>
          <p:cNvSpPr>
            <a:spLocks noGrp="1"/>
          </p:cNvSpPr>
          <p:nvPr>
            <p:ph type="body" idx="1"/>
          </p:nvPr>
        </p:nvSpPr>
        <p:spPr>
          <a:noFill/>
          <a:ln/>
        </p:spPr>
        <p:txBody>
          <a:bodyPr/>
          <a:lstStyle/>
          <a:p>
            <a:endParaRPr lang="en-US"/>
          </a:p>
        </p:txBody>
      </p:sp>
      <p:sp>
        <p:nvSpPr>
          <p:cNvPr id="34820" name="Slide Number Placeholder 3"/>
          <p:cNvSpPr>
            <a:spLocks noGrp="1"/>
          </p:cNvSpPr>
          <p:nvPr>
            <p:ph type="sldNum" sz="quarter" idx="5"/>
          </p:nvPr>
        </p:nvSpPr>
        <p:spPr>
          <a:noFill/>
        </p:spPr>
        <p:txBody>
          <a:bodyPr/>
          <a:lstStyle/>
          <a:p>
            <a:fld id="{4FC5C2B6-DDF8-4C78-922B-9F8EAEC6AF8E}" type="slidenum">
              <a:rPr lang="en-US" smtClean="0"/>
              <a:pPr/>
              <a:t>14</a:t>
            </a:fld>
            <a:endParaRPr lang="en-US"/>
          </a:p>
        </p:txBody>
      </p:sp>
      <p:sp>
        <p:nvSpPr>
          <p:cNvPr id="5" name="Date Placeholder 4"/>
          <p:cNvSpPr>
            <a:spLocks noGrp="1"/>
          </p:cNvSpPr>
          <p:nvPr>
            <p:ph type="dt" idx="10"/>
          </p:nvPr>
        </p:nvSpPr>
        <p:spPr/>
        <p:txBody>
          <a:bodyPr/>
          <a:lstStyle/>
          <a:p>
            <a:pPr>
              <a:defRPr/>
            </a:pPr>
            <a:r>
              <a:rPr lang="en-US" dirty="0"/>
              <a:t>2013-08-07</a:t>
            </a:r>
          </a:p>
        </p:txBody>
      </p:sp>
      <p:sp>
        <p:nvSpPr>
          <p:cNvPr id="6" name="Footer Placeholder 5"/>
          <p:cNvSpPr>
            <a:spLocks noGrp="1"/>
          </p:cNvSpPr>
          <p:nvPr>
            <p:ph type="ftr" sz="quarter" idx="11"/>
          </p:nvPr>
        </p:nvSpPr>
        <p:spPr/>
        <p:txBody>
          <a:bodyPr/>
          <a:lstStyle/>
          <a:p>
            <a:pPr>
              <a:defRPr/>
            </a:pPr>
            <a:r>
              <a:rPr lang="en-US"/>
              <a:t>Introduction</a:t>
            </a:r>
          </a:p>
        </p:txBody>
      </p:sp>
      <p:sp>
        <p:nvSpPr>
          <p:cNvPr id="7" name="Header Placeholder 6"/>
          <p:cNvSpPr>
            <a:spLocks noGrp="1"/>
          </p:cNvSpPr>
          <p:nvPr>
            <p:ph type="hdr" sz="quarter" idx="12"/>
          </p:nvPr>
        </p:nvSpPr>
        <p:spPr/>
        <p:txBody>
          <a:bodyPr/>
          <a:lstStyle/>
          <a:p>
            <a:pPr>
              <a:defRPr/>
            </a:pPr>
            <a:r>
              <a:rPr lang="en-US" dirty="0"/>
              <a:t>OPUS Projects Manager Training</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OPUS solutions are independent</a:t>
            </a:r>
            <a:r>
              <a:rPr lang="en-US" baseline="0" dirty="0"/>
              <a:t> of each other, but they may be indirectly related …</a:t>
            </a:r>
          </a:p>
          <a:p>
            <a:pPr marL="171450" indent="-171450">
              <a:buFont typeface="Arial" pitchFamily="34" charset="0"/>
              <a:buChar char="•"/>
            </a:pPr>
            <a:r>
              <a:rPr lang="en-US" baseline="0" dirty="0"/>
              <a:t>Marks might “share” their environment (similar atmosphere over both).</a:t>
            </a:r>
          </a:p>
          <a:p>
            <a:pPr marL="171450" indent="-171450">
              <a:buFont typeface="Arial" pitchFamily="34" charset="0"/>
              <a:buChar char="•"/>
            </a:pPr>
            <a:r>
              <a:rPr lang="en-US" baseline="0" dirty="0"/>
              <a:t>Data might “share” the same GNSS constellation geometry.</a:t>
            </a:r>
          </a:p>
          <a:p>
            <a:pPr marL="171450" indent="-171450">
              <a:buFont typeface="Arial" pitchFamily="34" charset="0"/>
              <a:buChar char="•"/>
            </a:pPr>
            <a:r>
              <a:rPr lang="en-US" baseline="0" dirty="0"/>
              <a:t>OPUS solutions may “share” some or all of the same CORS.</a:t>
            </a:r>
          </a:p>
          <a:p>
            <a:pPr marL="171450" indent="-171450">
              <a:buFont typeface="Arial" pitchFamily="34" charset="0"/>
              <a:buChar char="•"/>
            </a:pPr>
            <a:r>
              <a:rPr lang="en-US" baseline="0" dirty="0"/>
              <a:t>Etc.</a:t>
            </a:r>
          </a:p>
          <a:p>
            <a:pPr marL="171450" indent="-171450">
              <a:buFont typeface="Arial" pitchFamily="34" charset="0"/>
              <a:buChar char="•"/>
            </a:pPr>
            <a:endParaRPr lang="en-US" baseline="0" dirty="0"/>
          </a:p>
          <a:p>
            <a:pPr marL="0" indent="0">
              <a:buFont typeface="Arial" pitchFamily="34" charset="0"/>
              <a:buNone/>
            </a:pPr>
            <a:r>
              <a:rPr lang="en-US" baseline="0" dirty="0"/>
              <a:t>These correlations can increase with project size.</a:t>
            </a:r>
          </a:p>
          <a:p>
            <a:endParaRPr lang="en-US" baseline="0" dirty="0"/>
          </a:p>
        </p:txBody>
      </p:sp>
      <p:sp>
        <p:nvSpPr>
          <p:cNvPr id="4" name="Header Placeholder 3"/>
          <p:cNvSpPr>
            <a:spLocks noGrp="1"/>
          </p:cNvSpPr>
          <p:nvPr>
            <p:ph type="hdr" sz="quarter" idx="10"/>
          </p:nvPr>
        </p:nvSpPr>
        <p:spPr/>
        <p:txBody>
          <a:bodyPr/>
          <a:lstStyle/>
          <a:p>
            <a:pPr>
              <a:defRPr/>
            </a:pPr>
            <a:r>
              <a:rPr lang="en-US" dirty="0"/>
              <a:t>OPUS Projects Manager Training</a:t>
            </a:r>
          </a:p>
        </p:txBody>
      </p:sp>
      <p:sp>
        <p:nvSpPr>
          <p:cNvPr id="5" name="Date Placeholder 4"/>
          <p:cNvSpPr>
            <a:spLocks noGrp="1"/>
          </p:cNvSpPr>
          <p:nvPr>
            <p:ph type="dt" idx="11"/>
          </p:nvPr>
        </p:nvSpPr>
        <p:spPr/>
        <p:txBody>
          <a:bodyPr/>
          <a:lstStyle/>
          <a:p>
            <a:pPr>
              <a:defRPr/>
            </a:pPr>
            <a:r>
              <a:rPr lang="en-US" dirty="0"/>
              <a:t>2013-08-07</a:t>
            </a:r>
          </a:p>
        </p:txBody>
      </p:sp>
      <p:sp>
        <p:nvSpPr>
          <p:cNvPr id="6" name="Footer Placeholder 5"/>
          <p:cNvSpPr>
            <a:spLocks noGrp="1"/>
          </p:cNvSpPr>
          <p:nvPr>
            <p:ph type="ftr" sz="quarter" idx="12"/>
          </p:nvPr>
        </p:nvSpPr>
        <p:spPr/>
        <p:txBody>
          <a:bodyPr/>
          <a:lstStyle/>
          <a:p>
            <a:pPr>
              <a:defRPr/>
            </a:pPr>
            <a:r>
              <a:rPr lang="en-US"/>
              <a:t>Introduction</a:t>
            </a:r>
          </a:p>
        </p:txBody>
      </p:sp>
      <p:sp>
        <p:nvSpPr>
          <p:cNvPr id="7" name="Slide Number Placeholder 6"/>
          <p:cNvSpPr>
            <a:spLocks noGrp="1"/>
          </p:cNvSpPr>
          <p:nvPr>
            <p:ph type="sldNum" sz="quarter" idx="13"/>
          </p:nvPr>
        </p:nvSpPr>
        <p:spPr/>
        <p:txBody>
          <a:bodyPr/>
          <a:lstStyle/>
          <a:p>
            <a:pPr>
              <a:defRPr/>
            </a:pPr>
            <a:fld id="{E5E8EAAE-3795-432A-A50E-7D2AD1F20DBE}" type="slidenum">
              <a:rPr lang="en-US" smtClean="0"/>
              <a:pPr>
                <a:defRPr/>
              </a:pPr>
              <a:t>16</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aseline="0" dirty="0"/>
              <a:t>Combining your data logically can improve results:</a:t>
            </a:r>
          </a:p>
          <a:p>
            <a:pPr marL="171450" indent="-171450">
              <a:buFont typeface="Arial" pitchFamily="34" charset="0"/>
              <a:buChar char="•"/>
            </a:pPr>
            <a:r>
              <a:rPr lang="en-US" baseline="0" dirty="0"/>
              <a:t>Neutral atmosphere (</a:t>
            </a:r>
            <a:r>
              <a:rPr lang="en-US" baseline="0" dirty="0" err="1"/>
              <a:t>tropo</a:t>
            </a:r>
            <a:r>
              <a:rPr lang="en-US" baseline="0" dirty="0"/>
              <a:t>) corrections can be improved which, in turn, can help with other things like phase ambiguity resolution.</a:t>
            </a:r>
          </a:p>
          <a:p>
            <a:pPr marL="171450" indent="-171450">
              <a:buFont typeface="Arial" pitchFamily="34" charset="0"/>
              <a:buChar char="•"/>
            </a:pPr>
            <a:r>
              <a:rPr lang="en-US" baseline="0" dirty="0"/>
              <a:t>Common mode effects, like baselines connecting the same CORS common to different marks, can be de-correlated.</a:t>
            </a:r>
          </a:p>
          <a:p>
            <a:pPr marL="171450" indent="-171450">
              <a:buFont typeface="Arial" pitchFamily="34" charset="0"/>
              <a:buChar char="•"/>
            </a:pPr>
            <a:endParaRPr lang="en-US" baseline="0" dirty="0"/>
          </a:p>
          <a:p>
            <a:r>
              <a:rPr lang="en-US" baseline="0" dirty="0"/>
              <a:t>OPUS Projects tries to logically group data together:</a:t>
            </a:r>
          </a:p>
          <a:p>
            <a:pPr marL="171450" indent="-171450">
              <a:buFont typeface="Arial" pitchFamily="34" charset="0"/>
              <a:buChar char="•"/>
            </a:pPr>
            <a:r>
              <a:rPr lang="en-US" baseline="0" dirty="0"/>
              <a:t>Data from the same mark are associated with that mark.</a:t>
            </a:r>
          </a:p>
          <a:p>
            <a:pPr marL="171450" indent="-171450">
              <a:buFont typeface="Arial" pitchFamily="34" charset="0"/>
              <a:buChar char="•"/>
            </a:pPr>
            <a:r>
              <a:rPr lang="en-US" baseline="0" dirty="0"/>
              <a:t>Marks simultaneously occupied are grouped into sessions. Session processing improve consistency and accuracy.</a:t>
            </a:r>
            <a:endParaRPr lang="en-US" dirty="0"/>
          </a:p>
        </p:txBody>
      </p:sp>
      <p:sp>
        <p:nvSpPr>
          <p:cNvPr id="4" name="Header Placeholder 3"/>
          <p:cNvSpPr>
            <a:spLocks noGrp="1"/>
          </p:cNvSpPr>
          <p:nvPr>
            <p:ph type="hdr" sz="quarter" idx="10"/>
          </p:nvPr>
        </p:nvSpPr>
        <p:spPr/>
        <p:txBody>
          <a:bodyPr/>
          <a:lstStyle/>
          <a:p>
            <a:pPr>
              <a:defRPr/>
            </a:pPr>
            <a:r>
              <a:rPr lang="en-US" dirty="0"/>
              <a:t>OPUS Projects Manager Training</a:t>
            </a:r>
          </a:p>
        </p:txBody>
      </p:sp>
      <p:sp>
        <p:nvSpPr>
          <p:cNvPr id="5" name="Date Placeholder 4"/>
          <p:cNvSpPr>
            <a:spLocks noGrp="1"/>
          </p:cNvSpPr>
          <p:nvPr>
            <p:ph type="dt" idx="11"/>
          </p:nvPr>
        </p:nvSpPr>
        <p:spPr/>
        <p:txBody>
          <a:bodyPr/>
          <a:lstStyle/>
          <a:p>
            <a:pPr>
              <a:defRPr/>
            </a:pPr>
            <a:r>
              <a:rPr lang="en-US" dirty="0"/>
              <a:t>2013-08-07</a:t>
            </a:r>
          </a:p>
        </p:txBody>
      </p:sp>
      <p:sp>
        <p:nvSpPr>
          <p:cNvPr id="6" name="Footer Placeholder 5"/>
          <p:cNvSpPr>
            <a:spLocks noGrp="1"/>
          </p:cNvSpPr>
          <p:nvPr>
            <p:ph type="ftr" sz="quarter" idx="12"/>
          </p:nvPr>
        </p:nvSpPr>
        <p:spPr/>
        <p:txBody>
          <a:bodyPr/>
          <a:lstStyle/>
          <a:p>
            <a:pPr>
              <a:defRPr/>
            </a:pPr>
            <a:r>
              <a:rPr lang="en-US"/>
              <a:t>Introduction</a:t>
            </a:r>
          </a:p>
        </p:txBody>
      </p:sp>
      <p:sp>
        <p:nvSpPr>
          <p:cNvPr id="7" name="Slide Number Placeholder 6"/>
          <p:cNvSpPr>
            <a:spLocks noGrp="1"/>
          </p:cNvSpPr>
          <p:nvPr>
            <p:ph type="sldNum" sz="quarter" idx="13"/>
          </p:nvPr>
        </p:nvSpPr>
        <p:spPr/>
        <p:txBody>
          <a:bodyPr/>
          <a:lstStyle/>
          <a:p>
            <a:pPr>
              <a:defRPr/>
            </a:pPr>
            <a:fld id="{E5E8EAAE-3795-432A-A50E-7D2AD1F20DBE}" type="slidenum">
              <a:rPr lang="en-US" smtClean="0"/>
              <a:pPr>
                <a:defRPr/>
              </a:pPr>
              <a:t>17</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These</a:t>
            </a:r>
            <a:r>
              <a:rPr lang="en-US" baseline="0" dirty="0"/>
              <a:t> concepts can be extended to other marks and other sessions.</a:t>
            </a:r>
            <a:endParaRPr lang="en-US" dirty="0"/>
          </a:p>
        </p:txBody>
      </p:sp>
      <p:sp>
        <p:nvSpPr>
          <p:cNvPr id="4" name="Header Placeholder 3"/>
          <p:cNvSpPr>
            <a:spLocks noGrp="1"/>
          </p:cNvSpPr>
          <p:nvPr>
            <p:ph type="hdr" sz="quarter" idx="10"/>
          </p:nvPr>
        </p:nvSpPr>
        <p:spPr/>
        <p:txBody>
          <a:bodyPr/>
          <a:lstStyle/>
          <a:p>
            <a:pPr>
              <a:defRPr/>
            </a:pPr>
            <a:r>
              <a:rPr lang="en-US" dirty="0"/>
              <a:t>OPUS Projects Manager Training</a:t>
            </a:r>
          </a:p>
        </p:txBody>
      </p:sp>
      <p:sp>
        <p:nvSpPr>
          <p:cNvPr id="5" name="Date Placeholder 4"/>
          <p:cNvSpPr>
            <a:spLocks noGrp="1"/>
          </p:cNvSpPr>
          <p:nvPr>
            <p:ph type="dt" idx="11"/>
          </p:nvPr>
        </p:nvSpPr>
        <p:spPr/>
        <p:txBody>
          <a:bodyPr/>
          <a:lstStyle/>
          <a:p>
            <a:pPr>
              <a:defRPr/>
            </a:pPr>
            <a:r>
              <a:rPr lang="en-US" dirty="0"/>
              <a:t>2013-08-07</a:t>
            </a:r>
          </a:p>
        </p:txBody>
      </p:sp>
      <p:sp>
        <p:nvSpPr>
          <p:cNvPr id="6" name="Footer Placeholder 5"/>
          <p:cNvSpPr>
            <a:spLocks noGrp="1"/>
          </p:cNvSpPr>
          <p:nvPr>
            <p:ph type="ftr" sz="quarter" idx="12"/>
          </p:nvPr>
        </p:nvSpPr>
        <p:spPr/>
        <p:txBody>
          <a:bodyPr/>
          <a:lstStyle/>
          <a:p>
            <a:pPr>
              <a:defRPr/>
            </a:pPr>
            <a:r>
              <a:rPr lang="en-US"/>
              <a:t>Introduction</a:t>
            </a:r>
          </a:p>
        </p:txBody>
      </p:sp>
      <p:sp>
        <p:nvSpPr>
          <p:cNvPr id="7" name="Slide Number Placeholder 6"/>
          <p:cNvSpPr>
            <a:spLocks noGrp="1"/>
          </p:cNvSpPr>
          <p:nvPr>
            <p:ph type="sldNum" sz="quarter" idx="13"/>
          </p:nvPr>
        </p:nvSpPr>
        <p:spPr/>
        <p:txBody>
          <a:bodyPr/>
          <a:lstStyle/>
          <a:p>
            <a:pPr>
              <a:defRPr/>
            </a:pPr>
            <a:fld id="{E5E8EAAE-3795-432A-A50E-7D2AD1F20DBE}" type="slidenum">
              <a:rPr lang="en-US" smtClean="0"/>
              <a:pPr>
                <a:defRPr/>
              </a:pPr>
              <a:t>18</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aseline="0" dirty="0"/>
              <a:t>Ultimately, combining session solutions into an adjustment can improve accuracy for the entire network.</a:t>
            </a:r>
            <a:endParaRPr lang="en-US" dirty="0"/>
          </a:p>
        </p:txBody>
      </p:sp>
      <p:sp>
        <p:nvSpPr>
          <p:cNvPr id="4" name="Header Placeholder 3"/>
          <p:cNvSpPr>
            <a:spLocks noGrp="1"/>
          </p:cNvSpPr>
          <p:nvPr>
            <p:ph type="hdr" sz="quarter" idx="10"/>
          </p:nvPr>
        </p:nvSpPr>
        <p:spPr/>
        <p:txBody>
          <a:bodyPr/>
          <a:lstStyle/>
          <a:p>
            <a:pPr>
              <a:defRPr/>
            </a:pPr>
            <a:r>
              <a:rPr lang="en-US" dirty="0"/>
              <a:t>OPUS Projects Manager Training</a:t>
            </a:r>
          </a:p>
        </p:txBody>
      </p:sp>
      <p:sp>
        <p:nvSpPr>
          <p:cNvPr id="5" name="Date Placeholder 4"/>
          <p:cNvSpPr>
            <a:spLocks noGrp="1"/>
          </p:cNvSpPr>
          <p:nvPr>
            <p:ph type="dt" idx="11"/>
          </p:nvPr>
        </p:nvSpPr>
        <p:spPr/>
        <p:txBody>
          <a:bodyPr/>
          <a:lstStyle/>
          <a:p>
            <a:pPr>
              <a:defRPr/>
            </a:pPr>
            <a:r>
              <a:rPr lang="en-US" dirty="0"/>
              <a:t>2013-08-07</a:t>
            </a:r>
          </a:p>
        </p:txBody>
      </p:sp>
      <p:sp>
        <p:nvSpPr>
          <p:cNvPr id="6" name="Footer Placeholder 5"/>
          <p:cNvSpPr>
            <a:spLocks noGrp="1"/>
          </p:cNvSpPr>
          <p:nvPr>
            <p:ph type="ftr" sz="quarter" idx="12"/>
          </p:nvPr>
        </p:nvSpPr>
        <p:spPr/>
        <p:txBody>
          <a:bodyPr/>
          <a:lstStyle/>
          <a:p>
            <a:pPr>
              <a:defRPr/>
            </a:pPr>
            <a:r>
              <a:rPr lang="en-US"/>
              <a:t>Introduction</a:t>
            </a:r>
          </a:p>
        </p:txBody>
      </p:sp>
      <p:sp>
        <p:nvSpPr>
          <p:cNvPr id="7" name="Slide Number Placeholder 6"/>
          <p:cNvSpPr>
            <a:spLocks noGrp="1"/>
          </p:cNvSpPr>
          <p:nvPr>
            <p:ph type="sldNum" sz="quarter" idx="13"/>
          </p:nvPr>
        </p:nvSpPr>
        <p:spPr/>
        <p:txBody>
          <a:bodyPr/>
          <a:lstStyle/>
          <a:p>
            <a:pPr>
              <a:defRPr/>
            </a:pPr>
            <a:fld id="{E5E8EAAE-3795-432A-A50E-7D2AD1F20DBE}" type="slidenum">
              <a:rPr lang="en-US" smtClean="0"/>
              <a:pPr>
                <a:defRPr/>
              </a:pPr>
              <a:t>19</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a:ln/>
        </p:spPr>
      </p:sp>
      <p:sp>
        <p:nvSpPr>
          <p:cNvPr id="35843" name="Notes Placeholder 2"/>
          <p:cNvSpPr>
            <a:spLocks noGrp="1"/>
          </p:cNvSpPr>
          <p:nvPr>
            <p:ph type="body" idx="1"/>
          </p:nvPr>
        </p:nvSpPr>
        <p:spPr>
          <a:noFill/>
          <a:ln/>
        </p:spPr>
        <p:txBody>
          <a:bodyPr/>
          <a:lstStyle/>
          <a:p>
            <a:r>
              <a:rPr lang="en-US" dirty="0"/>
              <a:t>Very broadly,</a:t>
            </a:r>
            <a:r>
              <a:rPr lang="en-US" baseline="0" dirty="0"/>
              <a:t> you probably go through these or very similar steps for every project.</a:t>
            </a:r>
            <a:endParaRPr lang="en-US" dirty="0"/>
          </a:p>
        </p:txBody>
      </p:sp>
      <p:sp>
        <p:nvSpPr>
          <p:cNvPr id="35844" name="Slide Number Placeholder 3"/>
          <p:cNvSpPr>
            <a:spLocks noGrp="1"/>
          </p:cNvSpPr>
          <p:nvPr>
            <p:ph type="sldNum" sz="quarter" idx="5"/>
          </p:nvPr>
        </p:nvSpPr>
        <p:spPr>
          <a:noFill/>
        </p:spPr>
        <p:txBody>
          <a:bodyPr/>
          <a:lstStyle/>
          <a:p>
            <a:fld id="{490F8DA1-C9FB-4975-8294-B45FEDE443B6}" type="slidenum">
              <a:rPr lang="en-US" smtClean="0"/>
              <a:pPr/>
              <a:t>22</a:t>
            </a:fld>
            <a:endParaRPr lang="en-US"/>
          </a:p>
        </p:txBody>
      </p:sp>
      <p:sp>
        <p:nvSpPr>
          <p:cNvPr id="5" name="Date Placeholder 4"/>
          <p:cNvSpPr>
            <a:spLocks noGrp="1"/>
          </p:cNvSpPr>
          <p:nvPr>
            <p:ph type="dt" idx="10"/>
          </p:nvPr>
        </p:nvSpPr>
        <p:spPr/>
        <p:txBody>
          <a:bodyPr/>
          <a:lstStyle/>
          <a:p>
            <a:pPr>
              <a:defRPr/>
            </a:pPr>
            <a:r>
              <a:rPr lang="en-US" dirty="0"/>
              <a:t>2013-08-07</a:t>
            </a:r>
          </a:p>
        </p:txBody>
      </p:sp>
      <p:sp>
        <p:nvSpPr>
          <p:cNvPr id="6" name="Footer Placeholder 5"/>
          <p:cNvSpPr>
            <a:spLocks noGrp="1"/>
          </p:cNvSpPr>
          <p:nvPr>
            <p:ph type="ftr" sz="quarter" idx="11"/>
          </p:nvPr>
        </p:nvSpPr>
        <p:spPr/>
        <p:txBody>
          <a:bodyPr/>
          <a:lstStyle/>
          <a:p>
            <a:pPr>
              <a:defRPr/>
            </a:pPr>
            <a:r>
              <a:rPr lang="en-US"/>
              <a:t>Introduction</a:t>
            </a:r>
          </a:p>
        </p:txBody>
      </p:sp>
      <p:sp>
        <p:nvSpPr>
          <p:cNvPr id="7" name="Header Placeholder 6"/>
          <p:cNvSpPr>
            <a:spLocks noGrp="1"/>
          </p:cNvSpPr>
          <p:nvPr>
            <p:ph type="hdr" sz="quarter" idx="12"/>
          </p:nvPr>
        </p:nvSpPr>
        <p:spPr/>
        <p:txBody>
          <a:bodyPr/>
          <a:lstStyle/>
          <a:p>
            <a:pPr>
              <a:defRPr/>
            </a:pPr>
            <a:r>
              <a:rPr lang="en-US" dirty="0"/>
              <a:t>OPUS Projects Manager Training</a:t>
            </a: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a:ln/>
        </p:spPr>
      </p:sp>
      <p:sp>
        <p:nvSpPr>
          <p:cNvPr id="35843" name="Notes Placeholder 2"/>
          <p:cNvSpPr>
            <a:spLocks noGrp="1"/>
          </p:cNvSpPr>
          <p:nvPr>
            <p:ph type="body" idx="1"/>
          </p:nvPr>
        </p:nvSpPr>
        <p:spPr>
          <a:noFill/>
          <a:ln/>
        </p:spPr>
        <p:txBody>
          <a:bodyPr/>
          <a:lstStyle/>
          <a:p>
            <a:r>
              <a:rPr lang="en-US" dirty="0"/>
              <a:t>The steps when using OPUS Projects are very similar,</a:t>
            </a:r>
            <a:r>
              <a:rPr lang="en-US" baseline="0" dirty="0"/>
              <a:t> but the steps in black use OPUS Projects rather than your own resources.</a:t>
            </a:r>
            <a:endParaRPr lang="en-US" dirty="0"/>
          </a:p>
        </p:txBody>
      </p:sp>
      <p:sp>
        <p:nvSpPr>
          <p:cNvPr id="35844" name="Slide Number Placeholder 3"/>
          <p:cNvSpPr>
            <a:spLocks noGrp="1"/>
          </p:cNvSpPr>
          <p:nvPr>
            <p:ph type="sldNum" sz="quarter" idx="5"/>
          </p:nvPr>
        </p:nvSpPr>
        <p:spPr>
          <a:noFill/>
        </p:spPr>
        <p:txBody>
          <a:bodyPr/>
          <a:lstStyle/>
          <a:p>
            <a:fld id="{490F8DA1-C9FB-4975-8294-B45FEDE443B6}" type="slidenum">
              <a:rPr lang="en-US" smtClean="0"/>
              <a:pPr/>
              <a:t>23</a:t>
            </a:fld>
            <a:endParaRPr lang="en-US"/>
          </a:p>
        </p:txBody>
      </p:sp>
      <p:sp>
        <p:nvSpPr>
          <p:cNvPr id="5" name="Date Placeholder 4"/>
          <p:cNvSpPr>
            <a:spLocks noGrp="1"/>
          </p:cNvSpPr>
          <p:nvPr>
            <p:ph type="dt" idx="10"/>
          </p:nvPr>
        </p:nvSpPr>
        <p:spPr/>
        <p:txBody>
          <a:bodyPr/>
          <a:lstStyle/>
          <a:p>
            <a:pPr>
              <a:defRPr/>
            </a:pPr>
            <a:r>
              <a:rPr lang="en-US" dirty="0"/>
              <a:t>2013-08-07</a:t>
            </a:r>
          </a:p>
        </p:txBody>
      </p:sp>
      <p:sp>
        <p:nvSpPr>
          <p:cNvPr id="6" name="Footer Placeholder 5"/>
          <p:cNvSpPr>
            <a:spLocks noGrp="1"/>
          </p:cNvSpPr>
          <p:nvPr>
            <p:ph type="ftr" sz="quarter" idx="11"/>
          </p:nvPr>
        </p:nvSpPr>
        <p:spPr/>
        <p:txBody>
          <a:bodyPr/>
          <a:lstStyle/>
          <a:p>
            <a:pPr>
              <a:defRPr/>
            </a:pPr>
            <a:r>
              <a:rPr lang="en-US"/>
              <a:t>Introduction</a:t>
            </a:r>
          </a:p>
        </p:txBody>
      </p:sp>
      <p:sp>
        <p:nvSpPr>
          <p:cNvPr id="7" name="Header Placeholder 6"/>
          <p:cNvSpPr>
            <a:spLocks noGrp="1"/>
          </p:cNvSpPr>
          <p:nvPr>
            <p:ph type="hdr" sz="quarter" idx="12"/>
          </p:nvPr>
        </p:nvSpPr>
        <p:spPr/>
        <p:txBody>
          <a:bodyPr/>
          <a:lstStyle/>
          <a:p>
            <a:pPr>
              <a:defRPr/>
            </a:pPr>
            <a:r>
              <a:rPr lang="en-US" dirty="0"/>
              <a:t>OPUS Projects Manager Training</a:t>
            </a: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a:ln/>
        </p:spPr>
      </p:sp>
      <p:sp>
        <p:nvSpPr>
          <p:cNvPr id="35843" name="Notes Placeholder 2"/>
          <p:cNvSpPr>
            <a:spLocks noGrp="1"/>
          </p:cNvSpPr>
          <p:nvPr>
            <p:ph type="body" idx="1"/>
          </p:nvPr>
        </p:nvSpPr>
        <p:spPr>
          <a:noFill/>
          <a:ln/>
        </p:spPr>
        <p:txBody>
          <a:bodyPr/>
          <a:lstStyle/>
          <a:p>
            <a:r>
              <a:rPr lang="en-US" dirty="0"/>
              <a:t>Publishing to the NGS Integrated Database is covered separately</a:t>
            </a:r>
            <a:r>
              <a:rPr lang="en-US" baseline="0" dirty="0"/>
              <a:t> (</a:t>
            </a:r>
            <a:r>
              <a:rPr lang="en-US" baseline="0" dirty="0" err="1"/>
              <a:t>Bluebooking</a:t>
            </a:r>
            <a:r>
              <a:rPr lang="en-US" baseline="0" dirty="0"/>
              <a:t> using OPUS Projects).</a:t>
            </a:r>
            <a:endParaRPr lang="en-US" dirty="0"/>
          </a:p>
          <a:p>
            <a:endParaRPr lang="en-US" dirty="0"/>
          </a:p>
        </p:txBody>
      </p:sp>
      <p:sp>
        <p:nvSpPr>
          <p:cNvPr id="35844" name="Slide Number Placeholder 3"/>
          <p:cNvSpPr>
            <a:spLocks noGrp="1"/>
          </p:cNvSpPr>
          <p:nvPr>
            <p:ph type="sldNum" sz="quarter" idx="5"/>
          </p:nvPr>
        </p:nvSpPr>
        <p:spPr>
          <a:noFill/>
        </p:spPr>
        <p:txBody>
          <a:bodyPr/>
          <a:lstStyle/>
          <a:p>
            <a:fld id="{490F8DA1-C9FB-4975-8294-B45FEDE443B6}" type="slidenum">
              <a:rPr lang="en-US" smtClean="0"/>
              <a:pPr/>
              <a:t>24</a:t>
            </a:fld>
            <a:endParaRPr lang="en-US"/>
          </a:p>
        </p:txBody>
      </p:sp>
      <p:sp>
        <p:nvSpPr>
          <p:cNvPr id="5" name="Date Placeholder 4"/>
          <p:cNvSpPr>
            <a:spLocks noGrp="1"/>
          </p:cNvSpPr>
          <p:nvPr>
            <p:ph type="dt" idx="10"/>
          </p:nvPr>
        </p:nvSpPr>
        <p:spPr/>
        <p:txBody>
          <a:bodyPr/>
          <a:lstStyle/>
          <a:p>
            <a:pPr>
              <a:defRPr/>
            </a:pPr>
            <a:r>
              <a:rPr lang="en-US" dirty="0"/>
              <a:t>2013-08-07</a:t>
            </a:r>
          </a:p>
        </p:txBody>
      </p:sp>
      <p:sp>
        <p:nvSpPr>
          <p:cNvPr id="6" name="Footer Placeholder 5"/>
          <p:cNvSpPr>
            <a:spLocks noGrp="1"/>
          </p:cNvSpPr>
          <p:nvPr>
            <p:ph type="ftr" sz="quarter" idx="11"/>
          </p:nvPr>
        </p:nvSpPr>
        <p:spPr/>
        <p:txBody>
          <a:bodyPr/>
          <a:lstStyle/>
          <a:p>
            <a:pPr>
              <a:defRPr/>
            </a:pPr>
            <a:r>
              <a:rPr lang="en-US"/>
              <a:t>Introduction</a:t>
            </a:r>
          </a:p>
        </p:txBody>
      </p:sp>
      <p:sp>
        <p:nvSpPr>
          <p:cNvPr id="7" name="Header Placeholder 6"/>
          <p:cNvSpPr>
            <a:spLocks noGrp="1"/>
          </p:cNvSpPr>
          <p:nvPr>
            <p:ph type="hdr" sz="quarter" idx="12"/>
          </p:nvPr>
        </p:nvSpPr>
        <p:spPr/>
        <p:txBody>
          <a:bodyPr/>
          <a:lstStyle/>
          <a:p>
            <a:pPr>
              <a:defRPr/>
            </a:pPr>
            <a:r>
              <a:rPr lang="en-US" dirty="0"/>
              <a:t>OPUS Projects Manager Training</a:t>
            </a: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a:ln/>
        </p:spPr>
      </p:sp>
      <p:sp>
        <p:nvSpPr>
          <p:cNvPr id="36867" name="Notes Placeholder 2"/>
          <p:cNvSpPr>
            <a:spLocks noGrp="1"/>
          </p:cNvSpPr>
          <p:nvPr>
            <p:ph type="body" idx="1"/>
          </p:nvPr>
        </p:nvSpPr>
        <p:spPr>
          <a:noFill/>
          <a:ln/>
        </p:spPr>
        <p:txBody>
          <a:bodyPr/>
          <a:lstStyle/>
          <a:p>
            <a:r>
              <a:rPr lang="en-US" dirty="0"/>
              <a:t>Projects exists on an NGS server and are only accessible through the OPUS Projects Web interface.</a:t>
            </a:r>
          </a:p>
          <a:p>
            <a:r>
              <a:rPr lang="en-US" dirty="0"/>
              <a:t>The entire white box represents a project.</a:t>
            </a:r>
          </a:p>
          <a:p>
            <a:r>
              <a:rPr lang="en-US" dirty="0"/>
              <a:t>The allocation of resources for a project is step 1.</a:t>
            </a:r>
          </a:p>
          <a:p>
            <a:r>
              <a:rPr lang="en-US" dirty="0"/>
              <a:t>The orange icons on the left represent step 2: uploading data into the project.</a:t>
            </a:r>
          </a:p>
          <a:p>
            <a:r>
              <a:rPr lang="en-US" dirty="0"/>
              <a:t>The green icons in the middle represent step 3: processing individual sessions and solution quality control.</a:t>
            </a:r>
          </a:p>
          <a:p>
            <a:r>
              <a:rPr lang="en-US" dirty="0"/>
              <a:t>The blue icons on the right represent step 4: network adjustment.</a:t>
            </a:r>
          </a:p>
          <a:p>
            <a:r>
              <a:rPr lang="en-US" dirty="0"/>
              <a:t>The purple icons on the far right represent the publishing</a:t>
            </a:r>
            <a:r>
              <a:rPr lang="en-US" baseline="0" dirty="0"/>
              <a:t> options.</a:t>
            </a:r>
            <a:endParaRPr lang="en-US" dirty="0"/>
          </a:p>
        </p:txBody>
      </p:sp>
      <p:sp>
        <p:nvSpPr>
          <p:cNvPr id="36868" name="Slide Number Placeholder 3"/>
          <p:cNvSpPr>
            <a:spLocks noGrp="1"/>
          </p:cNvSpPr>
          <p:nvPr>
            <p:ph type="sldNum" sz="quarter" idx="5"/>
          </p:nvPr>
        </p:nvSpPr>
        <p:spPr>
          <a:noFill/>
        </p:spPr>
        <p:txBody>
          <a:bodyPr/>
          <a:lstStyle/>
          <a:p>
            <a:fld id="{F51C67AF-2EAF-4821-AD22-0FF8A9D34823}" type="slidenum">
              <a:rPr lang="en-US" smtClean="0"/>
              <a:pPr/>
              <a:t>25</a:t>
            </a:fld>
            <a:endParaRPr lang="en-US"/>
          </a:p>
        </p:txBody>
      </p:sp>
      <p:sp>
        <p:nvSpPr>
          <p:cNvPr id="5" name="Date Placeholder 4"/>
          <p:cNvSpPr>
            <a:spLocks noGrp="1"/>
          </p:cNvSpPr>
          <p:nvPr>
            <p:ph type="dt" idx="10"/>
          </p:nvPr>
        </p:nvSpPr>
        <p:spPr/>
        <p:txBody>
          <a:bodyPr/>
          <a:lstStyle/>
          <a:p>
            <a:pPr>
              <a:defRPr/>
            </a:pPr>
            <a:r>
              <a:rPr lang="en-US" dirty="0"/>
              <a:t>2013-08-07</a:t>
            </a:r>
          </a:p>
        </p:txBody>
      </p:sp>
      <p:sp>
        <p:nvSpPr>
          <p:cNvPr id="6" name="Footer Placeholder 5"/>
          <p:cNvSpPr>
            <a:spLocks noGrp="1"/>
          </p:cNvSpPr>
          <p:nvPr>
            <p:ph type="ftr" sz="quarter" idx="11"/>
          </p:nvPr>
        </p:nvSpPr>
        <p:spPr/>
        <p:txBody>
          <a:bodyPr/>
          <a:lstStyle/>
          <a:p>
            <a:pPr>
              <a:defRPr/>
            </a:pPr>
            <a:r>
              <a:rPr lang="en-US"/>
              <a:t>Introduction</a:t>
            </a:r>
          </a:p>
        </p:txBody>
      </p:sp>
      <p:sp>
        <p:nvSpPr>
          <p:cNvPr id="7" name="Header Placeholder 6"/>
          <p:cNvSpPr>
            <a:spLocks noGrp="1"/>
          </p:cNvSpPr>
          <p:nvPr>
            <p:ph type="hdr" sz="quarter" idx="12"/>
          </p:nvPr>
        </p:nvSpPr>
        <p:spPr/>
        <p:txBody>
          <a:bodyPr/>
          <a:lstStyle/>
          <a:p>
            <a:pPr>
              <a:defRPr/>
            </a:pPr>
            <a:r>
              <a:rPr lang="en-US" dirty="0"/>
              <a:t>OPUS Projects Manager Training</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a:ln/>
        </p:spPr>
      </p:sp>
      <p:sp>
        <p:nvSpPr>
          <p:cNvPr id="25603" name="Notes Placeholder 2"/>
          <p:cNvSpPr>
            <a:spLocks noGrp="1"/>
          </p:cNvSpPr>
          <p:nvPr>
            <p:ph type="body" idx="1"/>
          </p:nvPr>
        </p:nvSpPr>
        <p:spPr>
          <a:noFill/>
          <a:ln/>
        </p:spPr>
        <p:txBody>
          <a:bodyPr/>
          <a:lstStyle/>
          <a:p>
            <a:endParaRPr lang="en-US"/>
          </a:p>
        </p:txBody>
      </p:sp>
      <p:sp>
        <p:nvSpPr>
          <p:cNvPr id="25604" name="Slide Number Placeholder 3"/>
          <p:cNvSpPr>
            <a:spLocks noGrp="1"/>
          </p:cNvSpPr>
          <p:nvPr>
            <p:ph type="sldNum" sz="quarter" idx="5"/>
          </p:nvPr>
        </p:nvSpPr>
        <p:spPr>
          <a:noFill/>
        </p:spPr>
        <p:txBody>
          <a:bodyPr/>
          <a:lstStyle/>
          <a:p>
            <a:fld id="{1B5DB122-AC16-43B2-BE5E-77477372FD0A}" type="slidenum">
              <a:rPr lang="en-US" smtClean="0"/>
              <a:pPr/>
              <a:t>5</a:t>
            </a:fld>
            <a:endParaRPr lang="en-US"/>
          </a:p>
        </p:txBody>
      </p:sp>
      <p:sp>
        <p:nvSpPr>
          <p:cNvPr id="5" name="Date Placeholder 4"/>
          <p:cNvSpPr>
            <a:spLocks noGrp="1"/>
          </p:cNvSpPr>
          <p:nvPr>
            <p:ph type="dt" idx="10"/>
          </p:nvPr>
        </p:nvSpPr>
        <p:spPr/>
        <p:txBody>
          <a:bodyPr/>
          <a:lstStyle/>
          <a:p>
            <a:pPr>
              <a:defRPr/>
            </a:pPr>
            <a:r>
              <a:rPr lang="en-US" dirty="0"/>
              <a:t>2013-08-07</a:t>
            </a:r>
          </a:p>
        </p:txBody>
      </p:sp>
      <p:sp>
        <p:nvSpPr>
          <p:cNvPr id="6" name="Footer Placeholder 5"/>
          <p:cNvSpPr>
            <a:spLocks noGrp="1"/>
          </p:cNvSpPr>
          <p:nvPr>
            <p:ph type="ftr" sz="quarter" idx="11"/>
          </p:nvPr>
        </p:nvSpPr>
        <p:spPr/>
        <p:txBody>
          <a:bodyPr/>
          <a:lstStyle/>
          <a:p>
            <a:pPr>
              <a:defRPr/>
            </a:pPr>
            <a:r>
              <a:rPr lang="en-US"/>
              <a:t>Introduction</a:t>
            </a:r>
          </a:p>
        </p:txBody>
      </p:sp>
      <p:sp>
        <p:nvSpPr>
          <p:cNvPr id="7" name="Header Placeholder 6"/>
          <p:cNvSpPr>
            <a:spLocks noGrp="1"/>
          </p:cNvSpPr>
          <p:nvPr>
            <p:ph type="hdr" sz="quarter" idx="12"/>
          </p:nvPr>
        </p:nvSpPr>
        <p:spPr/>
        <p:txBody>
          <a:bodyPr/>
          <a:lstStyle/>
          <a:p>
            <a:pPr>
              <a:defRPr/>
            </a:pPr>
            <a:r>
              <a:rPr lang="en-US" dirty="0"/>
              <a:t>OPUS Projects Manager Training</a:t>
            </a: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number of data files</a:t>
            </a:r>
            <a:r>
              <a:rPr lang="en-US" baseline="0" dirty="0"/>
              <a:t> &lt; a few hundred implies:</a:t>
            </a:r>
          </a:p>
          <a:p>
            <a:pPr marL="171450" indent="-171450">
              <a:buFont typeface="Arial" pitchFamily="34" charset="0"/>
              <a:buChar char="•"/>
            </a:pPr>
            <a:r>
              <a:rPr lang="en-US" baseline="0" dirty="0"/>
              <a:t>A few marks occupied many times.</a:t>
            </a:r>
          </a:p>
          <a:p>
            <a:pPr marL="171450" indent="-171450">
              <a:buFont typeface="Arial" pitchFamily="34" charset="0"/>
              <a:buChar char="•"/>
            </a:pPr>
            <a:r>
              <a:rPr lang="en-US" baseline="0" dirty="0"/>
              <a:t>Many marks occupied a few times.</a:t>
            </a:r>
            <a:endParaRPr lang="en-US" dirty="0"/>
          </a:p>
        </p:txBody>
      </p:sp>
      <p:sp>
        <p:nvSpPr>
          <p:cNvPr id="4" name="Header Placeholder 3"/>
          <p:cNvSpPr>
            <a:spLocks noGrp="1"/>
          </p:cNvSpPr>
          <p:nvPr>
            <p:ph type="hdr" sz="quarter" idx="10"/>
          </p:nvPr>
        </p:nvSpPr>
        <p:spPr/>
        <p:txBody>
          <a:bodyPr/>
          <a:lstStyle/>
          <a:p>
            <a:pPr>
              <a:defRPr/>
            </a:pPr>
            <a:r>
              <a:rPr lang="en-US" dirty="0"/>
              <a:t>OPUS Projects Manager Training</a:t>
            </a:r>
          </a:p>
        </p:txBody>
      </p:sp>
      <p:sp>
        <p:nvSpPr>
          <p:cNvPr id="5" name="Date Placeholder 4"/>
          <p:cNvSpPr>
            <a:spLocks noGrp="1"/>
          </p:cNvSpPr>
          <p:nvPr>
            <p:ph type="dt" idx="11"/>
          </p:nvPr>
        </p:nvSpPr>
        <p:spPr/>
        <p:txBody>
          <a:bodyPr/>
          <a:lstStyle/>
          <a:p>
            <a:pPr>
              <a:defRPr/>
            </a:pPr>
            <a:r>
              <a:rPr lang="en-US" dirty="0"/>
              <a:t>2013-08-07</a:t>
            </a:r>
          </a:p>
        </p:txBody>
      </p:sp>
      <p:sp>
        <p:nvSpPr>
          <p:cNvPr id="6" name="Footer Placeholder 5"/>
          <p:cNvSpPr>
            <a:spLocks noGrp="1"/>
          </p:cNvSpPr>
          <p:nvPr>
            <p:ph type="ftr" sz="quarter" idx="12"/>
          </p:nvPr>
        </p:nvSpPr>
        <p:spPr/>
        <p:txBody>
          <a:bodyPr/>
          <a:lstStyle/>
          <a:p>
            <a:pPr>
              <a:defRPr/>
            </a:pPr>
            <a:r>
              <a:rPr lang="en-US"/>
              <a:t>Introduction</a:t>
            </a:r>
          </a:p>
        </p:txBody>
      </p:sp>
      <p:sp>
        <p:nvSpPr>
          <p:cNvPr id="7" name="Slide Number Placeholder 6"/>
          <p:cNvSpPr>
            <a:spLocks noGrp="1"/>
          </p:cNvSpPr>
          <p:nvPr>
            <p:ph type="sldNum" sz="quarter" idx="13"/>
          </p:nvPr>
        </p:nvSpPr>
        <p:spPr/>
        <p:txBody>
          <a:bodyPr/>
          <a:lstStyle/>
          <a:p>
            <a:pPr>
              <a:defRPr/>
            </a:pPr>
            <a:fld id="{E5E8EAAE-3795-432A-A50E-7D2AD1F20DBE}" type="slidenum">
              <a:rPr lang="en-US" smtClean="0"/>
              <a:pPr>
                <a:defRPr/>
              </a:pPr>
              <a:t>28</a:t>
            </a:fld>
            <a:endParaRPr lang="en-US"/>
          </a:p>
        </p:txBody>
      </p:sp>
    </p:spTree>
    <p:extLst>
      <p:ext uri="{BB962C8B-B14F-4D97-AF65-F5344CB8AC3E}">
        <p14:creationId xmlns:p14="http://schemas.microsoft.com/office/powerpoint/2010/main" val="29700313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G.I.G.O.</a:t>
            </a:r>
            <a:r>
              <a:rPr lang="en-US" baseline="0" dirty="0"/>
              <a:t> = garbage in, garbage out</a:t>
            </a:r>
            <a:endParaRPr lang="en-US" dirty="0"/>
          </a:p>
        </p:txBody>
      </p:sp>
      <p:sp>
        <p:nvSpPr>
          <p:cNvPr id="4" name="Header Placeholder 3"/>
          <p:cNvSpPr>
            <a:spLocks noGrp="1"/>
          </p:cNvSpPr>
          <p:nvPr>
            <p:ph type="hdr" sz="quarter" idx="10"/>
          </p:nvPr>
        </p:nvSpPr>
        <p:spPr/>
        <p:txBody>
          <a:bodyPr/>
          <a:lstStyle/>
          <a:p>
            <a:pPr>
              <a:defRPr/>
            </a:pPr>
            <a:r>
              <a:rPr lang="en-US"/>
              <a:t>OPUS Projects Manager Training</a:t>
            </a:r>
            <a:endParaRPr lang="en-US" dirty="0"/>
          </a:p>
        </p:txBody>
      </p:sp>
      <p:sp>
        <p:nvSpPr>
          <p:cNvPr id="5" name="Date Placeholder 4"/>
          <p:cNvSpPr>
            <a:spLocks noGrp="1"/>
          </p:cNvSpPr>
          <p:nvPr>
            <p:ph type="dt" idx="11"/>
          </p:nvPr>
        </p:nvSpPr>
        <p:spPr/>
        <p:txBody>
          <a:bodyPr/>
          <a:lstStyle/>
          <a:p>
            <a:pPr>
              <a:defRPr/>
            </a:pPr>
            <a:r>
              <a:rPr lang="en-US" dirty="0"/>
              <a:t>2013-08-07</a:t>
            </a:r>
          </a:p>
        </p:txBody>
      </p:sp>
      <p:sp>
        <p:nvSpPr>
          <p:cNvPr id="6" name="Footer Placeholder 5"/>
          <p:cNvSpPr>
            <a:spLocks noGrp="1"/>
          </p:cNvSpPr>
          <p:nvPr>
            <p:ph type="ftr" sz="quarter" idx="12"/>
          </p:nvPr>
        </p:nvSpPr>
        <p:spPr/>
        <p:txBody>
          <a:bodyPr/>
          <a:lstStyle/>
          <a:p>
            <a:pPr>
              <a:defRPr/>
            </a:pPr>
            <a:r>
              <a:rPr lang="en-US"/>
              <a:t>Introduction</a:t>
            </a:r>
          </a:p>
        </p:txBody>
      </p:sp>
      <p:sp>
        <p:nvSpPr>
          <p:cNvPr id="7" name="Slide Number Placeholder 6"/>
          <p:cNvSpPr>
            <a:spLocks noGrp="1"/>
          </p:cNvSpPr>
          <p:nvPr>
            <p:ph type="sldNum" sz="quarter" idx="13"/>
          </p:nvPr>
        </p:nvSpPr>
        <p:spPr/>
        <p:txBody>
          <a:bodyPr/>
          <a:lstStyle/>
          <a:p>
            <a:pPr>
              <a:defRPr/>
            </a:pPr>
            <a:fld id="{E5E8EAAE-3795-432A-A50E-7D2AD1F20DBE}" type="slidenum">
              <a:rPr lang="en-US" smtClean="0"/>
              <a:pPr>
                <a:defRPr/>
              </a:pPr>
              <a:t>29</a:t>
            </a:fld>
            <a:endParaRPr lang="en-US"/>
          </a:p>
        </p:txBody>
      </p:sp>
    </p:spTree>
    <p:extLst>
      <p:ext uri="{BB962C8B-B14F-4D97-AF65-F5344CB8AC3E}">
        <p14:creationId xmlns:p14="http://schemas.microsoft.com/office/powerpoint/2010/main" val="296897144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indent="0">
              <a:buNone/>
            </a:pPr>
            <a:endParaRPr lang="en-US" sz="1200" dirty="0"/>
          </a:p>
          <a:p>
            <a:pPr marL="171450" indent="-171450">
              <a:buFont typeface="Arial" pitchFamily="34" charset="0"/>
              <a:buChar char="•"/>
            </a:pPr>
            <a:r>
              <a:rPr lang="en-US" sz="1200" dirty="0"/>
              <a:t>Allowing data files &lt; 2 </a:t>
            </a:r>
            <a:r>
              <a:rPr lang="en-US" sz="1200" dirty="0" err="1"/>
              <a:t>hrs</a:t>
            </a:r>
            <a:r>
              <a:rPr lang="en-US" sz="1200" dirty="0"/>
              <a:t> in duration.</a:t>
            </a:r>
            <a:br>
              <a:rPr lang="en-US" sz="1200" dirty="0"/>
            </a:br>
            <a:r>
              <a:rPr lang="en-US" sz="1200" dirty="0"/>
              <a:t>Target: </a:t>
            </a:r>
            <a:r>
              <a:rPr lang="en-US" dirty="0"/>
              <a:t>Allow OPUS Rapid-Static</a:t>
            </a:r>
            <a:r>
              <a:rPr lang="en-US" baseline="0" dirty="0"/>
              <a:t> and Static uploads </a:t>
            </a:r>
            <a:r>
              <a:rPr lang="en-US" dirty="0"/>
              <a:t>by </a:t>
            </a:r>
            <a:r>
              <a:rPr lang="en-US" sz="1200" dirty="0"/>
              <a:t>January, 2014.</a:t>
            </a:r>
          </a:p>
          <a:p>
            <a:pPr marL="171450" indent="-171450">
              <a:buFont typeface="Arial" pitchFamily="34" charset="0"/>
              <a:buChar char="•"/>
            </a:pPr>
            <a:endParaRPr lang="en-US" sz="1200" dirty="0"/>
          </a:p>
          <a:p>
            <a:pPr marL="171450" indent="-171450">
              <a:buFont typeface="Arial" pitchFamily="34" charset="0"/>
              <a:buChar char="•"/>
            </a:pPr>
            <a:r>
              <a:rPr lang="en-US" sz="1200" dirty="0"/>
              <a:t>Better integration with CORS.</a:t>
            </a:r>
            <a:br>
              <a:rPr lang="en-US" sz="1200" dirty="0"/>
            </a:br>
            <a:r>
              <a:rPr lang="en-US" sz="1200" dirty="0"/>
              <a:t>Target: ?  Work </a:t>
            </a:r>
            <a:r>
              <a:rPr lang="en-US" sz="1200" baseline="0" dirty="0"/>
              <a:t>has begun on a new interface.</a:t>
            </a:r>
          </a:p>
          <a:p>
            <a:pPr marL="171450" indent="-171450">
              <a:buFont typeface="Arial" pitchFamily="34" charset="0"/>
              <a:buChar char="•"/>
            </a:pPr>
            <a:endParaRPr lang="en-US" sz="1200" dirty="0"/>
          </a:p>
          <a:p>
            <a:pPr marL="171450" indent="-171450">
              <a:buFont typeface="Arial" pitchFamily="34" charset="0"/>
              <a:buChar char="•"/>
            </a:pPr>
            <a:r>
              <a:rPr lang="en-US" sz="1200" dirty="0"/>
              <a:t>Better support for publishing to the NGSIDB.</a:t>
            </a:r>
          </a:p>
          <a:p>
            <a:pPr marL="628650" lvl="1" indent="-171450">
              <a:buFont typeface="Courier New" pitchFamily="49" charset="0"/>
              <a:buChar char="o"/>
            </a:pPr>
            <a:r>
              <a:rPr lang="en-US" dirty="0"/>
              <a:t>B-</a:t>
            </a:r>
            <a:r>
              <a:rPr lang="en-US" baseline="0" dirty="0"/>
              <a:t> and g-files are available now.</a:t>
            </a:r>
          </a:p>
          <a:p>
            <a:pPr marL="628650" lvl="1" indent="-171450">
              <a:buFont typeface="Courier New" pitchFamily="49" charset="0"/>
              <a:buChar char="o"/>
            </a:pPr>
            <a:r>
              <a:rPr lang="en-US" baseline="0" dirty="0"/>
              <a:t>Better integration with conventional publishing activities.</a:t>
            </a:r>
          </a:p>
          <a:p>
            <a:pPr marL="628650" lvl="1" indent="-171450">
              <a:buFont typeface="Courier New" pitchFamily="49" charset="0"/>
              <a:buChar char="o"/>
            </a:pPr>
            <a:r>
              <a:rPr lang="en-US" baseline="0" dirty="0"/>
              <a:t>Act as a catalyst for other improvements (simpler, faster, more reliable).</a:t>
            </a:r>
            <a:endParaRPr lang="en-US" dirty="0"/>
          </a:p>
        </p:txBody>
      </p:sp>
      <p:sp>
        <p:nvSpPr>
          <p:cNvPr id="4" name="Header Placeholder 3"/>
          <p:cNvSpPr>
            <a:spLocks noGrp="1"/>
          </p:cNvSpPr>
          <p:nvPr>
            <p:ph type="hdr" sz="quarter" idx="10"/>
          </p:nvPr>
        </p:nvSpPr>
        <p:spPr/>
        <p:txBody>
          <a:bodyPr/>
          <a:lstStyle/>
          <a:p>
            <a:pPr>
              <a:defRPr/>
            </a:pPr>
            <a:r>
              <a:rPr lang="en-US" dirty="0"/>
              <a:t>OPUS Projects Manager Training</a:t>
            </a:r>
          </a:p>
        </p:txBody>
      </p:sp>
      <p:sp>
        <p:nvSpPr>
          <p:cNvPr id="5" name="Date Placeholder 4"/>
          <p:cNvSpPr>
            <a:spLocks noGrp="1"/>
          </p:cNvSpPr>
          <p:nvPr>
            <p:ph type="dt" idx="11"/>
          </p:nvPr>
        </p:nvSpPr>
        <p:spPr/>
        <p:txBody>
          <a:bodyPr/>
          <a:lstStyle/>
          <a:p>
            <a:pPr>
              <a:defRPr/>
            </a:pPr>
            <a:r>
              <a:rPr lang="en-US" dirty="0"/>
              <a:t>2013-08-07</a:t>
            </a:r>
          </a:p>
        </p:txBody>
      </p:sp>
      <p:sp>
        <p:nvSpPr>
          <p:cNvPr id="6" name="Footer Placeholder 5"/>
          <p:cNvSpPr>
            <a:spLocks noGrp="1"/>
          </p:cNvSpPr>
          <p:nvPr>
            <p:ph type="ftr" sz="quarter" idx="12"/>
          </p:nvPr>
        </p:nvSpPr>
        <p:spPr/>
        <p:txBody>
          <a:bodyPr/>
          <a:lstStyle/>
          <a:p>
            <a:pPr>
              <a:defRPr/>
            </a:pPr>
            <a:r>
              <a:rPr lang="en-US"/>
              <a:t>Introduction</a:t>
            </a:r>
          </a:p>
        </p:txBody>
      </p:sp>
      <p:sp>
        <p:nvSpPr>
          <p:cNvPr id="7" name="Slide Number Placeholder 6"/>
          <p:cNvSpPr>
            <a:spLocks noGrp="1"/>
          </p:cNvSpPr>
          <p:nvPr>
            <p:ph type="sldNum" sz="quarter" idx="13"/>
          </p:nvPr>
        </p:nvSpPr>
        <p:spPr/>
        <p:txBody>
          <a:bodyPr/>
          <a:lstStyle/>
          <a:p>
            <a:pPr>
              <a:defRPr/>
            </a:pPr>
            <a:fld id="{E5E8EAAE-3795-432A-A50E-7D2AD1F20DBE}" type="slidenum">
              <a:rPr lang="en-US" smtClean="0"/>
              <a:pPr>
                <a:defRPr/>
              </a:pPr>
              <a:t>31</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p:cNvSpPr>
            <a:spLocks noGrp="1" noRot="1" noChangeAspect="1" noTextEdit="1"/>
          </p:cNvSpPr>
          <p:nvPr>
            <p:ph type="sldImg"/>
          </p:nvPr>
        </p:nvSpPr>
        <p:spPr>
          <a:ln/>
        </p:spPr>
      </p:sp>
      <p:sp>
        <p:nvSpPr>
          <p:cNvPr id="37891" name="Notes Placeholder 2"/>
          <p:cNvSpPr>
            <a:spLocks noGrp="1"/>
          </p:cNvSpPr>
          <p:nvPr>
            <p:ph type="body" idx="1"/>
          </p:nvPr>
        </p:nvSpPr>
        <p:spPr>
          <a:noFill/>
          <a:ln/>
        </p:spPr>
        <p:txBody>
          <a:bodyPr/>
          <a:lstStyle/>
          <a:p>
            <a:pPr indent="1588">
              <a:spcBef>
                <a:spcPct val="50000"/>
              </a:spcBef>
            </a:pPr>
            <a:r>
              <a:rPr lang="en-US" dirty="0"/>
              <a:t>Any questions?</a:t>
            </a:r>
          </a:p>
          <a:p>
            <a:pPr indent="1588">
              <a:spcBef>
                <a:spcPct val="50000"/>
              </a:spcBef>
            </a:pPr>
            <a:r>
              <a:rPr lang="en-US" dirty="0"/>
              <a:t>I’ll ask again, can everyone see the screen and hear me?</a:t>
            </a:r>
          </a:p>
          <a:p>
            <a:pPr indent="1588">
              <a:spcBef>
                <a:spcPct val="50000"/>
              </a:spcBef>
            </a:pPr>
            <a:r>
              <a:rPr lang="en-US" dirty="0"/>
              <a:t>Does everyone have connectivity to the Web?</a:t>
            </a:r>
          </a:p>
        </p:txBody>
      </p:sp>
      <p:sp>
        <p:nvSpPr>
          <p:cNvPr id="37892" name="Slide Number Placeholder 3"/>
          <p:cNvSpPr>
            <a:spLocks noGrp="1"/>
          </p:cNvSpPr>
          <p:nvPr>
            <p:ph type="sldNum" sz="quarter" idx="5"/>
          </p:nvPr>
        </p:nvSpPr>
        <p:spPr>
          <a:noFill/>
        </p:spPr>
        <p:txBody>
          <a:bodyPr/>
          <a:lstStyle/>
          <a:p>
            <a:fld id="{B8E9DB5E-5144-4A3F-A44F-631D14B5CD0E}" type="slidenum">
              <a:rPr lang="en-US" smtClean="0"/>
              <a:pPr/>
              <a:t>32</a:t>
            </a:fld>
            <a:endParaRPr lang="en-US"/>
          </a:p>
        </p:txBody>
      </p:sp>
      <p:sp>
        <p:nvSpPr>
          <p:cNvPr id="5" name="Date Placeholder 4"/>
          <p:cNvSpPr>
            <a:spLocks noGrp="1"/>
          </p:cNvSpPr>
          <p:nvPr>
            <p:ph type="dt" idx="10"/>
          </p:nvPr>
        </p:nvSpPr>
        <p:spPr/>
        <p:txBody>
          <a:bodyPr/>
          <a:lstStyle/>
          <a:p>
            <a:pPr>
              <a:defRPr/>
            </a:pPr>
            <a:r>
              <a:rPr lang="en-US" dirty="0"/>
              <a:t>2013-08-07</a:t>
            </a:r>
          </a:p>
        </p:txBody>
      </p:sp>
      <p:sp>
        <p:nvSpPr>
          <p:cNvPr id="6" name="Footer Placeholder 5"/>
          <p:cNvSpPr>
            <a:spLocks noGrp="1"/>
          </p:cNvSpPr>
          <p:nvPr>
            <p:ph type="ftr" sz="quarter" idx="11"/>
          </p:nvPr>
        </p:nvSpPr>
        <p:spPr/>
        <p:txBody>
          <a:bodyPr/>
          <a:lstStyle/>
          <a:p>
            <a:pPr>
              <a:defRPr/>
            </a:pPr>
            <a:r>
              <a:rPr lang="en-US"/>
              <a:t>Introduction</a:t>
            </a:r>
          </a:p>
        </p:txBody>
      </p:sp>
      <p:sp>
        <p:nvSpPr>
          <p:cNvPr id="7" name="Header Placeholder 6"/>
          <p:cNvSpPr>
            <a:spLocks noGrp="1"/>
          </p:cNvSpPr>
          <p:nvPr>
            <p:ph type="hdr" sz="quarter" idx="12"/>
          </p:nvPr>
        </p:nvSpPr>
        <p:spPr/>
        <p:txBody>
          <a:bodyPr/>
          <a:lstStyle/>
          <a:p>
            <a:pPr>
              <a:defRPr/>
            </a:pPr>
            <a:r>
              <a:rPr lang="en-US" dirty="0"/>
              <a:t>OPUS Projects Manager Training</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a:ln/>
        </p:spPr>
      </p:sp>
      <p:sp>
        <p:nvSpPr>
          <p:cNvPr id="26627" name="Notes Placeholder 2"/>
          <p:cNvSpPr>
            <a:spLocks noGrp="1"/>
          </p:cNvSpPr>
          <p:nvPr>
            <p:ph type="body" idx="1"/>
          </p:nvPr>
        </p:nvSpPr>
        <p:spPr>
          <a:noFill/>
          <a:ln/>
        </p:spPr>
        <p:txBody>
          <a:bodyPr/>
          <a:lstStyle/>
          <a:p>
            <a:endParaRPr lang="en-US"/>
          </a:p>
        </p:txBody>
      </p:sp>
      <p:sp>
        <p:nvSpPr>
          <p:cNvPr id="26628" name="Slide Number Placeholder 3"/>
          <p:cNvSpPr>
            <a:spLocks noGrp="1"/>
          </p:cNvSpPr>
          <p:nvPr>
            <p:ph type="sldNum" sz="quarter" idx="5"/>
          </p:nvPr>
        </p:nvSpPr>
        <p:spPr>
          <a:noFill/>
        </p:spPr>
        <p:txBody>
          <a:bodyPr/>
          <a:lstStyle/>
          <a:p>
            <a:fld id="{DE08CAD4-F360-4692-A6D0-2A43F797676A}" type="slidenum">
              <a:rPr lang="en-US" smtClean="0"/>
              <a:pPr/>
              <a:t>6</a:t>
            </a:fld>
            <a:endParaRPr lang="en-US"/>
          </a:p>
        </p:txBody>
      </p:sp>
      <p:sp>
        <p:nvSpPr>
          <p:cNvPr id="5" name="Date Placeholder 4"/>
          <p:cNvSpPr>
            <a:spLocks noGrp="1"/>
          </p:cNvSpPr>
          <p:nvPr>
            <p:ph type="dt" idx="10"/>
          </p:nvPr>
        </p:nvSpPr>
        <p:spPr/>
        <p:txBody>
          <a:bodyPr/>
          <a:lstStyle/>
          <a:p>
            <a:pPr>
              <a:defRPr/>
            </a:pPr>
            <a:r>
              <a:rPr lang="en-US" dirty="0"/>
              <a:t>2013-08-07</a:t>
            </a:r>
          </a:p>
        </p:txBody>
      </p:sp>
      <p:sp>
        <p:nvSpPr>
          <p:cNvPr id="6" name="Footer Placeholder 5"/>
          <p:cNvSpPr>
            <a:spLocks noGrp="1"/>
          </p:cNvSpPr>
          <p:nvPr>
            <p:ph type="ftr" sz="quarter" idx="11"/>
          </p:nvPr>
        </p:nvSpPr>
        <p:spPr/>
        <p:txBody>
          <a:bodyPr/>
          <a:lstStyle/>
          <a:p>
            <a:pPr>
              <a:defRPr/>
            </a:pPr>
            <a:r>
              <a:rPr lang="en-US"/>
              <a:t>Introduction</a:t>
            </a:r>
          </a:p>
        </p:txBody>
      </p:sp>
      <p:sp>
        <p:nvSpPr>
          <p:cNvPr id="7" name="Header Placeholder 6"/>
          <p:cNvSpPr>
            <a:spLocks noGrp="1"/>
          </p:cNvSpPr>
          <p:nvPr>
            <p:ph type="hdr" sz="quarter" idx="12"/>
          </p:nvPr>
        </p:nvSpPr>
        <p:spPr/>
        <p:txBody>
          <a:bodyPr/>
          <a:lstStyle/>
          <a:p>
            <a:pPr>
              <a:defRPr/>
            </a:pPr>
            <a:r>
              <a:rPr lang="en-US" dirty="0"/>
              <a:t>OPUS Projects Manager Training</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a:ln/>
        </p:spPr>
      </p:sp>
      <p:sp>
        <p:nvSpPr>
          <p:cNvPr id="27651" name="Notes Placeholder 2"/>
          <p:cNvSpPr>
            <a:spLocks noGrp="1"/>
          </p:cNvSpPr>
          <p:nvPr>
            <p:ph type="body" idx="1"/>
          </p:nvPr>
        </p:nvSpPr>
        <p:spPr>
          <a:noFill/>
          <a:ln/>
        </p:spPr>
        <p:txBody>
          <a:bodyPr/>
          <a:lstStyle/>
          <a:p>
            <a:endParaRPr lang="en-US"/>
          </a:p>
        </p:txBody>
      </p:sp>
      <p:sp>
        <p:nvSpPr>
          <p:cNvPr id="27652" name="Slide Number Placeholder 3"/>
          <p:cNvSpPr>
            <a:spLocks noGrp="1"/>
          </p:cNvSpPr>
          <p:nvPr>
            <p:ph type="sldNum" sz="quarter" idx="5"/>
          </p:nvPr>
        </p:nvSpPr>
        <p:spPr>
          <a:noFill/>
        </p:spPr>
        <p:txBody>
          <a:bodyPr/>
          <a:lstStyle/>
          <a:p>
            <a:fld id="{A0A1A180-90F8-44D7-AD9A-F178BDAC2ECF}" type="slidenum">
              <a:rPr lang="en-US" smtClean="0"/>
              <a:pPr/>
              <a:t>7</a:t>
            </a:fld>
            <a:endParaRPr lang="en-US"/>
          </a:p>
        </p:txBody>
      </p:sp>
      <p:sp>
        <p:nvSpPr>
          <p:cNvPr id="5" name="Date Placeholder 4"/>
          <p:cNvSpPr>
            <a:spLocks noGrp="1"/>
          </p:cNvSpPr>
          <p:nvPr>
            <p:ph type="dt" idx="10"/>
          </p:nvPr>
        </p:nvSpPr>
        <p:spPr/>
        <p:txBody>
          <a:bodyPr/>
          <a:lstStyle/>
          <a:p>
            <a:pPr>
              <a:defRPr/>
            </a:pPr>
            <a:r>
              <a:rPr lang="en-US" dirty="0"/>
              <a:t>2013-08-07</a:t>
            </a:r>
          </a:p>
        </p:txBody>
      </p:sp>
      <p:sp>
        <p:nvSpPr>
          <p:cNvPr id="6" name="Footer Placeholder 5"/>
          <p:cNvSpPr>
            <a:spLocks noGrp="1"/>
          </p:cNvSpPr>
          <p:nvPr>
            <p:ph type="ftr" sz="quarter" idx="11"/>
          </p:nvPr>
        </p:nvSpPr>
        <p:spPr/>
        <p:txBody>
          <a:bodyPr/>
          <a:lstStyle/>
          <a:p>
            <a:pPr>
              <a:defRPr/>
            </a:pPr>
            <a:r>
              <a:rPr lang="en-US"/>
              <a:t>Introduction</a:t>
            </a:r>
          </a:p>
        </p:txBody>
      </p:sp>
      <p:sp>
        <p:nvSpPr>
          <p:cNvPr id="7" name="Header Placeholder 6"/>
          <p:cNvSpPr>
            <a:spLocks noGrp="1"/>
          </p:cNvSpPr>
          <p:nvPr>
            <p:ph type="hdr" sz="quarter" idx="12"/>
          </p:nvPr>
        </p:nvSpPr>
        <p:spPr/>
        <p:txBody>
          <a:bodyPr/>
          <a:lstStyle/>
          <a:p>
            <a:pPr>
              <a:defRPr/>
            </a:pPr>
            <a:r>
              <a:rPr lang="en-US" dirty="0"/>
              <a:t>OPUS Projects Manager Training</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p:cNvSpPr>
            <a:spLocks noGrp="1" noRot="1" noChangeAspect="1" noTextEdit="1"/>
          </p:cNvSpPr>
          <p:nvPr>
            <p:ph type="sldImg"/>
          </p:nvPr>
        </p:nvSpPr>
        <p:spPr>
          <a:ln/>
        </p:spPr>
      </p:sp>
      <p:sp>
        <p:nvSpPr>
          <p:cNvPr id="28675" name="Notes Placeholder 2"/>
          <p:cNvSpPr>
            <a:spLocks noGrp="1"/>
          </p:cNvSpPr>
          <p:nvPr>
            <p:ph type="body" idx="1"/>
          </p:nvPr>
        </p:nvSpPr>
        <p:spPr>
          <a:noFill/>
          <a:ln/>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sz="1200" dirty="0"/>
              <a:t>After about a month, you’ll receive an email warning that your training project will be deleted. If you’d like your training project to be preserved longer than a month, contact the OPUS‐Projects team.</a:t>
            </a:r>
          </a:p>
          <a:p>
            <a:endParaRPr lang="en-US" dirty="0"/>
          </a:p>
          <a:p>
            <a:r>
              <a:rPr lang="en-US" dirty="0"/>
              <a:t>Everybody have their project access information?</a:t>
            </a:r>
          </a:p>
        </p:txBody>
      </p:sp>
      <p:sp>
        <p:nvSpPr>
          <p:cNvPr id="28676" name="Slide Number Placeholder 3"/>
          <p:cNvSpPr>
            <a:spLocks noGrp="1"/>
          </p:cNvSpPr>
          <p:nvPr>
            <p:ph type="sldNum" sz="quarter" idx="5"/>
          </p:nvPr>
        </p:nvSpPr>
        <p:spPr>
          <a:noFill/>
        </p:spPr>
        <p:txBody>
          <a:bodyPr/>
          <a:lstStyle/>
          <a:p>
            <a:fld id="{0396B738-BA67-4332-9424-94EC07A4D602}" type="slidenum">
              <a:rPr lang="en-US" smtClean="0"/>
              <a:pPr/>
              <a:t>8</a:t>
            </a:fld>
            <a:endParaRPr lang="en-US"/>
          </a:p>
        </p:txBody>
      </p:sp>
      <p:sp>
        <p:nvSpPr>
          <p:cNvPr id="5" name="Date Placeholder 4"/>
          <p:cNvSpPr>
            <a:spLocks noGrp="1"/>
          </p:cNvSpPr>
          <p:nvPr>
            <p:ph type="dt" idx="10"/>
          </p:nvPr>
        </p:nvSpPr>
        <p:spPr/>
        <p:txBody>
          <a:bodyPr/>
          <a:lstStyle/>
          <a:p>
            <a:pPr>
              <a:defRPr/>
            </a:pPr>
            <a:r>
              <a:rPr lang="en-US" dirty="0"/>
              <a:t>2013-08-07</a:t>
            </a:r>
          </a:p>
        </p:txBody>
      </p:sp>
      <p:sp>
        <p:nvSpPr>
          <p:cNvPr id="6" name="Footer Placeholder 5"/>
          <p:cNvSpPr>
            <a:spLocks noGrp="1"/>
          </p:cNvSpPr>
          <p:nvPr>
            <p:ph type="ftr" sz="quarter" idx="11"/>
          </p:nvPr>
        </p:nvSpPr>
        <p:spPr/>
        <p:txBody>
          <a:bodyPr/>
          <a:lstStyle/>
          <a:p>
            <a:pPr>
              <a:defRPr/>
            </a:pPr>
            <a:r>
              <a:rPr lang="en-US"/>
              <a:t>Introduction</a:t>
            </a:r>
          </a:p>
        </p:txBody>
      </p:sp>
      <p:sp>
        <p:nvSpPr>
          <p:cNvPr id="7" name="Header Placeholder 6"/>
          <p:cNvSpPr>
            <a:spLocks noGrp="1"/>
          </p:cNvSpPr>
          <p:nvPr>
            <p:ph type="hdr" sz="quarter" idx="12"/>
          </p:nvPr>
        </p:nvSpPr>
        <p:spPr/>
        <p:txBody>
          <a:bodyPr/>
          <a:lstStyle/>
          <a:p>
            <a:pPr>
              <a:defRPr/>
            </a:pPr>
            <a:r>
              <a:rPr lang="en-US" dirty="0"/>
              <a:t>OPUS Projects Manager Training</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a:ln/>
        </p:spPr>
      </p:sp>
      <p:sp>
        <p:nvSpPr>
          <p:cNvPr id="29699" name="Notes Placeholder 2"/>
          <p:cNvSpPr>
            <a:spLocks noGrp="1"/>
          </p:cNvSpPr>
          <p:nvPr>
            <p:ph type="body" idx="1"/>
          </p:nvPr>
        </p:nvSpPr>
        <p:spPr>
          <a:noFill/>
          <a:ln/>
        </p:spPr>
        <p:txBody>
          <a:bodyPr/>
          <a:lstStyle/>
          <a:p>
            <a:endParaRPr lang="en-US"/>
          </a:p>
        </p:txBody>
      </p:sp>
      <p:sp>
        <p:nvSpPr>
          <p:cNvPr id="29700" name="Slide Number Placeholder 3"/>
          <p:cNvSpPr>
            <a:spLocks noGrp="1"/>
          </p:cNvSpPr>
          <p:nvPr>
            <p:ph type="sldNum" sz="quarter" idx="5"/>
          </p:nvPr>
        </p:nvSpPr>
        <p:spPr>
          <a:noFill/>
        </p:spPr>
        <p:txBody>
          <a:bodyPr/>
          <a:lstStyle/>
          <a:p>
            <a:fld id="{B32E7D27-C430-4ED8-ABF1-3EF8A82A4516}" type="slidenum">
              <a:rPr lang="en-US" smtClean="0"/>
              <a:pPr/>
              <a:t>9</a:t>
            </a:fld>
            <a:endParaRPr lang="en-US"/>
          </a:p>
        </p:txBody>
      </p:sp>
      <p:sp>
        <p:nvSpPr>
          <p:cNvPr id="5" name="Date Placeholder 4"/>
          <p:cNvSpPr>
            <a:spLocks noGrp="1"/>
          </p:cNvSpPr>
          <p:nvPr>
            <p:ph type="dt" idx="10"/>
          </p:nvPr>
        </p:nvSpPr>
        <p:spPr/>
        <p:txBody>
          <a:bodyPr/>
          <a:lstStyle/>
          <a:p>
            <a:pPr>
              <a:defRPr/>
            </a:pPr>
            <a:r>
              <a:rPr lang="en-US" dirty="0"/>
              <a:t>2013-08-07</a:t>
            </a:r>
          </a:p>
        </p:txBody>
      </p:sp>
      <p:sp>
        <p:nvSpPr>
          <p:cNvPr id="6" name="Footer Placeholder 5"/>
          <p:cNvSpPr>
            <a:spLocks noGrp="1"/>
          </p:cNvSpPr>
          <p:nvPr>
            <p:ph type="ftr" sz="quarter" idx="11"/>
          </p:nvPr>
        </p:nvSpPr>
        <p:spPr/>
        <p:txBody>
          <a:bodyPr/>
          <a:lstStyle/>
          <a:p>
            <a:pPr>
              <a:defRPr/>
            </a:pPr>
            <a:r>
              <a:rPr lang="en-US"/>
              <a:t>Introduction</a:t>
            </a:r>
          </a:p>
        </p:txBody>
      </p:sp>
      <p:sp>
        <p:nvSpPr>
          <p:cNvPr id="7" name="Header Placeholder 6"/>
          <p:cNvSpPr>
            <a:spLocks noGrp="1"/>
          </p:cNvSpPr>
          <p:nvPr>
            <p:ph type="hdr" sz="quarter" idx="12"/>
          </p:nvPr>
        </p:nvSpPr>
        <p:spPr/>
        <p:txBody>
          <a:bodyPr/>
          <a:lstStyle/>
          <a:p>
            <a:pPr>
              <a:defRPr/>
            </a:pPr>
            <a:r>
              <a:rPr lang="en-US" dirty="0"/>
              <a:t>OPUS Projects Manager Training</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a:ln/>
        </p:spPr>
      </p:sp>
      <p:sp>
        <p:nvSpPr>
          <p:cNvPr id="30723" name="Notes Placeholder 2"/>
          <p:cNvSpPr>
            <a:spLocks noGrp="1"/>
          </p:cNvSpPr>
          <p:nvPr>
            <p:ph type="body" idx="1"/>
          </p:nvPr>
        </p:nvSpPr>
        <p:spPr>
          <a:noFill/>
          <a:ln/>
        </p:spPr>
        <p:txBody>
          <a:bodyPr/>
          <a:lstStyle/>
          <a:p>
            <a:r>
              <a:rPr lang="en-US" dirty="0"/>
              <a:t>If anyone needs help downloading or extracting the contents of the ZIP file, let an instructor know during a break.</a:t>
            </a:r>
          </a:p>
        </p:txBody>
      </p:sp>
      <p:sp>
        <p:nvSpPr>
          <p:cNvPr id="30724" name="Slide Number Placeholder 3"/>
          <p:cNvSpPr>
            <a:spLocks noGrp="1"/>
          </p:cNvSpPr>
          <p:nvPr>
            <p:ph type="sldNum" sz="quarter" idx="5"/>
          </p:nvPr>
        </p:nvSpPr>
        <p:spPr>
          <a:noFill/>
        </p:spPr>
        <p:txBody>
          <a:bodyPr/>
          <a:lstStyle/>
          <a:p>
            <a:fld id="{C57324BD-7C53-48A4-88EB-EAD3E7F55F86}" type="slidenum">
              <a:rPr lang="en-US" smtClean="0"/>
              <a:pPr/>
              <a:t>10</a:t>
            </a:fld>
            <a:endParaRPr lang="en-US"/>
          </a:p>
        </p:txBody>
      </p:sp>
      <p:sp>
        <p:nvSpPr>
          <p:cNvPr id="5" name="Date Placeholder 4"/>
          <p:cNvSpPr>
            <a:spLocks noGrp="1"/>
          </p:cNvSpPr>
          <p:nvPr>
            <p:ph type="dt" idx="10"/>
          </p:nvPr>
        </p:nvSpPr>
        <p:spPr/>
        <p:txBody>
          <a:bodyPr/>
          <a:lstStyle/>
          <a:p>
            <a:pPr>
              <a:defRPr/>
            </a:pPr>
            <a:r>
              <a:rPr lang="en-US" dirty="0"/>
              <a:t>2013-08-07</a:t>
            </a:r>
          </a:p>
        </p:txBody>
      </p:sp>
      <p:sp>
        <p:nvSpPr>
          <p:cNvPr id="6" name="Footer Placeholder 5"/>
          <p:cNvSpPr>
            <a:spLocks noGrp="1"/>
          </p:cNvSpPr>
          <p:nvPr>
            <p:ph type="ftr" sz="quarter" idx="11"/>
          </p:nvPr>
        </p:nvSpPr>
        <p:spPr/>
        <p:txBody>
          <a:bodyPr/>
          <a:lstStyle/>
          <a:p>
            <a:pPr>
              <a:defRPr/>
            </a:pPr>
            <a:r>
              <a:rPr lang="en-US"/>
              <a:t>Introduction</a:t>
            </a:r>
          </a:p>
        </p:txBody>
      </p:sp>
      <p:sp>
        <p:nvSpPr>
          <p:cNvPr id="7" name="Header Placeholder 6"/>
          <p:cNvSpPr>
            <a:spLocks noGrp="1"/>
          </p:cNvSpPr>
          <p:nvPr>
            <p:ph type="hdr" sz="quarter" idx="12"/>
          </p:nvPr>
        </p:nvSpPr>
        <p:spPr/>
        <p:txBody>
          <a:bodyPr/>
          <a:lstStyle/>
          <a:p>
            <a:pPr>
              <a:defRPr/>
            </a:pPr>
            <a:r>
              <a:rPr lang="en-US" dirty="0"/>
              <a:t>OPUS Projects Manager Training</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p:cNvSpPr>
            <a:spLocks noGrp="1" noRot="1" noChangeAspect="1" noTextEdit="1"/>
          </p:cNvSpPr>
          <p:nvPr>
            <p:ph type="sldImg"/>
          </p:nvPr>
        </p:nvSpPr>
        <p:spPr>
          <a:ln/>
        </p:spPr>
      </p:sp>
      <p:sp>
        <p:nvSpPr>
          <p:cNvPr id="31747" name="Notes Placeholder 2"/>
          <p:cNvSpPr>
            <a:spLocks noGrp="1"/>
          </p:cNvSpPr>
          <p:nvPr>
            <p:ph type="body" idx="1"/>
          </p:nvPr>
        </p:nvSpPr>
        <p:spPr>
          <a:noFill/>
          <a:ln/>
        </p:spPr>
        <p:txBody>
          <a:bodyPr/>
          <a:lstStyle/>
          <a:p>
            <a:endParaRPr lang="en-US" dirty="0"/>
          </a:p>
        </p:txBody>
      </p:sp>
      <p:sp>
        <p:nvSpPr>
          <p:cNvPr id="31748" name="Slide Number Placeholder 3"/>
          <p:cNvSpPr>
            <a:spLocks noGrp="1"/>
          </p:cNvSpPr>
          <p:nvPr>
            <p:ph type="sldNum" sz="quarter" idx="5"/>
          </p:nvPr>
        </p:nvSpPr>
        <p:spPr>
          <a:noFill/>
        </p:spPr>
        <p:txBody>
          <a:bodyPr/>
          <a:lstStyle/>
          <a:p>
            <a:fld id="{D721AEDC-DA6E-4F01-8EBD-113C7DC9157A}" type="slidenum">
              <a:rPr lang="en-US" smtClean="0"/>
              <a:pPr/>
              <a:t>11</a:t>
            </a:fld>
            <a:endParaRPr lang="en-US"/>
          </a:p>
        </p:txBody>
      </p:sp>
      <p:sp>
        <p:nvSpPr>
          <p:cNvPr id="5" name="Date Placeholder 4"/>
          <p:cNvSpPr>
            <a:spLocks noGrp="1"/>
          </p:cNvSpPr>
          <p:nvPr>
            <p:ph type="dt" idx="10"/>
          </p:nvPr>
        </p:nvSpPr>
        <p:spPr/>
        <p:txBody>
          <a:bodyPr/>
          <a:lstStyle/>
          <a:p>
            <a:pPr>
              <a:defRPr/>
            </a:pPr>
            <a:r>
              <a:rPr lang="en-US" dirty="0"/>
              <a:t>2013-08-07</a:t>
            </a:r>
          </a:p>
        </p:txBody>
      </p:sp>
      <p:sp>
        <p:nvSpPr>
          <p:cNvPr id="6" name="Footer Placeholder 5"/>
          <p:cNvSpPr>
            <a:spLocks noGrp="1"/>
          </p:cNvSpPr>
          <p:nvPr>
            <p:ph type="ftr" sz="quarter" idx="11"/>
          </p:nvPr>
        </p:nvSpPr>
        <p:spPr/>
        <p:txBody>
          <a:bodyPr/>
          <a:lstStyle/>
          <a:p>
            <a:pPr>
              <a:defRPr/>
            </a:pPr>
            <a:r>
              <a:rPr lang="en-US"/>
              <a:t>Introduction</a:t>
            </a:r>
          </a:p>
        </p:txBody>
      </p:sp>
      <p:sp>
        <p:nvSpPr>
          <p:cNvPr id="7" name="Header Placeholder 6"/>
          <p:cNvSpPr>
            <a:spLocks noGrp="1"/>
          </p:cNvSpPr>
          <p:nvPr>
            <p:ph type="hdr" sz="quarter" idx="12"/>
          </p:nvPr>
        </p:nvSpPr>
        <p:spPr/>
        <p:txBody>
          <a:bodyPr/>
          <a:lstStyle/>
          <a:p>
            <a:pPr>
              <a:defRPr/>
            </a:pPr>
            <a:r>
              <a:rPr lang="en-US" dirty="0"/>
              <a:t>OPUS Projects Manager Training</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p:cNvSpPr>
            <a:spLocks noGrp="1" noRot="1" noChangeAspect="1" noTextEdit="1"/>
          </p:cNvSpPr>
          <p:nvPr>
            <p:ph type="sldImg"/>
          </p:nvPr>
        </p:nvSpPr>
        <p:spPr>
          <a:ln/>
        </p:spPr>
      </p:sp>
      <p:sp>
        <p:nvSpPr>
          <p:cNvPr id="32771" name="Notes Placeholder 2"/>
          <p:cNvSpPr>
            <a:spLocks noGrp="1"/>
          </p:cNvSpPr>
          <p:nvPr>
            <p:ph type="body" idx="1"/>
          </p:nvPr>
        </p:nvSpPr>
        <p:spPr>
          <a:noFill/>
          <a:ln/>
        </p:spPr>
        <p:txBody>
          <a:bodyPr/>
          <a:lstStyle/>
          <a:p>
            <a:endParaRPr lang="en-US" dirty="0"/>
          </a:p>
        </p:txBody>
      </p:sp>
      <p:sp>
        <p:nvSpPr>
          <p:cNvPr id="32772" name="Slide Number Placeholder 3"/>
          <p:cNvSpPr>
            <a:spLocks noGrp="1"/>
          </p:cNvSpPr>
          <p:nvPr>
            <p:ph type="sldNum" sz="quarter" idx="5"/>
          </p:nvPr>
        </p:nvSpPr>
        <p:spPr>
          <a:noFill/>
        </p:spPr>
        <p:txBody>
          <a:bodyPr/>
          <a:lstStyle/>
          <a:p>
            <a:fld id="{719E6FBD-6FD8-4020-908A-E7A17620D966}" type="slidenum">
              <a:rPr lang="en-US" smtClean="0"/>
              <a:pPr/>
              <a:t>12</a:t>
            </a:fld>
            <a:endParaRPr lang="en-US"/>
          </a:p>
        </p:txBody>
      </p:sp>
      <p:sp>
        <p:nvSpPr>
          <p:cNvPr id="5" name="Date Placeholder 4"/>
          <p:cNvSpPr>
            <a:spLocks noGrp="1"/>
          </p:cNvSpPr>
          <p:nvPr>
            <p:ph type="dt" idx="10"/>
          </p:nvPr>
        </p:nvSpPr>
        <p:spPr/>
        <p:txBody>
          <a:bodyPr/>
          <a:lstStyle/>
          <a:p>
            <a:pPr>
              <a:defRPr/>
            </a:pPr>
            <a:r>
              <a:rPr lang="en-US" dirty="0"/>
              <a:t>2013-08-07</a:t>
            </a:r>
          </a:p>
        </p:txBody>
      </p:sp>
      <p:sp>
        <p:nvSpPr>
          <p:cNvPr id="6" name="Footer Placeholder 5"/>
          <p:cNvSpPr>
            <a:spLocks noGrp="1"/>
          </p:cNvSpPr>
          <p:nvPr>
            <p:ph type="ftr" sz="quarter" idx="11"/>
          </p:nvPr>
        </p:nvSpPr>
        <p:spPr/>
        <p:txBody>
          <a:bodyPr/>
          <a:lstStyle/>
          <a:p>
            <a:pPr>
              <a:defRPr/>
            </a:pPr>
            <a:r>
              <a:rPr lang="en-US"/>
              <a:t>Introduction</a:t>
            </a:r>
          </a:p>
        </p:txBody>
      </p:sp>
      <p:sp>
        <p:nvSpPr>
          <p:cNvPr id="7" name="Header Placeholder 6"/>
          <p:cNvSpPr>
            <a:spLocks noGrp="1"/>
          </p:cNvSpPr>
          <p:nvPr>
            <p:ph type="hdr" sz="quarter" idx="12"/>
          </p:nvPr>
        </p:nvSpPr>
        <p:spPr/>
        <p:txBody>
          <a:bodyPr/>
          <a:lstStyle/>
          <a:p>
            <a:pPr>
              <a:defRPr/>
            </a:pPr>
            <a:r>
              <a:rPr lang="en-US" dirty="0"/>
              <a:t>OPUS Projects Manager Training</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lvl1pPr algn="ctr">
              <a:defRPr/>
            </a:lvl1pPr>
          </a:lstStyle>
          <a:p>
            <a:r>
              <a:rPr lang="en-US"/>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lvl1pPr>
              <a:defRPr/>
            </a:lvl1pPr>
          </a:lstStyle>
          <a:p>
            <a:pPr>
              <a:defRPr/>
            </a:pPr>
            <a:r>
              <a:rPr lang="en-US" dirty="0"/>
              <a:t>2013-08-07</a:t>
            </a:r>
          </a:p>
        </p:txBody>
      </p:sp>
      <p:sp>
        <p:nvSpPr>
          <p:cNvPr id="5" name="Footer Placeholder 4"/>
          <p:cNvSpPr>
            <a:spLocks noGrp="1"/>
          </p:cNvSpPr>
          <p:nvPr>
            <p:ph type="ftr" sz="quarter" idx="11"/>
          </p:nvPr>
        </p:nvSpPr>
        <p:spPr/>
        <p:txBody>
          <a:bodyPr/>
          <a:lstStyle>
            <a:lvl1pPr>
              <a:defRPr/>
            </a:lvl1pPr>
          </a:lstStyle>
          <a:p>
            <a:pPr>
              <a:defRPr/>
            </a:pPr>
            <a:r>
              <a:rPr lang="en-US"/>
              <a:t>Introduction</a:t>
            </a:r>
          </a:p>
        </p:txBody>
      </p:sp>
      <p:sp>
        <p:nvSpPr>
          <p:cNvPr id="6" name="Slide Number Placeholder 5"/>
          <p:cNvSpPr>
            <a:spLocks noGrp="1"/>
          </p:cNvSpPr>
          <p:nvPr>
            <p:ph type="sldNum" sz="quarter" idx="12"/>
          </p:nvPr>
        </p:nvSpPr>
        <p:spPr/>
        <p:txBody>
          <a:bodyPr/>
          <a:lstStyle>
            <a:lvl1pPr>
              <a:defRPr/>
            </a:lvl1pPr>
          </a:lstStyle>
          <a:p>
            <a:pPr>
              <a:defRPr/>
            </a:pPr>
            <a:fld id="{21643733-1CB0-44D9-972F-407DDDFCEB84}"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r>
              <a:rPr lang="en-US" dirty="0"/>
              <a:t>2013-08-07</a:t>
            </a:r>
          </a:p>
        </p:txBody>
      </p:sp>
      <p:sp>
        <p:nvSpPr>
          <p:cNvPr id="5" name="Footer Placeholder 4"/>
          <p:cNvSpPr>
            <a:spLocks noGrp="1"/>
          </p:cNvSpPr>
          <p:nvPr>
            <p:ph type="ftr" sz="quarter" idx="11"/>
          </p:nvPr>
        </p:nvSpPr>
        <p:spPr/>
        <p:txBody>
          <a:bodyPr/>
          <a:lstStyle>
            <a:lvl1pPr>
              <a:defRPr/>
            </a:lvl1pPr>
          </a:lstStyle>
          <a:p>
            <a:pPr>
              <a:defRPr/>
            </a:pPr>
            <a:r>
              <a:rPr lang="en-US"/>
              <a:t>Introduction</a:t>
            </a:r>
          </a:p>
        </p:txBody>
      </p:sp>
      <p:sp>
        <p:nvSpPr>
          <p:cNvPr id="6" name="Slide Number Placeholder 5"/>
          <p:cNvSpPr>
            <a:spLocks noGrp="1"/>
          </p:cNvSpPr>
          <p:nvPr>
            <p:ph type="sldNum" sz="quarter" idx="12"/>
          </p:nvPr>
        </p:nvSpPr>
        <p:spPr/>
        <p:txBody>
          <a:bodyPr/>
          <a:lstStyle>
            <a:lvl1pPr>
              <a:defRPr/>
            </a:lvl1pPr>
          </a:lstStyle>
          <a:p>
            <a:pPr>
              <a:defRPr/>
            </a:pPr>
            <a:fld id="{99C0CCE2-8734-43BC-9DBB-BA3C6421B245}"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r>
              <a:rPr lang="en-US" dirty="0"/>
              <a:t>2013-08-07</a:t>
            </a:r>
          </a:p>
        </p:txBody>
      </p:sp>
      <p:sp>
        <p:nvSpPr>
          <p:cNvPr id="5" name="Footer Placeholder 4"/>
          <p:cNvSpPr>
            <a:spLocks noGrp="1"/>
          </p:cNvSpPr>
          <p:nvPr>
            <p:ph type="ftr" sz="quarter" idx="11"/>
          </p:nvPr>
        </p:nvSpPr>
        <p:spPr/>
        <p:txBody>
          <a:bodyPr/>
          <a:lstStyle>
            <a:lvl1pPr>
              <a:defRPr/>
            </a:lvl1pPr>
          </a:lstStyle>
          <a:p>
            <a:pPr>
              <a:defRPr/>
            </a:pPr>
            <a:r>
              <a:rPr lang="en-US"/>
              <a:t>Introduction</a:t>
            </a:r>
          </a:p>
        </p:txBody>
      </p:sp>
      <p:sp>
        <p:nvSpPr>
          <p:cNvPr id="6" name="Slide Number Placeholder 5"/>
          <p:cNvSpPr>
            <a:spLocks noGrp="1"/>
          </p:cNvSpPr>
          <p:nvPr>
            <p:ph type="sldNum" sz="quarter" idx="12"/>
          </p:nvPr>
        </p:nvSpPr>
        <p:spPr/>
        <p:txBody>
          <a:bodyPr/>
          <a:lstStyle>
            <a:lvl1pPr>
              <a:defRPr/>
            </a:lvl1pPr>
          </a:lstStyle>
          <a:p>
            <a:pPr>
              <a:defRPr/>
            </a:pPr>
            <a:fld id="{95E922BD-AF8A-447D-8721-772F6E2713FD}"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r>
              <a:rPr lang="en-US" dirty="0"/>
              <a:t>2013-08-07</a:t>
            </a:r>
          </a:p>
        </p:txBody>
      </p:sp>
      <p:sp>
        <p:nvSpPr>
          <p:cNvPr id="5" name="Footer Placeholder 4"/>
          <p:cNvSpPr>
            <a:spLocks noGrp="1"/>
          </p:cNvSpPr>
          <p:nvPr>
            <p:ph type="ftr" sz="quarter" idx="11"/>
          </p:nvPr>
        </p:nvSpPr>
        <p:spPr/>
        <p:txBody>
          <a:bodyPr/>
          <a:lstStyle>
            <a:lvl1pPr>
              <a:defRPr/>
            </a:lvl1pPr>
          </a:lstStyle>
          <a:p>
            <a:pPr>
              <a:defRPr/>
            </a:pPr>
            <a:r>
              <a:rPr lang="en-US"/>
              <a:t>Introduction</a:t>
            </a:r>
          </a:p>
        </p:txBody>
      </p:sp>
      <p:sp>
        <p:nvSpPr>
          <p:cNvPr id="6" name="Slide Number Placeholder 5"/>
          <p:cNvSpPr>
            <a:spLocks noGrp="1"/>
          </p:cNvSpPr>
          <p:nvPr>
            <p:ph type="sldNum" sz="quarter" idx="12"/>
          </p:nvPr>
        </p:nvSpPr>
        <p:spPr/>
        <p:txBody>
          <a:bodyPr/>
          <a:lstStyle>
            <a:lvl1pPr>
              <a:defRPr/>
            </a:lvl1pPr>
          </a:lstStyle>
          <a:p>
            <a:pPr>
              <a:defRPr/>
            </a:pPr>
            <a:fld id="{E220C3D0-729A-4A15-8E23-72CBC95666E6}"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r>
              <a:rPr lang="en-US" dirty="0"/>
              <a:t>2013-08-07</a:t>
            </a:r>
          </a:p>
        </p:txBody>
      </p:sp>
      <p:sp>
        <p:nvSpPr>
          <p:cNvPr id="5" name="Footer Placeholder 4"/>
          <p:cNvSpPr>
            <a:spLocks noGrp="1"/>
          </p:cNvSpPr>
          <p:nvPr>
            <p:ph type="ftr" sz="quarter" idx="11"/>
          </p:nvPr>
        </p:nvSpPr>
        <p:spPr/>
        <p:txBody>
          <a:bodyPr/>
          <a:lstStyle>
            <a:lvl1pPr>
              <a:defRPr/>
            </a:lvl1pPr>
          </a:lstStyle>
          <a:p>
            <a:pPr>
              <a:defRPr/>
            </a:pPr>
            <a:r>
              <a:rPr lang="en-US"/>
              <a:t>Introduction</a:t>
            </a:r>
          </a:p>
        </p:txBody>
      </p:sp>
      <p:sp>
        <p:nvSpPr>
          <p:cNvPr id="6" name="Slide Number Placeholder 5"/>
          <p:cNvSpPr>
            <a:spLocks noGrp="1"/>
          </p:cNvSpPr>
          <p:nvPr>
            <p:ph type="sldNum" sz="quarter" idx="12"/>
          </p:nvPr>
        </p:nvSpPr>
        <p:spPr/>
        <p:txBody>
          <a:bodyPr/>
          <a:lstStyle>
            <a:lvl1pPr>
              <a:defRPr/>
            </a:lvl1pPr>
          </a:lstStyle>
          <a:p>
            <a:pPr>
              <a:defRPr/>
            </a:pPr>
            <a:fld id="{903E0E8A-1D43-4D8D-AEAC-C018B329A72E}"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p:cNvSpPr>
            <a:spLocks noGrp="1"/>
          </p:cNvSpPr>
          <p:nvPr>
            <p:ph type="dt" sz="half" idx="10"/>
          </p:nvPr>
        </p:nvSpPr>
        <p:spPr/>
        <p:txBody>
          <a:bodyPr/>
          <a:lstStyle>
            <a:lvl1pPr>
              <a:defRPr/>
            </a:lvl1pPr>
          </a:lstStyle>
          <a:p>
            <a:pPr>
              <a:defRPr/>
            </a:pPr>
            <a:r>
              <a:rPr lang="en-US" dirty="0"/>
              <a:t>2013-08-07</a:t>
            </a:r>
          </a:p>
        </p:txBody>
      </p:sp>
      <p:sp>
        <p:nvSpPr>
          <p:cNvPr id="6" name="Footer Placeholder 4"/>
          <p:cNvSpPr>
            <a:spLocks noGrp="1"/>
          </p:cNvSpPr>
          <p:nvPr>
            <p:ph type="ftr" sz="quarter" idx="11"/>
          </p:nvPr>
        </p:nvSpPr>
        <p:spPr/>
        <p:txBody>
          <a:bodyPr/>
          <a:lstStyle>
            <a:lvl1pPr>
              <a:defRPr/>
            </a:lvl1pPr>
          </a:lstStyle>
          <a:p>
            <a:pPr>
              <a:defRPr/>
            </a:pPr>
            <a:r>
              <a:rPr lang="en-US"/>
              <a:t>Introduction</a:t>
            </a:r>
          </a:p>
        </p:txBody>
      </p:sp>
      <p:sp>
        <p:nvSpPr>
          <p:cNvPr id="7" name="Slide Number Placeholder 5"/>
          <p:cNvSpPr>
            <a:spLocks noGrp="1"/>
          </p:cNvSpPr>
          <p:nvPr>
            <p:ph type="sldNum" sz="quarter" idx="12"/>
          </p:nvPr>
        </p:nvSpPr>
        <p:spPr/>
        <p:txBody>
          <a:bodyPr/>
          <a:lstStyle>
            <a:lvl1pPr>
              <a:defRPr/>
            </a:lvl1pPr>
          </a:lstStyle>
          <a:p>
            <a:pPr>
              <a:defRPr/>
            </a:pPr>
            <a:fld id="{A56B9845-AF16-48D3-AA2D-82A72C93CC55}"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p:cNvSpPr>
            <a:spLocks noGrp="1"/>
          </p:cNvSpPr>
          <p:nvPr>
            <p:ph type="dt" sz="half" idx="10"/>
          </p:nvPr>
        </p:nvSpPr>
        <p:spPr/>
        <p:txBody>
          <a:bodyPr/>
          <a:lstStyle>
            <a:lvl1pPr>
              <a:defRPr/>
            </a:lvl1pPr>
          </a:lstStyle>
          <a:p>
            <a:pPr>
              <a:defRPr/>
            </a:pPr>
            <a:r>
              <a:rPr lang="en-US" dirty="0"/>
              <a:t>2013-08-07</a:t>
            </a:r>
          </a:p>
        </p:txBody>
      </p:sp>
      <p:sp>
        <p:nvSpPr>
          <p:cNvPr id="8" name="Footer Placeholder 4"/>
          <p:cNvSpPr>
            <a:spLocks noGrp="1"/>
          </p:cNvSpPr>
          <p:nvPr>
            <p:ph type="ftr" sz="quarter" idx="11"/>
          </p:nvPr>
        </p:nvSpPr>
        <p:spPr/>
        <p:txBody>
          <a:bodyPr/>
          <a:lstStyle>
            <a:lvl1pPr>
              <a:defRPr/>
            </a:lvl1pPr>
          </a:lstStyle>
          <a:p>
            <a:pPr>
              <a:defRPr/>
            </a:pPr>
            <a:r>
              <a:rPr lang="en-US"/>
              <a:t>Introduction</a:t>
            </a:r>
          </a:p>
        </p:txBody>
      </p:sp>
      <p:sp>
        <p:nvSpPr>
          <p:cNvPr id="9" name="Slide Number Placeholder 5"/>
          <p:cNvSpPr>
            <a:spLocks noGrp="1"/>
          </p:cNvSpPr>
          <p:nvPr>
            <p:ph type="sldNum" sz="quarter" idx="12"/>
          </p:nvPr>
        </p:nvSpPr>
        <p:spPr/>
        <p:txBody>
          <a:bodyPr/>
          <a:lstStyle>
            <a:lvl1pPr>
              <a:defRPr/>
            </a:lvl1pPr>
          </a:lstStyle>
          <a:p>
            <a:pPr>
              <a:defRPr/>
            </a:pPr>
            <a:fld id="{9ADC6C8E-76D2-41B8-9724-5169A0B08809}"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p:cNvSpPr>
            <a:spLocks noGrp="1"/>
          </p:cNvSpPr>
          <p:nvPr>
            <p:ph type="dt" sz="half" idx="10"/>
          </p:nvPr>
        </p:nvSpPr>
        <p:spPr/>
        <p:txBody>
          <a:bodyPr/>
          <a:lstStyle>
            <a:lvl1pPr>
              <a:defRPr/>
            </a:lvl1pPr>
          </a:lstStyle>
          <a:p>
            <a:pPr>
              <a:defRPr/>
            </a:pPr>
            <a:r>
              <a:rPr lang="en-US" dirty="0"/>
              <a:t>2013-08-07</a:t>
            </a:r>
          </a:p>
        </p:txBody>
      </p:sp>
      <p:sp>
        <p:nvSpPr>
          <p:cNvPr id="4" name="Footer Placeholder 4"/>
          <p:cNvSpPr>
            <a:spLocks noGrp="1"/>
          </p:cNvSpPr>
          <p:nvPr>
            <p:ph type="ftr" sz="quarter" idx="11"/>
          </p:nvPr>
        </p:nvSpPr>
        <p:spPr/>
        <p:txBody>
          <a:bodyPr/>
          <a:lstStyle>
            <a:lvl1pPr>
              <a:defRPr/>
            </a:lvl1pPr>
          </a:lstStyle>
          <a:p>
            <a:pPr>
              <a:defRPr/>
            </a:pPr>
            <a:r>
              <a:rPr lang="en-US"/>
              <a:t>Introduction</a:t>
            </a:r>
          </a:p>
        </p:txBody>
      </p:sp>
      <p:sp>
        <p:nvSpPr>
          <p:cNvPr id="5" name="Slide Number Placeholder 5"/>
          <p:cNvSpPr>
            <a:spLocks noGrp="1"/>
          </p:cNvSpPr>
          <p:nvPr>
            <p:ph type="sldNum" sz="quarter" idx="12"/>
          </p:nvPr>
        </p:nvSpPr>
        <p:spPr/>
        <p:txBody>
          <a:bodyPr/>
          <a:lstStyle>
            <a:lvl1pPr>
              <a:defRPr/>
            </a:lvl1pPr>
          </a:lstStyle>
          <a:p>
            <a:pPr>
              <a:defRPr/>
            </a:pPr>
            <a:fld id="{EB26A731-1E89-4A21-A26A-D51F11606EB3}"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r>
              <a:rPr lang="en-US" dirty="0"/>
              <a:t>2013-08-07</a:t>
            </a:r>
          </a:p>
        </p:txBody>
      </p:sp>
      <p:sp>
        <p:nvSpPr>
          <p:cNvPr id="3" name="Footer Placeholder 4"/>
          <p:cNvSpPr>
            <a:spLocks noGrp="1"/>
          </p:cNvSpPr>
          <p:nvPr>
            <p:ph type="ftr" sz="quarter" idx="11"/>
          </p:nvPr>
        </p:nvSpPr>
        <p:spPr/>
        <p:txBody>
          <a:bodyPr/>
          <a:lstStyle>
            <a:lvl1pPr>
              <a:defRPr/>
            </a:lvl1pPr>
          </a:lstStyle>
          <a:p>
            <a:pPr>
              <a:defRPr/>
            </a:pPr>
            <a:r>
              <a:rPr lang="en-US"/>
              <a:t>Introduction</a:t>
            </a:r>
          </a:p>
        </p:txBody>
      </p:sp>
      <p:sp>
        <p:nvSpPr>
          <p:cNvPr id="4" name="Slide Number Placeholder 5"/>
          <p:cNvSpPr>
            <a:spLocks noGrp="1"/>
          </p:cNvSpPr>
          <p:nvPr>
            <p:ph type="sldNum" sz="quarter" idx="12"/>
          </p:nvPr>
        </p:nvSpPr>
        <p:spPr/>
        <p:txBody>
          <a:bodyPr/>
          <a:lstStyle>
            <a:lvl1pPr>
              <a:defRPr/>
            </a:lvl1pPr>
          </a:lstStyle>
          <a:p>
            <a:pPr>
              <a:defRPr/>
            </a:pPr>
            <a:fld id="{2842C21F-AE33-4746-B537-1CCBA51D5359}"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r>
              <a:rPr lang="en-US" dirty="0"/>
              <a:t>2013-08-07</a:t>
            </a:r>
          </a:p>
        </p:txBody>
      </p:sp>
      <p:sp>
        <p:nvSpPr>
          <p:cNvPr id="6" name="Footer Placeholder 4"/>
          <p:cNvSpPr>
            <a:spLocks noGrp="1"/>
          </p:cNvSpPr>
          <p:nvPr>
            <p:ph type="ftr" sz="quarter" idx="11"/>
          </p:nvPr>
        </p:nvSpPr>
        <p:spPr/>
        <p:txBody>
          <a:bodyPr/>
          <a:lstStyle>
            <a:lvl1pPr>
              <a:defRPr/>
            </a:lvl1pPr>
          </a:lstStyle>
          <a:p>
            <a:pPr>
              <a:defRPr/>
            </a:pPr>
            <a:r>
              <a:rPr lang="en-US"/>
              <a:t>Introduction</a:t>
            </a:r>
          </a:p>
        </p:txBody>
      </p:sp>
      <p:sp>
        <p:nvSpPr>
          <p:cNvPr id="7" name="Slide Number Placeholder 5"/>
          <p:cNvSpPr>
            <a:spLocks noGrp="1"/>
          </p:cNvSpPr>
          <p:nvPr>
            <p:ph type="sldNum" sz="quarter" idx="12"/>
          </p:nvPr>
        </p:nvSpPr>
        <p:spPr/>
        <p:txBody>
          <a:bodyPr/>
          <a:lstStyle>
            <a:lvl1pPr>
              <a:defRPr/>
            </a:lvl1pPr>
          </a:lstStyle>
          <a:p>
            <a:pPr>
              <a:defRPr/>
            </a:pPr>
            <a:fld id="{0AE80448-B2EE-43F8-B0AE-716061E9B969}"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r>
              <a:rPr lang="en-US" dirty="0"/>
              <a:t>2013-08-07</a:t>
            </a:r>
          </a:p>
        </p:txBody>
      </p:sp>
      <p:sp>
        <p:nvSpPr>
          <p:cNvPr id="6" name="Footer Placeholder 4"/>
          <p:cNvSpPr>
            <a:spLocks noGrp="1"/>
          </p:cNvSpPr>
          <p:nvPr>
            <p:ph type="ftr" sz="quarter" idx="11"/>
          </p:nvPr>
        </p:nvSpPr>
        <p:spPr/>
        <p:txBody>
          <a:bodyPr/>
          <a:lstStyle>
            <a:lvl1pPr>
              <a:defRPr/>
            </a:lvl1pPr>
          </a:lstStyle>
          <a:p>
            <a:pPr>
              <a:defRPr/>
            </a:pPr>
            <a:r>
              <a:rPr lang="en-US"/>
              <a:t>Introduction</a:t>
            </a:r>
          </a:p>
        </p:txBody>
      </p:sp>
      <p:sp>
        <p:nvSpPr>
          <p:cNvPr id="7" name="Slide Number Placeholder 5"/>
          <p:cNvSpPr>
            <a:spLocks noGrp="1"/>
          </p:cNvSpPr>
          <p:nvPr>
            <p:ph type="sldNum" sz="quarter" idx="12"/>
          </p:nvPr>
        </p:nvSpPr>
        <p:spPr/>
        <p:txBody>
          <a:bodyPr/>
          <a:lstStyle>
            <a:lvl1pPr>
              <a:defRPr/>
            </a:lvl1pPr>
          </a:lstStyle>
          <a:p>
            <a:pPr>
              <a:defRPr/>
            </a:pPr>
            <a:fld id="{01840401-0845-4AB3-BD82-79BDE7014F51}"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6" name="Picture 6" descr="Continuation Slide.JPG"/>
          <p:cNvPicPr>
            <a:picLocks noChangeAspect="1"/>
          </p:cNvPicPr>
          <p:nvPr/>
        </p:nvPicPr>
        <p:blipFill>
          <a:blip r:embed="rId13" cstate="print"/>
          <a:srcRect/>
          <a:stretch>
            <a:fillRect/>
          </a:stretch>
        </p:blipFill>
        <p:spPr bwMode="auto">
          <a:xfrm>
            <a:off x="0" y="0"/>
            <a:ext cx="9144000" cy="6858000"/>
          </a:xfrm>
          <a:prstGeom prst="rect">
            <a:avLst/>
          </a:prstGeom>
          <a:noFill/>
          <a:ln w="9525">
            <a:noFill/>
            <a:miter lim="800000"/>
            <a:headEnd/>
            <a:tailEnd/>
          </a:ln>
        </p:spPr>
      </p:pic>
      <p:sp>
        <p:nvSpPr>
          <p:cNvPr id="1027" name="Title Placeholder 1"/>
          <p:cNvSpPr>
            <a:spLocks noGrp="1"/>
          </p:cNvSpPr>
          <p:nvPr>
            <p:ph type="title"/>
          </p:nvPr>
        </p:nvSpPr>
        <p:spPr bwMode="auto">
          <a:xfrm>
            <a:off x="457200" y="457200"/>
            <a:ext cx="8229600" cy="639763"/>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8" name="Text Placeholder 2"/>
          <p:cNvSpPr>
            <a:spLocks noGrp="1"/>
          </p:cNvSpPr>
          <p:nvPr>
            <p:ph type="body" idx="1"/>
          </p:nvPr>
        </p:nvSpPr>
        <p:spPr bwMode="auto">
          <a:xfrm>
            <a:off x="457200" y="1279525"/>
            <a:ext cx="8229600" cy="493871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dirty="0" smtClean="0">
                <a:solidFill>
                  <a:prstClr val="black">
                    <a:tint val="75000"/>
                  </a:prstClr>
                </a:solidFill>
                <a:latin typeface="+mn-lt"/>
              </a:defRPr>
            </a:lvl1pPr>
          </a:lstStyle>
          <a:p>
            <a:pPr>
              <a:defRPr/>
            </a:pPr>
            <a:r>
              <a:rPr lang="en-US" dirty="0"/>
              <a:t>2013-08-07</a:t>
            </a: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dirty="0" smtClean="0">
                <a:solidFill>
                  <a:prstClr val="black">
                    <a:tint val="75000"/>
                  </a:prstClr>
                </a:solidFill>
                <a:latin typeface="+mn-lt"/>
              </a:defRPr>
            </a:lvl1pPr>
          </a:lstStyle>
          <a:p>
            <a:pPr>
              <a:defRPr/>
            </a:pPr>
            <a:r>
              <a:rPr lang="en-US"/>
              <a:t>Introduction</a:t>
            </a: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prstClr val="black">
                    <a:tint val="75000"/>
                  </a:prstClr>
                </a:solidFill>
                <a:latin typeface="+mn-lt"/>
              </a:defRPr>
            </a:lvl1pPr>
          </a:lstStyle>
          <a:p>
            <a:pPr>
              <a:defRPr/>
            </a:pPr>
            <a:fld id="{060AF921-C10B-4E99-87EC-945BB7E1916D}"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806" r:id="rId1"/>
    <p:sldLayoutId id="2147483807" r:id="rId2"/>
    <p:sldLayoutId id="2147483808" r:id="rId3"/>
    <p:sldLayoutId id="2147483809" r:id="rId4"/>
    <p:sldLayoutId id="2147483810" r:id="rId5"/>
    <p:sldLayoutId id="2147483811" r:id="rId6"/>
    <p:sldLayoutId id="2147483812" r:id="rId7"/>
    <p:sldLayoutId id="2147483813" r:id="rId8"/>
    <p:sldLayoutId id="2147483814" r:id="rId9"/>
    <p:sldLayoutId id="2147483815" r:id="rId10"/>
    <p:sldLayoutId id="2147483816" r:id="rId11"/>
  </p:sldLayoutIdLst>
  <p:hf hdr="0"/>
  <p:txStyles>
    <p:titleStyle>
      <a:lvl1pPr algn="l" rtl="0" fontAlgn="base">
        <a:spcBef>
          <a:spcPct val="0"/>
        </a:spcBef>
        <a:spcAft>
          <a:spcPct val="0"/>
        </a:spcAft>
        <a:defRPr sz="4400" kern="1200">
          <a:solidFill>
            <a:schemeClr val="tx1"/>
          </a:solidFill>
          <a:latin typeface="+mj-lt"/>
          <a:ea typeface="+mj-ea"/>
          <a:cs typeface="+mj-cs"/>
        </a:defRPr>
      </a:lvl1pPr>
      <a:lvl2pPr algn="l" rtl="0" fontAlgn="base">
        <a:spcBef>
          <a:spcPct val="0"/>
        </a:spcBef>
        <a:spcAft>
          <a:spcPct val="0"/>
        </a:spcAft>
        <a:defRPr sz="4400">
          <a:solidFill>
            <a:schemeClr val="tx1"/>
          </a:solidFill>
          <a:latin typeface="Calibri" pitchFamily="34" charset="0"/>
        </a:defRPr>
      </a:lvl2pPr>
      <a:lvl3pPr algn="l" rtl="0" fontAlgn="base">
        <a:spcBef>
          <a:spcPct val="0"/>
        </a:spcBef>
        <a:spcAft>
          <a:spcPct val="0"/>
        </a:spcAft>
        <a:defRPr sz="4400">
          <a:solidFill>
            <a:schemeClr val="tx1"/>
          </a:solidFill>
          <a:latin typeface="Calibri" pitchFamily="34" charset="0"/>
        </a:defRPr>
      </a:lvl3pPr>
      <a:lvl4pPr algn="l" rtl="0" fontAlgn="base">
        <a:spcBef>
          <a:spcPct val="0"/>
        </a:spcBef>
        <a:spcAft>
          <a:spcPct val="0"/>
        </a:spcAft>
        <a:defRPr sz="4400">
          <a:solidFill>
            <a:schemeClr val="tx1"/>
          </a:solidFill>
          <a:latin typeface="Calibri" pitchFamily="34" charset="0"/>
        </a:defRPr>
      </a:lvl4pPr>
      <a:lvl5pPr algn="l" rtl="0" fontAlgn="base">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s://geodesy.noaa.gov/optrainingvideos/"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comments" Target="../comments/comment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hyperlink" Target="https://beta.ngs.noaa.gov/OPUS-Projects/OpusProjects.shtml" TargetMode="External"/><Relationship Id="rId2" Type="http://schemas.openxmlformats.org/officeDocument/2006/relationships/hyperlink" Target="https://geodesy.noaa.gov/SurveyProposal/" TargetMode="External"/><Relationship Id="rId1" Type="http://schemas.openxmlformats.org/officeDocument/2006/relationships/slideLayout" Target="../slideLayouts/slideLayout2.xml"/><Relationship Id="rId5" Type="http://schemas.openxmlformats.org/officeDocument/2006/relationships/hyperlink" Target="https://beta.ngs.noaa.gov/OPUS/index.jsp" TargetMode="External"/><Relationship Id="rId4" Type="http://schemas.openxmlformats.org/officeDocument/2006/relationships/hyperlink" Target="https://geodesy.noaa.gov/PC_PROD/#WinDesc%22" TargetMode="Externa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1.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hyperlink" Target="mailto:Dan.martin@noaa.gov" TargetMode="External"/><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itle 1"/>
          <p:cNvSpPr>
            <a:spLocks noGrp="1"/>
          </p:cNvSpPr>
          <p:nvPr>
            <p:ph type="ctrTitle"/>
          </p:nvPr>
        </p:nvSpPr>
        <p:spPr>
          <a:xfrm>
            <a:off x="685800" y="2286000"/>
            <a:ext cx="7772400" cy="762000"/>
          </a:xfrm>
        </p:spPr>
        <p:txBody>
          <a:bodyPr/>
          <a:lstStyle/>
          <a:p>
            <a:r>
              <a:rPr lang="en-US" dirty="0"/>
              <a:t>OPUS Projects Manager Training</a:t>
            </a:r>
          </a:p>
        </p:txBody>
      </p:sp>
      <p:sp>
        <p:nvSpPr>
          <p:cNvPr id="3" name="Subtitle 2"/>
          <p:cNvSpPr>
            <a:spLocks noGrp="1"/>
          </p:cNvSpPr>
          <p:nvPr>
            <p:ph type="subTitle" idx="1"/>
          </p:nvPr>
        </p:nvSpPr>
        <p:spPr/>
        <p:txBody>
          <a:bodyPr/>
          <a:lstStyle/>
          <a:p>
            <a:br>
              <a:rPr lang="en-US"/>
            </a:br>
            <a:r>
              <a:rPr lang="en-US"/>
              <a:t> ngs.opus.projects@noaa.gov</a:t>
            </a:r>
            <a:endParaRPr lang="en-US" dirty="0"/>
          </a:p>
        </p:txBody>
      </p:sp>
      <p:sp>
        <p:nvSpPr>
          <p:cNvPr id="10" name="Date Placeholder 9"/>
          <p:cNvSpPr>
            <a:spLocks noGrp="1"/>
          </p:cNvSpPr>
          <p:nvPr>
            <p:ph type="dt" sz="quarter" idx="10"/>
          </p:nvPr>
        </p:nvSpPr>
        <p:spPr/>
        <p:txBody>
          <a:bodyPr/>
          <a:lstStyle/>
          <a:p>
            <a:pPr>
              <a:defRPr/>
            </a:pPr>
            <a:r>
              <a:rPr lang="en-US" dirty="0"/>
              <a:t>2013-08-07</a:t>
            </a:r>
          </a:p>
        </p:txBody>
      </p:sp>
      <p:sp>
        <p:nvSpPr>
          <p:cNvPr id="11" name="Slide Number Placeholder 10"/>
          <p:cNvSpPr>
            <a:spLocks noGrp="1"/>
          </p:cNvSpPr>
          <p:nvPr>
            <p:ph type="sldNum" sz="quarter" idx="12"/>
          </p:nvPr>
        </p:nvSpPr>
        <p:spPr/>
        <p:txBody>
          <a:bodyPr/>
          <a:lstStyle/>
          <a:p>
            <a:pPr>
              <a:defRPr/>
            </a:pPr>
            <a:fld id="{15DE4E45-0408-4461-A580-A51800A53FEC}" type="slidenum">
              <a:rPr lang="en-US" smtClean="0"/>
              <a:pPr>
                <a:defRPr/>
              </a:pPr>
              <a:t>1</a:t>
            </a:fld>
            <a:endParaRPr lang="en-US"/>
          </a:p>
        </p:txBody>
      </p:sp>
      <p:sp>
        <p:nvSpPr>
          <p:cNvPr id="12" name="Footer Placeholder 11"/>
          <p:cNvSpPr>
            <a:spLocks noGrp="1"/>
          </p:cNvSpPr>
          <p:nvPr>
            <p:ph type="ftr" sz="quarter" idx="11"/>
          </p:nvPr>
        </p:nvSpPr>
        <p:spPr/>
        <p:txBody>
          <a:bodyPr/>
          <a:lstStyle/>
          <a:p>
            <a:pPr>
              <a:defRPr/>
            </a:pPr>
            <a:r>
              <a:rPr lang="en-US"/>
              <a:t>Introduction</a:t>
            </a:r>
          </a:p>
        </p:txBody>
      </p:sp>
      <p:sp>
        <p:nvSpPr>
          <p:cNvPr id="7" name="Title 1"/>
          <p:cNvSpPr txBox="1">
            <a:spLocks/>
          </p:cNvSpPr>
          <p:nvPr/>
        </p:nvSpPr>
        <p:spPr bwMode="auto">
          <a:xfrm>
            <a:off x="685800" y="3017838"/>
            <a:ext cx="7772400" cy="762000"/>
          </a:xfrm>
          <a:prstGeom prst="rect">
            <a:avLst/>
          </a:prstGeom>
          <a:noFill/>
          <a:ln w="9525">
            <a:noFill/>
            <a:miter lim="800000"/>
            <a:headEnd/>
            <a:tailEnd/>
          </a:ln>
        </p:spPr>
        <p:txBody>
          <a:bodyPr anchor="ctr"/>
          <a:lstStyle/>
          <a:p>
            <a:pPr algn="ctr">
              <a:defRPr/>
            </a:pPr>
            <a:r>
              <a:rPr lang="en-US" sz="3600" dirty="0">
                <a:latin typeface="+mj-lt"/>
                <a:ea typeface="+mj-ea"/>
                <a:cs typeface="+mj-cs"/>
              </a:rPr>
              <a:t>Introduction</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3"/>
          <p:cNvSpPr>
            <a:spLocks noGrp="1"/>
          </p:cNvSpPr>
          <p:nvPr>
            <p:ph type="title"/>
          </p:nvPr>
        </p:nvSpPr>
        <p:spPr/>
        <p:txBody>
          <a:bodyPr/>
          <a:lstStyle/>
          <a:p>
            <a:r>
              <a:rPr lang="en-US" sz="4000"/>
              <a:t>The training data set.</a:t>
            </a:r>
          </a:p>
        </p:txBody>
      </p:sp>
      <p:sp>
        <p:nvSpPr>
          <p:cNvPr id="7" name="TextBox 6"/>
          <p:cNvSpPr txBox="1"/>
          <p:nvPr/>
        </p:nvSpPr>
        <p:spPr>
          <a:xfrm>
            <a:off x="457200" y="1280160"/>
            <a:ext cx="8229600" cy="4401205"/>
          </a:xfrm>
          <a:prstGeom prst="rect">
            <a:avLst/>
          </a:prstGeom>
          <a:noFill/>
          <a:effectLst/>
        </p:spPr>
        <p:style>
          <a:lnRef idx="0">
            <a:schemeClr val="accent1"/>
          </a:lnRef>
          <a:fillRef idx="1001">
            <a:schemeClr val="dk2"/>
          </a:fillRef>
          <a:effectRef idx="3">
            <a:schemeClr val="accent1"/>
          </a:effectRef>
          <a:fontRef idx="minor">
            <a:schemeClr val="lt1"/>
          </a:fontRef>
        </p:style>
        <p:txBody>
          <a:bodyPr>
            <a:spAutoFit/>
          </a:bodyPr>
          <a:lstStyle/>
          <a:p>
            <a:pPr marL="3175" indent="-3175">
              <a:spcBef>
                <a:spcPct val="50000"/>
              </a:spcBef>
              <a:defRPr/>
            </a:pPr>
            <a:r>
              <a:rPr lang="en-US" sz="2800" dirty="0">
                <a:solidFill>
                  <a:schemeClr val="tx1"/>
                </a:solidFill>
              </a:rPr>
              <a:t>Because we are assuming familiarity with OPUS, we describe uploading data to OPUS quickly emphasizing aspects specific to Projects.</a:t>
            </a:r>
          </a:p>
          <a:p>
            <a:pPr marL="3175" indent="-3175">
              <a:spcBef>
                <a:spcPct val="50000"/>
              </a:spcBef>
              <a:defRPr/>
            </a:pPr>
            <a:r>
              <a:rPr lang="en-US" sz="2800" dirty="0">
                <a:solidFill>
                  <a:schemeClr val="tx1"/>
                </a:solidFill>
              </a:rPr>
              <a:t>If you are unfamiliar with OPUS, uploading data to your project is a great chance to practice.</a:t>
            </a:r>
          </a:p>
          <a:p>
            <a:pPr marL="3175" indent="-3175">
              <a:spcBef>
                <a:spcPct val="50000"/>
              </a:spcBef>
              <a:defRPr/>
            </a:pPr>
            <a:r>
              <a:rPr lang="en-US" sz="2800" dirty="0">
                <a:solidFill>
                  <a:schemeClr val="tx1"/>
                </a:solidFill>
                <a:cs typeface="Arial" pitchFamily="34" charset="0"/>
              </a:rPr>
              <a:t>The data files and descriptions shown in the training are available in a ZIP file at</a:t>
            </a:r>
            <a:br>
              <a:rPr lang="en-US" sz="2800" dirty="0">
                <a:solidFill>
                  <a:schemeClr val="tx1"/>
                </a:solidFill>
                <a:cs typeface="Arial" pitchFamily="34" charset="0"/>
              </a:rPr>
            </a:br>
            <a:r>
              <a:rPr lang="en-US" sz="2800" dirty="0">
                <a:solidFill>
                  <a:schemeClr val="tx1"/>
                </a:solidFill>
              </a:rPr>
              <a:t>https://geodesy.noaa.gov/pub/corbin/Martin-OP-Training-Feb-2023/</a:t>
            </a:r>
          </a:p>
        </p:txBody>
      </p:sp>
      <p:sp>
        <p:nvSpPr>
          <p:cNvPr id="18" name="Date Placeholder 17"/>
          <p:cNvSpPr>
            <a:spLocks noGrp="1"/>
          </p:cNvSpPr>
          <p:nvPr>
            <p:ph type="dt" sz="quarter" idx="10"/>
          </p:nvPr>
        </p:nvSpPr>
        <p:spPr/>
        <p:txBody>
          <a:bodyPr/>
          <a:lstStyle/>
          <a:p>
            <a:pPr>
              <a:defRPr/>
            </a:pPr>
            <a:r>
              <a:rPr lang="en-US" dirty="0"/>
              <a:t>2013-08-07</a:t>
            </a:r>
          </a:p>
        </p:txBody>
      </p:sp>
      <p:sp>
        <p:nvSpPr>
          <p:cNvPr id="19" name="Slide Number Placeholder 18"/>
          <p:cNvSpPr>
            <a:spLocks noGrp="1"/>
          </p:cNvSpPr>
          <p:nvPr>
            <p:ph type="sldNum" sz="quarter" idx="12"/>
          </p:nvPr>
        </p:nvSpPr>
        <p:spPr/>
        <p:txBody>
          <a:bodyPr/>
          <a:lstStyle/>
          <a:p>
            <a:pPr>
              <a:defRPr/>
            </a:pPr>
            <a:fld id="{BB29A69B-A873-4E9D-9661-2B06C186E498}" type="slidenum">
              <a:rPr lang="en-US" smtClean="0"/>
              <a:pPr>
                <a:defRPr/>
              </a:pPr>
              <a:t>10</a:t>
            </a:fld>
            <a:endParaRPr lang="en-US"/>
          </a:p>
        </p:txBody>
      </p:sp>
      <p:sp>
        <p:nvSpPr>
          <p:cNvPr id="20" name="Footer Placeholder 19"/>
          <p:cNvSpPr>
            <a:spLocks noGrp="1"/>
          </p:cNvSpPr>
          <p:nvPr>
            <p:ph type="ftr" sz="quarter" idx="11"/>
          </p:nvPr>
        </p:nvSpPr>
        <p:spPr/>
        <p:txBody>
          <a:bodyPr/>
          <a:lstStyle/>
          <a:p>
            <a:pPr>
              <a:defRPr/>
            </a:pPr>
            <a:r>
              <a:rPr lang="en-US"/>
              <a:t>Introduction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2290" name="Title 3"/>
          <p:cNvSpPr>
            <a:spLocks noGrp="1"/>
          </p:cNvSpPr>
          <p:nvPr>
            <p:ph type="title"/>
          </p:nvPr>
        </p:nvSpPr>
        <p:spPr/>
        <p:txBody>
          <a:bodyPr/>
          <a:lstStyle/>
          <a:p>
            <a:r>
              <a:rPr lang="en-US" sz="4000"/>
              <a:t>What’s in the ZIP file?</a:t>
            </a:r>
          </a:p>
        </p:txBody>
      </p:sp>
      <p:sp>
        <p:nvSpPr>
          <p:cNvPr id="7" name="TextBox 6"/>
          <p:cNvSpPr txBox="1"/>
          <p:nvPr/>
        </p:nvSpPr>
        <p:spPr>
          <a:xfrm>
            <a:off x="457200" y="1280160"/>
            <a:ext cx="8229600" cy="4185761"/>
          </a:xfrm>
          <a:prstGeom prst="rect">
            <a:avLst/>
          </a:prstGeom>
          <a:noFill/>
          <a:effectLst/>
        </p:spPr>
        <p:style>
          <a:lnRef idx="0">
            <a:schemeClr val="accent1"/>
          </a:lnRef>
          <a:fillRef idx="1001">
            <a:schemeClr val="dk2"/>
          </a:fillRef>
          <a:effectRef idx="3">
            <a:schemeClr val="accent1"/>
          </a:effectRef>
          <a:fontRef idx="minor">
            <a:schemeClr val="lt1"/>
          </a:fontRef>
        </p:style>
        <p:txBody>
          <a:bodyPr>
            <a:spAutoFit/>
          </a:bodyPr>
          <a:lstStyle/>
          <a:p>
            <a:pPr marL="3175" indent="-3175">
              <a:spcBef>
                <a:spcPct val="50000"/>
              </a:spcBef>
              <a:defRPr/>
            </a:pPr>
            <a:r>
              <a:rPr lang="en-US" sz="2800" dirty="0">
                <a:solidFill>
                  <a:schemeClr val="tx1"/>
                </a:solidFill>
                <a:cs typeface="Arial" pitchFamily="34" charset="0"/>
              </a:rPr>
              <a:t>The ZIP file contains:</a:t>
            </a:r>
          </a:p>
          <a:p>
            <a:pPr marL="466725" indent="-466725">
              <a:spcBef>
                <a:spcPct val="50000"/>
              </a:spcBef>
              <a:buFont typeface="Arial" pitchFamily="34" charset="0"/>
              <a:buChar char="•"/>
              <a:defRPr/>
            </a:pPr>
            <a:r>
              <a:rPr lang="en-US" sz="2800" dirty="0">
                <a:solidFill>
                  <a:schemeClr val="tx1"/>
                </a:solidFill>
                <a:cs typeface="Arial" pitchFamily="34" charset="0"/>
              </a:rPr>
              <a:t>20 RINEX data files with names like gree275a. All will have the extension 06o (type: 13O).</a:t>
            </a:r>
          </a:p>
          <a:p>
            <a:pPr marL="466725" indent="-466725">
              <a:spcBef>
                <a:spcPct val="50000"/>
              </a:spcBef>
              <a:buFont typeface="Arial" pitchFamily="34" charset="0"/>
              <a:buChar char="•"/>
              <a:defRPr/>
            </a:pPr>
            <a:r>
              <a:rPr lang="en-US" sz="2800" dirty="0">
                <a:solidFill>
                  <a:schemeClr val="tx1"/>
                </a:solidFill>
                <a:cs typeface="Arial" pitchFamily="34" charset="0"/>
              </a:rPr>
              <a:t>8 photos with names like DO7740-GREENSBORO_BEND-1-20130930.  All will have the extension jpg or jpeg (type: JPEG image).</a:t>
            </a:r>
          </a:p>
          <a:p>
            <a:pPr marL="466725" indent="-466725">
              <a:spcBef>
                <a:spcPct val="50000"/>
              </a:spcBef>
              <a:buFont typeface="Arial" pitchFamily="34" charset="0"/>
              <a:buChar char="•"/>
              <a:defRPr/>
            </a:pPr>
            <a:r>
              <a:rPr lang="en-US" sz="2800" dirty="0">
                <a:solidFill>
                  <a:schemeClr val="tx1"/>
                </a:solidFill>
                <a:cs typeface="Arial" pitchFamily="34" charset="0"/>
              </a:rPr>
              <a:t>A pdf file for each observation of each mark in the training data set.</a:t>
            </a:r>
            <a:endParaRPr lang="en-US" sz="2800" dirty="0">
              <a:solidFill>
                <a:schemeClr val="tx1"/>
              </a:solidFill>
            </a:endParaRPr>
          </a:p>
        </p:txBody>
      </p:sp>
      <p:sp>
        <p:nvSpPr>
          <p:cNvPr id="18" name="Date Placeholder 17"/>
          <p:cNvSpPr>
            <a:spLocks noGrp="1"/>
          </p:cNvSpPr>
          <p:nvPr>
            <p:ph type="dt" sz="quarter" idx="10"/>
          </p:nvPr>
        </p:nvSpPr>
        <p:spPr/>
        <p:txBody>
          <a:bodyPr/>
          <a:lstStyle/>
          <a:p>
            <a:pPr>
              <a:defRPr/>
            </a:pPr>
            <a:r>
              <a:rPr lang="en-US" dirty="0"/>
              <a:t>2013-08-07</a:t>
            </a:r>
          </a:p>
        </p:txBody>
      </p:sp>
      <p:sp>
        <p:nvSpPr>
          <p:cNvPr id="19" name="Slide Number Placeholder 18"/>
          <p:cNvSpPr>
            <a:spLocks noGrp="1"/>
          </p:cNvSpPr>
          <p:nvPr>
            <p:ph type="sldNum" sz="quarter" idx="12"/>
          </p:nvPr>
        </p:nvSpPr>
        <p:spPr/>
        <p:txBody>
          <a:bodyPr/>
          <a:lstStyle/>
          <a:p>
            <a:pPr>
              <a:defRPr/>
            </a:pPr>
            <a:fld id="{B199C068-A5D6-4A30-AC72-6B0EC9BC1E32}" type="slidenum">
              <a:rPr lang="en-US" smtClean="0"/>
              <a:pPr>
                <a:defRPr/>
              </a:pPr>
              <a:t>11</a:t>
            </a:fld>
            <a:endParaRPr lang="en-US"/>
          </a:p>
        </p:txBody>
      </p:sp>
      <p:sp>
        <p:nvSpPr>
          <p:cNvPr id="20" name="Footer Placeholder 19"/>
          <p:cNvSpPr>
            <a:spLocks noGrp="1"/>
          </p:cNvSpPr>
          <p:nvPr>
            <p:ph type="ftr" sz="quarter" idx="11"/>
          </p:nvPr>
        </p:nvSpPr>
        <p:spPr/>
        <p:txBody>
          <a:bodyPr/>
          <a:lstStyle/>
          <a:p>
            <a:pPr>
              <a:defRPr/>
            </a:pPr>
            <a:r>
              <a:rPr lang="en-US"/>
              <a:t>Introduction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3"/>
          <p:cNvSpPr>
            <a:spLocks noGrp="1"/>
          </p:cNvSpPr>
          <p:nvPr>
            <p:ph type="title"/>
          </p:nvPr>
        </p:nvSpPr>
        <p:spPr/>
        <p:txBody>
          <a:bodyPr/>
          <a:lstStyle/>
          <a:p>
            <a:r>
              <a:rPr lang="en-US" sz="4000"/>
              <a:t>What is the training data set?</a:t>
            </a:r>
          </a:p>
        </p:txBody>
      </p:sp>
      <p:sp>
        <p:nvSpPr>
          <p:cNvPr id="7" name="TextBox 6"/>
          <p:cNvSpPr txBox="1"/>
          <p:nvPr/>
        </p:nvSpPr>
        <p:spPr>
          <a:xfrm>
            <a:off x="457200" y="1280160"/>
            <a:ext cx="8229600" cy="3108543"/>
          </a:xfrm>
          <a:prstGeom prst="rect">
            <a:avLst/>
          </a:prstGeom>
          <a:noFill/>
          <a:effectLst/>
        </p:spPr>
        <p:style>
          <a:lnRef idx="0">
            <a:schemeClr val="accent1"/>
          </a:lnRef>
          <a:fillRef idx="1001">
            <a:schemeClr val="dk2"/>
          </a:fillRef>
          <a:effectRef idx="3">
            <a:schemeClr val="accent1"/>
          </a:effectRef>
          <a:fontRef idx="minor">
            <a:schemeClr val="lt1"/>
          </a:fontRef>
        </p:style>
        <p:txBody>
          <a:bodyPr>
            <a:spAutoFit/>
          </a:bodyPr>
          <a:lstStyle/>
          <a:p>
            <a:pPr marL="3175" indent="-3175">
              <a:spcBef>
                <a:spcPct val="50000"/>
              </a:spcBef>
              <a:defRPr/>
            </a:pPr>
            <a:r>
              <a:rPr lang="en-US" sz="2800" dirty="0">
                <a:solidFill>
                  <a:schemeClr val="tx1"/>
                </a:solidFill>
                <a:cs typeface="Arial" pitchFamily="34" charset="0"/>
              </a:rPr>
              <a:t>These data are from sites in Virginia.</a:t>
            </a:r>
          </a:p>
          <a:p>
            <a:pPr marL="3175" indent="-3175">
              <a:spcBef>
                <a:spcPct val="50000"/>
              </a:spcBef>
              <a:defRPr/>
            </a:pPr>
            <a:r>
              <a:rPr lang="en-US" sz="2800" dirty="0">
                <a:solidFill>
                  <a:schemeClr val="tx1"/>
                </a:solidFill>
                <a:cs typeface="Arial" pitchFamily="34" charset="0"/>
              </a:rPr>
              <a:t>The start and end times, data interval, ARP heights, antenna and receiver metadata are valid.</a:t>
            </a:r>
          </a:p>
          <a:p>
            <a:pPr marL="3175" indent="-3175">
              <a:spcBef>
                <a:spcPct val="50000"/>
              </a:spcBef>
              <a:defRPr/>
            </a:pPr>
            <a:r>
              <a:rPr lang="en-US" sz="2800" dirty="0">
                <a:solidFill>
                  <a:schemeClr val="tx1"/>
                </a:solidFill>
                <a:cs typeface="Arial" pitchFamily="34" charset="0"/>
              </a:rPr>
              <a:t>The photos and descriptive information appear meaningful but should be considered arbitrary and for training purposes only.</a:t>
            </a:r>
            <a:endParaRPr lang="en-US" sz="2800" dirty="0">
              <a:solidFill>
                <a:schemeClr val="tx1"/>
              </a:solidFill>
            </a:endParaRPr>
          </a:p>
        </p:txBody>
      </p:sp>
      <p:sp>
        <p:nvSpPr>
          <p:cNvPr id="18" name="Date Placeholder 17"/>
          <p:cNvSpPr>
            <a:spLocks noGrp="1"/>
          </p:cNvSpPr>
          <p:nvPr>
            <p:ph type="dt" sz="quarter" idx="10"/>
          </p:nvPr>
        </p:nvSpPr>
        <p:spPr/>
        <p:txBody>
          <a:bodyPr/>
          <a:lstStyle/>
          <a:p>
            <a:pPr>
              <a:defRPr/>
            </a:pPr>
            <a:r>
              <a:rPr lang="en-US" dirty="0"/>
              <a:t>2013-08-07</a:t>
            </a:r>
          </a:p>
        </p:txBody>
      </p:sp>
      <p:sp>
        <p:nvSpPr>
          <p:cNvPr id="19" name="Slide Number Placeholder 18"/>
          <p:cNvSpPr>
            <a:spLocks noGrp="1"/>
          </p:cNvSpPr>
          <p:nvPr>
            <p:ph type="sldNum" sz="quarter" idx="12"/>
          </p:nvPr>
        </p:nvSpPr>
        <p:spPr/>
        <p:txBody>
          <a:bodyPr/>
          <a:lstStyle/>
          <a:p>
            <a:pPr>
              <a:defRPr/>
            </a:pPr>
            <a:fld id="{EF27F1E7-9727-43D8-B460-2C97326C47E7}" type="slidenum">
              <a:rPr lang="en-US" smtClean="0"/>
              <a:pPr>
                <a:defRPr/>
              </a:pPr>
              <a:t>12</a:t>
            </a:fld>
            <a:endParaRPr lang="en-US"/>
          </a:p>
        </p:txBody>
      </p:sp>
      <p:sp>
        <p:nvSpPr>
          <p:cNvPr id="20" name="Footer Placeholder 19"/>
          <p:cNvSpPr>
            <a:spLocks noGrp="1"/>
          </p:cNvSpPr>
          <p:nvPr>
            <p:ph type="ftr" sz="quarter" idx="11"/>
          </p:nvPr>
        </p:nvSpPr>
        <p:spPr/>
        <p:txBody>
          <a:bodyPr/>
          <a:lstStyle/>
          <a:p>
            <a:pPr>
              <a:defRPr/>
            </a:pPr>
            <a:r>
              <a:rPr lang="en-US"/>
              <a:t>Introduction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3"/>
          <p:cNvSpPr>
            <a:spLocks noGrp="1"/>
          </p:cNvSpPr>
          <p:nvPr>
            <p:ph type="title"/>
          </p:nvPr>
        </p:nvSpPr>
        <p:spPr/>
        <p:txBody>
          <a:bodyPr/>
          <a:lstStyle/>
          <a:p>
            <a:r>
              <a:rPr lang="en-US" sz="4000"/>
              <a:t>Anything else before we begin?</a:t>
            </a:r>
          </a:p>
        </p:txBody>
      </p:sp>
      <p:sp>
        <p:nvSpPr>
          <p:cNvPr id="16" name="Content Placeholder 15"/>
          <p:cNvSpPr>
            <a:spLocks noGrp="1"/>
          </p:cNvSpPr>
          <p:nvPr>
            <p:ph idx="1"/>
          </p:nvPr>
        </p:nvSpPr>
        <p:spPr>
          <a:xfrm>
            <a:off x="457200" y="1279525"/>
            <a:ext cx="8229600" cy="4185761"/>
          </a:xfrm>
        </p:spPr>
        <p:txBody>
          <a:bodyPr>
            <a:spAutoFit/>
          </a:bodyPr>
          <a:lstStyle/>
          <a:p>
            <a:pPr marL="463550" indent="-463550">
              <a:spcBef>
                <a:spcPct val="50000"/>
              </a:spcBef>
              <a:buFont typeface="Arial" pitchFamily="34" charset="0"/>
              <a:buChar char="•"/>
              <a:defRPr/>
            </a:pPr>
            <a:r>
              <a:rPr lang="en-US" sz="2800" dirty="0"/>
              <a:t>Please ask questions!</a:t>
            </a:r>
          </a:p>
          <a:p>
            <a:pPr marL="463550" indent="-463550">
              <a:spcBef>
                <a:spcPct val="50000"/>
              </a:spcBef>
              <a:buFont typeface="Arial" pitchFamily="34" charset="0"/>
              <a:buChar char="•"/>
              <a:defRPr/>
            </a:pPr>
            <a:r>
              <a:rPr lang="en-US" sz="2800" dirty="0"/>
              <a:t>Feel free to “work along” with the presentations.</a:t>
            </a:r>
          </a:p>
          <a:p>
            <a:pPr marL="463550" indent="-463550">
              <a:spcBef>
                <a:spcPct val="50000"/>
              </a:spcBef>
              <a:buFont typeface="Arial" pitchFamily="34" charset="0"/>
              <a:buChar char="•"/>
              <a:defRPr/>
            </a:pPr>
            <a:r>
              <a:rPr lang="en-US" sz="2800" dirty="0"/>
              <a:t>Recorded tutorials are located here:  </a:t>
            </a:r>
            <a:r>
              <a:rPr lang="en-US" sz="2800" dirty="0">
                <a:hlinkClick r:id="rId3"/>
              </a:rPr>
              <a:t>https://geodesy.noaa.gov/optrainingvideos/</a:t>
            </a:r>
            <a:r>
              <a:rPr lang="en-US" sz="2800" dirty="0"/>
              <a:t>  Be aware that some things may have changed slightly between the time that these videos were made and the date of this training</a:t>
            </a:r>
          </a:p>
          <a:p>
            <a:pPr marL="463550" indent="-463550">
              <a:spcBef>
                <a:spcPct val="50000"/>
              </a:spcBef>
              <a:buFont typeface="Arial" pitchFamily="34" charset="0"/>
              <a:buChar char="•"/>
              <a:defRPr/>
            </a:pPr>
            <a:endParaRPr lang="en-US" sz="2800" dirty="0"/>
          </a:p>
        </p:txBody>
      </p:sp>
      <p:sp>
        <p:nvSpPr>
          <p:cNvPr id="17" name="Date Placeholder 16"/>
          <p:cNvSpPr>
            <a:spLocks noGrp="1"/>
          </p:cNvSpPr>
          <p:nvPr>
            <p:ph type="dt" sz="quarter" idx="10"/>
          </p:nvPr>
        </p:nvSpPr>
        <p:spPr/>
        <p:txBody>
          <a:bodyPr/>
          <a:lstStyle/>
          <a:p>
            <a:pPr>
              <a:defRPr/>
            </a:pPr>
            <a:r>
              <a:rPr lang="en-US" dirty="0"/>
              <a:t>2013-08-07</a:t>
            </a:r>
          </a:p>
        </p:txBody>
      </p:sp>
      <p:sp>
        <p:nvSpPr>
          <p:cNvPr id="18" name="Slide Number Placeholder 17"/>
          <p:cNvSpPr>
            <a:spLocks noGrp="1"/>
          </p:cNvSpPr>
          <p:nvPr>
            <p:ph type="sldNum" sz="quarter" idx="12"/>
          </p:nvPr>
        </p:nvSpPr>
        <p:spPr/>
        <p:txBody>
          <a:bodyPr/>
          <a:lstStyle/>
          <a:p>
            <a:pPr>
              <a:defRPr/>
            </a:pPr>
            <a:fld id="{AA69CFE0-4311-4A40-86E4-E4BDEBA2D58D}" type="slidenum">
              <a:rPr lang="en-US" smtClean="0"/>
              <a:pPr>
                <a:defRPr/>
              </a:pPr>
              <a:t>13</a:t>
            </a:fld>
            <a:endParaRPr lang="en-US"/>
          </a:p>
        </p:txBody>
      </p:sp>
      <p:sp>
        <p:nvSpPr>
          <p:cNvPr id="19" name="Footer Placeholder 18"/>
          <p:cNvSpPr>
            <a:spLocks noGrp="1"/>
          </p:cNvSpPr>
          <p:nvPr>
            <p:ph type="ftr" sz="quarter" idx="11"/>
          </p:nvPr>
        </p:nvSpPr>
        <p:spPr/>
        <p:txBody>
          <a:bodyPr/>
          <a:lstStyle/>
          <a:p>
            <a:pPr>
              <a:defRPr/>
            </a:pPr>
            <a:r>
              <a:rPr lang="en-US"/>
              <a:t>Introduction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3"/>
          <p:cNvSpPr>
            <a:spLocks noGrp="1"/>
          </p:cNvSpPr>
          <p:nvPr>
            <p:ph type="title"/>
          </p:nvPr>
        </p:nvSpPr>
        <p:spPr>
          <a:xfrm>
            <a:off x="457200" y="3108325"/>
            <a:ext cx="8229600" cy="641350"/>
          </a:xfrm>
        </p:spPr>
        <p:txBody>
          <a:bodyPr/>
          <a:lstStyle/>
          <a:p>
            <a:pPr algn="ctr"/>
            <a:r>
              <a:rPr lang="en-US" sz="4000" dirty="0"/>
              <a:t>A brief overview of OPUS Projects.</a:t>
            </a:r>
          </a:p>
        </p:txBody>
      </p:sp>
      <p:sp>
        <p:nvSpPr>
          <p:cNvPr id="17" name="Date Placeholder 16"/>
          <p:cNvSpPr>
            <a:spLocks noGrp="1"/>
          </p:cNvSpPr>
          <p:nvPr>
            <p:ph type="dt" sz="quarter" idx="10"/>
          </p:nvPr>
        </p:nvSpPr>
        <p:spPr/>
        <p:txBody>
          <a:bodyPr/>
          <a:lstStyle/>
          <a:p>
            <a:pPr>
              <a:defRPr/>
            </a:pPr>
            <a:r>
              <a:rPr lang="en-US" dirty="0"/>
              <a:t>2013-08-07</a:t>
            </a:r>
          </a:p>
        </p:txBody>
      </p:sp>
      <p:sp>
        <p:nvSpPr>
          <p:cNvPr id="18" name="Slide Number Placeholder 17"/>
          <p:cNvSpPr>
            <a:spLocks noGrp="1"/>
          </p:cNvSpPr>
          <p:nvPr>
            <p:ph type="sldNum" sz="quarter" idx="12"/>
          </p:nvPr>
        </p:nvSpPr>
        <p:spPr/>
        <p:txBody>
          <a:bodyPr/>
          <a:lstStyle/>
          <a:p>
            <a:pPr>
              <a:defRPr/>
            </a:pPr>
            <a:fld id="{CD2679B7-02D3-4CE1-BDC3-61DF8B90D94F}" type="slidenum">
              <a:rPr lang="en-US" smtClean="0"/>
              <a:pPr>
                <a:defRPr/>
              </a:pPr>
              <a:t>14</a:t>
            </a:fld>
            <a:endParaRPr lang="en-US"/>
          </a:p>
        </p:txBody>
      </p:sp>
      <p:sp>
        <p:nvSpPr>
          <p:cNvPr id="19" name="Footer Placeholder 18"/>
          <p:cNvSpPr>
            <a:spLocks noGrp="1"/>
          </p:cNvSpPr>
          <p:nvPr>
            <p:ph type="ftr" sz="quarter" idx="11"/>
          </p:nvPr>
        </p:nvSpPr>
        <p:spPr/>
        <p:txBody>
          <a:bodyPr/>
          <a:lstStyle/>
          <a:p>
            <a:pPr>
              <a:defRPr/>
            </a:pPr>
            <a:r>
              <a:rPr lang="en-US"/>
              <a:t>Introduction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3"/>
          <p:cNvSpPr>
            <a:spLocks noGrp="1"/>
          </p:cNvSpPr>
          <p:nvPr>
            <p:ph type="title"/>
          </p:nvPr>
        </p:nvSpPr>
        <p:spPr/>
        <p:txBody>
          <a:bodyPr/>
          <a:lstStyle/>
          <a:p>
            <a:r>
              <a:rPr lang="en-US" sz="4000" dirty="0"/>
              <a:t>What is OPUS Projects?</a:t>
            </a:r>
          </a:p>
        </p:txBody>
      </p:sp>
      <p:sp>
        <p:nvSpPr>
          <p:cNvPr id="16" name="Content Placeholder 15"/>
          <p:cNvSpPr>
            <a:spLocks noGrp="1"/>
          </p:cNvSpPr>
          <p:nvPr>
            <p:ph idx="1"/>
          </p:nvPr>
        </p:nvSpPr>
        <p:spPr/>
        <p:txBody>
          <a:bodyPr/>
          <a:lstStyle/>
          <a:p>
            <a:pPr marL="3175" indent="-3175">
              <a:buFont typeface="Arial" pitchFamily="34" charset="0"/>
              <a:buNone/>
              <a:defRPr/>
            </a:pPr>
            <a:r>
              <a:rPr lang="en-US" sz="2800" dirty="0"/>
              <a:t>OPUS Projects offers Web-based access to simple visualization, management and processing tools for multiple marks and multiple occupations. Some of its advantages include:</a:t>
            </a:r>
          </a:p>
          <a:p>
            <a:pPr marL="285750" indent="-285750">
              <a:buFont typeface="Arial" pitchFamily="34" charset="0"/>
              <a:buChar char="•"/>
              <a:defRPr/>
            </a:pPr>
            <a:r>
              <a:rPr lang="en-US" sz="2800" dirty="0"/>
              <a:t>Data uploading through OPUS.</a:t>
            </a:r>
          </a:p>
          <a:p>
            <a:pPr marL="285750" indent="-285750">
              <a:buFont typeface="Arial" pitchFamily="34" charset="0"/>
              <a:buChar char="•"/>
              <a:defRPr/>
            </a:pPr>
            <a:r>
              <a:rPr lang="en-US" sz="2800" dirty="0"/>
              <a:t>Processing using the PAGES software.</a:t>
            </a:r>
          </a:p>
          <a:p>
            <a:pPr marL="285750" indent="-285750">
              <a:buFont typeface="Arial" pitchFamily="34" charset="0"/>
              <a:buChar char="•"/>
              <a:defRPr/>
            </a:pPr>
            <a:r>
              <a:rPr lang="en-US" sz="2800" dirty="0"/>
              <a:t>Graphical visualization and management aids.</a:t>
            </a:r>
          </a:p>
          <a:p>
            <a:pPr marL="285750" indent="-285750">
              <a:buFont typeface="Arial" pitchFamily="34" charset="0"/>
              <a:buChar char="•"/>
              <a:defRPr/>
            </a:pPr>
            <a:r>
              <a:rPr lang="en-US" sz="2800" dirty="0"/>
              <a:t>Limited support of </a:t>
            </a:r>
            <a:r>
              <a:rPr lang="en-US" sz="2800" dirty="0" err="1"/>
              <a:t>bluebooking</a:t>
            </a:r>
            <a:r>
              <a:rPr lang="en-US" sz="2800" dirty="0"/>
              <a:t>.</a:t>
            </a:r>
          </a:p>
        </p:txBody>
      </p:sp>
      <p:sp>
        <p:nvSpPr>
          <p:cNvPr id="17" name="Date Placeholder 16"/>
          <p:cNvSpPr>
            <a:spLocks noGrp="1"/>
          </p:cNvSpPr>
          <p:nvPr>
            <p:ph type="dt" sz="quarter" idx="10"/>
          </p:nvPr>
        </p:nvSpPr>
        <p:spPr/>
        <p:txBody>
          <a:bodyPr/>
          <a:lstStyle/>
          <a:p>
            <a:pPr>
              <a:defRPr/>
            </a:pPr>
            <a:r>
              <a:rPr lang="en-US" dirty="0"/>
              <a:t>2013-08-07</a:t>
            </a:r>
          </a:p>
        </p:txBody>
      </p:sp>
      <p:sp>
        <p:nvSpPr>
          <p:cNvPr id="18" name="Slide Number Placeholder 17"/>
          <p:cNvSpPr>
            <a:spLocks noGrp="1"/>
          </p:cNvSpPr>
          <p:nvPr>
            <p:ph type="sldNum" sz="quarter" idx="12"/>
          </p:nvPr>
        </p:nvSpPr>
        <p:spPr/>
        <p:txBody>
          <a:bodyPr/>
          <a:lstStyle/>
          <a:p>
            <a:pPr>
              <a:defRPr/>
            </a:pPr>
            <a:fld id="{B9BD691A-793A-45E2-90D1-FF5E1AE229B4}" type="slidenum">
              <a:rPr lang="en-US" smtClean="0"/>
              <a:pPr>
                <a:defRPr/>
              </a:pPr>
              <a:t>15</a:t>
            </a:fld>
            <a:endParaRPr lang="en-US"/>
          </a:p>
        </p:txBody>
      </p:sp>
      <p:sp>
        <p:nvSpPr>
          <p:cNvPr id="19" name="Footer Placeholder 18"/>
          <p:cNvSpPr>
            <a:spLocks noGrp="1"/>
          </p:cNvSpPr>
          <p:nvPr>
            <p:ph type="ftr" sz="quarter" idx="11"/>
          </p:nvPr>
        </p:nvSpPr>
        <p:spPr/>
        <p:txBody>
          <a:bodyPr/>
          <a:lstStyle/>
          <a:p>
            <a:pPr>
              <a:defRPr/>
            </a:pPr>
            <a:r>
              <a:rPr lang="en-US"/>
              <a:t>Introduction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8" name="Title 1"/>
          <p:cNvSpPr>
            <a:spLocks noGrp="1"/>
          </p:cNvSpPr>
          <p:nvPr>
            <p:ph type="title"/>
          </p:nvPr>
        </p:nvSpPr>
        <p:spPr/>
        <p:txBody>
          <a:bodyPr/>
          <a:lstStyle/>
          <a:p>
            <a:pPr eaLnBrk="1" hangingPunct="1"/>
            <a:r>
              <a:rPr lang="en-US" sz="4000" dirty="0"/>
              <a:t>Why complicate OPUS?</a:t>
            </a:r>
          </a:p>
        </p:txBody>
      </p:sp>
      <p:sp>
        <p:nvSpPr>
          <p:cNvPr id="4" name="Date Placeholder 3"/>
          <p:cNvSpPr>
            <a:spLocks noGrp="1"/>
          </p:cNvSpPr>
          <p:nvPr>
            <p:ph type="dt" sz="quarter" idx="10"/>
          </p:nvPr>
        </p:nvSpPr>
        <p:spPr/>
        <p:txBody>
          <a:bodyPr/>
          <a:lstStyle/>
          <a:p>
            <a:pPr>
              <a:defRPr/>
            </a:pPr>
            <a:r>
              <a:rPr lang="en-US" dirty="0"/>
              <a:t>2013-08-07</a:t>
            </a:r>
          </a:p>
        </p:txBody>
      </p:sp>
      <p:sp>
        <p:nvSpPr>
          <p:cNvPr id="5" name="Footer Placeholder 4"/>
          <p:cNvSpPr>
            <a:spLocks noGrp="1"/>
          </p:cNvSpPr>
          <p:nvPr>
            <p:ph type="ftr" sz="quarter" idx="11"/>
          </p:nvPr>
        </p:nvSpPr>
        <p:spPr/>
        <p:txBody>
          <a:bodyPr/>
          <a:lstStyle/>
          <a:p>
            <a:pPr>
              <a:defRPr/>
            </a:pPr>
            <a:r>
              <a:rPr lang="en-US" dirty="0"/>
              <a:t>Introduction</a:t>
            </a:r>
          </a:p>
        </p:txBody>
      </p:sp>
      <p:sp>
        <p:nvSpPr>
          <p:cNvPr id="6" name="Slide Number Placeholder 5"/>
          <p:cNvSpPr>
            <a:spLocks noGrp="1"/>
          </p:cNvSpPr>
          <p:nvPr>
            <p:ph type="sldNum" sz="quarter" idx="12"/>
          </p:nvPr>
        </p:nvSpPr>
        <p:spPr/>
        <p:txBody>
          <a:bodyPr/>
          <a:lstStyle/>
          <a:p>
            <a:pPr>
              <a:defRPr/>
            </a:pPr>
            <a:fld id="{816388F0-F641-417E-83A2-6816ADB68A8F}" type="slidenum">
              <a:rPr lang="en-US" smtClean="0"/>
              <a:pPr>
                <a:defRPr/>
              </a:pPr>
              <a:t>16</a:t>
            </a:fld>
            <a:endParaRPr lang="en-US"/>
          </a:p>
        </p:txBody>
      </p:sp>
      <p:grpSp>
        <p:nvGrpSpPr>
          <p:cNvPr id="2" name="Group 13"/>
          <p:cNvGrpSpPr/>
          <p:nvPr/>
        </p:nvGrpSpPr>
        <p:grpSpPr>
          <a:xfrm>
            <a:off x="2066306" y="2125686"/>
            <a:ext cx="2303816" cy="1674437"/>
            <a:chOff x="1983151" y="2776188"/>
            <a:chExt cx="2345619" cy="1652693"/>
          </a:xfrm>
          <a:solidFill>
            <a:schemeClr val="bg1">
              <a:lumMod val="50000"/>
            </a:schemeClr>
          </a:solidFill>
        </p:grpSpPr>
        <p:sp>
          <p:nvSpPr>
            <p:cNvPr id="7" name="Oval 6"/>
            <p:cNvSpPr/>
            <p:nvPr/>
          </p:nvSpPr>
          <p:spPr>
            <a:xfrm>
              <a:off x="2587694" y="4001369"/>
              <a:ext cx="475493" cy="427512"/>
            </a:xfrm>
            <a:prstGeom prst="ellipse">
              <a:avLst/>
            </a:prstGeom>
            <a:grp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cxnSp>
          <p:nvCxnSpPr>
            <p:cNvPr id="9" name="Straight Arrow Connector 8"/>
            <p:cNvCxnSpPr/>
            <p:nvPr/>
          </p:nvCxnSpPr>
          <p:spPr>
            <a:xfrm rot="5400000">
              <a:off x="3096966" y="2786822"/>
              <a:ext cx="1242437" cy="1221170"/>
            </a:xfrm>
            <a:prstGeom prst="straightConnector1">
              <a:avLst/>
            </a:prstGeom>
            <a:grpFill/>
            <a:ln>
              <a:solidFill>
                <a:schemeClr val="bg1">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rot="16200000" flipH="1">
              <a:off x="1915835" y="3359227"/>
              <a:ext cx="714993" cy="580362"/>
            </a:xfrm>
            <a:prstGeom prst="straightConnector1">
              <a:avLst/>
            </a:prstGeom>
            <a:grpFill/>
            <a:ln>
              <a:solidFill>
                <a:schemeClr val="bg1">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rot="5400000">
              <a:off x="2294793" y="3414042"/>
              <a:ext cx="1043273" cy="1979"/>
            </a:xfrm>
            <a:prstGeom prst="straightConnector1">
              <a:avLst/>
            </a:prstGeom>
            <a:grpFill/>
            <a:ln>
              <a:solidFill>
                <a:schemeClr val="bg1">
                  <a:lumMod val="50000"/>
                </a:schemeClr>
              </a:solidFill>
              <a:tailEnd type="arrow"/>
            </a:ln>
          </p:spPr>
          <p:style>
            <a:lnRef idx="1">
              <a:schemeClr val="accent1"/>
            </a:lnRef>
            <a:fillRef idx="0">
              <a:schemeClr val="accent1"/>
            </a:fillRef>
            <a:effectRef idx="0">
              <a:schemeClr val="accent1"/>
            </a:effectRef>
            <a:fontRef idx="minor">
              <a:schemeClr val="tx1"/>
            </a:fontRef>
          </p:style>
        </p:cxnSp>
      </p:grpSp>
      <p:grpSp>
        <p:nvGrpSpPr>
          <p:cNvPr id="8" name="Group 14"/>
          <p:cNvGrpSpPr/>
          <p:nvPr/>
        </p:nvGrpSpPr>
        <p:grpSpPr>
          <a:xfrm>
            <a:off x="4381996" y="2018804"/>
            <a:ext cx="3550721" cy="1769442"/>
            <a:chOff x="1082387" y="2682416"/>
            <a:chExt cx="3615148" cy="1746465"/>
          </a:xfrm>
          <a:solidFill>
            <a:schemeClr val="bg1">
              <a:lumMod val="50000"/>
            </a:schemeClr>
          </a:solidFill>
        </p:grpSpPr>
        <p:sp>
          <p:nvSpPr>
            <p:cNvPr id="16" name="Oval 15"/>
            <p:cNvSpPr/>
            <p:nvPr/>
          </p:nvSpPr>
          <p:spPr>
            <a:xfrm>
              <a:off x="2577591" y="4001369"/>
              <a:ext cx="451414" cy="427512"/>
            </a:xfrm>
            <a:prstGeom prst="ellipse">
              <a:avLst/>
            </a:prstGeom>
            <a:grp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cxnSp>
          <p:nvCxnSpPr>
            <p:cNvPr id="17" name="Straight Arrow Connector 16"/>
            <p:cNvCxnSpPr/>
            <p:nvPr/>
          </p:nvCxnSpPr>
          <p:spPr>
            <a:xfrm rot="10800000" flipV="1">
              <a:off x="3077367" y="2682416"/>
              <a:ext cx="1620168" cy="1371372"/>
            </a:xfrm>
            <a:prstGeom prst="straightConnector1">
              <a:avLst/>
            </a:prstGeom>
            <a:grpFill/>
            <a:ln>
              <a:solidFill>
                <a:schemeClr val="bg1">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a:off x="1082387" y="2811350"/>
              <a:ext cx="1487169" cy="1242437"/>
            </a:xfrm>
            <a:prstGeom prst="straightConnector1">
              <a:avLst/>
            </a:prstGeom>
            <a:grpFill/>
            <a:ln>
              <a:solidFill>
                <a:schemeClr val="bg1">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rot="16200000" flipH="1">
              <a:off x="2532049" y="3653283"/>
              <a:ext cx="562711" cy="4069"/>
            </a:xfrm>
            <a:prstGeom prst="straightConnector1">
              <a:avLst/>
            </a:prstGeom>
            <a:grpFill/>
            <a:ln>
              <a:solidFill>
                <a:schemeClr val="bg1">
                  <a:lumMod val="50000"/>
                </a:schemeClr>
              </a:solidFill>
              <a:tailEnd type="arrow"/>
            </a:ln>
          </p:spPr>
          <p:style>
            <a:lnRef idx="1">
              <a:schemeClr val="accent1"/>
            </a:lnRef>
            <a:fillRef idx="0">
              <a:schemeClr val="accent1"/>
            </a:fillRef>
            <a:effectRef idx="0">
              <a:schemeClr val="accent1"/>
            </a:effectRef>
            <a:fontRef idx="minor">
              <a:schemeClr val="tx1"/>
            </a:fontRef>
          </p:style>
        </p:cxnSp>
      </p:grpSp>
      <p:sp>
        <p:nvSpPr>
          <p:cNvPr id="82" name="TextBox 81"/>
          <p:cNvSpPr txBox="1"/>
          <p:nvPr/>
        </p:nvSpPr>
        <p:spPr>
          <a:xfrm>
            <a:off x="435038" y="3119438"/>
            <a:ext cx="2143125" cy="369887"/>
          </a:xfrm>
          <a:prstGeom prst="rect">
            <a:avLst/>
          </a:prstGeom>
          <a:noFill/>
          <a:ln>
            <a:noFill/>
          </a:ln>
        </p:spPr>
        <p:txBody>
          <a:bodyPr wrap="none">
            <a:spAutoFit/>
          </a:bodyPr>
          <a:lstStyle/>
          <a:p>
            <a:pPr>
              <a:defRPr/>
            </a:pPr>
            <a:r>
              <a:rPr lang="en-US" dirty="0">
                <a:solidFill>
                  <a:schemeClr val="bg1">
                    <a:lumMod val="50000"/>
                  </a:schemeClr>
                </a:solidFill>
              </a:rPr>
              <a:t>solution HATFIELD</a:t>
            </a:r>
          </a:p>
        </p:txBody>
      </p:sp>
      <p:sp>
        <p:nvSpPr>
          <p:cNvPr id="83" name="TextBox 82"/>
          <p:cNvSpPr txBox="1"/>
          <p:nvPr/>
        </p:nvSpPr>
        <p:spPr>
          <a:xfrm>
            <a:off x="6478463" y="3117850"/>
            <a:ext cx="1901825" cy="368300"/>
          </a:xfrm>
          <a:prstGeom prst="rect">
            <a:avLst/>
          </a:prstGeom>
          <a:noFill/>
          <a:ln>
            <a:noFill/>
          </a:ln>
        </p:spPr>
        <p:txBody>
          <a:bodyPr wrap="none">
            <a:spAutoFit/>
          </a:bodyPr>
          <a:lstStyle/>
          <a:p>
            <a:pPr>
              <a:defRPr/>
            </a:pPr>
            <a:r>
              <a:rPr lang="en-US" dirty="0">
                <a:solidFill>
                  <a:schemeClr val="bg1">
                    <a:lumMod val="50000"/>
                  </a:schemeClr>
                </a:solidFill>
              </a:rPr>
              <a:t>solution MCCOY</a:t>
            </a:r>
          </a:p>
        </p:txBody>
      </p:sp>
      <p:grpSp>
        <p:nvGrpSpPr>
          <p:cNvPr id="61" name="Group 60"/>
          <p:cNvGrpSpPr/>
          <p:nvPr/>
        </p:nvGrpSpPr>
        <p:grpSpPr>
          <a:xfrm>
            <a:off x="1921827" y="1109354"/>
            <a:ext cx="5074207" cy="461665"/>
            <a:chOff x="1921827" y="1109354"/>
            <a:chExt cx="5074207" cy="461665"/>
          </a:xfrm>
        </p:grpSpPr>
        <p:grpSp>
          <p:nvGrpSpPr>
            <p:cNvPr id="58" name="Group 57"/>
            <p:cNvGrpSpPr/>
            <p:nvPr/>
          </p:nvGrpSpPr>
          <p:grpSpPr>
            <a:xfrm>
              <a:off x="1921827" y="1109354"/>
              <a:ext cx="1112788" cy="461665"/>
              <a:chOff x="568040" y="1140031"/>
              <a:chExt cx="1112788" cy="461665"/>
            </a:xfrm>
          </p:grpSpPr>
          <p:sp>
            <p:nvSpPr>
              <p:cNvPr id="46" name="Oval 45"/>
              <p:cNvSpPr/>
              <p:nvPr/>
            </p:nvSpPr>
            <p:spPr>
              <a:xfrm>
                <a:off x="568040" y="1269922"/>
                <a:ext cx="190006" cy="201882"/>
              </a:xfrm>
              <a:prstGeom prst="ellipse">
                <a:avLst/>
              </a:prstGeom>
              <a:solidFill>
                <a:schemeClr val="tx1">
                  <a:lumMod val="50000"/>
                  <a:lumOff val="50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TextBox 53"/>
              <p:cNvSpPr txBox="1"/>
              <p:nvPr/>
            </p:nvSpPr>
            <p:spPr>
              <a:xfrm>
                <a:off x="795649" y="1140031"/>
                <a:ext cx="885179" cy="461665"/>
              </a:xfrm>
              <a:prstGeom prst="rect">
                <a:avLst/>
              </a:prstGeom>
              <a:noFill/>
            </p:spPr>
            <p:txBody>
              <a:bodyPr wrap="none" rtlCol="0">
                <a:spAutoFit/>
              </a:bodyPr>
              <a:lstStyle/>
              <a:p>
                <a:r>
                  <a:rPr lang="en-US" sz="2400" dirty="0">
                    <a:solidFill>
                      <a:schemeClr val="tx1">
                        <a:lumMod val="50000"/>
                        <a:lumOff val="50000"/>
                      </a:schemeClr>
                    </a:solidFill>
                    <a:latin typeface="+mn-lt"/>
                  </a:rPr>
                  <a:t>OPUS</a:t>
                </a:r>
              </a:p>
            </p:txBody>
          </p:sp>
        </p:grpSp>
        <p:grpSp>
          <p:nvGrpSpPr>
            <p:cNvPr id="59" name="Group 58"/>
            <p:cNvGrpSpPr/>
            <p:nvPr/>
          </p:nvGrpSpPr>
          <p:grpSpPr>
            <a:xfrm>
              <a:off x="3418121" y="1109354"/>
              <a:ext cx="1342017" cy="461665"/>
              <a:chOff x="568040" y="1909948"/>
              <a:chExt cx="1342017" cy="461665"/>
            </a:xfrm>
          </p:grpSpPr>
          <p:sp>
            <p:nvSpPr>
              <p:cNvPr id="47" name="Diamond 46"/>
              <p:cNvSpPr/>
              <p:nvPr/>
            </p:nvSpPr>
            <p:spPr>
              <a:xfrm>
                <a:off x="568040" y="2039839"/>
                <a:ext cx="190006" cy="201882"/>
              </a:xfrm>
              <a:prstGeom prst="diamond">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TextBox 55"/>
              <p:cNvSpPr txBox="1"/>
              <p:nvPr/>
            </p:nvSpPr>
            <p:spPr>
              <a:xfrm>
                <a:off x="795649" y="1909948"/>
                <a:ext cx="1114408" cy="461665"/>
              </a:xfrm>
              <a:prstGeom prst="rect">
                <a:avLst/>
              </a:prstGeom>
              <a:noFill/>
            </p:spPr>
            <p:txBody>
              <a:bodyPr wrap="none" rtlCol="0">
                <a:spAutoFit/>
              </a:bodyPr>
              <a:lstStyle/>
              <a:p>
                <a:r>
                  <a:rPr lang="en-US" sz="2400" dirty="0">
                    <a:solidFill>
                      <a:schemeClr val="tx2"/>
                    </a:solidFill>
                    <a:latin typeface="+mn-lt"/>
                  </a:rPr>
                  <a:t>Session</a:t>
                </a:r>
              </a:p>
            </p:txBody>
          </p:sp>
        </p:grpSp>
        <p:grpSp>
          <p:nvGrpSpPr>
            <p:cNvPr id="60" name="Group 59"/>
            <p:cNvGrpSpPr/>
            <p:nvPr/>
          </p:nvGrpSpPr>
          <p:grpSpPr>
            <a:xfrm>
              <a:off x="5128168" y="1109354"/>
              <a:ext cx="1867866" cy="461665"/>
              <a:chOff x="568040" y="2739241"/>
              <a:chExt cx="1867866" cy="461665"/>
            </a:xfrm>
          </p:grpSpPr>
          <p:sp>
            <p:nvSpPr>
              <p:cNvPr id="48" name="Rectangle 47"/>
              <p:cNvSpPr/>
              <p:nvPr/>
            </p:nvSpPr>
            <p:spPr>
              <a:xfrm>
                <a:off x="568040" y="2869132"/>
                <a:ext cx="190006" cy="201882"/>
              </a:xfrm>
              <a:prstGeom prst="rect">
                <a:avLst/>
              </a:prstGeom>
              <a:solidFill>
                <a:srgbClr val="00C000"/>
              </a:solidFill>
              <a:ln>
                <a:solidFill>
                  <a:srgbClr val="00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TextBox 56"/>
              <p:cNvSpPr txBox="1"/>
              <p:nvPr/>
            </p:nvSpPr>
            <p:spPr>
              <a:xfrm>
                <a:off x="795649" y="2739241"/>
                <a:ext cx="1640257" cy="461665"/>
              </a:xfrm>
              <a:prstGeom prst="rect">
                <a:avLst/>
              </a:prstGeom>
              <a:noFill/>
            </p:spPr>
            <p:txBody>
              <a:bodyPr wrap="none" rtlCol="0">
                <a:spAutoFit/>
              </a:bodyPr>
              <a:lstStyle/>
              <a:p>
                <a:r>
                  <a:rPr lang="en-US" sz="2400" dirty="0">
                    <a:solidFill>
                      <a:srgbClr val="00C000"/>
                    </a:solidFill>
                    <a:latin typeface="+mn-lt"/>
                  </a:rPr>
                  <a:t>Adjustment</a:t>
                </a:r>
              </a:p>
            </p:txBody>
          </p:sp>
        </p:grpSp>
      </p:grpSp>
      <p:sp>
        <p:nvSpPr>
          <p:cNvPr id="62" name="TextBox 61"/>
          <p:cNvSpPr txBox="1"/>
          <p:nvPr/>
        </p:nvSpPr>
        <p:spPr>
          <a:xfrm>
            <a:off x="1389413" y="2339439"/>
            <a:ext cx="979755" cy="369332"/>
          </a:xfrm>
          <a:prstGeom prst="rect">
            <a:avLst/>
          </a:prstGeom>
          <a:noFill/>
        </p:spPr>
        <p:txBody>
          <a:bodyPr wrap="none" rtlCol="0">
            <a:spAutoFit/>
          </a:bodyPr>
          <a:lstStyle/>
          <a:p>
            <a:r>
              <a:rPr lang="en-US" dirty="0"/>
              <a:t>CORS1</a:t>
            </a:r>
          </a:p>
        </p:txBody>
      </p:sp>
      <p:sp>
        <p:nvSpPr>
          <p:cNvPr id="84" name="TextBox 83"/>
          <p:cNvSpPr txBox="1"/>
          <p:nvPr/>
        </p:nvSpPr>
        <p:spPr>
          <a:xfrm>
            <a:off x="2373086" y="1957450"/>
            <a:ext cx="979755" cy="369332"/>
          </a:xfrm>
          <a:prstGeom prst="rect">
            <a:avLst/>
          </a:prstGeom>
          <a:noFill/>
        </p:spPr>
        <p:txBody>
          <a:bodyPr wrap="none" rtlCol="0">
            <a:spAutoFit/>
          </a:bodyPr>
          <a:lstStyle/>
          <a:p>
            <a:r>
              <a:rPr lang="en-US" dirty="0"/>
              <a:t>CORS2</a:t>
            </a:r>
          </a:p>
        </p:txBody>
      </p:sp>
      <p:sp>
        <p:nvSpPr>
          <p:cNvPr id="85" name="TextBox 84"/>
          <p:cNvSpPr txBox="1"/>
          <p:nvPr/>
        </p:nvSpPr>
        <p:spPr>
          <a:xfrm>
            <a:off x="3879273" y="1824843"/>
            <a:ext cx="979755" cy="369332"/>
          </a:xfrm>
          <a:prstGeom prst="rect">
            <a:avLst/>
          </a:prstGeom>
          <a:noFill/>
        </p:spPr>
        <p:txBody>
          <a:bodyPr wrap="none" rtlCol="0">
            <a:spAutoFit/>
          </a:bodyPr>
          <a:lstStyle/>
          <a:p>
            <a:r>
              <a:rPr lang="en-US" dirty="0"/>
              <a:t>CORS3</a:t>
            </a:r>
          </a:p>
        </p:txBody>
      </p:sp>
      <p:sp>
        <p:nvSpPr>
          <p:cNvPr id="86" name="TextBox 85"/>
          <p:cNvSpPr txBox="1"/>
          <p:nvPr/>
        </p:nvSpPr>
        <p:spPr>
          <a:xfrm>
            <a:off x="5587341" y="2404755"/>
            <a:ext cx="979755" cy="369332"/>
          </a:xfrm>
          <a:prstGeom prst="rect">
            <a:avLst/>
          </a:prstGeom>
          <a:noFill/>
        </p:spPr>
        <p:txBody>
          <a:bodyPr wrap="none" rtlCol="0">
            <a:spAutoFit/>
          </a:bodyPr>
          <a:lstStyle/>
          <a:p>
            <a:r>
              <a:rPr lang="en-US" dirty="0"/>
              <a:t>CORS4</a:t>
            </a:r>
          </a:p>
        </p:txBody>
      </p:sp>
      <p:sp>
        <p:nvSpPr>
          <p:cNvPr id="87" name="TextBox 86"/>
          <p:cNvSpPr txBox="1"/>
          <p:nvPr/>
        </p:nvSpPr>
        <p:spPr>
          <a:xfrm>
            <a:off x="7521040" y="1737757"/>
            <a:ext cx="979755" cy="369332"/>
          </a:xfrm>
          <a:prstGeom prst="rect">
            <a:avLst/>
          </a:prstGeom>
          <a:noFill/>
        </p:spPr>
        <p:txBody>
          <a:bodyPr wrap="none" rtlCol="0">
            <a:spAutoFit/>
          </a:bodyPr>
          <a:lstStyle/>
          <a:p>
            <a:r>
              <a:rPr lang="en-US" dirty="0"/>
              <a:t>CORS5</a:t>
            </a:r>
          </a:p>
        </p:txBody>
      </p:sp>
    </p:spTree>
    <p:extLst>
      <p:ext uri="{BB962C8B-B14F-4D97-AF65-F5344CB8AC3E}">
        <p14:creationId xmlns:p14="http://schemas.microsoft.com/office/powerpoint/2010/main" val="234531091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8" name="Title 1"/>
          <p:cNvSpPr>
            <a:spLocks noGrp="1"/>
          </p:cNvSpPr>
          <p:nvPr>
            <p:ph type="title"/>
          </p:nvPr>
        </p:nvSpPr>
        <p:spPr/>
        <p:txBody>
          <a:bodyPr/>
          <a:lstStyle/>
          <a:p>
            <a:pPr eaLnBrk="1" hangingPunct="1"/>
            <a:r>
              <a:rPr lang="en-US" sz="4000" dirty="0"/>
              <a:t>Why complicate OPUS?</a:t>
            </a:r>
          </a:p>
        </p:txBody>
      </p:sp>
      <p:sp>
        <p:nvSpPr>
          <p:cNvPr id="4" name="Date Placeholder 3"/>
          <p:cNvSpPr>
            <a:spLocks noGrp="1"/>
          </p:cNvSpPr>
          <p:nvPr>
            <p:ph type="dt" sz="quarter" idx="10"/>
          </p:nvPr>
        </p:nvSpPr>
        <p:spPr/>
        <p:txBody>
          <a:bodyPr/>
          <a:lstStyle/>
          <a:p>
            <a:pPr>
              <a:defRPr/>
            </a:pPr>
            <a:r>
              <a:rPr lang="en-US" dirty="0"/>
              <a:t>2013-08-07</a:t>
            </a:r>
          </a:p>
        </p:txBody>
      </p:sp>
      <p:sp>
        <p:nvSpPr>
          <p:cNvPr id="5" name="Footer Placeholder 4"/>
          <p:cNvSpPr>
            <a:spLocks noGrp="1"/>
          </p:cNvSpPr>
          <p:nvPr>
            <p:ph type="ftr" sz="quarter" idx="11"/>
          </p:nvPr>
        </p:nvSpPr>
        <p:spPr/>
        <p:txBody>
          <a:bodyPr/>
          <a:lstStyle/>
          <a:p>
            <a:pPr>
              <a:defRPr/>
            </a:pPr>
            <a:r>
              <a:rPr lang="en-US" dirty="0"/>
              <a:t>Introduction</a:t>
            </a:r>
          </a:p>
        </p:txBody>
      </p:sp>
      <p:sp>
        <p:nvSpPr>
          <p:cNvPr id="6" name="Slide Number Placeholder 5"/>
          <p:cNvSpPr>
            <a:spLocks noGrp="1"/>
          </p:cNvSpPr>
          <p:nvPr>
            <p:ph type="sldNum" sz="quarter" idx="12"/>
          </p:nvPr>
        </p:nvSpPr>
        <p:spPr/>
        <p:txBody>
          <a:bodyPr/>
          <a:lstStyle/>
          <a:p>
            <a:pPr>
              <a:defRPr/>
            </a:pPr>
            <a:fld id="{816388F0-F641-417E-83A2-6816ADB68A8F}" type="slidenum">
              <a:rPr lang="en-US" smtClean="0"/>
              <a:pPr>
                <a:defRPr/>
              </a:pPr>
              <a:t>17</a:t>
            </a:fld>
            <a:endParaRPr lang="en-US"/>
          </a:p>
        </p:txBody>
      </p:sp>
      <p:grpSp>
        <p:nvGrpSpPr>
          <p:cNvPr id="2" name="Group 13"/>
          <p:cNvGrpSpPr/>
          <p:nvPr/>
        </p:nvGrpSpPr>
        <p:grpSpPr>
          <a:xfrm>
            <a:off x="2066306" y="2125686"/>
            <a:ext cx="2303816" cy="1674437"/>
            <a:chOff x="1983151" y="2776188"/>
            <a:chExt cx="2345619" cy="1652693"/>
          </a:xfrm>
          <a:solidFill>
            <a:schemeClr val="bg1">
              <a:lumMod val="50000"/>
            </a:schemeClr>
          </a:solidFill>
        </p:grpSpPr>
        <p:sp>
          <p:nvSpPr>
            <p:cNvPr id="7" name="Oval 6"/>
            <p:cNvSpPr/>
            <p:nvPr/>
          </p:nvSpPr>
          <p:spPr>
            <a:xfrm>
              <a:off x="2587694" y="4001369"/>
              <a:ext cx="475493" cy="427512"/>
            </a:xfrm>
            <a:prstGeom prst="ellipse">
              <a:avLst/>
            </a:prstGeom>
            <a:grp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cxnSp>
          <p:nvCxnSpPr>
            <p:cNvPr id="9" name="Straight Arrow Connector 8"/>
            <p:cNvCxnSpPr/>
            <p:nvPr/>
          </p:nvCxnSpPr>
          <p:spPr>
            <a:xfrm rot="5400000">
              <a:off x="3096966" y="2786822"/>
              <a:ext cx="1242437" cy="1221170"/>
            </a:xfrm>
            <a:prstGeom prst="straightConnector1">
              <a:avLst/>
            </a:prstGeom>
            <a:grpFill/>
            <a:ln>
              <a:solidFill>
                <a:schemeClr val="bg1">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rot="16200000" flipH="1">
              <a:off x="1915835" y="3359227"/>
              <a:ext cx="714993" cy="580362"/>
            </a:xfrm>
            <a:prstGeom prst="straightConnector1">
              <a:avLst/>
            </a:prstGeom>
            <a:grpFill/>
            <a:ln>
              <a:solidFill>
                <a:schemeClr val="bg1">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rot="5400000">
              <a:off x="2294793" y="3414042"/>
              <a:ext cx="1043273" cy="1979"/>
            </a:xfrm>
            <a:prstGeom prst="straightConnector1">
              <a:avLst/>
            </a:prstGeom>
            <a:grpFill/>
            <a:ln>
              <a:solidFill>
                <a:schemeClr val="bg1">
                  <a:lumMod val="50000"/>
                </a:schemeClr>
              </a:solidFill>
              <a:tailEnd type="arrow"/>
            </a:ln>
          </p:spPr>
          <p:style>
            <a:lnRef idx="1">
              <a:schemeClr val="accent1"/>
            </a:lnRef>
            <a:fillRef idx="0">
              <a:schemeClr val="accent1"/>
            </a:fillRef>
            <a:effectRef idx="0">
              <a:schemeClr val="accent1"/>
            </a:effectRef>
            <a:fontRef idx="minor">
              <a:schemeClr val="tx1"/>
            </a:fontRef>
          </p:style>
        </p:cxnSp>
      </p:grpSp>
      <p:grpSp>
        <p:nvGrpSpPr>
          <p:cNvPr id="3" name="Group 14"/>
          <p:cNvGrpSpPr/>
          <p:nvPr/>
        </p:nvGrpSpPr>
        <p:grpSpPr>
          <a:xfrm>
            <a:off x="4381996" y="2018804"/>
            <a:ext cx="3550721" cy="1769442"/>
            <a:chOff x="1082387" y="2682416"/>
            <a:chExt cx="3615148" cy="1746465"/>
          </a:xfrm>
          <a:solidFill>
            <a:schemeClr val="bg1">
              <a:lumMod val="50000"/>
            </a:schemeClr>
          </a:solidFill>
        </p:grpSpPr>
        <p:sp>
          <p:nvSpPr>
            <p:cNvPr id="16" name="Oval 15"/>
            <p:cNvSpPr/>
            <p:nvPr/>
          </p:nvSpPr>
          <p:spPr>
            <a:xfrm>
              <a:off x="2577591" y="4001369"/>
              <a:ext cx="451414" cy="427512"/>
            </a:xfrm>
            <a:prstGeom prst="ellipse">
              <a:avLst/>
            </a:prstGeom>
            <a:grp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cxnSp>
          <p:nvCxnSpPr>
            <p:cNvPr id="17" name="Straight Arrow Connector 16"/>
            <p:cNvCxnSpPr/>
            <p:nvPr/>
          </p:nvCxnSpPr>
          <p:spPr>
            <a:xfrm rot="10800000" flipV="1">
              <a:off x="3077367" y="2682416"/>
              <a:ext cx="1620168" cy="1371372"/>
            </a:xfrm>
            <a:prstGeom prst="straightConnector1">
              <a:avLst/>
            </a:prstGeom>
            <a:grpFill/>
            <a:ln>
              <a:solidFill>
                <a:schemeClr val="bg1">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a:off x="1082387" y="2811350"/>
              <a:ext cx="1487169" cy="1242437"/>
            </a:xfrm>
            <a:prstGeom prst="straightConnector1">
              <a:avLst/>
            </a:prstGeom>
            <a:grpFill/>
            <a:ln>
              <a:solidFill>
                <a:schemeClr val="bg1">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rot="16200000" flipH="1">
              <a:off x="2532049" y="3653283"/>
              <a:ext cx="562711" cy="4069"/>
            </a:xfrm>
            <a:prstGeom prst="straightConnector1">
              <a:avLst/>
            </a:prstGeom>
            <a:grpFill/>
            <a:ln>
              <a:solidFill>
                <a:schemeClr val="bg1">
                  <a:lumMod val="50000"/>
                </a:schemeClr>
              </a:solidFill>
              <a:tailEnd type="arrow"/>
            </a:ln>
          </p:spPr>
          <p:style>
            <a:lnRef idx="1">
              <a:schemeClr val="accent1"/>
            </a:lnRef>
            <a:fillRef idx="0">
              <a:schemeClr val="accent1"/>
            </a:fillRef>
            <a:effectRef idx="0">
              <a:schemeClr val="accent1"/>
            </a:effectRef>
            <a:fontRef idx="minor">
              <a:schemeClr val="tx1"/>
            </a:fontRef>
          </p:style>
        </p:cxnSp>
      </p:grpSp>
      <p:cxnSp>
        <p:nvCxnSpPr>
          <p:cNvPr id="21" name="Straight Arrow Connector 20"/>
          <p:cNvCxnSpPr/>
          <p:nvPr/>
        </p:nvCxnSpPr>
        <p:spPr>
          <a:xfrm flipV="1">
            <a:off x="3122613" y="3575050"/>
            <a:ext cx="2743200" cy="0"/>
          </a:xfrm>
          <a:prstGeom prst="straightConnector1">
            <a:avLst/>
          </a:prstGeom>
          <a:ln w="38100">
            <a:solidFill>
              <a:schemeClr val="tx2"/>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52" name="Diamond 51"/>
          <p:cNvSpPr/>
          <p:nvPr/>
        </p:nvSpPr>
        <p:spPr>
          <a:xfrm>
            <a:off x="2776476" y="3455223"/>
            <a:ext cx="241857" cy="264797"/>
          </a:xfrm>
          <a:prstGeom prst="diamond">
            <a:avLst/>
          </a:prstGeom>
          <a:solidFill>
            <a:schemeClr val="tx2"/>
          </a:solidFill>
          <a:ln>
            <a:solidFill>
              <a:schemeClr val="tx2"/>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a:defRPr/>
            </a:pPr>
            <a:endParaRPr lang="en-US"/>
          </a:p>
        </p:txBody>
      </p:sp>
      <p:sp>
        <p:nvSpPr>
          <p:cNvPr id="53" name="Diamond 52"/>
          <p:cNvSpPr/>
          <p:nvPr/>
        </p:nvSpPr>
        <p:spPr>
          <a:xfrm>
            <a:off x="5957064" y="3442587"/>
            <a:ext cx="241856" cy="262514"/>
          </a:xfrm>
          <a:prstGeom prst="diamond">
            <a:avLst/>
          </a:prstGeom>
          <a:solidFill>
            <a:schemeClr val="tx2"/>
          </a:solidFill>
          <a:ln>
            <a:solidFill>
              <a:schemeClr val="tx2"/>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a:defRPr/>
            </a:pPr>
            <a:endParaRPr lang="en-US"/>
          </a:p>
        </p:txBody>
      </p:sp>
      <p:sp>
        <p:nvSpPr>
          <p:cNvPr id="75" name="TextBox 74"/>
          <p:cNvSpPr txBox="1">
            <a:spLocks noChangeArrowheads="1"/>
          </p:cNvSpPr>
          <p:nvPr/>
        </p:nvSpPr>
        <p:spPr bwMode="auto">
          <a:xfrm>
            <a:off x="295275" y="3382963"/>
            <a:ext cx="1454150" cy="368300"/>
          </a:xfrm>
          <a:prstGeom prst="rect">
            <a:avLst/>
          </a:prstGeom>
          <a:noFill/>
          <a:ln w="9525">
            <a:noFill/>
            <a:miter lim="800000"/>
            <a:headEnd/>
            <a:tailEnd/>
          </a:ln>
        </p:spPr>
        <p:txBody>
          <a:bodyPr wrap="none">
            <a:spAutoFit/>
          </a:bodyPr>
          <a:lstStyle/>
          <a:p>
            <a:r>
              <a:rPr lang="en-US" dirty="0">
                <a:solidFill>
                  <a:schemeClr val="tx2"/>
                </a:solidFill>
              </a:rPr>
              <a:t>session 001</a:t>
            </a:r>
          </a:p>
        </p:txBody>
      </p:sp>
      <p:sp>
        <p:nvSpPr>
          <p:cNvPr id="82" name="TextBox 81"/>
          <p:cNvSpPr txBox="1"/>
          <p:nvPr/>
        </p:nvSpPr>
        <p:spPr>
          <a:xfrm>
            <a:off x="435038" y="3119438"/>
            <a:ext cx="2143125" cy="369887"/>
          </a:xfrm>
          <a:prstGeom prst="rect">
            <a:avLst/>
          </a:prstGeom>
          <a:noFill/>
          <a:ln>
            <a:noFill/>
          </a:ln>
        </p:spPr>
        <p:txBody>
          <a:bodyPr wrap="none">
            <a:spAutoFit/>
          </a:bodyPr>
          <a:lstStyle/>
          <a:p>
            <a:pPr>
              <a:defRPr/>
            </a:pPr>
            <a:r>
              <a:rPr lang="en-US" dirty="0">
                <a:solidFill>
                  <a:schemeClr val="bg1">
                    <a:lumMod val="50000"/>
                  </a:schemeClr>
                </a:solidFill>
              </a:rPr>
              <a:t>solution HATFIELD</a:t>
            </a:r>
          </a:p>
        </p:txBody>
      </p:sp>
      <p:sp>
        <p:nvSpPr>
          <p:cNvPr id="83" name="TextBox 82"/>
          <p:cNvSpPr txBox="1"/>
          <p:nvPr/>
        </p:nvSpPr>
        <p:spPr>
          <a:xfrm>
            <a:off x="6478463" y="3117850"/>
            <a:ext cx="1901825" cy="368300"/>
          </a:xfrm>
          <a:prstGeom prst="rect">
            <a:avLst/>
          </a:prstGeom>
          <a:noFill/>
          <a:ln>
            <a:noFill/>
          </a:ln>
        </p:spPr>
        <p:txBody>
          <a:bodyPr wrap="none">
            <a:spAutoFit/>
          </a:bodyPr>
          <a:lstStyle/>
          <a:p>
            <a:pPr>
              <a:defRPr/>
            </a:pPr>
            <a:r>
              <a:rPr lang="en-US" dirty="0">
                <a:solidFill>
                  <a:schemeClr val="bg1">
                    <a:lumMod val="50000"/>
                  </a:schemeClr>
                </a:solidFill>
              </a:rPr>
              <a:t>solution MCCOY</a:t>
            </a:r>
          </a:p>
        </p:txBody>
      </p:sp>
      <p:grpSp>
        <p:nvGrpSpPr>
          <p:cNvPr id="14" name="Group 60"/>
          <p:cNvGrpSpPr/>
          <p:nvPr/>
        </p:nvGrpSpPr>
        <p:grpSpPr>
          <a:xfrm>
            <a:off x="1921827" y="1109354"/>
            <a:ext cx="5074207" cy="461665"/>
            <a:chOff x="1921827" y="1109354"/>
            <a:chExt cx="5074207" cy="461665"/>
          </a:xfrm>
        </p:grpSpPr>
        <p:grpSp>
          <p:nvGrpSpPr>
            <p:cNvPr id="15" name="Group 57"/>
            <p:cNvGrpSpPr/>
            <p:nvPr/>
          </p:nvGrpSpPr>
          <p:grpSpPr>
            <a:xfrm>
              <a:off x="1921827" y="1109354"/>
              <a:ext cx="1112788" cy="461665"/>
              <a:chOff x="568040" y="1140031"/>
              <a:chExt cx="1112788" cy="461665"/>
            </a:xfrm>
          </p:grpSpPr>
          <p:sp>
            <p:nvSpPr>
              <p:cNvPr id="46" name="Oval 45"/>
              <p:cNvSpPr/>
              <p:nvPr/>
            </p:nvSpPr>
            <p:spPr>
              <a:xfrm>
                <a:off x="568040" y="1269922"/>
                <a:ext cx="190006" cy="201882"/>
              </a:xfrm>
              <a:prstGeom prst="ellipse">
                <a:avLst/>
              </a:prstGeom>
              <a:solidFill>
                <a:schemeClr val="tx1">
                  <a:lumMod val="50000"/>
                  <a:lumOff val="50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TextBox 53"/>
              <p:cNvSpPr txBox="1"/>
              <p:nvPr/>
            </p:nvSpPr>
            <p:spPr>
              <a:xfrm>
                <a:off x="795649" y="1140031"/>
                <a:ext cx="885179" cy="461665"/>
              </a:xfrm>
              <a:prstGeom prst="rect">
                <a:avLst/>
              </a:prstGeom>
              <a:noFill/>
            </p:spPr>
            <p:txBody>
              <a:bodyPr wrap="none" rtlCol="0">
                <a:spAutoFit/>
              </a:bodyPr>
              <a:lstStyle/>
              <a:p>
                <a:r>
                  <a:rPr lang="en-US" sz="2400" dirty="0">
                    <a:solidFill>
                      <a:schemeClr val="tx1">
                        <a:lumMod val="50000"/>
                        <a:lumOff val="50000"/>
                      </a:schemeClr>
                    </a:solidFill>
                    <a:latin typeface="+mn-lt"/>
                  </a:rPr>
                  <a:t>OPUS</a:t>
                </a:r>
              </a:p>
            </p:txBody>
          </p:sp>
        </p:grpSp>
        <p:grpSp>
          <p:nvGrpSpPr>
            <p:cNvPr id="20" name="Group 58"/>
            <p:cNvGrpSpPr/>
            <p:nvPr/>
          </p:nvGrpSpPr>
          <p:grpSpPr>
            <a:xfrm>
              <a:off x="3418121" y="1109354"/>
              <a:ext cx="1342017" cy="461665"/>
              <a:chOff x="568040" y="1909948"/>
              <a:chExt cx="1342017" cy="461665"/>
            </a:xfrm>
          </p:grpSpPr>
          <p:sp>
            <p:nvSpPr>
              <p:cNvPr id="47" name="Diamond 46"/>
              <p:cNvSpPr/>
              <p:nvPr/>
            </p:nvSpPr>
            <p:spPr>
              <a:xfrm>
                <a:off x="568040" y="2039839"/>
                <a:ext cx="190006" cy="201882"/>
              </a:xfrm>
              <a:prstGeom prst="diamond">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TextBox 55"/>
              <p:cNvSpPr txBox="1"/>
              <p:nvPr/>
            </p:nvSpPr>
            <p:spPr>
              <a:xfrm>
                <a:off x="795649" y="1909948"/>
                <a:ext cx="1114408" cy="461665"/>
              </a:xfrm>
              <a:prstGeom prst="rect">
                <a:avLst/>
              </a:prstGeom>
              <a:noFill/>
            </p:spPr>
            <p:txBody>
              <a:bodyPr wrap="none" rtlCol="0">
                <a:spAutoFit/>
              </a:bodyPr>
              <a:lstStyle/>
              <a:p>
                <a:r>
                  <a:rPr lang="en-US" sz="2400" dirty="0">
                    <a:solidFill>
                      <a:schemeClr val="tx2"/>
                    </a:solidFill>
                    <a:latin typeface="+mn-lt"/>
                  </a:rPr>
                  <a:t>Session</a:t>
                </a:r>
              </a:p>
            </p:txBody>
          </p:sp>
        </p:grpSp>
        <p:grpSp>
          <p:nvGrpSpPr>
            <p:cNvPr id="22" name="Group 59"/>
            <p:cNvGrpSpPr/>
            <p:nvPr/>
          </p:nvGrpSpPr>
          <p:grpSpPr>
            <a:xfrm>
              <a:off x="5128168" y="1109354"/>
              <a:ext cx="1867866" cy="461665"/>
              <a:chOff x="568040" y="2739241"/>
              <a:chExt cx="1867866" cy="461665"/>
            </a:xfrm>
          </p:grpSpPr>
          <p:sp>
            <p:nvSpPr>
              <p:cNvPr id="48" name="Rectangle 47"/>
              <p:cNvSpPr/>
              <p:nvPr/>
            </p:nvSpPr>
            <p:spPr>
              <a:xfrm>
                <a:off x="568040" y="2869132"/>
                <a:ext cx="190006" cy="201882"/>
              </a:xfrm>
              <a:prstGeom prst="rect">
                <a:avLst/>
              </a:prstGeom>
              <a:solidFill>
                <a:srgbClr val="00C000"/>
              </a:solidFill>
              <a:ln>
                <a:solidFill>
                  <a:srgbClr val="00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TextBox 56"/>
              <p:cNvSpPr txBox="1"/>
              <p:nvPr/>
            </p:nvSpPr>
            <p:spPr>
              <a:xfrm>
                <a:off x="795649" y="2739241"/>
                <a:ext cx="1640257" cy="461665"/>
              </a:xfrm>
              <a:prstGeom prst="rect">
                <a:avLst/>
              </a:prstGeom>
              <a:noFill/>
            </p:spPr>
            <p:txBody>
              <a:bodyPr wrap="none" rtlCol="0">
                <a:spAutoFit/>
              </a:bodyPr>
              <a:lstStyle/>
              <a:p>
                <a:r>
                  <a:rPr lang="en-US" sz="2400" dirty="0">
                    <a:solidFill>
                      <a:srgbClr val="00C000"/>
                    </a:solidFill>
                    <a:latin typeface="+mn-lt"/>
                  </a:rPr>
                  <a:t>Adjustment</a:t>
                </a:r>
              </a:p>
            </p:txBody>
          </p:sp>
        </p:grpSp>
      </p:grpSp>
      <p:sp>
        <p:nvSpPr>
          <p:cNvPr id="62" name="TextBox 61"/>
          <p:cNvSpPr txBox="1"/>
          <p:nvPr/>
        </p:nvSpPr>
        <p:spPr>
          <a:xfrm>
            <a:off x="1389413" y="2339439"/>
            <a:ext cx="979755" cy="369332"/>
          </a:xfrm>
          <a:prstGeom prst="rect">
            <a:avLst/>
          </a:prstGeom>
          <a:noFill/>
        </p:spPr>
        <p:txBody>
          <a:bodyPr wrap="none" rtlCol="0">
            <a:spAutoFit/>
          </a:bodyPr>
          <a:lstStyle/>
          <a:p>
            <a:r>
              <a:rPr lang="en-US" dirty="0"/>
              <a:t>CORS1</a:t>
            </a:r>
          </a:p>
        </p:txBody>
      </p:sp>
      <p:sp>
        <p:nvSpPr>
          <p:cNvPr id="84" name="TextBox 83"/>
          <p:cNvSpPr txBox="1"/>
          <p:nvPr/>
        </p:nvSpPr>
        <p:spPr>
          <a:xfrm>
            <a:off x="2373086" y="1957450"/>
            <a:ext cx="979755" cy="369332"/>
          </a:xfrm>
          <a:prstGeom prst="rect">
            <a:avLst/>
          </a:prstGeom>
          <a:noFill/>
        </p:spPr>
        <p:txBody>
          <a:bodyPr wrap="none" rtlCol="0">
            <a:spAutoFit/>
          </a:bodyPr>
          <a:lstStyle/>
          <a:p>
            <a:r>
              <a:rPr lang="en-US" dirty="0"/>
              <a:t>CORS2</a:t>
            </a:r>
          </a:p>
        </p:txBody>
      </p:sp>
      <p:sp>
        <p:nvSpPr>
          <p:cNvPr id="85" name="TextBox 84"/>
          <p:cNvSpPr txBox="1"/>
          <p:nvPr/>
        </p:nvSpPr>
        <p:spPr>
          <a:xfrm>
            <a:off x="3879273" y="1824843"/>
            <a:ext cx="979755" cy="369332"/>
          </a:xfrm>
          <a:prstGeom prst="rect">
            <a:avLst/>
          </a:prstGeom>
          <a:noFill/>
        </p:spPr>
        <p:txBody>
          <a:bodyPr wrap="none" rtlCol="0">
            <a:spAutoFit/>
          </a:bodyPr>
          <a:lstStyle/>
          <a:p>
            <a:r>
              <a:rPr lang="en-US" dirty="0"/>
              <a:t>CORS3</a:t>
            </a:r>
          </a:p>
        </p:txBody>
      </p:sp>
      <p:sp>
        <p:nvSpPr>
          <p:cNvPr id="86" name="TextBox 85"/>
          <p:cNvSpPr txBox="1"/>
          <p:nvPr/>
        </p:nvSpPr>
        <p:spPr>
          <a:xfrm>
            <a:off x="5587341" y="2404755"/>
            <a:ext cx="979755" cy="369332"/>
          </a:xfrm>
          <a:prstGeom prst="rect">
            <a:avLst/>
          </a:prstGeom>
          <a:noFill/>
        </p:spPr>
        <p:txBody>
          <a:bodyPr wrap="none" rtlCol="0">
            <a:spAutoFit/>
          </a:bodyPr>
          <a:lstStyle/>
          <a:p>
            <a:r>
              <a:rPr lang="en-US" dirty="0"/>
              <a:t>CORS4</a:t>
            </a:r>
          </a:p>
        </p:txBody>
      </p:sp>
      <p:sp>
        <p:nvSpPr>
          <p:cNvPr id="87" name="TextBox 86"/>
          <p:cNvSpPr txBox="1"/>
          <p:nvPr/>
        </p:nvSpPr>
        <p:spPr>
          <a:xfrm>
            <a:off x="7521040" y="1737757"/>
            <a:ext cx="979755" cy="369332"/>
          </a:xfrm>
          <a:prstGeom prst="rect">
            <a:avLst/>
          </a:prstGeom>
          <a:noFill/>
        </p:spPr>
        <p:txBody>
          <a:bodyPr wrap="none" rtlCol="0">
            <a:spAutoFit/>
          </a:bodyPr>
          <a:lstStyle/>
          <a:p>
            <a:r>
              <a:rPr lang="en-US" dirty="0"/>
              <a:t>CORS5</a:t>
            </a:r>
          </a:p>
        </p:txBody>
      </p:sp>
    </p:spTree>
    <p:extLst>
      <p:ext uri="{BB962C8B-B14F-4D97-AF65-F5344CB8AC3E}">
        <p14:creationId xmlns:p14="http://schemas.microsoft.com/office/powerpoint/2010/main" val="307355197"/>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8" name="Title 1"/>
          <p:cNvSpPr>
            <a:spLocks noGrp="1"/>
          </p:cNvSpPr>
          <p:nvPr>
            <p:ph type="title"/>
          </p:nvPr>
        </p:nvSpPr>
        <p:spPr/>
        <p:txBody>
          <a:bodyPr/>
          <a:lstStyle/>
          <a:p>
            <a:pPr eaLnBrk="1" hangingPunct="1"/>
            <a:r>
              <a:rPr lang="en-US" sz="4000" dirty="0"/>
              <a:t>Why complicate OPUS?</a:t>
            </a:r>
          </a:p>
        </p:txBody>
      </p:sp>
      <p:sp>
        <p:nvSpPr>
          <p:cNvPr id="4" name="Date Placeholder 3"/>
          <p:cNvSpPr>
            <a:spLocks noGrp="1"/>
          </p:cNvSpPr>
          <p:nvPr>
            <p:ph type="dt" sz="quarter" idx="10"/>
          </p:nvPr>
        </p:nvSpPr>
        <p:spPr/>
        <p:txBody>
          <a:bodyPr/>
          <a:lstStyle/>
          <a:p>
            <a:pPr>
              <a:defRPr/>
            </a:pPr>
            <a:r>
              <a:rPr lang="en-US" dirty="0"/>
              <a:t>2013-08-07</a:t>
            </a:r>
          </a:p>
        </p:txBody>
      </p:sp>
      <p:sp>
        <p:nvSpPr>
          <p:cNvPr id="5" name="Footer Placeholder 4"/>
          <p:cNvSpPr>
            <a:spLocks noGrp="1"/>
          </p:cNvSpPr>
          <p:nvPr>
            <p:ph type="ftr" sz="quarter" idx="11"/>
          </p:nvPr>
        </p:nvSpPr>
        <p:spPr/>
        <p:txBody>
          <a:bodyPr/>
          <a:lstStyle/>
          <a:p>
            <a:pPr>
              <a:defRPr/>
            </a:pPr>
            <a:r>
              <a:rPr lang="en-US" dirty="0"/>
              <a:t>Introduction</a:t>
            </a:r>
          </a:p>
        </p:txBody>
      </p:sp>
      <p:sp>
        <p:nvSpPr>
          <p:cNvPr id="6" name="Slide Number Placeholder 5"/>
          <p:cNvSpPr>
            <a:spLocks noGrp="1"/>
          </p:cNvSpPr>
          <p:nvPr>
            <p:ph type="sldNum" sz="quarter" idx="12"/>
          </p:nvPr>
        </p:nvSpPr>
        <p:spPr/>
        <p:txBody>
          <a:bodyPr/>
          <a:lstStyle/>
          <a:p>
            <a:pPr>
              <a:defRPr/>
            </a:pPr>
            <a:fld id="{816388F0-F641-417E-83A2-6816ADB68A8F}" type="slidenum">
              <a:rPr lang="en-US" smtClean="0"/>
              <a:pPr>
                <a:defRPr/>
              </a:pPr>
              <a:t>18</a:t>
            </a:fld>
            <a:endParaRPr lang="en-US"/>
          </a:p>
        </p:txBody>
      </p:sp>
      <p:grpSp>
        <p:nvGrpSpPr>
          <p:cNvPr id="2" name="Group 13"/>
          <p:cNvGrpSpPr/>
          <p:nvPr/>
        </p:nvGrpSpPr>
        <p:grpSpPr>
          <a:xfrm>
            <a:off x="2066306" y="2125686"/>
            <a:ext cx="2303816" cy="1674437"/>
            <a:chOff x="1983151" y="2776188"/>
            <a:chExt cx="2345619" cy="1652693"/>
          </a:xfrm>
          <a:solidFill>
            <a:schemeClr val="bg1">
              <a:lumMod val="50000"/>
            </a:schemeClr>
          </a:solidFill>
        </p:grpSpPr>
        <p:sp>
          <p:nvSpPr>
            <p:cNvPr id="7" name="Oval 6"/>
            <p:cNvSpPr/>
            <p:nvPr/>
          </p:nvSpPr>
          <p:spPr>
            <a:xfrm>
              <a:off x="2587694" y="4001369"/>
              <a:ext cx="475493" cy="427512"/>
            </a:xfrm>
            <a:prstGeom prst="ellipse">
              <a:avLst/>
            </a:prstGeom>
            <a:grp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cxnSp>
          <p:nvCxnSpPr>
            <p:cNvPr id="9" name="Straight Arrow Connector 8"/>
            <p:cNvCxnSpPr/>
            <p:nvPr/>
          </p:nvCxnSpPr>
          <p:spPr>
            <a:xfrm rot="5400000">
              <a:off x="3096966" y="2786822"/>
              <a:ext cx="1242437" cy="1221170"/>
            </a:xfrm>
            <a:prstGeom prst="straightConnector1">
              <a:avLst/>
            </a:prstGeom>
            <a:grpFill/>
            <a:ln>
              <a:solidFill>
                <a:schemeClr val="bg1">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rot="16200000" flipH="1">
              <a:off x="1915835" y="3359227"/>
              <a:ext cx="714993" cy="580362"/>
            </a:xfrm>
            <a:prstGeom prst="straightConnector1">
              <a:avLst/>
            </a:prstGeom>
            <a:grpFill/>
            <a:ln>
              <a:solidFill>
                <a:schemeClr val="bg1">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rot="5400000">
              <a:off x="2294793" y="3414042"/>
              <a:ext cx="1043273" cy="1979"/>
            </a:xfrm>
            <a:prstGeom prst="straightConnector1">
              <a:avLst/>
            </a:prstGeom>
            <a:grpFill/>
            <a:ln>
              <a:solidFill>
                <a:schemeClr val="bg1">
                  <a:lumMod val="50000"/>
                </a:schemeClr>
              </a:solidFill>
              <a:tailEnd type="arrow"/>
            </a:ln>
          </p:spPr>
          <p:style>
            <a:lnRef idx="1">
              <a:schemeClr val="accent1"/>
            </a:lnRef>
            <a:fillRef idx="0">
              <a:schemeClr val="accent1"/>
            </a:fillRef>
            <a:effectRef idx="0">
              <a:schemeClr val="accent1"/>
            </a:effectRef>
            <a:fontRef idx="minor">
              <a:schemeClr val="tx1"/>
            </a:fontRef>
          </p:style>
        </p:cxnSp>
      </p:grpSp>
      <p:grpSp>
        <p:nvGrpSpPr>
          <p:cNvPr id="3" name="Group 14"/>
          <p:cNvGrpSpPr/>
          <p:nvPr/>
        </p:nvGrpSpPr>
        <p:grpSpPr>
          <a:xfrm>
            <a:off x="4381996" y="2018804"/>
            <a:ext cx="3550721" cy="1769442"/>
            <a:chOff x="1082387" y="2682416"/>
            <a:chExt cx="3615148" cy="1746465"/>
          </a:xfrm>
          <a:solidFill>
            <a:schemeClr val="bg1">
              <a:lumMod val="50000"/>
            </a:schemeClr>
          </a:solidFill>
        </p:grpSpPr>
        <p:sp>
          <p:nvSpPr>
            <p:cNvPr id="16" name="Oval 15"/>
            <p:cNvSpPr/>
            <p:nvPr/>
          </p:nvSpPr>
          <p:spPr>
            <a:xfrm>
              <a:off x="2577591" y="4001369"/>
              <a:ext cx="451414" cy="427512"/>
            </a:xfrm>
            <a:prstGeom prst="ellipse">
              <a:avLst/>
            </a:prstGeom>
            <a:grp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cxnSp>
          <p:nvCxnSpPr>
            <p:cNvPr id="17" name="Straight Arrow Connector 16"/>
            <p:cNvCxnSpPr/>
            <p:nvPr/>
          </p:nvCxnSpPr>
          <p:spPr>
            <a:xfrm rot="10800000" flipV="1">
              <a:off x="3077367" y="2682416"/>
              <a:ext cx="1620168" cy="1371372"/>
            </a:xfrm>
            <a:prstGeom prst="straightConnector1">
              <a:avLst/>
            </a:prstGeom>
            <a:grpFill/>
            <a:ln>
              <a:solidFill>
                <a:schemeClr val="bg1">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a:off x="1082387" y="2811350"/>
              <a:ext cx="1487169" cy="1242437"/>
            </a:xfrm>
            <a:prstGeom prst="straightConnector1">
              <a:avLst/>
            </a:prstGeom>
            <a:grpFill/>
            <a:ln>
              <a:solidFill>
                <a:schemeClr val="bg1">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rot="16200000" flipH="1">
              <a:off x="2532049" y="3653283"/>
              <a:ext cx="562711" cy="4069"/>
            </a:xfrm>
            <a:prstGeom prst="straightConnector1">
              <a:avLst/>
            </a:prstGeom>
            <a:grpFill/>
            <a:ln>
              <a:solidFill>
                <a:schemeClr val="bg1">
                  <a:lumMod val="50000"/>
                </a:schemeClr>
              </a:solidFill>
              <a:tailEnd type="arrow"/>
            </a:ln>
          </p:spPr>
          <p:style>
            <a:lnRef idx="1">
              <a:schemeClr val="accent1"/>
            </a:lnRef>
            <a:fillRef idx="0">
              <a:schemeClr val="accent1"/>
            </a:fillRef>
            <a:effectRef idx="0">
              <a:schemeClr val="accent1"/>
            </a:effectRef>
            <a:fontRef idx="minor">
              <a:schemeClr val="tx1"/>
            </a:fontRef>
          </p:style>
        </p:cxnSp>
      </p:grpSp>
      <p:cxnSp>
        <p:nvCxnSpPr>
          <p:cNvPr id="21" name="Straight Arrow Connector 20"/>
          <p:cNvCxnSpPr/>
          <p:nvPr/>
        </p:nvCxnSpPr>
        <p:spPr>
          <a:xfrm flipV="1">
            <a:off x="3122613" y="3575050"/>
            <a:ext cx="2743200" cy="0"/>
          </a:xfrm>
          <a:prstGeom prst="straightConnector1">
            <a:avLst/>
          </a:prstGeom>
          <a:ln w="38100">
            <a:solidFill>
              <a:schemeClr val="tx2"/>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52" name="Diamond 51"/>
          <p:cNvSpPr/>
          <p:nvPr/>
        </p:nvSpPr>
        <p:spPr>
          <a:xfrm>
            <a:off x="2776476" y="3455223"/>
            <a:ext cx="241857" cy="264797"/>
          </a:xfrm>
          <a:prstGeom prst="diamond">
            <a:avLst/>
          </a:prstGeom>
          <a:solidFill>
            <a:schemeClr val="tx2"/>
          </a:solidFill>
          <a:ln>
            <a:solidFill>
              <a:schemeClr val="tx2"/>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a:defRPr/>
            </a:pPr>
            <a:endParaRPr lang="en-US"/>
          </a:p>
        </p:txBody>
      </p:sp>
      <p:sp>
        <p:nvSpPr>
          <p:cNvPr id="53" name="Diamond 52"/>
          <p:cNvSpPr/>
          <p:nvPr/>
        </p:nvSpPr>
        <p:spPr>
          <a:xfrm>
            <a:off x="5957064" y="3442587"/>
            <a:ext cx="241856" cy="262514"/>
          </a:xfrm>
          <a:prstGeom prst="diamond">
            <a:avLst/>
          </a:prstGeom>
          <a:solidFill>
            <a:schemeClr val="tx2"/>
          </a:solidFill>
          <a:ln>
            <a:solidFill>
              <a:schemeClr val="tx2"/>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a:defRPr/>
            </a:pPr>
            <a:endParaRPr lang="en-US"/>
          </a:p>
        </p:txBody>
      </p:sp>
      <p:sp>
        <p:nvSpPr>
          <p:cNvPr id="75" name="TextBox 74"/>
          <p:cNvSpPr txBox="1">
            <a:spLocks noChangeArrowheads="1"/>
          </p:cNvSpPr>
          <p:nvPr/>
        </p:nvSpPr>
        <p:spPr bwMode="auto">
          <a:xfrm>
            <a:off x="295275" y="3382963"/>
            <a:ext cx="1454150" cy="368300"/>
          </a:xfrm>
          <a:prstGeom prst="rect">
            <a:avLst/>
          </a:prstGeom>
          <a:noFill/>
          <a:ln w="9525">
            <a:noFill/>
            <a:miter lim="800000"/>
            <a:headEnd/>
            <a:tailEnd/>
          </a:ln>
        </p:spPr>
        <p:txBody>
          <a:bodyPr wrap="none">
            <a:spAutoFit/>
          </a:bodyPr>
          <a:lstStyle/>
          <a:p>
            <a:r>
              <a:rPr lang="en-US" dirty="0">
                <a:solidFill>
                  <a:schemeClr val="tx2"/>
                </a:solidFill>
              </a:rPr>
              <a:t>session 001</a:t>
            </a:r>
          </a:p>
        </p:txBody>
      </p:sp>
      <p:sp>
        <p:nvSpPr>
          <p:cNvPr id="82" name="TextBox 81"/>
          <p:cNvSpPr txBox="1"/>
          <p:nvPr/>
        </p:nvSpPr>
        <p:spPr>
          <a:xfrm>
            <a:off x="435038" y="3119438"/>
            <a:ext cx="2143125" cy="369887"/>
          </a:xfrm>
          <a:prstGeom prst="rect">
            <a:avLst/>
          </a:prstGeom>
          <a:noFill/>
          <a:ln>
            <a:noFill/>
          </a:ln>
        </p:spPr>
        <p:txBody>
          <a:bodyPr wrap="none">
            <a:spAutoFit/>
          </a:bodyPr>
          <a:lstStyle/>
          <a:p>
            <a:pPr>
              <a:defRPr/>
            </a:pPr>
            <a:r>
              <a:rPr lang="en-US" dirty="0">
                <a:solidFill>
                  <a:schemeClr val="bg1">
                    <a:lumMod val="50000"/>
                  </a:schemeClr>
                </a:solidFill>
              </a:rPr>
              <a:t>solution HATFIELD</a:t>
            </a:r>
          </a:p>
        </p:txBody>
      </p:sp>
      <p:sp>
        <p:nvSpPr>
          <p:cNvPr id="83" name="TextBox 82"/>
          <p:cNvSpPr txBox="1"/>
          <p:nvPr/>
        </p:nvSpPr>
        <p:spPr>
          <a:xfrm>
            <a:off x="6478463" y="3117850"/>
            <a:ext cx="1901825" cy="368300"/>
          </a:xfrm>
          <a:prstGeom prst="rect">
            <a:avLst/>
          </a:prstGeom>
          <a:noFill/>
          <a:ln>
            <a:noFill/>
          </a:ln>
        </p:spPr>
        <p:txBody>
          <a:bodyPr wrap="none">
            <a:spAutoFit/>
          </a:bodyPr>
          <a:lstStyle/>
          <a:p>
            <a:pPr>
              <a:defRPr/>
            </a:pPr>
            <a:r>
              <a:rPr lang="en-US" dirty="0">
                <a:solidFill>
                  <a:schemeClr val="bg1">
                    <a:lumMod val="50000"/>
                  </a:schemeClr>
                </a:solidFill>
              </a:rPr>
              <a:t>solution MCCOY</a:t>
            </a:r>
          </a:p>
        </p:txBody>
      </p:sp>
      <p:grpSp>
        <p:nvGrpSpPr>
          <p:cNvPr id="8" name="Group 97"/>
          <p:cNvGrpSpPr>
            <a:grpSpLocks/>
          </p:cNvGrpSpPr>
          <p:nvPr/>
        </p:nvGrpSpPr>
        <p:grpSpPr bwMode="auto">
          <a:xfrm>
            <a:off x="2744025" y="4120743"/>
            <a:ext cx="5461823" cy="292309"/>
            <a:chOff x="2743941" y="4120794"/>
            <a:chExt cx="5461564" cy="292988"/>
          </a:xfrm>
        </p:grpSpPr>
        <p:grpSp>
          <p:nvGrpSpPr>
            <p:cNvPr id="11" name="Group 53"/>
            <p:cNvGrpSpPr>
              <a:grpSpLocks/>
            </p:cNvGrpSpPr>
            <p:nvPr/>
          </p:nvGrpSpPr>
          <p:grpSpPr bwMode="auto">
            <a:xfrm>
              <a:off x="2743941" y="4135117"/>
              <a:ext cx="5132907" cy="278665"/>
              <a:chOff x="2743940" y="4135122"/>
              <a:chExt cx="5132906" cy="278665"/>
            </a:xfrm>
          </p:grpSpPr>
          <p:cxnSp>
            <p:nvCxnSpPr>
              <p:cNvPr id="35" name="Straight Arrow Connector 34"/>
              <p:cNvCxnSpPr/>
              <p:nvPr/>
            </p:nvCxnSpPr>
            <p:spPr>
              <a:xfrm flipV="1">
                <a:off x="3122510" y="4276267"/>
                <a:ext cx="4754336" cy="0"/>
              </a:xfrm>
              <a:prstGeom prst="straightConnector1">
                <a:avLst/>
              </a:prstGeom>
              <a:ln w="38100">
                <a:solidFill>
                  <a:schemeClr val="tx2"/>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26" name="Isosceles Triangle 25"/>
              <p:cNvSpPr/>
              <p:nvPr/>
            </p:nvSpPr>
            <p:spPr>
              <a:xfrm>
                <a:off x="2743940" y="4135123"/>
                <a:ext cx="281036" cy="278664"/>
              </a:xfrm>
              <a:prstGeom prst="diamond">
                <a:avLst/>
              </a:prstGeom>
              <a:solidFill>
                <a:schemeClr val="tx2"/>
              </a:solidFill>
              <a:ln>
                <a:solidFill>
                  <a:schemeClr val="tx2"/>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a:defRPr/>
                </a:pPr>
                <a:endParaRPr lang="en-US"/>
              </a:p>
            </p:txBody>
          </p:sp>
          <p:sp>
            <p:nvSpPr>
              <p:cNvPr id="31" name="Isosceles Triangle 30"/>
              <p:cNvSpPr/>
              <p:nvPr/>
            </p:nvSpPr>
            <p:spPr>
              <a:xfrm>
                <a:off x="5944188" y="4135122"/>
                <a:ext cx="281036" cy="278664"/>
              </a:xfrm>
              <a:prstGeom prst="diamond">
                <a:avLst/>
              </a:prstGeom>
              <a:solidFill>
                <a:schemeClr val="tx2"/>
              </a:solidFill>
              <a:ln>
                <a:solidFill>
                  <a:schemeClr val="tx2"/>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a:defRPr/>
                </a:pPr>
                <a:endParaRPr lang="en-US"/>
              </a:p>
            </p:txBody>
          </p:sp>
        </p:grpSp>
        <p:sp>
          <p:nvSpPr>
            <p:cNvPr id="89" name="Isosceles Triangle 88"/>
            <p:cNvSpPr/>
            <p:nvPr/>
          </p:nvSpPr>
          <p:spPr>
            <a:xfrm>
              <a:off x="7924469" y="4120794"/>
              <a:ext cx="281036" cy="278664"/>
            </a:xfrm>
            <a:prstGeom prst="diamond">
              <a:avLst/>
            </a:prstGeom>
            <a:solidFill>
              <a:schemeClr val="tx2"/>
            </a:solidFill>
            <a:ln>
              <a:solidFill>
                <a:schemeClr val="tx2"/>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a:defRPr/>
              </a:pPr>
              <a:endParaRPr lang="en-US"/>
            </a:p>
          </p:txBody>
        </p:sp>
      </p:grpSp>
      <p:grpSp>
        <p:nvGrpSpPr>
          <p:cNvPr id="13" name="Group 101"/>
          <p:cNvGrpSpPr>
            <a:grpSpLocks/>
          </p:cNvGrpSpPr>
          <p:nvPr/>
        </p:nvGrpSpPr>
        <p:grpSpPr bwMode="auto">
          <a:xfrm>
            <a:off x="5965826" y="5365216"/>
            <a:ext cx="2272845" cy="328284"/>
            <a:chOff x="5965747" y="4843260"/>
            <a:chExt cx="2272956" cy="327792"/>
          </a:xfrm>
        </p:grpSpPr>
        <p:sp>
          <p:nvSpPr>
            <p:cNvPr id="99" name="Isosceles Triangle 98"/>
            <p:cNvSpPr/>
            <p:nvPr/>
          </p:nvSpPr>
          <p:spPr>
            <a:xfrm>
              <a:off x="5965747" y="4857528"/>
              <a:ext cx="304361" cy="313524"/>
            </a:xfrm>
            <a:prstGeom prst="diamond">
              <a:avLst/>
            </a:prstGeom>
            <a:solidFill>
              <a:schemeClr val="tx2"/>
            </a:solidFill>
            <a:ln>
              <a:solidFill>
                <a:schemeClr val="tx2"/>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a:defRPr/>
              </a:pPr>
              <a:endParaRPr lang="en-US"/>
            </a:p>
          </p:txBody>
        </p:sp>
        <p:sp>
          <p:nvSpPr>
            <p:cNvPr id="100" name="Isosceles Triangle 99"/>
            <p:cNvSpPr/>
            <p:nvPr/>
          </p:nvSpPr>
          <p:spPr>
            <a:xfrm>
              <a:off x="7934342" y="4843260"/>
              <a:ext cx="304361" cy="313526"/>
            </a:xfrm>
            <a:prstGeom prst="diamond">
              <a:avLst/>
            </a:prstGeom>
            <a:solidFill>
              <a:schemeClr val="tx2"/>
            </a:solidFill>
            <a:ln>
              <a:solidFill>
                <a:schemeClr val="tx2"/>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a:defRPr/>
              </a:pPr>
              <a:endParaRPr lang="en-US"/>
            </a:p>
          </p:txBody>
        </p:sp>
        <p:cxnSp>
          <p:nvCxnSpPr>
            <p:cNvPr id="101" name="Straight Arrow Connector 100"/>
            <p:cNvCxnSpPr/>
            <p:nvPr/>
          </p:nvCxnSpPr>
          <p:spPr>
            <a:xfrm>
              <a:off x="6327715" y="4997753"/>
              <a:ext cx="1479622" cy="0"/>
            </a:xfrm>
            <a:prstGeom prst="straightConnector1">
              <a:avLst/>
            </a:prstGeom>
            <a:ln w="38100">
              <a:solidFill>
                <a:schemeClr val="tx2"/>
              </a:solidFill>
              <a:headEnd type="arrow"/>
              <a:tailEnd type="arrow"/>
            </a:ln>
          </p:spPr>
          <p:style>
            <a:lnRef idx="1">
              <a:schemeClr val="accent1"/>
            </a:lnRef>
            <a:fillRef idx="0">
              <a:schemeClr val="accent1"/>
            </a:fillRef>
            <a:effectRef idx="0">
              <a:schemeClr val="accent1"/>
            </a:effectRef>
            <a:fontRef idx="minor">
              <a:schemeClr val="tx1"/>
            </a:fontRef>
          </p:style>
        </p:cxnSp>
      </p:grpSp>
      <p:grpSp>
        <p:nvGrpSpPr>
          <p:cNvPr id="14" name="Group 60"/>
          <p:cNvGrpSpPr/>
          <p:nvPr/>
        </p:nvGrpSpPr>
        <p:grpSpPr>
          <a:xfrm>
            <a:off x="1921827" y="1109354"/>
            <a:ext cx="5074207" cy="461665"/>
            <a:chOff x="1921827" y="1109354"/>
            <a:chExt cx="5074207" cy="461665"/>
          </a:xfrm>
        </p:grpSpPr>
        <p:grpSp>
          <p:nvGrpSpPr>
            <p:cNvPr id="15" name="Group 57"/>
            <p:cNvGrpSpPr/>
            <p:nvPr/>
          </p:nvGrpSpPr>
          <p:grpSpPr>
            <a:xfrm>
              <a:off x="1921827" y="1109354"/>
              <a:ext cx="1112788" cy="461665"/>
              <a:chOff x="568040" y="1140031"/>
              <a:chExt cx="1112788" cy="461665"/>
            </a:xfrm>
          </p:grpSpPr>
          <p:sp>
            <p:nvSpPr>
              <p:cNvPr id="46" name="Oval 45"/>
              <p:cNvSpPr/>
              <p:nvPr/>
            </p:nvSpPr>
            <p:spPr>
              <a:xfrm>
                <a:off x="568040" y="1269922"/>
                <a:ext cx="190006" cy="201882"/>
              </a:xfrm>
              <a:prstGeom prst="ellipse">
                <a:avLst/>
              </a:prstGeom>
              <a:solidFill>
                <a:schemeClr val="tx1">
                  <a:lumMod val="50000"/>
                  <a:lumOff val="50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TextBox 53"/>
              <p:cNvSpPr txBox="1"/>
              <p:nvPr/>
            </p:nvSpPr>
            <p:spPr>
              <a:xfrm>
                <a:off x="795649" y="1140031"/>
                <a:ext cx="885179" cy="461665"/>
              </a:xfrm>
              <a:prstGeom prst="rect">
                <a:avLst/>
              </a:prstGeom>
              <a:noFill/>
            </p:spPr>
            <p:txBody>
              <a:bodyPr wrap="none" rtlCol="0">
                <a:spAutoFit/>
              </a:bodyPr>
              <a:lstStyle/>
              <a:p>
                <a:r>
                  <a:rPr lang="en-US" sz="2400" dirty="0">
                    <a:solidFill>
                      <a:schemeClr val="tx1">
                        <a:lumMod val="50000"/>
                        <a:lumOff val="50000"/>
                      </a:schemeClr>
                    </a:solidFill>
                    <a:latin typeface="+mn-lt"/>
                  </a:rPr>
                  <a:t>OPUS</a:t>
                </a:r>
              </a:p>
            </p:txBody>
          </p:sp>
        </p:grpSp>
        <p:grpSp>
          <p:nvGrpSpPr>
            <p:cNvPr id="20" name="Group 58"/>
            <p:cNvGrpSpPr/>
            <p:nvPr/>
          </p:nvGrpSpPr>
          <p:grpSpPr>
            <a:xfrm>
              <a:off x="3418121" y="1109354"/>
              <a:ext cx="1342017" cy="461665"/>
              <a:chOff x="568040" y="1909948"/>
              <a:chExt cx="1342017" cy="461665"/>
            </a:xfrm>
          </p:grpSpPr>
          <p:sp>
            <p:nvSpPr>
              <p:cNvPr id="47" name="Diamond 46"/>
              <p:cNvSpPr/>
              <p:nvPr/>
            </p:nvSpPr>
            <p:spPr>
              <a:xfrm>
                <a:off x="568040" y="2039839"/>
                <a:ext cx="190006" cy="201882"/>
              </a:xfrm>
              <a:prstGeom prst="diamond">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TextBox 55"/>
              <p:cNvSpPr txBox="1"/>
              <p:nvPr/>
            </p:nvSpPr>
            <p:spPr>
              <a:xfrm>
                <a:off x="795649" y="1909948"/>
                <a:ext cx="1114408" cy="461665"/>
              </a:xfrm>
              <a:prstGeom prst="rect">
                <a:avLst/>
              </a:prstGeom>
              <a:noFill/>
            </p:spPr>
            <p:txBody>
              <a:bodyPr wrap="none" rtlCol="0">
                <a:spAutoFit/>
              </a:bodyPr>
              <a:lstStyle/>
              <a:p>
                <a:r>
                  <a:rPr lang="en-US" sz="2400" dirty="0">
                    <a:solidFill>
                      <a:schemeClr val="tx2"/>
                    </a:solidFill>
                    <a:latin typeface="+mn-lt"/>
                  </a:rPr>
                  <a:t>Session</a:t>
                </a:r>
              </a:p>
            </p:txBody>
          </p:sp>
        </p:grpSp>
        <p:grpSp>
          <p:nvGrpSpPr>
            <p:cNvPr id="22" name="Group 59"/>
            <p:cNvGrpSpPr/>
            <p:nvPr/>
          </p:nvGrpSpPr>
          <p:grpSpPr>
            <a:xfrm>
              <a:off x="5128168" y="1109354"/>
              <a:ext cx="1867866" cy="461665"/>
              <a:chOff x="568040" y="2739241"/>
              <a:chExt cx="1867866" cy="461665"/>
            </a:xfrm>
          </p:grpSpPr>
          <p:sp>
            <p:nvSpPr>
              <p:cNvPr id="48" name="Rectangle 47"/>
              <p:cNvSpPr/>
              <p:nvPr/>
            </p:nvSpPr>
            <p:spPr>
              <a:xfrm>
                <a:off x="568040" y="2869132"/>
                <a:ext cx="190006" cy="201882"/>
              </a:xfrm>
              <a:prstGeom prst="rect">
                <a:avLst/>
              </a:prstGeom>
              <a:solidFill>
                <a:srgbClr val="00C000"/>
              </a:solidFill>
              <a:ln>
                <a:solidFill>
                  <a:srgbClr val="00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TextBox 56"/>
              <p:cNvSpPr txBox="1"/>
              <p:nvPr/>
            </p:nvSpPr>
            <p:spPr>
              <a:xfrm>
                <a:off x="795649" y="2739241"/>
                <a:ext cx="1640257" cy="461665"/>
              </a:xfrm>
              <a:prstGeom prst="rect">
                <a:avLst/>
              </a:prstGeom>
              <a:noFill/>
            </p:spPr>
            <p:txBody>
              <a:bodyPr wrap="none" rtlCol="0">
                <a:spAutoFit/>
              </a:bodyPr>
              <a:lstStyle/>
              <a:p>
                <a:r>
                  <a:rPr lang="en-US" sz="2400" dirty="0">
                    <a:solidFill>
                      <a:srgbClr val="00C000"/>
                    </a:solidFill>
                    <a:latin typeface="+mn-lt"/>
                  </a:rPr>
                  <a:t>Adjustment</a:t>
                </a:r>
              </a:p>
            </p:txBody>
          </p:sp>
        </p:grpSp>
      </p:grpSp>
      <p:sp>
        <p:nvSpPr>
          <p:cNvPr id="62" name="TextBox 61"/>
          <p:cNvSpPr txBox="1"/>
          <p:nvPr/>
        </p:nvSpPr>
        <p:spPr>
          <a:xfrm>
            <a:off x="1389413" y="2339439"/>
            <a:ext cx="979755" cy="369332"/>
          </a:xfrm>
          <a:prstGeom prst="rect">
            <a:avLst/>
          </a:prstGeom>
          <a:noFill/>
        </p:spPr>
        <p:txBody>
          <a:bodyPr wrap="none" rtlCol="0">
            <a:spAutoFit/>
          </a:bodyPr>
          <a:lstStyle/>
          <a:p>
            <a:r>
              <a:rPr lang="en-US" dirty="0"/>
              <a:t>CORS1</a:t>
            </a:r>
          </a:p>
        </p:txBody>
      </p:sp>
      <p:sp>
        <p:nvSpPr>
          <p:cNvPr id="84" name="TextBox 83"/>
          <p:cNvSpPr txBox="1"/>
          <p:nvPr/>
        </p:nvSpPr>
        <p:spPr>
          <a:xfrm>
            <a:off x="2373086" y="1957450"/>
            <a:ext cx="979755" cy="369332"/>
          </a:xfrm>
          <a:prstGeom prst="rect">
            <a:avLst/>
          </a:prstGeom>
          <a:noFill/>
        </p:spPr>
        <p:txBody>
          <a:bodyPr wrap="none" rtlCol="0">
            <a:spAutoFit/>
          </a:bodyPr>
          <a:lstStyle/>
          <a:p>
            <a:r>
              <a:rPr lang="en-US" dirty="0"/>
              <a:t>CORS2</a:t>
            </a:r>
          </a:p>
        </p:txBody>
      </p:sp>
      <p:sp>
        <p:nvSpPr>
          <p:cNvPr id="85" name="TextBox 84"/>
          <p:cNvSpPr txBox="1"/>
          <p:nvPr/>
        </p:nvSpPr>
        <p:spPr>
          <a:xfrm>
            <a:off x="3879273" y="1824843"/>
            <a:ext cx="979755" cy="369332"/>
          </a:xfrm>
          <a:prstGeom prst="rect">
            <a:avLst/>
          </a:prstGeom>
          <a:noFill/>
        </p:spPr>
        <p:txBody>
          <a:bodyPr wrap="none" rtlCol="0">
            <a:spAutoFit/>
          </a:bodyPr>
          <a:lstStyle/>
          <a:p>
            <a:r>
              <a:rPr lang="en-US" dirty="0"/>
              <a:t>CORS3</a:t>
            </a:r>
          </a:p>
        </p:txBody>
      </p:sp>
      <p:sp>
        <p:nvSpPr>
          <p:cNvPr id="86" name="TextBox 85"/>
          <p:cNvSpPr txBox="1"/>
          <p:nvPr/>
        </p:nvSpPr>
        <p:spPr>
          <a:xfrm>
            <a:off x="5587341" y="2404755"/>
            <a:ext cx="979755" cy="369332"/>
          </a:xfrm>
          <a:prstGeom prst="rect">
            <a:avLst/>
          </a:prstGeom>
          <a:noFill/>
        </p:spPr>
        <p:txBody>
          <a:bodyPr wrap="none" rtlCol="0">
            <a:spAutoFit/>
          </a:bodyPr>
          <a:lstStyle/>
          <a:p>
            <a:r>
              <a:rPr lang="en-US" dirty="0"/>
              <a:t>CORS4</a:t>
            </a:r>
          </a:p>
        </p:txBody>
      </p:sp>
      <p:sp>
        <p:nvSpPr>
          <p:cNvPr id="87" name="TextBox 86"/>
          <p:cNvSpPr txBox="1"/>
          <p:nvPr/>
        </p:nvSpPr>
        <p:spPr>
          <a:xfrm>
            <a:off x="7521040" y="1737757"/>
            <a:ext cx="979755" cy="369332"/>
          </a:xfrm>
          <a:prstGeom prst="rect">
            <a:avLst/>
          </a:prstGeom>
          <a:noFill/>
        </p:spPr>
        <p:txBody>
          <a:bodyPr wrap="none" rtlCol="0">
            <a:spAutoFit/>
          </a:bodyPr>
          <a:lstStyle/>
          <a:p>
            <a:r>
              <a:rPr lang="en-US" dirty="0"/>
              <a:t>CORS5</a:t>
            </a:r>
          </a:p>
        </p:txBody>
      </p:sp>
      <p:sp>
        <p:nvSpPr>
          <p:cNvPr id="108" name="TextBox 107"/>
          <p:cNvSpPr txBox="1">
            <a:spLocks noChangeArrowheads="1"/>
          </p:cNvSpPr>
          <p:nvPr/>
        </p:nvSpPr>
        <p:spPr bwMode="auto">
          <a:xfrm>
            <a:off x="295275" y="4081628"/>
            <a:ext cx="1415772" cy="369332"/>
          </a:xfrm>
          <a:prstGeom prst="rect">
            <a:avLst/>
          </a:prstGeom>
          <a:noFill/>
          <a:ln w="9525">
            <a:noFill/>
            <a:miter lim="800000"/>
            <a:headEnd/>
            <a:tailEnd/>
          </a:ln>
        </p:spPr>
        <p:txBody>
          <a:bodyPr wrap="none">
            <a:spAutoFit/>
          </a:bodyPr>
          <a:lstStyle/>
          <a:p>
            <a:r>
              <a:rPr lang="en-US" dirty="0">
                <a:solidFill>
                  <a:schemeClr val="tx2"/>
                </a:solidFill>
              </a:rPr>
              <a:t>session 002</a:t>
            </a:r>
          </a:p>
        </p:txBody>
      </p:sp>
      <p:sp>
        <p:nvSpPr>
          <p:cNvPr id="109" name="TextBox 108"/>
          <p:cNvSpPr txBox="1">
            <a:spLocks noChangeArrowheads="1"/>
          </p:cNvSpPr>
          <p:nvPr/>
        </p:nvSpPr>
        <p:spPr bwMode="auto">
          <a:xfrm>
            <a:off x="295275" y="5290934"/>
            <a:ext cx="1197764" cy="369332"/>
          </a:xfrm>
          <a:prstGeom prst="rect">
            <a:avLst/>
          </a:prstGeom>
          <a:noFill/>
          <a:ln w="9525">
            <a:noFill/>
            <a:miter lim="800000"/>
            <a:headEnd/>
            <a:tailEnd/>
          </a:ln>
        </p:spPr>
        <p:txBody>
          <a:bodyPr wrap="none">
            <a:spAutoFit/>
          </a:bodyPr>
          <a:lstStyle/>
          <a:p>
            <a:r>
              <a:rPr lang="en-US" dirty="0">
                <a:solidFill>
                  <a:schemeClr val="tx2"/>
                </a:solidFill>
              </a:rPr>
              <a:t>session N</a:t>
            </a:r>
          </a:p>
        </p:txBody>
      </p:sp>
      <p:sp>
        <p:nvSpPr>
          <p:cNvPr id="231" name="Rectangle 230"/>
          <p:cNvSpPr/>
          <p:nvPr/>
        </p:nvSpPr>
        <p:spPr>
          <a:xfrm>
            <a:off x="6068291" y="4916385"/>
            <a:ext cx="71252" cy="154379"/>
          </a:xfrm>
          <a:prstGeom prst="rect">
            <a:avLst/>
          </a:prstGeom>
          <a:solidFill>
            <a:srgbClr val="F7FDFF"/>
          </a:solidFill>
          <a:ln>
            <a:solidFill>
              <a:srgbClr val="F7FD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3" name="Parallelogram 232"/>
          <p:cNvSpPr/>
          <p:nvPr/>
        </p:nvSpPr>
        <p:spPr>
          <a:xfrm rot="5400000" flipH="1">
            <a:off x="8003968" y="4916385"/>
            <a:ext cx="166255" cy="71251"/>
          </a:xfrm>
          <a:prstGeom prst="parallelogram">
            <a:avLst/>
          </a:prstGeom>
          <a:solidFill>
            <a:srgbClr val="F7FDFF"/>
          </a:solidFill>
          <a:ln>
            <a:solidFill>
              <a:srgbClr val="F7FD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4" name="Parallelogram 233"/>
          <p:cNvSpPr/>
          <p:nvPr/>
        </p:nvSpPr>
        <p:spPr>
          <a:xfrm rot="16200000">
            <a:off x="2812472" y="4938156"/>
            <a:ext cx="166255" cy="71251"/>
          </a:xfrm>
          <a:prstGeom prst="parallelogram">
            <a:avLst/>
          </a:prstGeom>
          <a:solidFill>
            <a:srgbClr val="F7FDFF"/>
          </a:solidFill>
          <a:ln>
            <a:solidFill>
              <a:srgbClr val="F7FD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3" name="Group 231"/>
          <p:cNvGrpSpPr/>
          <p:nvPr/>
        </p:nvGrpSpPr>
        <p:grpSpPr>
          <a:xfrm>
            <a:off x="1043033" y="4799547"/>
            <a:ext cx="7584849" cy="301042"/>
            <a:chOff x="1043033" y="4799547"/>
            <a:chExt cx="7584849" cy="301042"/>
          </a:xfrm>
        </p:grpSpPr>
        <p:grpSp>
          <p:nvGrpSpPr>
            <p:cNvPr id="24" name="Group 127"/>
            <p:cNvGrpSpPr/>
            <p:nvPr/>
          </p:nvGrpSpPr>
          <p:grpSpPr>
            <a:xfrm>
              <a:off x="1045008" y="4799547"/>
              <a:ext cx="2516066" cy="148642"/>
              <a:chOff x="296883" y="4985589"/>
              <a:chExt cx="2516066" cy="148642"/>
            </a:xfrm>
          </p:grpSpPr>
          <p:cxnSp>
            <p:nvCxnSpPr>
              <p:cNvPr id="112" name="Straight Connector 111"/>
              <p:cNvCxnSpPr/>
              <p:nvPr/>
            </p:nvCxnSpPr>
            <p:spPr>
              <a:xfrm flipV="1">
                <a:off x="296883" y="4987636"/>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113" name="Straight Connector 112"/>
              <p:cNvCxnSpPr/>
              <p:nvPr/>
            </p:nvCxnSpPr>
            <p:spPr>
              <a:xfrm>
                <a:off x="455420" y="4989681"/>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114" name="Straight Connector 113"/>
              <p:cNvCxnSpPr/>
              <p:nvPr/>
            </p:nvCxnSpPr>
            <p:spPr>
              <a:xfrm flipV="1">
                <a:off x="611910" y="4986613"/>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115" name="Straight Connector 114"/>
              <p:cNvCxnSpPr/>
              <p:nvPr/>
            </p:nvCxnSpPr>
            <p:spPr>
              <a:xfrm>
                <a:off x="770447" y="4988658"/>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116" name="Straight Connector 115"/>
              <p:cNvCxnSpPr/>
              <p:nvPr/>
            </p:nvCxnSpPr>
            <p:spPr>
              <a:xfrm flipV="1">
                <a:off x="924892" y="4989682"/>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117" name="Straight Connector 116"/>
              <p:cNvCxnSpPr/>
              <p:nvPr/>
            </p:nvCxnSpPr>
            <p:spPr>
              <a:xfrm>
                <a:off x="1083429" y="4991727"/>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118" name="Straight Connector 117"/>
              <p:cNvCxnSpPr/>
              <p:nvPr/>
            </p:nvCxnSpPr>
            <p:spPr>
              <a:xfrm flipV="1">
                <a:off x="1239919" y="4988659"/>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119" name="Straight Connector 118"/>
              <p:cNvCxnSpPr/>
              <p:nvPr/>
            </p:nvCxnSpPr>
            <p:spPr>
              <a:xfrm>
                <a:off x="1398456" y="4990704"/>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120" name="Straight Connector 119"/>
              <p:cNvCxnSpPr/>
              <p:nvPr/>
            </p:nvCxnSpPr>
            <p:spPr>
              <a:xfrm flipV="1">
                <a:off x="1556997" y="4986612"/>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121" name="Straight Connector 120"/>
              <p:cNvCxnSpPr/>
              <p:nvPr/>
            </p:nvCxnSpPr>
            <p:spPr>
              <a:xfrm>
                <a:off x="1715534" y="4988657"/>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122" name="Straight Connector 121"/>
              <p:cNvCxnSpPr/>
              <p:nvPr/>
            </p:nvCxnSpPr>
            <p:spPr>
              <a:xfrm flipV="1">
                <a:off x="1872024" y="4985589"/>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123" name="Straight Connector 122"/>
              <p:cNvCxnSpPr/>
              <p:nvPr/>
            </p:nvCxnSpPr>
            <p:spPr>
              <a:xfrm>
                <a:off x="2030561" y="4987634"/>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124" name="Straight Connector 123"/>
              <p:cNvCxnSpPr/>
              <p:nvPr/>
            </p:nvCxnSpPr>
            <p:spPr>
              <a:xfrm flipV="1">
                <a:off x="2185006" y="4988658"/>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125" name="Straight Connector 124"/>
              <p:cNvCxnSpPr/>
              <p:nvPr/>
            </p:nvCxnSpPr>
            <p:spPr>
              <a:xfrm>
                <a:off x="2343543" y="4990703"/>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126" name="Straight Connector 125"/>
              <p:cNvCxnSpPr/>
              <p:nvPr/>
            </p:nvCxnSpPr>
            <p:spPr>
              <a:xfrm flipV="1">
                <a:off x="2500033" y="4987635"/>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127" name="Straight Connector 126"/>
              <p:cNvCxnSpPr/>
              <p:nvPr/>
            </p:nvCxnSpPr>
            <p:spPr>
              <a:xfrm>
                <a:off x="2658570" y="4989680"/>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grpSp>
        <p:grpSp>
          <p:nvGrpSpPr>
            <p:cNvPr id="25" name="Group 145"/>
            <p:cNvGrpSpPr/>
            <p:nvPr/>
          </p:nvGrpSpPr>
          <p:grpSpPr>
            <a:xfrm>
              <a:off x="3584349" y="4799547"/>
              <a:ext cx="2516066" cy="148642"/>
              <a:chOff x="296883" y="4985589"/>
              <a:chExt cx="2516066" cy="148642"/>
            </a:xfrm>
          </p:grpSpPr>
          <p:cxnSp>
            <p:nvCxnSpPr>
              <p:cNvPr id="147" name="Straight Connector 146"/>
              <p:cNvCxnSpPr/>
              <p:nvPr/>
            </p:nvCxnSpPr>
            <p:spPr>
              <a:xfrm flipV="1">
                <a:off x="296883" y="4987636"/>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148" name="Straight Connector 147"/>
              <p:cNvCxnSpPr/>
              <p:nvPr/>
            </p:nvCxnSpPr>
            <p:spPr>
              <a:xfrm>
                <a:off x="455420" y="4989681"/>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149" name="Straight Connector 148"/>
              <p:cNvCxnSpPr/>
              <p:nvPr/>
            </p:nvCxnSpPr>
            <p:spPr>
              <a:xfrm flipV="1">
                <a:off x="611910" y="4986613"/>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150" name="Straight Connector 149"/>
              <p:cNvCxnSpPr/>
              <p:nvPr/>
            </p:nvCxnSpPr>
            <p:spPr>
              <a:xfrm>
                <a:off x="770447" y="4988658"/>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151" name="Straight Connector 150"/>
              <p:cNvCxnSpPr/>
              <p:nvPr/>
            </p:nvCxnSpPr>
            <p:spPr>
              <a:xfrm flipV="1">
                <a:off x="924892" y="4989682"/>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152" name="Straight Connector 151"/>
              <p:cNvCxnSpPr/>
              <p:nvPr/>
            </p:nvCxnSpPr>
            <p:spPr>
              <a:xfrm>
                <a:off x="1083429" y="4991727"/>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153" name="Straight Connector 152"/>
              <p:cNvCxnSpPr/>
              <p:nvPr/>
            </p:nvCxnSpPr>
            <p:spPr>
              <a:xfrm flipV="1">
                <a:off x="1239919" y="4988659"/>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154" name="Straight Connector 153"/>
              <p:cNvCxnSpPr/>
              <p:nvPr/>
            </p:nvCxnSpPr>
            <p:spPr>
              <a:xfrm>
                <a:off x="1398456" y="4990704"/>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155" name="Straight Connector 154"/>
              <p:cNvCxnSpPr/>
              <p:nvPr/>
            </p:nvCxnSpPr>
            <p:spPr>
              <a:xfrm flipV="1">
                <a:off x="1556997" y="4986612"/>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156" name="Straight Connector 155"/>
              <p:cNvCxnSpPr/>
              <p:nvPr/>
            </p:nvCxnSpPr>
            <p:spPr>
              <a:xfrm>
                <a:off x="1715534" y="4988657"/>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157" name="Straight Connector 156"/>
              <p:cNvCxnSpPr/>
              <p:nvPr/>
            </p:nvCxnSpPr>
            <p:spPr>
              <a:xfrm flipV="1">
                <a:off x="1872024" y="4985589"/>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158" name="Straight Connector 157"/>
              <p:cNvCxnSpPr/>
              <p:nvPr/>
            </p:nvCxnSpPr>
            <p:spPr>
              <a:xfrm>
                <a:off x="2030561" y="4987634"/>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159" name="Straight Connector 158"/>
              <p:cNvCxnSpPr/>
              <p:nvPr/>
            </p:nvCxnSpPr>
            <p:spPr>
              <a:xfrm flipV="1">
                <a:off x="2185006" y="4988658"/>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160" name="Straight Connector 159"/>
              <p:cNvCxnSpPr/>
              <p:nvPr/>
            </p:nvCxnSpPr>
            <p:spPr>
              <a:xfrm>
                <a:off x="2343543" y="4990703"/>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161" name="Straight Connector 160"/>
              <p:cNvCxnSpPr/>
              <p:nvPr/>
            </p:nvCxnSpPr>
            <p:spPr>
              <a:xfrm flipV="1">
                <a:off x="2500033" y="4987635"/>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162" name="Straight Connector 161"/>
              <p:cNvCxnSpPr/>
              <p:nvPr/>
            </p:nvCxnSpPr>
            <p:spPr>
              <a:xfrm>
                <a:off x="2658570" y="4989680"/>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grpSp>
        <p:grpSp>
          <p:nvGrpSpPr>
            <p:cNvPr id="27" name="Group 162"/>
            <p:cNvGrpSpPr/>
            <p:nvPr/>
          </p:nvGrpSpPr>
          <p:grpSpPr>
            <a:xfrm>
              <a:off x="6111816" y="4799547"/>
              <a:ext cx="2516066" cy="148642"/>
              <a:chOff x="296883" y="4985589"/>
              <a:chExt cx="2516066" cy="148642"/>
            </a:xfrm>
          </p:grpSpPr>
          <p:cxnSp>
            <p:nvCxnSpPr>
              <p:cNvPr id="164" name="Straight Connector 163"/>
              <p:cNvCxnSpPr/>
              <p:nvPr/>
            </p:nvCxnSpPr>
            <p:spPr>
              <a:xfrm flipV="1">
                <a:off x="296883" y="4987636"/>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165" name="Straight Connector 164"/>
              <p:cNvCxnSpPr/>
              <p:nvPr/>
            </p:nvCxnSpPr>
            <p:spPr>
              <a:xfrm>
                <a:off x="455420" y="4989681"/>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166" name="Straight Connector 165"/>
              <p:cNvCxnSpPr/>
              <p:nvPr/>
            </p:nvCxnSpPr>
            <p:spPr>
              <a:xfrm flipV="1">
                <a:off x="611910" y="4986613"/>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167" name="Straight Connector 166"/>
              <p:cNvCxnSpPr/>
              <p:nvPr/>
            </p:nvCxnSpPr>
            <p:spPr>
              <a:xfrm>
                <a:off x="770447" y="4988658"/>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168" name="Straight Connector 167"/>
              <p:cNvCxnSpPr/>
              <p:nvPr/>
            </p:nvCxnSpPr>
            <p:spPr>
              <a:xfrm flipV="1">
                <a:off x="924892" y="4989682"/>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169" name="Straight Connector 168"/>
              <p:cNvCxnSpPr/>
              <p:nvPr/>
            </p:nvCxnSpPr>
            <p:spPr>
              <a:xfrm>
                <a:off x="1083429" y="4991727"/>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170" name="Straight Connector 169"/>
              <p:cNvCxnSpPr/>
              <p:nvPr/>
            </p:nvCxnSpPr>
            <p:spPr>
              <a:xfrm flipV="1">
                <a:off x="1239919" y="4988659"/>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171" name="Straight Connector 170"/>
              <p:cNvCxnSpPr/>
              <p:nvPr/>
            </p:nvCxnSpPr>
            <p:spPr>
              <a:xfrm>
                <a:off x="1398456" y="4990704"/>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172" name="Straight Connector 171"/>
              <p:cNvCxnSpPr/>
              <p:nvPr/>
            </p:nvCxnSpPr>
            <p:spPr>
              <a:xfrm flipV="1">
                <a:off x="1556997" y="4986612"/>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173" name="Straight Connector 172"/>
              <p:cNvCxnSpPr/>
              <p:nvPr/>
            </p:nvCxnSpPr>
            <p:spPr>
              <a:xfrm>
                <a:off x="1715534" y="4988657"/>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174" name="Straight Connector 173"/>
              <p:cNvCxnSpPr/>
              <p:nvPr/>
            </p:nvCxnSpPr>
            <p:spPr>
              <a:xfrm flipV="1">
                <a:off x="1872024" y="4985589"/>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175" name="Straight Connector 174"/>
              <p:cNvCxnSpPr/>
              <p:nvPr/>
            </p:nvCxnSpPr>
            <p:spPr>
              <a:xfrm>
                <a:off x="2030561" y="4987634"/>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176" name="Straight Connector 175"/>
              <p:cNvCxnSpPr/>
              <p:nvPr/>
            </p:nvCxnSpPr>
            <p:spPr>
              <a:xfrm flipV="1">
                <a:off x="2185006" y="4988658"/>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177" name="Straight Connector 176"/>
              <p:cNvCxnSpPr/>
              <p:nvPr/>
            </p:nvCxnSpPr>
            <p:spPr>
              <a:xfrm>
                <a:off x="2343543" y="4990703"/>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178" name="Straight Connector 177"/>
              <p:cNvCxnSpPr/>
              <p:nvPr/>
            </p:nvCxnSpPr>
            <p:spPr>
              <a:xfrm flipV="1">
                <a:off x="2500033" y="4987635"/>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179" name="Straight Connector 178"/>
              <p:cNvCxnSpPr/>
              <p:nvPr/>
            </p:nvCxnSpPr>
            <p:spPr>
              <a:xfrm>
                <a:off x="2658570" y="4989680"/>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grpSp>
        <p:grpSp>
          <p:nvGrpSpPr>
            <p:cNvPr id="28" name="Group 179"/>
            <p:cNvGrpSpPr/>
            <p:nvPr/>
          </p:nvGrpSpPr>
          <p:grpSpPr>
            <a:xfrm>
              <a:off x="1043033" y="4951947"/>
              <a:ext cx="2516066" cy="148642"/>
              <a:chOff x="296883" y="4985589"/>
              <a:chExt cx="2516066" cy="148642"/>
            </a:xfrm>
          </p:grpSpPr>
          <p:cxnSp>
            <p:nvCxnSpPr>
              <p:cNvPr id="181" name="Straight Connector 180"/>
              <p:cNvCxnSpPr/>
              <p:nvPr/>
            </p:nvCxnSpPr>
            <p:spPr>
              <a:xfrm flipV="1">
                <a:off x="296883" y="4987636"/>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182" name="Straight Connector 181"/>
              <p:cNvCxnSpPr/>
              <p:nvPr/>
            </p:nvCxnSpPr>
            <p:spPr>
              <a:xfrm>
                <a:off x="455420" y="4989681"/>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183" name="Straight Connector 182"/>
              <p:cNvCxnSpPr/>
              <p:nvPr/>
            </p:nvCxnSpPr>
            <p:spPr>
              <a:xfrm flipV="1">
                <a:off x="611910" y="4986613"/>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184" name="Straight Connector 183"/>
              <p:cNvCxnSpPr/>
              <p:nvPr/>
            </p:nvCxnSpPr>
            <p:spPr>
              <a:xfrm>
                <a:off x="770447" y="4988658"/>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185" name="Straight Connector 184"/>
              <p:cNvCxnSpPr/>
              <p:nvPr/>
            </p:nvCxnSpPr>
            <p:spPr>
              <a:xfrm flipV="1">
                <a:off x="924892" y="4989682"/>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186" name="Straight Connector 185"/>
              <p:cNvCxnSpPr/>
              <p:nvPr/>
            </p:nvCxnSpPr>
            <p:spPr>
              <a:xfrm>
                <a:off x="1083429" y="4991727"/>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187" name="Straight Connector 186"/>
              <p:cNvCxnSpPr/>
              <p:nvPr/>
            </p:nvCxnSpPr>
            <p:spPr>
              <a:xfrm flipV="1">
                <a:off x="1239919" y="4988659"/>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188" name="Straight Connector 187"/>
              <p:cNvCxnSpPr/>
              <p:nvPr/>
            </p:nvCxnSpPr>
            <p:spPr>
              <a:xfrm>
                <a:off x="1398456" y="4990704"/>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189" name="Straight Connector 188"/>
              <p:cNvCxnSpPr/>
              <p:nvPr/>
            </p:nvCxnSpPr>
            <p:spPr>
              <a:xfrm flipV="1">
                <a:off x="1556997" y="4986612"/>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190" name="Straight Connector 189"/>
              <p:cNvCxnSpPr/>
              <p:nvPr/>
            </p:nvCxnSpPr>
            <p:spPr>
              <a:xfrm>
                <a:off x="1715534" y="4988657"/>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191" name="Straight Connector 190"/>
              <p:cNvCxnSpPr/>
              <p:nvPr/>
            </p:nvCxnSpPr>
            <p:spPr>
              <a:xfrm flipV="1">
                <a:off x="1872024" y="4985589"/>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192" name="Straight Connector 191"/>
              <p:cNvCxnSpPr/>
              <p:nvPr/>
            </p:nvCxnSpPr>
            <p:spPr>
              <a:xfrm>
                <a:off x="2030561" y="4987634"/>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193" name="Straight Connector 192"/>
              <p:cNvCxnSpPr/>
              <p:nvPr/>
            </p:nvCxnSpPr>
            <p:spPr>
              <a:xfrm flipV="1">
                <a:off x="2185006" y="4988658"/>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194" name="Straight Connector 193"/>
              <p:cNvCxnSpPr/>
              <p:nvPr/>
            </p:nvCxnSpPr>
            <p:spPr>
              <a:xfrm>
                <a:off x="2343543" y="4990703"/>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195" name="Straight Connector 194"/>
              <p:cNvCxnSpPr/>
              <p:nvPr/>
            </p:nvCxnSpPr>
            <p:spPr>
              <a:xfrm flipV="1">
                <a:off x="2500033" y="4987635"/>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196" name="Straight Connector 195"/>
              <p:cNvCxnSpPr/>
              <p:nvPr/>
            </p:nvCxnSpPr>
            <p:spPr>
              <a:xfrm>
                <a:off x="2658570" y="4989680"/>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grpSp>
        <p:grpSp>
          <p:nvGrpSpPr>
            <p:cNvPr id="29" name="Group 196"/>
            <p:cNvGrpSpPr/>
            <p:nvPr/>
          </p:nvGrpSpPr>
          <p:grpSpPr>
            <a:xfrm>
              <a:off x="3582374" y="4951947"/>
              <a:ext cx="2516066" cy="148642"/>
              <a:chOff x="296883" y="4985589"/>
              <a:chExt cx="2516066" cy="148642"/>
            </a:xfrm>
          </p:grpSpPr>
          <p:cxnSp>
            <p:nvCxnSpPr>
              <p:cNvPr id="198" name="Straight Connector 197"/>
              <p:cNvCxnSpPr/>
              <p:nvPr/>
            </p:nvCxnSpPr>
            <p:spPr>
              <a:xfrm flipV="1">
                <a:off x="296883" y="4987636"/>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199" name="Straight Connector 198"/>
              <p:cNvCxnSpPr/>
              <p:nvPr/>
            </p:nvCxnSpPr>
            <p:spPr>
              <a:xfrm>
                <a:off x="455420" y="4989681"/>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200" name="Straight Connector 199"/>
              <p:cNvCxnSpPr/>
              <p:nvPr/>
            </p:nvCxnSpPr>
            <p:spPr>
              <a:xfrm flipV="1">
                <a:off x="611910" y="4986613"/>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201" name="Straight Connector 200"/>
              <p:cNvCxnSpPr/>
              <p:nvPr/>
            </p:nvCxnSpPr>
            <p:spPr>
              <a:xfrm>
                <a:off x="770447" y="4988658"/>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202" name="Straight Connector 201"/>
              <p:cNvCxnSpPr/>
              <p:nvPr/>
            </p:nvCxnSpPr>
            <p:spPr>
              <a:xfrm flipV="1">
                <a:off x="924892" y="4989682"/>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203" name="Straight Connector 202"/>
              <p:cNvCxnSpPr/>
              <p:nvPr/>
            </p:nvCxnSpPr>
            <p:spPr>
              <a:xfrm>
                <a:off x="1083429" y="4991727"/>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204" name="Straight Connector 203"/>
              <p:cNvCxnSpPr/>
              <p:nvPr/>
            </p:nvCxnSpPr>
            <p:spPr>
              <a:xfrm flipV="1">
                <a:off x="1239919" y="4988659"/>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205" name="Straight Connector 204"/>
              <p:cNvCxnSpPr/>
              <p:nvPr/>
            </p:nvCxnSpPr>
            <p:spPr>
              <a:xfrm>
                <a:off x="1398456" y="4990704"/>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206" name="Straight Connector 205"/>
              <p:cNvCxnSpPr/>
              <p:nvPr/>
            </p:nvCxnSpPr>
            <p:spPr>
              <a:xfrm flipV="1">
                <a:off x="1556997" y="4986612"/>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207" name="Straight Connector 206"/>
              <p:cNvCxnSpPr/>
              <p:nvPr/>
            </p:nvCxnSpPr>
            <p:spPr>
              <a:xfrm>
                <a:off x="1715534" y="4988657"/>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208" name="Straight Connector 207"/>
              <p:cNvCxnSpPr/>
              <p:nvPr/>
            </p:nvCxnSpPr>
            <p:spPr>
              <a:xfrm flipV="1">
                <a:off x="1872024" y="4985589"/>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209" name="Straight Connector 208"/>
              <p:cNvCxnSpPr/>
              <p:nvPr/>
            </p:nvCxnSpPr>
            <p:spPr>
              <a:xfrm>
                <a:off x="2030561" y="4987634"/>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210" name="Straight Connector 209"/>
              <p:cNvCxnSpPr/>
              <p:nvPr/>
            </p:nvCxnSpPr>
            <p:spPr>
              <a:xfrm flipV="1">
                <a:off x="2185006" y="4988658"/>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211" name="Straight Connector 210"/>
              <p:cNvCxnSpPr/>
              <p:nvPr/>
            </p:nvCxnSpPr>
            <p:spPr>
              <a:xfrm>
                <a:off x="2343543" y="4990703"/>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212" name="Straight Connector 211"/>
              <p:cNvCxnSpPr/>
              <p:nvPr/>
            </p:nvCxnSpPr>
            <p:spPr>
              <a:xfrm flipV="1">
                <a:off x="2500033" y="4987635"/>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213" name="Straight Connector 212"/>
              <p:cNvCxnSpPr/>
              <p:nvPr/>
            </p:nvCxnSpPr>
            <p:spPr>
              <a:xfrm>
                <a:off x="2658570" y="4989680"/>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grpSp>
        <p:grpSp>
          <p:nvGrpSpPr>
            <p:cNvPr id="30" name="Group 213"/>
            <p:cNvGrpSpPr/>
            <p:nvPr/>
          </p:nvGrpSpPr>
          <p:grpSpPr>
            <a:xfrm>
              <a:off x="6109841" y="4951947"/>
              <a:ext cx="2516066" cy="148642"/>
              <a:chOff x="296883" y="4985589"/>
              <a:chExt cx="2516066" cy="148642"/>
            </a:xfrm>
          </p:grpSpPr>
          <p:cxnSp>
            <p:nvCxnSpPr>
              <p:cNvPr id="215" name="Straight Connector 214"/>
              <p:cNvCxnSpPr/>
              <p:nvPr/>
            </p:nvCxnSpPr>
            <p:spPr>
              <a:xfrm flipV="1">
                <a:off x="296883" y="4987636"/>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216" name="Straight Connector 215"/>
              <p:cNvCxnSpPr/>
              <p:nvPr/>
            </p:nvCxnSpPr>
            <p:spPr>
              <a:xfrm>
                <a:off x="455420" y="4989681"/>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217" name="Straight Connector 216"/>
              <p:cNvCxnSpPr/>
              <p:nvPr/>
            </p:nvCxnSpPr>
            <p:spPr>
              <a:xfrm flipV="1">
                <a:off x="611910" y="4986613"/>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218" name="Straight Connector 217"/>
              <p:cNvCxnSpPr/>
              <p:nvPr/>
            </p:nvCxnSpPr>
            <p:spPr>
              <a:xfrm>
                <a:off x="770447" y="4988658"/>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219" name="Straight Connector 218"/>
              <p:cNvCxnSpPr/>
              <p:nvPr/>
            </p:nvCxnSpPr>
            <p:spPr>
              <a:xfrm flipV="1">
                <a:off x="924892" y="4989682"/>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220" name="Straight Connector 219"/>
              <p:cNvCxnSpPr/>
              <p:nvPr/>
            </p:nvCxnSpPr>
            <p:spPr>
              <a:xfrm>
                <a:off x="1083429" y="4991727"/>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221" name="Straight Connector 220"/>
              <p:cNvCxnSpPr/>
              <p:nvPr/>
            </p:nvCxnSpPr>
            <p:spPr>
              <a:xfrm flipV="1">
                <a:off x="1239919" y="4988659"/>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222" name="Straight Connector 221"/>
              <p:cNvCxnSpPr/>
              <p:nvPr/>
            </p:nvCxnSpPr>
            <p:spPr>
              <a:xfrm>
                <a:off x="1398456" y="4990704"/>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223" name="Straight Connector 222"/>
              <p:cNvCxnSpPr/>
              <p:nvPr/>
            </p:nvCxnSpPr>
            <p:spPr>
              <a:xfrm flipV="1">
                <a:off x="1556997" y="4986612"/>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224" name="Straight Connector 223"/>
              <p:cNvCxnSpPr/>
              <p:nvPr/>
            </p:nvCxnSpPr>
            <p:spPr>
              <a:xfrm>
                <a:off x="1715534" y="4988657"/>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225" name="Straight Connector 224"/>
              <p:cNvCxnSpPr/>
              <p:nvPr/>
            </p:nvCxnSpPr>
            <p:spPr>
              <a:xfrm flipV="1">
                <a:off x="1872024" y="4985589"/>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226" name="Straight Connector 225"/>
              <p:cNvCxnSpPr/>
              <p:nvPr/>
            </p:nvCxnSpPr>
            <p:spPr>
              <a:xfrm>
                <a:off x="2030561" y="4987634"/>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227" name="Straight Connector 226"/>
              <p:cNvCxnSpPr/>
              <p:nvPr/>
            </p:nvCxnSpPr>
            <p:spPr>
              <a:xfrm flipV="1">
                <a:off x="2185006" y="4988658"/>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228" name="Straight Connector 227"/>
              <p:cNvCxnSpPr/>
              <p:nvPr/>
            </p:nvCxnSpPr>
            <p:spPr>
              <a:xfrm>
                <a:off x="2343543" y="4990703"/>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229" name="Straight Connector 228"/>
              <p:cNvCxnSpPr/>
              <p:nvPr/>
            </p:nvCxnSpPr>
            <p:spPr>
              <a:xfrm flipV="1">
                <a:off x="2500033" y="4987635"/>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230" name="Straight Connector 229"/>
              <p:cNvCxnSpPr/>
              <p:nvPr/>
            </p:nvCxnSpPr>
            <p:spPr>
              <a:xfrm>
                <a:off x="2658570" y="4989680"/>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grpSp>
      </p:grpSp>
    </p:spTree>
    <p:extLst>
      <p:ext uri="{BB962C8B-B14F-4D97-AF65-F5344CB8AC3E}">
        <p14:creationId xmlns:p14="http://schemas.microsoft.com/office/powerpoint/2010/main" val="1684691652"/>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3" name="Straight Arrow Connector 92"/>
          <p:cNvCxnSpPr/>
          <p:nvPr/>
        </p:nvCxnSpPr>
        <p:spPr>
          <a:xfrm rot="16200000" flipH="1">
            <a:off x="7186867" y="5243698"/>
            <a:ext cx="1749312" cy="42378"/>
          </a:xfrm>
          <a:prstGeom prst="straightConnector1">
            <a:avLst/>
          </a:prstGeom>
          <a:ln w="76200">
            <a:solidFill>
              <a:srgbClr val="00B050"/>
            </a:solidFill>
            <a:tailEnd type="arrow"/>
          </a:ln>
        </p:spPr>
        <p:style>
          <a:lnRef idx="1">
            <a:schemeClr val="accent1"/>
          </a:lnRef>
          <a:fillRef idx="0">
            <a:schemeClr val="accent1"/>
          </a:fillRef>
          <a:effectRef idx="0">
            <a:schemeClr val="accent1"/>
          </a:effectRef>
          <a:fontRef idx="minor">
            <a:schemeClr val="tx1"/>
          </a:fontRef>
        </p:style>
      </p:cxnSp>
      <p:cxnSp>
        <p:nvCxnSpPr>
          <p:cNvPr id="51" name="Straight Arrow Connector 50"/>
          <p:cNvCxnSpPr/>
          <p:nvPr/>
        </p:nvCxnSpPr>
        <p:spPr>
          <a:xfrm rot="16200000" flipH="1">
            <a:off x="4922013" y="4898262"/>
            <a:ext cx="2365354" cy="45956"/>
          </a:xfrm>
          <a:prstGeom prst="straightConnector1">
            <a:avLst/>
          </a:prstGeom>
          <a:ln w="76200">
            <a:solidFill>
              <a:srgbClr val="00B050"/>
            </a:solidFill>
            <a:tailEnd type="arrow"/>
          </a:ln>
        </p:spPr>
        <p:style>
          <a:lnRef idx="1">
            <a:schemeClr val="accent1"/>
          </a:lnRef>
          <a:fillRef idx="0">
            <a:schemeClr val="accent1"/>
          </a:fillRef>
          <a:effectRef idx="0">
            <a:schemeClr val="accent1"/>
          </a:effectRef>
          <a:fontRef idx="minor">
            <a:schemeClr val="tx1"/>
          </a:fontRef>
        </p:style>
      </p:cxnSp>
      <p:cxnSp>
        <p:nvCxnSpPr>
          <p:cNvPr id="50" name="Straight Arrow Connector 49"/>
          <p:cNvCxnSpPr/>
          <p:nvPr/>
        </p:nvCxnSpPr>
        <p:spPr>
          <a:xfrm rot="16200000" flipH="1">
            <a:off x="1717881" y="4924218"/>
            <a:ext cx="2362942" cy="20205"/>
          </a:xfrm>
          <a:prstGeom prst="straightConnector1">
            <a:avLst/>
          </a:prstGeom>
          <a:ln w="76200">
            <a:solidFill>
              <a:srgbClr val="00B050"/>
            </a:solidFill>
            <a:tailEnd type="arrow"/>
          </a:ln>
        </p:spPr>
        <p:style>
          <a:lnRef idx="1">
            <a:schemeClr val="accent1"/>
          </a:lnRef>
          <a:fillRef idx="0">
            <a:schemeClr val="accent1"/>
          </a:fillRef>
          <a:effectRef idx="0">
            <a:schemeClr val="accent1"/>
          </a:effectRef>
          <a:fontRef idx="minor">
            <a:schemeClr val="tx1"/>
          </a:fontRef>
        </p:style>
      </p:cxnSp>
      <p:sp>
        <p:nvSpPr>
          <p:cNvPr id="3078" name="Title 1"/>
          <p:cNvSpPr>
            <a:spLocks noGrp="1"/>
          </p:cNvSpPr>
          <p:nvPr>
            <p:ph type="title"/>
          </p:nvPr>
        </p:nvSpPr>
        <p:spPr/>
        <p:txBody>
          <a:bodyPr/>
          <a:lstStyle/>
          <a:p>
            <a:pPr eaLnBrk="1" hangingPunct="1"/>
            <a:r>
              <a:rPr lang="en-US" sz="4000" dirty="0"/>
              <a:t>Why complicate OPUS?</a:t>
            </a:r>
          </a:p>
        </p:txBody>
      </p:sp>
      <p:sp>
        <p:nvSpPr>
          <p:cNvPr id="4" name="Date Placeholder 3"/>
          <p:cNvSpPr>
            <a:spLocks noGrp="1"/>
          </p:cNvSpPr>
          <p:nvPr>
            <p:ph type="dt" sz="quarter" idx="10"/>
          </p:nvPr>
        </p:nvSpPr>
        <p:spPr/>
        <p:txBody>
          <a:bodyPr/>
          <a:lstStyle/>
          <a:p>
            <a:pPr>
              <a:defRPr/>
            </a:pPr>
            <a:r>
              <a:rPr lang="en-US" dirty="0"/>
              <a:t>2013-08-07</a:t>
            </a:r>
          </a:p>
        </p:txBody>
      </p:sp>
      <p:sp>
        <p:nvSpPr>
          <p:cNvPr id="5" name="Footer Placeholder 4"/>
          <p:cNvSpPr>
            <a:spLocks noGrp="1"/>
          </p:cNvSpPr>
          <p:nvPr>
            <p:ph type="ftr" sz="quarter" idx="11"/>
          </p:nvPr>
        </p:nvSpPr>
        <p:spPr/>
        <p:txBody>
          <a:bodyPr/>
          <a:lstStyle/>
          <a:p>
            <a:pPr>
              <a:defRPr/>
            </a:pPr>
            <a:r>
              <a:rPr lang="en-US" dirty="0"/>
              <a:t>Introduction</a:t>
            </a:r>
          </a:p>
        </p:txBody>
      </p:sp>
      <p:sp>
        <p:nvSpPr>
          <p:cNvPr id="6" name="Slide Number Placeholder 5"/>
          <p:cNvSpPr>
            <a:spLocks noGrp="1"/>
          </p:cNvSpPr>
          <p:nvPr>
            <p:ph type="sldNum" sz="quarter" idx="12"/>
          </p:nvPr>
        </p:nvSpPr>
        <p:spPr/>
        <p:txBody>
          <a:bodyPr/>
          <a:lstStyle/>
          <a:p>
            <a:pPr>
              <a:defRPr/>
            </a:pPr>
            <a:fld id="{816388F0-F641-417E-83A2-6816ADB68A8F}" type="slidenum">
              <a:rPr lang="en-US" smtClean="0"/>
              <a:pPr>
                <a:defRPr/>
              </a:pPr>
              <a:t>19</a:t>
            </a:fld>
            <a:endParaRPr lang="en-US"/>
          </a:p>
        </p:txBody>
      </p:sp>
      <p:grpSp>
        <p:nvGrpSpPr>
          <p:cNvPr id="2" name="Group 13"/>
          <p:cNvGrpSpPr/>
          <p:nvPr/>
        </p:nvGrpSpPr>
        <p:grpSpPr>
          <a:xfrm>
            <a:off x="2066306" y="2125686"/>
            <a:ext cx="2303816" cy="1674437"/>
            <a:chOff x="1983151" y="2776188"/>
            <a:chExt cx="2345619" cy="1652693"/>
          </a:xfrm>
          <a:solidFill>
            <a:schemeClr val="bg1">
              <a:lumMod val="50000"/>
            </a:schemeClr>
          </a:solidFill>
        </p:grpSpPr>
        <p:sp>
          <p:nvSpPr>
            <p:cNvPr id="7" name="Oval 6"/>
            <p:cNvSpPr/>
            <p:nvPr/>
          </p:nvSpPr>
          <p:spPr>
            <a:xfrm>
              <a:off x="2587694" y="4001369"/>
              <a:ext cx="475493" cy="427512"/>
            </a:xfrm>
            <a:prstGeom prst="ellipse">
              <a:avLst/>
            </a:prstGeom>
            <a:grp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cxnSp>
          <p:nvCxnSpPr>
            <p:cNvPr id="9" name="Straight Arrow Connector 8"/>
            <p:cNvCxnSpPr/>
            <p:nvPr/>
          </p:nvCxnSpPr>
          <p:spPr>
            <a:xfrm rot="5400000">
              <a:off x="3096966" y="2786822"/>
              <a:ext cx="1242437" cy="1221170"/>
            </a:xfrm>
            <a:prstGeom prst="straightConnector1">
              <a:avLst/>
            </a:prstGeom>
            <a:grpFill/>
            <a:ln>
              <a:solidFill>
                <a:schemeClr val="bg1">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rot="16200000" flipH="1">
              <a:off x="1915835" y="3359227"/>
              <a:ext cx="714993" cy="580362"/>
            </a:xfrm>
            <a:prstGeom prst="straightConnector1">
              <a:avLst/>
            </a:prstGeom>
            <a:grpFill/>
            <a:ln>
              <a:solidFill>
                <a:schemeClr val="bg1">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rot="5400000">
              <a:off x="2294793" y="3414042"/>
              <a:ext cx="1043273" cy="1979"/>
            </a:xfrm>
            <a:prstGeom prst="straightConnector1">
              <a:avLst/>
            </a:prstGeom>
            <a:grpFill/>
            <a:ln>
              <a:solidFill>
                <a:schemeClr val="bg1">
                  <a:lumMod val="50000"/>
                </a:schemeClr>
              </a:solidFill>
              <a:tailEnd type="arrow"/>
            </a:ln>
          </p:spPr>
          <p:style>
            <a:lnRef idx="1">
              <a:schemeClr val="accent1"/>
            </a:lnRef>
            <a:fillRef idx="0">
              <a:schemeClr val="accent1"/>
            </a:fillRef>
            <a:effectRef idx="0">
              <a:schemeClr val="accent1"/>
            </a:effectRef>
            <a:fontRef idx="minor">
              <a:schemeClr val="tx1"/>
            </a:fontRef>
          </p:style>
        </p:cxnSp>
      </p:grpSp>
      <p:grpSp>
        <p:nvGrpSpPr>
          <p:cNvPr id="3" name="Group 14"/>
          <p:cNvGrpSpPr/>
          <p:nvPr/>
        </p:nvGrpSpPr>
        <p:grpSpPr>
          <a:xfrm>
            <a:off x="4381996" y="2018804"/>
            <a:ext cx="3550721" cy="1769442"/>
            <a:chOff x="1082387" y="2682416"/>
            <a:chExt cx="3615148" cy="1746465"/>
          </a:xfrm>
          <a:solidFill>
            <a:schemeClr val="bg1">
              <a:lumMod val="50000"/>
            </a:schemeClr>
          </a:solidFill>
        </p:grpSpPr>
        <p:sp>
          <p:nvSpPr>
            <p:cNvPr id="16" name="Oval 15"/>
            <p:cNvSpPr/>
            <p:nvPr/>
          </p:nvSpPr>
          <p:spPr>
            <a:xfrm>
              <a:off x="2577591" y="4001369"/>
              <a:ext cx="451414" cy="427512"/>
            </a:xfrm>
            <a:prstGeom prst="ellipse">
              <a:avLst/>
            </a:prstGeom>
            <a:grp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cxnSp>
          <p:nvCxnSpPr>
            <p:cNvPr id="17" name="Straight Arrow Connector 16"/>
            <p:cNvCxnSpPr/>
            <p:nvPr/>
          </p:nvCxnSpPr>
          <p:spPr>
            <a:xfrm rot="10800000" flipV="1">
              <a:off x="3077367" y="2682416"/>
              <a:ext cx="1620168" cy="1371372"/>
            </a:xfrm>
            <a:prstGeom prst="straightConnector1">
              <a:avLst/>
            </a:prstGeom>
            <a:grpFill/>
            <a:ln>
              <a:solidFill>
                <a:schemeClr val="bg1">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a:off x="1082387" y="2811350"/>
              <a:ext cx="1487169" cy="1242437"/>
            </a:xfrm>
            <a:prstGeom prst="straightConnector1">
              <a:avLst/>
            </a:prstGeom>
            <a:grpFill/>
            <a:ln>
              <a:solidFill>
                <a:schemeClr val="bg1">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rot="16200000" flipH="1">
              <a:off x="2532049" y="3653283"/>
              <a:ext cx="562711" cy="4069"/>
            </a:xfrm>
            <a:prstGeom prst="straightConnector1">
              <a:avLst/>
            </a:prstGeom>
            <a:grpFill/>
            <a:ln>
              <a:solidFill>
                <a:schemeClr val="bg1">
                  <a:lumMod val="50000"/>
                </a:schemeClr>
              </a:solidFill>
              <a:tailEnd type="arrow"/>
            </a:ln>
          </p:spPr>
          <p:style>
            <a:lnRef idx="1">
              <a:schemeClr val="accent1"/>
            </a:lnRef>
            <a:fillRef idx="0">
              <a:schemeClr val="accent1"/>
            </a:fillRef>
            <a:effectRef idx="0">
              <a:schemeClr val="accent1"/>
            </a:effectRef>
            <a:fontRef idx="minor">
              <a:schemeClr val="tx1"/>
            </a:fontRef>
          </p:style>
        </p:cxnSp>
      </p:grpSp>
      <p:cxnSp>
        <p:nvCxnSpPr>
          <p:cNvPr id="21" name="Straight Arrow Connector 20"/>
          <p:cNvCxnSpPr/>
          <p:nvPr/>
        </p:nvCxnSpPr>
        <p:spPr>
          <a:xfrm flipV="1">
            <a:off x="3122613" y="3575050"/>
            <a:ext cx="2743200" cy="0"/>
          </a:xfrm>
          <a:prstGeom prst="straightConnector1">
            <a:avLst/>
          </a:prstGeom>
          <a:ln w="38100">
            <a:solidFill>
              <a:schemeClr val="tx2"/>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52" name="Diamond 51"/>
          <p:cNvSpPr/>
          <p:nvPr/>
        </p:nvSpPr>
        <p:spPr>
          <a:xfrm>
            <a:off x="2776476" y="3455223"/>
            <a:ext cx="241857" cy="264797"/>
          </a:xfrm>
          <a:prstGeom prst="diamond">
            <a:avLst/>
          </a:prstGeom>
          <a:solidFill>
            <a:schemeClr val="tx2"/>
          </a:solidFill>
          <a:ln>
            <a:solidFill>
              <a:schemeClr val="tx2"/>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a:defRPr/>
            </a:pPr>
            <a:endParaRPr lang="en-US"/>
          </a:p>
        </p:txBody>
      </p:sp>
      <p:sp>
        <p:nvSpPr>
          <p:cNvPr id="53" name="Diamond 52"/>
          <p:cNvSpPr/>
          <p:nvPr/>
        </p:nvSpPr>
        <p:spPr>
          <a:xfrm>
            <a:off x="5957064" y="3442587"/>
            <a:ext cx="241856" cy="262514"/>
          </a:xfrm>
          <a:prstGeom prst="diamond">
            <a:avLst/>
          </a:prstGeom>
          <a:solidFill>
            <a:schemeClr val="tx2"/>
          </a:solidFill>
          <a:ln>
            <a:solidFill>
              <a:schemeClr val="tx2"/>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a:defRPr/>
            </a:pPr>
            <a:endParaRPr lang="en-US"/>
          </a:p>
        </p:txBody>
      </p:sp>
      <p:sp>
        <p:nvSpPr>
          <p:cNvPr id="69" name="Rectangle 68"/>
          <p:cNvSpPr/>
          <p:nvPr/>
        </p:nvSpPr>
        <p:spPr>
          <a:xfrm>
            <a:off x="2825812" y="6163294"/>
            <a:ext cx="178645" cy="154981"/>
          </a:xfrm>
          <a:prstGeom prst="rect">
            <a:avLst/>
          </a:prstGeom>
          <a:solidFill>
            <a:srgbClr val="00C00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71" name="Rectangle 70"/>
          <p:cNvSpPr/>
          <p:nvPr/>
        </p:nvSpPr>
        <p:spPr>
          <a:xfrm>
            <a:off x="6042087" y="6163294"/>
            <a:ext cx="168707" cy="151806"/>
          </a:xfrm>
          <a:prstGeom prst="rect">
            <a:avLst/>
          </a:prstGeom>
          <a:solidFill>
            <a:srgbClr val="00C00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74" name="TextBox 73"/>
          <p:cNvSpPr txBox="1">
            <a:spLocks noChangeArrowheads="1"/>
          </p:cNvSpPr>
          <p:nvPr/>
        </p:nvSpPr>
        <p:spPr bwMode="auto">
          <a:xfrm>
            <a:off x="315913" y="6088088"/>
            <a:ext cx="2224087" cy="369887"/>
          </a:xfrm>
          <a:prstGeom prst="rect">
            <a:avLst/>
          </a:prstGeom>
          <a:noFill/>
          <a:ln w="9525">
            <a:noFill/>
            <a:miter lim="800000"/>
            <a:headEnd/>
            <a:tailEnd/>
          </a:ln>
        </p:spPr>
        <p:txBody>
          <a:bodyPr wrap="none">
            <a:spAutoFit/>
          </a:bodyPr>
          <a:lstStyle/>
          <a:p>
            <a:r>
              <a:rPr lang="en-US">
                <a:solidFill>
                  <a:srgbClr val="00B050"/>
                </a:solidFill>
              </a:rPr>
              <a:t>network adjustment</a:t>
            </a:r>
          </a:p>
        </p:txBody>
      </p:sp>
      <p:sp>
        <p:nvSpPr>
          <p:cNvPr id="75" name="TextBox 74"/>
          <p:cNvSpPr txBox="1">
            <a:spLocks noChangeArrowheads="1"/>
          </p:cNvSpPr>
          <p:nvPr/>
        </p:nvSpPr>
        <p:spPr bwMode="auto">
          <a:xfrm>
            <a:off x="295275" y="3382963"/>
            <a:ext cx="1454150" cy="368300"/>
          </a:xfrm>
          <a:prstGeom prst="rect">
            <a:avLst/>
          </a:prstGeom>
          <a:noFill/>
          <a:ln w="9525">
            <a:noFill/>
            <a:miter lim="800000"/>
            <a:headEnd/>
            <a:tailEnd/>
          </a:ln>
        </p:spPr>
        <p:txBody>
          <a:bodyPr wrap="none">
            <a:spAutoFit/>
          </a:bodyPr>
          <a:lstStyle/>
          <a:p>
            <a:r>
              <a:rPr lang="en-US" dirty="0">
                <a:solidFill>
                  <a:schemeClr val="tx2"/>
                </a:solidFill>
              </a:rPr>
              <a:t>session 001</a:t>
            </a:r>
          </a:p>
        </p:txBody>
      </p:sp>
      <p:sp>
        <p:nvSpPr>
          <p:cNvPr id="82" name="TextBox 81"/>
          <p:cNvSpPr txBox="1"/>
          <p:nvPr/>
        </p:nvSpPr>
        <p:spPr>
          <a:xfrm>
            <a:off x="435038" y="3119438"/>
            <a:ext cx="2143125" cy="369887"/>
          </a:xfrm>
          <a:prstGeom prst="rect">
            <a:avLst/>
          </a:prstGeom>
          <a:noFill/>
          <a:ln>
            <a:noFill/>
          </a:ln>
        </p:spPr>
        <p:txBody>
          <a:bodyPr wrap="none">
            <a:spAutoFit/>
          </a:bodyPr>
          <a:lstStyle/>
          <a:p>
            <a:pPr>
              <a:defRPr/>
            </a:pPr>
            <a:r>
              <a:rPr lang="en-US" dirty="0">
                <a:solidFill>
                  <a:schemeClr val="bg1">
                    <a:lumMod val="50000"/>
                  </a:schemeClr>
                </a:solidFill>
              </a:rPr>
              <a:t>solution HATFIELD</a:t>
            </a:r>
          </a:p>
        </p:txBody>
      </p:sp>
      <p:sp>
        <p:nvSpPr>
          <p:cNvPr id="83" name="TextBox 82"/>
          <p:cNvSpPr txBox="1"/>
          <p:nvPr/>
        </p:nvSpPr>
        <p:spPr>
          <a:xfrm>
            <a:off x="6478463" y="3117850"/>
            <a:ext cx="1901825" cy="368300"/>
          </a:xfrm>
          <a:prstGeom prst="rect">
            <a:avLst/>
          </a:prstGeom>
          <a:noFill/>
          <a:ln>
            <a:noFill/>
          </a:ln>
        </p:spPr>
        <p:txBody>
          <a:bodyPr wrap="none">
            <a:spAutoFit/>
          </a:bodyPr>
          <a:lstStyle/>
          <a:p>
            <a:pPr>
              <a:defRPr/>
            </a:pPr>
            <a:r>
              <a:rPr lang="en-US" dirty="0">
                <a:solidFill>
                  <a:schemeClr val="bg1">
                    <a:lumMod val="50000"/>
                  </a:schemeClr>
                </a:solidFill>
              </a:rPr>
              <a:t>solution MCCOY</a:t>
            </a:r>
          </a:p>
        </p:txBody>
      </p:sp>
      <p:grpSp>
        <p:nvGrpSpPr>
          <p:cNvPr id="8" name="Group 97"/>
          <p:cNvGrpSpPr>
            <a:grpSpLocks/>
          </p:cNvGrpSpPr>
          <p:nvPr/>
        </p:nvGrpSpPr>
        <p:grpSpPr bwMode="auto">
          <a:xfrm>
            <a:off x="2758092" y="4120743"/>
            <a:ext cx="5447755" cy="292309"/>
            <a:chOff x="2758008" y="4120794"/>
            <a:chExt cx="5447497" cy="292988"/>
          </a:xfrm>
        </p:grpSpPr>
        <p:grpSp>
          <p:nvGrpSpPr>
            <p:cNvPr id="11" name="Group 53"/>
            <p:cNvGrpSpPr>
              <a:grpSpLocks/>
            </p:cNvGrpSpPr>
            <p:nvPr/>
          </p:nvGrpSpPr>
          <p:grpSpPr bwMode="auto">
            <a:xfrm>
              <a:off x="2758008" y="4135117"/>
              <a:ext cx="5118840" cy="278665"/>
              <a:chOff x="2758007" y="4135122"/>
              <a:chExt cx="5118839" cy="278665"/>
            </a:xfrm>
          </p:grpSpPr>
          <p:cxnSp>
            <p:nvCxnSpPr>
              <p:cNvPr id="35" name="Straight Arrow Connector 34"/>
              <p:cNvCxnSpPr/>
              <p:nvPr/>
            </p:nvCxnSpPr>
            <p:spPr>
              <a:xfrm flipV="1">
                <a:off x="3122510" y="4276267"/>
                <a:ext cx="4754336" cy="0"/>
              </a:xfrm>
              <a:prstGeom prst="straightConnector1">
                <a:avLst/>
              </a:prstGeom>
              <a:ln w="38100">
                <a:solidFill>
                  <a:schemeClr val="tx2"/>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26" name="Isosceles Triangle 25"/>
              <p:cNvSpPr/>
              <p:nvPr/>
            </p:nvSpPr>
            <p:spPr>
              <a:xfrm>
                <a:off x="2758007" y="4135123"/>
                <a:ext cx="281036" cy="278664"/>
              </a:xfrm>
              <a:prstGeom prst="diamond">
                <a:avLst/>
              </a:prstGeom>
              <a:solidFill>
                <a:schemeClr val="tx2"/>
              </a:solidFill>
              <a:ln>
                <a:solidFill>
                  <a:schemeClr val="tx2"/>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a:defRPr/>
                </a:pPr>
                <a:endParaRPr lang="en-US"/>
              </a:p>
            </p:txBody>
          </p:sp>
          <p:sp>
            <p:nvSpPr>
              <p:cNvPr id="31" name="Isosceles Triangle 30"/>
              <p:cNvSpPr/>
              <p:nvPr/>
            </p:nvSpPr>
            <p:spPr>
              <a:xfrm>
                <a:off x="5944188" y="4135122"/>
                <a:ext cx="281036" cy="278664"/>
              </a:xfrm>
              <a:prstGeom prst="diamond">
                <a:avLst/>
              </a:prstGeom>
              <a:solidFill>
                <a:schemeClr val="tx2"/>
              </a:solidFill>
              <a:ln>
                <a:solidFill>
                  <a:schemeClr val="tx2"/>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a:defRPr/>
                </a:pPr>
                <a:endParaRPr lang="en-US"/>
              </a:p>
            </p:txBody>
          </p:sp>
        </p:grpSp>
        <p:sp>
          <p:nvSpPr>
            <p:cNvPr id="89" name="Isosceles Triangle 88"/>
            <p:cNvSpPr/>
            <p:nvPr/>
          </p:nvSpPr>
          <p:spPr>
            <a:xfrm>
              <a:off x="7924469" y="4120794"/>
              <a:ext cx="281036" cy="278664"/>
            </a:xfrm>
            <a:prstGeom prst="diamond">
              <a:avLst/>
            </a:prstGeom>
            <a:solidFill>
              <a:schemeClr val="tx2"/>
            </a:solidFill>
            <a:ln>
              <a:solidFill>
                <a:schemeClr val="tx2"/>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a:defRPr/>
              </a:pPr>
              <a:endParaRPr lang="en-US"/>
            </a:p>
          </p:txBody>
        </p:sp>
      </p:grpSp>
      <p:sp>
        <p:nvSpPr>
          <p:cNvPr id="95" name="Rectangle 94"/>
          <p:cNvSpPr/>
          <p:nvPr/>
        </p:nvSpPr>
        <p:spPr>
          <a:xfrm>
            <a:off x="7984039" y="6187044"/>
            <a:ext cx="169924" cy="139169"/>
          </a:xfrm>
          <a:prstGeom prst="rect">
            <a:avLst/>
          </a:prstGeom>
          <a:solidFill>
            <a:srgbClr val="00C00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nvGrpSpPr>
          <p:cNvPr id="13" name="Group 101"/>
          <p:cNvGrpSpPr>
            <a:grpSpLocks/>
          </p:cNvGrpSpPr>
          <p:nvPr/>
        </p:nvGrpSpPr>
        <p:grpSpPr bwMode="auto">
          <a:xfrm>
            <a:off x="5965826" y="5365216"/>
            <a:ext cx="2272845" cy="328284"/>
            <a:chOff x="5965747" y="4843260"/>
            <a:chExt cx="2272956" cy="327792"/>
          </a:xfrm>
        </p:grpSpPr>
        <p:sp>
          <p:nvSpPr>
            <p:cNvPr id="99" name="Isosceles Triangle 98"/>
            <p:cNvSpPr/>
            <p:nvPr/>
          </p:nvSpPr>
          <p:spPr>
            <a:xfrm>
              <a:off x="5965747" y="4857528"/>
              <a:ext cx="304361" cy="313524"/>
            </a:xfrm>
            <a:prstGeom prst="diamond">
              <a:avLst/>
            </a:prstGeom>
            <a:solidFill>
              <a:schemeClr val="tx2"/>
            </a:solidFill>
            <a:ln>
              <a:solidFill>
                <a:schemeClr val="tx2"/>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a:defRPr/>
              </a:pPr>
              <a:endParaRPr lang="en-US"/>
            </a:p>
          </p:txBody>
        </p:sp>
        <p:sp>
          <p:nvSpPr>
            <p:cNvPr id="100" name="Isosceles Triangle 99"/>
            <p:cNvSpPr/>
            <p:nvPr/>
          </p:nvSpPr>
          <p:spPr>
            <a:xfrm>
              <a:off x="7934342" y="4843260"/>
              <a:ext cx="304361" cy="313526"/>
            </a:xfrm>
            <a:prstGeom prst="diamond">
              <a:avLst/>
            </a:prstGeom>
            <a:solidFill>
              <a:schemeClr val="tx2"/>
            </a:solidFill>
            <a:ln>
              <a:solidFill>
                <a:schemeClr val="tx2"/>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a:defRPr/>
              </a:pPr>
              <a:endParaRPr lang="en-US"/>
            </a:p>
          </p:txBody>
        </p:sp>
        <p:cxnSp>
          <p:nvCxnSpPr>
            <p:cNvPr id="101" name="Straight Arrow Connector 100"/>
            <p:cNvCxnSpPr/>
            <p:nvPr/>
          </p:nvCxnSpPr>
          <p:spPr>
            <a:xfrm>
              <a:off x="6327715" y="4997753"/>
              <a:ext cx="1479622" cy="0"/>
            </a:xfrm>
            <a:prstGeom prst="straightConnector1">
              <a:avLst/>
            </a:prstGeom>
            <a:ln w="38100">
              <a:solidFill>
                <a:schemeClr val="tx2"/>
              </a:solidFill>
              <a:headEnd type="arrow"/>
              <a:tailEnd type="arrow"/>
            </a:ln>
          </p:spPr>
          <p:style>
            <a:lnRef idx="1">
              <a:schemeClr val="accent1"/>
            </a:lnRef>
            <a:fillRef idx="0">
              <a:schemeClr val="accent1"/>
            </a:fillRef>
            <a:effectRef idx="0">
              <a:schemeClr val="accent1"/>
            </a:effectRef>
            <a:fontRef idx="minor">
              <a:schemeClr val="tx1"/>
            </a:fontRef>
          </p:style>
        </p:cxnSp>
      </p:grpSp>
      <p:grpSp>
        <p:nvGrpSpPr>
          <p:cNvPr id="14" name="Group 60"/>
          <p:cNvGrpSpPr/>
          <p:nvPr/>
        </p:nvGrpSpPr>
        <p:grpSpPr>
          <a:xfrm>
            <a:off x="1921827" y="1109354"/>
            <a:ext cx="5074207" cy="461665"/>
            <a:chOff x="1921827" y="1109354"/>
            <a:chExt cx="5074207" cy="461665"/>
          </a:xfrm>
        </p:grpSpPr>
        <p:grpSp>
          <p:nvGrpSpPr>
            <p:cNvPr id="15" name="Group 57"/>
            <p:cNvGrpSpPr/>
            <p:nvPr/>
          </p:nvGrpSpPr>
          <p:grpSpPr>
            <a:xfrm>
              <a:off x="1921827" y="1109354"/>
              <a:ext cx="1112788" cy="461665"/>
              <a:chOff x="568040" y="1140031"/>
              <a:chExt cx="1112788" cy="461665"/>
            </a:xfrm>
          </p:grpSpPr>
          <p:sp>
            <p:nvSpPr>
              <p:cNvPr id="46" name="Oval 45"/>
              <p:cNvSpPr/>
              <p:nvPr/>
            </p:nvSpPr>
            <p:spPr>
              <a:xfrm>
                <a:off x="568040" y="1269922"/>
                <a:ext cx="190006" cy="201882"/>
              </a:xfrm>
              <a:prstGeom prst="ellipse">
                <a:avLst/>
              </a:prstGeom>
              <a:solidFill>
                <a:schemeClr val="tx1">
                  <a:lumMod val="50000"/>
                  <a:lumOff val="50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TextBox 53"/>
              <p:cNvSpPr txBox="1"/>
              <p:nvPr/>
            </p:nvSpPr>
            <p:spPr>
              <a:xfrm>
                <a:off x="795649" y="1140031"/>
                <a:ext cx="885179" cy="461665"/>
              </a:xfrm>
              <a:prstGeom prst="rect">
                <a:avLst/>
              </a:prstGeom>
              <a:noFill/>
            </p:spPr>
            <p:txBody>
              <a:bodyPr wrap="none" rtlCol="0">
                <a:spAutoFit/>
              </a:bodyPr>
              <a:lstStyle/>
              <a:p>
                <a:r>
                  <a:rPr lang="en-US" sz="2400" dirty="0">
                    <a:solidFill>
                      <a:schemeClr val="tx1">
                        <a:lumMod val="50000"/>
                        <a:lumOff val="50000"/>
                      </a:schemeClr>
                    </a:solidFill>
                    <a:latin typeface="+mn-lt"/>
                  </a:rPr>
                  <a:t>OPUS</a:t>
                </a:r>
              </a:p>
            </p:txBody>
          </p:sp>
        </p:grpSp>
        <p:grpSp>
          <p:nvGrpSpPr>
            <p:cNvPr id="20" name="Group 58"/>
            <p:cNvGrpSpPr/>
            <p:nvPr/>
          </p:nvGrpSpPr>
          <p:grpSpPr>
            <a:xfrm>
              <a:off x="3418121" y="1109354"/>
              <a:ext cx="1342017" cy="461665"/>
              <a:chOff x="568040" y="1909948"/>
              <a:chExt cx="1342017" cy="461665"/>
            </a:xfrm>
          </p:grpSpPr>
          <p:sp>
            <p:nvSpPr>
              <p:cNvPr id="47" name="Diamond 46"/>
              <p:cNvSpPr/>
              <p:nvPr/>
            </p:nvSpPr>
            <p:spPr>
              <a:xfrm>
                <a:off x="568040" y="2039839"/>
                <a:ext cx="190006" cy="201882"/>
              </a:xfrm>
              <a:prstGeom prst="diamond">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TextBox 55"/>
              <p:cNvSpPr txBox="1"/>
              <p:nvPr/>
            </p:nvSpPr>
            <p:spPr>
              <a:xfrm>
                <a:off x="795649" y="1909948"/>
                <a:ext cx="1114408" cy="461665"/>
              </a:xfrm>
              <a:prstGeom prst="rect">
                <a:avLst/>
              </a:prstGeom>
              <a:noFill/>
            </p:spPr>
            <p:txBody>
              <a:bodyPr wrap="none" rtlCol="0">
                <a:spAutoFit/>
              </a:bodyPr>
              <a:lstStyle/>
              <a:p>
                <a:r>
                  <a:rPr lang="en-US" sz="2400" dirty="0">
                    <a:solidFill>
                      <a:schemeClr val="tx2"/>
                    </a:solidFill>
                    <a:latin typeface="+mn-lt"/>
                  </a:rPr>
                  <a:t>Session</a:t>
                </a:r>
              </a:p>
            </p:txBody>
          </p:sp>
        </p:grpSp>
        <p:grpSp>
          <p:nvGrpSpPr>
            <p:cNvPr id="22" name="Group 59"/>
            <p:cNvGrpSpPr/>
            <p:nvPr/>
          </p:nvGrpSpPr>
          <p:grpSpPr>
            <a:xfrm>
              <a:off x="5128168" y="1109354"/>
              <a:ext cx="1867866" cy="461665"/>
              <a:chOff x="568040" y="2739241"/>
              <a:chExt cx="1867866" cy="461665"/>
            </a:xfrm>
          </p:grpSpPr>
          <p:sp>
            <p:nvSpPr>
              <p:cNvPr id="48" name="Rectangle 47"/>
              <p:cNvSpPr/>
              <p:nvPr/>
            </p:nvSpPr>
            <p:spPr>
              <a:xfrm>
                <a:off x="568040" y="2869132"/>
                <a:ext cx="190006" cy="201882"/>
              </a:xfrm>
              <a:prstGeom prst="rect">
                <a:avLst/>
              </a:prstGeom>
              <a:solidFill>
                <a:srgbClr val="00C000"/>
              </a:solidFill>
              <a:ln>
                <a:solidFill>
                  <a:srgbClr val="00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TextBox 56"/>
              <p:cNvSpPr txBox="1"/>
              <p:nvPr/>
            </p:nvSpPr>
            <p:spPr>
              <a:xfrm>
                <a:off x="795649" y="2739241"/>
                <a:ext cx="1640257" cy="461665"/>
              </a:xfrm>
              <a:prstGeom prst="rect">
                <a:avLst/>
              </a:prstGeom>
              <a:noFill/>
            </p:spPr>
            <p:txBody>
              <a:bodyPr wrap="none" rtlCol="0">
                <a:spAutoFit/>
              </a:bodyPr>
              <a:lstStyle/>
              <a:p>
                <a:r>
                  <a:rPr lang="en-US" sz="2400" dirty="0">
                    <a:solidFill>
                      <a:srgbClr val="00C000"/>
                    </a:solidFill>
                    <a:latin typeface="+mn-lt"/>
                  </a:rPr>
                  <a:t>Adjustment</a:t>
                </a:r>
              </a:p>
            </p:txBody>
          </p:sp>
        </p:grpSp>
      </p:grpSp>
      <p:sp>
        <p:nvSpPr>
          <p:cNvPr id="62" name="TextBox 61"/>
          <p:cNvSpPr txBox="1"/>
          <p:nvPr/>
        </p:nvSpPr>
        <p:spPr>
          <a:xfrm>
            <a:off x="1389413" y="2339439"/>
            <a:ext cx="979755" cy="369332"/>
          </a:xfrm>
          <a:prstGeom prst="rect">
            <a:avLst/>
          </a:prstGeom>
          <a:noFill/>
        </p:spPr>
        <p:txBody>
          <a:bodyPr wrap="none" rtlCol="0">
            <a:spAutoFit/>
          </a:bodyPr>
          <a:lstStyle/>
          <a:p>
            <a:r>
              <a:rPr lang="en-US" dirty="0"/>
              <a:t>CORS1</a:t>
            </a:r>
          </a:p>
        </p:txBody>
      </p:sp>
      <p:sp>
        <p:nvSpPr>
          <p:cNvPr id="84" name="TextBox 83"/>
          <p:cNvSpPr txBox="1"/>
          <p:nvPr/>
        </p:nvSpPr>
        <p:spPr>
          <a:xfrm>
            <a:off x="2373086" y="1957450"/>
            <a:ext cx="979755" cy="369332"/>
          </a:xfrm>
          <a:prstGeom prst="rect">
            <a:avLst/>
          </a:prstGeom>
          <a:noFill/>
        </p:spPr>
        <p:txBody>
          <a:bodyPr wrap="none" rtlCol="0">
            <a:spAutoFit/>
          </a:bodyPr>
          <a:lstStyle/>
          <a:p>
            <a:r>
              <a:rPr lang="en-US" dirty="0"/>
              <a:t>CORS2</a:t>
            </a:r>
          </a:p>
        </p:txBody>
      </p:sp>
      <p:sp>
        <p:nvSpPr>
          <p:cNvPr id="85" name="TextBox 84"/>
          <p:cNvSpPr txBox="1"/>
          <p:nvPr/>
        </p:nvSpPr>
        <p:spPr>
          <a:xfrm>
            <a:off x="3879273" y="1824843"/>
            <a:ext cx="979755" cy="369332"/>
          </a:xfrm>
          <a:prstGeom prst="rect">
            <a:avLst/>
          </a:prstGeom>
          <a:noFill/>
        </p:spPr>
        <p:txBody>
          <a:bodyPr wrap="none" rtlCol="0">
            <a:spAutoFit/>
          </a:bodyPr>
          <a:lstStyle/>
          <a:p>
            <a:r>
              <a:rPr lang="en-US" dirty="0"/>
              <a:t>CORS3</a:t>
            </a:r>
          </a:p>
        </p:txBody>
      </p:sp>
      <p:sp>
        <p:nvSpPr>
          <p:cNvPr id="86" name="TextBox 85"/>
          <p:cNvSpPr txBox="1"/>
          <p:nvPr/>
        </p:nvSpPr>
        <p:spPr>
          <a:xfrm>
            <a:off x="5587341" y="2404755"/>
            <a:ext cx="979755" cy="369332"/>
          </a:xfrm>
          <a:prstGeom prst="rect">
            <a:avLst/>
          </a:prstGeom>
          <a:noFill/>
        </p:spPr>
        <p:txBody>
          <a:bodyPr wrap="none" rtlCol="0">
            <a:spAutoFit/>
          </a:bodyPr>
          <a:lstStyle/>
          <a:p>
            <a:r>
              <a:rPr lang="en-US" dirty="0"/>
              <a:t>CORS4</a:t>
            </a:r>
          </a:p>
        </p:txBody>
      </p:sp>
      <p:sp>
        <p:nvSpPr>
          <p:cNvPr id="87" name="TextBox 86"/>
          <p:cNvSpPr txBox="1"/>
          <p:nvPr/>
        </p:nvSpPr>
        <p:spPr>
          <a:xfrm>
            <a:off x="7521040" y="1737757"/>
            <a:ext cx="979755" cy="369332"/>
          </a:xfrm>
          <a:prstGeom prst="rect">
            <a:avLst/>
          </a:prstGeom>
          <a:noFill/>
        </p:spPr>
        <p:txBody>
          <a:bodyPr wrap="none" rtlCol="0">
            <a:spAutoFit/>
          </a:bodyPr>
          <a:lstStyle/>
          <a:p>
            <a:r>
              <a:rPr lang="en-US" dirty="0"/>
              <a:t>CORS5</a:t>
            </a:r>
          </a:p>
        </p:txBody>
      </p:sp>
      <p:sp>
        <p:nvSpPr>
          <p:cNvPr id="108" name="TextBox 107"/>
          <p:cNvSpPr txBox="1">
            <a:spLocks noChangeArrowheads="1"/>
          </p:cNvSpPr>
          <p:nvPr/>
        </p:nvSpPr>
        <p:spPr bwMode="auto">
          <a:xfrm>
            <a:off x="295275" y="4081628"/>
            <a:ext cx="1415772" cy="369332"/>
          </a:xfrm>
          <a:prstGeom prst="rect">
            <a:avLst/>
          </a:prstGeom>
          <a:noFill/>
          <a:ln w="9525">
            <a:noFill/>
            <a:miter lim="800000"/>
            <a:headEnd/>
            <a:tailEnd/>
          </a:ln>
        </p:spPr>
        <p:txBody>
          <a:bodyPr wrap="none">
            <a:spAutoFit/>
          </a:bodyPr>
          <a:lstStyle/>
          <a:p>
            <a:r>
              <a:rPr lang="en-US" dirty="0">
                <a:solidFill>
                  <a:schemeClr val="tx2"/>
                </a:solidFill>
              </a:rPr>
              <a:t>session 002</a:t>
            </a:r>
          </a:p>
        </p:txBody>
      </p:sp>
      <p:sp>
        <p:nvSpPr>
          <p:cNvPr id="109" name="TextBox 108"/>
          <p:cNvSpPr txBox="1">
            <a:spLocks noChangeArrowheads="1"/>
          </p:cNvSpPr>
          <p:nvPr/>
        </p:nvSpPr>
        <p:spPr bwMode="auto">
          <a:xfrm>
            <a:off x="295275" y="5290934"/>
            <a:ext cx="1197764" cy="369332"/>
          </a:xfrm>
          <a:prstGeom prst="rect">
            <a:avLst/>
          </a:prstGeom>
          <a:noFill/>
          <a:ln w="9525">
            <a:noFill/>
            <a:miter lim="800000"/>
            <a:headEnd/>
            <a:tailEnd/>
          </a:ln>
        </p:spPr>
        <p:txBody>
          <a:bodyPr wrap="none">
            <a:spAutoFit/>
          </a:bodyPr>
          <a:lstStyle/>
          <a:p>
            <a:r>
              <a:rPr lang="en-US" dirty="0">
                <a:solidFill>
                  <a:schemeClr val="tx2"/>
                </a:solidFill>
              </a:rPr>
              <a:t>session N</a:t>
            </a:r>
          </a:p>
        </p:txBody>
      </p:sp>
      <p:cxnSp>
        <p:nvCxnSpPr>
          <p:cNvPr id="110" name="Straight Arrow Connector 109"/>
          <p:cNvCxnSpPr/>
          <p:nvPr/>
        </p:nvCxnSpPr>
        <p:spPr bwMode="auto">
          <a:xfrm flipV="1">
            <a:off x="3108758" y="6245176"/>
            <a:ext cx="4754562" cy="0"/>
          </a:xfrm>
          <a:prstGeom prst="straightConnector1">
            <a:avLst/>
          </a:prstGeom>
          <a:ln w="38100">
            <a:solidFill>
              <a:srgbClr val="00C000"/>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231" name="Rectangle 230"/>
          <p:cNvSpPr/>
          <p:nvPr/>
        </p:nvSpPr>
        <p:spPr>
          <a:xfrm>
            <a:off x="6068291" y="4916385"/>
            <a:ext cx="71252" cy="154379"/>
          </a:xfrm>
          <a:prstGeom prst="rect">
            <a:avLst/>
          </a:prstGeom>
          <a:solidFill>
            <a:srgbClr val="F7FDFF"/>
          </a:solidFill>
          <a:ln>
            <a:solidFill>
              <a:srgbClr val="F7FD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3" name="Parallelogram 232"/>
          <p:cNvSpPr/>
          <p:nvPr/>
        </p:nvSpPr>
        <p:spPr>
          <a:xfrm rot="5400000" flipH="1">
            <a:off x="8003968" y="4916385"/>
            <a:ext cx="166255" cy="71251"/>
          </a:xfrm>
          <a:prstGeom prst="parallelogram">
            <a:avLst/>
          </a:prstGeom>
          <a:solidFill>
            <a:srgbClr val="F7FDFF"/>
          </a:solidFill>
          <a:ln>
            <a:solidFill>
              <a:srgbClr val="F7FD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4" name="Parallelogram 233"/>
          <p:cNvSpPr/>
          <p:nvPr/>
        </p:nvSpPr>
        <p:spPr>
          <a:xfrm rot="16200000">
            <a:off x="2812472" y="4938156"/>
            <a:ext cx="166255" cy="71251"/>
          </a:xfrm>
          <a:prstGeom prst="parallelogram">
            <a:avLst/>
          </a:prstGeom>
          <a:solidFill>
            <a:srgbClr val="F7FDFF"/>
          </a:solidFill>
          <a:ln>
            <a:solidFill>
              <a:srgbClr val="F7FD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3" name="Group 231"/>
          <p:cNvGrpSpPr/>
          <p:nvPr/>
        </p:nvGrpSpPr>
        <p:grpSpPr>
          <a:xfrm>
            <a:off x="1043033" y="4799547"/>
            <a:ext cx="7584849" cy="301042"/>
            <a:chOff x="1043033" y="4799547"/>
            <a:chExt cx="7584849" cy="301042"/>
          </a:xfrm>
        </p:grpSpPr>
        <p:grpSp>
          <p:nvGrpSpPr>
            <p:cNvPr id="24" name="Group 127"/>
            <p:cNvGrpSpPr/>
            <p:nvPr/>
          </p:nvGrpSpPr>
          <p:grpSpPr>
            <a:xfrm>
              <a:off x="1045008" y="4799547"/>
              <a:ext cx="2516066" cy="148642"/>
              <a:chOff x="296883" y="4985589"/>
              <a:chExt cx="2516066" cy="148642"/>
            </a:xfrm>
          </p:grpSpPr>
          <p:cxnSp>
            <p:nvCxnSpPr>
              <p:cNvPr id="112" name="Straight Connector 111"/>
              <p:cNvCxnSpPr/>
              <p:nvPr/>
            </p:nvCxnSpPr>
            <p:spPr>
              <a:xfrm flipV="1">
                <a:off x="296883" y="4987636"/>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113" name="Straight Connector 112"/>
              <p:cNvCxnSpPr/>
              <p:nvPr/>
            </p:nvCxnSpPr>
            <p:spPr>
              <a:xfrm>
                <a:off x="455420" y="4989681"/>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114" name="Straight Connector 113"/>
              <p:cNvCxnSpPr/>
              <p:nvPr/>
            </p:nvCxnSpPr>
            <p:spPr>
              <a:xfrm flipV="1">
                <a:off x="611910" y="4986613"/>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115" name="Straight Connector 114"/>
              <p:cNvCxnSpPr/>
              <p:nvPr/>
            </p:nvCxnSpPr>
            <p:spPr>
              <a:xfrm>
                <a:off x="770447" y="4988658"/>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116" name="Straight Connector 115"/>
              <p:cNvCxnSpPr/>
              <p:nvPr/>
            </p:nvCxnSpPr>
            <p:spPr>
              <a:xfrm flipV="1">
                <a:off x="924892" y="4989682"/>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117" name="Straight Connector 116"/>
              <p:cNvCxnSpPr/>
              <p:nvPr/>
            </p:nvCxnSpPr>
            <p:spPr>
              <a:xfrm>
                <a:off x="1083429" y="4991727"/>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118" name="Straight Connector 117"/>
              <p:cNvCxnSpPr/>
              <p:nvPr/>
            </p:nvCxnSpPr>
            <p:spPr>
              <a:xfrm flipV="1">
                <a:off x="1239919" y="4988659"/>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119" name="Straight Connector 118"/>
              <p:cNvCxnSpPr/>
              <p:nvPr/>
            </p:nvCxnSpPr>
            <p:spPr>
              <a:xfrm>
                <a:off x="1398456" y="4990704"/>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120" name="Straight Connector 119"/>
              <p:cNvCxnSpPr/>
              <p:nvPr/>
            </p:nvCxnSpPr>
            <p:spPr>
              <a:xfrm flipV="1">
                <a:off x="1556997" y="4986612"/>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121" name="Straight Connector 120"/>
              <p:cNvCxnSpPr/>
              <p:nvPr/>
            </p:nvCxnSpPr>
            <p:spPr>
              <a:xfrm>
                <a:off x="1715534" y="4988657"/>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122" name="Straight Connector 121"/>
              <p:cNvCxnSpPr/>
              <p:nvPr/>
            </p:nvCxnSpPr>
            <p:spPr>
              <a:xfrm flipV="1">
                <a:off x="1872024" y="4985589"/>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123" name="Straight Connector 122"/>
              <p:cNvCxnSpPr/>
              <p:nvPr/>
            </p:nvCxnSpPr>
            <p:spPr>
              <a:xfrm>
                <a:off x="2030561" y="4987634"/>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124" name="Straight Connector 123"/>
              <p:cNvCxnSpPr/>
              <p:nvPr/>
            </p:nvCxnSpPr>
            <p:spPr>
              <a:xfrm flipV="1">
                <a:off x="2185006" y="4988658"/>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125" name="Straight Connector 124"/>
              <p:cNvCxnSpPr/>
              <p:nvPr/>
            </p:nvCxnSpPr>
            <p:spPr>
              <a:xfrm>
                <a:off x="2343543" y="4990703"/>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126" name="Straight Connector 125"/>
              <p:cNvCxnSpPr/>
              <p:nvPr/>
            </p:nvCxnSpPr>
            <p:spPr>
              <a:xfrm flipV="1">
                <a:off x="2500033" y="4987635"/>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127" name="Straight Connector 126"/>
              <p:cNvCxnSpPr/>
              <p:nvPr/>
            </p:nvCxnSpPr>
            <p:spPr>
              <a:xfrm>
                <a:off x="2658570" y="4989680"/>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grpSp>
        <p:grpSp>
          <p:nvGrpSpPr>
            <p:cNvPr id="25" name="Group 145"/>
            <p:cNvGrpSpPr/>
            <p:nvPr/>
          </p:nvGrpSpPr>
          <p:grpSpPr>
            <a:xfrm>
              <a:off x="3584349" y="4799547"/>
              <a:ext cx="2516066" cy="148642"/>
              <a:chOff x="296883" y="4985589"/>
              <a:chExt cx="2516066" cy="148642"/>
            </a:xfrm>
          </p:grpSpPr>
          <p:cxnSp>
            <p:nvCxnSpPr>
              <p:cNvPr id="147" name="Straight Connector 146"/>
              <p:cNvCxnSpPr/>
              <p:nvPr/>
            </p:nvCxnSpPr>
            <p:spPr>
              <a:xfrm flipV="1">
                <a:off x="296883" y="4987636"/>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148" name="Straight Connector 147"/>
              <p:cNvCxnSpPr/>
              <p:nvPr/>
            </p:nvCxnSpPr>
            <p:spPr>
              <a:xfrm>
                <a:off x="455420" y="4989681"/>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149" name="Straight Connector 148"/>
              <p:cNvCxnSpPr/>
              <p:nvPr/>
            </p:nvCxnSpPr>
            <p:spPr>
              <a:xfrm flipV="1">
                <a:off x="611910" y="4986613"/>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150" name="Straight Connector 149"/>
              <p:cNvCxnSpPr/>
              <p:nvPr/>
            </p:nvCxnSpPr>
            <p:spPr>
              <a:xfrm>
                <a:off x="770447" y="4988658"/>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151" name="Straight Connector 150"/>
              <p:cNvCxnSpPr/>
              <p:nvPr/>
            </p:nvCxnSpPr>
            <p:spPr>
              <a:xfrm flipV="1">
                <a:off x="924892" y="4989682"/>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152" name="Straight Connector 151"/>
              <p:cNvCxnSpPr/>
              <p:nvPr/>
            </p:nvCxnSpPr>
            <p:spPr>
              <a:xfrm>
                <a:off x="1083429" y="4991727"/>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153" name="Straight Connector 152"/>
              <p:cNvCxnSpPr/>
              <p:nvPr/>
            </p:nvCxnSpPr>
            <p:spPr>
              <a:xfrm flipV="1">
                <a:off x="1239919" y="4988659"/>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154" name="Straight Connector 153"/>
              <p:cNvCxnSpPr/>
              <p:nvPr/>
            </p:nvCxnSpPr>
            <p:spPr>
              <a:xfrm>
                <a:off x="1398456" y="4990704"/>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155" name="Straight Connector 154"/>
              <p:cNvCxnSpPr/>
              <p:nvPr/>
            </p:nvCxnSpPr>
            <p:spPr>
              <a:xfrm flipV="1">
                <a:off x="1556997" y="4986612"/>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156" name="Straight Connector 155"/>
              <p:cNvCxnSpPr/>
              <p:nvPr/>
            </p:nvCxnSpPr>
            <p:spPr>
              <a:xfrm>
                <a:off x="1715534" y="4988657"/>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157" name="Straight Connector 156"/>
              <p:cNvCxnSpPr/>
              <p:nvPr/>
            </p:nvCxnSpPr>
            <p:spPr>
              <a:xfrm flipV="1">
                <a:off x="1872024" y="4985589"/>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158" name="Straight Connector 157"/>
              <p:cNvCxnSpPr/>
              <p:nvPr/>
            </p:nvCxnSpPr>
            <p:spPr>
              <a:xfrm>
                <a:off x="2030561" y="4987634"/>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159" name="Straight Connector 158"/>
              <p:cNvCxnSpPr/>
              <p:nvPr/>
            </p:nvCxnSpPr>
            <p:spPr>
              <a:xfrm flipV="1">
                <a:off x="2185006" y="4988658"/>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160" name="Straight Connector 159"/>
              <p:cNvCxnSpPr/>
              <p:nvPr/>
            </p:nvCxnSpPr>
            <p:spPr>
              <a:xfrm>
                <a:off x="2343543" y="4990703"/>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161" name="Straight Connector 160"/>
              <p:cNvCxnSpPr/>
              <p:nvPr/>
            </p:nvCxnSpPr>
            <p:spPr>
              <a:xfrm flipV="1">
                <a:off x="2500033" y="4987635"/>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162" name="Straight Connector 161"/>
              <p:cNvCxnSpPr/>
              <p:nvPr/>
            </p:nvCxnSpPr>
            <p:spPr>
              <a:xfrm>
                <a:off x="2658570" y="4989680"/>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grpSp>
        <p:grpSp>
          <p:nvGrpSpPr>
            <p:cNvPr id="27" name="Group 162"/>
            <p:cNvGrpSpPr/>
            <p:nvPr/>
          </p:nvGrpSpPr>
          <p:grpSpPr>
            <a:xfrm>
              <a:off x="6111816" y="4799547"/>
              <a:ext cx="2516066" cy="148642"/>
              <a:chOff x="296883" y="4985589"/>
              <a:chExt cx="2516066" cy="148642"/>
            </a:xfrm>
          </p:grpSpPr>
          <p:cxnSp>
            <p:nvCxnSpPr>
              <p:cNvPr id="164" name="Straight Connector 163"/>
              <p:cNvCxnSpPr/>
              <p:nvPr/>
            </p:nvCxnSpPr>
            <p:spPr>
              <a:xfrm flipV="1">
                <a:off x="296883" y="4987636"/>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165" name="Straight Connector 164"/>
              <p:cNvCxnSpPr/>
              <p:nvPr/>
            </p:nvCxnSpPr>
            <p:spPr>
              <a:xfrm>
                <a:off x="455420" y="4989681"/>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166" name="Straight Connector 165"/>
              <p:cNvCxnSpPr/>
              <p:nvPr/>
            </p:nvCxnSpPr>
            <p:spPr>
              <a:xfrm flipV="1">
                <a:off x="611910" y="4986613"/>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167" name="Straight Connector 166"/>
              <p:cNvCxnSpPr/>
              <p:nvPr/>
            </p:nvCxnSpPr>
            <p:spPr>
              <a:xfrm>
                <a:off x="770447" y="4988658"/>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168" name="Straight Connector 167"/>
              <p:cNvCxnSpPr/>
              <p:nvPr/>
            </p:nvCxnSpPr>
            <p:spPr>
              <a:xfrm flipV="1">
                <a:off x="924892" y="4989682"/>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169" name="Straight Connector 168"/>
              <p:cNvCxnSpPr/>
              <p:nvPr/>
            </p:nvCxnSpPr>
            <p:spPr>
              <a:xfrm>
                <a:off x="1083429" y="4991727"/>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170" name="Straight Connector 169"/>
              <p:cNvCxnSpPr/>
              <p:nvPr/>
            </p:nvCxnSpPr>
            <p:spPr>
              <a:xfrm flipV="1">
                <a:off x="1239919" y="4988659"/>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171" name="Straight Connector 170"/>
              <p:cNvCxnSpPr/>
              <p:nvPr/>
            </p:nvCxnSpPr>
            <p:spPr>
              <a:xfrm>
                <a:off x="1398456" y="4990704"/>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172" name="Straight Connector 171"/>
              <p:cNvCxnSpPr/>
              <p:nvPr/>
            </p:nvCxnSpPr>
            <p:spPr>
              <a:xfrm flipV="1">
                <a:off x="1556997" y="4986612"/>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173" name="Straight Connector 172"/>
              <p:cNvCxnSpPr/>
              <p:nvPr/>
            </p:nvCxnSpPr>
            <p:spPr>
              <a:xfrm>
                <a:off x="1715534" y="4988657"/>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174" name="Straight Connector 173"/>
              <p:cNvCxnSpPr/>
              <p:nvPr/>
            </p:nvCxnSpPr>
            <p:spPr>
              <a:xfrm flipV="1">
                <a:off x="1872024" y="4985589"/>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175" name="Straight Connector 174"/>
              <p:cNvCxnSpPr/>
              <p:nvPr/>
            </p:nvCxnSpPr>
            <p:spPr>
              <a:xfrm>
                <a:off x="2030561" y="4987634"/>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176" name="Straight Connector 175"/>
              <p:cNvCxnSpPr/>
              <p:nvPr/>
            </p:nvCxnSpPr>
            <p:spPr>
              <a:xfrm flipV="1">
                <a:off x="2185006" y="4988658"/>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177" name="Straight Connector 176"/>
              <p:cNvCxnSpPr/>
              <p:nvPr/>
            </p:nvCxnSpPr>
            <p:spPr>
              <a:xfrm>
                <a:off x="2343543" y="4990703"/>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178" name="Straight Connector 177"/>
              <p:cNvCxnSpPr/>
              <p:nvPr/>
            </p:nvCxnSpPr>
            <p:spPr>
              <a:xfrm flipV="1">
                <a:off x="2500033" y="4987635"/>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179" name="Straight Connector 178"/>
              <p:cNvCxnSpPr/>
              <p:nvPr/>
            </p:nvCxnSpPr>
            <p:spPr>
              <a:xfrm>
                <a:off x="2658570" y="4989680"/>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grpSp>
        <p:grpSp>
          <p:nvGrpSpPr>
            <p:cNvPr id="28" name="Group 179"/>
            <p:cNvGrpSpPr/>
            <p:nvPr/>
          </p:nvGrpSpPr>
          <p:grpSpPr>
            <a:xfrm>
              <a:off x="1043033" y="4951947"/>
              <a:ext cx="2516066" cy="148642"/>
              <a:chOff x="296883" y="4985589"/>
              <a:chExt cx="2516066" cy="148642"/>
            </a:xfrm>
          </p:grpSpPr>
          <p:cxnSp>
            <p:nvCxnSpPr>
              <p:cNvPr id="181" name="Straight Connector 180"/>
              <p:cNvCxnSpPr/>
              <p:nvPr/>
            </p:nvCxnSpPr>
            <p:spPr>
              <a:xfrm flipV="1">
                <a:off x="296883" y="4987636"/>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182" name="Straight Connector 181"/>
              <p:cNvCxnSpPr/>
              <p:nvPr/>
            </p:nvCxnSpPr>
            <p:spPr>
              <a:xfrm>
                <a:off x="455420" y="4989681"/>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183" name="Straight Connector 182"/>
              <p:cNvCxnSpPr/>
              <p:nvPr/>
            </p:nvCxnSpPr>
            <p:spPr>
              <a:xfrm flipV="1">
                <a:off x="611910" y="4986613"/>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184" name="Straight Connector 183"/>
              <p:cNvCxnSpPr/>
              <p:nvPr/>
            </p:nvCxnSpPr>
            <p:spPr>
              <a:xfrm>
                <a:off x="770447" y="4988658"/>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185" name="Straight Connector 184"/>
              <p:cNvCxnSpPr/>
              <p:nvPr/>
            </p:nvCxnSpPr>
            <p:spPr>
              <a:xfrm flipV="1">
                <a:off x="924892" y="4989682"/>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186" name="Straight Connector 185"/>
              <p:cNvCxnSpPr/>
              <p:nvPr/>
            </p:nvCxnSpPr>
            <p:spPr>
              <a:xfrm>
                <a:off x="1083429" y="4991727"/>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187" name="Straight Connector 186"/>
              <p:cNvCxnSpPr/>
              <p:nvPr/>
            </p:nvCxnSpPr>
            <p:spPr>
              <a:xfrm flipV="1">
                <a:off x="1239919" y="4988659"/>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188" name="Straight Connector 187"/>
              <p:cNvCxnSpPr/>
              <p:nvPr/>
            </p:nvCxnSpPr>
            <p:spPr>
              <a:xfrm>
                <a:off x="1398456" y="4990704"/>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189" name="Straight Connector 188"/>
              <p:cNvCxnSpPr/>
              <p:nvPr/>
            </p:nvCxnSpPr>
            <p:spPr>
              <a:xfrm flipV="1">
                <a:off x="1556997" y="4986612"/>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190" name="Straight Connector 189"/>
              <p:cNvCxnSpPr/>
              <p:nvPr/>
            </p:nvCxnSpPr>
            <p:spPr>
              <a:xfrm>
                <a:off x="1715534" y="4988657"/>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191" name="Straight Connector 190"/>
              <p:cNvCxnSpPr/>
              <p:nvPr/>
            </p:nvCxnSpPr>
            <p:spPr>
              <a:xfrm flipV="1">
                <a:off x="1872024" y="4985589"/>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192" name="Straight Connector 191"/>
              <p:cNvCxnSpPr/>
              <p:nvPr/>
            </p:nvCxnSpPr>
            <p:spPr>
              <a:xfrm>
                <a:off x="2030561" y="4987634"/>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193" name="Straight Connector 192"/>
              <p:cNvCxnSpPr/>
              <p:nvPr/>
            </p:nvCxnSpPr>
            <p:spPr>
              <a:xfrm flipV="1">
                <a:off x="2185006" y="4988658"/>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194" name="Straight Connector 193"/>
              <p:cNvCxnSpPr/>
              <p:nvPr/>
            </p:nvCxnSpPr>
            <p:spPr>
              <a:xfrm>
                <a:off x="2343543" y="4990703"/>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195" name="Straight Connector 194"/>
              <p:cNvCxnSpPr/>
              <p:nvPr/>
            </p:nvCxnSpPr>
            <p:spPr>
              <a:xfrm flipV="1">
                <a:off x="2500033" y="4987635"/>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196" name="Straight Connector 195"/>
              <p:cNvCxnSpPr/>
              <p:nvPr/>
            </p:nvCxnSpPr>
            <p:spPr>
              <a:xfrm>
                <a:off x="2658570" y="4989680"/>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grpSp>
        <p:grpSp>
          <p:nvGrpSpPr>
            <p:cNvPr id="29" name="Group 196"/>
            <p:cNvGrpSpPr/>
            <p:nvPr/>
          </p:nvGrpSpPr>
          <p:grpSpPr>
            <a:xfrm>
              <a:off x="3582374" y="4951947"/>
              <a:ext cx="2516066" cy="148642"/>
              <a:chOff x="296883" y="4985589"/>
              <a:chExt cx="2516066" cy="148642"/>
            </a:xfrm>
          </p:grpSpPr>
          <p:cxnSp>
            <p:nvCxnSpPr>
              <p:cNvPr id="198" name="Straight Connector 197"/>
              <p:cNvCxnSpPr/>
              <p:nvPr/>
            </p:nvCxnSpPr>
            <p:spPr>
              <a:xfrm flipV="1">
                <a:off x="296883" y="4987636"/>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199" name="Straight Connector 198"/>
              <p:cNvCxnSpPr/>
              <p:nvPr/>
            </p:nvCxnSpPr>
            <p:spPr>
              <a:xfrm>
                <a:off x="455420" y="4989681"/>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200" name="Straight Connector 199"/>
              <p:cNvCxnSpPr/>
              <p:nvPr/>
            </p:nvCxnSpPr>
            <p:spPr>
              <a:xfrm flipV="1">
                <a:off x="611910" y="4986613"/>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201" name="Straight Connector 200"/>
              <p:cNvCxnSpPr/>
              <p:nvPr/>
            </p:nvCxnSpPr>
            <p:spPr>
              <a:xfrm>
                <a:off x="770447" y="4988658"/>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202" name="Straight Connector 201"/>
              <p:cNvCxnSpPr/>
              <p:nvPr/>
            </p:nvCxnSpPr>
            <p:spPr>
              <a:xfrm flipV="1">
                <a:off x="924892" y="4989682"/>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203" name="Straight Connector 202"/>
              <p:cNvCxnSpPr/>
              <p:nvPr/>
            </p:nvCxnSpPr>
            <p:spPr>
              <a:xfrm>
                <a:off x="1083429" y="4991727"/>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204" name="Straight Connector 203"/>
              <p:cNvCxnSpPr/>
              <p:nvPr/>
            </p:nvCxnSpPr>
            <p:spPr>
              <a:xfrm flipV="1">
                <a:off x="1239919" y="4988659"/>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205" name="Straight Connector 204"/>
              <p:cNvCxnSpPr/>
              <p:nvPr/>
            </p:nvCxnSpPr>
            <p:spPr>
              <a:xfrm>
                <a:off x="1398456" y="4990704"/>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206" name="Straight Connector 205"/>
              <p:cNvCxnSpPr/>
              <p:nvPr/>
            </p:nvCxnSpPr>
            <p:spPr>
              <a:xfrm flipV="1">
                <a:off x="1556997" y="4986612"/>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207" name="Straight Connector 206"/>
              <p:cNvCxnSpPr/>
              <p:nvPr/>
            </p:nvCxnSpPr>
            <p:spPr>
              <a:xfrm>
                <a:off x="1715534" y="4988657"/>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208" name="Straight Connector 207"/>
              <p:cNvCxnSpPr/>
              <p:nvPr/>
            </p:nvCxnSpPr>
            <p:spPr>
              <a:xfrm flipV="1">
                <a:off x="1872024" y="4985589"/>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209" name="Straight Connector 208"/>
              <p:cNvCxnSpPr/>
              <p:nvPr/>
            </p:nvCxnSpPr>
            <p:spPr>
              <a:xfrm>
                <a:off x="2030561" y="4987634"/>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210" name="Straight Connector 209"/>
              <p:cNvCxnSpPr/>
              <p:nvPr/>
            </p:nvCxnSpPr>
            <p:spPr>
              <a:xfrm flipV="1">
                <a:off x="2185006" y="4988658"/>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211" name="Straight Connector 210"/>
              <p:cNvCxnSpPr/>
              <p:nvPr/>
            </p:nvCxnSpPr>
            <p:spPr>
              <a:xfrm>
                <a:off x="2343543" y="4990703"/>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212" name="Straight Connector 211"/>
              <p:cNvCxnSpPr/>
              <p:nvPr/>
            </p:nvCxnSpPr>
            <p:spPr>
              <a:xfrm flipV="1">
                <a:off x="2500033" y="4987635"/>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213" name="Straight Connector 212"/>
              <p:cNvCxnSpPr/>
              <p:nvPr/>
            </p:nvCxnSpPr>
            <p:spPr>
              <a:xfrm>
                <a:off x="2658570" y="4989680"/>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grpSp>
        <p:grpSp>
          <p:nvGrpSpPr>
            <p:cNvPr id="30" name="Group 213"/>
            <p:cNvGrpSpPr/>
            <p:nvPr/>
          </p:nvGrpSpPr>
          <p:grpSpPr>
            <a:xfrm>
              <a:off x="6109841" y="4951947"/>
              <a:ext cx="2516066" cy="148642"/>
              <a:chOff x="296883" y="4985589"/>
              <a:chExt cx="2516066" cy="148642"/>
            </a:xfrm>
          </p:grpSpPr>
          <p:cxnSp>
            <p:nvCxnSpPr>
              <p:cNvPr id="215" name="Straight Connector 214"/>
              <p:cNvCxnSpPr/>
              <p:nvPr/>
            </p:nvCxnSpPr>
            <p:spPr>
              <a:xfrm flipV="1">
                <a:off x="296883" y="4987636"/>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216" name="Straight Connector 215"/>
              <p:cNvCxnSpPr/>
              <p:nvPr/>
            </p:nvCxnSpPr>
            <p:spPr>
              <a:xfrm>
                <a:off x="455420" y="4989681"/>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217" name="Straight Connector 216"/>
              <p:cNvCxnSpPr/>
              <p:nvPr/>
            </p:nvCxnSpPr>
            <p:spPr>
              <a:xfrm flipV="1">
                <a:off x="611910" y="4986613"/>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218" name="Straight Connector 217"/>
              <p:cNvCxnSpPr/>
              <p:nvPr/>
            </p:nvCxnSpPr>
            <p:spPr>
              <a:xfrm>
                <a:off x="770447" y="4988658"/>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219" name="Straight Connector 218"/>
              <p:cNvCxnSpPr/>
              <p:nvPr/>
            </p:nvCxnSpPr>
            <p:spPr>
              <a:xfrm flipV="1">
                <a:off x="924892" y="4989682"/>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220" name="Straight Connector 219"/>
              <p:cNvCxnSpPr/>
              <p:nvPr/>
            </p:nvCxnSpPr>
            <p:spPr>
              <a:xfrm>
                <a:off x="1083429" y="4991727"/>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221" name="Straight Connector 220"/>
              <p:cNvCxnSpPr/>
              <p:nvPr/>
            </p:nvCxnSpPr>
            <p:spPr>
              <a:xfrm flipV="1">
                <a:off x="1239919" y="4988659"/>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222" name="Straight Connector 221"/>
              <p:cNvCxnSpPr/>
              <p:nvPr/>
            </p:nvCxnSpPr>
            <p:spPr>
              <a:xfrm>
                <a:off x="1398456" y="4990704"/>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223" name="Straight Connector 222"/>
              <p:cNvCxnSpPr/>
              <p:nvPr/>
            </p:nvCxnSpPr>
            <p:spPr>
              <a:xfrm flipV="1">
                <a:off x="1556997" y="4986612"/>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224" name="Straight Connector 223"/>
              <p:cNvCxnSpPr/>
              <p:nvPr/>
            </p:nvCxnSpPr>
            <p:spPr>
              <a:xfrm>
                <a:off x="1715534" y="4988657"/>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225" name="Straight Connector 224"/>
              <p:cNvCxnSpPr/>
              <p:nvPr/>
            </p:nvCxnSpPr>
            <p:spPr>
              <a:xfrm flipV="1">
                <a:off x="1872024" y="4985589"/>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226" name="Straight Connector 225"/>
              <p:cNvCxnSpPr/>
              <p:nvPr/>
            </p:nvCxnSpPr>
            <p:spPr>
              <a:xfrm>
                <a:off x="2030561" y="4987634"/>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227" name="Straight Connector 226"/>
              <p:cNvCxnSpPr/>
              <p:nvPr/>
            </p:nvCxnSpPr>
            <p:spPr>
              <a:xfrm flipV="1">
                <a:off x="2185006" y="4988658"/>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228" name="Straight Connector 227"/>
              <p:cNvCxnSpPr/>
              <p:nvPr/>
            </p:nvCxnSpPr>
            <p:spPr>
              <a:xfrm>
                <a:off x="2343543" y="4990703"/>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229" name="Straight Connector 228"/>
              <p:cNvCxnSpPr/>
              <p:nvPr/>
            </p:nvCxnSpPr>
            <p:spPr>
              <a:xfrm flipV="1">
                <a:off x="2500033" y="4987635"/>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230" name="Straight Connector 229"/>
              <p:cNvCxnSpPr/>
              <p:nvPr/>
            </p:nvCxnSpPr>
            <p:spPr>
              <a:xfrm>
                <a:off x="2658570" y="4989680"/>
                <a:ext cx="154379" cy="142504"/>
              </a:xfrm>
              <a:prstGeom prst="line">
                <a:avLst/>
              </a:prstGeom>
              <a:ln w="50800" cap="rnd">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grpSp>
      </p:grpSp>
    </p:spTree>
    <p:extLst>
      <p:ext uri="{BB962C8B-B14F-4D97-AF65-F5344CB8AC3E}">
        <p14:creationId xmlns:p14="http://schemas.microsoft.com/office/powerpoint/2010/main" val="154675971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3"/>
          <p:cNvSpPr>
            <a:spLocks noGrp="1"/>
          </p:cNvSpPr>
          <p:nvPr>
            <p:ph type="title"/>
          </p:nvPr>
        </p:nvSpPr>
        <p:spPr/>
        <p:txBody>
          <a:bodyPr/>
          <a:lstStyle/>
          <a:p>
            <a:r>
              <a:rPr lang="en-US" sz="4000"/>
              <a:t>A few words before beginning.</a:t>
            </a:r>
          </a:p>
        </p:txBody>
      </p:sp>
      <p:sp>
        <p:nvSpPr>
          <p:cNvPr id="7" name="TextBox 6"/>
          <p:cNvSpPr txBox="1"/>
          <p:nvPr/>
        </p:nvSpPr>
        <p:spPr>
          <a:xfrm>
            <a:off x="457200" y="1280160"/>
            <a:ext cx="8229600" cy="3539430"/>
          </a:xfrm>
          <a:prstGeom prst="rect">
            <a:avLst/>
          </a:prstGeom>
          <a:noFill/>
          <a:effectLst/>
        </p:spPr>
        <p:style>
          <a:lnRef idx="0">
            <a:schemeClr val="accent1"/>
          </a:lnRef>
          <a:fillRef idx="1001">
            <a:schemeClr val="dk2"/>
          </a:fillRef>
          <a:effectRef idx="3">
            <a:schemeClr val="accent1"/>
          </a:effectRef>
          <a:fontRef idx="minor">
            <a:schemeClr val="lt1"/>
          </a:fontRef>
        </p:style>
        <p:txBody>
          <a:bodyPr>
            <a:spAutoFit/>
          </a:bodyPr>
          <a:lstStyle/>
          <a:p>
            <a:pPr marL="3175" indent="-3175">
              <a:spcBef>
                <a:spcPct val="50000"/>
              </a:spcBef>
              <a:defRPr/>
            </a:pPr>
            <a:r>
              <a:rPr lang="en-US" sz="2800" dirty="0">
                <a:solidFill>
                  <a:schemeClr val="tx1"/>
                </a:solidFill>
                <a:cs typeface="Arial" pitchFamily="34" charset="0"/>
              </a:rPr>
              <a:t>OPUS Projects is a Web-based utility implying that access to the Internet and use of a Web browser are required. </a:t>
            </a:r>
          </a:p>
          <a:p>
            <a:pPr marL="3175" indent="-3175">
              <a:spcBef>
                <a:spcPct val="50000"/>
              </a:spcBef>
              <a:defRPr/>
            </a:pPr>
            <a:r>
              <a:rPr lang="en-US" sz="2800" dirty="0">
                <a:solidFill>
                  <a:schemeClr val="tx1"/>
                </a:solidFill>
                <a:cs typeface="Arial" pitchFamily="34" charset="0"/>
              </a:rPr>
              <a:t>JavaScript must be enabled in your browser and pop-up blocking may have to be turned off. </a:t>
            </a:r>
          </a:p>
          <a:p>
            <a:pPr marL="3175" indent="-3175">
              <a:spcBef>
                <a:spcPct val="50000"/>
              </a:spcBef>
              <a:defRPr/>
            </a:pPr>
            <a:r>
              <a:rPr lang="en-US" sz="2800" dirty="0">
                <a:solidFill>
                  <a:schemeClr val="tx1"/>
                </a:solidFill>
                <a:cs typeface="Arial" pitchFamily="34" charset="0"/>
              </a:rPr>
              <a:t>If you have difficulty configuring your browser, contact your instructor or the OPUS Projects team.</a:t>
            </a:r>
          </a:p>
        </p:txBody>
      </p:sp>
      <p:sp>
        <p:nvSpPr>
          <p:cNvPr id="18" name="Date Placeholder 17"/>
          <p:cNvSpPr>
            <a:spLocks noGrp="1"/>
          </p:cNvSpPr>
          <p:nvPr>
            <p:ph type="dt" sz="quarter" idx="10"/>
          </p:nvPr>
        </p:nvSpPr>
        <p:spPr/>
        <p:txBody>
          <a:bodyPr/>
          <a:lstStyle/>
          <a:p>
            <a:pPr>
              <a:defRPr/>
            </a:pPr>
            <a:r>
              <a:rPr lang="en-US" dirty="0"/>
              <a:t>2013-08-07</a:t>
            </a:r>
          </a:p>
        </p:txBody>
      </p:sp>
      <p:sp>
        <p:nvSpPr>
          <p:cNvPr id="19" name="Slide Number Placeholder 18"/>
          <p:cNvSpPr>
            <a:spLocks noGrp="1"/>
          </p:cNvSpPr>
          <p:nvPr>
            <p:ph type="sldNum" sz="quarter" idx="12"/>
          </p:nvPr>
        </p:nvSpPr>
        <p:spPr/>
        <p:txBody>
          <a:bodyPr/>
          <a:lstStyle/>
          <a:p>
            <a:pPr>
              <a:defRPr/>
            </a:pPr>
            <a:fld id="{6F798CE0-FC86-433D-B09A-256D47F486C7}" type="slidenum">
              <a:rPr lang="en-US" smtClean="0"/>
              <a:pPr>
                <a:defRPr/>
              </a:pPr>
              <a:t>2</a:t>
            </a:fld>
            <a:endParaRPr lang="en-US"/>
          </a:p>
        </p:txBody>
      </p:sp>
      <p:sp>
        <p:nvSpPr>
          <p:cNvPr id="20" name="Footer Placeholder 19"/>
          <p:cNvSpPr>
            <a:spLocks noGrp="1"/>
          </p:cNvSpPr>
          <p:nvPr>
            <p:ph type="ftr" sz="quarter" idx="11"/>
          </p:nvPr>
        </p:nvSpPr>
        <p:spPr/>
        <p:txBody>
          <a:bodyPr/>
          <a:lstStyle/>
          <a:p>
            <a:pPr>
              <a:defRPr/>
            </a:pPr>
            <a:r>
              <a:rPr lang="en-US"/>
              <a:t>Introduction</a:t>
            </a:r>
          </a:p>
        </p:txBody>
      </p:sp>
    </p:spTree>
    <p:extLst>
      <p:ext uri="{BB962C8B-B14F-4D97-AF65-F5344CB8AC3E}">
        <p14:creationId xmlns:p14="http://schemas.microsoft.com/office/powerpoint/2010/main" val="25322927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96882" y="1125151"/>
            <a:ext cx="8538359" cy="2520578"/>
          </a:xfrm>
        </p:spPr>
        <p:txBody>
          <a:bodyPr/>
          <a:lstStyle/>
          <a:p>
            <a:pPr marL="2862263" indent="-2279650" eaLnBrk="1" hangingPunct="1">
              <a:buNone/>
              <a:tabLst>
                <a:tab pos="2624138" algn="l"/>
              </a:tabLst>
              <a:defRPr/>
            </a:pPr>
            <a:r>
              <a:rPr lang="en-US" sz="2400" b="1" dirty="0">
                <a:solidFill>
                  <a:schemeClr val="bg1">
                    <a:lumMod val="50000"/>
                  </a:schemeClr>
                </a:solidFill>
              </a:rPr>
              <a:t>OPUS solutions	</a:t>
            </a:r>
            <a:r>
              <a:rPr lang="en-US" sz="2400" dirty="0">
                <a:solidFill>
                  <a:schemeClr val="bg1">
                    <a:lumMod val="50000"/>
                  </a:schemeClr>
                </a:solidFill>
              </a:rPr>
              <a:t>= pretty good, but each treated as independent and assumes “perfect” CORS.</a:t>
            </a:r>
          </a:p>
          <a:p>
            <a:pPr marL="2862263" indent="-2279650" eaLnBrk="1" hangingPunct="1">
              <a:buNone/>
              <a:tabLst>
                <a:tab pos="2624138" algn="l"/>
              </a:tabLst>
              <a:defRPr/>
            </a:pPr>
            <a:r>
              <a:rPr lang="en-US" sz="2400" b="1" dirty="0">
                <a:solidFill>
                  <a:schemeClr val="tx2"/>
                </a:solidFill>
              </a:rPr>
              <a:t>Sessions	</a:t>
            </a:r>
            <a:r>
              <a:rPr lang="en-US" sz="2400" dirty="0">
                <a:solidFill>
                  <a:schemeClr val="tx2"/>
                </a:solidFill>
              </a:rPr>
              <a:t>= simultaneously-observed marks processed together in sessions increases consistency. </a:t>
            </a:r>
          </a:p>
          <a:p>
            <a:pPr marL="2862263" indent="-2279650" eaLnBrk="1" hangingPunct="1">
              <a:buNone/>
              <a:tabLst>
                <a:tab pos="2624138" algn="l"/>
              </a:tabLst>
              <a:defRPr/>
            </a:pPr>
            <a:r>
              <a:rPr lang="en-US" sz="2400" b="1" dirty="0">
                <a:solidFill>
                  <a:srgbClr val="00B050"/>
                </a:solidFill>
              </a:rPr>
              <a:t>Adjustments</a:t>
            </a:r>
            <a:r>
              <a:rPr lang="en-US" sz="2400" dirty="0">
                <a:solidFill>
                  <a:srgbClr val="00B050"/>
                </a:solidFill>
              </a:rPr>
              <a:t>	= interlinking sessions through network adjustments increases accuracy.</a:t>
            </a:r>
            <a:endParaRPr lang="en-US" sz="2400" dirty="0"/>
          </a:p>
        </p:txBody>
      </p:sp>
      <p:sp>
        <p:nvSpPr>
          <p:cNvPr id="3078" name="Title 1"/>
          <p:cNvSpPr>
            <a:spLocks noGrp="1"/>
          </p:cNvSpPr>
          <p:nvPr>
            <p:ph type="title"/>
          </p:nvPr>
        </p:nvSpPr>
        <p:spPr/>
        <p:txBody>
          <a:bodyPr/>
          <a:lstStyle/>
          <a:p>
            <a:pPr eaLnBrk="1" hangingPunct="1"/>
            <a:r>
              <a:rPr lang="en-US" sz="4000" dirty="0"/>
              <a:t>What’s in it for me?</a:t>
            </a:r>
          </a:p>
        </p:txBody>
      </p:sp>
      <p:sp>
        <p:nvSpPr>
          <p:cNvPr id="4" name="Date Placeholder 3"/>
          <p:cNvSpPr>
            <a:spLocks noGrp="1"/>
          </p:cNvSpPr>
          <p:nvPr>
            <p:ph type="dt" sz="quarter" idx="10"/>
          </p:nvPr>
        </p:nvSpPr>
        <p:spPr/>
        <p:txBody>
          <a:bodyPr/>
          <a:lstStyle/>
          <a:p>
            <a:pPr>
              <a:defRPr/>
            </a:pPr>
            <a:r>
              <a:rPr lang="en-US" dirty="0"/>
              <a:t>2013-08-07</a:t>
            </a:r>
          </a:p>
        </p:txBody>
      </p:sp>
      <p:sp>
        <p:nvSpPr>
          <p:cNvPr id="5" name="Footer Placeholder 4"/>
          <p:cNvSpPr>
            <a:spLocks noGrp="1"/>
          </p:cNvSpPr>
          <p:nvPr>
            <p:ph type="ftr" sz="quarter" idx="11"/>
          </p:nvPr>
        </p:nvSpPr>
        <p:spPr/>
        <p:txBody>
          <a:bodyPr/>
          <a:lstStyle/>
          <a:p>
            <a:pPr>
              <a:defRPr/>
            </a:pPr>
            <a:r>
              <a:rPr lang="en-US" dirty="0"/>
              <a:t>Introduction</a:t>
            </a:r>
          </a:p>
        </p:txBody>
      </p:sp>
      <p:sp>
        <p:nvSpPr>
          <p:cNvPr id="6" name="Slide Number Placeholder 5"/>
          <p:cNvSpPr>
            <a:spLocks noGrp="1"/>
          </p:cNvSpPr>
          <p:nvPr>
            <p:ph type="sldNum" sz="quarter" idx="12"/>
          </p:nvPr>
        </p:nvSpPr>
        <p:spPr/>
        <p:txBody>
          <a:bodyPr/>
          <a:lstStyle/>
          <a:p>
            <a:pPr>
              <a:defRPr/>
            </a:pPr>
            <a:fld id="{816388F0-F641-417E-83A2-6816ADB68A8F}" type="slidenum">
              <a:rPr lang="en-US" smtClean="0"/>
              <a:pPr>
                <a:defRPr/>
              </a:pPr>
              <a:t>20</a:t>
            </a:fld>
            <a:endParaRPr lang="en-US"/>
          </a:p>
        </p:txBody>
      </p:sp>
      <p:grpSp>
        <p:nvGrpSpPr>
          <p:cNvPr id="48" name="Group 47"/>
          <p:cNvGrpSpPr/>
          <p:nvPr/>
        </p:nvGrpSpPr>
        <p:grpSpPr>
          <a:xfrm>
            <a:off x="1163774" y="3693226"/>
            <a:ext cx="6911447" cy="2766951"/>
            <a:chOff x="1199392" y="3693226"/>
            <a:chExt cx="6911447" cy="2766951"/>
          </a:xfrm>
        </p:grpSpPr>
        <p:pic>
          <p:nvPicPr>
            <p:cNvPr id="46" name="Picture 45"/>
            <p:cNvPicPr/>
            <p:nvPr/>
          </p:nvPicPr>
          <p:blipFill>
            <a:blip r:embed="rId2" cstate="print"/>
            <a:srcRect l="760" t="11094" r="64134" b="46615"/>
            <a:stretch>
              <a:fillRect/>
            </a:stretch>
          </p:blipFill>
          <p:spPr bwMode="auto">
            <a:xfrm>
              <a:off x="1199392" y="3693226"/>
              <a:ext cx="2743200" cy="2707574"/>
            </a:xfrm>
            <a:prstGeom prst="rect">
              <a:avLst/>
            </a:prstGeom>
            <a:noFill/>
          </p:spPr>
        </p:pic>
        <p:pic>
          <p:nvPicPr>
            <p:cNvPr id="47" name="Picture 46"/>
            <p:cNvPicPr/>
            <p:nvPr/>
          </p:nvPicPr>
          <p:blipFill>
            <a:blip r:embed="rId2" cstate="print"/>
            <a:srcRect l="760" t="56384" r="52254" b="398"/>
            <a:stretch>
              <a:fillRect/>
            </a:stretch>
          </p:blipFill>
          <p:spPr bwMode="auto">
            <a:xfrm>
              <a:off x="4439391" y="3693226"/>
              <a:ext cx="3671448" cy="2766951"/>
            </a:xfrm>
            <a:prstGeom prst="rect">
              <a:avLst/>
            </a:prstGeom>
            <a:noFill/>
          </p:spPr>
        </p:pic>
      </p:grpSp>
      <p:sp>
        <p:nvSpPr>
          <p:cNvPr id="49" name="Oval 48"/>
          <p:cNvSpPr/>
          <p:nvPr/>
        </p:nvSpPr>
        <p:spPr>
          <a:xfrm>
            <a:off x="568040" y="1246911"/>
            <a:ext cx="190006" cy="201882"/>
          </a:xfrm>
          <a:prstGeom prst="ellipse">
            <a:avLst/>
          </a:prstGeom>
          <a:solidFill>
            <a:schemeClr val="tx1">
              <a:lumMod val="50000"/>
              <a:lumOff val="50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Diamond 53"/>
          <p:cNvSpPr/>
          <p:nvPr/>
        </p:nvSpPr>
        <p:spPr>
          <a:xfrm>
            <a:off x="568040" y="2064329"/>
            <a:ext cx="190006" cy="201882"/>
          </a:xfrm>
          <a:prstGeom prst="diamond">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Rectangle 54"/>
          <p:cNvSpPr/>
          <p:nvPr/>
        </p:nvSpPr>
        <p:spPr>
          <a:xfrm>
            <a:off x="568040" y="2857996"/>
            <a:ext cx="190006" cy="201882"/>
          </a:xfrm>
          <a:prstGeom prst="rect">
            <a:avLst/>
          </a:prstGeom>
          <a:solidFill>
            <a:srgbClr val="00C000"/>
          </a:solidFill>
          <a:ln>
            <a:solidFill>
              <a:srgbClr val="00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3"/>
          <p:cNvSpPr>
            <a:spLocks noGrp="1"/>
          </p:cNvSpPr>
          <p:nvPr>
            <p:ph type="title"/>
          </p:nvPr>
        </p:nvSpPr>
        <p:spPr/>
        <p:txBody>
          <a:bodyPr/>
          <a:lstStyle/>
          <a:p>
            <a:pPr marL="336550" indent="-336550"/>
            <a:r>
              <a:rPr lang="en-US" sz="3600" dirty="0"/>
              <a:t>Do we </a:t>
            </a:r>
            <a:r>
              <a:rPr lang="en-US" sz="3600" i="1" dirty="0"/>
              <a:t>really</a:t>
            </a:r>
            <a:r>
              <a:rPr lang="en-US" sz="3600" dirty="0"/>
              <a:t> need another OPUS flavor?</a:t>
            </a:r>
          </a:p>
        </p:txBody>
      </p:sp>
      <p:sp>
        <p:nvSpPr>
          <p:cNvPr id="16" name="Content Placeholder 15"/>
          <p:cNvSpPr>
            <a:spLocks noGrp="1"/>
          </p:cNvSpPr>
          <p:nvPr>
            <p:ph idx="1"/>
          </p:nvPr>
        </p:nvSpPr>
        <p:spPr/>
        <p:txBody>
          <a:bodyPr/>
          <a:lstStyle/>
          <a:p>
            <a:pPr marL="463550" indent="-463550">
              <a:buFont typeface="Arial" pitchFamily="34" charset="0"/>
              <a:buChar char="•"/>
              <a:defRPr/>
            </a:pPr>
            <a:r>
              <a:rPr lang="en-US" sz="2800" dirty="0"/>
              <a:t>The practical answer is probably yes. </a:t>
            </a:r>
            <a:br>
              <a:rPr lang="en-US" sz="2800" dirty="0"/>
            </a:br>
            <a:r>
              <a:rPr lang="en-US" sz="2800" dirty="0"/>
              <a:t>The NGS and other groups have a history of projects whose specifications can’t be entirely supported by OPUS.</a:t>
            </a:r>
          </a:p>
          <a:p>
            <a:pPr marL="463550" indent="-463550">
              <a:buFont typeface="Arial" pitchFamily="34" charset="0"/>
              <a:buChar char="•"/>
              <a:defRPr/>
            </a:pPr>
            <a:endParaRPr lang="en-US" sz="2800" dirty="0"/>
          </a:p>
          <a:p>
            <a:pPr marL="463550" indent="-463550">
              <a:buFont typeface="Arial" pitchFamily="34" charset="0"/>
              <a:buChar char="•"/>
              <a:defRPr/>
            </a:pPr>
            <a:r>
              <a:rPr lang="en-US" sz="2800" dirty="0"/>
              <a:t>The academic answer is probably yes.</a:t>
            </a:r>
            <a:br>
              <a:rPr lang="en-US" sz="2800" dirty="0"/>
            </a:br>
            <a:r>
              <a:rPr lang="en-US" sz="2800" dirty="0"/>
              <a:t>As good as OPUS does, and that is </a:t>
            </a:r>
            <a:r>
              <a:rPr lang="en-US" sz="2800" u="sng" dirty="0"/>
              <a:t>very</a:t>
            </a:r>
            <a:r>
              <a:rPr lang="en-US" sz="2800" dirty="0"/>
              <a:t> good indeed, sacrificing simplicity for flexibility can improve results.</a:t>
            </a:r>
          </a:p>
          <a:p>
            <a:pPr>
              <a:buFont typeface="Arial" pitchFamily="34" charset="0"/>
              <a:buChar char="•"/>
              <a:defRPr/>
            </a:pPr>
            <a:endParaRPr lang="en-US" dirty="0"/>
          </a:p>
        </p:txBody>
      </p:sp>
      <p:sp>
        <p:nvSpPr>
          <p:cNvPr id="19" name="Date Placeholder 18"/>
          <p:cNvSpPr>
            <a:spLocks noGrp="1"/>
          </p:cNvSpPr>
          <p:nvPr>
            <p:ph type="dt" sz="quarter" idx="10"/>
          </p:nvPr>
        </p:nvSpPr>
        <p:spPr/>
        <p:txBody>
          <a:bodyPr/>
          <a:lstStyle/>
          <a:p>
            <a:pPr>
              <a:defRPr/>
            </a:pPr>
            <a:r>
              <a:rPr lang="en-US" dirty="0"/>
              <a:t>2013-08-07</a:t>
            </a:r>
          </a:p>
        </p:txBody>
      </p:sp>
      <p:sp>
        <p:nvSpPr>
          <p:cNvPr id="20" name="Slide Number Placeholder 19"/>
          <p:cNvSpPr>
            <a:spLocks noGrp="1"/>
          </p:cNvSpPr>
          <p:nvPr>
            <p:ph type="sldNum" sz="quarter" idx="12"/>
          </p:nvPr>
        </p:nvSpPr>
        <p:spPr/>
        <p:txBody>
          <a:bodyPr/>
          <a:lstStyle/>
          <a:p>
            <a:pPr>
              <a:defRPr/>
            </a:pPr>
            <a:fld id="{6945B98D-198F-4A40-A357-338AC7B2866C}" type="slidenum">
              <a:rPr lang="en-US" smtClean="0"/>
              <a:pPr>
                <a:defRPr/>
              </a:pPr>
              <a:t>21</a:t>
            </a:fld>
            <a:endParaRPr lang="en-US"/>
          </a:p>
        </p:txBody>
      </p:sp>
      <p:sp>
        <p:nvSpPr>
          <p:cNvPr id="21" name="Footer Placeholder 20"/>
          <p:cNvSpPr>
            <a:spLocks noGrp="1"/>
          </p:cNvSpPr>
          <p:nvPr>
            <p:ph type="ftr" sz="quarter" idx="11"/>
          </p:nvPr>
        </p:nvSpPr>
        <p:spPr/>
        <p:txBody>
          <a:bodyPr/>
          <a:lstStyle/>
          <a:p>
            <a:pPr>
              <a:defRPr/>
            </a:pPr>
            <a:r>
              <a:rPr lang="en-US"/>
              <a:t>Introduction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3"/>
          <p:cNvSpPr>
            <a:spLocks noGrp="1"/>
          </p:cNvSpPr>
          <p:nvPr>
            <p:ph type="title"/>
          </p:nvPr>
        </p:nvSpPr>
        <p:spPr/>
        <p:txBody>
          <a:bodyPr/>
          <a:lstStyle/>
          <a:p>
            <a:r>
              <a:rPr lang="en-US" sz="4000" dirty="0"/>
              <a:t>What does this mean operationally?</a:t>
            </a:r>
          </a:p>
        </p:txBody>
      </p:sp>
      <p:sp>
        <p:nvSpPr>
          <p:cNvPr id="16" name="Content Placeholder 15"/>
          <p:cNvSpPr>
            <a:spLocks noGrp="1"/>
          </p:cNvSpPr>
          <p:nvPr>
            <p:ph idx="1"/>
          </p:nvPr>
        </p:nvSpPr>
        <p:spPr/>
        <p:txBody>
          <a:bodyPr/>
          <a:lstStyle/>
          <a:p>
            <a:pPr marL="514350" indent="-514350">
              <a:spcBef>
                <a:spcPct val="50000"/>
              </a:spcBef>
              <a:buFont typeface="+mj-lt"/>
              <a:buAutoNum type="arabicPeriod"/>
              <a:defRPr/>
            </a:pPr>
            <a:r>
              <a:rPr lang="en-US" sz="2800" b="1" dirty="0">
                <a:solidFill>
                  <a:schemeClr val="accent2">
                    <a:lumMod val="75000"/>
                  </a:schemeClr>
                </a:solidFill>
              </a:rPr>
              <a:t>Plan your project</a:t>
            </a:r>
          </a:p>
          <a:p>
            <a:pPr marL="514350" indent="-514350">
              <a:spcBef>
                <a:spcPct val="50000"/>
              </a:spcBef>
              <a:buFont typeface="+mj-lt"/>
              <a:buAutoNum type="arabicPeriod"/>
              <a:defRPr/>
            </a:pPr>
            <a:r>
              <a:rPr lang="en-US" sz="2800" b="1" dirty="0">
                <a:solidFill>
                  <a:schemeClr val="accent2">
                    <a:lumMod val="75000"/>
                  </a:schemeClr>
                </a:solidFill>
              </a:rPr>
              <a:t>Collect data and metadata (photos and mark descriptions)</a:t>
            </a:r>
          </a:p>
          <a:p>
            <a:pPr marL="514350" indent="-514350">
              <a:spcBef>
                <a:spcPct val="50000"/>
              </a:spcBef>
              <a:buFont typeface="+mj-lt"/>
              <a:buAutoNum type="arabicPeriod"/>
              <a:defRPr/>
            </a:pPr>
            <a:r>
              <a:rPr lang="en-US" sz="2800" b="1" dirty="0">
                <a:solidFill>
                  <a:schemeClr val="accent2">
                    <a:lumMod val="75000"/>
                  </a:schemeClr>
                </a:solidFill>
              </a:rPr>
              <a:t>Gather data and metadata onto one computer</a:t>
            </a:r>
          </a:p>
          <a:p>
            <a:pPr marL="514350" indent="-514350">
              <a:spcBef>
                <a:spcPct val="50000"/>
              </a:spcBef>
              <a:buFont typeface="+mj-lt"/>
              <a:buAutoNum type="arabicPeriod"/>
              <a:defRPr/>
            </a:pPr>
            <a:r>
              <a:rPr lang="en-US" sz="2800" b="1" dirty="0">
                <a:solidFill>
                  <a:schemeClr val="accent2">
                    <a:lumMod val="75000"/>
                  </a:schemeClr>
                </a:solidFill>
              </a:rPr>
              <a:t>Process the data</a:t>
            </a:r>
          </a:p>
          <a:p>
            <a:pPr marL="514350" indent="-514350">
              <a:spcBef>
                <a:spcPct val="50000"/>
              </a:spcBef>
              <a:buFont typeface="+mj-lt"/>
              <a:buAutoNum type="arabicPeriod"/>
              <a:defRPr/>
            </a:pPr>
            <a:r>
              <a:rPr lang="en-US" sz="2800" b="1" dirty="0">
                <a:solidFill>
                  <a:schemeClr val="accent2">
                    <a:lumMod val="75000"/>
                  </a:schemeClr>
                </a:solidFill>
              </a:rPr>
              <a:t>Perform a network adjustment</a:t>
            </a:r>
          </a:p>
          <a:p>
            <a:pPr marL="514350" indent="-514350">
              <a:spcBef>
                <a:spcPct val="50000"/>
              </a:spcBef>
              <a:buFont typeface="+mj-lt"/>
              <a:buAutoNum type="arabicPeriod"/>
              <a:defRPr/>
            </a:pPr>
            <a:r>
              <a:rPr lang="en-US" sz="2800" b="1" dirty="0">
                <a:solidFill>
                  <a:schemeClr val="accent2">
                    <a:lumMod val="75000"/>
                  </a:schemeClr>
                </a:solidFill>
              </a:rPr>
              <a:t>Publish (if desired)</a:t>
            </a:r>
          </a:p>
        </p:txBody>
      </p:sp>
      <p:sp>
        <p:nvSpPr>
          <p:cNvPr id="17" name="Date Placeholder 16"/>
          <p:cNvSpPr>
            <a:spLocks noGrp="1"/>
          </p:cNvSpPr>
          <p:nvPr>
            <p:ph type="dt" sz="quarter" idx="10"/>
          </p:nvPr>
        </p:nvSpPr>
        <p:spPr/>
        <p:txBody>
          <a:bodyPr/>
          <a:lstStyle/>
          <a:p>
            <a:pPr>
              <a:defRPr/>
            </a:pPr>
            <a:r>
              <a:rPr lang="en-US" dirty="0"/>
              <a:t>2013-08-07</a:t>
            </a:r>
          </a:p>
        </p:txBody>
      </p:sp>
      <p:sp>
        <p:nvSpPr>
          <p:cNvPr id="18" name="Slide Number Placeholder 17"/>
          <p:cNvSpPr>
            <a:spLocks noGrp="1"/>
          </p:cNvSpPr>
          <p:nvPr>
            <p:ph type="sldNum" sz="quarter" idx="12"/>
          </p:nvPr>
        </p:nvSpPr>
        <p:spPr/>
        <p:txBody>
          <a:bodyPr/>
          <a:lstStyle/>
          <a:p>
            <a:pPr>
              <a:defRPr/>
            </a:pPr>
            <a:fld id="{967B6CB2-1AA5-4A2A-BD79-21D9C0F2F6AA}" type="slidenum">
              <a:rPr lang="en-US" smtClean="0"/>
              <a:pPr>
                <a:defRPr/>
              </a:pPr>
              <a:t>22</a:t>
            </a:fld>
            <a:endParaRPr lang="en-US"/>
          </a:p>
        </p:txBody>
      </p:sp>
      <p:sp>
        <p:nvSpPr>
          <p:cNvPr id="19" name="Footer Placeholder 18"/>
          <p:cNvSpPr>
            <a:spLocks noGrp="1"/>
          </p:cNvSpPr>
          <p:nvPr>
            <p:ph type="ftr" sz="quarter" idx="11"/>
          </p:nvPr>
        </p:nvSpPr>
        <p:spPr/>
        <p:txBody>
          <a:bodyPr/>
          <a:lstStyle/>
          <a:p>
            <a:pPr>
              <a:defRPr/>
            </a:pPr>
            <a:r>
              <a:rPr lang="en-US"/>
              <a:t>Introduction</a:t>
            </a:r>
          </a:p>
        </p:txBody>
      </p:sp>
    </p:spTree>
  </p:cSld>
  <p:clrMapOvr>
    <a:masterClrMapping/>
  </p:clrMapOv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3"/>
          <p:cNvSpPr>
            <a:spLocks noGrp="1"/>
          </p:cNvSpPr>
          <p:nvPr>
            <p:ph type="title"/>
          </p:nvPr>
        </p:nvSpPr>
        <p:spPr/>
        <p:txBody>
          <a:bodyPr/>
          <a:lstStyle/>
          <a:p>
            <a:r>
              <a:rPr lang="en-US" sz="4000" dirty="0"/>
              <a:t>What does this mean operationally?</a:t>
            </a:r>
          </a:p>
        </p:txBody>
      </p:sp>
      <p:sp>
        <p:nvSpPr>
          <p:cNvPr id="16" name="Content Placeholder 15"/>
          <p:cNvSpPr>
            <a:spLocks noGrp="1"/>
          </p:cNvSpPr>
          <p:nvPr>
            <p:ph idx="1"/>
          </p:nvPr>
        </p:nvSpPr>
        <p:spPr/>
        <p:txBody>
          <a:bodyPr/>
          <a:lstStyle/>
          <a:p>
            <a:pPr marL="514350" indent="-514350">
              <a:spcBef>
                <a:spcPct val="50000"/>
              </a:spcBef>
              <a:buFont typeface="+mj-lt"/>
              <a:buAutoNum type="arabicPeriod"/>
              <a:defRPr/>
            </a:pPr>
            <a:r>
              <a:rPr lang="en-US" sz="2800" b="1" dirty="0">
                <a:solidFill>
                  <a:schemeClr val="accent2">
                    <a:lumMod val="75000"/>
                  </a:schemeClr>
                </a:solidFill>
              </a:rPr>
              <a:t>Plan your project</a:t>
            </a:r>
          </a:p>
          <a:p>
            <a:pPr marL="514350" indent="-514350">
              <a:spcBef>
                <a:spcPct val="50000"/>
              </a:spcBef>
              <a:buFont typeface="+mj-lt"/>
              <a:buAutoNum type="arabicPeriod"/>
              <a:defRPr/>
            </a:pPr>
            <a:r>
              <a:rPr lang="en-US" sz="2800" b="1" dirty="0"/>
              <a:t>Create an OPUS project</a:t>
            </a:r>
          </a:p>
          <a:p>
            <a:pPr marL="514350" indent="-514350">
              <a:spcBef>
                <a:spcPct val="50000"/>
              </a:spcBef>
              <a:buFont typeface="+mj-lt"/>
              <a:buAutoNum type="arabicPeriod"/>
              <a:defRPr/>
            </a:pPr>
            <a:r>
              <a:rPr lang="en-US" sz="2800" b="1" dirty="0">
                <a:solidFill>
                  <a:schemeClr val="accent2">
                    <a:lumMod val="75000"/>
                  </a:schemeClr>
                </a:solidFill>
              </a:rPr>
              <a:t>Collect data and metadata</a:t>
            </a:r>
          </a:p>
          <a:p>
            <a:pPr marL="514350" indent="-514350">
              <a:spcBef>
                <a:spcPct val="50000"/>
              </a:spcBef>
              <a:buFont typeface="+mj-lt"/>
              <a:buAutoNum type="arabicPeriod"/>
              <a:defRPr/>
            </a:pPr>
            <a:r>
              <a:rPr lang="en-US" sz="2800" b="1" dirty="0"/>
              <a:t>Upload data to your project using OPUS</a:t>
            </a:r>
          </a:p>
          <a:p>
            <a:pPr marL="514350" indent="-514350">
              <a:spcBef>
                <a:spcPct val="50000"/>
              </a:spcBef>
              <a:buFont typeface="+mj-lt"/>
              <a:buAutoNum type="arabicPeriod"/>
              <a:defRPr/>
            </a:pPr>
            <a:r>
              <a:rPr lang="en-US" sz="2800" b="1" dirty="0"/>
              <a:t>Process sessions</a:t>
            </a:r>
          </a:p>
          <a:p>
            <a:pPr marL="514350" indent="-514350">
              <a:spcBef>
                <a:spcPct val="50000"/>
              </a:spcBef>
              <a:buFont typeface="+mj-lt"/>
              <a:buAutoNum type="arabicPeriod"/>
              <a:defRPr/>
            </a:pPr>
            <a:r>
              <a:rPr lang="en-US" sz="2800" b="1" dirty="0"/>
              <a:t>Perform network adjustment</a:t>
            </a:r>
          </a:p>
          <a:p>
            <a:pPr marL="514350" indent="-514350">
              <a:spcBef>
                <a:spcPct val="50000"/>
              </a:spcBef>
              <a:buFont typeface="+mj-lt"/>
              <a:buAutoNum type="arabicPeriod"/>
              <a:defRPr/>
            </a:pPr>
            <a:r>
              <a:rPr lang="en-US" sz="2800" b="1" dirty="0"/>
              <a:t>Publish (if desired). </a:t>
            </a:r>
          </a:p>
        </p:txBody>
      </p:sp>
      <p:sp>
        <p:nvSpPr>
          <p:cNvPr id="17" name="Date Placeholder 16"/>
          <p:cNvSpPr>
            <a:spLocks noGrp="1"/>
          </p:cNvSpPr>
          <p:nvPr>
            <p:ph type="dt" sz="quarter" idx="10"/>
          </p:nvPr>
        </p:nvSpPr>
        <p:spPr/>
        <p:txBody>
          <a:bodyPr/>
          <a:lstStyle/>
          <a:p>
            <a:pPr>
              <a:defRPr/>
            </a:pPr>
            <a:r>
              <a:rPr lang="en-US" dirty="0"/>
              <a:t>2013-08-07</a:t>
            </a:r>
          </a:p>
        </p:txBody>
      </p:sp>
      <p:sp>
        <p:nvSpPr>
          <p:cNvPr id="18" name="Slide Number Placeholder 17"/>
          <p:cNvSpPr>
            <a:spLocks noGrp="1"/>
          </p:cNvSpPr>
          <p:nvPr>
            <p:ph type="sldNum" sz="quarter" idx="12"/>
          </p:nvPr>
        </p:nvSpPr>
        <p:spPr/>
        <p:txBody>
          <a:bodyPr/>
          <a:lstStyle/>
          <a:p>
            <a:pPr>
              <a:defRPr/>
            </a:pPr>
            <a:fld id="{967B6CB2-1AA5-4A2A-BD79-21D9C0F2F6AA}" type="slidenum">
              <a:rPr lang="en-US" smtClean="0"/>
              <a:pPr>
                <a:defRPr/>
              </a:pPr>
              <a:t>23</a:t>
            </a:fld>
            <a:endParaRPr lang="en-US"/>
          </a:p>
        </p:txBody>
      </p:sp>
      <p:sp>
        <p:nvSpPr>
          <p:cNvPr id="19" name="Footer Placeholder 18"/>
          <p:cNvSpPr>
            <a:spLocks noGrp="1"/>
          </p:cNvSpPr>
          <p:nvPr>
            <p:ph type="ftr" sz="quarter" idx="11"/>
          </p:nvPr>
        </p:nvSpPr>
        <p:spPr/>
        <p:txBody>
          <a:bodyPr/>
          <a:lstStyle/>
          <a:p>
            <a:pPr>
              <a:defRPr/>
            </a:pPr>
            <a:r>
              <a:rPr lang="en-US"/>
              <a:t>Introduction</a:t>
            </a:r>
          </a:p>
        </p:txBody>
      </p:sp>
    </p:spTree>
    <p:extLst>
      <p:ext uri="{BB962C8B-B14F-4D97-AF65-F5344CB8AC3E}">
        <p14:creationId xmlns:p14="http://schemas.microsoft.com/office/powerpoint/2010/main" val="2541766690"/>
      </p:ext>
    </p:extLst>
  </p:cSld>
  <p:clrMapOvr>
    <a:masterClrMapping/>
  </p:clrMapOv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3"/>
          <p:cNvSpPr>
            <a:spLocks noGrp="1"/>
          </p:cNvSpPr>
          <p:nvPr>
            <p:ph type="title"/>
          </p:nvPr>
        </p:nvSpPr>
        <p:spPr/>
        <p:txBody>
          <a:bodyPr/>
          <a:lstStyle/>
          <a:p>
            <a:r>
              <a:rPr lang="en-US" sz="4000" dirty="0"/>
              <a:t>What does this mean operationally?</a:t>
            </a:r>
          </a:p>
        </p:txBody>
      </p:sp>
      <p:sp>
        <p:nvSpPr>
          <p:cNvPr id="16" name="Content Placeholder 15"/>
          <p:cNvSpPr>
            <a:spLocks noGrp="1"/>
          </p:cNvSpPr>
          <p:nvPr>
            <p:ph idx="1"/>
          </p:nvPr>
        </p:nvSpPr>
        <p:spPr/>
        <p:txBody>
          <a:bodyPr/>
          <a:lstStyle/>
          <a:p>
            <a:pPr marL="0" indent="0">
              <a:spcBef>
                <a:spcPct val="50000"/>
              </a:spcBef>
              <a:buNone/>
              <a:defRPr/>
            </a:pPr>
            <a:r>
              <a:rPr lang="en-US" sz="2800" dirty="0"/>
              <a:t>Admittedly an oversimplification, nevertheless there is value in thinking of OPUS Projects as four steps with an optional fifth step.</a:t>
            </a:r>
          </a:p>
          <a:p>
            <a:pPr marL="514350" indent="-514350">
              <a:spcBef>
                <a:spcPct val="50000"/>
              </a:spcBef>
              <a:buFont typeface="+mj-lt"/>
              <a:buAutoNum type="arabicPeriod"/>
              <a:defRPr/>
            </a:pPr>
            <a:r>
              <a:rPr lang="en-US" sz="2800" b="1" dirty="0"/>
              <a:t>Creating A Project</a:t>
            </a:r>
          </a:p>
          <a:p>
            <a:pPr marL="514350" indent="-514350">
              <a:spcBef>
                <a:spcPct val="50000"/>
              </a:spcBef>
              <a:buFont typeface="+mj-lt"/>
              <a:buAutoNum type="arabicPeriod"/>
              <a:defRPr/>
            </a:pPr>
            <a:r>
              <a:rPr lang="en-US" sz="2800" b="1" dirty="0"/>
              <a:t>Uploading Data</a:t>
            </a:r>
          </a:p>
          <a:p>
            <a:pPr marL="514350" indent="-514350">
              <a:spcBef>
                <a:spcPct val="50000"/>
              </a:spcBef>
              <a:buFont typeface="+mj-lt"/>
              <a:buAutoNum type="arabicPeriod"/>
              <a:defRPr/>
            </a:pPr>
            <a:r>
              <a:rPr lang="en-US" sz="2800" b="1" dirty="0"/>
              <a:t>Session Processing</a:t>
            </a:r>
            <a:endParaRPr lang="en-US" sz="2800" dirty="0"/>
          </a:p>
          <a:p>
            <a:pPr marL="514350" indent="-514350">
              <a:spcBef>
                <a:spcPct val="50000"/>
              </a:spcBef>
              <a:buFont typeface="+mj-lt"/>
              <a:buAutoNum type="arabicPeriod"/>
              <a:defRPr/>
            </a:pPr>
            <a:r>
              <a:rPr lang="en-US" sz="2800" b="1" dirty="0"/>
              <a:t>Network Adjustment</a:t>
            </a:r>
          </a:p>
          <a:p>
            <a:pPr marL="514350" indent="-514350">
              <a:spcBef>
                <a:spcPct val="50000"/>
              </a:spcBef>
              <a:buFont typeface="+mj-lt"/>
              <a:buAutoNum type="arabicPeriod"/>
              <a:defRPr/>
            </a:pPr>
            <a:r>
              <a:rPr lang="en-US" sz="2800" b="1" dirty="0">
                <a:solidFill>
                  <a:schemeClr val="bg1">
                    <a:lumMod val="50000"/>
                  </a:schemeClr>
                </a:solidFill>
              </a:rPr>
              <a:t>Publishing to the NGS Integrated Database</a:t>
            </a:r>
            <a:endParaRPr lang="en-US" dirty="0">
              <a:solidFill>
                <a:schemeClr val="bg1">
                  <a:lumMod val="50000"/>
                </a:schemeClr>
              </a:solidFill>
            </a:endParaRPr>
          </a:p>
        </p:txBody>
      </p:sp>
      <p:sp>
        <p:nvSpPr>
          <p:cNvPr id="17" name="Date Placeholder 16"/>
          <p:cNvSpPr>
            <a:spLocks noGrp="1"/>
          </p:cNvSpPr>
          <p:nvPr>
            <p:ph type="dt" sz="quarter" idx="10"/>
          </p:nvPr>
        </p:nvSpPr>
        <p:spPr/>
        <p:txBody>
          <a:bodyPr/>
          <a:lstStyle/>
          <a:p>
            <a:pPr>
              <a:defRPr/>
            </a:pPr>
            <a:r>
              <a:rPr lang="en-US" dirty="0"/>
              <a:t>2013-08-07</a:t>
            </a:r>
          </a:p>
        </p:txBody>
      </p:sp>
      <p:sp>
        <p:nvSpPr>
          <p:cNvPr id="18" name="Slide Number Placeholder 17"/>
          <p:cNvSpPr>
            <a:spLocks noGrp="1"/>
          </p:cNvSpPr>
          <p:nvPr>
            <p:ph type="sldNum" sz="quarter" idx="12"/>
          </p:nvPr>
        </p:nvSpPr>
        <p:spPr/>
        <p:txBody>
          <a:bodyPr/>
          <a:lstStyle/>
          <a:p>
            <a:pPr>
              <a:defRPr/>
            </a:pPr>
            <a:fld id="{967B6CB2-1AA5-4A2A-BD79-21D9C0F2F6AA}" type="slidenum">
              <a:rPr lang="en-US" smtClean="0"/>
              <a:pPr>
                <a:defRPr/>
              </a:pPr>
              <a:t>24</a:t>
            </a:fld>
            <a:endParaRPr lang="en-US"/>
          </a:p>
        </p:txBody>
      </p:sp>
      <p:sp>
        <p:nvSpPr>
          <p:cNvPr id="19" name="Footer Placeholder 18"/>
          <p:cNvSpPr>
            <a:spLocks noGrp="1"/>
          </p:cNvSpPr>
          <p:nvPr>
            <p:ph type="ftr" sz="quarter" idx="11"/>
          </p:nvPr>
        </p:nvSpPr>
        <p:spPr/>
        <p:txBody>
          <a:bodyPr/>
          <a:lstStyle/>
          <a:p>
            <a:pPr>
              <a:defRPr/>
            </a:pPr>
            <a:r>
              <a:rPr lang="en-US"/>
              <a:t>Introduction</a:t>
            </a:r>
          </a:p>
        </p:txBody>
      </p:sp>
    </p:spTree>
    <p:extLst>
      <p:ext uri="{BB962C8B-B14F-4D97-AF65-F5344CB8AC3E}">
        <p14:creationId xmlns:p14="http://schemas.microsoft.com/office/powerpoint/2010/main" val="3731696757"/>
      </p:ext>
    </p:extLst>
  </p:cSld>
  <p:clrMapOvr>
    <a:masterClrMapping/>
  </p:clrMapOv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 name="Flowchart: Alternate Process 94"/>
          <p:cNvSpPr/>
          <p:nvPr/>
        </p:nvSpPr>
        <p:spPr>
          <a:xfrm>
            <a:off x="1082910" y="1702192"/>
            <a:ext cx="6401093" cy="3615934"/>
          </a:xfrm>
          <a:prstGeom prst="flowChartAlternateProcess">
            <a:avLst/>
          </a:prstGeom>
          <a:solidFill>
            <a:schemeClr val="lt1">
              <a:alpha val="67000"/>
            </a:schemeClr>
          </a:solidFill>
          <a:ln>
            <a:solidFill>
              <a:schemeClr val="bg1">
                <a:lumMod val="50000"/>
              </a:schemeClr>
            </a:solidFill>
          </a:ln>
        </p:spPr>
        <p:style>
          <a:lnRef idx="2">
            <a:schemeClr val="dk1"/>
          </a:lnRef>
          <a:fillRef idx="1">
            <a:schemeClr val="lt1"/>
          </a:fillRef>
          <a:effectRef idx="0">
            <a:schemeClr val="dk1"/>
          </a:effectRef>
          <a:fontRef idx="minor">
            <a:schemeClr val="dk1"/>
          </a:fontRef>
        </p:style>
        <p:txBody>
          <a:bodyPr anchor="ctr"/>
          <a:lstStyle/>
          <a:p>
            <a:pPr algn="ctr">
              <a:defRPr/>
            </a:pPr>
            <a:endParaRPr lang="en-US"/>
          </a:p>
        </p:txBody>
      </p:sp>
      <p:sp>
        <p:nvSpPr>
          <p:cNvPr id="82" name="Right Arrow 81"/>
          <p:cNvSpPr/>
          <p:nvPr/>
        </p:nvSpPr>
        <p:spPr>
          <a:xfrm>
            <a:off x="2454087" y="3309938"/>
            <a:ext cx="1182687" cy="498475"/>
          </a:xfrm>
          <a:prstGeom prst="rightArrow">
            <a:avLst/>
          </a:prstGeom>
          <a:effectLst/>
        </p:spPr>
        <p:style>
          <a:lnRef idx="1">
            <a:schemeClr val="accent3"/>
          </a:lnRef>
          <a:fillRef idx="2">
            <a:schemeClr val="accent3"/>
          </a:fillRef>
          <a:effectRef idx="1">
            <a:schemeClr val="accent3"/>
          </a:effectRef>
          <a:fontRef idx="minor">
            <a:schemeClr val="dk1"/>
          </a:fontRef>
        </p:style>
        <p:txBody>
          <a:bodyPr anchor="ctr"/>
          <a:lstStyle/>
          <a:p>
            <a:pPr algn="ctr">
              <a:defRPr/>
            </a:pPr>
            <a:r>
              <a:rPr lang="en-US" sz="1400" dirty="0"/>
              <a:t>Processor or Manager</a:t>
            </a:r>
          </a:p>
        </p:txBody>
      </p:sp>
      <p:sp>
        <p:nvSpPr>
          <p:cNvPr id="18436" name="Title 3"/>
          <p:cNvSpPr>
            <a:spLocks noGrp="1"/>
          </p:cNvSpPr>
          <p:nvPr>
            <p:ph type="title"/>
          </p:nvPr>
        </p:nvSpPr>
        <p:spPr/>
        <p:txBody>
          <a:bodyPr/>
          <a:lstStyle/>
          <a:p>
            <a:r>
              <a:rPr lang="en-US" sz="4000" dirty="0"/>
              <a:t>The steps represented graphically.</a:t>
            </a:r>
          </a:p>
        </p:txBody>
      </p:sp>
      <p:sp>
        <p:nvSpPr>
          <p:cNvPr id="22" name="Flowchart: Magnetic Disk 21"/>
          <p:cNvSpPr/>
          <p:nvPr/>
        </p:nvSpPr>
        <p:spPr>
          <a:xfrm>
            <a:off x="1441532" y="3117850"/>
            <a:ext cx="914400" cy="909638"/>
          </a:xfrm>
          <a:prstGeom prst="flowChartMagneticDisk">
            <a:avLst/>
          </a:prstGeom>
        </p:spPr>
        <p:style>
          <a:lnRef idx="1">
            <a:schemeClr val="accent6"/>
          </a:lnRef>
          <a:fillRef idx="2">
            <a:schemeClr val="accent6"/>
          </a:fillRef>
          <a:effectRef idx="1">
            <a:schemeClr val="accent6"/>
          </a:effectRef>
          <a:fontRef idx="minor">
            <a:schemeClr val="dk1"/>
          </a:fontRef>
        </p:style>
        <p:txBody>
          <a:bodyPr anchor="ctr"/>
          <a:lstStyle/>
          <a:p>
            <a:pPr algn="ctr">
              <a:defRPr/>
            </a:pPr>
            <a:r>
              <a:rPr lang="en-US" sz="1400" dirty="0"/>
              <a:t>Data &amp;</a:t>
            </a:r>
          </a:p>
          <a:p>
            <a:pPr algn="ctr">
              <a:defRPr/>
            </a:pPr>
            <a:r>
              <a:rPr lang="en-US" sz="1400" dirty="0"/>
              <a:t>Metadata</a:t>
            </a:r>
          </a:p>
        </p:txBody>
      </p:sp>
      <p:sp>
        <p:nvSpPr>
          <p:cNvPr id="31" name="Flowchart: Document 30"/>
          <p:cNvSpPr/>
          <p:nvPr/>
        </p:nvSpPr>
        <p:spPr>
          <a:xfrm>
            <a:off x="6203119" y="3252788"/>
            <a:ext cx="1098550" cy="639762"/>
          </a:xfrm>
          <a:prstGeom prst="flowChartDocument">
            <a:avLst/>
          </a:prstGeom>
          <a:effectLst/>
        </p:spPr>
        <p:style>
          <a:lnRef idx="1">
            <a:schemeClr val="accent1"/>
          </a:lnRef>
          <a:fillRef idx="2">
            <a:schemeClr val="accent1"/>
          </a:fillRef>
          <a:effectRef idx="1">
            <a:schemeClr val="accent1"/>
          </a:effectRef>
          <a:fontRef idx="minor">
            <a:schemeClr val="dk1"/>
          </a:fontRef>
        </p:style>
        <p:txBody>
          <a:bodyPr anchor="ctr"/>
          <a:lstStyle/>
          <a:p>
            <a:pPr algn="ctr">
              <a:defRPr/>
            </a:pPr>
            <a:r>
              <a:rPr lang="en-US" sz="1400" dirty="0"/>
              <a:t>Network</a:t>
            </a:r>
          </a:p>
          <a:p>
            <a:pPr algn="ctr">
              <a:defRPr/>
            </a:pPr>
            <a:r>
              <a:rPr lang="en-US" sz="1400" dirty="0"/>
              <a:t>Adjustment</a:t>
            </a:r>
          </a:p>
        </p:txBody>
      </p:sp>
      <p:sp>
        <p:nvSpPr>
          <p:cNvPr id="77" name="Down Arrow 76"/>
          <p:cNvSpPr/>
          <p:nvPr/>
        </p:nvSpPr>
        <p:spPr>
          <a:xfrm>
            <a:off x="6604756" y="4206875"/>
            <a:ext cx="274638" cy="1223963"/>
          </a:xfrm>
          <a:prstGeom prst="downArrow">
            <a:avLst/>
          </a:prstGeom>
        </p:spPr>
        <p:style>
          <a:lnRef idx="1">
            <a:schemeClr val="accent1"/>
          </a:lnRef>
          <a:fillRef idx="2">
            <a:schemeClr val="accent1"/>
          </a:fillRef>
          <a:effectRef idx="1">
            <a:schemeClr val="accent1"/>
          </a:effectRef>
          <a:fontRef idx="minor">
            <a:schemeClr val="dk1"/>
          </a:fontRef>
        </p:style>
        <p:txBody>
          <a:bodyPr anchor="ctr"/>
          <a:lstStyle/>
          <a:p>
            <a:pPr algn="ctr">
              <a:defRPr/>
            </a:pPr>
            <a:endParaRPr lang="en-US"/>
          </a:p>
        </p:txBody>
      </p:sp>
      <p:sp>
        <p:nvSpPr>
          <p:cNvPr id="83" name="Right Arrow 82"/>
          <p:cNvSpPr/>
          <p:nvPr/>
        </p:nvSpPr>
        <p:spPr>
          <a:xfrm>
            <a:off x="5064274" y="3309938"/>
            <a:ext cx="1055687" cy="498475"/>
          </a:xfrm>
          <a:prstGeom prst="rightArrow">
            <a:avLst/>
          </a:prstGeom>
          <a:effectLst/>
        </p:spPr>
        <p:style>
          <a:lnRef idx="1">
            <a:schemeClr val="accent1"/>
          </a:lnRef>
          <a:fillRef idx="2">
            <a:schemeClr val="accent1"/>
          </a:fillRef>
          <a:effectRef idx="1">
            <a:schemeClr val="accent1"/>
          </a:effectRef>
          <a:fontRef idx="minor">
            <a:schemeClr val="dk1"/>
          </a:fontRef>
        </p:style>
        <p:txBody>
          <a:bodyPr anchor="ctr"/>
          <a:lstStyle/>
          <a:p>
            <a:pPr algn="ctr">
              <a:defRPr/>
            </a:pPr>
            <a:r>
              <a:rPr lang="en-US" sz="1400" dirty="0"/>
              <a:t>Manager</a:t>
            </a:r>
          </a:p>
        </p:txBody>
      </p:sp>
      <p:grpSp>
        <p:nvGrpSpPr>
          <p:cNvPr id="18443" name="Group 86"/>
          <p:cNvGrpSpPr>
            <a:grpSpLocks/>
          </p:cNvGrpSpPr>
          <p:nvPr/>
        </p:nvGrpSpPr>
        <p:grpSpPr bwMode="auto">
          <a:xfrm>
            <a:off x="3699075" y="3130550"/>
            <a:ext cx="1281112" cy="914400"/>
            <a:chOff x="4114800" y="1828800"/>
            <a:chExt cx="1280160" cy="914400"/>
          </a:xfrm>
        </p:grpSpPr>
        <p:sp>
          <p:nvSpPr>
            <p:cNvPr id="25" name="Flowchart: Document 24"/>
            <p:cNvSpPr/>
            <p:nvPr/>
          </p:nvSpPr>
          <p:spPr>
            <a:xfrm>
              <a:off x="4114800" y="1828800"/>
              <a:ext cx="1005727" cy="639763"/>
            </a:xfrm>
            <a:prstGeom prst="flowChartDocument">
              <a:avLst/>
            </a:prstGeom>
            <a:effectLst/>
          </p:spPr>
          <p:style>
            <a:lnRef idx="1">
              <a:schemeClr val="accent3"/>
            </a:lnRef>
            <a:fillRef idx="2">
              <a:schemeClr val="accent3"/>
            </a:fillRef>
            <a:effectRef idx="1">
              <a:schemeClr val="accent3"/>
            </a:effectRef>
            <a:fontRef idx="minor">
              <a:schemeClr val="dk1"/>
            </a:fontRef>
          </p:style>
          <p:txBody>
            <a:bodyPr anchor="ctr"/>
            <a:lstStyle/>
            <a:p>
              <a:pPr algn="ctr">
                <a:defRPr/>
              </a:pPr>
              <a:r>
                <a:rPr lang="en-US" sz="1400" dirty="0"/>
                <a:t>Session</a:t>
              </a:r>
            </a:p>
            <a:p>
              <a:pPr algn="ctr">
                <a:defRPr/>
              </a:pPr>
              <a:r>
                <a:rPr lang="en-US" sz="1400" dirty="0"/>
                <a:t>Solution</a:t>
              </a:r>
            </a:p>
          </p:txBody>
        </p:sp>
        <p:sp>
          <p:nvSpPr>
            <p:cNvPr id="28" name="Flowchart: Document 27"/>
            <p:cNvSpPr/>
            <p:nvPr/>
          </p:nvSpPr>
          <p:spPr>
            <a:xfrm>
              <a:off x="4206807" y="1920875"/>
              <a:ext cx="1005727" cy="639763"/>
            </a:xfrm>
            <a:prstGeom prst="flowChartDocument">
              <a:avLst/>
            </a:prstGeom>
            <a:effectLst/>
          </p:spPr>
          <p:style>
            <a:lnRef idx="1">
              <a:schemeClr val="accent3"/>
            </a:lnRef>
            <a:fillRef idx="2">
              <a:schemeClr val="accent3"/>
            </a:fillRef>
            <a:effectRef idx="1">
              <a:schemeClr val="accent3"/>
            </a:effectRef>
            <a:fontRef idx="minor">
              <a:schemeClr val="dk1"/>
            </a:fontRef>
          </p:style>
          <p:txBody>
            <a:bodyPr anchor="ctr"/>
            <a:lstStyle/>
            <a:p>
              <a:pPr algn="ctr">
                <a:defRPr/>
              </a:pPr>
              <a:r>
                <a:rPr lang="en-US" sz="1400" dirty="0"/>
                <a:t>Session</a:t>
              </a:r>
            </a:p>
            <a:p>
              <a:pPr algn="ctr">
                <a:defRPr/>
              </a:pPr>
              <a:r>
                <a:rPr lang="en-US" sz="1400" dirty="0"/>
                <a:t>Solution</a:t>
              </a:r>
            </a:p>
          </p:txBody>
        </p:sp>
        <p:sp>
          <p:nvSpPr>
            <p:cNvPr id="26" name="Flowchart: Document 25"/>
            <p:cNvSpPr/>
            <p:nvPr/>
          </p:nvSpPr>
          <p:spPr>
            <a:xfrm>
              <a:off x="4297226" y="2011363"/>
              <a:ext cx="1005727" cy="639762"/>
            </a:xfrm>
            <a:prstGeom prst="flowChartDocument">
              <a:avLst/>
            </a:prstGeom>
            <a:effectLst/>
          </p:spPr>
          <p:style>
            <a:lnRef idx="1">
              <a:schemeClr val="accent3"/>
            </a:lnRef>
            <a:fillRef idx="2">
              <a:schemeClr val="accent3"/>
            </a:fillRef>
            <a:effectRef idx="1">
              <a:schemeClr val="accent3"/>
            </a:effectRef>
            <a:fontRef idx="minor">
              <a:schemeClr val="dk1"/>
            </a:fontRef>
          </p:style>
          <p:txBody>
            <a:bodyPr anchor="ctr"/>
            <a:lstStyle/>
            <a:p>
              <a:pPr algn="ctr">
                <a:defRPr/>
              </a:pPr>
              <a:r>
                <a:rPr lang="en-US" sz="1400" dirty="0"/>
                <a:t>Session</a:t>
              </a:r>
            </a:p>
            <a:p>
              <a:pPr algn="ctr">
                <a:defRPr/>
              </a:pPr>
              <a:r>
                <a:rPr lang="en-US" sz="1400" dirty="0"/>
                <a:t>Solution</a:t>
              </a:r>
            </a:p>
          </p:txBody>
        </p:sp>
        <p:sp>
          <p:nvSpPr>
            <p:cNvPr id="27" name="Flowchart: Document 26"/>
            <p:cNvSpPr/>
            <p:nvPr/>
          </p:nvSpPr>
          <p:spPr>
            <a:xfrm>
              <a:off x="4389233" y="2103438"/>
              <a:ext cx="1005727" cy="639762"/>
            </a:xfrm>
            <a:prstGeom prst="flowChartDocument">
              <a:avLst/>
            </a:prstGeom>
            <a:effectLst/>
          </p:spPr>
          <p:style>
            <a:lnRef idx="1">
              <a:schemeClr val="accent3"/>
            </a:lnRef>
            <a:fillRef idx="2">
              <a:schemeClr val="accent3"/>
            </a:fillRef>
            <a:effectRef idx="1">
              <a:schemeClr val="accent3"/>
            </a:effectRef>
            <a:fontRef idx="minor">
              <a:schemeClr val="dk1"/>
            </a:fontRef>
          </p:style>
          <p:txBody>
            <a:bodyPr anchor="ctr"/>
            <a:lstStyle/>
            <a:p>
              <a:pPr algn="ctr">
                <a:defRPr/>
              </a:pPr>
              <a:r>
                <a:rPr lang="en-US" sz="1400" dirty="0"/>
                <a:t>Session</a:t>
              </a:r>
            </a:p>
            <a:p>
              <a:pPr algn="ctr">
                <a:defRPr/>
              </a:pPr>
              <a:r>
                <a:rPr lang="en-US" sz="1400" dirty="0"/>
                <a:t>Solution</a:t>
              </a:r>
            </a:p>
          </p:txBody>
        </p:sp>
      </p:grpSp>
      <p:sp>
        <p:nvSpPr>
          <p:cNvPr id="88" name="Flowchart: Alternate Process 87"/>
          <p:cNvSpPr/>
          <p:nvPr/>
        </p:nvSpPr>
        <p:spPr>
          <a:xfrm>
            <a:off x="6264373" y="5578475"/>
            <a:ext cx="1004887" cy="503238"/>
          </a:xfrm>
          <a:prstGeom prst="flowChartAlternateProcess">
            <a:avLst/>
          </a:prstGeom>
        </p:spPr>
        <p:style>
          <a:lnRef idx="1">
            <a:schemeClr val="accent1"/>
          </a:lnRef>
          <a:fillRef idx="2">
            <a:schemeClr val="accent1"/>
          </a:fillRef>
          <a:effectRef idx="1">
            <a:schemeClr val="accent1"/>
          </a:effectRef>
          <a:fontRef idx="minor">
            <a:schemeClr val="dk1"/>
          </a:fontRef>
        </p:style>
        <p:txBody>
          <a:bodyPr anchor="ctr"/>
          <a:lstStyle/>
          <a:p>
            <a:pPr algn="ctr">
              <a:defRPr/>
            </a:pPr>
            <a:r>
              <a:rPr lang="en-US" sz="1400" dirty="0"/>
              <a:t>Copy </a:t>
            </a:r>
            <a:br>
              <a:rPr lang="en-US" sz="1400" dirty="0"/>
            </a:br>
            <a:r>
              <a:rPr lang="en-US" sz="1400" dirty="0"/>
              <a:t>To User</a:t>
            </a:r>
          </a:p>
        </p:txBody>
      </p:sp>
      <p:sp>
        <p:nvSpPr>
          <p:cNvPr id="96" name="TextBox 95"/>
          <p:cNvSpPr txBox="1"/>
          <p:nvPr/>
        </p:nvSpPr>
        <p:spPr>
          <a:xfrm>
            <a:off x="1885190" y="1927225"/>
            <a:ext cx="2163762" cy="369888"/>
          </a:xfrm>
          <a:prstGeom prst="rect">
            <a:avLst/>
          </a:prstGeom>
          <a:noFill/>
        </p:spPr>
        <p:txBody>
          <a:bodyPr wrap="none">
            <a:spAutoFit/>
          </a:bodyPr>
          <a:lstStyle/>
          <a:p>
            <a:pPr>
              <a:defRPr/>
            </a:pPr>
            <a:r>
              <a:rPr lang="en-US" dirty="0">
                <a:solidFill>
                  <a:schemeClr val="bg1">
                    <a:lumMod val="50000"/>
                  </a:schemeClr>
                </a:solidFill>
                <a:latin typeface="Arial" pitchFamily="34" charset="0"/>
              </a:rPr>
              <a:t>Your OPUS Project</a:t>
            </a:r>
          </a:p>
        </p:txBody>
      </p:sp>
      <p:sp>
        <p:nvSpPr>
          <p:cNvPr id="98" name="Down Arrow 97"/>
          <p:cNvSpPr/>
          <p:nvPr/>
        </p:nvSpPr>
        <p:spPr>
          <a:xfrm>
            <a:off x="4329312" y="4203700"/>
            <a:ext cx="274638" cy="1223963"/>
          </a:xfrm>
          <a:prstGeom prst="downArrow">
            <a:avLst/>
          </a:prstGeom>
        </p:spPr>
        <p:style>
          <a:lnRef idx="1">
            <a:schemeClr val="accent3"/>
          </a:lnRef>
          <a:fillRef idx="2">
            <a:schemeClr val="accent3"/>
          </a:fillRef>
          <a:effectRef idx="1">
            <a:schemeClr val="accent3"/>
          </a:effectRef>
          <a:fontRef idx="minor">
            <a:schemeClr val="dk1"/>
          </a:fontRef>
        </p:style>
        <p:txBody>
          <a:bodyPr anchor="ctr"/>
          <a:lstStyle/>
          <a:p>
            <a:pPr algn="ctr">
              <a:defRPr/>
            </a:pPr>
            <a:endParaRPr lang="en-US"/>
          </a:p>
        </p:txBody>
      </p:sp>
      <p:sp>
        <p:nvSpPr>
          <p:cNvPr id="99" name="Flowchart: Alternate Process 98"/>
          <p:cNvSpPr/>
          <p:nvPr/>
        </p:nvSpPr>
        <p:spPr>
          <a:xfrm>
            <a:off x="3949900" y="5578475"/>
            <a:ext cx="1006475" cy="503238"/>
          </a:xfrm>
          <a:prstGeom prst="flowChartAlternateProcess">
            <a:avLst/>
          </a:prstGeom>
        </p:spPr>
        <p:style>
          <a:lnRef idx="1">
            <a:schemeClr val="accent3"/>
          </a:lnRef>
          <a:fillRef idx="2">
            <a:schemeClr val="accent3"/>
          </a:fillRef>
          <a:effectRef idx="1">
            <a:schemeClr val="accent3"/>
          </a:effectRef>
          <a:fontRef idx="minor">
            <a:schemeClr val="dk1"/>
          </a:fontRef>
        </p:style>
        <p:txBody>
          <a:bodyPr anchor="ctr"/>
          <a:lstStyle/>
          <a:p>
            <a:pPr algn="ctr">
              <a:defRPr/>
            </a:pPr>
            <a:r>
              <a:rPr lang="en-US" sz="1400" dirty="0"/>
              <a:t>Copy </a:t>
            </a:r>
            <a:br>
              <a:rPr lang="en-US" sz="1400" dirty="0"/>
            </a:br>
            <a:r>
              <a:rPr lang="en-US" sz="1400" dirty="0"/>
              <a:t>To User</a:t>
            </a:r>
          </a:p>
        </p:txBody>
      </p:sp>
      <p:sp>
        <p:nvSpPr>
          <p:cNvPr id="100" name="Down Arrow 99"/>
          <p:cNvSpPr/>
          <p:nvPr/>
        </p:nvSpPr>
        <p:spPr>
          <a:xfrm>
            <a:off x="1751095" y="4206875"/>
            <a:ext cx="274637" cy="1223963"/>
          </a:xfrm>
          <a:prstGeom prst="downArrow">
            <a:avLst/>
          </a:prstGeom>
        </p:spPr>
        <p:style>
          <a:lnRef idx="1">
            <a:schemeClr val="accent3"/>
          </a:lnRef>
          <a:fillRef idx="2">
            <a:schemeClr val="accent3"/>
          </a:fillRef>
          <a:effectRef idx="1">
            <a:schemeClr val="accent3"/>
          </a:effectRef>
          <a:fontRef idx="minor">
            <a:schemeClr val="dk1"/>
          </a:fontRef>
        </p:style>
        <p:txBody>
          <a:bodyPr anchor="ctr"/>
          <a:lstStyle/>
          <a:p>
            <a:pPr algn="ctr">
              <a:defRPr/>
            </a:pPr>
            <a:endParaRPr lang="en-US"/>
          </a:p>
        </p:txBody>
      </p:sp>
      <p:sp>
        <p:nvSpPr>
          <p:cNvPr id="101" name="Flowchart: Alternate Process 100"/>
          <p:cNvSpPr/>
          <p:nvPr/>
        </p:nvSpPr>
        <p:spPr>
          <a:xfrm>
            <a:off x="1403432" y="5578475"/>
            <a:ext cx="1006475" cy="503238"/>
          </a:xfrm>
          <a:prstGeom prst="flowChartAlternateProcess">
            <a:avLst/>
          </a:prstGeom>
        </p:spPr>
        <p:style>
          <a:lnRef idx="1">
            <a:schemeClr val="accent3"/>
          </a:lnRef>
          <a:fillRef idx="2">
            <a:schemeClr val="accent3"/>
          </a:fillRef>
          <a:effectRef idx="1">
            <a:schemeClr val="accent3"/>
          </a:effectRef>
          <a:fontRef idx="minor">
            <a:schemeClr val="dk1"/>
          </a:fontRef>
        </p:style>
        <p:txBody>
          <a:bodyPr anchor="ctr"/>
          <a:lstStyle/>
          <a:p>
            <a:pPr algn="ctr">
              <a:defRPr/>
            </a:pPr>
            <a:r>
              <a:rPr lang="en-US" sz="1400" dirty="0"/>
              <a:t>Copy </a:t>
            </a:r>
            <a:br>
              <a:rPr lang="en-US" sz="1400" dirty="0"/>
            </a:br>
            <a:r>
              <a:rPr lang="en-US" sz="1400" dirty="0"/>
              <a:t>To User</a:t>
            </a:r>
          </a:p>
        </p:txBody>
      </p:sp>
      <p:sp>
        <p:nvSpPr>
          <p:cNvPr id="102" name="Left-Right Arrow 101"/>
          <p:cNvSpPr/>
          <p:nvPr/>
        </p:nvSpPr>
        <p:spPr>
          <a:xfrm>
            <a:off x="191327" y="3309938"/>
            <a:ext cx="1158875" cy="484187"/>
          </a:xfrm>
          <a:prstGeom prst="leftRightArrow">
            <a:avLst/>
          </a:prstGeom>
        </p:spPr>
        <p:style>
          <a:lnRef idx="1">
            <a:schemeClr val="accent6"/>
          </a:lnRef>
          <a:fillRef idx="2">
            <a:schemeClr val="accent6"/>
          </a:fillRef>
          <a:effectRef idx="1">
            <a:schemeClr val="accent6"/>
          </a:effectRef>
          <a:fontRef idx="minor">
            <a:schemeClr val="dk1"/>
          </a:fontRef>
        </p:style>
        <p:txBody>
          <a:bodyPr anchor="ctr"/>
          <a:lstStyle/>
          <a:p>
            <a:pPr algn="ctr">
              <a:defRPr/>
            </a:pPr>
            <a:r>
              <a:rPr lang="en-US" sz="1400" dirty="0"/>
              <a:t>OPUS Solution</a:t>
            </a:r>
          </a:p>
        </p:txBody>
      </p:sp>
      <p:sp>
        <p:nvSpPr>
          <p:cNvPr id="103" name="Left-Right Arrow 102"/>
          <p:cNvSpPr/>
          <p:nvPr/>
        </p:nvSpPr>
        <p:spPr>
          <a:xfrm rot="1023123">
            <a:off x="203575" y="2496402"/>
            <a:ext cx="1158876" cy="485775"/>
          </a:xfrm>
          <a:prstGeom prst="leftRightArrow">
            <a:avLst/>
          </a:prstGeom>
        </p:spPr>
        <p:style>
          <a:lnRef idx="1">
            <a:schemeClr val="accent6"/>
          </a:lnRef>
          <a:fillRef idx="2">
            <a:schemeClr val="accent6"/>
          </a:fillRef>
          <a:effectRef idx="1">
            <a:schemeClr val="accent6"/>
          </a:effectRef>
          <a:fontRef idx="minor">
            <a:schemeClr val="dk1"/>
          </a:fontRef>
        </p:style>
        <p:txBody>
          <a:bodyPr anchor="ctr"/>
          <a:lstStyle/>
          <a:p>
            <a:pPr algn="ctr">
              <a:defRPr/>
            </a:pPr>
            <a:r>
              <a:rPr lang="en-US" sz="1400" dirty="0"/>
              <a:t>OPUS Solution</a:t>
            </a:r>
          </a:p>
        </p:txBody>
      </p:sp>
      <p:sp>
        <p:nvSpPr>
          <p:cNvPr id="104" name="Left-Right Arrow 103"/>
          <p:cNvSpPr/>
          <p:nvPr/>
        </p:nvSpPr>
        <p:spPr>
          <a:xfrm rot="20622056">
            <a:off x="202524" y="4119966"/>
            <a:ext cx="1158877" cy="484188"/>
          </a:xfrm>
          <a:prstGeom prst="leftRightArrow">
            <a:avLst/>
          </a:prstGeom>
        </p:spPr>
        <p:style>
          <a:lnRef idx="1">
            <a:schemeClr val="accent6"/>
          </a:lnRef>
          <a:fillRef idx="2">
            <a:schemeClr val="accent6"/>
          </a:fillRef>
          <a:effectRef idx="1">
            <a:schemeClr val="accent6"/>
          </a:effectRef>
          <a:fontRef idx="minor">
            <a:schemeClr val="dk1"/>
          </a:fontRef>
        </p:style>
        <p:txBody>
          <a:bodyPr anchor="ctr"/>
          <a:lstStyle/>
          <a:p>
            <a:pPr algn="ctr">
              <a:defRPr/>
            </a:pPr>
            <a:r>
              <a:rPr lang="en-US" sz="1400" dirty="0"/>
              <a:t>OPUS Solution</a:t>
            </a:r>
          </a:p>
        </p:txBody>
      </p:sp>
      <p:sp>
        <p:nvSpPr>
          <p:cNvPr id="37" name="Date Placeholder 36"/>
          <p:cNvSpPr>
            <a:spLocks noGrp="1"/>
          </p:cNvSpPr>
          <p:nvPr>
            <p:ph type="dt" sz="quarter" idx="10"/>
          </p:nvPr>
        </p:nvSpPr>
        <p:spPr/>
        <p:txBody>
          <a:bodyPr/>
          <a:lstStyle/>
          <a:p>
            <a:pPr>
              <a:defRPr/>
            </a:pPr>
            <a:r>
              <a:rPr lang="en-US" dirty="0"/>
              <a:t>2013-08-07</a:t>
            </a:r>
          </a:p>
        </p:txBody>
      </p:sp>
      <p:sp>
        <p:nvSpPr>
          <p:cNvPr id="38" name="Slide Number Placeholder 37"/>
          <p:cNvSpPr>
            <a:spLocks noGrp="1"/>
          </p:cNvSpPr>
          <p:nvPr>
            <p:ph type="sldNum" sz="quarter" idx="12"/>
          </p:nvPr>
        </p:nvSpPr>
        <p:spPr/>
        <p:txBody>
          <a:bodyPr/>
          <a:lstStyle/>
          <a:p>
            <a:pPr>
              <a:defRPr/>
            </a:pPr>
            <a:fld id="{B9B8975B-5D56-4ACD-90F5-DB3167D13854}" type="slidenum">
              <a:rPr lang="en-US" smtClean="0"/>
              <a:pPr>
                <a:defRPr/>
              </a:pPr>
              <a:t>25</a:t>
            </a:fld>
            <a:endParaRPr lang="en-US"/>
          </a:p>
        </p:txBody>
      </p:sp>
      <p:sp>
        <p:nvSpPr>
          <p:cNvPr id="39" name="Footer Placeholder 38"/>
          <p:cNvSpPr>
            <a:spLocks noGrp="1"/>
          </p:cNvSpPr>
          <p:nvPr>
            <p:ph type="ftr" sz="quarter" idx="11"/>
          </p:nvPr>
        </p:nvSpPr>
        <p:spPr/>
        <p:txBody>
          <a:bodyPr/>
          <a:lstStyle/>
          <a:p>
            <a:pPr>
              <a:defRPr/>
            </a:pPr>
            <a:r>
              <a:rPr lang="en-US"/>
              <a:t>Introduction</a:t>
            </a:r>
          </a:p>
        </p:txBody>
      </p:sp>
      <p:sp>
        <p:nvSpPr>
          <p:cNvPr id="29" name="Up Arrow 28"/>
          <p:cNvSpPr/>
          <p:nvPr/>
        </p:nvSpPr>
        <p:spPr>
          <a:xfrm rot="5400000">
            <a:off x="7357965" y="3313906"/>
            <a:ext cx="484187" cy="457200"/>
          </a:xfrm>
          <a:prstGeom prst="upArrow">
            <a:avLst/>
          </a:prstGeom>
          <a:solidFill>
            <a:schemeClr val="accent4">
              <a:lumMod val="20000"/>
              <a:lumOff val="80000"/>
            </a:schemeClr>
          </a:solidFill>
          <a:ln>
            <a:solidFill>
              <a:schemeClr val="accent4"/>
            </a:solidFill>
          </a:ln>
        </p:spPr>
        <p:style>
          <a:lnRef idx="1">
            <a:schemeClr val="accent1"/>
          </a:lnRef>
          <a:fillRef idx="2">
            <a:schemeClr val="accent1"/>
          </a:fillRef>
          <a:effectRef idx="1">
            <a:schemeClr val="accent1"/>
          </a:effectRef>
          <a:fontRef idx="minor">
            <a:schemeClr val="dk1"/>
          </a:fontRef>
        </p:style>
        <p:txBody>
          <a:bodyPr anchor="ctr"/>
          <a:lstStyle/>
          <a:p>
            <a:pPr algn="ctr">
              <a:defRPr/>
            </a:pPr>
            <a:endParaRPr lang="en-US"/>
          </a:p>
        </p:txBody>
      </p:sp>
      <p:sp>
        <p:nvSpPr>
          <p:cNvPr id="30" name="Flowchart: Alternate Process 29"/>
          <p:cNvSpPr/>
          <p:nvPr/>
        </p:nvSpPr>
        <p:spPr>
          <a:xfrm>
            <a:off x="7867128" y="3310499"/>
            <a:ext cx="1004887" cy="503238"/>
          </a:xfrm>
          <a:prstGeom prst="flowChartAlternateProcess">
            <a:avLst/>
          </a:prstGeom>
          <a:solidFill>
            <a:schemeClr val="accent4">
              <a:lumMod val="20000"/>
              <a:lumOff val="80000"/>
            </a:schemeClr>
          </a:solidFill>
          <a:ln>
            <a:solidFill>
              <a:schemeClr val="accent4"/>
            </a:solidFill>
          </a:ln>
        </p:spPr>
        <p:style>
          <a:lnRef idx="1">
            <a:schemeClr val="accent1"/>
          </a:lnRef>
          <a:fillRef idx="2">
            <a:schemeClr val="accent1"/>
          </a:fillRef>
          <a:effectRef idx="1">
            <a:schemeClr val="accent1"/>
          </a:effectRef>
          <a:fontRef idx="minor">
            <a:schemeClr val="dk1"/>
          </a:fontRef>
        </p:style>
        <p:txBody>
          <a:bodyPr anchor="ctr"/>
          <a:lstStyle/>
          <a:p>
            <a:pPr algn="ctr">
              <a:defRPr/>
            </a:pPr>
            <a:r>
              <a:rPr lang="en-US" sz="1400" dirty="0"/>
              <a:t>Publish</a:t>
            </a:r>
            <a:br>
              <a:rPr lang="en-US" sz="1400" dirty="0"/>
            </a:br>
            <a:r>
              <a:rPr lang="en-US" sz="1400" dirty="0"/>
              <a:t>To NGSIDB</a:t>
            </a:r>
          </a:p>
        </p:txBody>
      </p:sp>
    </p:spTree>
  </p:cSld>
  <p:clrMapOvr>
    <a:masterClrMapping/>
  </p:clrMapOvr>
  <p:transition advClick="0"/>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CF4769-CCD9-4AA2-8F77-C646982DE43C}"/>
              </a:ext>
            </a:extLst>
          </p:cNvPr>
          <p:cNvSpPr>
            <a:spLocks noGrp="1"/>
          </p:cNvSpPr>
          <p:nvPr>
            <p:ph type="title"/>
          </p:nvPr>
        </p:nvSpPr>
        <p:spPr/>
        <p:txBody>
          <a:bodyPr/>
          <a:lstStyle/>
          <a:p>
            <a:r>
              <a:rPr lang="en-US" dirty="0"/>
              <a:t>More Granular look (</a:t>
            </a:r>
            <a:r>
              <a:rPr lang="en-US" dirty="0">
                <a:highlight>
                  <a:srgbClr val="FFFF00"/>
                </a:highlight>
              </a:rPr>
              <a:t>Submitting</a:t>
            </a:r>
            <a:r>
              <a:rPr lang="en-US" dirty="0"/>
              <a:t>)</a:t>
            </a:r>
          </a:p>
        </p:txBody>
      </p:sp>
      <p:sp>
        <p:nvSpPr>
          <p:cNvPr id="3" name="Content Placeholder 2">
            <a:extLst>
              <a:ext uri="{FF2B5EF4-FFF2-40B4-BE49-F238E27FC236}">
                <a16:creationId xmlns:a16="http://schemas.microsoft.com/office/drawing/2014/main" id="{4589726F-2450-45C8-8953-025C7C9A3CA3}"/>
              </a:ext>
            </a:extLst>
          </p:cNvPr>
          <p:cNvSpPr>
            <a:spLocks noGrp="1"/>
          </p:cNvSpPr>
          <p:nvPr>
            <p:ph idx="1"/>
          </p:nvPr>
        </p:nvSpPr>
        <p:spPr/>
        <p:txBody>
          <a:bodyPr/>
          <a:lstStyle/>
          <a:p>
            <a:pPr>
              <a:buFont typeface="+mj-lt"/>
              <a:buAutoNum type="arabicPeriod"/>
            </a:pPr>
            <a:r>
              <a:rPr lang="en-US" sz="2000" dirty="0">
                <a:solidFill>
                  <a:srgbClr val="000000"/>
                </a:solidFill>
                <a:highlight>
                  <a:srgbClr val="FFFF00"/>
                </a:highlight>
                <a:latin typeface="arial" panose="020B0604020202020204" pitchFamily="34" charset="0"/>
              </a:rPr>
              <a:t>Propose a project and submit a </a:t>
            </a:r>
            <a:r>
              <a:rPr lang="en-US" sz="2000" b="1" dirty="0">
                <a:solidFill>
                  <a:srgbClr val="990000"/>
                </a:solidFill>
                <a:highlight>
                  <a:srgbClr val="FFFF00"/>
                </a:highlight>
                <a:latin typeface="arial" panose="020B0604020202020204" pitchFamily="34" charset="0"/>
                <a:hlinkClick r:id="rId2">
                  <a:extLst>
                    <a:ext uri="{A12FA001-AC4F-418D-AE19-62706E023703}">
                      <ahyp:hlinkClr xmlns:ahyp="http://schemas.microsoft.com/office/drawing/2018/hyperlinkcolor" val="tx"/>
                    </a:ext>
                  </a:extLst>
                </a:hlinkClick>
              </a:rPr>
              <a:t>Survey Proposal</a:t>
            </a:r>
            <a:endParaRPr lang="en-US" sz="2000" dirty="0">
              <a:solidFill>
                <a:srgbClr val="000000"/>
              </a:solidFill>
              <a:highlight>
                <a:srgbClr val="FFFF00"/>
              </a:highlight>
              <a:latin typeface="arial" panose="020B0604020202020204" pitchFamily="34" charset="0"/>
            </a:endParaRPr>
          </a:p>
          <a:p>
            <a:pPr>
              <a:buFont typeface="+mj-lt"/>
              <a:buAutoNum type="arabicPeriod"/>
            </a:pPr>
            <a:r>
              <a:rPr lang="en-US" sz="2000" dirty="0">
                <a:solidFill>
                  <a:srgbClr val="000000"/>
                </a:solidFill>
                <a:latin typeface="arial" panose="020B0604020202020204" pitchFamily="34" charset="0"/>
              </a:rPr>
              <a:t>Create a project in </a:t>
            </a:r>
            <a:r>
              <a:rPr lang="en-US" sz="2000" b="1" dirty="0">
                <a:solidFill>
                  <a:srgbClr val="990000"/>
                </a:solidFill>
                <a:latin typeface="arial" panose="020B0604020202020204" pitchFamily="34" charset="0"/>
                <a:hlinkClick r:id="rId3">
                  <a:extLst>
                    <a:ext uri="{A12FA001-AC4F-418D-AE19-62706E023703}">
                      <ahyp:hlinkClr xmlns:ahyp="http://schemas.microsoft.com/office/drawing/2018/hyperlinkcolor" val="tx"/>
                    </a:ext>
                  </a:extLst>
                </a:hlinkClick>
              </a:rPr>
              <a:t>OPUS-Projects 5</a:t>
            </a:r>
            <a:endParaRPr lang="en-US" sz="2000" dirty="0">
              <a:solidFill>
                <a:srgbClr val="000000"/>
              </a:solidFill>
              <a:latin typeface="arial" panose="020B0604020202020204" pitchFamily="34" charset="0"/>
            </a:endParaRPr>
          </a:p>
          <a:p>
            <a:pPr>
              <a:buFont typeface="+mj-lt"/>
              <a:buAutoNum type="arabicPeriod"/>
            </a:pPr>
            <a:r>
              <a:rPr lang="en-US" sz="2000" dirty="0">
                <a:solidFill>
                  <a:srgbClr val="000000"/>
                </a:solidFill>
                <a:latin typeface="arial" panose="020B0604020202020204" pitchFamily="34" charset="0"/>
              </a:rPr>
              <a:t>Set/Verify preferences</a:t>
            </a:r>
          </a:p>
          <a:p>
            <a:pPr>
              <a:buFont typeface="+mj-lt"/>
              <a:buAutoNum type="arabicPeriod"/>
            </a:pPr>
            <a:r>
              <a:rPr lang="en-US" sz="2000" dirty="0">
                <a:solidFill>
                  <a:srgbClr val="000000"/>
                </a:solidFill>
                <a:highlight>
                  <a:srgbClr val="FFFF00"/>
                </a:highlight>
                <a:latin typeface="arial" panose="020B0604020202020204" pitchFamily="34" charset="0"/>
              </a:rPr>
              <a:t>Upload Description Files prepared in </a:t>
            </a:r>
            <a:r>
              <a:rPr lang="en-US" sz="2000" b="1" dirty="0" err="1">
                <a:solidFill>
                  <a:srgbClr val="990000"/>
                </a:solidFill>
                <a:highlight>
                  <a:srgbClr val="FFFF00"/>
                </a:highlight>
                <a:latin typeface="arial" panose="020B0604020202020204" pitchFamily="34" charset="0"/>
                <a:hlinkClick r:id="rId4">
                  <a:extLst>
                    <a:ext uri="{A12FA001-AC4F-418D-AE19-62706E023703}">
                      <ahyp:hlinkClr xmlns:ahyp="http://schemas.microsoft.com/office/drawing/2018/hyperlinkcolor" val="tx"/>
                    </a:ext>
                  </a:extLst>
                </a:hlinkClick>
              </a:rPr>
              <a:t>WinDesc</a:t>
            </a:r>
            <a:r>
              <a:rPr lang="en-US" sz="2000" dirty="0">
                <a:solidFill>
                  <a:srgbClr val="000000"/>
                </a:solidFill>
                <a:highlight>
                  <a:srgbClr val="FFFF00"/>
                </a:highlight>
                <a:latin typeface="arial" panose="020B0604020202020204" pitchFamily="34" charset="0"/>
              </a:rPr>
              <a:t> and upload Field Logs</a:t>
            </a:r>
          </a:p>
          <a:p>
            <a:pPr>
              <a:buFont typeface="+mj-lt"/>
              <a:buAutoNum type="arabicPeriod"/>
            </a:pPr>
            <a:r>
              <a:rPr lang="en-US" sz="2000" dirty="0">
                <a:solidFill>
                  <a:srgbClr val="000000"/>
                </a:solidFill>
                <a:latin typeface="arial" panose="020B0604020202020204" pitchFamily="34" charset="0"/>
              </a:rPr>
              <a:t>Upload all RINEX files to </a:t>
            </a:r>
            <a:r>
              <a:rPr lang="en-US" sz="2000" b="1" dirty="0">
                <a:solidFill>
                  <a:srgbClr val="990000"/>
                </a:solidFill>
                <a:latin typeface="arial" panose="020B0604020202020204" pitchFamily="34" charset="0"/>
                <a:hlinkClick r:id="rId5">
                  <a:extLst>
                    <a:ext uri="{A12FA001-AC4F-418D-AE19-62706E023703}">
                      <ahyp:hlinkClr xmlns:ahyp="http://schemas.microsoft.com/office/drawing/2018/hyperlinkcolor" val="tx"/>
                    </a:ext>
                  </a:extLst>
                </a:hlinkClick>
              </a:rPr>
              <a:t>Beta OPUS-S</a:t>
            </a:r>
            <a:r>
              <a:rPr lang="en-US" sz="2000" dirty="0">
                <a:solidFill>
                  <a:srgbClr val="000000"/>
                </a:solidFill>
                <a:latin typeface="arial" panose="020B0604020202020204" pitchFamily="34" charset="0"/>
              </a:rPr>
              <a:t>. (Upload RINEX files for both the base stations and RTN Validation Station)</a:t>
            </a:r>
          </a:p>
          <a:p>
            <a:pPr>
              <a:buFont typeface="+mj-lt"/>
              <a:buAutoNum type="arabicPeriod"/>
            </a:pPr>
            <a:r>
              <a:rPr lang="en-US" sz="2000" dirty="0">
                <a:solidFill>
                  <a:srgbClr val="000000"/>
                </a:solidFill>
                <a:latin typeface="arial" panose="020B0604020202020204" pitchFamily="34" charset="0"/>
              </a:rPr>
              <a:t>Review OPUS-S solutions</a:t>
            </a:r>
          </a:p>
          <a:p>
            <a:pPr>
              <a:buFont typeface="+mj-lt"/>
              <a:buAutoNum type="arabicPeriod"/>
            </a:pPr>
            <a:r>
              <a:rPr lang="en-US" sz="2000" dirty="0">
                <a:solidFill>
                  <a:srgbClr val="000000"/>
                </a:solidFill>
                <a:latin typeface="arial" panose="020B0604020202020204" pitchFamily="34" charset="0"/>
              </a:rPr>
              <a:t>Select CORS for inclusion as control</a:t>
            </a:r>
          </a:p>
          <a:p>
            <a:pPr>
              <a:buFont typeface="+mj-lt"/>
              <a:buAutoNum type="arabicPeriod"/>
            </a:pPr>
            <a:r>
              <a:rPr lang="en-US" sz="2000" dirty="0">
                <a:solidFill>
                  <a:srgbClr val="000000"/>
                </a:solidFill>
                <a:latin typeface="arial" panose="020B0604020202020204" pitchFamily="34" charset="0"/>
              </a:rPr>
              <a:t>Upload GVX file(s)</a:t>
            </a:r>
          </a:p>
          <a:p>
            <a:pPr>
              <a:buFont typeface="+mj-lt"/>
              <a:buAutoNum type="arabicPeriod"/>
            </a:pPr>
            <a:r>
              <a:rPr lang="en-US" sz="2000" dirty="0">
                <a:solidFill>
                  <a:srgbClr val="000000"/>
                </a:solidFill>
                <a:latin typeface="arial" panose="020B0604020202020204" pitchFamily="34" charset="0"/>
              </a:rPr>
              <a:t>Process static sessions</a:t>
            </a:r>
          </a:p>
          <a:p>
            <a:pPr>
              <a:buFont typeface="+mj-lt"/>
              <a:buAutoNum type="arabicPeriod"/>
            </a:pPr>
            <a:r>
              <a:rPr lang="en-US" sz="2000" dirty="0">
                <a:solidFill>
                  <a:srgbClr val="000000"/>
                </a:solidFill>
                <a:latin typeface="arial" panose="020B0604020202020204" pitchFamily="34" charset="0"/>
              </a:rPr>
              <a:t>Adjust the network</a:t>
            </a:r>
          </a:p>
          <a:p>
            <a:pPr>
              <a:buFont typeface="+mj-lt"/>
              <a:buAutoNum type="arabicPeriod"/>
            </a:pPr>
            <a:r>
              <a:rPr lang="en-US" sz="2000" dirty="0">
                <a:solidFill>
                  <a:srgbClr val="000000"/>
                </a:solidFill>
                <a:highlight>
                  <a:srgbClr val="FFFF00"/>
                </a:highlight>
                <a:latin typeface="arial" panose="020B0604020202020204" pitchFamily="34" charset="0"/>
              </a:rPr>
              <a:t>Upload the photos on all passive marks, upload a project report, and submit project to NGS</a:t>
            </a:r>
          </a:p>
          <a:p>
            <a:endParaRPr lang="en-US" dirty="0"/>
          </a:p>
        </p:txBody>
      </p:sp>
      <p:sp>
        <p:nvSpPr>
          <p:cNvPr id="4" name="Date Placeholder 3">
            <a:extLst>
              <a:ext uri="{FF2B5EF4-FFF2-40B4-BE49-F238E27FC236}">
                <a16:creationId xmlns:a16="http://schemas.microsoft.com/office/drawing/2014/main" id="{6DCAF39E-3D71-413A-94F6-A286C20C89F5}"/>
              </a:ext>
            </a:extLst>
          </p:cNvPr>
          <p:cNvSpPr>
            <a:spLocks noGrp="1"/>
          </p:cNvSpPr>
          <p:nvPr>
            <p:ph type="dt" sz="half" idx="10"/>
          </p:nvPr>
        </p:nvSpPr>
        <p:spPr/>
        <p:txBody>
          <a:bodyPr/>
          <a:lstStyle/>
          <a:p>
            <a:pPr>
              <a:defRPr/>
            </a:pPr>
            <a:r>
              <a:rPr lang="en-US"/>
              <a:t>2013-08-07</a:t>
            </a:r>
            <a:endParaRPr lang="en-US" dirty="0"/>
          </a:p>
        </p:txBody>
      </p:sp>
      <p:sp>
        <p:nvSpPr>
          <p:cNvPr id="5" name="Footer Placeholder 4">
            <a:extLst>
              <a:ext uri="{FF2B5EF4-FFF2-40B4-BE49-F238E27FC236}">
                <a16:creationId xmlns:a16="http://schemas.microsoft.com/office/drawing/2014/main" id="{21516356-0F45-4026-8065-B0FE59BFFAE8}"/>
              </a:ext>
            </a:extLst>
          </p:cNvPr>
          <p:cNvSpPr>
            <a:spLocks noGrp="1"/>
          </p:cNvSpPr>
          <p:nvPr>
            <p:ph type="ftr" sz="quarter" idx="11"/>
          </p:nvPr>
        </p:nvSpPr>
        <p:spPr/>
        <p:txBody>
          <a:bodyPr/>
          <a:lstStyle/>
          <a:p>
            <a:pPr>
              <a:defRPr/>
            </a:pPr>
            <a:r>
              <a:rPr lang="en-US"/>
              <a:t>Introduction</a:t>
            </a:r>
          </a:p>
        </p:txBody>
      </p:sp>
      <p:sp>
        <p:nvSpPr>
          <p:cNvPr id="6" name="Slide Number Placeholder 5">
            <a:extLst>
              <a:ext uri="{FF2B5EF4-FFF2-40B4-BE49-F238E27FC236}">
                <a16:creationId xmlns:a16="http://schemas.microsoft.com/office/drawing/2014/main" id="{AE8830C3-79BC-4144-964F-B54D1C6E18D7}"/>
              </a:ext>
            </a:extLst>
          </p:cNvPr>
          <p:cNvSpPr>
            <a:spLocks noGrp="1"/>
          </p:cNvSpPr>
          <p:nvPr>
            <p:ph type="sldNum" sz="quarter" idx="12"/>
          </p:nvPr>
        </p:nvSpPr>
        <p:spPr/>
        <p:txBody>
          <a:bodyPr/>
          <a:lstStyle/>
          <a:p>
            <a:pPr>
              <a:defRPr/>
            </a:pPr>
            <a:fld id="{E220C3D0-729A-4A15-8E23-72CBC95666E6}" type="slidenum">
              <a:rPr lang="en-US" smtClean="0"/>
              <a:pPr>
                <a:defRPr/>
              </a:pPr>
              <a:t>26</a:t>
            </a:fld>
            <a:endParaRPr lang="en-US"/>
          </a:p>
        </p:txBody>
      </p:sp>
    </p:spTree>
    <p:extLst>
      <p:ext uri="{BB962C8B-B14F-4D97-AF65-F5344CB8AC3E}">
        <p14:creationId xmlns:p14="http://schemas.microsoft.com/office/powerpoint/2010/main" val="15580295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lstStyle/>
          <a:p>
            <a:pPr eaLnBrk="1" hangingPunct="1"/>
            <a:r>
              <a:rPr lang="en-US" sz="4000" dirty="0"/>
              <a:t>Are there any side effects?</a:t>
            </a:r>
          </a:p>
        </p:txBody>
      </p:sp>
      <p:sp>
        <p:nvSpPr>
          <p:cNvPr id="4099" name="Content Placeholder 2"/>
          <p:cNvSpPr>
            <a:spLocks noGrp="1"/>
          </p:cNvSpPr>
          <p:nvPr>
            <p:ph idx="1"/>
          </p:nvPr>
        </p:nvSpPr>
        <p:spPr>
          <a:xfrm>
            <a:off x="457200" y="1184525"/>
            <a:ext cx="8229600" cy="5156901"/>
          </a:xfrm>
        </p:spPr>
        <p:txBody>
          <a:bodyPr/>
          <a:lstStyle/>
          <a:p>
            <a:pPr marL="0" indent="0" eaLnBrk="1" hangingPunct="1">
              <a:buNone/>
            </a:pPr>
            <a:r>
              <a:rPr lang="en-US" sz="2800" dirty="0"/>
              <a:t>Exploiting a Web-based application like OPUS</a:t>
            </a:r>
            <a:r>
              <a:rPr lang="en-US" sz="2800" dirty="0">
                <a:latin typeface="Calibri"/>
              </a:rPr>
              <a:t> Projects can mean:</a:t>
            </a:r>
          </a:p>
          <a:p>
            <a:r>
              <a:rPr lang="en-US" sz="2800" dirty="0"/>
              <a:t>Less backtracking.</a:t>
            </a:r>
          </a:p>
          <a:p>
            <a:pPr lvl="1"/>
            <a:r>
              <a:rPr lang="en-US" sz="2400" dirty="0"/>
              <a:t>Data consolidated while teams are in the field.</a:t>
            </a:r>
          </a:p>
          <a:p>
            <a:pPr lvl="1"/>
            <a:r>
              <a:rPr lang="en-US" sz="2400" dirty="0"/>
              <a:t>Rapid data quality assessment. </a:t>
            </a:r>
          </a:p>
          <a:p>
            <a:r>
              <a:rPr lang="en-US" sz="2800" dirty="0"/>
              <a:t>Simpler logistics.</a:t>
            </a:r>
          </a:p>
          <a:p>
            <a:pPr lvl="1"/>
            <a:r>
              <a:rPr lang="en-US" sz="2400" dirty="0"/>
              <a:t>Data are immediate availability through on-line storage.</a:t>
            </a:r>
          </a:p>
          <a:p>
            <a:pPr lvl="1"/>
            <a:r>
              <a:rPr lang="en-US" sz="2400" dirty="0"/>
              <a:t>Automated organization.</a:t>
            </a:r>
          </a:p>
          <a:p>
            <a:r>
              <a:rPr lang="en-US" sz="2800" dirty="0"/>
              <a:t>Less worry.</a:t>
            </a:r>
          </a:p>
          <a:p>
            <a:pPr lvl="1"/>
            <a:r>
              <a:rPr lang="en-US" sz="2400" dirty="0"/>
              <a:t>Share information.</a:t>
            </a:r>
          </a:p>
          <a:p>
            <a:pPr lvl="1"/>
            <a:r>
              <a:rPr lang="en-US" sz="2400" dirty="0"/>
              <a:t>Share results.</a:t>
            </a:r>
          </a:p>
        </p:txBody>
      </p:sp>
      <p:sp>
        <p:nvSpPr>
          <p:cNvPr id="4" name="Date Placeholder 3"/>
          <p:cNvSpPr>
            <a:spLocks noGrp="1"/>
          </p:cNvSpPr>
          <p:nvPr>
            <p:ph type="dt" sz="quarter" idx="10"/>
          </p:nvPr>
        </p:nvSpPr>
        <p:spPr/>
        <p:txBody>
          <a:bodyPr/>
          <a:lstStyle/>
          <a:p>
            <a:pPr>
              <a:defRPr/>
            </a:pPr>
            <a:r>
              <a:rPr lang="en-US" dirty="0"/>
              <a:t>2013-08-07</a:t>
            </a:r>
          </a:p>
        </p:txBody>
      </p:sp>
      <p:sp>
        <p:nvSpPr>
          <p:cNvPr id="5" name="Footer Placeholder 4"/>
          <p:cNvSpPr>
            <a:spLocks noGrp="1"/>
          </p:cNvSpPr>
          <p:nvPr>
            <p:ph type="ftr" sz="quarter" idx="11"/>
          </p:nvPr>
        </p:nvSpPr>
        <p:spPr/>
        <p:txBody>
          <a:bodyPr/>
          <a:lstStyle/>
          <a:p>
            <a:pPr>
              <a:defRPr/>
            </a:pPr>
            <a:r>
              <a:rPr lang="en-US" dirty="0"/>
              <a:t>Introduction</a:t>
            </a:r>
          </a:p>
        </p:txBody>
      </p:sp>
      <p:sp>
        <p:nvSpPr>
          <p:cNvPr id="6" name="Slide Number Placeholder 5"/>
          <p:cNvSpPr>
            <a:spLocks noGrp="1"/>
          </p:cNvSpPr>
          <p:nvPr>
            <p:ph type="sldNum" sz="quarter" idx="12"/>
          </p:nvPr>
        </p:nvSpPr>
        <p:spPr/>
        <p:txBody>
          <a:bodyPr/>
          <a:lstStyle/>
          <a:p>
            <a:pPr>
              <a:defRPr/>
            </a:pPr>
            <a:fld id="{5DF8AEA1-CAC5-44C5-9A48-FE91634B65FC}" type="slidenum">
              <a:rPr lang="en-US" smtClean="0"/>
              <a:pPr>
                <a:defRPr/>
              </a:pPr>
              <a:t>27</a:t>
            </a:fld>
            <a:endParaRPr lang="en-US"/>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lstStyle/>
          <a:p>
            <a:pPr eaLnBrk="1" hangingPunct="1"/>
            <a:r>
              <a:rPr lang="en-US" sz="4000" dirty="0"/>
              <a:t>Limitations?</a:t>
            </a:r>
          </a:p>
        </p:txBody>
      </p:sp>
      <p:sp>
        <p:nvSpPr>
          <p:cNvPr id="4099" name="Content Placeholder 2"/>
          <p:cNvSpPr>
            <a:spLocks noGrp="1"/>
          </p:cNvSpPr>
          <p:nvPr>
            <p:ph idx="1"/>
          </p:nvPr>
        </p:nvSpPr>
        <p:spPr>
          <a:xfrm>
            <a:off x="457200" y="1279525"/>
            <a:ext cx="8229600" cy="5109400"/>
          </a:xfrm>
        </p:spPr>
        <p:txBody>
          <a:bodyPr/>
          <a:lstStyle/>
          <a:p>
            <a:r>
              <a:rPr lang="en-US" sz="2800" dirty="0"/>
              <a:t>Uploads through OPUS-Static.</a:t>
            </a:r>
          </a:p>
          <a:p>
            <a:pPr lvl="1"/>
            <a:r>
              <a:rPr lang="en-US" sz="2400" dirty="0"/>
              <a:t>Dual-frequency.</a:t>
            </a:r>
          </a:p>
          <a:p>
            <a:pPr lvl="1"/>
            <a:r>
              <a:rPr lang="en-US" sz="2400" dirty="0"/>
              <a:t>2 </a:t>
            </a:r>
            <a:r>
              <a:rPr lang="en-US" sz="2400" dirty="0" err="1"/>
              <a:t>hrs</a:t>
            </a:r>
            <a:r>
              <a:rPr lang="en-US" sz="2400" dirty="0"/>
              <a:t> ≤ data span ≤ 48 </a:t>
            </a:r>
            <a:r>
              <a:rPr lang="en-US" sz="2400" dirty="0" err="1"/>
              <a:t>hrs</a:t>
            </a:r>
            <a:r>
              <a:rPr lang="en-US" sz="2400" dirty="0"/>
              <a:t> (≤ 2 GPS midnights).</a:t>
            </a:r>
          </a:p>
          <a:p>
            <a:pPr lvl="1"/>
            <a:r>
              <a:rPr lang="en-US" sz="2400" dirty="0"/>
              <a:t>Observation interval = a factor of 30 (seconds).</a:t>
            </a:r>
          </a:p>
          <a:p>
            <a:r>
              <a:rPr lang="en-US" sz="2800" dirty="0"/>
              <a:t>Minimum project size.</a:t>
            </a:r>
          </a:p>
          <a:p>
            <a:pPr lvl="1"/>
            <a:r>
              <a:rPr lang="en-US" sz="2400" dirty="0"/>
              <a:t>None</a:t>
            </a:r>
          </a:p>
          <a:p>
            <a:r>
              <a:rPr lang="en-US" sz="2800" dirty="0"/>
              <a:t>Maximum project size.</a:t>
            </a:r>
          </a:p>
          <a:p>
            <a:pPr lvl="1"/>
            <a:r>
              <a:rPr lang="en-US" sz="2400" dirty="0"/>
              <a:t>There are </a:t>
            </a:r>
            <a:r>
              <a:rPr lang="en-US" sz="2400" i="1" dirty="0"/>
              <a:t>practical</a:t>
            </a:r>
            <a:r>
              <a:rPr lang="en-US" sz="2400" dirty="0"/>
              <a:t> limits to a project’s maximum size.</a:t>
            </a:r>
          </a:p>
          <a:p>
            <a:pPr lvl="1"/>
            <a:r>
              <a:rPr lang="en-US" dirty="0"/>
              <a:t>About 100 marks in a single session.</a:t>
            </a:r>
          </a:p>
          <a:p>
            <a:pPr lvl="1"/>
            <a:r>
              <a:rPr lang="en-US" dirty="0"/>
              <a:t>Number of data files &lt; a few hundred.</a:t>
            </a:r>
          </a:p>
        </p:txBody>
      </p:sp>
      <p:sp>
        <p:nvSpPr>
          <p:cNvPr id="4" name="Date Placeholder 3"/>
          <p:cNvSpPr>
            <a:spLocks noGrp="1"/>
          </p:cNvSpPr>
          <p:nvPr>
            <p:ph type="dt" sz="quarter" idx="10"/>
          </p:nvPr>
        </p:nvSpPr>
        <p:spPr/>
        <p:txBody>
          <a:bodyPr/>
          <a:lstStyle/>
          <a:p>
            <a:pPr>
              <a:defRPr/>
            </a:pPr>
            <a:r>
              <a:rPr lang="en-US" dirty="0"/>
              <a:t>2013-08-07</a:t>
            </a:r>
          </a:p>
        </p:txBody>
      </p:sp>
      <p:sp>
        <p:nvSpPr>
          <p:cNvPr id="5" name="Footer Placeholder 4"/>
          <p:cNvSpPr>
            <a:spLocks noGrp="1"/>
          </p:cNvSpPr>
          <p:nvPr>
            <p:ph type="ftr" sz="quarter" idx="11"/>
          </p:nvPr>
        </p:nvSpPr>
        <p:spPr/>
        <p:txBody>
          <a:bodyPr/>
          <a:lstStyle/>
          <a:p>
            <a:pPr>
              <a:defRPr/>
            </a:pPr>
            <a:r>
              <a:rPr lang="en-US" dirty="0"/>
              <a:t>Introduction</a:t>
            </a:r>
          </a:p>
        </p:txBody>
      </p:sp>
      <p:sp>
        <p:nvSpPr>
          <p:cNvPr id="6" name="Slide Number Placeholder 5"/>
          <p:cNvSpPr>
            <a:spLocks noGrp="1"/>
          </p:cNvSpPr>
          <p:nvPr>
            <p:ph type="sldNum" sz="quarter" idx="12"/>
          </p:nvPr>
        </p:nvSpPr>
        <p:spPr/>
        <p:txBody>
          <a:bodyPr/>
          <a:lstStyle/>
          <a:p>
            <a:pPr>
              <a:defRPr/>
            </a:pPr>
            <a:fld id="{5DF8AEA1-CAC5-44C5-9A48-FE91634B65FC}" type="slidenum">
              <a:rPr lang="en-US" smtClean="0"/>
              <a:pPr>
                <a:defRPr/>
              </a:pPr>
              <a:t>28</a:t>
            </a:fld>
            <a:endParaRPr lang="en-US"/>
          </a:p>
        </p:txBody>
      </p:sp>
    </p:spTree>
    <p:extLst>
      <p:ext uri="{BB962C8B-B14F-4D97-AF65-F5344CB8AC3E}">
        <p14:creationId xmlns:p14="http://schemas.microsoft.com/office/powerpoint/2010/main" val="227372559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descr="gps_survey (1).jpg"/>
          <p:cNvPicPr>
            <a:picLocks noChangeAspect="1"/>
          </p:cNvPicPr>
          <p:nvPr/>
        </p:nvPicPr>
        <p:blipFill>
          <a:blip r:embed="rId3" cstate="print"/>
          <a:stretch>
            <a:fillRect/>
          </a:stretch>
        </p:blipFill>
        <p:spPr>
          <a:xfrm>
            <a:off x="4389120" y="2581893"/>
            <a:ext cx="4754880" cy="3566160"/>
          </a:xfrm>
          <a:prstGeom prst="rect">
            <a:avLst/>
          </a:prstGeom>
        </p:spPr>
      </p:pic>
      <p:sp>
        <p:nvSpPr>
          <p:cNvPr id="6146" name="Title 1"/>
          <p:cNvSpPr>
            <a:spLocks noGrp="1"/>
          </p:cNvSpPr>
          <p:nvPr>
            <p:ph type="title"/>
          </p:nvPr>
        </p:nvSpPr>
        <p:spPr/>
        <p:txBody>
          <a:bodyPr/>
          <a:lstStyle/>
          <a:p>
            <a:pPr eaLnBrk="1" hangingPunct="1"/>
            <a:r>
              <a:rPr lang="en-US" dirty="0"/>
              <a:t>G.I.G.O.</a:t>
            </a:r>
          </a:p>
        </p:txBody>
      </p:sp>
      <p:sp>
        <p:nvSpPr>
          <p:cNvPr id="4" name="Date Placeholder 3"/>
          <p:cNvSpPr>
            <a:spLocks noGrp="1"/>
          </p:cNvSpPr>
          <p:nvPr>
            <p:ph type="dt" sz="quarter" idx="10"/>
          </p:nvPr>
        </p:nvSpPr>
        <p:spPr/>
        <p:txBody>
          <a:bodyPr/>
          <a:lstStyle/>
          <a:p>
            <a:pPr>
              <a:defRPr/>
            </a:pPr>
            <a:r>
              <a:rPr lang="en-US" dirty="0"/>
              <a:t>2013-08-07</a:t>
            </a:r>
          </a:p>
        </p:txBody>
      </p:sp>
      <p:sp>
        <p:nvSpPr>
          <p:cNvPr id="5" name="Footer Placeholder 4"/>
          <p:cNvSpPr>
            <a:spLocks noGrp="1"/>
          </p:cNvSpPr>
          <p:nvPr>
            <p:ph type="ftr" sz="quarter" idx="11"/>
          </p:nvPr>
        </p:nvSpPr>
        <p:spPr/>
        <p:txBody>
          <a:bodyPr/>
          <a:lstStyle/>
          <a:p>
            <a:pPr>
              <a:defRPr/>
            </a:pPr>
            <a:r>
              <a:rPr lang="en-US" dirty="0"/>
              <a:t>Introduction</a:t>
            </a:r>
          </a:p>
        </p:txBody>
      </p:sp>
      <p:sp>
        <p:nvSpPr>
          <p:cNvPr id="6" name="Slide Number Placeholder 5"/>
          <p:cNvSpPr>
            <a:spLocks noGrp="1"/>
          </p:cNvSpPr>
          <p:nvPr>
            <p:ph type="sldNum" sz="quarter" idx="12"/>
          </p:nvPr>
        </p:nvSpPr>
        <p:spPr/>
        <p:txBody>
          <a:bodyPr/>
          <a:lstStyle/>
          <a:p>
            <a:pPr>
              <a:defRPr/>
            </a:pPr>
            <a:fld id="{6BACE098-4C34-4E67-8E64-96B7AA1C22B6}" type="slidenum">
              <a:rPr lang="en-US" smtClean="0"/>
              <a:pPr>
                <a:defRPr/>
              </a:pPr>
              <a:t>29</a:t>
            </a:fld>
            <a:endParaRPr lang="en-US"/>
          </a:p>
        </p:txBody>
      </p:sp>
      <p:sp>
        <p:nvSpPr>
          <p:cNvPr id="8" name="TextBox 7"/>
          <p:cNvSpPr txBox="1"/>
          <p:nvPr/>
        </p:nvSpPr>
        <p:spPr>
          <a:xfrm>
            <a:off x="427038" y="1225550"/>
            <a:ext cx="8301326" cy="5262979"/>
          </a:xfrm>
          <a:prstGeom prst="rect">
            <a:avLst/>
          </a:prstGeom>
          <a:noFill/>
        </p:spPr>
        <p:txBody>
          <a:bodyPr wrap="square">
            <a:spAutoFit/>
          </a:bodyPr>
          <a:lstStyle/>
          <a:p>
            <a:pPr>
              <a:defRPr/>
            </a:pPr>
            <a:r>
              <a:rPr lang="en-US" sz="2400" dirty="0">
                <a:latin typeface="Arial" pitchFamily="34" charset="0"/>
              </a:rPr>
              <a:t>We still need surveyors. We hope OPUS Projects can help, but it can’t do your job for you.</a:t>
            </a:r>
          </a:p>
          <a:p>
            <a:pPr>
              <a:defRPr/>
            </a:pPr>
            <a:endParaRPr lang="en-US" sz="2400" dirty="0">
              <a:latin typeface="Arial" pitchFamily="34" charset="0"/>
            </a:endParaRPr>
          </a:p>
          <a:p>
            <a:pPr marL="342900" indent="-342900">
              <a:buFont typeface="Arial" pitchFamily="34" charset="0"/>
              <a:buChar char="•"/>
              <a:defRPr/>
            </a:pPr>
            <a:r>
              <a:rPr lang="en-US" sz="2400" dirty="0">
                <a:latin typeface="Arial" pitchFamily="34" charset="0"/>
              </a:rPr>
              <a:t>Follow your project’s</a:t>
            </a:r>
            <a:br>
              <a:rPr lang="en-US" sz="2400" dirty="0">
                <a:latin typeface="Arial" pitchFamily="34" charset="0"/>
              </a:rPr>
            </a:br>
            <a:r>
              <a:rPr lang="en-US" sz="2400" dirty="0">
                <a:latin typeface="Arial" pitchFamily="34" charset="0"/>
              </a:rPr>
              <a:t>specifications.</a:t>
            </a:r>
          </a:p>
          <a:p>
            <a:pPr marL="342900" indent="-342900">
              <a:buFont typeface="Arial" pitchFamily="34" charset="0"/>
              <a:buChar char="•"/>
              <a:defRPr/>
            </a:pPr>
            <a:endParaRPr lang="en-US" sz="2400" dirty="0">
              <a:latin typeface="Arial" pitchFamily="34" charset="0"/>
            </a:endParaRPr>
          </a:p>
          <a:p>
            <a:pPr marL="342900" indent="-342900">
              <a:buFont typeface="Arial" pitchFamily="34" charset="0"/>
              <a:buChar char="•"/>
              <a:defRPr/>
            </a:pPr>
            <a:r>
              <a:rPr lang="en-US" sz="2400" dirty="0">
                <a:latin typeface="Arial" pitchFamily="34" charset="0"/>
              </a:rPr>
              <a:t>Use best practices and</a:t>
            </a:r>
            <a:br>
              <a:rPr lang="en-US" sz="2400" dirty="0">
                <a:latin typeface="Arial" pitchFamily="34" charset="0"/>
              </a:rPr>
            </a:br>
            <a:r>
              <a:rPr lang="en-US" sz="2400" dirty="0">
                <a:latin typeface="Arial" pitchFamily="34" charset="0"/>
              </a:rPr>
              <a:t>careful field procedures.</a:t>
            </a:r>
            <a:br>
              <a:rPr lang="en-US" sz="2400" dirty="0">
                <a:latin typeface="Arial" pitchFamily="34" charset="0"/>
              </a:rPr>
            </a:br>
            <a:endParaRPr lang="en-US" sz="2400" dirty="0">
              <a:latin typeface="Arial" pitchFamily="34" charset="0"/>
            </a:endParaRPr>
          </a:p>
          <a:p>
            <a:pPr marL="285750" indent="-285750">
              <a:buFont typeface="Arial" pitchFamily="34" charset="0"/>
              <a:buChar char="•"/>
              <a:defRPr/>
            </a:pPr>
            <a:r>
              <a:rPr lang="en-US" sz="2400" dirty="0">
                <a:latin typeface="Arial" pitchFamily="34" charset="0"/>
              </a:rPr>
              <a:t>Select permanent marks</a:t>
            </a:r>
            <a:br>
              <a:rPr lang="en-US" sz="2400" dirty="0">
                <a:latin typeface="Arial" pitchFamily="34" charset="0"/>
              </a:rPr>
            </a:br>
            <a:r>
              <a:rPr lang="en-US" sz="2400" dirty="0">
                <a:latin typeface="Arial" pitchFamily="34" charset="0"/>
              </a:rPr>
              <a:t>of public interest.</a:t>
            </a:r>
            <a:br>
              <a:rPr lang="en-US" sz="2400" dirty="0">
                <a:latin typeface="Arial" pitchFamily="34" charset="0"/>
              </a:rPr>
            </a:br>
            <a:endParaRPr lang="en-US" sz="2400" dirty="0">
              <a:latin typeface="Arial" pitchFamily="34" charset="0"/>
            </a:endParaRPr>
          </a:p>
          <a:p>
            <a:pPr marL="285750" indent="-285750">
              <a:buFont typeface="Arial" pitchFamily="34" charset="0"/>
              <a:buChar char="•"/>
              <a:defRPr/>
            </a:pPr>
            <a:r>
              <a:rPr lang="en-US" sz="2400" dirty="0">
                <a:latin typeface="Arial" pitchFamily="34" charset="0"/>
              </a:rPr>
              <a:t>Good coordinates come </a:t>
            </a:r>
            <a:br>
              <a:rPr lang="en-US" sz="2400" dirty="0">
                <a:latin typeface="Arial" pitchFamily="34" charset="0"/>
              </a:rPr>
            </a:br>
            <a:r>
              <a:rPr lang="en-US" sz="2400" dirty="0">
                <a:latin typeface="Arial" pitchFamily="34" charset="0"/>
              </a:rPr>
              <a:t>from good data.</a:t>
            </a:r>
            <a:endParaRPr lang="en-US" dirty="0">
              <a:latin typeface="Arial" pitchFamily="34" charset="0"/>
            </a:endParaRPr>
          </a:p>
        </p:txBody>
      </p:sp>
      <p:pic>
        <p:nvPicPr>
          <p:cNvPr id="26" name="Picture 3" descr="C:\Documents and Settings\joe.evjen\Local Settings\Temporary Internet Files\Content.IE5\371L64T5\MC900433873[1].png"/>
          <p:cNvPicPr>
            <a:picLocks noChangeAspect="1" noChangeArrowheads="1"/>
          </p:cNvPicPr>
          <p:nvPr/>
        </p:nvPicPr>
        <p:blipFill>
          <a:blip r:embed="rId4" cstate="print"/>
          <a:srcRect/>
          <a:stretch>
            <a:fillRect/>
          </a:stretch>
        </p:blipFill>
        <p:spPr bwMode="auto">
          <a:xfrm>
            <a:off x="7625079" y="2576838"/>
            <a:ext cx="1338262" cy="1338262"/>
          </a:xfrm>
          <a:prstGeom prst="rect">
            <a:avLst/>
          </a:prstGeom>
          <a:noFill/>
          <a:ln w="9525">
            <a:noFill/>
            <a:miter lim="800000"/>
            <a:headEnd/>
            <a:tailEnd/>
          </a:ln>
        </p:spPr>
      </p:pic>
      <p:pic>
        <p:nvPicPr>
          <p:cNvPr id="31" name="Picture 30" descr="obslog-OPUS.png"/>
          <p:cNvPicPr>
            <a:picLocks noChangeAspect="1"/>
          </p:cNvPicPr>
          <p:nvPr/>
        </p:nvPicPr>
        <p:blipFill>
          <a:blip r:embed="rId5" cstate="print"/>
          <a:srcRect/>
          <a:stretch>
            <a:fillRect/>
          </a:stretch>
        </p:blipFill>
        <p:spPr bwMode="auto">
          <a:xfrm>
            <a:off x="7594719" y="4067313"/>
            <a:ext cx="1398983" cy="1810968"/>
          </a:xfrm>
          <a:prstGeom prst="rect">
            <a:avLst/>
          </a:prstGeom>
          <a:noFill/>
          <a:ln w="9525">
            <a:noFill/>
            <a:miter lim="800000"/>
            <a:headEnd/>
            <a:tailEnd/>
          </a:ln>
        </p:spPr>
      </p:pic>
      <p:sp>
        <p:nvSpPr>
          <p:cNvPr id="17" name="TextBox 16"/>
          <p:cNvSpPr txBox="1"/>
          <p:nvPr/>
        </p:nvSpPr>
        <p:spPr>
          <a:xfrm>
            <a:off x="4393870" y="6139543"/>
            <a:ext cx="1765227" cy="276999"/>
          </a:xfrm>
          <a:prstGeom prst="rect">
            <a:avLst/>
          </a:prstGeom>
          <a:noFill/>
        </p:spPr>
        <p:txBody>
          <a:bodyPr wrap="none" rtlCol="0">
            <a:spAutoFit/>
          </a:bodyPr>
          <a:lstStyle/>
          <a:p>
            <a:r>
              <a:rPr lang="en-US" sz="1200" dirty="0">
                <a:solidFill>
                  <a:schemeClr val="accent1">
                    <a:lumMod val="75000"/>
                  </a:schemeClr>
                </a:solidFill>
              </a:rPr>
              <a:t>http://gis.larc.nasa.gov/</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500" fill="hold"/>
                                        <p:tgtEl>
                                          <p:spTgt spid="31"/>
                                        </p:tgtEl>
                                        <p:attrNameLst>
                                          <p:attrName>ppt_x</p:attrName>
                                        </p:attrNameLst>
                                      </p:cBhvr>
                                      <p:tavLst>
                                        <p:tav tm="0">
                                          <p:val>
                                            <p:strVal val="#ppt_x"/>
                                          </p:val>
                                        </p:tav>
                                        <p:tav tm="100000">
                                          <p:val>
                                            <p:strVal val="#ppt_x"/>
                                          </p:val>
                                        </p:tav>
                                      </p:tavLst>
                                    </p:anim>
                                    <p:anim calcmode="lin" valueType="num">
                                      <p:cBhvr additive="base">
                                        <p:cTn id="8" dur="500" fill="hold"/>
                                        <p:tgtEl>
                                          <p:spTgt spid="31"/>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26"/>
                                        </p:tgtEl>
                                        <p:attrNameLst>
                                          <p:attrName>style.visibility</p:attrName>
                                        </p:attrNameLst>
                                      </p:cBhvr>
                                      <p:to>
                                        <p:strVal val="visible"/>
                                      </p:to>
                                    </p:set>
                                    <p:anim calcmode="lin" valueType="num">
                                      <p:cBhvr additive="base">
                                        <p:cTn id="12" dur="500" fill="hold"/>
                                        <p:tgtEl>
                                          <p:spTgt spid="26"/>
                                        </p:tgtEl>
                                        <p:attrNameLst>
                                          <p:attrName>ppt_x</p:attrName>
                                        </p:attrNameLst>
                                      </p:cBhvr>
                                      <p:tavLst>
                                        <p:tav tm="0">
                                          <p:val>
                                            <p:strVal val="#ppt_x"/>
                                          </p:val>
                                        </p:tav>
                                        <p:tav tm="100000">
                                          <p:val>
                                            <p:strVal val="#ppt_x"/>
                                          </p:val>
                                        </p:tav>
                                      </p:tavLst>
                                    </p:anim>
                                    <p:anim calcmode="lin" valueType="num">
                                      <p:cBhvr additive="base">
                                        <p:cTn id="13" dur="500" fill="hold"/>
                                        <p:tgtEl>
                                          <p:spTgt spid="2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3"/>
          <p:cNvSpPr>
            <a:spLocks noGrp="1"/>
          </p:cNvSpPr>
          <p:nvPr>
            <p:ph type="title"/>
          </p:nvPr>
        </p:nvSpPr>
        <p:spPr/>
        <p:txBody>
          <a:bodyPr/>
          <a:lstStyle/>
          <a:p>
            <a:r>
              <a:rPr lang="en-US" sz="4000"/>
              <a:t>Operating systems and browsers.</a:t>
            </a:r>
          </a:p>
        </p:txBody>
      </p:sp>
      <p:sp>
        <p:nvSpPr>
          <p:cNvPr id="7" name="TextBox 6"/>
          <p:cNvSpPr txBox="1"/>
          <p:nvPr/>
        </p:nvSpPr>
        <p:spPr>
          <a:xfrm>
            <a:off x="457200" y="1280160"/>
            <a:ext cx="8229600" cy="4708981"/>
          </a:xfrm>
          <a:prstGeom prst="rect">
            <a:avLst/>
          </a:prstGeom>
          <a:noFill/>
          <a:effectLst/>
        </p:spPr>
        <p:style>
          <a:lnRef idx="0">
            <a:schemeClr val="accent1"/>
          </a:lnRef>
          <a:fillRef idx="1001">
            <a:schemeClr val="dk2"/>
          </a:fillRef>
          <a:effectRef idx="3">
            <a:schemeClr val="accent1"/>
          </a:effectRef>
          <a:fontRef idx="minor">
            <a:schemeClr val="lt1"/>
          </a:fontRef>
        </p:style>
        <p:txBody>
          <a:bodyPr>
            <a:spAutoFit/>
          </a:bodyPr>
          <a:lstStyle/>
          <a:p>
            <a:pPr marL="3175" indent="-3175">
              <a:spcBef>
                <a:spcPct val="50000"/>
              </a:spcBef>
              <a:defRPr/>
            </a:pPr>
            <a:r>
              <a:rPr lang="en-US" sz="2800" dirty="0">
                <a:solidFill>
                  <a:schemeClr val="tx1"/>
                </a:solidFill>
                <a:cs typeface="Arial" pitchFamily="34" charset="0"/>
              </a:rPr>
              <a:t>No guarantee that OPUS Projects will work with your computer is implied. It has been successfully tested on X86 PC’s in various combinations of the following…</a:t>
            </a:r>
          </a:p>
          <a:p>
            <a:pPr marL="466725" indent="-466725">
              <a:spcBef>
                <a:spcPct val="50000"/>
              </a:spcBef>
              <a:defRPr/>
            </a:pPr>
            <a:r>
              <a:rPr lang="en-US" sz="2400" dirty="0">
                <a:solidFill>
                  <a:schemeClr val="tx1"/>
                </a:solidFill>
                <a:cs typeface="Arial" pitchFamily="34" charset="0"/>
              </a:rPr>
              <a:t>Operating systems: </a:t>
            </a:r>
            <a:br>
              <a:rPr lang="en-US" sz="2400" dirty="0">
                <a:solidFill>
                  <a:schemeClr val="tx1"/>
                </a:solidFill>
                <a:cs typeface="Arial" pitchFamily="34" charset="0"/>
              </a:rPr>
            </a:br>
            <a:r>
              <a:rPr lang="en-US" sz="2400" dirty="0">
                <a:solidFill>
                  <a:schemeClr val="tx1"/>
                </a:solidFill>
                <a:cs typeface="Arial" pitchFamily="34" charset="0"/>
              </a:rPr>
              <a:t>Linux® and Microsoft Windows ® </a:t>
            </a:r>
          </a:p>
          <a:p>
            <a:pPr marL="466725" indent="-466725">
              <a:spcBef>
                <a:spcPct val="50000"/>
              </a:spcBef>
              <a:defRPr/>
            </a:pPr>
            <a:r>
              <a:rPr lang="en-US" sz="2400" dirty="0">
                <a:solidFill>
                  <a:schemeClr val="tx1"/>
                </a:solidFill>
                <a:cs typeface="Arial" pitchFamily="34" charset="0"/>
              </a:rPr>
              <a:t>Browsers:</a:t>
            </a:r>
            <a:br>
              <a:rPr lang="en-US" sz="2400" dirty="0">
                <a:solidFill>
                  <a:schemeClr val="tx1"/>
                </a:solidFill>
                <a:cs typeface="Arial" pitchFamily="34" charset="0"/>
              </a:rPr>
            </a:br>
            <a:r>
              <a:rPr lang="en-US" sz="2400" dirty="0">
                <a:solidFill>
                  <a:schemeClr val="tx1"/>
                </a:solidFill>
                <a:cs typeface="Arial" pitchFamily="34" charset="0"/>
              </a:rPr>
              <a:t>Chrome™ </a:t>
            </a:r>
            <a:br>
              <a:rPr lang="en-US" sz="2400" dirty="0">
                <a:solidFill>
                  <a:schemeClr val="tx1"/>
                </a:solidFill>
                <a:cs typeface="Arial" pitchFamily="34" charset="0"/>
              </a:rPr>
            </a:br>
            <a:r>
              <a:rPr lang="en-US" sz="2400" dirty="0">
                <a:solidFill>
                  <a:schemeClr val="tx1"/>
                </a:solidFill>
                <a:cs typeface="Arial" pitchFamily="34" charset="0"/>
              </a:rPr>
              <a:t>Firefox® </a:t>
            </a:r>
            <a:br>
              <a:rPr lang="en-US" sz="2400" dirty="0">
                <a:solidFill>
                  <a:schemeClr val="tx1"/>
                </a:solidFill>
                <a:cs typeface="Arial" pitchFamily="34" charset="0"/>
              </a:rPr>
            </a:br>
            <a:r>
              <a:rPr lang="en-US" sz="2400" dirty="0">
                <a:solidFill>
                  <a:schemeClr val="tx1"/>
                </a:solidFill>
                <a:cs typeface="Arial" pitchFamily="34" charset="0"/>
              </a:rPr>
              <a:t>Internet Explorer® 8 through 11</a:t>
            </a:r>
            <a:br>
              <a:rPr lang="en-US" sz="2400" dirty="0">
                <a:solidFill>
                  <a:schemeClr val="tx1"/>
                </a:solidFill>
                <a:cs typeface="Arial" pitchFamily="34" charset="0"/>
              </a:rPr>
            </a:br>
            <a:r>
              <a:rPr lang="en-US" sz="2400" dirty="0">
                <a:solidFill>
                  <a:schemeClr val="tx1"/>
                </a:solidFill>
                <a:cs typeface="Arial" pitchFamily="34" charset="0"/>
              </a:rPr>
              <a:t>Opera® </a:t>
            </a:r>
            <a:br>
              <a:rPr lang="en-US" sz="2400" dirty="0">
                <a:solidFill>
                  <a:schemeClr val="tx1"/>
                </a:solidFill>
                <a:cs typeface="Arial" pitchFamily="34" charset="0"/>
              </a:rPr>
            </a:br>
            <a:r>
              <a:rPr lang="en-US" sz="2400" dirty="0">
                <a:solidFill>
                  <a:schemeClr val="tx1"/>
                </a:solidFill>
                <a:cs typeface="Arial" pitchFamily="34" charset="0"/>
              </a:rPr>
              <a:t>Safari®</a:t>
            </a:r>
          </a:p>
        </p:txBody>
      </p:sp>
      <p:sp>
        <p:nvSpPr>
          <p:cNvPr id="18" name="Date Placeholder 17"/>
          <p:cNvSpPr>
            <a:spLocks noGrp="1"/>
          </p:cNvSpPr>
          <p:nvPr>
            <p:ph type="dt" sz="quarter" idx="10"/>
          </p:nvPr>
        </p:nvSpPr>
        <p:spPr/>
        <p:txBody>
          <a:bodyPr/>
          <a:lstStyle/>
          <a:p>
            <a:pPr>
              <a:defRPr/>
            </a:pPr>
            <a:r>
              <a:rPr lang="en-US" dirty="0"/>
              <a:t>2013-08-07</a:t>
            </a:r>
          </a:p>
        </p:txBody>
      </p:sp>
      <p:sp>
        <p:nvSpPr>
          <p:cNvPr id="19" name="Slide Number Placeholder 18"/>
          <p:cNvSpPr>
            <a:spLocks noGrp="1"/>
          </p:cNvSpPr>
          <p:nvPr>
            <p:ph type="sldNum" sz="quarter" idx="12"/>
          </p:nvPr>
        </p:nvSpPr>
        <p:spPr/>
        <p:txBody>
          <a:bodyPr/>
          <a:lstStyle/>
          <a:p>
            <a:pPr>
              <a:defRPr/>
            </a:pPr>
            <a:fld id="{3E87AC96-4820-4F23-A8AD-B9E0A21C4429}" type="slidenum">
              <a:rPr lang="en-US" smtClean="0"/>
              <a:pPr>
                <a:defRPr/>
              </a:pPr>
              <a:t>3</a:t>
            </a:fld>
            <a:endParaRPr lang="en-US"/>
          </a:p>
        </p:txBody>
      </p:sp>
      <p:sp>
        <p:nvSpPr>
          <p:cNvPr id="20" name="Footer Placeholder 19"/>
          <p:cNvSpPr>
            <a:spLocks noGrp="1"/>
          </p:cNvSpPr>
          <p:nvPr>
            <p:ph type="ftr" sz="quarter" idx="11"/>
          </p:nvPr>
        </p:nvSpPr>
        <p:spPr/>
        <p:txBody>
          <a:bodyPr/>
          <a:lstStyle/>
          <a:p>
            <a:pPr>
              <a:defRPr/>
            </a:pPr>
            <a:r>
              <a:rPr lang="en-US"/>
              <a:t>Introduction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3"/>
          <p:cNvSpPr>
            <a:spLocks noGrp="1"/>
          </p:cNvSpPr>
          <p:nvPr>
            <p:ph type="title"/>
          </p:nvPr>
        </p:nvSpPr>
        <p:spPr/>
        <p:txBody>
          <a:bodyPr/>
          <a:lstStyle/>
          <a:p>
            <a:r>
              <a:rPr lang="en-US" sz="3600" dirty="0"/>
              <a:t>A little OPUS Projects history.</a:t>
            </a:r>
          </a:p>
        </p:txBody>
      </p:sp>
      <p:sp>
        <p:nvSpPr>
          <p:cNvPr id="17" name="Content Placeholder 16"/>
          <p:cNvSpPr>
            <a:spLocks noGrp="1"/>
          </p:cNvSpPr>
          <p:nvPr>
            <p:ph idx="1"/>
          </p:nvPr>
        </p:nvSpPr>
        <p:spPr/>
        <p:txBody>
          <a:bodyPr/>
          <a:lstStyle/>
          <a:p>
            <a:pPr marL="1025525" indent="-1025525">
              <a:buFont typeface="Arial" pitchFamily="34" charset="0"/>
              <a:buNone/>
              <a:defRPr/>
            </a:pPr>
            <a:r>
              <a:rPr lang="en-US" sz="2800" dirty="0"/>
              <a:t>2005:	Weston and Gwinn began initial development on OPUS Projects.</a:t>
            </a:r>
          </a:p>
          <a:p>
            <a:pPr marL="1025525" indent="-1025525">
              <a:buFont typeface="Arial" pitchFamily="34" charset="0"/>
              <a:buNone/>
              <a:defRPr/>
            </a:pPr>
            <a:r>
              <a:rPr lang="en-US" sz="2800" dirty="0"/>
              <a:t>2006:	Several projects were completed as part of a proof-of-concept. Although the impressions were positive, the development stalled.</a:t>
            </a:r>
          </a:p>
          <a:p>
            <a:pPr marL="1025525" indent="-1025525">
              <a:buFont typeface="Arial" pitchFamily="34" charset="0"/>
              <a:buNone/>
              <a:defRPr/>
            </a:pPr>
            <a:r>
              <a:rPr lang="en-US" sz="2800" dirty="0"/>
              <a:t>2007:	Development restarted.</a:t>
            </a:r>
          </a:p>
          <a:p>
            <a:pPr marL="1025525" indent="-1025525">
              <a:buFont typeface="Arial" pitchFamily="34" charset="0"/>
              <a:buNone/>
              <a:defRPr/>
            </a:pPr>
            <a:r>
              <a:rPr lang="en-US" sz="2800" dirty="0"/>
              <a:t>2010:	OPUS Projects goes beta.</a:t>
            </a:r>
          </a:p>
          <a:p>
            <a:pPr marL="1025525" indent="-1025525">
              <a:buFont typeface="Arial" pitchFamily="34" charset="0"/>
              <a:buNone/>
              <a:defRPr/>
            </a:pPr>
            <a:r>
              <a:rPr lang="en-US" sz="2800" dirty="0"/>
              <a:t>2013:	OPUS Projects goes operational. </a:t>
            </a:r>
          </a:p>
          <a:p>
            <a:pPr>
              <a:buFont typeface="Arial" pitchFamily="34" charset="0"/>
              <a:buChar char="•"/>
              <a:defRPr/>
            </a:pPr>
            <a:endParaRPr lang="en-US" dirty="0"/>
          </a:p>
        </p:txBody>
      </p:sp>
      <p:sp>
        <p:nvSpPr>
          <p:cNvPr id="19" name="Date Placeholder 18"/>
          <p:cNvSpPr>
            <a:spLocks noGrp="1"/>
          </p:cNvSpPr>
          <p:nvPr>
            <p:ph type="dt" sz="quarter" idx="10"/>
          </p:nvPr>
        </p:nvSpPr>
        <p:spPr/>
        <p:txBody>
          <a:bodyPr/>
          <a:lstStyle/>
          <a:p>
            <a:pPr>
              <a:defRPr/>
            </a:pPr>
            <a:r>
              <a:rPr lang="en-US" dirty="0"/>
              <a:t>2013-08-07</a:t>
            </a:r>
          </a:p>
        </p:txBody>
      </p:sp>
      <p:sp>
        <p:nvSpPr>
          <p:cNvPr id="20" name="Slide Number Placeholder 19"/>
          <p:cNvSpPr>
            <a:spLocks noGrp="1"/>
          </p:cNvSpPr>
          <p:nvPr>
            <p:ph type="sldNum" sz="quarter" idx="12"/>
          </p:nvPr>
        </p:nvSpPr>
        <p:spPr/>
        <p:txBody>
          <a:bodyPr/>
          <a:lstStyle/>
          <a:p>
            <a:pPr>
              <a:defRPr/>
            </a:pPr>
            <a:fld id="{33836125-077E-47ED-99B1-02B4389FFB4A}" type="slidenum">
              <a:rPr lang="en-US" smtClean="0"/>
              <a:pPr>
                <a:defRPr/>
              </a:pPr>
              <a:t>30</a:t>
            </a:fld>
            <a:endParaRPr lang="en-US"/>
          </a:p>
        </p:txBody>
      </p:sp>
      <p:sp>
        <p:nvSpPr>
          <p:cNvPr id="21" name="Footer Placeholder 20"/>
          <p:cNvSpPr>
            <a:spLocks noGrp="1"/>
          </p:cNvSpPr>
          <p:nvPr>
            <p:ph type="ftr" sz="quarter" idx="11"/>
          </p:nvPr>
        </p:nvSpPr>
        <p:spPr/>
        <p:txBody>
          <a:bodyPr/>
          <a:lstStyle/>
          <a:p>
            <a:pPr>
              <a:defRPr/>
            </a:pPr>
            <a:r>
              <a:rPr lang="en-US"/>
              <a:t>Introduction</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3"/>
          <p:cNvSpPr>
            <a:spLocks noGrp="1"/>
          </p:cNvSpPr>
          <p:nvPr>
            <p:ph type="title"/>
          </p:nvPr>
        </p:nvSpPr>
        <p:spPr/>
        <p:txBody>
          <a:bodyPr/>
          <a:lstStyle/>
          <a:p>
            <a:r>
              <a:rPr lang="en-US" sz="3600" dirty="0"/>
              <a:t>Things To Come.</a:t>
            </a:r>
          </a:p>
        </p:txBody>
      </p:sp>
      <p:sp>
        <p:nvSpPr>
          <p:cNvPr id="21507" name="Content Placeholder 16"/>
          <p:cNvSpPr>
            <a:spLocks noGrp="1"/>
          </p:cNvSpPr>
          <p:nvPr>
            <p:ph idx="1"/>
          </p:nvPr>
        </p:nvSpPr>
        <p:spPr>
          <a:xfrm>
            <a:off x="457200" y="1018275"/>
            <a:ext cx="8229600" cy="5406276"/>
          </a:xfrm>
        </p:spPr>
        <p:txBody>
          <a:bodyPr/>
          <a:lstStyle/>
          <a:p>
            <a:pPr marL="0" indent="0">
              <a:buNone/>
            </a:pPr>
            <a:r>
              <a:rPr lang="en-US" sz="2800" dirty="0"/>
              <a:t>OPUS Projects improves because of your criticisms and suggestions. Although we can’t act upon every comment, we do appreciate and consider every one. They have and will continue to steered development.</a:t>
            </a:r>
          </a:p>
          <a:p>
            <a:pPr marL="0" indent="0">
              <a:buNone/>
            </a:pPr>
            <a:r>
              <a:rPr lang="en-US" sz="2800" dirty="0"/>
              <a:t>Here are a few things already in the works:</a:t>
            </a:r>
          </a:p>
          <a:p>
            <a:r>
              <a:rPr lang="en-US" sz="2800" dirty="0"/>
              <a:t>Better integration with CORS.</a:t>
            </a:r>
          </a:p>
          <a:p>
            <a:r>
              <a:rPr lang="en-US" sz="2800" dirty="0"/>
              <a:t>Importing vectors (RTN/RTK or other) Currently in OP 5.0 (BETA)</a:t>
            </a:r>
          </a:p>
          <a:p>
            <a:r>
              <a:rPr lang="en-US" sz="2800" dirty="0"/>
              <a:t>M-Pages (Multi Constellation)</a:t>
            </a:r>
          </a:p>
          <a:p>
            <a:pPr lvl="1"/>
            <a:r>
              <a:rPr lang="en-US" sz="2400" dirty="0"/>
              <a:t>Could allow data files &lt;2 </a:t>
            </a:r>
            <a:r>
              <a:rPr lang="en-US" sz="2400" dirty="0" err="1"/>
              <a:t>hrs</a:t>
            </a:r>
            <a:r>
              <a:rPr lang="en-US" sz="2400" dirty="0"/>
              <a:t> in duration</a:t>
            </a:r>
          </a:p>
          <a:p>
            <a:pPr marL="0" indent="0">
              <a:buNone/>
            </a:pPr>
            <a:endParaRPr lang="en-US" sz="2800" dirty="0"/>
          </a:p>
          <a:p>
            <a:pPr marL="0" indent="0">
              <a:buNone/>
            </a:pPr>
            <a:endParaRPr lang="en-US" sz="2800" dirty="0"/>
          </a:p>
          <a:p>
            <a:pPr marL="0" indent="0">
              <a:buNone/>
            </a:pPr>
            <a:endParaRPr lang="en-US" sz="2800" dirty="0"/>
          </a:p>
        </p:txBody>
      </p:sp>
      <p:sp>
        <p:nvSpPr>
          <p:cNvPr id="19" name="Date Placeholder 18"/>
          <p:cNvSpPr>
            <a:spLocks noGrp="1"/>
          </p:cNvSpPr>
          <p:nvPr>
            <p:ph type="dt" sz="quarter" idx="10"/>
          </p:nvPr>
        </p:nvSpPr>
        <p:spPr/>
        <p:txBody>
          <a:bodyPr/>
          <a:lstStyle/>
          <a:p>
            <a:pPr>
              <a:defRPr/>
            </a:pPr>
            <a:r>
              <a:rPr lang="en-US" dirty="0"/>
              <a:t>2013-08-07</a:t>
            </a:r>
          </a:p>
        </p:txBody>
      </p:sp>
      <p:sp>
        <p:nvSpPr>
          <p:cNvPr id="20" name="Slide Number Placeholder 19"/>
          <p:cNvSpPr>
            <a:spLocks noGrp="1"/>
          </p:cNvSpPr>
          <p:nvPr>
            <p:ph type="sldNum" sz="quarter" idx="12"/>
          </p:nvPr>
        </p:nvSpPr>
        <p:spPr/>
        <p:txBody>
          <a:bodyPr/>
          <a:lstStyle/>
          <a:p>
            <a:pPr>
              <a:defRPr/>
            </a:pPr>
            <a:fld id="{94412485-C945-4F0C-97CF-63817122073A}" type="slidenum">
              <a:rPr lang="en-US" smtClean="0"/>
              <a:pPr>
                <a:defRPr/>
              </a:pPr>
              <a:t>31</a:t>
            </a:fld>
            <a:endParaRPr lang="en-US"/>
          </a:p>
        </p:txBody>
      </p:sp>
      <p:sp>
        <p:nvSpPr>
          <p:cNvPr id="21" name="Footer Placeholder 20"/>
          <p:cNvSpPr>
            <a:spLocks noGrp="1"/>
          </p:cNvSpPr>
          <p:nvPr>
            <p:ph type="ftr" sz="quarter" idx="11"/>
          </p:nvPr>
        </p:nvSpPr>
        <p:spPr/>
        <p:txBody>
          <a:bodyPr/>
          <a:lstStyle/>
          <a:p>
            <a:pPr>
              <a:defRPr/>
            </a:pPr>
            <a:r>
              <a:rPr lang="en-US"/>
              <a:t>Introduction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ctrTitle"/>
          </p:nvPr>
        </p:nvSpPr>
        <p:spPr>
          <a:xfrm>
            <a:off x="685800" y="2286000"/>
            <a:ext cx="7772400" cy="762000"/>
          </a:xfrm>
        </p:spPr>
        <p:txBody>
          <a:bodyPr/>
          <a:lstStyle/>
          <a:p>
            <a:r>
              <a:rPr lang="en-US" dirty="0"/>
              <a:t>OPUS Projects Manager Training</a:t>
            </a:r>
          </a:p>
        </p:txBody>
      </p:sp>
      <p:sp>
        <p:nvSpPr>
          <p:cNvPr id="3" name="Subtitle 2"/>
          <p:cNvSpPr>
            <a:spLocks noGrp="1"/>
          </p:cNvSpPr>
          <p:nvPr>
            <p:ph type="subTitle" idx="1"/>
          </p:nvPr>
        </p:nvSpPr>
        <p:spPr/>
        <p:txBody>
          <a:bodyPr/>
          <a:lstStyle/>
          <a:p>
            <a:pPr>
              <a:buFont typeface="Arial" pitchFamily="34" charset="0"/>
              <a:buNone/>
              <a:defRPr/>
            </a:pPr>
            <a:r>
              <a:rPr lang="en-US" dirty="0"/>
              <a:t>Dan Martin</a:t>
            </a:r>
          </a:p>
          <a:p>
            <a:pPr>
              <a:buFont typeface="Arial" pitchFamily="34" charset="0"/>
              <a:buNone/>
              <a:defRPr/>
            </a:pPr>
            <a:r>
              <a:rPr lang="en-US" dirty="0">
                <a:hlinkClick r:id="rId3"/>
              </a:rPr>
              <a:t>Dan.martin@noaa.gov</a:t>
            </a:r>
            <a:endParaRPr lang="en-US" dirty="0"/>
          </a:p>
          <a:p>
            <a:pPr>
              <a:buFont typeface="Arial" pitchFamily="34" charset="0"/>
              <a:buNone/>
              <a:defRPr/>
            </a:pPr>
            <a:r>
              <a:rPr lang="en-US" dirty="0"/>
              <a:t>240-676-4762</a:t>
            </a:r>
          </a:p>
        </p:txBody>
      </p:sp>
      <p:sp>
        <p:nvSpPr>
          <p:cNvPr id="10" name="Date Placeholder 9"/>
          <p:cNvSpPr>
            <a:spLocks noGrp="1"/>
          </p:cNvSpPr>
          <p:nvPr>
            <p:ph type="dt" sz="quarter" idx="10"/>
          </p:nvPr>
        </p:nvSpPr>
        <p:spPr/>
        <p:txBody>
          <a:bodyPr/>
          <a:lstStyle/>
          <a:p>
            <a:pPr>
              <a:defRPr/>
            </a:pPr>
            <a:r>
              <a:rPr lang="en-US" dirty="0"/>
              <a:t>2013-08-07</a:t>
            </a:r>
          </a:p>
        </p:txBody>
      </p:sp>
      <p:sp>
        <p:nvSpPr>
          <p:cNvPr id="11" name="Slide Number Placeholder 10"/>
          <p:cNvSpPr>
            <a:spLocks noGrp="1"/>
          </p:cNvSpPr>
          <p:nvPr>
            <p:ph type="sldNum" sz="quarter" idx="12"/>
          </p:nvPr>
        </p:nvSpPr>
        <p:spPr/>
        <p:txBody>
          <a:bodyPr/>
          <a:lstStyle/>
          <a:p>
            <a:pPr>
              <a:defRPr/>
            </a:pPr>
            <a:fld id="{A88850E4-5C7F-4119-95B3-B512F2D92E0B}" type="slidenum">
              <a:rPr lang="en-US" smtClean="0"/>
              <a:pPr>
                <a:defRPr/>
              </a:pPr>
              <a:t>32</a:t>
            </a:fld>
            <a:endParaRPr lang="en-US"/>
          </a:p>
        </p:txBody>
      </p:sp>
      <p:sp>
        <p:nvSpPr>
          <p:cNvPr id="12" name="Footer Placeholder 11"/>
          <p:cNvSpPr>
            <a:spLocks noGrp="1"/>
          </p:cNvSpPr>
          <p:nvPr>
            <p:ph type="ftr" sz="quarter" idx="11"/>
          </p:nvPr>
        </p:nvSpPr>
        <p:spPr/>
        <p:txBody>
          <a:bodyPr/>
          <a:lstStyle/>
          <a:p>
            <a:pPr>
              <a:defRPr/>
            </a:pPr>
            <a:r>
              <a:rPr lang="en-US"/>
              <a:t>Introduction</a:t>
            </a:r>
          </a:p>
        </p:txBody>
      </p:sp>
      <p:sp>
        <p:nvSpPr>
          <p:cNvPr id="7" name="Title 1"/>
          <p:cNvSpPr txBox="1">
            <a:spLocks/>
          </p:cNvSpPr>
          <p:nvPr/>
        </p:nvSpPr>
        <p:spPr bwMode="auto">
          <a:xfrm>
            <a:off x="685800" y="3017838"/>
            <a:ext cx="7772400" cy="762000"/>
          </a:xfrm>
          <a:prstGeom prst="rect">
            <a:avLst/>
          </a:prstGeom>
          <a:noFill/>
          <a:ln w="9525">
            <a:noFill/>
            <a:miter lim="800000"/>
            <a:headEnd/>
            <a:tailEnd/>
          </a:ln>
        </p:spPr>
        <p:txBody>
          <a:bodyPr anchor="ctr"/>
          <a:lstStyle/>
          <a:p>
            <a:pPr algn="ctr">
              <a:defRPr/>
            </a:pPr>
            <a:r>
              <a:rPr lang="en-US" sz="3600" dirty="0">
                <a:latin typeface="+mj-lt"/>
                <a:ea typeface="+mj-ea"/>
                <a:cs typeface="+mj-cs"/>
              </a:rPr>
              <a:t>Introduction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r>
              <a:rPr lang="en-US" sz="4000"/>
              <a:t>Workshop Outline</a:t>
            </a:r>
          </a:p>
        </p:txBody>
      </p:sp>
      <p:sp>
        <p:nvSpPr>
          <p:cNvPr id="5123" name="Content Placeholder 2"/>
          <p:cNvSpPr>
            <a:spLocks noGrp="1"/>
          </p:cNvSpPr>
          <p:nvPr>
            <p:ph idx="1"/>
          </p:nvPr>
        </p:nvSpPr>
        <p:spPr>
          <a:xfrm>
            <a:off x="457200" y="1279525"/>
            <a:ext cx="8686800" cy="4938713"/>
          </a:xfrm>
        </p:spPr>
        <p:txBody>
          <a:bodyPr/>
          <a:lstStyle/>
          <a:p>
            <a:pPr marL="461963" indent="-461963">
              <a:buFont typeface="Wingdings" pitchFamily="2" charset="2"/>
              <a:buChar char="Ø"/>
            </a:pPr>
            <a:r>
              <a:rPr lang="en-US" sz="2800" b="1" dirty="0"/>
              <a:t>Introduction</a:t>
            </a:r>
          </a:p>
          <a:p>
            <a:pPr marL="461963" indent="-461963"/>
            <a:r>
              <a:rPr lang="en-US" sz="2800" dirty="0"/>
              <a:t>Step 1 : Creating a Project</a:t>
            </a:r>
          </a:p>
          <a:p>
            <a:pPr marL="461963" indent="-461963"/>
            <a:r>
              <a:rPr lang="en-US" sz="2800" dirty="0"/>
              <a:t>Step 2 : Uploading Data</a:t>
            </a:r>
          </a:p>
          <a:p>
            <a:pPr marL="461963" indent="-461963"/>
            <a:r>
              <a:rPr lang="en-US" sz="2800" dirty="0"/>
              <a:t>Step 3 : Session Processing</a:t>
            </a:r>
          </a:p>
          <a:p>
            <a:pPr marL="461963" indent="-461963"/>
            <a:r>
              <a:rPr lang="en-US" sz="2800" dirty="0"/>
              <a:t>Step 4 : Network Adjustment</a:t>
            </a:r>
            <a:endParaRPr lang="en-US" dirty="0"/>
          </a:p>
        </p:txBody>
      </p:sp>
      <p:sp>
        <p:nvSpPr>
          <p:cNvPr id="4" name="Date Placeholder 3"/>
          <p:cNvSpPr>
            <a:spLocks noGrp="1"/>
          </p:cNvSpPr>
          <p:nvPr>
            <p:ph type="dt" sz="quarter" idx="10"/>
          </p:nvPr>
        </p:nvSpPr>
        <p:spPr/>
        <p:txBody>
          <a:bodyPr/>
          <a:lstStyle/>
          <a:p>
            <a:pPr>
              <a:defRPr/>
            </a:pPr>
            <a:r>
              <a:rPr lang="en-US" dirty="0"/>
              <a:t>2013-08-07</a:t>
            </a:r>
          </a:p>
        </p:txBody>
      </p:sp>
      <p:sp>
        <p:nvSpPr>
          <p:cNvPr id="5" name="Slide Number Placeholder 4"/>
          <p:cNvSpPr>
            <a:spLocks noGrp="1"/>
          </p:cNvSpPr>
          <p:nvPr>
            <p:ph type="sldNum" sz="quarter" idx="12"/>
          </p:nvPr>
        </p:nvSpPr>
        <p:spPr/>
        <p:txBody>
          <a:bodyPr/>
          <a:lstStyle/>
          <a:p>
            <a:pPr>
              <a:defRPr/>
            </a:pPr>
            <a:fld id="{3762A72E-26F8-40B0-8CD7-8BDED64597D1}" type="slidenum">
              <a:rPr lang="en-US" smtClean="0"/>
              <a:pPr>
                <a:defRPr/>
              </a:pPr>
              <a:t>4</a:t>
            </a:fld>
            <a:endParaRPr lang="en-US"/>
          </a:p>
        </p:txBody>
      </p:sp>
      <p:sp>
        <p:nvSpPr>
          <p:cNvPr id="6" name="Footer Placeholder 5"/>
          <p:cNvSpPr>
            <a:spLocks noGrp="1"/>
          </p:cNvSpPr>
          <p:nvPr>
            <p:ph type="ftr" sz="quarter" idx="11"/>
          </p:nvPr>
        </p:nvSpPr>
        <p:spPr/>
        <p:txBody>
          <a:bodyPr/>
          <a:lstStyle/>
          <a:p>
            <a:pPr>
              <a:defRPr/>
            </a:pPr>
            <a:r>
              <a:rPr lang="en-US"/>
              <a:t>Introduction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3"/>
          <p:cNvSpPr>
            <a:spLocks noGrp="1"/>
          </p:cNvSpPr>
          <p:nvPr>
            <p:ph type="title"/>
          </p:nvPr>
        </p:nvSpPr>
        <p:spPr/>
        <p:txBody>
          <a:bodyPr/>
          <a:lstStyle/>
          <a:p>
            <a:r>
              <a:rPr lang="en-US" sz="4000"/>
              <a:t>What’s in this training?</a:t>
            </a:r>
          </a:p>
        </p:txBody>
      </p:sp>
      <p:sp>
        <p:nvSpPr>
          <p:cNvPr id="6147" name="Content Placeholder 15"/>
          <p:cNvSpPr>
            <a:spLocks noGrp="1"/>
          </p:cNvSpPr>
          <p:nvPr>
            <p:ph idx="1"/>
          </p:nvPr>
        </p:nvSpPr>
        <p:spPr/>
        <p:txBody>
          <a:bodyPr/>
          <a:lstStyle/>
          <a:p>
            <a:pPr marL="0" indent="1588">
              <a:spcBef>
                <a:spcPct val="50000"/>
              </a:spcBef>
              <a:buFont typeface="Arial" charset="0"/>
              <a:buNone/>
            </a:pPr>
            <a:r>
              <a:rPr lang="en-US" sz="2800" dirty="0"/>
              <a:t>This presentation is a brief introduction to and overview of OPUS Projects.</a:t>
            </a:r>
          </a:p>
          <a:p>
            <a:pPr marL="0" indent="1588">
              <a:spcBef>
                <a:spcPct val="50000"/>
              </a:spcBef>
              <a:buFont typeface="Arial" charset="0"/>
              <a:buNone/>
            </a:pPr>
            <a:r>
              <a:rPr lang="en-US" sz="2800" dirty="0"/>
              <a:t>The remaining presentations are a cookbook of the steps needed to complete most projects. Like most cookbooks, you will see steps completed in detail, but the technical justification for the steps will be minimal.</a:t>
            </a:r>
          </a:p>
        </p:txBody>
      </p:sp>
      <p:sp>
        <p:nvSpPr>
          <p:cNvPr id="17" name="Date Placeholder 16"/>
          <p:cNvSpPr>
            <a:spLocks noGrp="1"/>
          </p:cNvSpPr>
          <p:nvPr>
            <p:ph type="dt" sz="quarter" idx="10"/>
          </p:nvPr>
        </p:nvSpPr>
        <p:spPr/>
        <p:txBody>
          <a:bodyPr/>
          <a:lstStyle/>
          <a:p>
            <a:pPr>
              <a:defRPr/>
            </a:pPr>
            <a:r>
              <a:rPr lang="en-US" dirty="0"/>
              <a:t>2013-08-07</a:t>
            </a:r>
          </a:p>
        </p:txBody>
      </p:sp>
      <p:sp>
        <p:nvSpPr>
          <p:cNvPr id="18" name="Slide Number Placeholder 17"/>
          <p:cNvSpPr>
            <a:spLocks noGrp="1"/>
          </p:cNvSpPr>
          <p:nvPr>
            <p:ph type="sldNum" sz="quarter" idx="12"/>
          </p:nvPr>
        </p:nvSpPr>
        <p:spPr/>
        <p:txBody>
          <a:bodyPr/>
          <a:lstStyle/>
          <a:p>
            <a:pPr>
              <a:defRPr/>
            </a:pPr>
            <a:fld id="{D8D9742D-96CC-4184-8FA7-352E42FCFB7D}" type="slidenum">
              <a:rPr lang="en-US" smtClean="0"/>
              <a:pPr>
                <a:defRPr/>
              </a:pPr>
              <a:t>5</a:t>
            </a:fld>
            <a:endParaRPr lang="en-US"/>
          </a:p>
        </p:txBody>
      </p:sp>
      <p:sp>
        <p:nvSpPr>
          <p:cNvPr id="19" name="Footer Placeholder 18"/>
          <p:cNvSpPr>
            <a:spLocks noGrp="1"/>
          </p:cNvSpPr>
          <p:nvPr>
            <p:ph type="ftr" sz="quarter" idx="11"/>
          </p:nvPr>
        </p:nvSpPr>
        <p:spPr/>
        <p:txBody>
          <a:bodyPr/>
          <a:lstStyle/>
          <a:p>
            <a:pPr>
              <a:defRPr/>
            </a:pPr>
            <a:r>
              <a:rPr lang="en-US"/>
              <a:t>Introduction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3"/>
          <p:cNvSpPr>
            <a:spLocks noGrp="1"/>
          </p:cNvSpPr>
          <p:nvPr>
            <p:ph type="title"/>
          </p:nvPr>
        </p:nvSpPr>
        <p:spPr/>
        <p:txBody>
          <a:bodyPr/>
          <a:lstStyle/>
          <a:p>
            <a:r>
              <a:rPr lang="en-US" sz="4000"/>
              <a:t>What’s not in this training?</a:t>
            </a:r>
          </a:p>
        </p:txBody>
      </p:sp>
      <p:sp>
        <p:nvSpPr>
          <p:cNvPr id="16" name="Content Placeholder 15"/>
          <p:cNvSpPr>
            <a:spLocks noGrp="1"/>
          </p:cNvSpPr>
          <p:nvPr>
            <p:ph idx="1"/>
          </p:nvPr>
        </p:nvSpPr>
        <p:spPr/>
        <p:txBody>
          <a:bodyPr/>
          <a:lstStyle/>
          <a:p>
            <a:pPr marL="0" indent="1588">
              <a:spcBef>
                <a:spcPct val="50000"/>
              </a:spcBef>
              <a:buFont typeface="Arial" pitchFamily="34" charset="0"/>
              <a:buNone/>
              <a:defRPr/>
            </a:pPr>
            <a:r>
              <a:rPr lang="en-US" sz="2800" dirty="0"/>
              <a:t>This training should not be considered an endorsement of any specific project design, field technique, hardware or software.</a:t>
            </a:r>
          </a:p>
          <a:p>
            <a:pPr marL="0" indent="1588">
              <a:spcBef>
                <a:spcPct val="50000"/>
              </a:spcBef>
              <a:buFont typeface="Arial" pitchFamily="34" charset="0"/>
              <a:buNone/>
              <a:defRPr/>
            </a:pPr>
            <a:r>
              <a:rPr lang="en-US" sz="2800" dirty="0"/>
              <a:t>Nor does it represent specific NGS project guidelines. However, a familiarity with these guidelines may be valuable. For more information, visit:</a:t>
            </a:r>
          </a:p>
          <a:p>
            <a:pPr marL="463550" indent="1588">
              <a:spcBef>
                <a:spcPct val="50000"/>
              </a:spcBef>
              <a:buFont typeface="Arial" pitchFamily="34" charset="0"/>
              <a:buNone/>
              <a:defRPr/>
            </a:pPr>
            <a:r>
              <a:rPr lang="en-US" sz="2800" dirty="0"/>
              <a:t>http://www.fgdc.gov/</a:t>
            </a:r>
            <a:br>
              <a:rPr lang="en-US" sz="2800" dirty="0"/>
            </a:br>
            <a:r>
              <a:rPr lang="en-US" sz="2800" dirty="0"/>
              <a:t>http://geodesy.noaa.gov/AERO/aero.html http://geodesy.noaa.gov/heightmod/</a:t>
            </a:r>
          </a:p>
          <a:p>
            <a:pPr marL="0" indent="1588">
              <a:spcBef>
                <a:spcPct val="50000"/>
              </a:spcBef>
              <a:buFont typeface="Arial" pitchFamily="34" charset="0"/>
              <a:buNone/>
              <a:defRPr/>
            </a:pPr>
            <a:endParaRPr lang="en-US" sz="2800" dirty="0"/>
          </a:p>
        </p:txBody>
      </p:sp>
      <p:sp>
        <p:nvSpPr>
          <p:cNvPr id="17" name="Date Placeholder 16"/>
          <p:cNvSpPr>
            <a:spLocks noGrp="1"/>
          </p:cNvSpPr>
          <p:nvPr>
            <p:ph type="dt" sz="quarter" idx="10"/>
          </p:nvPr>
        </p:nvSpPr>
        <p:spPr/>
        <p:txBody>
          <a:bodyPr/>
          <a:lstStyle/>
          <a:p>
            <a:pPr>
              <a:defRPr/>
            </a:pPr>
            <a:r>
              <a:rPr lang="en-US" dirty="0"/>
              <a:t>2013-08-07</a:t>
            </a:r>
          </a:p>
        </p:txBody>
      </p:sp>
      <p:sp>
        <p:nvSpPr>
          <p:cNvPr id="18" name="Slide Number Placeholder 17"/>
          <p:cNvSpPr>
            <a:spLocks noGrp="1"/>
          </p:cNvSpPr>
          <p:nvPr>
            <p:ph type="sldNum" sz="quarter" idx="12"/>
          </p:nvPr>
        </p:nvSpPr>
        <p:spPr/>
        <p:txBody>
          <a:bodyPr/>
          <a:lstStyle/>
          <a:p>
            <a:pPr>
              <a:defRPr/>
            </a:pPr>
            <a:fld id="{1F5BAC4B-A2A9-4BD0-86FE-4F2157E3D26E}" type="slidenum">
              <a:rPr lang="en-US" smtClean="0"/>
              <a:pPr>
                <a:defRPr/>
              </a:pPr>
              <a:t>6</a:t>
            </a:fld>
            <a:endParaRPr lang="en-US"/>
          </a:p>
        </p:txBody>
      </p:sp>
      <p:sp>
        <p:nvSpPr>
          <p:cNvPr id="19" name="Footer Placeholder 18"/>
          <p:cNvSpPr>
            <a:spLocks noGrp="1"/>
          </p:cNvSpPr>
          <p:nvPr>
            <p:ph type="ftr" sz="quarter" idx="11"/>
          </p:nvPr>
        </p:nvSpPr>
        <p:spPr/>
        <p:txBody>
          <a:bodyPr/>
          <a:lstStyle/>
          <a:p>
            <a:pPr>
              <a:defRPr/>
            </a:pPr>
            <a:r>
              <a:rPr lang="en-US"/>
              <a:t>Introduction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3"/>
          <p:cNvSpPr>
            <a:spLocks noGrp="1"/>
          </p:cNvSpPr>
          <p:nvPr>
            <p:ph type="title"/>
          </p:nvPr>
        </p:nvSpPr>
        <p:spPr/>
        <p:txBody>
          <a:bodyPr/>
          <a:lstStyle/>
          <a:p>
            <a:r>
              <a:rPr lang="en-US" sz="4000"/>
              <a:t>What’s the bottom line?</a:t>
            </a:r>
          </a:p>
        </p:txBody>
      </p:sp>
      <p:sp>
        <p:nvSpPr>
          <p:cNvPr id="16" name="Content Placeholder 15"/>
          <p:cNvSpPr>
            <a:spLocks noGrp="1"/>
          </p:cNvSpPr>
          <p:nvPr>
            <p:ph idx="1"/>
          </p:nvPr>
        </p:nvSpPr>
        <p:spPr>
          <a:xfrm>
            <a:off x="457200" y="1279525"/>
            <a:ext cx="8229600" cy="3906838"/>
          </a:xfrm>
        </p:spPr>
        <p:txBody>
          <a:bodyPr/>
          <a:lstStyle/>
          <a:p>
            <a:pPr marL="0" indent="1588">
              <a:spcBef>
                <a:spcPct val="50000"/>
              </a:spcBef>
              <a:buFont typeface="Arial" pitchFamily="34" charset="0"/>
              <a:buNone/>
              <a:defRPr/>
            </a:pPr>
            <a:r>
              <a:rPr lang="en-US" sz="2800" dirty="0"/>
              <a:t>By completing this training:</a:t>
            </a:r>
          </a:p>
          <a:p>
            <a:pPr marL="463550" indent="-463550">
              <a:spcBef>
                <a:spcPct val="50000"/>
              </a:spcBef>
              <a:buFont typeface="Arial" pitchFamily="34" charset="0"/>
              <a:buChar char="•"/>
              <a:defRPr/>
            </a:pPr>
            <a:r>
              <a:rPr lang="en-US" sz="2800" dirty="0"/>
              <a:t>You’ll have enough information to successfully use OPUS Projects for your own projects.</a:t>
            </a:r>
          </a:p>
          <a:p>
            <a:pPr marL="463550" indent="-463550">
              <a:spcBef>
                <a:spcPct val="50000"/>
              </a:spcBef>
              <a:buFont typeface="Arial" pitchFamily="34" charset="0"/>
              <a:buChar char="•"/>
              <a:defRPr/>
            </a:pPr>
            <a:r>
              <a:rPr lang="en-US" sz="2800" dirty="0"/>
              <a:t>You’ll be authorized to create your own projects.</a:t>
            </a:r>
          </a:p>
          <a:p>
            <a:pPr marL="463550" indent="-463550">
              <a:spcBef>
                <a:spcPct val="50000"/>
              </a:spcBef>
              <a:buFont typeface="Arial" pitchFamily="34" charset="0"/>
              <a:buChar char="•"/>
              <a:defRPr/>
            </a:pPr>
            <a:endParaRPr lang="en-US" sz="2800" dirty="0"/>
          </a:p>
        </p:txBody>
      </p:sp>
      <p:sp>
        <p:nvSpPr>
          <p:cNvPr id="17" name="Date Placeholder 16"/>
          <p:cNvSpPr>
            <a:spLocks noGrp="1"/>
          </p:cNvSpPr>
          <p:nvPr>
            <p:ph type="dt" sz="quarter" idx="10"/>
          </p:nvPr>
        </p:nvSpPr>
        <p:spPr/>
        <p:txBody>
          <a:bodyPr/>
          <a:lstStyle/>
          <a:p>
            <a:pPr>
              <a:defRPr/>
            </a:pPr>
            <a:r>
              <a:rPr lang="en-US" dirty="0"/>
              <a:t>2013-08-07</a:t>
            </a:r>
          </a:p>
        </p:txBody>
      </p:sp>
      <p:sp>
        <p:nvSpPr>
          <p:cNvPr id="18" name="Slide Number Placeholder 17"/>
          <p:cNvSpPr>
            <a:spLocks noGrp="1"/>
          </p:cNvSpPr>
          <p:nvPr>
            <p:ph type="sldNum" sz="quarter" idx="12"/>
          </p:nvPr>
        </p:nvSpPr>
        <p:spPr/>
        <p:txBody>
          <a:bodyPr/>
          <a:lstStyle/>
          <a:p>
            <a:pPr>
              <a:defRPr/>
            </a:pPr>
            <a:fld id="{6CF3FDDF-84AA-41AB-A799-1EFFDB18E4F8}" type="slidenum">
              <a:rPr lang="en-US" smtClean="0"/>
              <a:pPr>
                <a:defRPr/>
              </a:pPr>
              <a:t>7</a:t>
            </a:fld>
            <a:endParaRPr lang="en-US"/>
          </a:p>
        </p:txBody>
      </p:sp>
      <p:sp>
        <p:nvSpPr>
          <p:cNvPr id="19" name="Footer Placeholder 18"/>
          <p:cNvSpPr>
            <a:spLocks noGrp="1"/>
          </p:cNvSpPr>
          <p:nvPr>
            <p:ph type="ftr" sz="quarter" idx="11"/>
          </p:nvPr>
        </p:nvSpPr>
        <p:spPr/>
        <p:txBody>
          <a:bodyPr/>
          <a:lstStyle/>
          <a:p>
            <a:pPr>
              <a:defRPr/>
            </a:pPr>
            <a:r>
              <a:rPr lang="en-US"/>
              <a:t>Introduction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3"/>
          <p:cNvSpPr>
            <a:spLocks noGrp="1"/>
          </p:cNvSpPr>
          <p:nvPr>
            <p:ph type="title"/>
          </p:nvPr>
        </p:nvSpPr>
        <p:spPr/>
        <p:txBody>
          <a:bodyPr/>
          <a:lstStyle/>
          <a:p>
            <a:pPr indent="1588">
              <a:spcBef>
                <a:spcPct val="50000"/>
              </a:spcBef>
            </a:pPr>
            <a:r>
              <a:rPr lang="en-US" sz="4000"/>
              <a:t>A project has been created for you.</a:t>
            </a:r>
          </a:p>
        </p:txBody>
      </p:sp>
      <p:sp>
        <p:nvSpPr>
          <p:cNvPr id="9219" name="Content Placeholder 15"/>
          <p:cNvSpPr>
            <a:spLocks noGrp="1"/>
          </p:cNvSpPr>
          <p:nvPr>
            <p:ph idx="1"/>
          </p:nvPr>
        </p:nvSpPr>
        <p:spPr>
          <a:xfrm>
            <a:off x="457200" y="1279524"/>
            <a:ext cx="8229600" cy="4978771"/>
          </a:xfrm>
        </p:spPr>
        <p:txBody>
          <a:bodyPr/>
          <a:lstStyle/>
          <a:p>
            <a:pPr marL="0" indent="1588">
              <a:spcBef>
                <a:spcPct val="50000"/>
              </a:spcBef>
              <a:buNone/>
            </a:pPr>
            <a:r>
              <a:rPr lang="en-US" sz="2800" dirty="0"/>
              <a:t>It is different than the one shown in this training and the access information has been customized to you.</a:t>
            </a:r>
          </a:p>
          <a:p>
            <a:pPr marL="0" indent="1588">
              <a:spcBef>
                <a:spcPct val="50000"/>
              </a:spcBef>
              <a:buFont typeface="Arial" charset="0"/>
              <a:buNone/>
            </a:pPr>
            <a:r>
              <a:rPr lang="en-US" sz="2800" dirty="0"/>
              <a:t>Access information (keywords) for your training project should be in your hands by this time. If you haven’t received this information, let your instructor know.</a:t>
            </a:r>
          </a:p>
          <a:p>
            <a:pPr marL="0" indent="1588">
              <a:spcBef>
                <a:spcPct val="50000"/>
              </a:spcBef>
              <a:buNone/>
            </a:pPr>
            <a:r>
              <a:rPr lang="en-US" sz="2800" dirty="0"/>
              <a:t>Your training project will be available for about a month to give you time to practice.</a:t>
            </a:r>
          </a:p>
        </p:txBody>
      </p:sp>
      <p:sp>
        <p:nvSpPr>
          <p:cNvPr id="17" name="Date Placeholder 16"/>
          <p:cNvSpPr>
            <a:spLocks noGrp="1"/>
          </p:cNvSpPr>
          <p:nvPr>
            <p:ph type="dt" sz="quarter" idx="10"/>
          </p:nvPr>
        </p:nvSpPr>
        <p:spPr/>
        <p:txBody>
          <a:bodyPr/>
          <a:lstStyle/>
          <a:p>
            <a:pPr>
              <a:defRPr/>
            </a:pPr>
            <a:r>
              <a:rPr lang="en-US" dirty="0"/>
              <a:t>2013-08-07</a:t>
            </a:r>
          </a:p>
        </p:txBody>
      </p:sp>
      <p:sp>
        <p:nvSpPr>
          <p:cNvPr id="18" name="Slide Number Placeholder 17"/>
          <p:cNvSpPr>
            <a:spLocks noGrp="1"/>
          </p:cNvSpPr>
          <p:nvPr>
            <p:ph type="sldNum" sz="quarter" idx="12"/>
          </p:nvPr>
        </p:nvSpPr>
        <p:spPr/>
        <p:txBody>
          <a:bodyPr/>
          <a:lstStyle/>
          <a:p>
            <a:pPr>
              <a:defRPr/>
            </a:pPr>
            <a:fld id="{13D5BAAB-C665-497B-82C3-8BC56F85ACBE}" type="slidenum">
              <a:rPr lang="en-US" smtClean="0"/>
              <a:pPr>
                <a:defRPr/>
              </a:pPr>
              <a:t>8</a:t>
            </a:fld>
            <a:endParaRPr lang="en-US"/>
          </a:p>
        </p:txBody>
      </p:sp>
      <p:sp>
        <p:nvSpPr>
          <p:cNvPr id="19" name="Footer Placeholder 18"/>
          <p:cNvSpPr>
            <a:spLocks noGrp="1"/>
          </p:cNvSpPr>
          <p:nvPr>
            <p:ph type="ftr" sz="quarter" idx="11"/>
          </p:nvPr>
        </p:nvSpPr>
        <p:spPr/>
        <p:txBody>
          <a:bodyPr/>
          <a:lstStyle/>
          <a:p>
            <a:pPr>
              <a:defRPr/>
            </a:pPr>
            <a:r>
              <a:rPr lang="en-US"/>
              <a:t>Introduction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3"/>
          <p:cNvSpPr>
            <a:spLocks noGrp="1"/>
          </p:cNvSpPr>
          <p:nvPr>
            <p:ph type="title"/>
          </p:nvPr>
        </p:nvSpPr>
        <p:spPr/>
        <p:txBody>
          <a:bodyPr/>
          <a:lstStyle/>
          <a:p>
            <a:r>
              <a:rPr lang="en-US" sz="4000" dirty="0"/>
              <a:t>The state of your training project.</a:t>
            </a:r>
          </a:p>
        </p:txBody>
      </p:sp>
      <p:sp>
        <p:nvSpPr>
          <p:cNvPr id="10243" name="Content Placeholder 15"/>
          <p:cNvSpPr>
            <a:spLocks noGrp="1"/>
          </p:cNvSpPr>
          <p:nvPr>
            <p:ph idx="1"/>
          </p:nvPr>
        </p:nvSpPr>
        <p:spPr>
          <a:xfrm>
            <a:off x="457200" y="1279525"/>
            <a:ext cx="8229600" cy="4813300"/>
          </a:xfrm>
        </p:spPr>
        <p:txBody>
          <a:bodyPr/>
          <a:lstStyle/>
          <a:p>
            <a:pPr marL="0" indent="1588">
              <a:spcBef>
                <a:spcPct val="50000"/>
              </a:spcBef>
              <a:buFont typeface="Arial" charset="0"/>
              <a:buNone/>
            </a:pPr>
            <a:r>
              <a:rPr lang="en-US" sz="2800" dirty="0"/>
              <a:t>Under the assumption that most of you are already familiar with OPUS, the data has already been uploaded to your training project.</a:t>
            </a:r>
          </a:p>
          <a:p>
            <a:pPr marL="0" indent="1588">
              <a:spcBef>
                <a:spcPct val="50000"/>
              </a:spcBef>
              <a:buFont typeface="Arial" charset="0"/>
              <a:buNone/>
            </a:pPr>
            <a:r>
              <a:rPr lang="en-US" sz="2800" dirty="0"/>
              <a:t>No processing has been completed in your project. However, if you’d like copies of the training processing results, let your instructor know.</a:t>
            </a:r>
          </a:p>
        </p:txBody>
      </p:sp>
      <p:sp>
        <p:nvSpPr>
          <p:cNvPr id="17" name="Date Placeholder 16"/>
          <p:cNvSpPr>
            <a:spLocks noGrp="1"/>
          </p:cNvSpPr>
          <p:nvPr>
            <p:ph type="dt" sz="quarter" idx="10"/>
          </p:nvPr>
        </p:nvSpPr>
        <p:spPr/>
        <p:txBody>
          <a:bodyPr/>
          <a:lstStyle/>
          <a:p>
            <a:pPr>
              <a:defRPr/>
            </a:pPr>
            <a:r>
              <a:rPr lang="en-US" dirty="0"/>
              <a:t>2013-08-07</a:t>
            </a:r>
          </a:p>
        </p:txBody>
      </p:sp>
      <p:sp>
        <p:nvSpPr>
          <p:cNvPr id="18" name="Slide Number Placeholder 17"/>
          <p:cNvSpPr>
            <a:spLocks noGrp="1"/>
          </p:cNvSpPr>
          <p:nvPr>
            <p:ph type="sldNum" sz="quarter" idx="12"/>
          </p:nvPr>
        </p:nvSpPr>
        <p:spPr/>
        <p:txBody>
          <a:bodyPr/>
          <a:lstStyle/>
          <a:p>
            <a:pPr>
              <a:defRPr/>
            </a:pPr>
            <a:fld id="{14D15902-FBB9-4662-91A2-7FFF61BA42C8}" type="slidenum">
              <a:rPr lang="en-US" smtClean="0"/>
              <a:pPr>
                <a:defRPr/>
              </a:pPr>
              <a:t>9</a:t>
            </a:fld>
            <a:endParaRPr lang="en-US"/>
          </a:p>
        </p:txBody>
      </p:sp>
      <p:sp>
        <p:nvSpPr>
          <p:cNvPr id="19" name="Footer Placeholder 18"/>
          <p:cNvSpPr>
            <a:spLocks noGrp="1"/>
          </p:cNvSpPr>
          <p:nvPr>
            <p:ph type="ftr" sz="quarter" idx="11"/>
          </p:nvPr>
        </p:nvSpPr>
        <p:spPr/>
        <p:txBody>
          <a:bodyPr/>
          <a:lstStyle/>
          <a:p>
            <a:pPr>
              <a:defRPr/>
            </a:pPr>
            <a:r>
              <a:rPr lang="en-US"/>
              <a:t>Introduction</a:t>
            </a:r>
          </a:p>
        </p:txBody>
      </p:sp>
    </p:spTree>
  </p:cSld>
  <p:clrMapOvr>
    <a:masterClrMapping/>
  </p:clrMapOvr>
</p:sld>
</file>

<file path=ppt/theme/theme1.xml><?xml version="1.0" encoding="utf-8"?>
<a:theme xmlns:a="http://schemas.openxmlformats.org/drawingml/2006/main" name="training_draft">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training_draft</Template>
  <TotalTime>4326</TotalTime>
  <Words>2393</Words>
  <Application>Microsoft Office PowerPoint</Application>
  <PresentationFormat>On-screen Show (4:3)</PresentationFormat>
  <Paragraphs>460</Paragraphs>
  <Slides>32</Slides>
  <Notes>23</Notes>
  <HiddenSlides>1</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32</vt:i4>
      </vt:variant>
    </vt:vector>
  </HeadingPairs>
  <TitlesOfParts>
    <vt:vector size="38" baseType="lpstr">
      <vt:lpstr>Arial</vt:lpstr>
      <vt:lpstr>Arial</vt:lpstr>
      <vt:lpstr>Calibri</vt:lpstr>
      <vt:lpstr>Courier New</vt:lpstr>
      <vt:lpstr>Wingdings</vt:lpstr>
      <vt:lpstr>training_draft</vt:lpstr>
      <vt:lpstr>OPUS Projects Manager Training</vt:lpstr>
      <vt:lpstr>A few words before beginning.</vt:lpstr>
      <vt:lpstr>Operating systems and browsers.</vt:lpstr>
      <vt:lpstr>Workshop Outline</vt:lpstr>
      <vt:lpstr>What’s in this training?</vt:lpstr>
      <vt:lpstr>What’s not in this training?</vt:lpstr>
      <vt:lpstr>What’s the bottom line?</vt:lpstr>
      <vt:lpstr>A project has been created for you.</vt:lpstr>
      <vt:lpstr>The state of your training project.</vt:lpstr>
      <vt:lpstr>The training data set.</vt:lpstr>
      <vt:lpstr>What’s in the ZIP file?</vt:lpstr>
      <vt:lpstr>What is the training data set?</vt:lpstr>
      <vt:lpstr>Anything else before we begin?</vt:lpstr>
      <vt:lpstr>A brief overview of OPUS Projects.</vt:lpstr>
      <vt:lpstr>What is OPUS Projects?</vt:lpstr>
      <vt:lpstr>Why complicate OPUS?</vt:lpstr>
      <vt:lpstr>Why complicate OPUS?</vt:lpstr>
      <vt:lpstr>Why complicate OPUS?</vt:lpstr>
      <vt:lpstr>Why complicate OPUS?</vt:lpstr>
      <vt:lpstr>What’s in it for me?</vt:lpstr>
      <vt:lpstr>Do we really need another OPUS flavor?</vt:lpstr>
      <vt:lpstr>What does this mean operationally?</vt:lpstr>
      <vt:lpstr>What does this mean operationally?</vt:lpstr>
      <vt:lpstr>What does this mean operationally?</vt:lpstr>
      <vt:lpstr>The steps represented graphically.</vt:lpstr>
      <vt:lpstr>More Granular look (Submitting)</vt:lpstr>
      <vt:lpstr>Are there any side effects?</vt:lpstr>
      <vt:lpstr>Limitations?</vt:lpstr>
      <vt:lpstr>G.I.G.O.</vt:lpstr>
      <vt:lpstr>A little OPUS Projects history.</vt:lpstr>
      <vt:lpstr>Things To Come.</vt:lpstr>
      <vt:lpstr>OPUS Projects Manager Training</vt:lpstr>
    </vt:vector>
  </TitlesOfParts>
  <Company>NOS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OPUS-Projects Manager Training</dc:title>
  <dc:subject>Introduction</dc:subject>
  <dc:creator>mark.schenewerk</dc:creator>
  <cp:keywords>OPUS-Projects</cp:keywords>
  <cp:lastModifiedBy>Dan Martin</cp:lastModifiedBy>
  <cp:revision>171</cp:revision>
  <dcterms:created xsi:type="dcterms:W3CDTF">2010-09-08T16:22:07Z</dcterms:created>
  <dcterms:modified xsi:type="dcterms:W3CDTF">2023-02-14T14:06:10Z</dcterms:modified>
  <cp:category>training</cp:category>
</cp:coreProperties>
</file>