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7" Type="http://schemas.microsoft.com/office/2020/02/relationships/classificationlabels" Target="docMetadata/LabelInfo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6545" r:id="rId4"/>
  </p:sldMasterIdLst>
  <p:notesMasterIdLst>
    <p:notesMasterId r:id="rId13"/>
  </p:notesMasterIdLst>
  <p:handoutMasterIdLst>
    <p:handoutMasterId r:id="rId14"/>
  </p:handoutMasterIdLst>
  <p:sldIdLst>
    <p:sldId id="277" r:id="rId5"/>
    <p:sldId id="2142534199" r:id="rId6"/>
    <p:sldId id="2142534200" r:id="rId7"/>
    <p:sldId id="2142534201" r:id="rId8"/>
    <p:sldId id="2142534202" r:id="rId9"/>
    <p:sldId id="2142534203" r:id="rId10"/>
    <p:sldId id="269" r:id="rId11"/>
    <p:sldId id="276" r:id="rId1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0">
          <p15:clr>
            <a:srgbClr val="A4A3A4"/>
          </p15:clr>
        </p15:guide>
        <p15:guide id="2" orient="horz" pos="3888">
          <p15:clr>
            <a:srgbClr val="A4A3A4"/>
          </p15:clr>
        </p15:guide>
        <p15:guide id="3" pos="432">
          <p15:clr>
            <a:srgbClr val="A4A3A4"/>
          </p15:clr>
        </p15:guide>
        <p15:guide id="4" pos="724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05C5178-4606-CD22-3F67-F8C03E0915FF}" name="Kitty Hurley" initials="KH" userId="S::kit12303@esri.com::e053c73e-06eb-4c62-868c-e85b9274d56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B9FF"/>
    <a:srgbClr val="3E3F3F"/>
    <a:srgbClr val="FFE095"/>
    <a:srgbClr val="00B9F2"/>
    <a:srgbClr val="E0EFFC"/>
    <a:srgbClr val="CCEEFF"/>
    <a:srgbClr val="6F6F6F"/>
    <a:srgbClr val="9464D7"/>
    <a:srgbClr val="9C72D7"/>
    <a:srgbClr val="9D5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247" autoAdjust="0"/>
  </p:normalViewPr>
  <p:slideViewPr>
    <p:cSldViewPr snapToGrid="0">
      <p:cViewPr varScale="1">
        <p:scale>
          <a:sx n="111" d="100"/>
          <a:sy n="111" d="100"/>
        </p:scale>
        <p:origin x="558" y="96"/>
      </p:cViewPr>
      <p:guideLst>
        <p:guide orient="horz" pos="430"/>
        <p:guide orient="horz" pos="3888"/>
        <p:guide pos="432"/>
        <p:guide pos="7247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18872" y="128016"/>
            <a:ext cx="2596896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t>Title of Presentation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0645" y="128016"/>
            <a:ext cx="2598483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fld id="{933FDFC2-F806-456A-A3C0-BCB83ED027A2}" type="datetime1"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4/18/2025</a:t>
            </a:fld>
            <a:endParaRPr lang="en-US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18872" y="8685213"/>
            <a:ext cx="2596896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r>
              <a:rPr lang="en-US" sz="800">
                <a:solidFill>
                  <a:schemeClr val="tx1">
                    <a:lumMod val="50000"/>
                    <a:lumOff val="50000"/>
                  </a:schemeClr>
                </a:solidFill>
              </a:rPr>
              <a:t>Copyright © 2025 Esri.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0645" y="8685213"/>
            <a:ext cx="2598483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fld id="{31B638D6-CDB6-794E-9D11-487CF1985D4F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7" name="Picture 6" descr="Logo&#10;&#10;Description automatically generated with medium confidence">
            <a:extLst>
              <a:ext uri="{FF2B5EF4-FFF2-40B4-BE49-F238E27FC236}">
                <a16:creationId xmlns:a16="http://schemas.microsoft.com/office/drawing/2014/main" id="{49381F85-4F6D-4207-707B-CB475A3D18B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856707" y="146786"/>
            <a:ext cx="1142999" cy="326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888312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18872" y="128016"/>
            <a:ext cx="2596896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20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Title of Presentation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0645" y="128016"/>
            <a:ext cx="2598483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120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64CFA571-DE36-4009-9877-44C0AC8AEF31}" type="datetime1">
              <a:rPr lang="en-US" smtClean="0"/>
              <a:t>4/18/2025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635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2588" y="4343400"/>
            <a:ext cx="6092824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17284" y="8685213"/>
            <a:ext cx="2596896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80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Copyright © 2025 Esri.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0645" y="8685213"/>
            <a:ext cx="2598483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1200" smtClean="0">
                <a:latin typeface="Arial"/>
              </a:defRPr>
            </a:lvl1pPr>
          </a:lstStyle>
          <a:p>
            <a:fld id="{3E7143C0-4F23-B545-9533-520B5A87CA1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Logo&#10;&#10;Description automatically generated with medium confidence">
            <a:extLst>
              <a:ext uri="{FF2B5EF4-FFF2-40B4-BE49-F238E27FC236}">
                <a16:creationId xmlns:a16="http://schemas.microsoft.com/office/drawing/2014/main" id="{2C9A9A3A-AA85-F60E-9BB9-AD49B41448CC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856707" y="146786"/>
            <a:ext cx="1142999" cy="326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587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8EDC1546-F2E1-30BC-920D-5A3E17AF732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5C5F8CFB-D9B7-483C-BE30-63039082BEA8}" type="datetime1">
              <a:rPr lang="en-US" smtClean="0"/>
              <a:t>4/18/2025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72B842A9-9F51-E5F0-AB03-234D165679C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Copyright © 2025 Esri. All rights reserved.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A9BE368D-48CC-7EE1-F9F6-643A8AEE8B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r"/>
            <a:fld id="{3E7143C0-4F23-B545-9533-520B5A87CA1E}" type="slidenum">
              <a:rPr lang="en-US" smtClean="0"/>
              <a:pPr algn="r"/>
              <a:t>1</a:t>
            </a:fld>
            <a:endParaRPr lang="en-US"/>
          </a:p>
        </p:txBody>
      </p:sp>
      <p:sp>
        <p:nvSpPr>
          <p:cNvPr id="11" name="Header Placeholder 10">
            <a:extLst>
              <a:ext uri="{FF2B5EF4-FFF2-40B4-BE49-F238E27FC236}">
                <a16:creationId xmlns:a16="http://schemas.microsoft.com/office/drawing/2014/main" id="{C0396BA9-4366-6E0B-7905-08CBE8047722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Title of Presentation</a:t>
            </a:r>
          </a:p>
        </p:txBody>
      </p:sp>
    </p:spTree>
    <p:extLst>
      <p:ext uri="{BB962C8B-B14F-4D97-AF65-F5344CB8AC3E}">
        <p14:creationId xmlns:p14="http://schemas.microsoft.com/office/powerpoint/2010/main" val="42876352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266FAA-59BE-65F2-4196-F236E8C0C1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C93C79D-AD23-F19F-7955-16366436C5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00175FE-4BD6-5C9F-E8D3-D267EC7B05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None/>
            </a:pPr>
            <a:endParaRPr lang="en-US" b="0" i="0" dirty="0">
              <a:solidFill>
                <a:srgbClr val="1F2328"/>
              </a:solidFill>
              <a:effectLst/>
              <a:latin typeface="-apple-system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2FACCB3C-2633-1505-0894-9E5AA1766F3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4B474A63-2305-45F4-8CE5-3CDD71594C70}" type="datetime1">
              <a:rPr lang="en-US" smtClean="0"/>
              <a:t>4/18/2025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D2B891-9A30-B45D-CB31-B287E32C0E7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Copyright © 2025 Esri. All rights reserved.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DD5F391F-7C8B-3A56-AB38-C6A89ED27F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r"/>
            <a:fld id="{3E7143C0-4F23-B545-9533-520B5A87CA1E}" type="slidenum">
              <a:rPr lang="en-US" smtClean="0"/>
              <a:pPr algn="r"/>
              <a:t>2</a:t>
            </a:fld>
            <a:endParaRPr lang="en-US"/>
          </a:p>
        </p:txBody>
      </p:sp>
      <p:sp>
        <p:nvSpPr>
          <p:cNvPr id="11" name="Header Placeholder 10">
            <a:extLst>
              <a:ext uri="{FF2B5EF4-FFF2-40B4-BE49-F238E27FC236}">
                <a16:creationId xmlns:a16="http://schemas.microsoft.com/office/drawing/2014/main" id="{D6211498-63DD-1C1F-4612-21357DEE8E35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Title of Presentation</a:t>
            </a:r>
          </a:p>
        </p:txBody>
      </p:sp>
    </p:spTree>
    <p:extLst>
      <p:ext uri="{BB962C8B-B14F-4D97-AF65-F5344CB8AC3E}">
        <p14:creationId xmlns:p14="http://schemas.microsoft.com/office/powerpoint/2010/main" val="26525760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D507E9-919F-DAB9-2A43-53500C40EE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F1CA5D-88AF-8FEA-E6B9-052C16CAF0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2752F9F-971F-E398-5A5C-E71FAB3F57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None/>
            </a:pPr>
            <a:endParaRPr lang="en-US" b="0" i="0" dirty="0">
              <a:solidFill>
                <a:srgbClr val="1F2328"/>
              </a:solidFill>
              <a:effectLst/>
              <a:latin typeface="-apple-system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ACBCDE05-BF76-6B09-0A1D-6EACA7CF82F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64A8418-5859-41F5-86ED-83134FCDB2CD}" type="datetime1">
              <a:rPr lang="en-US" smtClean="0"/>
              <a:t>4/18/2025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A171611-7C5A-3F10-7E39-28BF827D16F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Copyright © 2025 Esri. All rights reserved.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A785BEE-F42E-F24F-87A2-F216B14769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r"/>
            <a:fld id="{3E7143C0-4F23-B545-9533-520B5A87CA1E}" type="slidenum">
              <a:rPr lang="en-US" smtClean="0"/>
              <a:pPr algn="r"/>
              <a:t>3</a:t>
            </a:fld>
            <a:endParaRPr lang="en-US"/>
          </a:p>
        </p:txBody>
      </p:sp>
      <p:sp>
        <p:nvSpPr>
          <p:cNvPr id="11" name="Header Placeholder 10">
            <a:extLst>
              <a:ext uri="{FF2B5EF4-FFF2-40B4-BE49-F238E27FC236}">
                <a16:creationId xmlns:a16="http://schemas.microsoft.com/office/drawing/2014/main" id="{473BE9A8-2088-EC4D-689F-7F864326802F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Title of Presentation</a:t>
            </a:r>
          </a:p>
        </p:txBody>
      </p:sp>
    </p:spTree>
    <p:extLst>
      <p:ext uri="{BB962C8B-B14F-4D97-AF65-F5344CB8AC3E}">
        <p14:creationId xmlns:p14="http://schemas.microsoft.com/office/powerpoint/2010/main" val="16487192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E60271-1E8D-A45D-62AA-78BC98ED69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FF97E0-CFE0-54C2-2073-4826E0A21D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7F3C66-6E48-2E57-8E13-5C11AECDFD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None/>
            </a:pPr>
            <a:endParaRPr lang="en-US" b="0" i="0" dirty="0">
              <a:solidFill>
                <a:srgbClr val="1F2328"/>
              </a:solidFill>
              <a:effectLst/>
              <a:latin typeface="-apple-system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AD7A2351-4BBC-43D9-8ECC-1BED5461CC0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9B165F4E-1875-4737-BDF4-E37D2157C25C}" type="datetime1">
              <a:rPr lang="en-US" smtClean="0"/>
              <a:t>4/18/2025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FB7701DB-6A7C-D71D-D8FD-8BA246BCB74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Copyright © 2025 Esri. All rights reserved.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535334D-2E57-3611-7ACC-344B8C3BDE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r"/>
            <a:fld id="{3E7143C0-4F23-B545-9533-520B5A87CA1E}" type="slidenum">
              <a:rPr lang="en-US" smtClean="0"/>
              <a:pPr algn="r"/>
              <a:t>4</a:t>
            </a:fld>
            <a:endParaRPr lang="en-US"/>
          </a:p>
        </p:txBody>
      </p:sp>
      <p:sp>
        <p:nvSpPr>
          <p:cNvPr id="11" name="Header Placeholder 10">
            <a:extLst>
              <a:ext uri="{FF2B5EF4-FFF2-40B4-BE49-F238E27FC236}">
                <a16:creationId xmlns:a16="http://schemas.microsoft.com/office/drawing/2014/main" id="{1E6851E5-E22C-46F5-E110-B79969BCF0EA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Title of Presentation</a:t>
            </a:r>
          </a:p>
        </p:txBody>
      </p:sp>
    </p:spTree>
    <p:extLst>
      <p:ext uri="{BB962C8B-B14F-4D97-AF65-F5344CB8AC3E}">
        <p14:creationId xmlns:p14="http://schemas.microsoft.com/office/powerpoint/2010/main" val="42717654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60A609-2A25-7E60-2B03-5EC76BA19C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2635F4C-0EB0-C42F-0C00-E670E6EAAD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B7F3020-FCDD-8326-09CB-BCF0B02FD7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None/>
            </a:pPr>
            <a:endParaRPr lang="en-US" b="0" i="0" dirty="0">
              <a:solidFill>
                <a:srgbClr val="1F2328"/>
              </a:solidFill>
              <a:effectLst/>
              <a:latin typeface="-apple-system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A5F88C01-6BC2-24F4-189B-74E197065D0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4E2B04B5-91A0-4B58-AB60-8C2F1D931939}" type="datetime1">
              <a:rPr lang="en-US" smtClean="0"/>
              <a:t>4/18/2025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5D71267-3DFA-6AF8-F322-75BF08B1ACF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Copyright © 2025 Esri. All rights reserved.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6483CCE2-797E-CF39-67D8-DD6E979E28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r"/>
            <a:fld id="{3E7143C0-4F23-B545-9533-520B5A87CA1E}" type="slidenum">
              <a:rPr lang="en-US" smtClean="0"/>
              <a:pPr algn="r"/>
              <a:t>5</a:t>
            </a:fld>
            <a:endParaRPr lang="en-US"/>
          </a:p>
        </p:txBody>
      </p:sp>
      <p:sp>
        <p:nvSpPr>
          <p:cNvPr id="11" name="Header Placeholder 10">
            <a:extLst>
              <a:ext uri="{FF2B5EF4-FFF2-40B4-BE49-F238E27FC236}">
                <a16:creationId xmlns:a16="http://schemas.microsoft.com/office/drawing/2014/main" id="{864F66D4-A7EB-7D36-8D3D-26E4CAB83942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Title of Presentation</a:t>
            </a:r>
          </a:p>
        </p:txBody>
      </p:sp>
    </p:spTree>
    <p:extLst>
      <p:ext uri="{BB962C8B-B14F-4D97-AF65-F5344CB8AC3E}">
        <p14:creationId xmlns:p14="http://schemas.microsoft.com/office/powerpoint/2010/main" val="36165371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20FA65-E32B-A5D7-16F9-AFEE433BF2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5E0D30B-F7CE-23BE-A5EA-277FCFC9AF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344C70-D490-A119-0A1F-61BD8864A6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None/>
            </a:pPr>
            <a:endParaRPr lang="en-US" b="0" i="0" dirty="0">
              <a:solidFill>
                <a:srgbClr val="1F2328"/>
              </a:solidFill>
              <a:effectLst/>
              <a:latin typeface="-apple-system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ACA53D52-31AF-B950-9A34-468B84CDD77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489C7B8A-2812-44B3-BEF5-E48632863668}" type="datetime1">
              <a:rPr lang="en-US" smtClean="0"/>
              <a:t>4/18/2025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7C9FA3B-C3F1-B708-17F3-8C31778006B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Copyright © 2025 Esri. All rights reserved.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5E978DD-29CF-18EF-3935-C4FA0EB3EA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r"/>
            <a:fld id="{3E7143C0-4F23-B545-9533-520B5A87CA1E}" type="slidenum">
              <a:rPr lang="en-US" smtClean="0"/>
              <a:pPr algn="r"/>
              <a:t>6</a:t>
            </a:fld>
            <a:endParaRPr lang="en-US"/>
          </a:p>
        </p:txBody>
      </p:sp>
      <p:sp>
        <p:nvSpPr>
          <p:cNvPr id="11" name="Header Placeholder 10">
            <a:extLst>
              <a:ext uri="{FF2B5EF4-FFF2-40B4-BE49-F238E27FC236}">
                <a16:creationId xmlns:a16="http://schemas.microsoft.com/office/drawing/2014/main" id="{330CA876-7096-4C56-C5FD-3BDE7DB84E74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Title of Presentation</a:t>
            </a:r>
          </a:p>
        </p:txBody>
      </p:sp>
    </p:spTree>
    <p:extLst>
      <p:ext uri="{BB962C8B-B14F-4D97-AF65-F5344CB8AC3E}">
        <p14:creationId xmlns:p14="http://schemas.microsoft.com/office/powerpoint/2010/main" val="14097081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3A4266E3-2073-2537-79A9-D14FA8C2305B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6C5B060D-9040-4D2C-811F-C6286B727249}" type="datetime1">
              <a:rPr lang="en-US" smtClean="0"/>
              <a:t>4/18/2025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D52D553-94F6-4C4E-623E-3DD278D472B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Copyright © 2025 Esri. All rights reserved.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F350625-B77F-FA4C-F88E-2C590FD5D9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r"/>
            <a:fld id="{3E7143C0-4F23-B545-9533-520B5A87CA1E}" type="slidenum">
              <a:rPr lang="en-US" smtClean="0"/>
              <a:pPr algn="r"/>
              <a:t>8</a:t>
            </a:fld>
            <a:endParaRPr lang="en-US"/>
          </a:p>
        </p:txBody>
      </p:sp>
      <p:sp>
        <p:nvSpPr>
          <p:cNvPr id="11" name="Header Placeholder 10">
            <a:extLst>
              <a:ext uri="{FF2B5EF4-FFF2-40B4-BE49-F238E27FC236}">
                <a16:creationId xmlns:a16="http://schemas.microsoft.com/office/drawing/2014/main" id="{4EE4D81B-E5C7-C60D-EE24-40D7830AD73A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Title of Presentation</a:t>
            </a:r>
          </a:p>
        </p:txBody>
      </p:sp>
    </p:spTree>
    <p:extLst>
      <p:ext uri="{BB962C8B-B14F-4D97-AF65-F5344CB8AC3E}">
        <p14:creationId xmlns:p14="http://schemas.microsoft.com/office/powerpoint/2010/main" val="19023196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1832636" y="2428193"/>
            <a:ext cx="8523553" cy="914400"/>
          </a:xfrm>
          <a:prstGeom prst="rect">
            <a:avLst/>
          </a:prstGeom>
        </p:spPr>
        <p:txBody>
          <a:bodyPr rIns="0" anchor="b">
            <a:noAutofit/>
          </a:bodyPr>
          <a:lstStyle>
            <a:lvl1pPr algn="ctr">
              <a:defRPr sz="3600" b="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1828324" y="3465218"/>
            <a:ext cx="8532178" cy="914400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0" indent="0" algn="ctr">
              <a:buNone/>
              <a:defRPr sz="1800" b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Name of speaker(s)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435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86CF995E-E475-4D03-931C-3358A8C5029B}" type="datetime1">
              <a:rPr lang="en-US" smtClean="0"/>
              <a:t>4/18/2025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37300" y="6356350"/>
            <a:ext cx="5067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NGS &amp; CGS Binational Geospatial Software Developers Summit, 23-24 April 2025, Esri Presentation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12296" y="6356350"/>
            <a:ext cx="463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F847EE6-F7C9-3041-A28D-502F5689C8E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Esri logo with The Science of Where tagline">
            <a:extLst>
              <a:ext uri="{FF2B5EF4-FFF2-40B4-BE49-F238E27FC236}">
                <a16:creationId xmlns:a16="http://schemas.microsoft.com/office/drawing/2014/main" id="{073074D1-FB16-CD48-9F9B-975E9BC02A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5000"/>
          </a:blip>
          <a:stretch>
            <a:fillRect/>
          </a:stretch>
        </p:blipFill>
        <p:spPr>
          <a:xfrm>
            <a:off x="9539430" y="395608"/>
            <a:ext cx="2395504" cy="740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412819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bg>
      <p:bgPr>
        <a:solidFill>
          <a:srgbClr val="E0EF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976872" y="3584448"/>
            <a:ext cx="4535424" cy="338554"/>
          </a:xfrm>
          <a:prstGeom prst="rect">
            <a:avLst/>
          </a:prstGeom>
          <a:noFill/>
        </p:spPr>
        <p:txBody>
          <a:bodyPr anchor="t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200" b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Speaker(s)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76872" y="2350008"/>
            <a:ext cx="4535424" cy="1169551"/>
          </a:xfrm>
        </p:spPr>
        <p:txBody>
          <a:bodyPr anchor="b">
            <a:sp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en-US" sz="3800" b="0" i="0" kern="1200" cap="none" baseline="0">
                <a:solidFill>
                  <a:schemeClr val="tx1"/>
                </a:solidFill>
                <a:effectLst/>
                <a:latin typeface="+mj-lt"/>
                <a:ea typeface="+mj-ea"/>
                <a:cs typeface="Arial"/>
              </a:defRPr>
            </a:lvl1pPr>
          </a:lstStyle>
          <a:p>
            <a:r>
              <a:rPr kumimoji="0" lang="en-US"/>
              <a:t>Click to edit </a:t>
            </a:r>
            <a:br>
              <a:rPr kumimoji="0" lang="en-US"/>
            </a:br>
            <a:r>
              <a:rPr kumimoji="0" lang="en-US"/>
              <a:t>demo title</a:t>
            </a:r>
            <a:endParaRPr lang="en-US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685800" y="1755648"/>
            <a:ext cx="5943600" cy="3346704"/>
          </a:xfrm>
          <a:prstGeom prst="rect">
            <a:avLst/>
          </a:prstGeom>
          <a:solidFill>
            <a:schemeClr val="bg1"/>
          </a:solidFill>
        </p:spPr>
        <p:txBody>
          <a:bodyPr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0" i="0">
                <a:solidFill>
                  <a:schemeClr val="bg1"/>
                </a:solidFill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Click icon to insert screenshot or picture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435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DF39A847-F89E-4429-9FDA-28CEE51AC70A}" type="datetime1">
              <a:rPr lang="en-US" smtClean="0"/>
              <a:t>4/18/2025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37300" y="6356350"/>
            <a:ext cx="5067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NGS &amp; CGS Binational Geospatial Software Developers Summit, 23-24 April 2025, Esri Presentation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12296" y="6356350"/>
            <a:ext cx="463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F847EE6-F7C9-3041-A28D-502F5689C8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168891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word">
    <p:bg>
      <p:bgPr>
        <a:solidFill>
          <a:srgbClr val="E0EF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912306" y="1990427"/>
            <a:ext cx="10367433" cy="1477328"/>
          </a:xfrm>
        </p:spPr>
        <p:txBody>
          <a:bodyPr anchor="b"/>
          <a:lstStyle>
            <a:lvl1pPr>
              <a:spcAft>
                <a:spcPts val="0"/>
              </a:spcAft>
              <a:defRPr sz="96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Big word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912306" y="3467761"/>
            <a:ext cx="10367433" cy="61555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lang="en-US" sz="4000" b="0" baseline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>
              <a:spcBef>
                <a:spcPct val="0"/>
              </a:spcBef>
              <a:buNone/>
            </a:pPr>
            <a:r>
              <a:rPr lang="en-US"/>
              <a:t>Smaller word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435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D7BA28E8-3B94-43CE-88BB-C685AF35C259}" type="datetime1">
              <a:rPr lang="en-US" smtClean="0"/>
              <a:t>4/18/2025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37300" y="6356350"/>
            <a:ext cx="5067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NGS &amp; CGS Binational Geospatial Software Developers Summit, 23-24 April 2025, Esri Presentation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12296" y="6356350"/>
            <a:ext cx="463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F847EE6-F7C9-3041-A28D-502F5689C8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678583"/>
      </p:ext>
    </p:extLst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">
    <p:bg>
      <p:bgPr>
        <a:solidFill>
          <a:srgbClr val="E0EF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912284" y="2625445"/>
            <a:ext cx="7315200" cy="461665"/>
          </a:xfrm>
        </p:spPr>
        <p:txBody>
          <a:bodyPr anchor="b"/>
          <a:lstStyle>
            <a:lvl1pPr>
              <a:spcAft>
                <a:spcPts val="0"/>
              </a:spcAft>
              <a:defRPr sz="3000" b="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“Quote”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912284" y="3683197"/>
            <a:ext cx="7315200" cy="40011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>
            <a:lvl1pPr marL="0" indent="0" algn="r">
              <a:spcAft>
                <a:spcPts val="0"/>
              </a:spcAft>
              <a:buFontTx/>
              <a:buNone/>
              <a:defRPr lang="en-US" sz="2600" b="0" baseline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>
              <a:spcBef>
                <a:spcPct val="0"/>
              </a:spcBef>
            </a:pPr>
            <a:r>
              <a:rPr lang="en-US"/>
              <a:t>Name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435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BD5A102-661E-440E-8042-B4D9D786CE5A}" type="datetime1">
              <a:rPr lang="en-US" smtClean="0"/>
              <a:t>4/18/2025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37300" y="6356350"/>
            <a:ext cx="5067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NGS &amp; CGS Binational Geospatial Software Developers Summit, 23-24 April 2025, Esri Presentation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12296" y="6356350"/>
            <a:ext cx="463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F847EE6-F7C9-3041-A28D-502F5689C8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574412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sri">
    <p:bg>
      <p:bgPr>
        <a:solidFill>
          <a:srgbClr val="E0EF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arge Esri logo with The Science of Where tagline">
            <a:extLst>
              <a:ext uri="{FF2B5EF4-FFF2-40B4-BE49-F238E27FC236}">
                <a16:creationId xmlns:a16="http://schemas.microsoft.com/office/drawing/2014/main" id="{F611C887-63BA-5D42-94ED-4FACE8EF4E8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63240" y="2487168"/>
            <a:ext cx="6062696" cy="1874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194781"/>
      </p:ext>
    </p:extLst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8763D-04A4-3537-77FA-E61159044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E4A43C-1315-52A8-3CA0-55EB0DB7F4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9236FD-62BB-B007-B5D8-A15921058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D8E91-D3C2-4CB4-8C8E-6036C93CF862}" type="datetime1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9D192C-036C-B662-752F-0C253B574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NGS &amp; CGS Binational Geospatial Software Developers Summit, 23-24 April 2025, Esri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89C464-69C8-1FDD-169F-537B6773E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A8DAE-28C8-4B4F-B312-84C6E139D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949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9296" cy="461665"/>
          </a:xfrm>
        </p:spPr>
        <p:txBody>
          <a:bodyPr anchor="b"/>
          <a:lstStyle>
            <a:lvl1pPr>
              <a:defRPr sz="3000"/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6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914400" y="2057400"/>
            <a:ext cx="10369296" cy="3429000"/>
          </a:xfrm>
          <a:prstGeom prst="rect">
            <a:avLst/>
          </a:prstGeom>
        </p:spPr>
        <p:txBody>
          <a:bodyPr/>
          <a:lstStyle>
            <a:lvl2pPr>
              <a:defRPr sz="1800"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435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304CC89A-9B8A-45CB-9ED0-08B1C87771DA}" type="datetime1">
              <a:rPr lang="en-US" smtClean="0"/>
              <a:t>4/18/2025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37300" y="6356350"/>
            <a:ext cx="5067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NGS &amp; CGS Binational Geospatial Software Developers Summit, 23-24 April 2025, Esri Presentation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12296" y="6356350"/>
            <a:ext cx="463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F847EE6-F7C9-3041-A28D-502F5689C8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289873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9296" cy="461665"/>
          </a:xfrm>
        </p:spPr>
        <p:txBody>
          <a:bodyPr/>
          <a:lstStyle>
            <a:lvl1pPr>
              <a:defRPr lang="en-US" sz="3000" b="0" kern="1200" spc="0" dirty="0" smtClean="0">
                <a:solidFill>
                  <a:schemeClr val="tx1"/>
                </a:solidFill>
                <a:latin typeface="+mj-lt"/>
                <a:ea typeface="+mj-ea"/>
                <a:cs typeface="Arial"/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1399032"/>
            <a:ext cx="10369296" cy="276999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>
                    <a:lumMod val="75000"/>
                  </a:schemeClr>
                </a:solidFill>
              </a:defRPr>
            </a:lvl1pPr>
            <a:lvl2pPr marL="0" indent="0">
              <a:buNone/>
              <a:defRPr sz="1400"/>
            </a:lvl2pPr>
            <a:lvl3pPr marL="0" indent="0">
              <a:buNone/>
              <a:defRPr sz="1400"/>
            </a:lvl3pPr>
            <a:lvl4pPr marL="0" indent="0">
              <a:buNone/>
              <a:defRPr sz="1400"/>
            </a:lvl4pPr>
            <a:lvl5pPr marL="0" indent="0">
              <a:buNone/>
              <a:defRPr sz="1400"/>
            </a:lvl5pPr>
          </a:lstStyle>
          <a:p>
            <a:pPr lvl="0"/>
            <a:r>
              <a:rPr lang="en-US"/>
              <a:t>Click to edit subtitle (optional)</a:t>
            </a:r>
          </a:p>
        </p:txBody>
      </p:sp>
      <p:sp>
        <p:nvSpPr>
          <p:cNvPr id="7" name="Content Placeholder 10"/>
          <p:cNvSpPr>
            <a:spLocks noGrp="1"/>
          </p:cNvSpPr>
          <p:nvPr>
            <p:ph sz="quarter" idx="12" hasCustomPrompt="1"/>
          </p:nvPr>
        </p:nvSpPr>
        <p:spPr>
          <a:xfrm>
            <a:off x="914400" y="2057400"/>
            <a:ext cx="10369296" cy="3427413"/>
          </a:xfrm>
          <a:prstGeom prst="rect">
            <a:avLst/>
          </a:prstGeom>
        </p:spPr>
        <p:txBody>
          <a:bodyPr/>
          <a:lstStyle>
            <a:lvl2pPr>
              <a:defRPr sz="1800"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435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F1146E83-8306-45C3-BD53-1FCCBC27FAC1}" type="datetime1">
              <a:rPr lang="en-US" smtClean="0"/>
              <a:t>4/18/2025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37300" y="6356350"/>
            <a:ext cx="5067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NGS &amp; CGS Binational Geospatial Software Developers Summit, 23-24 April 2025, Esri Presentation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12296" y="6356350"/>
            <a:ext cx="463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F847EE6-F7C9-3041-A28D-502F5689C8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714023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and Tagl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9296" cy="461665"/>
          </a:xfrm>
          <a:noFill/>
        </p:spPr>
        <p:txBody>
          <a:bodyPr vert="horz" wrap="square" lIns="0" tIns="0" rIns="0" bIns="0" rtlCol="0" anchor="b">
            <a:spAutoFit/>
          </a:bodyPr>
          <a:lstStyle>
            <a:lvl1pPr>
              <a:defRPr lang="en-US" sz="3000" dirty="0"/>
            </a:lvl1pPr>
          </a:lstStyle>
          <a:p>
            <a:pPr lvl="0"/>
            <a:r>
              <a:rPr lang="en-US"/>
              <a:t>Click to edit title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914400" y="2057400"/>
            <a:ext cx="10369296" cy="34290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2000"/>
            </a:lvl1pPr>
            <a:lvl2pPr>
              <a:lnSpc>
                <a:spcPct val="100000"/>
              </a:lnSpc>
              <a:defRPr sz="1800">
                <a:solidFill>
                  <a:schemeClr val="tx2">
                    <a:lumMod val="75000"/>
                  </a:schemeClr>
                </a:solidFill>
              </a:defRPr>
            </a:lvl2pPr>
            <a:lvl3pPr>
              <a:lnSpc>
                <a:spcPct val="100000"/>
              </a:lnSpc>
              <a:defRPr sz="1600"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 sz="1400"/>
            </a:lvl4pPr>
            <a:lvl5pPr>
              <a:lnSpc>
                <a:spcPts val="1800"/>
              </a:lnSpc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687266" y="6177085"/>
            <a:ext cx="10826495" cy="215444"/>
          </a:xfrm>
          <a:prstGeom prst="rect">
            <a:avLst/>
          </a:prstGeom>
        </p:spPr>
        <p:txBody>
          <a:bodyPr anchor="b">
            <a:spAutoFit/>
          </a:bodyPr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65000"/>
                </a:schemeClr>
              </a:buClr>
              <a:buSzPts val="1100"/>
              <a:buFont typeface="Arial"/>
              <a:buNone/>
              <a:tabLst/>
              <a:defRPr lang="en-US" sz="1400" b="0" i="1" kern="1200" baseline="0" dirty="0" smtClean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Arial"/>
              </a:defRPr>
            </a:lvl1pPr>
          </a:lstStyle>
          <a:p>
            <a:pPr lvl="0"/>
            <a:r>
              <a:rPr lang="en-US"/>
              <a:t>Click to edit tagline (optional)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>
          <a:xfrm>
            <a:off x="457200" y="6356350"/>
            <a:ext cx="1435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3BD07-C4D4-485D-9F13-82EC6562635D}" type="datetime1">
              <a:rPr lang="en-US" smtClean="0"/>
              <a:t>4/18/2025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37300" y="6356350"/>
            <a:ext cx="5067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NGS &amp; CGS Binational Geospatial Software Developers Summit, 23-24 April 2025, Esri Presentation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12296" y="6356350"/>
            <a:ext cx="463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47EE6-F7C9-3041-A28D-502F5689C8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851893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, Content and Tagl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28270" y="469900"/>
            <a:ext cx="1218883" cy="914400"/>
          </a:xfrm>
          <a:prstGeom prst="rect">
            <a:avLst/>
          </a:prstGeom>
          <a:noFill/>
          <a:effectLst/>
        </p:spPr>
        <p:txBody>
          <a:bodyPr wrap="none" lIns="0" tIns="0" rIns="0" bIns="0" rtlCol="0">
            <a:noAutofit/>
          </a:bodyPr>
          <a:lstStyle/>
          <a:p>
            <a:pPr algn="l" eaLnBrk="0" hangingPunct="0">
              <a:lnSpc>
                <a:spcPts val="1800"/>
              </a:lnSpc>
            </a:pPr>
            <a:endParaRPr lang="en-US" sz="1400" b="1"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28270" y="469900"/>
            <a:ext cx="1218883" cy="914400"/>
          </a:xfrm>
          <a:prstGeom prst="rect">
            <a:avLst/>
          </a:prstGeom>
          <a:noFill/>
          <a:effectLst/>
        </p:spPr>
        <p:txBody>
          <a:bodyPr wrap="none" lIns="0" tIns="0" rIns="0" bIns="0" rtlCol="0">
            <a:noAutofit/>
          </a:bodyPr>
          <a:lstStyle/>
          <a:p>
            <a:pPr algn="l" eaLnBrk="0" hangingPunct="0">
              <a:lnSpc>
                <a:spcPts val="1800"/>
              </a:lnSpc>
            </a:pPr>
            <a:endParaRPr lang="en-US" sz="1400" b="1">
              <a:ea typeface="+mn-ea"/>
              <a:cs typeface="+mn-cs"/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9296" cy="461665"/>
          </a:xfrm>
        </p:spPr>
        <p:txBody>
          <a:bodyPr anchor="b"/>
          <a:lstStyle>
            <a:lvl1pPr>
              <a:defRPr sz="3000"/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16" name="Content Placeholder 21"/>
          <p:cNvSpPr>
            <a:spLocks noGrp="1"/>
          </p:cNvSpPr>
          <p:nvPr>
            <p:ph sz="quarter" idx="18" hasCustomPrompt="1"/>
          </p:nvPr>
        </p:nvSpPr>
        <p:spPr>
          <a:xfrm>
            <a:off x="914400" y="2057400"/>
            <a:ext cx="10369296" cy="3429000"/>
          </a:xfrm>
          <a:prstGeom prst="rect">
            <a:avLst/>
          </a:prstGeom>
        </p:spPr>
        <p:txBody>
          <a:bodyPr/>
          <a:lstStyle>
            <a:lvl2pPr>
              <a:defRPr sz="1800"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 hasCustomPrompt="1"/>
          </p:nvPr>
        </p:nvSpPr>
        <p:spPr>
          <a:xfrm>
            <a:off x="914400" y="1399032"/>
            <a:ext cx="10369296" cy="27699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 lang="en-US" sz="1800" b="0" kern="1200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Arial"/>
              </a:defRPr>
            </a:lvl1pPr>
            <a:lvl2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2400" b="1" kern="1200" dirty="0" smtClean="0">
                <a:solidFill>
                  <a:schemeClr val="tx1"/>
                </a:solidFill>
                <a:latin typeface="+mj-lt"/>
                <a:ea typeface="+mj-ea"/>
                <a:cs typeface="Arial"/>
              </a:defRPr>
            </a:lvl2pPr>
            <a:lvl3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2400" b="1" kern="1200" dirty="0" smtClean="0">
                <a:solidFill>
                  <a:schemeClr val="tx1"/>
                </a:solidFill>
                <a:latin typeface="+mj-lt"/>
                <a:ea typeface="+mj-ea"/>
                <a:cs typeface="Arial"/>
              </a:defRPr>
            </a:lvl3pPr>
            <a:lvl4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2400" b="1" kern="1200" dirty="0" smtClean="0">
                <a:solidFill>
                  <a:schemeClr val="tx1"/>
                </a:solidFill>
                <a:latin typeface="+mj-lt"/>
                <a:ea typeface="+mj-ea"/>
                <a:cs typeface="Arial"/>
              </a:defRPr>
            </a:lvl4pPr>
            <a:lvl5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2400" b="1" kern="1200" dirty="0" smtClean="0">
                <a:solidFill>
                  <a:schemeClr val="tx1"/>
                </a:solidFill>
                <a:latin typeface="+mj-lt"/>
                <a:ea typeface="+mj-ea"/>
                <a:cs typeface="Arial"/>
              </a:defRPr>
            </a:lvl5pPr>
          </a:lstStyle>
          <a:p>
            <a:pPr lvl="0"/>
            <a:r>
              <a:rPr lang="en-US"/>
              <a:t>Click to edit subtitle (optional)</a:t>
            </a:r>
          </a:p>
        </p:txBody>
      </p:sp>
      <p:sp>
        <p:nvSpPr>
          <p:cNvPr id="18" name="Text Placeholder 25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0" y="6185356"/>
            <a:ext cx="10826496" cy="215444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1400" b="0" i="1" baseline="0">
                <a:solidFill>
                  <a:schemeClr val="tx2">
                    <a:lumMod val="75000"/>
                  </a:schemeClr>
                </a:solidFill>
              </a:defRPr>
            </a:lvl1pPr>
            <a:lvl2pPr marL="0" indent="0" algn="r">
              <a:buNone/>
              <a:defRPr sz="1600"/>
            </a:lvl2pPr>
            <a:lvl3pPr marL="0" indent="0" algn="r">
              <a:buNone/>
              <a:defRPr sz="1600"/>
            </a:lvl3pPr>
            <a:lvl4pPr marL="0" indent="0" algn="r">
              <a:buNone/>
              <a:defRPr sz="1600"/>
            </a:lvl4pPr>
            <a:lvl5pPr marL="0" indent="0" algn="r">
              <a:buNone/>
              <a:defRPr sz="1600"/>
            </a:lvl5pPr>
          </a:lstStyle>
          <a:p>
            <a:pPr lvl="0"/>
            <a:r>
              <a:rPr lang="en-US"/>
              <a:t>Click to edit tagline (optional)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6128270" y="469900"/>
            <a:ext cx="1218883" cy="914400"/>
          </a:xfrm>
          <a:prstGeom prst="rect">
            <a:avLst/>
          </a:prstGeom>
          <a:noFill/>
          <a:effectLst/>
        </p:spPr>
        <p:txBody>
          <a:bodyPr wrap="none" lIns="0" tIns="0" rIns="0" bIns="0" rtlCol="0">
            <a:noAutofit/>
          </a:bodyPr>
          <a:lstStyle/>
          <a:p>
            <a:pPr algn="l" eaLnBrk="0" hangingPunct="0">
              <a:lnSpc>
                <a:spcPts val="1800"/>
              </a:lnSpc>
            </a:pPr>
            <a:endParaRPr lang="en-US" sz="1400" b="1">
              <a:ea typeface="+mn-ea"/>
              <a:cs typeface="+mn-cs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435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4112C232-93EF-4C85-9D38-3BF95E9151CA}" type="datetime1">
              <a:rPr lang="en-US" smtClean="0"/>
              <a:t>4/18/2025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37300" y="6356350"/>
            <a:ext cx="5067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NGS &amp; CGS Binational Geospatial Software Developers Summit, 23-24 April 2025, Esri Presentation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12296" y="6356350"/>
            <a:ext cx="463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F847EE6-F7C9-3041-A28D-502F5689C8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022297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9296" cy="461665"/>
          </a:xfrm>
        </p:spPr>
        <p:txBody>
          <a:bodyPr anchor="b"/>
          <a:lstStyle>
            <a:lvl1pPr>
              <a:defRPr sz="3000"/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435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6B0C0C2-E555-4E72-9F9C-4540ED7CEC8C}" type="datetime1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37300" y="6356350"/>
            <a:ext cx="5067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NGS &amp; CGS Binational Geospatial Software Developers Summit, 23-24 April 2025, Esri Presentation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12296" y="6356350"/>
            <a:ext cx="463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F847EE6-F7C9-3041-A28D-502F5689C8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013794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without Graphic (center justifi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9296" cy="461665"/>
          </a:xfrm>
        </p:spPr>
        <p:txBody>
          <a:bodyPr anchor="b"/>
          <a:lstStyle>
            <a:lvl1pPr algn="ctr">
              <a:defRPr sz="3000"/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435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29DC1481-9DB8-4256-8848-6C4F8CA084D7}" type="datetime1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37300" y="6356350"/>
            <a:ext cx="5067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NGS &amp; CGS Binational Geospatial Software Developers Summit, 23-24 April 2025, Esri Presentation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12296" y="6356350"/>
            <a:ext cx="463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F847EE6-F7C9-3041-A28D-502F5689C8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2280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435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EC569A78-CD2C-470C-9F27-FF115D33FF12}" type="datetime1">
              <a:rPr lang="en-US" smtClean="0"/>
              <a:t>4/18/2025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37300" y="6356350"/>
            <a:ext cx="5067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NGS &amp; CGS Binational Geospatial Software Developers Summit, 23-24 April 2025, Esri Presentation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12296" y="6356350"/>
            <a:ext cx="463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F847EE6-F7C9-3041-A28D-502F5689C8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51103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Pr>
        <a:solidFill>
          <a:srgbClr val="E0EF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14162" y="3511296"/>
            <a:ext cx="8220456" cy="338554"/>
          </a:xfrm>
          <a:prstGeom prst="rect">
            <a:avLst/>
          </a:prstGeom>
          <a:noFill/>
        </p:spPr>
        <p:txBody>
          <a:bodyPr anchor="t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200" b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Speaker(s)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161" y="2734056"/>
            <a:ext cx="8686800" cy="738664"/>
          </a:xfrm>
        </p:spPr>
        <p:txBody>
          <a:bodyPr wrap="square" anchor="b">
            <a:sp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en-US" sz="4800" b="0" i="0" kern="1200" cap="none" baseline="0">
                <a:solidFill>
                  <a:schemeClr val="tx1"/>
                </a:solidFill>
                <a:effectLst/>
                <a:latin typeface="+mj-lt"/>
                <a:ea typeface="+mj-ea"/>
                <a:cs typeface="Arial"/>
              </a:defRPr>
            </a:lvl1pPr>
          </a:lstStyle>
          <a:p>
            <a:r>
              <a:rPr kumimoji="0" lang="en-US"/>
              <a:t>Click to edit section title</a:t>
            </a:r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435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6F6F6F"/>
                </a:solidFill>
              </a:defRPr>
            </a:lvl1pPr>
          </a:lstStyle>
          <a:p>
            <a:fld id="{FAA1F970-597F-468D-A700-CFECB77B70D0}" type="datetime1">
              <a:rPr lang="en-US" smtClean="0"/>
              <a:t>4/18/2025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37300" y="6356350"/>
            <a:ext cx="5067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6F6F6F"/>
                </a:solidFill>
              </a:defRPr>
            </a:lvl1pPr>
          </a:lstStyle>
          <a:p>
            <a:r>
              <a:rPr lang="en-US"/>
              <a:t>NGS &amp; CGS Binational Geospatial Software Developers Summit, 23-24 April 2025, Esri Presentation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12296" y="6356350"/>
            <a:ext cx="463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6F6F6F"/>
                </a:solidFill>
              </a:defRPr>
            </a:lvl1pPr>
          </a:lstStyle>
          <a:p>
            <a:fld id="{0F847EE6-F7C9-3041-A28D-502F5689C8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923622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914400" y="914400"/>
            <a:ext cx="10369296" cy="461665"/>
          </a:xfrm>
          <a:prstGeom prst="rect">
            <a:avLst/>
          </a:prstGeom>
          <a:noFill/>
        </p:spPr>
        <p:txBody>
          <a:bodyPr vert="horz" wrap="square" lIns="0" tIns="0" rIns="0" bIns="0" rtlCol="0" anchor="b">
            <a:spAutoFit/>
          </a:bodyPr>
          <a:lstStyle/>
          <a:p>
            <a:r>
              <a:rPr lang="en-US"/>
              <a:t>Click to edit title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435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47C24D25-B448-4057-B874-F231DED5CA5C}" type="datetime1">
              <a:rPr lang="en-US" smtClean="0"/>
              <a:t>4/18/2025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37300" y="6356350"/>
            <a:ext cx="5067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NGS &amp; CGS Binational Geospatial Software Developers Summit, 23-24 April 2025, Esri Presentation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12296" y="6356350"/>
            <a:ext cx="463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F847EE6-F7C9-3041-A28D-502F5689C8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63982104-0C26-51A0-5FCB-4776E81263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4400" y="2057400"/>
            <a:ext cx="10361957" cy="3429000"/>
          </a:xfrm>
          <a:prstGeom prst="rect">
            <a:avLst/>
          </a:prstGeom>
          <a:noFill/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022729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546" r:id="rId1"/>
    <p:sldLayoutId id="2147486547" r:id="rId2"/>
    <p:sldLayoutId id="2147486548" r:id="rId3"/>
    <p:sldLayoutId id="2147486549" r:id="rId4"/>
    <p:sldLayoutId id="2147486550" r:id="rId5"/>
    <p:sldLayoutId id="2147486551" r:id="rId6"/>
    <p:sldLayoutId id="2147486552" r:id="rId7"/>
    <p:sldLayoutId id="2147486553" r:id="rId8"/>
    <p:sldLayoutId id="2147486567" r:id="rId9"/>
    <p:sldLayoutId id="2147486555" r:id="rId10"/>
    <p:sldLayoutId id="2147486569" r:id="rId11"/>
    <p:sldLayoutId id="2147486570" r:id="rId12"/>
    <p:sldLayoutId id="2147486568" r:id="rId13"/>
    <p:sldLayoutId id="2147486571" r:id="rId14"/>
  </p:sldLayoutIdLst>
  <p:transition spd="med">
    <p:fade/>
  </p:transition>
  <p:hf hd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3000" b="0" kern="1200">
          <a:solidFill>
            <a:schemeClr val="tx1"/>
          </a:solidFill>
          <a:latin typeface="+mj-lt"/>
          <a:ea typeface="+mj-ea"/>
          <a:cs typeface="Arial"/>
        </a:defRPr>
      </a:lvl1pPr>
    </p:titleStyle>
    <p:bodyStyle>
      <a:lvl1pPr marL="109728" indent="-109728" algn="l" defTabSz="457200" rtl="0" eaLnBrk="1" latinLnBrk="0" hangingPunct="1">
        <a:lnSpc>
          <a:spcPct val="100000"/>
        </a:lnSpc>
        <a:spcBef>
          <a:spcPts val="300"/>
        </a:spcBef>
        <a:spcAft>
          <a:spcPts val="600"/>
        </a:spcAft>
        <a:buClr>
          <a:srgbClr val="4682AA"/>
        </a:buClr>
        <a:buSzPct val="80000"/>
        <a:buFont typeface="Arial"/>
        <a:buChar char="•"/>
        <a:defRPr sz="2000" b="0" kern="1200">
          <a:solidFill>
            <a:schemeClr val="tx1"/>
          </a:solidFill>
          <a:latin typeface="+mn-lt"/>
          <a:ea typeface="+mn-ea"/>
          <a:cs typeface="Arial"/>
        </a:defRPr>
      </a:lvl1pPr>
      <a:lvl2pPr marL="402336" indent="-118872" algn="l" defTabSz="4572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4682AA"/>
        </a:buClr>
        <a:buSzPct val="80000"/>
        <a:buFont typeface="Lucida Grande"/>
        <a:buChar char="-"/>
        <a:tabLst>
          <a:tab pos="1706563" algn="l"/>
        </a:tabLst>
        <a:defRPr sz="1800" b="0" kern="1200">
          <a:solidFill>
            <a:schemeClr val="tx2">
              <a:lumMod val="75000"/>
            </a:schemeClr>
          </a:solidFill>
          <a:latin typeface="+mn-lt"/>
          <a:ea typeface="+mn-ea"/>
          <a:cs typeface="Arial"/>
        </a:defRPr>
      </a:lvl2pPr>
      <a:lvl3pPr marL="740664" indent="-118872" algn="l" defTabSz="4572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4682AA"/>
        </a:buClr>
        <a:buSzPct val="80000"/>
        <a:buFont typeface="Lucida Grande"/>
        <a:buChar char="-"/>
        <a:tabLst>
          <a:tab pos="1706563" algn="l"/>
        </a:tabLst>
        <a:defRPr sz="1600" b="0" kern="1200">
          <a:solidFill>
            <a:schemeClr val="tx2">
              <a:lumMod val="75000"/>
            </a:schemeClr>
          </a:solidFill>
          <a:latin typeface="+mn-lt"/>
          <a:ea typeface="+mn-ea"/>
          <a:cs typeface="Arial"/>
        </a:defRPr>
      </a:lvl3pPr>
      <a:lvl4pPr marL="1042416" indent="0" algn="l" defTabSz="457200" rtl="0" eaLnBrk="1" latinLnBrk="0" hangingPunct="1">
        <a:lnSpc>
          <a:spcPts val="1800"/>
        </a:lnSpc>
        <a:spcBef>
          <a:spcPts val="0"/>
        </a:spcBef>
        <a:spcAft>
          <a:spcPts val="600"/>
        </a:spcAft>
        <a:buClr>
          <a:schemeClr val="accent4">
            <a:lumMod val="60000"/>
            <a:lumOff val="40000"/>
          </a:schemeClr>
        </a:buClr>
        <a:buSzPct val="80000"/>
        <a:buFont typeface="Lucida Grande"/>
        <a:buNone/>
        <a:defRPr sz="1400" b="0" kern="1200">
          <a:solidFill>
            <a:schemeClr val="tx1"/>
          </a:solidFill>
          <a:latin typeface="+mn-lt"/>
          <a:ea typeface="+mn-ea"/>
          <a:cs typeface="Arial"/>
        </a:defRPr>
      </a:lvl4pPr>
      <a:lvl5pPr marL="1546225" indent="-176213" algn="l" defTabSz="457200" rtl="0" eaLnBrk="1" latinLnBrk="0" hangingPunct="1">
        <a:lnSpc>
          <a:spcPts val="1900"/>
        </a:lnSpc>
        <a:spcBef>
          <a:spcPts val="0"/>
        </a:spcBef>
        <a:spcAft>
          <a:spcPts val="600"/>
        </a:spcAft>
        <a:buClr>
          <a:schemeClr val="accent4">
            <a:lumMod val="60000"/>
            <a:lumOff val="40000"/>
          </a:schemeClr>
        </a:buClr>
        <a:buSzPct val="80000"/>
        <a:buFont typeface="Lucida Grande"/>
        <a:buChar char="-"/>
        <a:defRPr lang="en-US" sz="1400" b="0" kern="1200" dirty="0">
          <a:solidFill>
            <a:schemeClr val="tx1"/>
          </a:solidFill>
          <a:latin typeface="+mn-lt"/>
          <a:ea typeface="+mn-ea"/>
          <a:cs typeface="Arial"/>
        </a:defRPr>
      </a:lvl5pPr>
      <a:lvl6pPr marL="1773238" indent="-177800" algn="l" defTabSz="401638" rtl="0" eaLnBrk="1" latinLnBrk="0" hangingPunct="1">
        <a:lnSpc>
          <a:spcPts val="1700"/>
        </a:lnSpc>
        <a:spcBef>
          <a:spcPts val="300"/>
        </a:spcBef>
        <a:spcAft>
          <a:spcPts val="300"/>
        </a:spcAft>
        <a:buSzPct val="80000"/>
        <a:buFont typeface="Lucida Grande"/>
        <a:buChar char="-"/>
        <a:tabLst>
          <a:tab pos="1484313" algn="l"/>
        </a:tabLst>
        <a:defRPr sz="1400" b="0" kern="1200">
          <a:solidFill>
            <a:schemeClr val="tx1"/>
          </a:solidFill>
          <a:latin typeface="Arial"/>
          <a:ea typeface="+mn-ea"/>
          <a:cs typeface="Arial"/>
        </a:defRPr>
      </a:lvl6pPr>
      <a:lvl7pPr marL="2062163" indent="-176213" algn="l" defTabSz="457200" rtl="0" eaLnBrk="1" latinLnBrk="0" hangingPunct="1">
        <a:lnSpc>
          <a:spcPts val="1700"/>
        </a:lnSpc>
        <a:spcBef>
          <a:spcPts val="300"/>
        </a:spcBef>
        <a:spcAft>
          <a:spcPts val="300"/>
        </a:spcAft>
        <a:buSzPct val="80000"/>
        <a:buFont typeface="Lucida Grande"/>
        <a:buChar char="-"/>
        <a:defRPr sz="1400" b="0" kern="1200">
          <a:solidFill>
            <a:schemeClr val="tx1"/>
          </a:solidFill>
          <a:latin typeface="Arial"/>
          <a:ea typeface="+mn-ea"/>
          <a:cs typeface="Arial"/>
        </a:defRPr>
      </a:lvl7pPr>
      <a:lvl8pPr marL="2286000" indent="-173038" algn="l" defTabSz="457200" rtl="0" eaLnBrk="1" latinLnBrk="0" hangingPunct="1">
        <a:lnSpc>
          <a:spcPts val="1700"/>
        </a:lnSpc>
        <a:spcBef>
          <a:spcPts val="300"/>
        </a:spcBef>
        <a:spcAft>
          <a:spcPts val="300"/>
        </a:spcAft>
        <a:buSzPct val="80000"/>
        <a:buFont typeface="Lucida Grande"/>
        <a:buChar char="-"/>
        <a:defRPr sz="1400" b="1" kern="1200">
          <a:solidFill>
            <a:schemeClr val="tx1"/>
          </a:solidFill>
          <a:latin typeface="Arial"/>
          <a:ea typeface="+mn-ea"/>
          <a:cs typeface="Arial"/>
        </a:defRPr>
      </a:lvl8pPr>
      <a:lvl9pPr marL="2452688" indent="-163513" algn="l" defTabSz="457200" rtl="0" eaLnBrk="1" latinLnBrk="0" hangingPunct="1">
        <a:lnSpc>
          <a:spcPts val="1700"/>
        </a:lnSpc>
        <a:spcBef>
          <a:spcPts val="300"/>
        </a:spcBef>
        <a:spcAft>
          <a:spcPts val="300"/>
        </a:spcAft>
        <a:buSzPct val="80000"/>
        <a:buFont typeface="Lucida Grande"/>
        <a:buChar char="-"/>
        <a:defRPr sz="1400" b="1" kern="1200">
          <a:solidFill>
            <a:schemeClr val="tx1"/>
          </a:solidFill>
          <a:latin typeface="Arial"/>
          <a:ea typeface="+mn-ea"/>
          <a:cs typeface="Arial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ri.com/arcgis-blog/products/arcgis-pro/data-management/prepare-your-data-for-the-nsrs-2022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registration.esri.com/flow/esri/25fedgis/fedgis-2025-ps/page/proceedings/session/1730232984656001zUCp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DB868-D57D-2B4A-A09A-664349B1FE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2636" y="2772749"/>
            <a:ext cx="8523553" cy="914400"/>
          </a:xfrm>
        </p:spPr>
        <p:txBody>
          <a:bodyPr/>
          <a:lstStyle/>
          <a:p>
            <a:r>
              <a:rPr lang="en-US" dirty="0"/>
              <a:t>NSRS 2022 Preparation – Esri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080BFB-6817-5446-A534-4DEBC99F83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324" y="3809774"/>
            <a:ext cx="8532178" cy="107057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Kevin M. Kelly</a:t>
            </a:r>
          </a:p>
          <a:p>
            <a:r>
              <a:rPr lang="en-US" dirty="0"/>
              <a:t>Melita Kennedy</a:t>
            </a:r>
          </a:p>
        </p:txBody>
      </p:sp>
    </p:spTree>
    <p:extLst>
      <p:ext uri="{BB962C8B-B14F-4D97-AF65-F5344CB8AC3E}">
        <p14:creationId xmlns:p14="http://schemas.microsoft.com/office/powerpoint/2010/main" val="2091741546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79BA4B-11D6-0345-BDD0-13133C44E1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E5731-13F1-6ADB-67A7-CBD673D2C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883622"/>
            <a:ext cx="10369296" cy="492443"/>
          </a:xfrm>
        </p:spPr>
        <p:txBody>
          <a:bodyPr/>
          <a:lstStyle/>
          <a:p>
            <a:r>
              <a:rPr lang="en-US" sz="3200" dirty="0"/>
              <a:t>Dynamic datum implementation in Esri software?</a:t>
            </a:r>
            <a:endParaRPr lang="en-US" dirty="0"/>
          </a:p>
        </p:txBody>
      </p:sp>
      <p:sp>
        <p:nvSpPr>
          <p:cNvPr id="6" name="AutoShape 3" hidden="1">
            <a:extLst>
              <a:ext uri="{FF2B5EF4-FFF2-40B4-BE49-F238E27FC236}">
                <a16:creationId xmlns:a16="http://schemas.microsoft.com/office/drawing/2014/main" id="{90A9C877-CC63-2C8E-55D9-A344CA2ACBB0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914400" y="2058866"/>
            <a:ext cx="10079038" cy="356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F29E08DB-3A86-EC50-ECE6-3072DFE62D02}"/>
              </a:ext>
            </a:extLst>
          </p:cNvPr>
          <p:cNvGrpSpPr/>
          <p:nvPr/>
        </p:nvGrpSpPr>
        <p:grpSpPr>
          <a:xfrm>
            <a:off x="914400" y="2060454"/>
            <a:ext cx="10077451" cy="722312"/>
            <a:chOff x="914400" y="2060454"/>
            <a:chExt cx="10077451" cy="722312"/>
          </a:xfrm>
        </p:grpSpPr>
        <p:sp>
          <p:nvSpPr>
            <p:cNvPr id="11" name="Rectangle 7">
              <a:extLst>
                <a:ext uri="{FF2B5EF4-FFF2-40B4-BE49-F238E27FC236}">
                  <a16:creationId xmlns:a16="http://schemas.microsoft.com/office/drawing/2014/main" id="{7D3555F7-8B11-F99F-FC38-6E186C7EA6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5988" y="2770066"/>
              <a:ext cx="10075863" cy="12700"/>
            </a:xfrm>
            <a:prstGeom prst="rect">
              <a:avLst/>
            </a:prstGeom>
            <a:solidFill>
              <a:srgbClr val="00AB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Rectangle 19">
              <a:extLst>
                <a:ext uri="{FF2B5EF4-FFF2-40B4-BE49-F238E27FC236}">
                  <a16:creationId xmlns:a16="http://schemas.microsoft.com/office/drawing/2014/main" id="{CE809765-EEE2-8C2D-52D1-A01A766A7D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5988" y="2060454"/>
              <a:ext cx="10075863" cy="11113"/>
            </a:xfrm>
            <a:prstGeom prst="rect">
              <a:avLst/>
            </a:prstGeom>
            <a:solidFill>
              <a:srgbClr val="00AB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Pentagon 4">
              <a:extLst>
                <a:ext uri="{FF2B5EF4-FFF2-40B4-BE49-F238E27FC236}">
                  <a16:creationId xmlns:a16="http://schemas.microsoft.com/office/drawing/2014/main" id="{97DE3676-C9FF-F738-D974-E5F556FA1710}"/>
                </a:ext>
              </a:extLst>
            </p:cNvPr>
            <p:cNvSpPr/>
            <p:nvPr/>
          </p:nvSpPr>
          <p:spPr bwMode="auto">
            <a:xfrm>
              <a:off x="914400" y="2106469"/>
              <a:ext cx="2651071" cy="639913"/>
            </a:xfrm>
            <a:prstGeom prst="homePlate">
              <a:avLst/>
            </a:prstGeom>
            <a:gradFill flip="none" rotWithShape="1">
              <a:gsLst>
                <a:gs pos="0">
                  <a:srgbClr val="066ABC">
                    <a:lumMod val="79538"/>
                    <a:lumOff val="20462"/>
                    <a:alpha val="49621"/>
                  </a:srgbClr>
                </a:gs>
                <a:gs pos="65000">
                  <a:srgbClr val="008DDE">
                    <a:lumMod val="94866"/>
                  </a:srgbClr>
                </a:gs>
              </a:gsLst>
              <a:lin ang="0" scaled="1"/>
              <a:tileRect/>
            </a:gradFill>
            <a:ln w="25400"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7432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 b="1" dirty="0">
                  <a:solidFill>
                    <a:schemeClr val="bg1"/>
                  </a:solidFill>
                </a:rPr>
                <a:t>14-parameter</a:t>
              </a:r>
            </a:p>
          </p:txBody>
        </p:sp>
        <p:sp>
          <p:nvSpPr>
            <p:cNvPr id="33" name="Rectangle 23">
              <a:extLst>
                <a:ext uri="{FF2B5EF4-FFF2-40B4-BE49-F238E27FC236}">
                  <a16:creationId xmlns:a16="http://schemas.microsoft.com/office/drawing/2014/main" id="{AF68A9B4-36B7-56A7-B4AE-51DB613F1F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4125" y="2323368"/>
              <a:ext cx="6678945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914400"/>
              <a:r>
                <a:rPr lang="en-US" dirty="0">
                  <a:solidFill>
                    <a:srgbClr val="0070C0"/>
                  </a:solidFill>
                </a:rPr>
                <a:t>14-parameter time-dependent transformations implemented 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66604205-E237-844F-2820-080774DDB309}"/>
              </a:ext>
            </a:extLst>
          </p:cNvPr>
          <p:cNvGrpSpPr/>
          <p:nvPr/>
        </p:nvGrpSpPr>
        <p:grpSpPr>
          <a:xfrm>
            <a:off x="914399" y="2810648"/>
            <a:ext cx="10077452" cy="683319"/>
            <a:chOff x="914399" y="2810648"/>
            <a:chExt cx="10077452" cy="683319"/>
          </a:xfrm>
        </p:grpSpPr>
        <p:sp>
          <p:nvSpPr>
            <p:cNvPr id="18" name="Rectangle 8">
              <a:extLst>
                <a:ext uri="{FF2B5EF4-FFF2-40B4-BE49-F238E27FC236}">
                  <a16:creationId xmlns:a16="http://schemas.microsoft.com/office/drawing/2014/main" id="{A478A7D2-4B7E-2A7A-9979-82F0C0ED1B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5988" y="3482854"/>
              <a:ext cx="10075863" cy="11113"/>
            </a:xfrm>
            <a:prstGeom prst="rect">
              <a:avLst/>
            </a:prstGeom>
            <a:solidFill>
              <a:srgbClr val="00AB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Pentagon 3">
              <a:extLst>
                <a:ext uri="{FF2B5EF4-FFF2-40B4-BE49-F238E27FC236}">
                  <a16:creationId xmlns:a16="http://schemas.microsoft.com/office/drawing/2014/main" id="{6906150E-9A4C-956B-9750-219B6246CEC8}"/>
                </a:ext>
              </a:extLst>
            </p:cNvPr>
            <p:cNvSpPr/>
            <p:nvPr/>
          </p:nvSpPr>
          <p:spPr bwMode="auto">
            <a:xfrm>
              <a:off x="914399" y="2810648"/>
              <a:ext cx="2651071" cy="639913"/>
            </a:xfrm>
            <a:prstGeom prst="homePlate">
              <a:avLst/>
            </a:prstGeom>
            <a:gradFill flip="none" rotWithShape="1">
              <a:gsLst>
                <a:gs pos="0">
                  <a:srgbClr val="21578A">
                    <a:alpha val="50279"/>
                  </a:srgbClr>
                </a:gs>
                <a:gs pos="65000">
                  <a:srgbClr val="0C4884"/>
                </a:gs>
              </a:gsLst>
              <a:lin ang="0" scaled="1"/>
              <a:tileRect/>
            </a:gradFill>
            <a:ln w="12700" cap="flat" cmpd="sng" algn="ctr">
              <a:solidFill>
                <a:srgbClr val="C9DFFC">
                  <a:alpha val="40000"/>
                </a:srgbClr>
              </a:solidFill>
              <a:prstDash val="solid"/>
              <a:round/>
              <a:headEnd type="none" w="med" len="med"/>
              <a:tailEnd type="triangle" w="med" len="sm"/>
            </a:ln>
            <a:effectLst/>
          </p:spPr>
          <p:txBody>
            <a:bodyPr vert="horz" wrap="none" lIns="27432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defTabSz="914126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 b="1" kern="0" dirty="0">
                  <a:ln w="76200" cmpd="sng">
                    <a:noFill/>
                  </a:ln>
                  <a:solidFill>
                    <a:schemeClr val="bg1"/>
                  </a:solidFill>
                  <a:ea typeface="ＭＳ Ｐゴシック" pitchFamily="16" charset="-128"/>
                </a:rPr>
                <a:t>GGXF</a:t>
              </a:r>
            </a:p>
          </p:txBody>
        </p:sp>
        <p:sp>
          <p:nvSpPr>
            <p:cNvPr id="36" name="Rectangle 26">
              <a:extLst>
                <a:ext uri="{FF2B5EF4-FFF2-40B4-BE49-F238E27FC236}">
                  <a16:creationId xmlns:a16="http://schemas.microsoft.com/office/drawing/2014/main" id="{07468D07-E513-2B0D-C306-05F02C0F7B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4125" y="3038196"/>
              <a:ext cx="302647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dirty="0">
                  <a:solidFill>
                    <a:srgbClr val="0070C0"/>
                  </a:solidFill>
                </a:rPr>
                <a:t>Read capability of GGXF files</a:t>
              </a: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E4DD18EF-E8F6-C8E3-8556-A7CDB4139D9F}"/>
              </a:ext>
            </a:extLst>
          </p:cNvPr>
          <p:cNvGrpSpPr/>
          <p:nvPr/>
        </p:nvGrpSpPr>
        <p:grpSpPr>
          <a:xfrm>
            <a:off x="914398" y="3522640"/>
            <a:ext cx="10077453" cy="682526"/>
            <a:chOff x="914398" y="3522640"/>
            <a:chExt cx="10077453" cy="682526"/>
          </a:xfrm>
        </p:grpSpPr>
        <p:sp>
          <p:nvSpPr>
            <p:cNvPr id="21" name="Rectangle 11">
              <a:extLst>
                <a:ext uri="{FF2B5EF4-FFF2-40B4-BE49-F238E27FC236}">
                  <a16:creationId xmlns:a16="http://schemas.microsoft.com/office/drawing/2014/main" id="{3E727177-3210-D92E-15E0-7EEDAF3CA0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5988" y="4192466"/>
              <a:ext cx="10075863" cy="12700"/>
            </a:xfrm>
            <a:prstGeom prst="rect">
              <a:avLst/>
            </a:prstGeom>
            <a:solidFill>
              <a:srgbClr val="00AB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Pentagon 3">
              <a:extLst>
                <a:ext uri="{FF2B5EF4-FFF2-40B4-BE49-F238E27FC236}">
                  <a16:creationId xmlns:a16="http://schemas.microsoft.com/office/drawing/2014/main" id="{0116574C-2D25-C6DC-3BB9-DBC4164CAF7B}"/>
                </a:ext>
              </a:extLst>
            </p:cNvPr>
            <p:cNvSpPr/>
            <p:nvPr/>
          </p:nvSpPr>
          <p:spPr bwMode="auto">
            <a:xfrm>
              <a:off x="914398" y="3522640"/>
              <a:ext cx="2651071" cy="639913"/>
            </a:xfrm>
            <a:prstGeom prst="homePlate">
              <a:avLst/>
            </a:prstGeom>
            <a:gradFill flip="none" rotWithShape="1">
              <a:gsLst>
                <a:gs pos="0">
                  <a:schemeClr val="accent3">
                    <a:lumMod val="80000"/>
                    <a:lumOff val="20000"/>
                  </a:schemeClr>
                </a:gs>
                <a:gs pos="45000">
                  <a:schemeClr val="accent3">
                    <a:lumMod val="100000"/>
                  </a:schemeClr>
                </a:gs>
                <a:gs pos="99000">
                  <a:schemeClr val="accent3">
                    <a:lumMod val="69991"/>
                  </a:schemeClr>
                </a:gs>
              </a:gsLst>
              <a:lin ang="8100000" scaled="1"/>
              <a:tileRect/>
            </a:gradFill>
            <a:ln w="25400" cap="flat" cmpd="sng" algn="ctr">
              <a:solidFill>
                <a:schemeClr val="bg1">
                  <a:lumMod val="75000"/>
                  <a:alpha val="40000"/>
                </a:schemeClr>
              </a:solidFill>
              <a:prstDash val="solid"/>
              <a:round/>
              <a:headEnd type="none" w="med" len="med"/>
              <a:tailEnd type="triangle" w="med" len="sm"/>
            </a:ln>
            <a:effectLst/>
          </p:spPr>
          <p:txBody>
            <a:bodyPr vert="horz" wrap="none" lIns="274320" tIns="45708" rIns="91416" bIns="45708" numCol="1" rtlCol="0" anchor="ctr" anchorCtr="0" compatLnSpc="1">
              <a:prstTxWarp prst="textNoShape">
                <a:avLst/>
              </a:prstTxWarp>
            </a:bodyPr>
            <a:lstStyle/>
            <a:p>
              <a:pPr defTabSz="914126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 b="1" kern="0" dirty="0">
                  <a:ln w="76200" cmpd="sng">
                    <a:noFill/>
                  </a:ln>
                  <a:solidFill>
                    <a:schemeClr val="bg1"/>
                  </a:solidFill>
                  <a:ea typeface="ＭＳ Ｐゴシック" pitchFamily="16" charset="-128"/>
                </a:rPr>
                <a:t>Point motion operations</a:t>
              </a:r>
            </a:p>
          </p:txBody>
        </p:sp>
        <p:sp>
          <p:nvSpPr>
            <p:cNvPr id="38" name="Rectangle 28">
              <a:extLst>
                <a:ext uri="{FF2B5EF4-FFF2-40B4-BE49-F238E27FC236}">
                  <a16:creationId xmlns:a16="http://schemas.microsoft.com/office/drawing/2014/main" id="{86462339-9CB3-4396-8D87-B31C0ACF46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4125" y="3743308"/>
              <a:ext cx="4565352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914400"/>
              <a:r>
                <a:rPr lang="en-US" dirty="0">
                  <a:solidFill>
                    <a:srgbClr val="0070C0"/>
                  </a:solidFill>
                </a:rPr>
                <a:t>Point motion operations not yet implemented</a:t>
              </a:r>
            </a:p>
          </p:txBody>
        </p:sp>
      </p:grp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EF6401-07CE-895F-7F2D-08100213E5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4412" y="6356350"/>
            <a:ext cx="5310188" cy="365125"/>
          </a:xfrm>
        </p:spPr>
        <p:txBody>
          <a:bodyPr/>
          <a:lstStyle/>
          <a:p>
            <a:r>
              <a:rPr lang="en-US"/>
              <a:t>NGS &amp; CGS Binational Geospatial Software Developers Summit, 23-24 April 2025, Esri Presentation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244588-29E1-5BD5-3D77-9C3A706B4F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F847EE6-F7C9-3041-A28D-502F5689C8E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588933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2CABC8-815C-5FCF-897D-2141B34FE0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FB973-D627-70D8-2DD2-E66AA996A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883622"/>
            <a:ext cx="10369296" cy="492443"/>
          </a:xfrm>
        </p:spPr>
        <p:txBody>
          <a:bodyPr/>
          <a:lstStyle/>
          <a:p>
            <a:r>
              <a:rPr lang="en-US" sz="3200" dirty="0"/>
              <a:t>Authoritative information sources</a:t>
            </a:r>
            <a:endParaRPr lang="en-US" dirty="0"/>
          </a:p>
        </p:txBody>
      </p:sp>
      <p:sp>
        <p:nvSpPr>
          <p:cNvPr id="6" name="AutoShape 3" hidden="1">
            <a:extLst>
              <a:ext uri="{FF2B5EF4-FFF2-40B4-BE49-F238E27FC236}">
                <a16:creationId xmlns:a16="http://schemas.microsoft.com/office/drawing/2014/main" id="{6A30738A-626A-CCE2-B491-36930C0CA754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914400" y="2058866"/>
            <a:ext cx="10079038" cy="356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11842CC0-9C7F-C25B-DCF1-C4042829E408}"/>
              </a:ext>
            </a:extLst>
          </p:cNvPr>
          <p:cNvGrpSpPr/>
          <p:nvPr/>
        </p:nvGrpSpPr>
        <p:grpSpPr>
          <a:xfrm>
            <a:off x="2263366" y="2059786"/>
            <a:ext cx="4165772" cy="1896142"/>
            <a:chOff x="1729198" y="1525631"/>
            <a:chExt cx="4165772" cy="1896142"/>
          </a:xfrm>
        </p:grpSpPr>
        <p:sp>
          <p:nvSpPr>
            <p:cNvPr id="3" name="Rectangle 62">
              <a:extLst>
                <a:ext uri="{FF2B5EF4-FFF2-40B4-BE49-F238E27FC236}">
                  <a16:creationId xmlns:a16="http://schemas.microsoft.com/office/drawing/2014/main" id="{22733D0A-30D7-5022-4580-5B6B240048C1}"/>
                </a:ext>
              </a:extLst>
            </p:cNvPr>
            <p:cNvSpPr/>
            <p:nvPr/>
          </p:nvSpPr>
          <p:spPr bwMode="auto">
            <a:xfrm>
              <a:off x="1729198" y="1525631"/>
              <a:ext cx="2743200" cy="365760"/>
            </a:xfrm>
            <a:custGeom>
              <a:avLst/>
              <a:gdLst>
                <a:gd name="connsiteX0" fmla="*/ 0 w 2350157"/>
                <a:gd name="connsiteY0" fmla="*/ 0 h 1128728"/>
                <a:gd name="connsiteX1" fmla="*/ 2350157 w 2350157"/>
                <a:gd name="connsiteY1" fmla="*/ 0 h 1128728"/>
                <a:gd name="connsiteX2" fmla="*/ 2350157 w 2350157"/>
                <a:gd name="connsiteY2" fmla="*/ 1128728 h 1128728"/>
                <a:gd name="connsiteX3" fmla="*/ 0 w 2350157"/>
                <a:gd name="connsiteY3" fmla="*/ 1128728 h 1128728"/>
                <a:gd name="connsiteX4" fmla="*/ 0 w 2350157"/>
                <a:gd name="connsiteY4" fmla="*/ 0 h 1128728"/>
                <a:gd name="connsiteX0" fmla="*/ 0 w 2350157"/>
                <a:gd name="connsiteY0" fmla="*/ 4441 h 1133169"/>
                <a:gd name="connsiteX1" fmla="*/ 1861582 w 2350157"/>
                <a:gd name="connsiteY1" fmla="*/ 0 h 1133169"/>
                <a:gd name="connsiteX2" fmla="*/ 2350157 w 2350157"/>
                <a:gd name="connsiteY2" fmla="*/ 4441 h 1133169"/>
                <a:gd name="connsiteX3" fmla="*/ 2350157 w 2350157"/>
                <a:gd name="connsiteY3" fmla="*/ 1133169 h 1133169"/>
                <a:gd name="connsiteX4" fmla="*/ 0 w 2350157"/>
                <a:gd name="connsiteY4" fmla="*/ 1133169 h 1133169"/>
                <a:gd name="connsiteX5" fmla="*/ 0 w 2350157"/>
                <a:gd name="connsiteY5" fmla="*/ 4441 h 1133169"/>
                <a:gd name="connsiteX0" fmla="*/ 0 w 2350157"/>
                <a:gd name="connsiteY0" fmla="*/ 4441 h 1157288"/>
                <a:gd name="connsiteX1" fmla="*/ 1861582 w 2350157"/>
                <a:gd name="connsiteY1" fmla="*/ 0 h 1157288"/>
                <a:gd name="connsiteX2" fmla="*/ 2350157 w 2350157"/>
                <a:gd name="connsiteY2" fmla="*/ 4441 h 1157288"/>
                <a:gd name="connsiteX3" fmla="*/ 2350157 w 2350157"/>
                <a:gd name="connsiteY3" fmla="*/ 1133169 h 1157288"/>
                <a:gd name="connsiteX4" fmla="*/ 1847295 w 2350157"/>
                <a:gd name="connsiteY4" fmla="*/ 1157288 h 1157288"/>
                <a:gd name="connsiteX5" fmla="*/ 0 w 2350157"/>
                <a:gd name="connsiteY5" fmla="*/ 1133169 h 1157288"/>
                <a:gd name="connsiteX6" fmla="*/ 0 w 2350157"/>
                <a:gd name="connsiteY6" fmla="*/ 4441 h 1157288"/>
                <a:gd name="connsiteX0" fmla="*/ 0 w 2350157"/>
                <a:gd name="connsiteY0" fmla="*/ 4441 h 1133169"/>
                <a:gd name="connsiteX1" fmla="*/ 1861582 w 2350157"/>
                <a:gd name="connsiteY1" fmla="*/ 0 h 1133169"/>
                <a:gd name="connsiteX2" fmla="*/ 2350157 w 2350157"/>
                <a:gd name="connsiteY2" fmla="*/ 4441 h 1133169"/>
                <a:gd name="connsiteX3" fmla="*/ 2350157 w 2350157"/>
                <a:gd name="connsiteY3" fmla="*/ 1133169 h 1133169"/>
                <a:gd name="connsiteX4" fmla="*/ 1818720 w 2350157"/>
                <a:gd name="connsiteY4" fmla="*/ 1128713 h 1133169"/>
                <a:gd name="connsiteX5" fmla="*/ 0 w 2350157"/>
                <a:gd name="connsiteY5" fmla="*/ 1133169 h 1133169"/>
                <a:gd name="connsiteX6" fmla="*/ 0 w 2350157"/>
                <a:gd name="connsiteY6" fmla="*/ 4441 h 1133169"/>
                <a:gd name="connsiteX0" fmla="*/ 0 w 2350157"/>
                <a:gd name="connsiteY0" fmla="*/ 4441 h 1133169"/>
                <a:gd name="connsiteX1" fmla="*/ 1799218 w 2350157"/>
                <a:gd name="connsiteY1" fmla="*/ 0 h 1133169"/>
                <a:gd name="connsiteX2" fmla="*/ 2350157 w 2350157"/>
                <a:gd name="connsiteY2" fmla="*/ 4441 h 1133169"/>
                <a:gd name="connsiteX3" fmla="*/ 2350157 w 2350157"/>
                <a:gd name="connsiteY3" fmla="*/ 1133169 h 1133169"/>
                <a:gd name="connsiteX4" fmla="*/ 1818720 w 2350157"/>
                <a:gd name="connsiteY4" fmla="*/ 1128713 h 1133169"/>
                <a:gd name="connsiteX5" fmla="*/ 0 w 2350157"/>
                <a:gd name="connsiteY5" fmla="*/ 1133169 h 1133169"/>
                <a:gd name="connsiteX6" fmla="*/ 0 w 2350157"/>
                <a:gd name="connsiteY6" fmla="*/ 4441 h 1133169"/>
                <a:gd name="connsiteX0" fmla="*/ 0 w 2350157"/>
                <a:gd name="connsiteY0" fmla="*/ 0 h 1128728"/>
                <a:gd name="connsiteX1" fmla="*/ 1768036 w 2350157"/>
                <a:gd name="connsiteY1" fmla="*/ 7183 h 1128728"/>
                <a:gd name="connsiteX2" fmla="*/ 2350157 w 2350157"/>
                <a:gd name="connsiteY2" fmla="*/ 0 h 1128728"/>
                <a:gd name="connsiteX3" fmla="*/ 2350157 w 2350157"/>
                <a:gd name="connsiteY3" fmla="*/ 1128728 h 1128728"/>
                <a:gd name="connsiteX4" fmla="*/ 1818720 w 2350157"/>
                <a:gd name="connsiteY4" fmla="*/ 1124272 h 1128728"/>
                <a:gd name="connsiteX5" fmla="*/ 0 w 2350157"/>
                <a:gd name="connsiteY5" fmla="*/ 1128728 h 1128728"/>
                <a:gd name="connsiteX6" fmla="*/ 0 w 2350157"/>
                <a:gd name="connsiteY6" fmla="*/ 0 h 1128728"/>
                <a:gd name="connsiteX0" fmla="*/ 0 w 2350157"/>
                <a:gd name="connsiteY0" fmla="*/ 4441 h 1133169"/>
                <a:gd name="connsiteX1" fmla="*/ 1730619 w 2350157"/>
                <a:gd name="connsiteY1" fmla="*/ 0 h 1133169"/>
                <a:gd name="connsiteX2" fmla="*/ 2350157 w 2350157"/>
                <a:gd name="connsiteY2" fmla="*/ 4441 h 1133169"/>
                <a:gd name="connsiteX3" fmla="*/ 2350157 w 2350157"/>
                <a:gd name="connsiteY3" fmla="*/ 1133169 h 1133169"/>
                <a:gd name="connsiteX4" fmla="*/ 1818720 w 2350157"/>
                <a:gd name="connsiteY4" fmla="*/ 1128713 h 1133169"/>
                <a:gd name="connsiteX5" fmla="*/ 0 w 2350157"/>
                <a:gd name="connsiteY5" fmla="*/ 1133169 h 1133169"/>
                <a:gd name="connsiteX6" fmla="*/ 0 w 2350157"/>
                <a:gd name="connsiteY6" fmla="*/ 4441 h 1133169"/>
                <a:gd name="connsiteX0" fmla="*/ 0 w 2350157"/>
                <a:gd name="connsiteY0" fmla="*/ 4441 h 1133169"/>
                <a:gd name="connsiteX1" fmla="*/ 1730619 w 2350157"/>
                <a:gd name="connsiteY1" fmla="*/ 0 h 1133169"/>
                <a:gd name="connsiteX2" fmla="*/ 2350157 w 2350157"/>
                <a:gd name="connsiteY2" fmla="*/ 4441 h 1133169"/>
                <a:gd name="connsiteX3" fmla="*/ 2350157 w 2350157"/>
                <a:gd name="connsiteY3" fmla="*/ 1133169 h 1133169"/>
                <a:gd name="connsiteX4" fmla="*/ 1818720 w 2350157"/>
                <a:gd name="connsiteY4" fmla="*/ 1128713 h 1133169"/>
                <a:gd name="connsiteX5" fmla="*/ 0 w 2350157"/>
                <a:gd name="connsiteY5" fmla="*/ 1133169 h 1133169"/>
                <a:gd name="connsiteX6" fmla="*/ 0 w 2350157"/>
                <a:gd name="connsiteY6" fmla="*/ 4441 h 1133169"/>
                <a:gd name="connsiteX0" fmla="*/ 0 w 2350157"/>
                <a:gd name="connsiteY0" fmla="*/ 4441 h 1133169"/>
                <a:gd name="connsiteX1" fmla="*/ 1730619 w 2350157"/>
                <a:gd name="connsiteY1" fmla="*/ 0 h 1133169"/>
                <a:gd name="connsiteX2" fmla="*/ 2350157 w 2350157"/>
                <a:gd name="connsiteY2" fmla="*/ 4441 h 1133169"/>
                <a:gd name="connsiteX3" fmla="*/ 2350157 w 2350157"/>
                <a:gd name="connsiteY3" fmla="*/ 1133169 h 1133169"/>
                <a:gd name="connsiteX4" fmla="*/ 1818720 w 2350157"/>
                <a:gd name="connsiteY4" fmla="*/ 1128713 h 1133169"/>
                <a:gd name="connsiteX5" fmla="*/ 0 w 2350157"/>
                <a:gd name="connsiteY5" fmla="*/ 1133169 h 1133169"/>
                <a:gd name="connsiteX6" fmla="*/ 0 w 2350157"/>
                <a:gd name="connsiteY6" fmla="*/ 4441 h 1133169"/>
                <a:gd name="connsiteX0" fmla="*/ 0 w 2350157"/>
                <a:gd name="connsiteY0" fmla="*/ 228 h 1128956"/>
                <a:gd name="connsiteX1" fmla="*/ 1730619 w 2350157"/>
                <a:gd name="connsiteY1" fmla="*/ 3536 h 1128956"/>
                <a:gd name="connsiteX2" fmla="*/ 2350157 w 2350157"/>
                <a:gd name="connsiteY2" fmla="*/ 228 h 1128956"/>
                <a:gd name="connsiteX3" fmla="*/ 2350157 w 2350157"/>
                <a:gd name="connsiteY3" fmla="*/ 1128956 h 1128956"/>
                <a:gd name="connsiteX4" fmla="*/ 1818720 w 2350157"/>
                <a:gd name="connsiteY4" fmla="*/ 1124500 h 1128956"/>
                <a:gd name="connsiteX5" fmla="*/ 0 w 2350157"/>
                <a:gd name="connsiteY5" fmla="*/ 1128956 h 1128956"/>
                <a:gd name="connsiteX6" fmla="*/ 0 w 2350157"/>
                <a:gd name="connsiteY6" fmla="*/ 228 h 1128956"/>
                <a:gd name="connsiteX0" fmla="*/ 0 w 2350157"/>
                <a:gd name="connsiteY0" fmla="*/ 228 h 1128956"/>
                <a:gd name="connsiteX1" fmla="*/ 1730619 w 2350157"/>
                <a:gd name="connsiteY1" fmla="*/ 3536 h 1128956"/>
                <a:gd name="connsiteX2" fmla="*/ 2350157 w 2350157"/>
                <a:gd name="connsiteY2" fmla="*/ 228 h 1128956"/>
                <a:gd name="connsiteX3" fmla="*/ 2350157 w 2350157"/>
                <a:gd name="connsiteY3" fmla="*/ 1128956 h 1128956"/>
                <a:gd name="connsiteX4" fmla="*/ 1818720 w 2350157"/>
                <a:gd name="connsiteY4" fmla="*/ 1124500 h 1128956"/>
                <a:gd name="connsiteX5" fmla="*/ 0 w 2350157"/>
                <a:gd name="connsiteY5" fmla="*/ 1128956 h 1128956"/>
                <a:gd name="connsiteX6" fmla="*/ 0 w 2350157"/>
                <a:gd name="connsiteY6" fmla="*/ 228 h 1128956"/>
                <a:gd name="connsiteX0" fmla="*/ 0 w 2350157"/>
                <a:gd name="connsiteY0" fmla="*/ 567 h 1129295"/>
                <a:gd name="connsiteX1" fmla="*/ 1743091 w 2350157"/>
                <a:gd name="connsiteY1" fmla="*/ 0 h 1129295"/>
                <a:gd name="connsiteX2" fmla="*/ 2350157 w 2350157"/>
                <a:gd name="connsiteY2" fmla="*/ 567 h 1129295"/>
                <a:gd name="connsiteX3" fmla="*/ 2350157 w 2350157"/>
                <a:gd name="connsiteY3" fmla="*/ 1129295 h 1129295"/>
                <a:gd name="connsiteX4" fmla="*/ 1818720 w 2350157"/>
                <a:gd name="connsiteY4" fmla="*/ 1124839 h 1129295"/>
                <a:gd name="connsiteX5" fmla="*/ 0 w 2350157"/>
                <a:gd name="connsiteY5" fmla="*/ 1129295 h 1129295"/>
                <a:gd name="connsiteX6" fmla="*/ 0 w 2350157"/>
                <a:gd name="connsiteY6" fmla="*/ 567 h 1129295"/>
                <a:gd name="connsiteX0" fmla="*/ 0 w 2350157"/>
                <a:gd name="connsiteY0" fmla="*/ 567 h 1140338"/>
                <a:gd name="connsiteX1" fmla="*/ 1743091 w 2350157"/>
                <a:gd name="connsiteY1" fmla="*/ 0 h 1140338"/>
                <a:gd name="connsiteX2" fmla="*/ 2350157 w 2350157"/>
                <a:gd name="connsiteY2" fmla="*/ 567 h 1140338"/>
                <a:gd name="connsiteX3" fmla="*/ 2350157 w 2350157"/>
                <a:gd name="connsiteY3" fmla="*/ 1129295 h 1140338"/>
                <a:gd name="connsiteX4" fmla="*/ 1812484 w 2350157"/>
                <a:gd name="connsiteY4" fmla="*/ 1140338 h 1140338"/>
                <a:gd name="connsiteX5" fmla="*/ 0 w 2350157"/>
                <a:gd name="connsiteY5" fmla="*/ 1129295 h 1140338"/>
                <a:gd name="connsiteX6" fmla="*/ 0 w 2350157"/>
                <a:gd name="connsiteY6" fmla="*/ 567 h 1140338"/>
                <a:gd name="connsiteX0" fmla="*/ 0 w 2350157"/>
                <a:gd name="connsiteY0" fmla="*/ 567 h 1140338"/>
                <a:gd name="connsiteX1" fmla="*/ 1743091 w 2350157"/>
                <a:gd name="connsiteY1" fmla="*/ 0 h 1140338"/>
                <a:gd name="connsiteX2" fmla="*/ 2350157 w 2350157"/>
                <a:gd name="connsiteY2" fmla="*/ 567 h 1140338"/>
                <a:gd name="connsiteX3" fmla="*/ 2350157 w 2350157"/>
                <a:gd name="connsiteY3" fmla="*/ 1129295 h 1140338"/>
                <a:gd name="connsiteX4" fmla="*/ 1812484 w 2350157"/>
                <a:gd name="connsiteY4" fmla="*/ 1140338 h 1140338"/>
                <a:gd name="connsiteX5" fmla="*/ 0 w 2350157"/>
                <a:gd name="connsiteY5" fmla="*/ 1129295 h 1140338"/>
                <a:gd name="connsiteX6" fmla="*/ 0 w 2350157"/>
                <a:gd name="connsiteY6" fmla="*/ 567 h 1140338"/>
                <a:gd name="connsiteX0" fmla="*/ 0 w 2350157"/>
                <a:gd name="connsiteY0" fmla="*/ 567 h 1130025"/>
                <a:gd name="connsiteX1" fmla="*/ 1743091 w 2350157"/>
                <a:gd name="connsiteY1" fmla="*/ 0 h 1130025"/>
                <a:gd name="connsiteX2" fmla="*/ 2350157 w 2350157"/>
                <a:gd name="connsiteY2" fmla="*/ 567 h 1130025"/>
                <a:gd name="connsiteX3" fmla="*/ 2350157 w 2350157"/>
                <a:gd name="connsiteY3" fmla="*/ 1129295 h 1130025"/>
                <a:gd name="connsiteX4" fmla="*/ 1818721 w 2350157"/>
                <a:gd name="connsiteY4" fmla="*/ 1128714 h 1130025"/>
                <a:gd name="connsiteX5" fmla="*/ 0 w 2350157"/>
                <a:gd name="connsiteY5" fmla="*/ 1129295 h 1130025"/>
                <a:gd name="connsiteX6" fmla="*/ 0 w 2350157"/>
                <a:gd name="connsiteY6" fmla="*/ 567 h 1130025"/>
                <a:gd name="connsiteX0" fmla="*/ 0 w 2350157"/>
                <a:gd name="connsiteY0" fmla="*/ 567 h 1136463"/>
                <a:gd name="connsiteX1" fmla="*/ 1743091 w 2350157"/>
                <a:gd name="connsiteY1" fmla="*/ 0 h 1136463"/>
                <a:gd name="connsiteX2" fmla="*/ 2350157 w 2350157"/>
                <a:gd name="connsiteY2" fmla="*/ 567 h 1136463"/>
                <a:gd name="connsiteX3" fmla="*/ 2350157 w 2350157"/>
                <a:gd name="connsiteY3" fmla="*/ 1129295 h 1136463"/>
                <a:gd name="connsiteX4" fmla="*/ 1818721 w 2350157"/>
                <a:gd name="connsiteY4" fmla="*/ 1136463 h 1136463"/>
                <a:gd name="connsiteX5" fmla="*/ 0 w 2350157"/>
                <a:gd name="connsiteY5" fmla="*/ 1129295 h 1136463"/>
                <a:gd name="connsiteX6" fmla="*/ 0 w 2350157"/>
                <a:gd name="connsiteY6" fmla="*/ 567 h 1136463"/>
                <a:gd name="connsiteX0" fmla="*/ 0 w 2350157"/>
                <a:gd name="connsiteY0" fmla="*/ 567 h 1130025"/>
                <a:gd name="connsiteX1" fmla="*/ 1743091 w 2350157"/>
                <a:gd name="connsiteY1" fmla="*/ 0 h 1130025"/>
                <a:gd name="connsiteX2" fmla="*/ 2350157 w 2350157"/>
                <a:gd name="connsiteY2" fmla="*/ 567 h 1130025"/>
                <a:gd name="connsiteX3" fmla="*/ 2350157 w 2350157"/>
                <a:gd name="connsiteY3" fmla="*/ 1129295 h 1130025"/>
                <a:gd name="connsiteX4" fmla="*/ 1818721 w 2350157"/>
                <a:gd name="connsiteY4" fmla="*/ 1128714 h 1130025"/>
                <a:gd name="connsiteX5" fmla="*/ 0 w 2350157"/>
                <a:gd name="connsiteY5" fmla="*/ 1129295 h 1130025"/>
                <a:gd name="connsiteX6" fmla="*/ 0 w 2350157"/>
                <a:gd name="connsiteY6" fmla="*/ 567 h 1130025"/>
                <a:gd name="connsiteX0" fmla="*/ 0 w 2350157"/>
                <a:gd name="connsiteY0" fmla="*/ 567 h 1135064"/>
                <a:gd name="connsiteX1" fmla="*/ 1743091 w 2350157"/>
                <a:gd name="connsiteY1" fmla="*/ 0 h 1135064"/>
                <a:gd name="connsiteX2" fmla="*/ 2350157 w 2350157"/>
                <a:gd name="connsiteY2" fmla="*/ 567 h 1135064"/>
                <a:gd name="connsiteX3" fmla="*/ 2350157 w 2350157"/>
                <a:gd name="connsiteY3" fmla="*/ 1129295 h 1135064"/>
                <a:gd name="connsiteX4" fmla="*/ 1813611 w 2350157"/>
                <a:gd name="connsiteY4" fmla="*/ 1135064 h 1135064"/>
                <a:gd name="connsiteX5" fmla="*/ 0 w 2350157"/>
                <a:gd name="connsiteY5" fmla="*/ 1129295 h 1135064"/>
                <a:gd name="connsiteX6" fmla="*/ 0 w 2350157"/>
                <a:gd name="connsiteY6" fmla="*/ 567 h 1135064"/>
                <a:gd name="connsiteX0" fmla="*/ 0 w 2350157"/>
                <a:gd name="connsiteY0" fmla="*/ 567 h 1129295"/>
                <a:gd name="connsiteX1" fmla="*/ 1743091 w 2350157"/>
                <a:gd name="connsiteY1" fmla="*/ 0 h 1129295"/>
                <a:gd name="connsiteX2" fmla="*/ 2350157 w 2350157"/>
                <a:gd name="connsiteY2" fmla="*/ 567 h 1129295"/>
                <a:gd name="connsiteX3" fmla="*/ 2350157 w 2350157"/>
                <a:gd name="connsiteY3" fmla="*/ 1129295 h 1129295"/>
                <a:gd name="connsiteX4" fmla="*/ 1788059 w 2350157"/>
                <a:gd name="connsiteY4" fmla="*/ 1122364 h 1129295"/>
                <a:gd name="connsiteX5" fmla="*/ 0 w 2350157"/>
                <a:gd name="connsiteY5" fmla="*/ 1129295 h 1129295"/>
                <a:gd name="connsiteX6" fmla="*/ 0 w 2350157"/>
                <a:gd name="connsiteY6" fmla="*/ 567 h 1129295"/>
                <a:gd name="connsiteX0" fmla="*/ 0 w 2350157"/>
                <a:gd name="connsiteY0" fmla="*/ 567 h 1129295"/>
                <a:gd name="connsiteX1" fmla="*/ 1743091 w 2350157"/>
                <a:gd name="connsiteY1" fmla="*/ 0 h 1129295"/>
                <a:gd name="connsiteX2" fmla="*/ 2350157 w 2350157"/>
                <a:gd name="connsiteY2" fmla="*/ 567 h 1129295"/>
                <a:gd name="connsiteX3" fmla="*/ 2350157 w 2350157"/>
                <a:gd name="connsiteY3" fmla="*/ 1129295 h 1129295"/>
                <a:gd name="connsiteX4" fmla="*/ 1788059 w 2350157"/>
                <a:gd name="connsiteY4" fmla="*/ 1122364 h 1129295"/>
                <a:gd name="connsiteX5" fmla="*/ 0 w 2350157"/>
                <a:gd name="connsiteY5" fmla="*/ 1129295 h 1129295"/>
                <a:gd name="connsiteX6" fmla="*/ 0 w 2350157"/>
                <a:gd name="connsiteY6" fmla="*/ 567 h 1129295"/>
                <a:gd name="connsiteX0" fmla="*/ 0 w 2350157"/>
                <a:gd name="connsiteY0" fmla="*/ 567 h 1135064"/>
                <a:gd name="connsiteX1" fmla="*/ 1743091 w 2350157"/>
                <a:gd name="connsiteY1" fmla="*/ 0 h 1135064"/>
                <a:gd name="connsiteX2" fmla="*/ 2350157 w 2350157"/>
                <a:gd name="connsiteY2" fmla="*/ 567 h 1135064"/>
                <a:gd name="connsiteX3" fmla="*/ 2350157 w 2350157"/>
                <a:gd name="connsiteY3" fmla="*/ 1129295 h 1135064"/>
                <a:gd name="connsiteX4" fmla="*/ 1782948 w 2350157"/>
                <a:gd name="connsiteY4" fmla="*/ 1135064 h 1135064"/>
                <a:gd name="connsiteX5" fmla="*/ 0 w 2350157"/>
                <a:gd name="connsiteY5" fmla="*/ 1129295 h 1135064"/>
                <a:gd name="connsiteX6" fmla="*/ 0 w 2350157"/>
                <a:gd name="connsiteY6" fmla="*/ 567 h 1135064"/>
                <a:gd name="connsiteX0" fmla="*/ 0 w 2350157"/>
                <a:gd name="connsiteY0" fmla="*/ 567 h 1129295"/>
                <a:gd name="connsiteX1" fmla="*/ 1743091 w 2350157"/>
                <a:gd name="connsiteY1" fmla="*/ 0 h 1129295"/>
                <a:gd name="connsiteX2" fmla="*/ 2350157 w 2350157"/>
                <a:gd name="connsiteY2" fmla="*/ 567 h 1129295"/>
                <a:gd name="connsiteX3" fmla="*/ 2350157 w 2350157"/>
                <a:gd name="connsiteY3" fmla="*/ 1129295 h 1129295"/>
                <a:gd name="connsiteX4" fmla="*/ 1762507 w 2350157"/>
                <a:gd name="connsiteY4" fmla="*/ 1125539 h 1129295"/>
                <a:gd name="connsiteX5" fmla="*/ 0 w 2350157"/>
                <a:gd name="connsiteY5" fmla="*/ 1129295 h 1129295"/>
                <a:gd name="connsiteX6" fmla="*/ 0 w 2350157"/>
                <a:gd name="connsiteY6" fmla="*/ 567 h 1129295"/>
                <a:gd name="connsiteX0" fmla="*/ 0 w 2350157"/>
                <a:gd name="connsiteY0" fmla="*/ 567 h 1129295"/>
                <a:gd name="connsiteX1" fmla="*/ 1743091 w 2350157"/>
                <a:gd name="connsiteY1" fmla="*/ 0 h 1129295"/>
                <a:gd name="connsiteX2" fmla="*/ 2350157 w 2350157"/>
                <a:gd name="connsiteY2" fmla="*/ 567 h 1129295"/>
                <a:gd name="connsiteX3" fmla="*/ 2350157 w 2350157"/>
                <a:gd name="connsiteY3" fmla="*/ 1129295 h 1129295"/>
                <a:gd name="connsiteX4" fmla="*/ 1762507 w 2350157"/>
                <a:gd name="connsiteY4" fmla="*/ 1125539 h 1129295"/>
                <a:gd name="connsiteX5" fmla="*/ 0 w 2350157"/>
                <a:gd name="connsiteY5" fmla="*/ 1129295 h 1129295"/>
                <a:gd name="connsiteX6" fmla="*/ 0 w 2350157"/>
                <a:gd name="connsiteY6" fmla="*/ 567 h 1129295"/>
                <a:gd name="connsiteX0" fmla="*/ 0 w 2350157"/>
                <a:gd name="connsiteY0" fmla="*/ 567 h 1132088"/>
                <a:gd name="connsiteX1" fmla="*/ 1743091 w 2350157"/>
                <a:gd name="connsiteY1" fmla="*/ 0 h 1132088"/>
                <a:gd name="connsiteX2" fmla="*/ 2350157 w 2350157"/>
                <a:gd name="connsiteY2" fmla="*/ 567 h 1132088"/>
                <a:gd name="connsiteX3" fmla="*/ 2350157 w 2350157"/>
                <a:gd name="connsiteY3" fmla="*/ 1129295 h 1132088"/>
                <a:gd name="connsiteX4" fmla="*/ 1762507 w 2350157"/>
                <a:gd name="connsiteY4" fmla="*/ 1131889 h 1132088"/>
                <a:gd name="connsiteX5" fmla="*/ 0 w 2350157"/>
                <a:gd name="connsiteY5" fmla="*/ 1129295 h 1132088"/>
                <a:gd name="connsiteX6" fmla="*/ 0 w 2350157"/>
                <a:gd name="connsiteY6" fmla="*/ 567 h 1132088"/>
                <a:gd name="connsiteX0" fmla="*/ 0 w 2350157"/>
                <a:gd name="connsiteY0" fmla="*/ 567 h 1132088"/>
                <a:gd name="connsiteX1" fmla="*/ 1743091 w 2350157"/>
                <a:gd name="connsiteY1" fmla="*/ 0 h 1132088"/>
                <a:gd name="connsiteX2" fmla="*/ 2350157 w 2350157"/>
                <a:gd name="connsiteY2" fmla="*/ 567 h 1132088"/>
                <a:gd name="connsiteX3" fmla="*/ 2340533 w 2350157"/>
                <a:gd name="connsiteY3" fmla="*/ 574752 h 1132088"/>
                <a:gd name="connsiteX4" fmla="*/ 2350157 w 2350157"/>
                <a:gd name="connsiteY4" fmla="*/ 1129295 h 1132088"/>
                <a:gd name="connsiteX5" fmla="*/ 1762507 w 2350157"/>
                <a:gd name="connsiteY5" fmla="*/ 1131889 h 1132088"/>
                <a:gd name="connsiteX6" fmla="*/ 0 w 2350157"/>
                <a:gd name="connsiteY6" fmla="*/ 1129295 h 1132088"/>
                <a:gd name="connsiteX7" fmla="*/ 0 w 2350157"/>
                <a:gd name="connsiteY7" fmla="*/ 567 h 1132088"/>
                <a:gd name="connsiteX0" fmla="*/ 17049 w 2367206"/>
                <a:gd name="connsiteY0" fmla="*/ 567 h 1132088"/>
                <a:gd name="connsiteX1" fmla="*/ 1760140 w 2367206"/>
                <a:gd name="connsiteY1" fmla="*/ 0 h 1132088"/>
                <a:gd name="connsiteX2" fmla="*/ 2367206 w 2367206"/>
                <a:gd name="connsiteY2" fmla="*/ 567 h 1132088"/>
                <a:gd name="connsiteX3" fmla="*/ 2357582 w 2367206"/>
                <a:gd name="connsiteY3" fmla="*/ 574752 h 1132088"/>
                <a:gd name="connsiteX4" fmla="*/ 2367206 w 2367206"/>
                <a:gd name="connsiteY4" fmla="*/ 1129295 h 1132088"/>
                <a:gd name="connsiteX5" fmla="*/ 1779556 w 2367206"/>
                <a:gd name="connsiteY5" fmla="*/ 1131889 h 1132088"/>
                <a:gd name="connsiteX6" fmla="*/ 17049 w 2367206"/>
                <a:gd name="connsiteY6" fmla="*/ 1129295 h 1132088"/>
                <a:gd name="connsiteX7" fmla="*/ 0 w 2367206"/>
                <a:gd name="connsiteY7" fmla="*/ 574752 h 1132088"/>
                <a:gd name="connsiteX8" fmla="*/ 17049 w 2367206"/>
                <a:gd name="connsiteY8" fmla="*/ 567 h 1132088"/>
                <a:gd name="connsiteX0" fmla="*/ 3804 w 2353961"/>
                <a:gd name="connsiteY0" fmla="*/ 567 h 1132088"/>
                <a:gd name="connsiteX1" fmla="*/ 1746895 w 2353961"/>
                <a:gd name="connsiteY1" fmla="*/ 0 h 1132088"/>
                <a:gd name="connsiteX2" fmla="*/ 2353961 w 2353961"/>
                <a:gd name="connsiteY2" fmla="*/ 567 h 1132088"/>
                <a:gd name="connsiteX3" fmla="*/ 2344337 w 2353961"/>
                <a:gd name="connsiteY3" fmla="*/ 574752 h 1132088"/>
                <a:gd name="connsiteX4" fmla="*/ 2353961 w 2353961"/>
                <a:gd name="connsiteY4" fmla="*/ 1129295 h 1132088"/>
                <a:gd name="connsiteX5" fmla="*/ 1766311 w 2353961"/>
                <a:gd name="connsiteY5" fmla="*/ 1131889 h 1132088"/>
                <a:gd name="connsiteX6" fmla="*/ 3804 w 2353961"/>
                <a:gd name="connsiteY6" fmla="*/ 1129295 h 1132088"/>
                <a:gd name="connsiteX7" fmla="*/ 0 w 2353961"/>
                <a:gd name="connsiteY7" fmla="*/ 581632 h 1132088"/>
                <a:gd name="connsiteX8" fmla="*/ 3804 w 2353961"/>
                <a:gd name="connsiteY8" fmla="*/ 567 h 1132088"/>
                <a:gd name="connsiteX0" fmla="*/ 3804 w 2356474"/>
                <a:gd name="connsiteY0" fmla="*/ 567 h 1132088"/>
                <a:gd name="connsiteX1" fmla="*/ 1746895 w 2356474"/>
                <a:gd name="connsiteY1" fmla="*/ 0 h 1132088"/>
                <a:gd name="connsiteX2" fmla="*/ 2353961 w 2356474"/>
                <a:gd name="connsiteY2" fmla="*/ 567 h 1132088"/>
                <a:gd name="connsiteX3" fmla="*/ 2356474 w 2356474"/>
                <a:gd name="connsiteY3" fmla="*/ 574752 h 1132088"/>
                <a:gd name="connsiteX4" fmla="*/ 2353961 w 2356474"/>
                <a:gd name="connsiteY4" fmla="*/ 1129295 h 1132088"/>
                <a:gd name="connsiteX5" fmla="*/ 1766311 w 2356474"/>
                <a:gd name="connsiteY5" fmla="*/ 1131889 h 1132088"/>
                <a:gd name="connsiteX6" fmla="*/ 3804 w 2356474"/>
                <a:gd name="connsiteY6" fmla="*/ 1129295 h 1132088"/>
                <a:gd name="connsiteX7" fmla="*/ 0 w 2356474"/>
                <a:gd name="connsiteY7" fmla="*/ 581632 h 1132088"/>
                <a:gd name="connsiteX8" fmla="*/ 3804 w 2356474"/>
                <a:gd name="connsiteY8" fmla="*/ 567 h 1132088"/>
                <a:gd name="connsiteX0" fmla="*/ 3804 w 2354027"/>
                <a:gd name="connsiteY0" fmla="*/ 567 h 1132088"/>
                <a:gd name="connsiteX1" fmla="*/ 1746895 w 2354027"/>
                <a:gd name="connsiteY1" fmla="*/ 0 h 1132088"/>
                <a:gd name="connsiteX2" fmla="*/ 2353961 w 2354027"/>
                <a:gd name="connsiteY2" fmla="*/ 567 h 1132088"/>
                <a:gd name="connsiteX3" fmla="*/ 2348383 w 2354027"/>
                <a:gd name="connsiteY3" fmla="*/ 572651 h 1132088"/>
                <a:gd name="connsiteX4" fmla="*/ 2353961 w 2354027"/>
                <a:gd name="connsiteY4" fmla="*/ 1129295 h 1132088"/>
                <a:gd name="connsiteX5" fmla="*/ 1766311 w 2354027"/>
                <a:gd name="connsiteY5" fmla="*/ 1131889 h 1132088"/>
                <a:gd name="connsiteX6" fmla="*/ 3804 w 2354027"/>
                <a:gd name="connsiteY6" fmla="*/ 1129295 h 1132088"/>
                <a:gd name="connsiteX7" fmla="*/ 0 w 2354027"/>
                <a:gd name="connsiteY7" fmla="*/ 581632 h 1132088"/>
                <a:gd name="connsiteX8" fmla="*/ 3804 w 2354027"/>
                <a:gd name="connsiteY8" fmla="*/ 567 h 1132088"/>
                <a:gd name="connsiteX0" fmla="*/ 3804 w 2354101"/>
                <a:gd name="connsiteY0" fmla="*/ 567 h 1132088"/>
                <a:gd name="connsiteX1" fmla="*/ 1746895 w 2354101"/>
                <a:gd name="connsiteY1" fmla="*/ 0 h 1132088"/>
                <a:gd name="connsiteX2" fmla="*/ 2353961 w 2354101"/>
                <a:gd name="connsiteY2" fmla="*/ 567 h 1132088"/>
                <a:gd name="connsiteX3" fmla="*/ 2352429 w 2354101"/>
                <a:gd name="connsiteY3" fmla="*/ 566347 h 1132088"/>
                <a:gd name="connsiteX4" fmla="*/ 2353961 w 2354101"/>
                <a:gd name="connsiteY4" fmla="*/ 1129295 h 1132088"/>
                <a:gd name="connsiteX5" fmla="*/ 1766311 w 2354101"/>
                <a:gd name="connsiteY5" fmla="*/ 1131889 h 1132088"/>
                <a:gd name="connsiteX6" fmla="*/ 3804 w 2354101"/>
                <a:gd name="connsiteY6" fmla="*/ 1129295 h 1132088"/>
                <a:gd name="connsiteX7" fmla="*/ 0 w 2354101"/>
                <a:gd name="connsiteY7" fmla="*/ 581632 h 1132088"/>
                <a:gd name="connsiteX8" fmla="*/ 3804 w 2354101"/>
                <a:gd name="connsiteY8" fmla="*/ 567 h 1132088"/>
                <a:gd name="connsiteX0" fmla="*/ 3804 w 2354101"/>
                <a:gd name="connsiteY0" fmla="*/ 567 h 1132088"/>
                <a:gd name="connsiteX1" fmla="*/ 1746895 w 2354101"/>
                <a:gd name="connsiteY1" fmla="*/ 0 h 1132088"/>
                <a:gd name="connsiteX2" fmla="*/ 2353961 w 2354101"/>
                <a:gd name="connsiteY2" fmla="*/ 567 h 1132088"/>
                <a:gd name="connsiteX3" fmla="*/ 2352429 w 2354101"/>
                <a:gd name="connsiteY3" fmla="*/ 566347 h 1132088"/>
                <a:gd name="connsiteX4" fmla="*/ 2353961 w 2354101"/>
                <a:gd name="connsiteY4" fmla="*/ 1129295 h 1132088"/>
                <a:gd name="connsiteX5" fmla="*/ 1766311 w 2354101"/>
                <a:gd name="connsiteY5" fmla="*/ 1131889 h 1132088"/>
                <a:gd name="connsiteX6" fmla="*/ 3804 w 2354101"/>
                <a:gd name="connsiteY6" fmla="*/ 1129295 h 1132088"/>
                <a:gd name="connsiteX7" fmla="*/ 0 w 2354101"/>
                <a:gd name="connsiteY7" fmla="*/ 564821 h 1132088"/>
                <a:gd name="connsiteX8" fmla="*/ 3804 w 2354101"/>
                <a:gd name="connsiteY8" fmla="*/ 567 h 1132088"/>
                <a:gd name="connsiteX0" fmla="*/ 0 w 2350297"/>
                <a:gd name="connsiteY0" fmla="*/ 567 h 1132088"/>
                <a:gd name="connsiteX1" fmla="*/ 1743091 w 2350297"/>
                <a:gd name="connsiteY1" fmla="*/ 0 h 1132088"/>
                <a:gd name="connsiteX2" fmla="*/ 2350157 w 2350297"/>
                <a:gd name="connsiteY2" fmla="*/ 567 h 1132088"/>
                <a:gd name="connsiteX3" fmla="*/ 2348625 w 2350297"/>
                <a:gd name="connsiteY3" fmla="*/ 566347 h 1132088"/>
                <a:gd name="connsiteX4" fmla="*/ 2350157 w 2350297"/>
                <a:gd name="connsiteY4" fmla="*/ 1129295 h 1132088"/>
                <a:gd name="connsiteX5" fmla="*/ 1762507 w 2350297"/>
                <a:gd name="connsiteY5" fmla="*/ 1131889 h 1132088"/>
                <a:gd name="connsiteX6" fmla="*/ 0 w 2350297"/>
                <a:gd name="connsiteY6" fmla="*/ 1129295 h 1132088"/>
                <a:gd name="connsiteX7" fmla="*/ 4287 w 2350297"/>
                <a:gd name="connsiteY7" fmla="*/ 564821 h 1132088"/>
                <a:gd name="connsiteX8" fmla="*/ 0 w 2350297"/>
                <a:gd name="connsiteY8" fmla="*/ 567 h 1132088"/>
                <a:gd name="connsiteX0" fmla="*/ 0 w 2350297"/>
                <a:gd name="connsiteY0" fmla="*/ 344 h 1131865"/>
                <a:gd name="connsiteX1" fmla="*/ 1767650 w 2350297"/>
                <a:gd name="connsiteY1" fmla="*/ 1256 h 1131865"/>
                <a:gd name="connsiteX2" fmla="*/ 2350157 w 2350297"/>
                <a:gd name="connsiteY2" fmla="*/ 344 h 1131865"/>
                <a:gd name="connsiteX3" fmla="*/ 2348625 w 2350297"/>
                <a:gd name="connsiteY3" fmla="*/ 566124 h 1131865"/>
                <a:gd name="connsiteX4" fmla="*/ 2350157 w 2350297"/>
                <a:gd name="connsiteY4" fmla="*/ 1129072 h 1131865"/>
                <a:gd name="connsiteX5" fmla="*/ 1762507 w 2350297"/>
                <a:gd name="connsiteY5" fmla="*/ 1131666 h 1131865"/>
                <a:gd name="connsiteX6" fmla="*/ 0 w 2350297"/>
                <a:gd name="connsiteY6" fmla="*/ 1129072 h 1131865"/>
                <a:gd name="connsiteX7" fmla="*/ 4287 w 2350297"/>
                <a:gd name="connsiteY7" fmla="*/ 564598 h 1131865"/>
                <a:gd name="connsiteX8" fmla="*/ 0 w 2350297"/>
                <a:gd name="connsiteY8" fmla="*/ 344 h 1131865"/>
                <a:gd name="connsiteX0" fmla="*/ 0 w 2350297"/>
                <a:gd name="connsiteY0" fmla="*/ 344 h 1131865"/>
                <a:gd name="connsiteX1" fmla="*/ 1770720 w 2350297"/>
                <a:gd name="connsiteY1" fmla="*/ 1256 h 1131865"/>
                <a:gd name="connsiteX2" fmla="*/ 2350157 w 2350297"/>
                <a:gd name="connsiteY2" fmla="*/ 344 h 1131865"/>
                <a:gd name="connsiteX3" fmla="*/ 2348625 w 2350297"/>
                <a:gd name="connsiteY3" fmla="*/ 566124 h 1131865"/>
                <a:gd name="connsiteX4" fmla="*/ 2350157 w 2350297"/>
                <a:gd name="connsiteY4" fmla="*/ 1129072 h 1131865"/>
                <a:gd name="connsiteX5" fmla="*/ 1762507 w 2350297"/>
                <a:gd name="connsiteY5" fmla="*/ 1131666 h 1131865"/>
                <a:gd name="connsiteX6" fmla="*/ 0 w 2350297"/>
                <a:gd name="connsiteY6" fmla="*/ 1129072 h 1131865"/>
                <a:gd name="connsiteX7" fmla="*/ 4287 w 2350297"/>
                <a:gd name="connsiteY7" fmla="*/ 564598 h 1131865"/>
                <a:gd name="connsiteX8" fmla="*/ 0 w 2350297"/>
                <a:gd name="connsiteY8" fmla="*/ 344 h 1131865"/>
                <a:gd name="connsiteX0" fmla="*/ 0 w 2350297"/>
                <a:gd name="connsiteY0" fmla="*/ 344 h 1131865"/>
                <a:gd name="connsiteX1" fmla="*/ 579889 w 2350297"/>
                <a:gd name="connsiteY1" fmla="*/ 509 h 1131865"/>
                <a:gd name="connsiteX2" fmla="*/ 1770720 w 2350297"/>
                <a:gd name="connsiteY2" fmla="*/ 1256 h 1131865"/>
                <a:gd name="connsiteX3" fmla="*/ 2350157 w 2350297"/>
                <a:gd name="connsiteY3" fmla="*/ 344 h 1131865"/>
                <a:gd name="connsiteX4" fmla="*/ 2348625 w 2350297"/>
                <a:gd name="connsiteY4" fmla="*/ 566124 h 1131865"/>
                <a:gd name="connsiteX5" fmla="*/ 2350157 w 2350297"/>
                <a:gd name="connsiteY5" fmla="*/ 1129072 h 1131865"/>
                <a:gd name="connsiteX6" fmla="*/ 1762507 w 2350297"/>
                <a:gd name="connsiteY6" fmla="*/ 1131666 h 1131865"/>
                <a:gd name="connsiteX7" fmla="*/ 0 w 2350297"/>
                <a:gd name="connsiteY7" fmla="*/ 1129072 h 1131865"/>
                <a:gd name="connsiteX8" fmla="*/ 4287 w 2350297"/>
                <a:gd name="connsiteY8" fmla="*/ 564598 h 1131865"/>
                <a:gd name="connsiteX9" fmla="*/ 0 w 2350297"/>
                <a:gd name="connsiteY9" fmla="*/ 344 h 1131865"/>
                <a:gd name="connsiteX0" fmla="*/ 0 w 2350297"/>
                <a:gd name="connsiteY0" fmla="*/ 344 h 1131865"/>
                <a:gd name="connsiteX1" fmla="*/ 579889 w 2350297"/>
                <a:gd name="connsiteY1" fmla="*/ 509 h 1131865"/>
                <a:gd name="connsiteX2" fmla="*/ 1172374 w 2350297"/>
                <a:gd name="connsiteY2" fmla="*/ 1988 h 1131865"/>
                <a:gd name="connsiteX3" fmla="*/ 1770720 w 2350297"/>
                <a:gd name="connsiteY3" fmla="*/ 1256 h 1131865"/>
                <a:gd name="connsiteX4" fmla="*/ 2350157 w 2350297"/>
                <a:gd name="connsiteY4" fmla="*/ 344 h 1131865"/>
                <a:gd name="connsiteX5" fmla="*/ 2348625 w 2350297"/>
                <a:gd name="connsiteY5" fmla="*/ 566124 h 1131865"/>
                <a:gd name="connsiteX6" fmla="*/ 2350157 w 2350297"/>
                <a:gd name="connsiteY6" fmla="*/ 1129072 h 1131865"/>
                <a:gd name="connsiteX7" fmla="*/ 1762507 w 2350297"/>
                <a:gd name="connsiteY7" fmla="*/ 1131666 h 1131865"/>
                <a:gd name="connsiteX8" fmla="*/ 0 w 2350297"/>
                <a:gd name="connsiteY8" fmla="*/ 1129072 h 1131865"/>
                <a:gd name="connsiteX9" fmla="*/ 4287 w 2350297"/>
                <a:gd name="connsiteY9" fmla="*/ 564598 h 1131865"/>
                <a:gd name="connsiteX10" fmla="*/ 0 w 2350297"/>
                <a:gd name="connsiteY10" fmla="*/ 344 h 1131865"/>
                <a:gd name="connsiteX0" fmla="*/ 0 w 2350297"/>
                <a:gd name="connsiteY0" fmla="*/ 344 h 1131865"/>
                <a:gd name="connsiteX1" fmla="*/ 579889 w 2350297"/>
                <a:gd name="connsiteY1" fmla="*/ 509 h 1131865"/>
                <a:gd name="connsiteX2" fmla="*/ 1172374 w 2350297"/>
                <a:gd name="connsiteY2" fmla="*/ 1071 h 1131865"/>
                <a:gd name="connsiteX3" fmla="*/ 1770720 w 2350297"/>
                <a:gd name="connsiteY3" fmla="*/ 1256 h 1131865"/>
                <a:gd name="connsiteX4" fmla="*/ 2350157 w 2350297"/>
                <a:gd name="connsiteY4" fmla="*/ 344 h 1131865"/>
                <a:gd name="connsiteX5" fmla="*/ 2348625 w 2350297"/>
                <a:gd name="connsiteY5" fmla="*/ 566124 h 1131865"/>
                <a:gd name="connsiteX6" fmla="*/ 2350157 w 2350297"/>
                <a:gd name="connsiteY6" fmla="*/ 1129072 h 1131865"/>
                <a:gd name="connsiteX7" fmla="*/ 1762507 w 2350297"/>
                <a:gd name="connsiteY7" fmla="*/ 1131666 h 1131865"/>
                <a:gd name="connsiteX8" fmla="*/ 0 w 2350297"/>
                <a:gd name="connsiteY8" fmla="*/ 1129072 h 1131865"/>
                <a:gd name="connsiteX9" fmla="*/ 4287 w 2350297"/>
                <a:gd name="connsiteY9" fmla="*/ 564598 h 1131865"/>
                <a:gd name="connsiteX10" fmla="*/ 0 w 2350297"/>
                <a:gd name="connsiteY10" fmla="*/ 344 h 1131865"/>
                <a:gd name="connsiteX0" fmla="*/ 0 w 2350297"/>
                <a:gd name="connsiteY0" fmla="*/ 922 h 1132443"/>
                <a:gd name="connsiteX1" fmla="*/ 579889 w 2350297"/>
                <a:gd name="connsiteY1" fmla="*/ 1087 h 1132443"/>
                <a:gd name="connsiteX2" fmla="*/ 1172374 w 2350297"/>
                <a:gd name="connsiteY2" fmla="*/ 1649 h 1132443"/>
                <a:gd name="connsiteX3" fmla="*/ 1768818 w 2350297"/>
                <a:gd name="connsiteY3" fmla="*/ 0 h 1132443"/>
                <a:gd name="connsiteX4" fmla="*/ 2350157 w 2350297"/>
                <a:gd name="connsiteY4" fmla="*/ 922 h 1132443"/>
                <a:gd name="connsiteX5" fmla="*/ 2348625 w 2350297"/>
                <a:gd name="connsiteY5" fmla="*/ 566702 h 1132443"/>
                <a:gd name="connsiteX6" fmla="*/ 2350157 w 2350297"/>
                <a:gd name="connsiteY6" fmla="*/ 1129650 h 1132443"/>
                <a:gd name="connsiteX7" fmla="*/ 1762507 w 2350297"/>
                <a:gd name="connsiteY7" fmla="*/ 1132244 h 1132443"/>
                <a:gd name="connsiteX8" fmla="*/ 0 w 2350297"/>
                <a:gd name="connsiteY8" fmla="*/ 1129650 h 1132443"/>
                <a:gd name="connsiteX9" fmla="*/ 4287 w 2350297"/>
                <a:gd name="connsiteY9" fmla="*/ 565176 h 1132443"/>
                <a:gd name="connsiteX10" fmla="*/ 0 w 2350297"/>
                <a:gd name="connsiteY10" fmla="*/ 922 h 1132443"/>
                <a:gd name="connsiteX0" fmla="*/ 0 w 2350297"/>
                <a:gd name="connsiteY0" fmla="*/ 344 h 1131865"/>
                <a:gd name="connsiteX1" fmla="*/ 579889 w 2350297"/>
                <a:gd name="connsiteY1" fmla="*/ 509 h 1131865"/>
                <a:gd name="connsiteX2" fmla="*/ 1172374 w 2350297"/>
                <a:gd name="connsiteY2" fmla="*/ 1071 h 1131865"/>
                <a:gd name="connsiteX3" fmla="*/ 1766915 w 2350297"/>
                <a:gd name="connsiteY3" fmla="*/ 1256 h 1131865"/>
                <a:gd name="connsiteX4" fmla="*/ 2350157 w 2350297"/>
                <a:gd name="connsiteY4" fmla="*/ 344 h 1131865"/>
                <a:gd name="connsiteX5" fmla="*/ 2348625 w 2350297"/>
                <a:gd name="connsiteY5" fmla="*/ 566124 h 1131865"/>
                <a:gd name="connsiteX6" fmla="*/ 2350157 w 2350297"/>
                <a:gd name="connsiteY6" fmla="*/ 1129072 h 1131865"/>
                <a:gd name="connsiteX7" fmla="*/ 1762507 w 2350297"/>
                <a:gd name="connsiteY7" fmla="*/ 1131666 h 1131865"/>
                <a:gd name="connsiteX8" fmla="*/ 0 w 2350297"/>
                <a:gd name="connsiteY8" fmla="*/ 1129072 h 1131865"/>
                <a:gd name="connsiteX9" fmla="*/ 4287 w 2350297"/>
                <a:gd name="connsiteY9" fmla="*/ 564598 h 1131865"/>
                <a:gd name="connsiteX10" fmla="*/ 0 w 2350297"/>
                <a:gd name="connsiteY10" fmla="*/ 344 h 1131865"/>
                <a:gd name="connsiteX0" fmla="*/ 0 w 2350297"/>
                <a:gd name="connsiteY0" fmla="*/ 922 h 1132443"/>
                <a:gd name="connsiteX1" fmla="*/ 579889 w 2350297"/>
                <a:gd name="connsiteY1" fmla="*/ 1087 h 1132443"/>
                <a:gd name="connsiteX2" fmla="*/ 1172374 w 2350297"/>
                <a:gd name="connsiteY2" fmla="*/ 1649 h 1132443"/>
                <a:gd name="connsiteX3" fmla="*/ 1770720 w 2350297"/>
                <a:gd name="connsiteY3" fmla="*/ 0 h 1132443"/>
                <a:gd name="connsiteX4" fmla="*/ 2350157 w 2350297"/>
                <a:gd name="connsiteY4" fmla="*/ 922 h 1132443"/>
                <a:gd name="connsiteX5" fmla="*/ 2348625 w 2350297"/>
                <a:gd name="connsiteY5" fmla="*/ 566702 h 1132443"/>
                <a:gd name="connsiteX6" fmla="*/ 2350157 w 2350297"/>
                <a:gd name="connsiteY6" fmla="*/ 1129650 h 1132443"/>
                <a:gd name="connsiteX7" fmla="*/ 1762507 w 2350297"/>
                <a:gd name="connsiteY7" fmla="*/ 1132244 h 1132443"/>
                <a:gd name="connsiteX8" fmla="*/ 0 w 2350297"/>
                <a:gd name="connsiteY8" fmla="*/ 1129650 h 1132443"/>
                <a:gd name="connsiteX9" fmla="*/ 4287 w 2350297"/>
                <a:gd name="connsiteY9" fmla="*/ 565176 h 1132443"/>
                <a:gd name="connsiteX10" fmla="*/ 0 w 2350297"/>
                <a:gd name="connsiteY10" fmla="*/ 922 h 1132443"/>
                <a:gd name="connsiteX0" fmla="*/ 0 w 2350297"/>
                <a:gd name="connsiteY0" fmla="*/ 428 h 1131949"/>
                <a:gd name="connsiteX1" fmla="*/ 579889 w 2350297"/>
                <a:gd name="connsiteY1" fmla="*/ 593 h 1131949"/>
                <a:gd name="connsiteX2" fmla="*/ 1172374 w 2350297"/>
                <a:gd name="connsiteY2" fmla="*/ 1155 h 1131949"/>
                <a:gd name="connsiteX3" fmla="*/ 1765013 w 2350297"/>
                <a:gd name="connsiteY3" fmla="*/ 423 h 1131949"/>
                <a:gd name="connsiteX4" fmla="*/ 2350157 w 2350297"/>
                <a:gd name="connsiteY4" fmla="*/ 428 h 1131949"/>
                <a:gd name="connsiteX5" fmla="*/ 2348625 w 2350297"/>
                <a:gd name="connsiteY5" fmla="*/ 566208 h 1131949"/>
                <a:gd name="connsiteX6" fmla="*/ 2350157 w 2350297"/>
                <a:gd name="connsiteY6" fmla="*/ 1129156 h 1131949"/>
                <a:gd name="connsiteX7" fmla="*/ 1762507 w 2350297"/>
                <a:gd name="connsiteY7" fmla="*/ 1131750 h 1131949"/>
                <a:gd name="connsiteX8" fmla="*/ 0 w 2350297"/>
                <a:gd name="connsiteY8" fmla="*/ 1129156 h 1131949"/>
                <a:gd name="connsiteX9" fmla="*/ 4287 w 2350297"/>
                <a:gd name="connsiteY9" fmla="*/ 564682 h 1131949"/>
                <a:gd name="connsiteX10" fmla="*/ 0 w 2350297"/>
                <a:gd name="connsiteY10" fmla="*/ 428 h 1131949"/>
                <a:gd name="connsiteX0" fmla="*/ 0 w 2350297"/>
                <a:gd name="connsiteY0" fmla="*/ 428 h 1131949"/>
                <a:gd name="connsiteX1" fmla="*/ 579889 w 2350297"/>
                <a:gd name="connsiteY1" fmla="*/ 593 h 1131949"/>
                <a:gd name="connsiteX2" fmla="*/ 1172374 w 2350297"/>
                <a:gd name="connsiteY2" fmla="*/ 1155 h 1131949"/>
                <a:gd name="connsiteX3" fmla="*/ 1770720 w 2350297"/>
                <a:gd name="connsiteY3" fmla="*/ 423 h 1131949"/>
                <a:gd name="connsiteX4" fmla="*/ 2350157 w 2350297"/>
                <a:gd name="connsiteY4" fmla="*/ 428 h 1131949"/>
                <a:gd name="connsiteX5" fmla="*/ 2348625 w 2350297"/>
                <a:gd name="connsiteY5" fmla="*/ 566208 h 1131949"/>
                <a:gd name="connsiteX6" fmla="*/ 2350157 w 2350297"/>
                <a:gd name="connsiteY6" fmla="*/ 1129156 h 1131949"/>
                <a:gd name="connsiteX7" fmla="*/ 1762507 w 2350297"/>
                <a:gd name="connsiteY7" fmla="*/ 1131750 h 1131949"/>
                <a:gd name="connsiteX8" fmla="*/ 0 w 2350297"/>
                <a:gd name="connsiteY8" fmla="*/ 1129156 h 1131949"/>
                <a:gd name="connsiteX9" fmla="*/ 4287 w 2350297"/>
                <a:gd name="connsiteY9" fmla="*/ 564682 h 1131949"/>
                <a:gd name="connsiteX10" fmla="*/ 0 w 2350297"/>
                <a:gd name="connsiteY10" fmla="*/ 428 h 1131949"/>
                <a:gd name="connsiteX0" fmla="*/ 0 w 2350297"/>
                <a:gd name="connsiteY0" fmla="*/ 428 h 1131949"/>
                <a:gd name="connsiteX1" fmla="*/ 579889 w 2350297"/>
                <a:gd name="connsiteY1" fmla="*/ 593 h 1131949"/>
                <a:gd name="connsiteX2" fmla="*/ 1172374 w 2350297"/>
                <a:gd name="connsiteY2" fmla="*/ 1155 h 1131949"/>
                <a:gd name="connsiteX3" fmla="*/ 1770720 w 2350297"/>
                <a:gd name="connsiteY3" fmla="*/ 423 h 1131949"/>
                <a:gd name="connsiteX4" fmla="*/ 2350157 w 2350297"/>
                <a:gd name="connsiteY4" fmla="*/ 428 h 1131949"/>
                <a:gd name="connsiteX5" fmla="*/ 2348625 w 2350297"/>
                <a:gd name="connsiteY5" fmla="*/ 566208 h 1131949"/>
                <a:gd name="connsiteX6" fmla="*/ 2350157 w 2350297"/>
                <a:gd name="connsiteY6" fmla="*/ 1129156 h 1131949"/>
                <a:gd name="connsiteX7" fmla="*/ 1762507 w 2350297"/>
                <a:gd name="connsiteY7" fmla="*/ 1131750 h 1131949"/>
                <a:gd name="connsiteX8" fmla="*/ 0 w 2350297"/>
                <a:gd name="connsiteY8" fmla="*/ 1129156 h 1131949"/>
                <a:gd name="connsiteX9" fmla="*/ 4287 w 2350297"/>
                <a:gd name="connsiteY9" fmla="*/ 564682 h 1131949"/>
                <a:gd name="connsiteX10" fmla="*/ 0 w 2350297"/>
                <a:gd name="connsiteY10" fmla="*/ 428 h 1131949"/>
                <a:gd name="connsiteX0" fmla="*/ 0 w 2350297"/>
                <a:gd name="connsiteY0" fmla="*/ 1390 h 1132911"/>
                <a:gd name="connsiteX1" fmla="*/ 579889 w 2350297"/>
                <a:gd name="connsiteY1" fmla="*/ 1555 h 1132911"/>
                <a:gd name="connsiteX2" fmla="*/ 1172374 w 2350297"/>
                <a:gd name="connsiteY2" fmla="*/ 2117 h 1132911"/>
                <a:gd name="connsiteX3" fmla="*/ 1770720 w 2350297"/>
                <a:gd name="connsiteY3" fmla="*/ 1385 h 1132911"/>
                <a:gd name="connsiteX4" fmla="*/ 2350157 w 2350297"/>
                <a:gd name="connsiteY4" fmla="*/ 1390 h 1132911"/>
                <a:gd name="connsiteX5" fmla="*/ 2348625 w 2350297"/>
                <a:gd name="connsiteY5" fmla="*/ 567170 h 1132911"/>
                <a:gd name="connsiteX6" fmla="*/ 2350157 w 2350297"/>
                <a:gd name="connsiteY6" fmla="*/ 1130118 h 1132911"/>
                <a:gd name="connsiteX7" fmla="*/ 1762507 w 2350297"/>
                <a:gd name="connsiteY7" fmla="*/ 1132712 h 1132911"/>
                <a:gd name="connsiteX8" fmla="*/ 0 w 2350297"/>
                <a:gd name="connsiteY8" fmla="*/ 1130118 h 1132911"/>
                <a:gd name="connsiteX9" fmla="*/ 4287 w 2350297"/>
                <a:gd name="connsiteY9" fmla="*/ 565644 h 1132911"/>
                <a:gd name="connsiteX10" fmla="*/ 0 w 2350297"/>
                <a:gd name="connsiteY10" fmla="*/ 1390 h 1132911"/>
                <a:gd name="connsiteX0" fmla="*/ 0 w 2350297"/>
                <a:gd name="connsiteY0" fmla="*/ 801 h 1132322"/>
                <a:gd name="connsiteX1" fmla="*/ 579889 w 2350297"/>
                <a:gd name="connsiteY1" fmla="*/ 966 h 1132322"/>
                <a:gd name="connsiteX2" fmla="*/ 1172374 w 2350297"/>
                <a:gd name="connsiteY2" fmla="*/ 1528 h 1132322"/>
                <a:gd name="connsiteX3" fmla="*/ 1762278 w 2350297"/>
                <a:gd name="connsiteY3" fmla="*/ 2152 h 1132322"/>
                <a:gd name="connsiteX4" fmla="*/ 2350157 w 2350297"/>
                <a:gd name="connsiteY4" fmla="*/ 801 h 1132322"/>
                <a:gd name="connsiteX5" fmla="*/ 2348625 w 2350297"/>
                <a:gd name="connsiteY5" fmla="*/ 566581 h 1132322"/>
                <a:gd name="connsiteX6" fmla="*/ 2350157 w 2350297"/>
                <a:gd name="connsiteY6" fmla="*/ 1129529 h 1132322"/>
                <a:gd name="connsiteX7" fmla="*/ 1762507 w 2350297"/>
                <a:gd name="connsiteY7" fmla="*/ 1132123 h 1132322"/>
                <a:gd name="connsiteX8" fmla="*/ 0 w 2350297"/>
                <a:gd name="connsiteY8" fmla="*/ 1129529 h 1132322"/>
                <a:gd name="connsiteX9" fmla="*/ 4287 w 2350297"/>
                <a:gd name="connsiteY9" fmla="*/ 565055 h 1132322"/>
                <a:gd name="connsiteX10" fmla="*/ 0 w 2350297"/>
                <a:gd name="connsiteY10" fmla="*/ 801 h 1132322"/>
                <a:gd name="connsiteX0" fmla="*/ 0 w 2350297"/>
                <a:gd name="connsiteY0" fmla="*/ 381 h 1131902"/>
                <a:gd name="connsiteX1" fmla="*/ 579889 w 2350297"/>
                <a:gd name="connsiteY1" fmla="*/ 546 h 1131902"/>
                <a:gd name="connsiteX2" fmla="*/ 1172374 w 2350297"/>
                <a:gd name="connsiteY2" fmla="*/ 1108 h 1131902"/>
                <a:gd name="connsiteX3" fmla="*/ 1762278 w 2350297"/>
                <a:gd name="connsiteY3" fmla="*/ 1732 h 1131902"/>
                <a:gd name="connsiteX4" fmla="*/ 2350157 w 2350297"/>
                <a:gd name="connsiteY4" fmla="*/ 381 h 1131902"/>
                <a:gd name="connsiteX5" fmla="*/ 2348625 w 2350297"/>
                <a:gd name="connsiteY5" fmla="*/ 566161 h 1131902"/>
                <a:gd name="connsiteX6" fmla="*/ 2350157 w 2350297"/>
                <a:gd name="connsiteY6" fmla="*/ 1129109 h 1131902"/>
                <a:gd name="connsiteX7" fmla="*/ 1762507 w 2350297"/>
                <a:gd name="connsiteY7" fmla="*/ 1131703 h 1131902"/>
                <a:gd name="connsiteX8" fmla="*/ 0 w 2350297"/>
                <a:gd name="connsiteY8" fmla="*/ 1129109 h 1131902"/>
                <a:gd name="connsiteX9" fmla="*/ 4287 w 2350297"/>
                <a:gd name="connsiteY9" fmla="*/ 564635 h 1131902"/>
                <a:gd name="connsiteX10" fmla="*/ 0 w 2350297"/>
                <a:gd name="connsiteY10" fmla="*/ 381 h 1131902"/>
                <a:gd name="connsiteX0" fmla="*/ 0 w 2350297"/>
                <a:gd name="connsiteY0" fmla="*/ 381 h 1131902"/>
                <a:gd name="connsiteX1" fmla="*/ 579889 w 2350297"/>
                <a:gd name="connsiteY1" fmla="*/ 546 h 1131902"/>
                <a:gd name="connsiteX2" fmla="*/ 1172374 w 2350297"/>
                <a:gd name="connsiteY2" fmla="*/ 1108 h 1131902"/>
                <a:gd name="connsiteX3" fmla="*/ 1762278 w 2350297"/>
                <a:gd name="connsiteY3" fmla="*/ 1732 h 1131902"/>
                <a:gd name="connsiteX4" fmla="*/ 2350157 w 2350297"/>
                <a:gd name="connsiteY4" fmla="*/ 381 h 1131902"/>
                <a:gd name="connsiteX5" fmla="*/ 2348625 w 2350297"/>
                <a:gd name="connsiteY5" fmla="*/ 566161 h 1131902"/>
                <a:gd name="connsiteX6" fmla="*/ 2350157 w 2350297"/>
                <a:gd name="connsiteY6" fmla="*/ 1129109 h 1131902"/>
                <a:gd name="connsiteX7" fmla="*/ 1762507 w 2350297"/>
                <a:gd name="connsiteY7" fmla="*/ 1131703 h 1131902"/>
                <a:gd name="connsiteX8" fmla="*/ 0 w 2350297"/>
                <a:gd name="connsiteY8" fmla="*/ 1129109 h 1131902"/>
                <a:gd name="connsiteX9" fmla="*/ 4287 w 2350297"/>
                <a:gd name="connsiteY9" fmla="*/ 564635 h 1131902"/>
                <a:gd name="connsiteX10" fmla="*/ 0 w 2350297"/>
                <a:gd name="connsiteY10" fmla="*/ 381 h 1131902"/>
                <a:gd name="connsiteX0" fmla="*/ 0 w 2350297"/>
                <a:gd name="connsiteY0" fmla="*/ 381 h 1131902"/>
                <a:gd name="connsiteX1" fmla="*/ 579889 w 2350297"/>
                <a:gd name="connsiteY1" fmla="*/ 546 h 1131902"/>
                <a:gd name="connsiteX2" fmla="*/ 1172374 w 2350297"/>
                <a:gd name="connsiteY2" fmla="*/ 1108 h 1131902"/>
                <a:gd name="connsiteX3" fmla="*/ 1762278 w 2350297"/>
                <a:gd name="connsiteY3" fmla="*/ 1732 h 1131902"/>
                <a:gd name="connsiteX4" fmla="*/ 2350157 w 2350297"/>
                <a:gd name="connsiteY4" fmla="*/ 381 h 1131902"/>
                <a:gd name="connsiteX5" fmla="*/ 2348625 w 2350297"/>
                <a:gd name="connsiteY5" fmla="*/ 566161 h 1131902"/>
                <a:gd name="connsiteX6" fmla="*/ 2350157 w 2350297"/>
                <a:gd name="connsiteY6" fmla="*/ 1129109 h 1131902"/>
                <a:gd name="connsiteX7" fmla="*/ 1762507 w 2350297"/>
                <a:gd name="connsiteY7" fmla="*/ 1131703 h 1131902"/>
                <a:gd name="connsiteX8" fmla="*/ 0 w 2350297"/>
                <a:gd name="connsiteY8" fmla="*/ 1129109 h 1131902"/>
                <a:gd name="connsiteX9" fmla="*/ 4287 w 2350297"/>
                <a:gd name="connsiteY9" fmla="*/ 564635 h 1131902"/>
                <a:gd name="connsiteX10" fmla="*/ 0 w 2350297"/>
                <a:gd name="connsiteY10" fmla="*/ 381 h 1131902"/>
                <a:gd name="connsiteX0" fmla="*/ 0 w 2350297"/>
                <a:gd name="connsiteY0" fmla="*/ 556 h 1132077"/>
                <a:gd name="connsiteX1" fmla="*/ 579889 w 2350297"/>
                <a:gd name="connsiteY1" fmla="*/ 721 h 1132077"/>
                <a:gd name="connsiteX2" fmla="*/ 1172374 w 2350297"/>
                <a:gd name="connsiteY2" fmla="*/ 1283 h 1132077"/>
                <a:gd name="connsiteX3" fmla="*/ 1763685 w 2350297"/>
                <a:gd name="connsiteY3" fmla="*/ 551 h 1132077"/>
                <a:gd name="connsiteX4" fmla="*/ 2350157 w 2350297"/>
                <a:gd name="connsiteY4" fmla="*/ 556 h 1132077"/>
                <a:gd name="connsiteX5" fmla="*/ 2348625 w 2350297"/>
                <a:gd name="connsiteY5" fmla="*/ 566336 h 1132077"/>
                <a:gd name="connsiteX6" fmla="*/ 2350157 w 2350297"/>
                <a:gd name="connsiteY6" fmla="*/ 1129284 h 1132077"/>
                <a:gd name="connsiteX7" fmla="*/ 1762507 w 2350297"/>
                <a:gd name="connsiteY7" fmla="*/ 1131878 h 1132077"/>
                <a:gd name="connsiteX8" fmla="*/ 0 w 2350297"/>
                <a:gd name="connsiteY8" fmla="*/ 1129284 h 1132077"/>
                <a:gd name="connsiteX9" fmla="*/ 4287 w 2350297"/>
                <a:gd name="connsiteY9" fmla="*/ 564810 h 1132077"/>
                <a:gd name="connsiteX10" fmla="*/ 0 w 2350297"/>
                <a:gd name="connsiteY10" fmla="*/ 556 h 1132077"/>
                <a:gd name="connsiteX0" fmla="*/ 0 w 2350297"/>
                <a:gd name="connsiteY0" fmla="*/ 5 h 1131526"/>
                <a:gd name="connsiteX1" fmla="*/ 579889 w 2350297"/>
                <a:gd name="connsiteY1" fmla="*/ 170 h 1131526"/>
                <a:gd name="connsiteX2" fmla="*/ 1172374 w 2350297"/>
                <a:gd name="connsiteY2" fmla="*/ 732 h 1131526"/>
                <a:gd name="connsiteX3" fmla="*/ 1763685 w 2350297"/>
                <a:gd name="connsiteY3" fmla="*/ 0 h 1131526"/>
                <a:gd name="connsiteX4" fmla="*/ 2350157 w 2350297"/>
                <a:gd name="connsiteY4" fmla="*/ 5 h 1131526"/>
                <a:gd name="connsiteX5" fmla="*/ 2348625 w 2350297"/>
                <a:gd name="connsiteY5" fmla="*/ 565785 h 1131526"/>
                <a:gd name="connsiteX6" fmla="*/ 2350157 w 2350297"/>
                <a:gd name="connsiteY6" fmla="*/ 1128733 h 1131526"/>
                <a:gd name="connsiteX7" fmla="*/ 1762507 w 2350297"/>
                <a:gd name="connsiteY7" fmla="*/ 1131327 h 1131526"/>
                <a:gd name="connsiteX8" fmla="*/ 0 w 2350297"/>
                <a:gd name="connsiteY8" fmla="*/ 1128733 h 1131526"/>
                <a:gd name="connsiteX9" fmla="*/ 4287 w 2350297"/>
                <a:gd name="connsiteY9" fmla="*/ 564259 h 1131526"/>
                <a:gd name="connsiteX10" fmla="*/ 0 w 2350297"/>
                <a:gd name="connsiteY10" fmla="*/ 5 h 1131526"/>
                <a:gd name="connsiteX0" fmla="*/ 0 w 2350297"/>
                <a:gd name="connsiteY0" fmla="*/ 5 h 1131526"/>
                <a:gd name="connsiteX1" fmla="*/ 579889 w 2350297"/>
                <a:gd name="connsiteY1" fmla="*/ 170 h 1131526"/>
                <a:gd name="connsiteX2" fmla="*/ 1176595 w 2350297"/>
                <a:gd name="connsiteY2" fmla="*/ 732 h 1131526"/>
                <a:gd name="connsiteX3" fmla="*/ 1763685 w 2350297"/>
                <a:gd name="connsiteY3" fmla="*/ 0 h 1131526"/>
                <a:gd name="connsiteX4" fmla="*/ 2350157 w 2350297"/>
                <a:gd name="connsiteY4" fmla="*/ 5 h 1131526"/>
                <a:gd name="connsiteX5" fmla="*/ 2348625 w 2350297"/>
                <a:gd name="connsiteY5" fmla="*/ 565785 h 1131526"/>
                <a:gd name="connsiteX6" fmla="*/ 2350157 w 2350297"/>
                <a:gd name="connsiteY6" fmla="*/ 1128733 h 1131526"/>
                <a:gd name="connsiteX7" fmla="*/ 1762507 w 2350297"/>
                <a:gd name="connsiteY7" fmla="*/ 1131327 h 1131526"/>
                <a:gd name="connsiteX8" fmla="*/ 0 w 2350297"/>
                <a:gd name="connsiteY8" fmla="*/ 1128733 h 1131526"/>
                <a:gd name="connsiteX9" fmla="*/ 4287 w 2350297"/>
                <a:gd name="connsiteY9" fmla="*/ 564259 h 1131526"/>
                <a:gd name="connsiteX10" fmla="*/ 0 w 2350297"/>
                <a:gd name="connsiteY10" fmla="*/ 5 h 1131526"/>
                <a:gd name="connsiteX0" fmla="*/ 0 w 2350297"/>
                <a:gd name="connsiteY0" fmla="*/ 629 h 1132150"/>
                <a:gd name="connsiteX1" fmla="*/ 579889 w 2350297"/>
                <a:gd name="connsiteY1" fmla="*/ 794 h 1132150"/>
                <a:gd name="connsiteX2" fmla="*/ 1176595 w 2350297"/>
                <a:gd name="connsiteY2" fmla="*/ 0 h 1132150"/>
                <a:gd name="connsiteX3" fmla="*/ 1763685 w 2350297"/>
                <a:gd name="connsiteY3" fmla="*/ 624 h 1132150"/>
                <a:gd name="connsiteX4" fmla="*/ 2350157 w 2350297"/>
                <a:gd name="connsiteY4" fmla="*/ 629 h 1132150"/>
                <a:gd name="connsiteX5" fmla="*/ 2348625 w 2350297"/>
                <a:gd name="connsiteY5" fmla="*/ 566409 h 1132150"/>
                <a:gd name="connsiteX6" fmla="*/ 2350157 w 2350297"/>
                <a:gd name="connsiteY6" fmla="*/ 1129357 h 1132150"/>
                <a:gd name="connsiteX7" fmla="*/ 1762507 w 2350297"/>
                <a:gd name="connsiteY7" fmla="*/ 1131951 h 1132150"/>
                <a:gd name="connsiteX8" fmla="*/ 0 w 2350297"/>
                <a:gd name="connsiteY8" fmla="*/ 1129357 h 1132150"/>
                <a:gd name="connsiteX9" fmla="*/ 4287 w 2350297"/>
                <a:gd name="connsiteY9" fmla="*/ 564883 h 1132150"/>
                <a:gd name="connsiteX10" fmla="*/ 0 w 2350297"/>
                <a:gd name="connsiteY10" fmla="*/ 629 h 1132150"/>
                <a:gd name="connsiteX0" fmla="*/ 0 w 2350297"/>
                <a:gd name="connsiteY0" fmla="*/ 1340 h 1132861"/>
                <a:gd name="connsiteX1" fmla="*/ 579889 w 2350297"/>
                <a:gd name="connsiteY1" fmla="*/ 1505 h 1132861"/>
                <a:gd name="connsiteX2" fmla="*/ 1176595 w 2350297"/>
                <a:gd name="connsiteY2" fmla="*/ 711 h 1132861"/>
                <a:gd name="connsiteX3" fmla="*/ 1763685 w 2350297"/>
                <a:gd name="connsiteY3" fmla="*/ 1335 h 1132861"/>
                <a:gd name="connsiteX4" fmla="*/ 2350157 w 2350297"/>
                <a:gd name="connsiteY4" fmla="*/ 1340 h 1132861"/>
                <a:gd name="connsiteX5" fmla="*/ 2348625 w 2350297"/>
                <a:gd name="connsiteY5" fmla="*/ 567120 h 1132861"/>
                <a:gd name="connsiteX6" fmla="*/ 2350157 w 2350297"/>
                <a:gd name="connsiteY6" fmla="*/ 1130068 h 1132861"/>
                <a:gd name="connsiteX7" fmla="*/ 1762507 w 2350297"/>
                <a:gd name="connsiteY7" fmla="*/ 1132662 h 1132861"/>
                <a:gd name="connsiteX8" fmla="*/ 0 w 2350297"/>
                <a:gd name="connsiteY8" fmla="*/ 1130068 h 1132861"/>
                <a:gd name="connsiteX9" fmla="*/ 4287 w 2350297"/>
                <a:gd name="connsiteY9" fmla="*/ 565594 h 1132861"/>
                <a:gd name="connsiteX10" fmla="*/ 0 w 2350297"/>
                <a:gd name="connsiteY10" fmla="*/ 1340 h 1132861"/>
                <a:gd name="connsiteX0" fmla="*/ 0 w 2350297"/>
                <a:gd name="connsiteY0" fmla="*/ 1340 h 1132861"/>
                <a:gd name="connsiteX1" fmla="*/ 579889 w 2350297"/>
                <a:gd name="connsiteY1" fmla="*/ 1505 h 1132861"/>
                <a:gd name="connsiteX2" fmla="*/ 1176595 w 2350297"/>
                <a:gd name="connsiteY2" fmla="*/ 711 h 1132861"/>
                <a:gd name="connsiteX3" fmla="*/ 1763685 w 2350297"/>
                <a:gd name="connsiteY3" fmla="*/ 1335 h 1132861"/>
                <a:gd name="connsiteX4" fmla="*/ 2350157 w 2350297"/>
                <a:gd name="connsiteY4" fmla="*/ 1340 h 1132861"/>
                <a:gd name="connsiteX5" fmla="*/ 2348625 w 2350297"/>
                <a:gd name="connsiteY5" fmla="*/ 567120 h 1132861"/>
                <a:gd name="connsiteX6" fmla="*/ 2350157 w 2350297"/>
                <a:gd name="connsiteY6" fmla="*/ 1130068 h 1132861"/>
                <a:gd name="connsiteX7" fmla="*/ 1762507 w 2350297"/>
                <a:gd name="connsiteY7" fmla="*/ 1132662 h 1132861"/>
                <a:gd name="connsiteX8" fmla="*/ 0 w 2350297"/>
                <a:gd name="connsiteY8" fmla="*/ 1130068 h 1132861"/>
                <a:gd name="connsiteX9" fmla="*/ 4287 w 2350297"/>
                <a:gd name="connsiteY9" fmla="*/ 565594 h 1132861"/>
                <a:gd name="connsiteX10" fmla="*/ 0 w 2350297"/>
                <a:gd name="connsiteY10" fmla="*/ 1340 h 1132861"/>
                <a:gd name="connsiteX0" fmla="*/ 0 w 2350297"/>
                <a:gd name="connsiteY0" fmla="*/ 1340 h 1132861"/>
                <a:gd name="connsiteX1" fmla="*/ 579889 w 2350297"/>
                <a:gd name="connsiteY1" fmla="*/ 1505 h 1132861"/>
                <a:gd name="connsiteX2" fmla="*/ 1176595 w 2350297"/>
                <a:gd name="connsiteY2" fmla="*/ 711 h 1132861"/>
                <a:gd name="connsiteX3" fmla="*/ 1763685 w 2350297"/>
                <a:gd name="connsiteY3" fmla="*/ 1335 h 1132861"/>
                <a:gd name="connsiteX4" fmla="*/ 2350157 w 2350297"/>
                <a:gd name="connsiteY4" fmla="*/ 1340 h 1132861"/>
                <a:gd name="connsiteX5" fmla="*/ 2348625 w 2350297"/>
                <a:gd name="connsiteY5" fmla="*/ 567120 h 1132861"/>
                <a:gd name="connsiteX6" fmla="*/ 2350157 w 2350297"/>
                <a:gd name="connsiteY6" fmla="*/ 1130068 h 1132861"/>
                <a:gd name="connsiteX7" fmla="*/ 1762507 w 2350297"/>
                <a:gd name="connsiteY7" fmla="*/ 1132662 h 1132861"/>
                <a:gd name="connsiteX8" fmla="*/ 0 w 2350297"/>
                <a:gd name="connsiteY8" fmla="*/ 1130068 h 1132861"/>
                <a:gd name="connsiteX9" fmla="*/ 4287 w 2350297"/>
                <a:gd name="connsiteY9" fmla="*/ 565594 h 1132861"/>
                <a:gd name="connsiteX10" fmla="*/ 0 w 2350297"/>
                <a:gd name="connsiteY10" fmla="*/ 1340 h 1132861"/>
                <a:gd name="connsiteX0" fmla="*/ 0 w 2350297"/>
                <a:gd name="connsiteY0" fmla="*/ 827 h 1132348"/>
                <a:gd name="connsiteX1" fmla="*/ 579889 w 2350297"/>
                <a:gd name="connsiteY1" fmla="*/ 992 h 1132348"/>
                <a:gd name="connsiteX2" fmla="*/ 1175188 w 2350297"/>
                <a:gd name="connsiteY2" fmla="*/ 876 h 1132348"/>
                <a:gd name="connsiteX3" fmla="*/ 1763685 w 2350297"/>
                <a:gd name="connsiteY3" fmla="*/ 822 h 1132348"/>
                <a:gd name="connsiteX4" fmla="*/ 2350157 w 2350297"/>
                <a:gd name="connsiteY4" fmla="*/ 827 h 1132348"/>
                <a:gd name="connsiteX5" fmla="*/ 2348625 w 2350297"/>
                <a:gd name="connsiteY5" fmla="*/ 566607 h 1132348"/>
                <a:gd name="connsiteX6" fmla="*/ 2350157 w 2350297"/>
                <a:gd name="connsiteY6" fmla="*/ 1129555 h 1132348"/>
                <a:gd name="connsiteX7" fmla="*/ 1762507 w 2350297"/>
                <a:gd name="connsiteY7" fmla="*/ 1132149 h 1132348"/>
                <a:gd name="connsiteX8" fmla="*/ 0 w 2350297"/>
                <a:gd name="connsiteY8" fmla="*/ 1129555 h 1132348"/>
                <a:gd name="connsiteX9" fmla="*/ 4287 w 2350297"/>
                <a:gd name="connsiteY9" fmla="*/ 565081 h 1132348"/>
                <a:gd name="connsiteX10" fmla="*/ 0 w 2350297"/>
                <a:gd name="connsiteY10" fmla="*/ 827 h 1132348"/>
                <a:gd name="connsiteX0" fmla="*/ 0 w 2350297"/>
                <a:gd name="connsiteY0" fmla="*/ 60 h 1131581"/>
                <a:gd name="connsiteX1" fmla="*/ 579889 w 2350297"/>
                <a:gd name="connsiteY1" fmla="*/ 225 h 1131581"/>
                <a:gd name="connsiteX2" fmla="*/ 1175188 w 2350297"/>
                <a:gd name="connsiteY2" fmla="*/ 109 h 1131581"/>
                <a:gd name="connsiteX3" fmla="*/ 1763685 w 2350297"/>
                <a:gd name="connsiteY3" fmla="*/ 55 h 1131581"/>
                <a:gd name="connsiteX4" fmla="*/ 2350157 w 2350297"/>
                <a:gd name="connsiteY4" fmla="*/ 60 h 1131581"/>
                <a:gd name="connsiteX5" fmla="*/ 2348625 w 2350297"/>
                <a:gd name="connsiteY5" fmla="*/ 565840 h 1131581"/>
                <a:gd name="connsiteX6" fmla="*/ 2350157 w 2350297"/>
                <a:gd name="connsiteY6" fmla="*/ 1128788 h 1131581"/>
                <a:gd name="connsiteX7" fmla="*/ 1762507 w 2350297"/>
                <a:gd name="connsiteY7" fmla="*/ 1131382 h 1131581"/>
                <a:gd name="connsiteX8" fmla="*/ 0 w 2350297"/>
                <a:gd name="connsiteY8" fmla="*/ 1128788 h 1131581"/>
                <a:gd name="connsiteX9" fmla="*/ 4287 w 2350297"/>
                <a:gd name="connsiteY9" fmla="*/ 564314 h 1131581"/>
                <a:gd name="connsiteX10" fmla="*/ 0 w 2350297"/>
                <a:gd name="connsiteY10" fmla="*/ 60 h 1131581"/>
                <a:gd name="connsiteX0" fmla="*/ 0 w 2350297"/>
                <a:gd name="connsiteY0" fmla="*/ 629 h 1132150"/>
                <a:gd name="connsiteX1" fmla="*/ 579889 w 2350297"/>
                <a:gd name="connsiteY1" fmla="*/ 794 h 1132150"/>
                <a:gd name="connsiteX2" fmla="*/ 1173781 w 2350297"/>
                <a:gd name="connsiteY2" fmla="*/ 0 h 1132150"/>
                <a:gd name="connsiteX3" fmla="*/ 1763685 w 2350297"/>
                <a:gd name="connsiteY3" fmla="*/ 624 h 1132150"/>
                <a:gd name="connsiteX4" fmla="*/ 2350157 w 2350297"/>
                <a:gd name="connsiteY4" fmla="*/ 629 h 1132150"/>
                <a:gd name="connsiteX5" fmla="*/ 2348625 w 2350297"/>
                <a:gd name="connsiteY5" fmla="*/ 566409 h 1132150"/>
                <a:gd name="connsiteX6" fmla="*/ 2350157 w 2350297"/>
                <a:gd name="connsiteY6" fmla="*/ 1129357 h 1132150"/>
                <a:gd name="connsiteX7" fmla="*/ 1762507 w 2350297"/>
                <a:gd name="connsiteY7" fmla="*/ 1131951 h 1132150"/>
                <a:gd name="connsiteX8" fmla="*/ 0 w 2350297"/>
                <a:gd name="connsiteY8" fmla="*/ 1129357 h 1132150"/>
                <a:gd name="connsiteX9" fmla="*/ 4287 w 2350297"/>
                <a:gd name="connsiteY9" fmla="*/ 564883 h 1132150"/>
                <a:gd name="connsiteX10" fmla="*/ 0 w 2350297"/>
                <a:gd name="connsiteY10" fmla="*/ 629 h 1132150"/>
                <a:gd name="connsiteX0" fmla="*/ 0 w 2350297"/>
                <a:gd name="connsiteY0" fmla="*/ 629 h 1132150"/>
                <a:gd name="connsiteX1" fmla="*/ 579889 w 2350297"/>
                <a:gd name="connsiteY1" fmla="*/ 794 h 1132150"/>
                <a:gd name="connsiteX2" fmla="*/ 1173781 w 2350297"/>
                <a:gd name="connsiteY2" fmla="*/ 0 h 1132150"/>
                <a:gd name="connsiteX3" fmla="*/ 1765092 w 2350297"/>
                <a:gd name="connsiteY3" fmla="*/ 624 h 1132150"/>
                <a:gd name="connsiteX4" fmla="*/ 2350157 w 2350297"/>
                <a:gd name="connsiteY4" fmla="*/ 629 h 1132150"/>
                <a:gd name="connsiteX5" fmla="*/ 2348625 w 2350297"/>
                <a:gd name="connsiteY5" fmla="*/ 566409 h 1132150"/>
                <a:gd name="connsiteX6" fmla="*/ 2350157 w 2350297"/>
                <a:gd name="connsiteY6" fmla="*/ 1129357 h 1132150"/>
                <a:gd name="connsiteX7" fmla="*/ 1762507 w 2350297"/>
                <a:gd name="connsiteY7" fmla="*/ 1131951 h 1132150"/>
                <a:gd name="connsiteX8" fmla="*/ 0 w 2350297"/>
                <a:gd name="connsiteY8" fmla="*/ 1129357 h 1132150"/>
                <a:gd name="connsiteX9" fmla="*/ 4287 w 2350297"/>
                <a:gd name="connsiteY9" fmla="*/ 564883 h 1132150"/>
                <a:gd name="connsiteX10" fmla="*/ 0 w 2350297"/>
                <a:gd name="connsiteY10" fmla="*/ 629 h 1132150"/>
                <a:gd name="connsiteX0" fmla="*/ 0 w 2350297"/>
                <a:gd name="connsiteY0" fmla="*/ 629 h 1132150"/>
                <a:gd name="connsiteX1" fmla="*/ 579889 w 2350297"/>
                <a:gd name="connsiteY1" fmla="*/ 794 h 1132150"/>
                <a:gd name="connsiteX2" fmla="*/ 1175188 w 2350297"/>
                <a:gd name="connsiteY2" fmla="*/ 0 h 1132150"/>
                <a:gd name="connsiteX3" fmla="*/ 1765092 w 2350297"/>
                <a:gd name="connsiteY3" fmla="*/ 624 h 1132150"/>
                <a:gd name="connsiteX4" fmla="*/ 2350157 w 2350297"/>
                <a:gd name="connsiteY4" fmla="*/ 629 h 1132150"/>
                <a:gd name="connsiteX5" fmla="*/ 2348625 w 2350297"/>
                <a:gd name="connsiteY5" fmla="*/ 566409 h 1132150"/>
                <a:gd name="connsiteX6" fmla="*/ 2350157 w 2350297"/>
                <a:gd name="connsiteY6" fmla="*/ 1129357 h 1132150"/>
                <a:gd name="connsiteX7" fmla="*/ 1762507 w 2350297"/>
                <a:gd name="connsiteY7" fmla="*/ 1131951 h 1132150"/>
                <a:gd name="connsiteX8" fmla="*/ 0 w 2350297"/>
                <a:gd name="connsiteY8" fmla="*/ 1129357 h 1132150"/>
                <a:gd name="connsiteX9" fmla="*/ 4287 w 2350297"/>
                <a:gd name="connsiteY9" fmla="*/ 564883 h 1132150"/>
                <a:gd name="connsiteX10" fmla="*/ 0 w 2350297"/>
                <a:gd name="connsiteY10" fmla="*/ 629 h 1132150"/>
                <a:gd name="connsiteX0" fmla="*/ 0 w 2350297"/>
                <a:gd name="connsiteY0" fmla="*/ 629 h 1132150"/>
                <a:gd name="connsiteX1" fmla="*/ 579889 w 2350297"/>
                <a:gd name="connsiteY1" fmla="*/ 794 h 1132150"/>
                <a:gd name="connsiteX2" fmla="*/ 1176595 w 2350297"/>
                <a:gd name="connsiteY2" fmla="*/ 0 h 1132150"/>
                <a:gd name="connsiteX3" fmla="*/ 1765092 w 2350297"/>
                <a:gd name="connsiteY3" fmla="*/ 624 h 1132150"/>
                <a:gd name="connsiteX4" fmla="*/ 2350157 w 2350297"/>
                <a:gd name="connsiteY4" fmla="*/ 629 h 1132150"/>
                <a:gd name="connsiteX5" fmla="*/ 2348625 w 2350297"/>
                <a:gd name="connsiteY5" fmla="*/ 566409 h 1132150"/>
                <a:gd name="connsiteX6" fmla="*/ 2350157 w 2350297"/>
                <a:gd name="connsiteY6" fmla="*/ 1129357 h 1132150"/>
                <a:gd name="connsiteX7" fmla="*/ 1762507 w 2350297"/>
                <a:gd name="connsiteY7" fmla="*/ 1131951 h 1132150"/>
                <a:gd name="connsiteX8" fmla="*/ 0 w 2350297"/>
                <a:gd name="connsiteY8" fmla="*/ 1129357 h 1132150"/>
                <a:gd name="connsiteX9" fmla="*/ 4287 w 2350297"/>
                <a:gd name="connsiteY9" fmla="*/ 564883 h 1132150"/>
                <a:gd name="connsiteX10" fmla="*/ 0 w 2350297"/>
                <a:gd name="connsiteY10" fmla="*/ 629 h 1132150"/>
                <a:gd name="connsiteX0" fmla="*/ 0 w 2350297"/>
                <a:gd name="connsiteY0" fmla="*/ 629 h 1132150"/>
                <a:gd name="connsiteX1" fmla="*/ 579889 w 2350297"/>
                <a:gd name="connsiteY1" fmla="*/ 794 h 1132150"/>
                <a:gd name="connsiteX2" fmla="*/ 1176595 w 2350297"/>
                <a:gd name="connsiteY2" fmla="*/ 0 h 1132150"/>
                <a:gd name="connsiteX3" fmla="*/ 1765092 w 2350297"/>
                <a:gd name="connsiteY3" fmla="*/ 624 h 1132150"/>
                <a:gd name="connsiteX4" fmla="*/ 2350157 w 2350297"/>
                <a:gd name="connsiteY4" fmla="*/ 629 h 1132150"/>
                <a:gd name="connsiteX5" fmla="*/ 2348625 w 2350297"/>
                <a:gd name="connsiteY5" fmla="*/ 566409 h 1132150"/>
                <a:gd name="connsiteX6" fmla="*/ 2350157 w 2350297"/>
                <a:gd name="connsiteY6" fmla="*/ 1129357 h 1132150"/>
                <a:gd name="connsiteX7" fmla="*/ 1762507 w 2350297"/>
                <a:gd name="connsiteY7" fmla="*/ 1131951 h 1132150"/>
                <a:gd name="connsiteX8" fmla="*/ 0 w 2350297"/>
                <a:gd name="connsiteY8" fmla="*/ 1129357 h 1132150"/>
                <a:gd name="connsiteX9" fmla="*/ 4287 w 2350297"/>
                <a:gd name="connsiteY9" fmla="*/ 564883 h 1132150"/>
                <a:gd name="connsiteX10" fmla="*/ 0 w 2350297"/>
                <a:gd name="connsiteY10" fmla="*/ 629 h 1132150"/>
                <a:gd name="connsiteX0" fmla="*/ 0 w 2350297"/>
                <a:gd name="connsiteY0" fmla="*/ 629 h 1132150"/>
                <a:gd name="connsiteX1" fmla="*/ 589738 w 2350297"/>
                <a:gd name="connsiteY1" fmla="*/ 794 h 1132150"/>
                <a:gd name="connsiteX2" fmla="*/ 1176595 w 2350297"/>
                <a:gd name="connsiteY2" fmla="*/ 0 h 1132150"/>
                <a:gd name="connsiteX3" fmla="*/ 1765092 w 2350297"/>
                <a:gd name="connsiteY3" fmla="*/ 624 h 1132150"/>
                <a:gd name="connsiteX4" fmla="*/ 2350157 w 2350297"/>
                <a:gd name="connsiteY4" fmla="*/ 629 h 1132150"/>
                <a:gd name="connsiteX5" fmla="*/ 2348625 w 2350297"/>
                <a:gd name="connsiteY5" fmla="*/ 566409 h 1132150"/>
                <a:gd name="connsiteX6" fmla="*/ 2350157 w 2350297"/>
                <a:gd name="connsiteY6" fmla="*/ 1129357 h 1132150"/>
                <a:gd name="connsiteX7" fmla="*/ 1762507 w 2350297"/>
                <a:gd name="connsiteY7" fmla="*/ 1131951 h 1132150"/>
                <a:gd name="connsiteX8" fmla="*/ 0 w 2350297"/>
                <a:gd name="connsiteY8" fmla="*/ 1129357 h 1132150"/>
                <a:gd name="connsiteX9" fmla="*/ 4287 w 2350297"/>
                <a:gd name="connsiteY9" fmla="*/ 564883 h 1132150"/>
                <a:gd name="connsiteX10" fmla="*/ 0 w 2350297"/>
                <a:gd name="connsiteY10" fmla="*/ 629 h 1132150"/>
                <a:gd name="connsiteX0" fmla="*/ 0 w 2350297"/>
                <a:gd name="connsiteY0" fmla="*/ 629 h 1132150"/>
                <a:gd name="connsiteX1" fmla="*/ 589738 w 2350297"/>
                <a:gd name="connsiteY1" fmla="*/ 794 h 1132150"/>
                <a:gd name="connsiteX2" fmla="*/ 1176595 w 2350297"/>
                <a:gd name="connsiteY2" fmla="*/ 0 h 1132150"/>
                <a:gd name="connsiteX3" fmla="*/ 1765092 w 2350297"/>
                <a:gd name="connsiteY3" fmla="*/ 624 h 1132150"/>
                <a:gd name="connsiteX4" fmla="*/ 2350157 w 2350297"/>
                <a:gd name="connsiteY4" fmla="*/ 629 h 1132150"/>
                <a:gd name="connsiteX5" fmla="*/ 2348625 w 2350297"/>
                <a:gd name="connsiteY5" fmla="*/ 566409 h 1132150"/>
                <a:gd name="connsiteX6" fmla="*/ 2350157 w 2350297"/>
                <a:gd name="connsiteY6" fmla="*/ 1129357 h 1132150"/>
                <a:gd name="connsiteX7" fmla="*/ 1762507 w 2350297"/>
                <a:gd name="connsiteY7" fmla="*/ 1131951 h 1132150"/>
                <a:gd name="connsiteX8" fmla="*/ 0 w 2350297"/>
                <a:gd name="connsiteY8" fmla="*/ 1129357 h 1132150"/>
                <a:gd name="connsiteX9" fmla="*/ 4287 w 2350297"/>
                <a:gd name="connsiteY9" fmla="*/ 564883 h 1132150"/>
                <a:gd name="connsiteX10" fmla="*/ 0 w 2350297"/>
                <a:gd name="connsiteY10" fmla="*/ 629 h 1132150"/>
                <a:gd name="connsiteX0" fmla="*/ 0 w 2350297"/>
                <a:gd name="connsiteY0" fmla="*/ 629 h 1132150"/>
                <a:gd name="connsiteX1" fmla="*/ 591145 w 2350297"/>
                <a:gd name="connsiteY1" fmla="*/ 116 h 1132150"/>
                <a:gd name="connsiteX2" fmla="*/ 1176595 w 2350297"/>
                <a:gd name="connsiteY2" fmla="*/ 0 h 1132150"/>
                <a:gd name="connsiteX3" fmla="*/ 1765092 w 2350297"/>
                <a:gd name="connsiteY3" fmla="*/ 624 h 1132150"/>
                <a:gd name="connsiteX4" fmla="*/ 2350157 w 2350297"/>
                <a:gd name="connsiteY4" fmla="*/ 629 h 1132150"/>
                <a:gd name="connsiteX5" fmla="*/ 2348625 w 2350297"/>
                <a:gd name="connsiteY5" fmla="*/ 566409 h 1132150"/>
                <a:gd name="connsiteX6" fmla="*/ 2350157 w 2350297"/>
                <a:gd name="connsiteY6" fmla="*/ 1129357 h 1132150"/>
                <a:gd name="connsiteX7" fmla="*/ 1762507 w 2350297"/>
                <a:gd name="connsiteY7" fmla="*/ 1131951 h 1132150"/>
                <a:gd name="connsiteX8" fmla="*/ 0 w 2350297"/>
                <a:gd name="connsiteY8" fmla="*/ 1129357 h 1132150"/>
                <a:gd name="connsiteX9" fmla="*/ 4287 w 2350297"/>
                <a:gd name="connsiteY9" fmla="*/ 564883 h 1132150"/>
                <a:gd name="connsiteX10" fmla="*/ 0 w 2350297"/>
                <a:gd name="connsiteY10" fmla="*/ 629 h 1132150"/>
                <a:gd name="connsiteX0" fmla="*/ 0 w 2350297"/>
                <a:gd name="connsiteY0" fmla="*/ 629 h 1132150"/>
                <a:gd name="connsiteX1" fmla="*/ 591145 w 2350297"/>
                <a:gd name="connsiteY1" fmla="*/ 116 h 1132150"/>
                <a:gd name="connsiteX2" fmla="*/ 1176595 w 2350297"/>
                <a:gd name="connsiteY2" fmla="*/ 0 h 1132150"/>
                <a:gd name="connsiteX3" fmla="*/ 1765092 w 2350297"/>
                <a:gd name="connsiteY3" fmla="*/ 624 h 1132150"/>
                <a:gd name="connsiteX4" fmla="*/ 2350157 w 2350297"/>
                <a:gd name="connsiteY4" fmla="*/ 629 h 1132150"/>
                <a:gd name="connsiteX5" fmla="*/ 2348625 w 2350297"/>
                <a:gd name="connsiteY5" fmla="*/ 566409 h 1132150"/>
                <a:gd name="connsiteX6" fmla="*/ 2350157 w 2350297"/>
                <a:gd name="connsiteY6" fmla="*/ 1129357 h 1132150"/>
                <a:gd name="connsiteX7" fmla="*/ 1762507 w 2350297"/>
                <a:gd name="connsiteY7" fmla="*/ 1131951 h 1132150"/>
                <a:gd name="connsiteX8" fmla="*/ 0 w 2350297"/>
                <a:gd name="connsiteY8" fmla="*/ 1129357 h 1132150"/>
                <a:gd name="connsiteX9" fmla="*/ 4287 w 2350297"/>
                <a:gd name="connsiteY9" fmla="*/ 564883 h 1132150"/>
                <a:gd name="connsiteX10" fmla="*/ 0 w 2350297"/>
                <a:gd name="connsiteY10" fmla="*/ 629 h 1132150"/>
                <a:gd name="connsiteX0" fmla="*/ 3 w 2350300"/>
                <a:gd name="connsiteY0" fmla="*/ 629 h 1132150"/>
                <a:gd name="connsiteX1" fmla="*/ 591148 w 2350300"/>
                <a:gd name="connsiteY1" fmla="*/ 116 h 1132150"/>
                <a:gd name="connsiteX2" fmla="*/ 1176598 w 2350300"/>
                <a:gd name="connsiteY2" fmla="*/ 0 h 1132150"/>
                <a:gd name="connsiteX3" fmla="*/ 1765095 w 2350300"/>
                <a:gd name="connsiteY3" fmla="*/ 624 h 1132150"/>
                <a:gd name="connsiteX4" fmla="*/ 2350160 w 2350300"/>
                <a:gd name="connsiteY4" fmla="*/ 629 h 1132150"/>
                <a:gd name="connsiteX5" fmla="*/ 2348628 w 2350300"/>
                <a:gd name="connsiteY5" fmla="*/ 566409 h 1132150"/>
                <a:gd name="connsiteX6" fmla="*/ 2350160 w 2350300"/>
                <a:gd name="connsiteY6" fmla="*/ 1129357 h 1132150"/>
                <a:gd name="connsiteX7" fmla="*/ 1762510 w 2350300"/>
                <a:gd name="connsiteY7" fmla="*/ 1131951 h 1132150"/>
                <a:gd name="connsiteX8" fmla="*/ 3 w 2350300"/>
                <a:gd name="connsiteY8" fmla="*/ 1129357 h 1132150"/>
                <a:gd name="connsiteX9" fmla="*/ 4290 w 2350300"/>
                <a:gd name="connsiteY9" fmla="*/ 564883 h 1132150"/>
                <a:gd name="connsiteX10" fmla="*/ 3 w 2350300"/>
                <a:gd name="connsiteY10" fmla="*/ 629 h 1132150"/>
                <a:gd name="connsiteX0" fmla="*/ 3 w 2350300"/>
                <a:gd name="connsiteY0" fmla="*/ 672 h 1132193"/>
                <a:gd name="connsiteX1" fmla="*/ 591148 w 2350300"/>
                <a:gd name="connsiteY1" fmla="*/ 159 h 1132193"/>
                <a:gd name="connsiteX2" fmla="*/ 1176598 w 2350300"/>
                <a:gd name="connsiteY2" fmla="*/ 43 h 1132193"/>
                <a:gd name="connsiteX3" fmla="*/ 1765095 w 2350300"/>
                <a:gd name="connsiteY3" fmla="*/ 667 h 1132193"/>
                <a:gd name="connsiteX4" fmla="*/ 2350160 w 2350300"/>
                <a:gd name="connsiteY4" fmla="*/ 672 h 1132193"/>
                <a:gd name="connsiteX5" fmla="*/ 2348628 w 2350300"/>
                <a:gd name="connsiteY5" fmla="*/ 566452 h 1132193"/>
                <a:gd name="connsiteX6" fmla="*/ 2350160 w 2350300"/>
                <a:gd name="connsiteY6" fmla="*/ 1129400 h 1132193"/>
                <a:gd name="connsiteX7" fmla="*/ 1762510 w 2350300"/>
                <a:gd name="connsiteY7" fmla="*/ 1131994 h 1132193"/>
                <a:gd name="connsiteX8" fmla="*/ 3 w 2350300"/>
                <a:gd name="connsiteY8" fmla="*/ 1129400 h 1132193"/>
                <a:gd name="connsiteX9" fmla="*/ 4290 w 2350300"/>
                <a:gd name="connsiteY9" fmla="*/ 564926 h 1132193"/>
                <a:gd name="connsiteX10" fmla="*/ 3 w 2350300"/>
                <a:gd name="connsiteY10" fmla="*/ 672 h 1132193"/>
                <a:gd name="connsiteX0" fmla="*/ 3 w 2350300"/>
                <a:gd name="connsiteY0" fmla="*/ 672 h 1132193"/>
                <a:gd name="connsiteX1" fmla="*/ 591148 w 2350300"/>
                <a:gd name="connsiteY1" fmla="*/ 159 h 1132193"/>
                <a:gd name="connsiteX2" fmla="*/ 1176598 w 2350300"/>
                <a:gd name="connsiteY2" fmla="*/ 43 h 1132193"/>
                <a:gd name="connsiteX3" fmla="*/ 1765095 w 2350300"/>
                <a:gd name="connsiteY3" fmla="*/ 667 h 1132193"/>
                <a:gd name="connsiteX4" fmla="*/ 2350160 w 2350300"/>
                <a:gd name="connsiteY4" fmla="*/ 672 h 1132193"/>
                <a:gd name="connsiteX5" fmla="*/ 2348628 w 2350300"/>
                <a:gd name="connsiteY5" fmla="*/ 566452 h 1132193"/>
                <a:gd name="connsiteX6" fmla="*/ 2350160 w 2350300"/>
                <a:gd name="connsiteY6" fmla="*/ 1129400 h 1132193"/>
                <a:gd name="connsiteX7" fmla="*/ 1762510 w 2350300"/>
                <a:gd name="connsiteY7" fmla="*/ 1131994 h 1132193"/>
                <a:gd name="connsiteX8" fmla="*/ 3 w 2350300"/>
                <a:gd name="connsiteY8" fmla="*/ 1129400 h 1132193"/>
                <a:gd name="connsiteX9" fmla="*/ 4290 w 2350300"/>
                <a:gd name="connsiteY9" fmla="*/ 564926 h 1132193"/>
                <a:gd name="connsiteX10" fmla="*/ 3 w 2350300"/>
                <a:gd name="connsiteY10" fmla="*/ 672 h 1132193"/>
                <a:gd name="connsiteX0" fmla="*/ 3 w 2350300"/>
                <a:gd name="connsiteY0" fmla="*/ 672 h 1132193"/>
                <a:gd name="connsiteX1" fmla="*/ 591148 w 2350300"/>
                <a:gd name="connsiteY1" fmla="*/ 159 h 1132193"/>
                <a:gd name="connsiteX2" fmla="*/ 1176598 w 2350300"/>
                <a:gd name="connsiteY2" fmla="*/ 43 h 1132193"/>
                <a:gd name="connsiteX3" fmla="*/ 1765095 w 2350300"/>
                <a:gd name="connsiteY3" fmla="*/ 667 h 1132193"/>
                <a:gd name="connsiteX4" fmla="*/ 2350160 w 2350300"/>
                <a:gd name="connsiteY4" fmla="*/ 672 h 1132193"/>
                <a:gd name="connsiteX5" fmla="*/ 2348628 w 2350300"/>
                <a:gd name="connsiteY5" fmla="*/ 566452 h 1132193"/>
                <a:gd name="connsiteX6" fmla="*/ 2350160 w 2350300"/>
                <a:gd name="connsiteY6" fmla="*/ 1129400 h 1132193"/>
                <a:gd name="connsiteX7" fmla="*/ 1762510 w 2350300"/>
                <a:gd name="connsiteY7" fmla="*/ 1131994 h 1132193"/>
                <a:gd name="connsiteX8" fmla="*/ 3 w 2350300"/>
                <a:gd name="connsiteY8" fmla="*/ 1129400 h 1132193"/>
                <a:gd name="connsiteX9" fmla="*/ 4290 w 2350300"/>
                <a:gd name="connsiteY9" fmla="*/ 564926 h 1132193"/>
                <a:gd name="connsiteX10" fmla="*/ 3 w 2350300"/>
                <a:gd name="connsiteY10" fmla="*/ 672 h 1132193"/>
                <a:gd name="connsiteX0" fmla="*/ 3 w 2350300"/>
                <a:gd name="connsiteY0" fmla="*/ 672 h 1132193"/>
                <a:gd name="connsiteX1" fmla="*/ 591148 w 2350300"/>
                <a:gd name="connsiteY1" fmla="*/ 159 h 1132193"/>
                <a:gd name="connsiteX2" fmla="*/ 1176598 w 2350300"/>
                <a:gd name="connsiteY2" fmla="*/ 43 h 1132193"/>
                <a:gd name="connsiteX3" fmla="*/ 1765095 w 2350300"/>
                <a:gd name="connsiteY3" fmla="*/ 667 h 1132193"/>
                <a:gd name="connsiteX4" fmla="*/ 2350160 w 2350300"/>
                <a:gd name="connsiteY4" fmla="*/ 672 h 1132193"/>
                <a:gd name="connsiteX5" fmla="*/ 2348628 w 2350300"/>
                <a:gd name="connsiteY5" fmla="*/ 566452 h 1132193"/>
                <a:gd name="connsiteX6" fmla="*/ 2350160 w 2350300"/>
                <a:gd name="connsiteY6" fmla="*/ 1129400 h 1132193"/>
                <a:gd name="connsiteX7" fmla="*/ 1762510 w 2350300"/>
                <a:gd name="connsiteY7" fmla="*/ 1131994 h 1132193"/>
                <a:gd name="connsiteX8" fmla="*/ 3 w 2350300"/>
                <a:gd name="connsiteY8" fmla="*/ 1129400 h 1132193"/>
                <a:gd name="connsiteX9" fmla="*/ 4290 w 2350300"/>
                <a:gd name="connsiteY9" fmla="*/ 564926 h 1132193"/>
                <a:gd name="connsiteX10" fmla="*/ 3 w 2350300"/>
                <a:gd name="connsiteY10" fmla="*/ 672 h 1132193"/>
                <a:gd name="connsiteX0" fmla="*/ 3 w 2350300"/>
                <a:gd name="connsiteY0" fmla="*/ 171 h 1132370"/>
                <a:gd name="connsiteX1" fmla="*/ 591148 w 2350300"/>
                <a:gd name="connsiteY1" fmla="*/ 336 h 1132370"/>
                <a:gd name="connsiteX2" fmla="*/ 1176598 w 2350300"/>
                <a:gd name="connsiteY2" fmla="*/ 220 h 1132370"/>
                <a:gd name="connsiteX3" fmla="*/ 1765095 w 2350300"/>
                <a:gd name="connsiteY3" fmla="*/ 844 h 1132370"/>
                <a:gd name="connsiteX4" fmla="*/ 2350160 w 2350300"/>
                <a:gd name="connsiteY4" fmla="*/ 849 h 1132370"/>
                <a:gd name="connsiteX5" fmla="*/ 2348628 w 2350300"/>
                <a:gd name="connsiteY5" fmla="*/ 566629 h 1132370"/>
                <a:gd name="connsiteX6" fmla="*/ 2350160 w 2350300"/>
                <a:gd name="connsiteY6" fmla="*/ 1129577 h 1132370"/>
                <a:gd name="connsiteX7" fmla="*/ 1762510 w 2350300"/>
                <a:gd name="connsiteY7" fmla="*/ 1132171 h 1132370"/>
                <a:gd name="connsiteX8" fmla="*/ 3 w 2350300"/>
                <a:gd name="connsiteY8" fmla="*/ 1129577 h 1132370"/>
                <a:gd name="connsiteX9" fmla="*/ 4290 w 2350300"/>
                <a:gd name="connsiteY9" fmla="*/ 565103 h 1132370"/>
                <a:gd name="connsiteX10" fmla="*/ 3 w 2350300"/>
                <a:gd name="connsiteY10" fmla="*/ 171 h 1132370"/>
                <a:gd name="connsiteX0" fmla="*/ 3 w 2350300"/>
                <a:gd name="connsiteY0" fmla="*/ 171 h 1132370"/>
                <a:gd name="connsiteX1" fmla="*/ 591148 w 2350300"/>
                <a:gd name="connsiteY1" fmla="*/ 336 h 1132370"/>
                <a:gd name="connsiteX2" fmla="*/ 1176598 w 2350300"/>
                <a:gd name="connsiteY2" fmla="*/ 220 h 1132370"/>
                <a:gd name="connsiteX3" fmla="*/ 1762281 w 2350300"/>
                <a:gd name="connsiteY3" fmla="*/ 166 h 1132370"/>
                <a:gd name="connsiteX4" fmla="*/ 2350160 w 2350300"/>
                <a:gd name="connsiteY4" fmla="*/ 849 h 1132370"/>
                <a:gd name="connsiteX5" fmla="*/ 2348628 w 2350300"/>
                <a:gd name="connsiteY5" fmla="*/ 566629 h 1132370"/>
                <a:gd name="connsiteX6" fmla="*/ 2350160 w 2350300"/>
                <a:gd name="connsiteY6" fmla="*/ 1129577 h 1132370"/>
                <a:gd name="connsiteX7" fmla="*/ 1762510 w 2350300"/>
                <a:gd name="connsiteY7" fmla="*/ 1132171 h 1132370"/>
                <a:gd name="connsiteX8" fmla="*/ 3 w 2350300"/>
                <a:gd name="connsiteY8" fmla="*/ 1129577 h 1132370"/>
                <a:gd name="connsiteX9" fmla="*/ 4290 w 2350300"/>
                <a:gd name="connsiteY9" fmla="*/ 565103 h 1132370"/>
                <a:gd name="connsiteX10" fmla="*/ 3 w 2350300"/>
                <a:gd name="connsiteY10" fmla="*/ 171 h 1132370"/>
                <a:gd name="connsiteX0" fmla="*/ 3 w 2350300"/>
                <a:gd name="connsiteY0" fmla="*/ 171 h 1132370"/>
                <a:gd name="connsiteX1" fmla="*/ 591148 w 2350300"/>
                <a:gd name="connsiteY1" fmla="*/ 336 h 1132370"/>
                <a:gd name="connsiteX2" fmla="*/ 1176598 w 2350300"/>
                <a:gd name="connsiteY2" fmla="*/ 220 h 1132370"/>
                <a:gd name="connsiteX3" fmla="*/ 1762281 w 2350300"/>
                <a:gd name="connsiteY3" fmla="*/ 166 h 1132370"/>
                <a:gd name="connsiteX4" fmla="*/ 2350160 w 2350300"/>
                <a:gd name="connsiteY4" fmla="*/ 849 h 1132370"/>
                <a:gd name="connsiteX5" fmla="*/ 2348628 w 2350300"/>
                <a:gd name="connsiteY5" fmla="*/ 566629 h 1132370"/>
                <a:gd name="connsiteX6" fmla="*/ 2350160 w 2350300"/>
                <a:gd name="connsiteY6" fmla="*/ 1129577 h 1132370"/>
                <a:gd name="connsiteX7" fmla="*/ 1762510 w 2350300"/>
                <a:gd name="connsiteY7" fmla="*/ 1132171 h 1132370"/>
                <a:gd name="connsiteX8" fmla="*/ 3 w 2350300"/>
                <a:gd name="connsiteY8" fmla="*/ 1129577 h 1132370"/>
                <a:gd name="connsiteX9" fmla="*/ 4290 w 2350300"/>
                <a:gd name="connsiteY9" fmla="*/ 565103 h 1132370"/>
                <a:gd name="connsiteX10" fmla="*/ 3 w 2350300"/>
                <a:gd name="connsiteY10" fmla="*/ 171 h 1132370"/>
                <a:gd name="connsiteX0" fmla="*/ 3 w 2351669"/>
                <a:gd name="connsiteY0" fmla="*/ 678 h 1132877"/>
                <a:gd name="connsiteX1" fmla="*/ 591148 w 2351669"/>
                <a:gd name="connsiteY1" fmla="*/ 843 h 1132877"/>
                <a:gd name="connsiteX2" fmla="*/ 1176598 w 2351669"/>
                <a:gd name="connsiteY2" fmla="*/ 727 h 1132877"/>
                <a:gd name="connsiteX3" fmla="*/ 1762281 w 2351669"/>
                <a:gd name="connsiteY3" fmla="*/ 673 h 1132877"/>
                <a:gd name="connsiteX4" fmla="*/ 2351567 w 2351669"/>
                <a:gd name="connsiteY4" fmla="*/ 0 h 1132877"/>
                <a:gd name="connsiteX5" fmla="*/ 2348628 w 2351669"/>
                <a:gd name="connsiteY5" fmla="*/ 567136 h 1132877"/>
                <a:gd name="connsiteX6" fmla="*/ 2350160 w 2351669"/>
                <a:gd name="connsiteY6" fmla="*/ 1130084 h 1132877"/>
                <a:gd name="connsiteX7" fmla="*/ 1762510 w 2351669"/>
                <a:gd name="connsiteY7" fmla="*/ 1132678 h 1132877"/>
                <a:gd name="connsiteX8" fmla="*/ 3 w 2351669"/>
                <a:gd name="connsiteY8" fmla="*/ 1130084 h 1132877"/>
                <a:gd name="connsiteX9" fmla="*/ 4290 w 2351669"/>
                <a:gd name="connsiteY9" fmla="*/ 565610 h 1132877"/>
                <a:gd name="connsiteX10" fmla="*/ 3 w 2351669"/>
                <a:gd name="connsiteY10" fmla="*/ 678 h 1132877"/>
                <a:gd name="connsiteX0" fmla="*/ 3 w 2351567"/>
                <a:gd name="connsiteY0" fmla="*/ 678 h 1132877"/>
                <a:gd name="connsiteX1" fmla="*/ 591148 w 2351567"/>
                <a:gd name="connsiteY1" fmla="*/ 843 h 1132877"/>
                <a:gd name="connsiteX2" fmla="*/ 1176598 w 2351567"/>
                <a:gd name="connsiteY2" fmla="*/ 727 h 1132877"/>
                <a:gd name="connsiteX3" fmla="*/ 1762281 w 2351567"/>
                <a:gd name="connsiteY3" fmla="*/ 673 h 1132877"/>
                <a:gd name="connsiteX4" fmla="*/ 2351567 w 2351567"/>
                <a:gd name="connsiteY4" fmla="*/ 0 h 1132877"/>
                <a:gd name="connsiteX5" fmla="*/ 2348628 w 2351567"/>
                <a:gd name="connsiteY5" fmla="*/ 567136 h 1132877"/>
                <a:gd name="connsiteX6" fmla="*/ 2350160 w 2351567"/>
                <a:gd name="connsiteY6" fmla="*/ 1130084 h 1132877"/>
                <a:gd name="connsiteX7" fmla="*/ 1762510 w 2351567"/>
                <a:gd name="connsiteY7" fmla="*/ 1132678 h 1132877"/>
                <a:gd name="connsiteX8" fmla="*/ 3 w 2351567"/>
                <a:gd name="connsiteY8" fmla="*/ 1130084 h 1132877"/>
                <a:gd name="connsiteX9" fmla="*/ 4290 w 2351567"/>
                <a:gd name="connsiteY9" fmla="*/ 565610 h 1132877"/>
                <a:gd name="connsiteX10" fmla="*/ 3 w 2351567"/>
                <a:gd name="connsiteY10" fmla="*/ 678 h 1132877"/>
                <a:gd name="connsiteX0" fmla="*/ 3 w 2393703"/>
                <a:gd name="connsiteY0" fmla="*/ 678 h 1132877"/>
                <a:gd name="connsiteX1" fmla="*/ 591148 w 2393703"/>
                <a:gd name="connsiteY1" fmla="*/ 843 h 1132877"/>
                <a:gd name="connsiteX2" fmla="*/ 1176598 w 2393703"/>
                <a:gd name="connsiteY2" fmla="*/ 727 h 1132877"/>
                <a:gd name="connsiteX3" fmla="*/ 1762281 w 2393703"/>
                <a:gd name="connsiteY3" fmla="*/ 673 h 1132877"/>
                <a:gd name="connsiteX4" fmla="*/ 2351567 w 2393703"/>
                <a:gd name="connsiteY4" fmla="*/ 0 h 1132877"/>
                <a:gd name="connsiteX5" fmla="*/ 2346605 w 2393703"/>
                <a:gd name="connsiteY5" fmla="*/ 282864 h 1132877"/>
                <a:gd name="connsiteX6" fmla="*/ 2348628 w 2393703"/>
                <a:gd name="connsiteY6" fmla="*/ 567136 h 1132877"/>
                <a:gd name="connsiteX7" fmla="*/ 2350160 w 2393703"/>
                <a:gd name="connsiteY7" fmla="*/ 1130084 h 1132877"/>
                <a:gd name="connsiteX8" fmla="*/ 1762510 w 2393703"/>
                <a:gd name="connsiteY8" fmla="*/ 1132678 h 1132877"/>
                <a:gd name="connsiteX9" fmla="*/ 3 w 2393703"/>
                <a:gd name="connsiteY9" fmla="*/ 1130084 h 1132877"/>
                <a:gd name="connsiteX10" fmla="*/ 4290 w 2393703"/>
                <a:gd name="connsiteY10" fmla="*/ 565610 h 1132877"/>
                <a:gd name="connsiteX11" fmla="*/ 3 w 2393703"/>
                <a:gd name="connsiteY11" fmla="*/ 678 h 1132877"/>
                <a:gd name="connsiteX0" fmla="*/ 3 w 2393703"/>
                <a:gd name="connsiteY0" fmla="*/ 678 h 1132877"/>
                <a:gd name="connsiteX1" fmla="*/ 591148 w 2393703"/>
                <a:gd name="connsiteY1" fmla="*/ 843 h 1132877"/>
                <a:gd name="connsiteX2" fmla="*/ 1176598 w 2393703"/>
                <a:gd name="connsiteY2" fmla="*/ 727 h 1132877"/>
                <a:gd name="connsiteX3" fmla="*/ 1762281 w 2393703"/>
                <a:gd name="connsiteY3" fmla="*/ 673 h 1132877"/>
                <a:gd name="connsiteX4" fmla="*/ 2351567 w 2393703"/>
                <a:gd name="connsiteY4" fmla="*/ 0 h 1132877"/>
                <a:gd name="connsiteX5" fmla="*/ 2346605 w 2393703"/>
                <a:gd name="connsiteY5" fmla="*/ 282864 h 1132877"/>
                <a:gd name="connsiteX6" fmla="*/ 2348628 w 2393703"/>
                <a:gd name="connsiteY6" fmla="*/ 567136 h 1132877"/>
                <a:gd name="connsiteX7" fmla="*/ 2350160 w 2393703"/>
                <a:gd name="connsiteY7" fmla="*/ 1130084 h 1132877"/>
                <a:gd name="connsiteX8" fmla="*/ 1762510 w 2393703"/>
                <a:gd name="connsiteY8" fmla="*/ 1132678 h 1132877"/>
                <a:gd name="connsiteX9" fmla="*/ 3 w 2393703"/>
                <a:gd name="connsiteY9" fmla="*/ 1130084 h 1132877"/>
                <a:gd name="connsiteX10" fmla="*/ 4290 w 2393703"/>
                <a:gd name="connsiteY10" fmla="*/ 565610 h 1132877"/>
                <a:gd name="connsiteX11" fmla="*/ 3 w 2393703"/>
                <a:gd name="connsiteY11" fmla="*/ 678 h 1132877"/>
                <a:gd name="connsiteX0" fmla="*/ 3 w 2351864"/>
                <a:gd name="connsiteY0" fmla="*/ 686 h 1132885"/>
                <a:gd name="connsiteX1" fmla="*/ 591148 w 2351864"/>
                <a:gd name="connsiteY1" fmla="*/ 851 h 1132885"/>
                <a:gd name="connsiteX2" fmla="*/ 1176598 w 2351864"/>
                <a:gd name="connsiteY2" fmla="*/ 735 h 1132885"/>
                <a:gd name="connsiteX3" fmla="*/ 1762281 w 2351864"/>
                <a:gd name="connsiteY3" fmla="*/ 681 h 1132885"/>
                <a:gd name="connsiteX4" fmla="*/ 2351567 w 2351864"/>
                <a:gd name="connsiteY4" fmla="*/ 8 h 1132885"/>
                <a:gd name="connsiteX5" fmla="*/ 2346605 w 2351864"/>
                <a:gd name="connsiteY5" fmla="*/ 282872 h 1132885"/>
                <a:gd name="connsiteX6" fmla="*/ 2348628 w 2351864"/>
                <a:gd name="connsiteY6" fmla="*/ 567144 h 1132885"/>
                <a:gd name="connsiteX7" fmla="*/ 2350160 w 2351864"/>
                <a:gd name="connsiteY7" fmla="*/ 1130092 h 1132885"/>
                <a:gd name="connsiteX8" fmla="*/ 1762510 w 2351864"/>
                <a:gd name="connsiteY8" fmla="*/ 1132686 h 1132885"/>
                <a:gd name="connsiteX9" fmla="*/ 3 w 2351864"/>
                <a:gd name="connsiteY9" fmla="*/ 1130092 h 1132885"/>
                <a:gd name="connsiteX10" fmla="*/ 4290 w 2351864"/>
                <a:gd name="connsiteY10" fmla="*/ 565618 h 1132885"/>
                <a:gd name="connsiteX11" fmla="*/ 3 w 2351864"/>
                <a:gd name="connsiteY11" fmla="*/ 686 h 1132885"/>
                <a:gd name="connsiteX0" fmla="*/ 3 w 2351580"/>
                <a:gd name="connsiteY0" fmla="*/ 678 h 1132877"/>
                <a:gd name="connsiteX1" fmla="*/ 591148 w 2351580"/>
                <a:gd name="connsiteY1" fmla="*/ 843 h 1132877"/>
                <a:gd name="connsiteX2" fmla="*/ 1176598 w 2351580"/>
                <a:gd name="connsiteY2" fmla="*/ 727 h 1132877"/>
                <a:gd name="connsiteX3" fmla="*/ 1762281 w 2351580"/>
                <a:gd name="connsiteY3" fmla="*/ 673 h 1132877"/>
                <a:gd name="connsiteX4" fmla="*/ 2351567 w 2351580"/>
                <a:gd name="connsiteY4" fmla="*/ 0 h 1132877"/>
                <a:gd name="connsiteX5" fmla="*/ 2346605 w 2351580"/>
                <a:gd name="connsiteY5" fmla="*/ 282864 h 1132877"/>
                <a:gd name="connsiteX6" fmla="*/ 2348628 w 2351580"/>
                <a:gd name="connsiteY6" fmla="*/ 567136 h 1132877"/>
                <a:gd name="connsiteX7" fmla="*/ 2350160 w 2351580"/>
                <a:gd name="connsiteY7" fmla="*/ 1130084 h 1132877"/>
                <a:gd name="connsiteX8" fmla="*/ 1762510 w 2351580"/>
                <a:gd name="connsiteY8" fmla="*/ 1132678 h 1132877"/>
                <a:gd name="connsiteX9" fmla="*/ 3 w 2351580"/>
                <a:gd name="connsiteY9" fmla="*/ 1130084 h 1132877"/>
                <a:gd name="connsiteX10" fmla="*/ 4290 w 2351580"/>
                <a:gd name="connsiteY10" fmla="*/ 565610 h 1132877"/>
                <a:gd name="connsiteX11" fmla="*/ 3 w 2351580"/>
                <a:gd name="connsiteY11" fmla="*/ 678 h 1132877"/>
                <a:gd name="connsiteX0" fmla="*/ 3 w 2393036"/>
                <a:gd name="connsiteY0" fmla="*/ 678 h 1132877"/>
                <a:gd name="connsiteX1" fmla="*/ 591148 w 2393036"/>
                <a:gd name="connsiteY1" fmla="*/ 843 h 1132877"/>
                <a:gd name="connsiteX2" fmla="*/ 1176598 w 2393036"/>
                <a:gd name="connsiteY2" fmla="*/ 727 h 1132877"/>
                <a:gd name="connsiteX3" fmla="*/ 1762281 w 2393036"/>
                <a:gd name="connsiteY3" fmla="*/ 673 h 1132877"/>
                <a:gd name="connsiteX4" fmla="*/ 2351567 w 2393036"/>
                <a:gd name="connsiteY4" fmla="*/ 0 h 1132877"/>
                <a:gd name="connsiteX5" fmla="*/ 2346605 w 2393036"/>
                <a:gd name="connsiteY5" fmla="*/ 282864 h 1132877"/>
                <a:gd name="connsiteX6" fmla="*/ 2348628 w 2393036"/>
                <a:gd name="connsiteY6" fmla="*/ 567136 h 1132877"/>
                <a:gd name="connsiteX7" fmla="*/ 2348013 w 2393036"/>
                <a:gd name="connsiteY7" fmla="*/ 845696 h 1132877"/>
                <a:gd name="connsiteX8" fmla="*/ 2350160 w 2393036"/>
                <a:gd name="connsiteY8" fmla="*/ 1130084 h 1132877"/>
                <a:gd name="connsiteX9" fmla="*/ 1762510 w 2393036"/>
                <a:gd name="connsiteY9" fmla="*/ 1132678 h 1132877"/>
                <a:gd name="connsiteX10" fmla="*/ 3 w 2393036"/>
                <a:gd name="connsiteY10" fmla="*/ 1130084 h 1132877"/>
                <a:gd name="connsiteX11" fmla="*/ 4290 w 2393036"/>
                <a:gd name="connsiteY11" fmla="*/ 565610 h 1132877"/>
                <a:gd name="connsiteX12" fmla="*/ 3 w 2393036"/>
                <a:gd name="connsiteY12" fmla="*/ 678 h 1132877"/>
                <a:gd name="connsiteX0" fmla="*/ 3 w 2393656"/>
                <a:gd name="connsiteY0" fmla="*/ 678 h 1132877"/>
                <a:gd name="connsiteX1" fmla="*/ 591148 w 2393656"/>
                <a:gd name="connsiteY1" fmla="*/ 843 h 1132877"/>
                <a:gd name="connsiteX2" fmla="*/ 1176598 w 2393656"/>
                <a:gd name="connsiteY2" fmla="*/ 727 h 1132877"/>
                <a:gd name="connsiteX3" fmla="*/ 1762281 w 2393656"/>
                <a:gd name="connsiteY3" fmla="*/ 673 h 1132877"/>
                <a:gd name="connsiteX4" fmla="*/ 2351567 w 2393656"/>
                <a:gd name="connsiteY4" fmla="*/ 0 h 1132877"/>
                <a:gd name="connsiteX5" fmla="*/ 2346605 w 2393656"/>
                <a:gd name="connsiteY5" fmla="*/ 282864 h 1132877"/>
                <a:gd name="connsiteX6" fmla="*/ 2348628 w 2393656"/>
                <a:gd name="connsiteY6" fmla="*/ 567136 h 1132877"/>
                <a:gd name="connsiteX7" fmla="*/ 2348013 w 2393656"/>
                <a:gd name="connsiteY7" fmla="*/ 845696 h 1132877"/>
                <a:gd name="connsiteX8" fmla="*/ 2350160 w 2393656"/>
                <a:gd name="connsiteY8" fmla="*/ 1130084 h 1132877"/>
                <a:gd name="connsiteX9" fmla="*/ 1762510 w 2393656"/>
                <a:gd name="connsiteY9" fmla="*/ 1132678 h 1132877"/>
                <a:gd name="connsiteX10" fmla="*/ 3 w 2393656"/>
                <a:gd name="connsiteY10" fmla="*/ 1130084 h 1132877"/>
                <a:gd name="connsiteX11" fmla="*/ 4290 w 2393656"/>
                <a:gd name="connsiteY11" fmla="*/ 565610 h 1132877"/>
                <a:gd name="connsiteX12" fmla="*/ 3 w 2393656"/>
                <a:gd name="connsiteY12" fmla="*/ 678 h 1132877"/>
                <a:gd name="connsiteX0" fmla="*/ 3 w 2351580"/>
                <a:gd name="connsiteY0" fmla="*/ 678 h 1132877"/>
                <a:gd name="connsiteX1" fmla="*/ 591148 w 2351580"/>
                <a:gd name="connsiteY1" fmla="*/ 843 h 1132877"/>
                <a:gd name="connsiteX2" fmla="*/ 1176598 w 2351580"/>
                <a:gd name="connsiteY2" fmla="*/ 727 h 1132877"/>
                <a:gd name="connsiteX3" fmla="*/ 1762281 w 2351580"/>
                <a:gd name="connsiteY3" fmla="*/ 673 h 1132877"/>
                <a:gd name="connsiteX4" fmla="*/ 2351567 w 2351580"/>
                <a:gd name="connsiteY4" fmla="*/ 0 h 1132877"/>
                <a:gd name="connsiteX5" fmla="*/ 2346605 w 2351580"/>
                <a:gd name="connsiteY5" fmla="*/ 282864 h 1132877"/>
                <a:gd name="connsiteX6" fmla="*/ 2348628 w 2351580"/>
                <a:gd name="connsiteY6" fmla="*/ 567136 h 1132877"/>
                <a:gd name="connsiteX7" fmla="*/ 2348013 w 2351580"/>
                <a:gd name="connsiteY7" fmla="*/ 845696 h 1132877"/>
                <a:gd name="connsiteX8" fmla="*/ 2350160 w 2351580"/>
                <a:gd name="connsiteY8" fmla="*/ 1130084 h 1132877"/>
                <a:gd name="connsiteX9" fmla="*/ 1762510 w 2351580"/>
                <a:gd name="connsiteY9" fmla="*/ 1132678 h 1132877"/>
                <a:gd name="connsiteX10" fmla="*/ 3 w 2351580"/>
                <a:gd name="connsiteY10" fmla="*/ 1130084 h 1132877"/>
                <a:gd name="connsiteX11" fmla="*/ 4290 w 2351580"/>
                <a:gd name="connsiteY11" fmla="*/ 565610 h 1132877"/>
                <a:gd name="connsiteX12" fmla="*/ 3 w 2351580"/>
                <a:gd name="connsiteY12" fmla="*/ 678 h 1132877"/>
                <a:gd name="connsiteX0" fmla="*/ 3 w 2351580"/>
                <a:gd name="connsiteY0" fmla="*/ 678 h 1132974"/>
                <a:gd name="connsiteX1" fmla="*/ 591148 w 2351580"/>
                <a:gd name="connsiteY1" fmla="*/ 843 h 1132974"/>
                <a:gd name="connsiteX2" fmla="*/ 1176598 w 2351580"/>
                <a:gd name="connsiteY2" fmla="*/ 727 h 1132974"/>
                <a:gd name="connsiteX3" fmla="*/ 1762281 w 2351580"/>
                <a:gd name="connsiteY3" fmla="*/ 673 h 1132974"/>
                <a:gd name="connsiteX4" fmla="*/ 2351567 w 2351580"/>
                <a:gd name="connsiteY4" fmla="*/ 0 h 1132974"/>
                <a:gd name="connsiteX5" fmla="*/ 2346605 w 2351580"/>
                <a:gd name="connsiteY5" fmla="*/ 282864 h 1132974"/>
                <a:gd name="connsiteX6" fmla="*/ 2348628 w 2351580"/>
                <a:gd name="connsiteY6" fmla="*/ 567136 h 1132974"/>
                <a:gd name="connsiteX7" fmla="*/ 2348013 w 2351580"/>
                <a:gd name="connsiteY7" fmla="*/ 845696 h 1132974"/>
                <a:gd name="connsiteX8" fmla="*/ 2350160 w 2351580"/>
                <a:gd name="connsiteY8" fmla="*/ 1130084 h 1132974"/>
                <a:gd name="connsiteX9" fmla="*/ 1762510 w 2351580"/>
                <a:gd name="connsiteY9" fmla="*/ 1132678 h 1132974"/>
                <a:gd name="connsiteX10" fmla="*/ 3 w 2351580"/>
                <a:gd name="connsiteY10" fmla="*/ 1130084 h 1132974"/>
                <a:gd name="connsiteX11" fmla="*/ 4290 w 2351580"/>
                <a:gd name="connsiteY11" fmla="*/ 565610 h 1132974"/>
                <a:gd name="connsiteX12" fmla="*/ 3 w 2351580"/>
                <a:gd name="connsiteY12" fmla="*/ 678 h 1132974"/>
                <a:gd name="connsiteX0" fmla="*/ 3 w 2351580"/>
                <a:gd name="connsiteY0" fmla="*/ 678 h 1132678"/>
                <a:gd name="connsiteX1" fmla="*/ 591148 w 2351580"/>
                <a:gd name="connsiteY1" fmla="*/ 843 h 1132678"/>
                <a:gd name="connsiteX2" fmla="*/ 1176598 w 2351580"/>
                <a:gd name="connsiteY2" fmla="*/ 727 h 1132678"/>
                <a:gd name="connsiteX3" fmla="*/ 1762281 w 2351580"/>
                <a:gd name="connsiteY3" fmla="*/ 673 h 1132678"/>
                <a:gd name="connsiteX4" fmla="*/ 2351567 w 2351580"/>
                <a:gd name="connsiteY4" fmla="*/ 0 h 1132678"/>
                <a:gd name="connsiteX5" fmla="*/ 2346605 w 2351580"/>
                <a:gd name="connsiteY5" fmla="*/ 282864 h 1132678"/>
                <a:gd name="connsiteX6" fmla="*/ 2348628 w 2351580"/>
                <a:gd name="connsiteY6" fmla="*/ 567136 h 1132678"/>
                <a:gd name="connsiteX7" fmla="*/ 2348013 w 2351580"/>
                <a:gd name="connsiteY7" fmla="*/ 845696 h 1132678"/>
                <a:gd name="connsiteX8" fmla="*/ 2350160 w 2351580"/>
                <a:gd name="connsiteY8" fmla="*/ 1130084 h 1132678"/>
                <a:gd name="connsiteX9" fmla="*/ 1762510 w 2351580"/>
                <a:gd name="connsiteY9" fmla="*/ 1132678 h 1132678"/>
                <a:gd name="connsiteX10" fmla="*/ 3 w 2351580"/>
                <a:gd name="connsiteY10" fmla="*/ 1130084 h 1132678"/>
                <a:gd name="connsiteX11" fmla="*/ 4290 w 2351580"/>
                <a:gd name="connsiteY11" fmla="*/ 565610 h 1132678"/>
                <a:gd name="connsiteX12" fmla="*/ 3 w 2351580"/>
                <a:gd name="connsiteY12" fmla="*/ 678 h 1132678"/>
                <a:gd name="connsiteX0" fmla="*/ 3 w 2351580"/>
                <a:gd name="connsiteY0" fmla="*/ 678 h 1132678"/>
                <a:gd name="connsiteX1" fmla="*/ 591148 w 2351580"/>
                <a:gd name="connsiteY1" fmla="*/ 843 h 1132678"/>
                <a:gd name="connsiteX2" fmla="*/ 1176598 w 2351580"/>
                <a:gd name="connsiteY2" fmla="*/ 727 h 1132678"/>
                <a:gd name="connsiteX3" fmla="*/ 1762281 w 2351580"/>
                <a:gd name="connsiteY3" fmla="*/ 673 h 1132678"/>
                <a:gd name="connsiteX4" fmla="*/ 2351567 w 2351580"/>
                <a:gd name="connsiteY4" fmla="*/ 0 h 1132678"/>
                <a:gd name="connsiteX5" fmla="*/ 2346605 w 2351580"/>
                <a:gd name="connsiteY5" fmla="*/ 282864 h 1132678"/>
                <a:gd name="connsiteX6" fmla="*/ 2348628 w 2351580"/>
                <a:gd name="connsiteY6" fmla="*/ 567136 h 1132678"/>
                <a:gd name="connsiteX7" fmla="*/ 2348013 w 2351580"/>
                <a:gd name="connsiteY7" fmla="*/ 845696 h 1132678"/>
                <a:gd name="connsiteX8" fmla="*/ 2350160 w 2351580"/>
                <a:gd name="connsiteY8" fmla="*/ 1130084 h 1132678"/>
                <a:gd name="connsiteX9" fmla="*/ 1762510 w 2351580"/>
                <a:gd name="connsiteY9" fmla="*/ 1132678 h 1132678"/>
                <a:gd name="connsiteX10" fmla="*/ 3 w 2351580"/>
                <a:gd name="connsiteY10" fmla="*/ 1130084 h 1132678"/>
                <a:gd name="connsiteX11" fmla="*/ 4290 w 2351580"/>
                <a:gd name="connsiteY11" fmla="*/ 565610 h 1132678"/>
                <a:gd name="connsiteX12" fmla="*/ 3 w 2351580"/>
                <a:gd name="connsiteY12" fmla="*/ 678 h 1132678"/>
                <a:gd name="connsiteX0" fmla="*/ 3 w 2351580"/>
                <a:gd name="connsiteY0" fmla="*/ 678 h 1132000"/>
                <a:gd name="connsiteX1" fmla="*/ 591148 w 2351580"/>
                <a:gd name="connsiteY1" fmla="*/ 843 h 1132000"/>
                <a:gd name="connsiteX2" fmla="*/ 1176598 w 2351580"/>
                <a:gd name="connsiteY2" fmla="*/ 727 h 1132000"/>
                <a:gd name="connsiteX3" fmla="*/ 1762281 w 2351580"/>
                <a:gd name="connsiteY3" fmla="*/ 673 h 1132000"/>
                <a:gd name="connsiteX4" fmla="*/ 2351567 w 2351580"/>
                <a:gd name="connsiteY4" fmla="*/ 0 h 1132000"/>
                <a:gd name="connsiteX5" fmla="*/ 2346605 w 2351580"/>
                <a:gd name="connsiteY5" fmla="*/ 282864 h 1132000"/>
                <a:gd name="connsiteX6" fmla="*/ 2348628 w 2351580"/>
                <a:gd name="connsiteY6" fmla="*/ 567136 h 1132000"/>
                <a:gd name="connsiteX7" fmla="*/ 2348013 w 2351580"/>
                <a:gd name="connsiteY7" fmla="*/ 845696 h 1132000"/>
                <a:gd name="connsiteX8" fmla="*/ 2350160 w 2351580"/>
                <a:gd name="connsiteY8" fmla="*/ 1130084 h 1132000"/>
                <a:gd name="connsiteX9" fmla="*/ 1762510 w 2351580"/>
                <a:gd name="connsiteY9" fmla="*/ 1132000 h 1132000"/>
                <a:gd name="connsiteX10" fmla="*/ 3 w 2351580"/>
                <a:gd name="connsiteY10" fmla="*/ 1130084 h 1132000"/>
                <a:gd name="connsiteX11" fmla="*/ 4290 w 2351580"/>
                <a:gd name="connsiteY11" fmla="*/ 565610 h 1132000"/>
                <a:gd name="connsiteX12" fmla="*/ 3 w 2351580"/>
                <a:gd name="connsiteY12" fmla="*/ 678 h 1132000"/>
                <a:gd name="connsiteX0" fmla="*/ 3 w 2351580"/>
                <a:gd name="connsiteY0" fmla="*/ 678 h 1130144"/>
                <a:gd name="connsiteX1" fmla="*/ 591148 w 2351580"/>
                <a:gd name="connsiteY1" fmla="*/ 843 h 1130144"/>
                <a:gd name="connsiteX2" fmla="*/ 1176598 w 2351580"/>
                <a:gd name="connsiteY2" fmla="*/ 727 h 1130144"/>
                <a:gd name="connsiteX3" fmla="*/ 1762281 w 2351580"/>
                <a:gd name="connsiteY3" fmla="*/ 673 h 1130144"/>
                <a:gd name="connsiteX4" fmla="*/ 2351567 w 2351580"/>
                <a:gd name="connsiteY4" fmla="*/ 0 h 1130144"/>
                <a:gd name="connsiteX5" fmla="*/ 2346605 w 2351580"/>
                <a:gd name="connsiteY5" fmla="*/ 282864 h 1130144"/>
                <a:gd name="connsiteX6" fmla="*/ 2348628 w 2351580"/>
                <a:gd name="connsiteY6" fmla="*/ 567136 h 1130144"/>
                <a:gd name="connsiteX7" fmla="*/ 2348013 w 2351580"/>
                <a:gd name="connsiteY7" fmla="*/ 845696 h 1130144"/>
                <a:gd name="connsiteX8" fmla="*/ 2350160 w 2351580"/>
                <a:gd name="connsiteY8" fmla="*/ 1130084 h 1130144"/>
                <a:gd name="connsiteX9" fmla="*/ 1762510 w 2351580"/>
                <a:gd name="connsiteY9" fmla="*/ 1125897 h 1130144"/>
                <a:gd name="connsiteX10" fmla="*/ 3 w 2351580"/>
                <a:gd name="connsiteY10" fmla="*/ 1130084 h 1130144"/>
                <a:gd name="connsiteX11" fmla="*/ 4290 w 2351580"/>
                <a:gd name="connsiteY11" fmla="*/ 565610 h 1130144"/>
                <a:gd name="connsiteX12" fmla="*/ 3 w 2351580"/>
                <a:gd name="connsiteY12" fmla="*/ 678 h 1130144"/>
                <a:gd name="connsiteX0" fmla="*/ 3 w 2351580"/>
                <a:gd name="connsiteY0" fmla="*/ 678 h 1130194"/>
                <a:gd name="connsiteX1" fmla="*/ 591148 w 2351580"/>
                <a:gd name="connsiteY1" fmla="*/ 843 h 1130194"/>
                <a:gd name="connsiteX2" fmla="*/ 1176598 w 2351580"/>
                <a:gd name="connsiteY2" fmla="*/ 727 h 1130194"/>
                <a:gd name="connsiteX3" fmla="*/ 1762281 w 2351580"/>
                <a:gd name="connsiteY3" fmla="*/ 673 h 1130194"/>
                <a:gd name="connsiteX4" fmla="*/ 2351567 w 2351580"/>
                <a:gd name="connsiteY4" fmla="*/ 0 h 1130194"/>
                <a:gd name="connsiteX5" fmla="*/ 2346605 w 2351580"/>
                <a:gd name="connsiteY5" fmla="*/ 282864 h 1130194"/>
                <a:gd name="connsiteX6" fmla="*/ 2348628 w 2351580"/>
                <a:gd name="connsiteY6" fmla="*/ 567136 h 1130194"/>
                <a:gd name="connsiteX7" fmla="*/ 2348013 w 2351580"/>
                <a:gd name="connsiteY7" fmla="*/ 845696 h 1130194"/>
                <a:gd name="connsiteX8" fmla="*/ 2350160 w 2351580"/>
                <a:gd name="connsiteY8" fmla="*/ 1130084 h 1130194"/>
                <a:gd name="connsiteX9" fmla="*/ 1762510 w 2351580"/>
                <a:gd name="connsiteY9" fmla="*/ 1129288 h 1130194"/>
                <a:gd name="connsiteX10" fmla="*/ 3 w 2351580"/>
                <a:gd name="connsiteY10" fmla="*/ 1130084 h 1130194"/>
                <a:gd name="connsiteX11" fmla="*/ 4290 w 2351580"/>
                <a:gd name="connsiteY11" fmla="*/ 565610 h 1130194"/>
                <a:gd name="connsiteX12" fmla="*/ 3 w 2351580"/>
                <a:gd name="connsiteY12" fmla="*/ 678 h 1130194"/>
                <a:gd name="connsiteX0" fmla="*/ 3 w 2351580"/>
                <a:gd name="connsiteY0" fmla="*/ 678 h 1130084"/>
                <a:gd name="connsiteX1" fmla="*/ 591148 w 2351580"/>
                <a:gd name="connsiteY1" fmla="*/ 843 h 1130084"/>
                <a:gd name="connsiteX2" fmla="*/ 1176598 w 2351580"/>
                <a:gd name="connsiteY2" fmla="*/ 727 h 1130084"/>
                <a:gd name="connsiteX3" fmla="*/ 1762281 w 2351580"/>
                <a:gd name="connsiteY3" fmla="*/ 673 h 1130084"/>
                <a:gd name="connsiteX4" fmla="*/ 2351567 w 2351580"/>
                <a:gd name="connsiteY4" fmla="*/ 0 h 1130084"/>
                <a:gd name="connsiteX5" fmla="*/ 2346605 w 2351580"/>
                <a:gd name="connsiteY5" fmla="*/ 282864 h 1130084"/>
                <a:gd name="connsiteX6" fmla="*/ 2348628 w 2351580"/>
                <a:gd name="connsiteY6" fmla="*/ 567136 h 1130084"/>
                <a:gd name="connsiteX7" fmla="*/ 2348013 w 2351580"/>
                <a:gd name="connsiteY7" fmla="*/ 845696 h 1130084"/>
                <a:gd name="connsiteX8" fmla="*/ 2327648 w 2351580"/>
                <a:gd name="connsiteY8" fmla="*/ 1121269 h 1130084"/>
                <a:gd name="connsiteX9" fmla="*/ 1762510 w 2351580"/>
                <a:gd name="connsiteY9" fmla="*/ 1129288 h 1130084"/>
                <a:gd name="connsiteX10" fmla="*/ 3 w 2351580"/>
                <a:gd name="connsiteY10" fmla="*/ 1130084 h 1130084"/>
                <a:gd name="connsiteX11" fmla="*/ 4290 w 2351580"/>
                <a:gd name="connsiteY11" fmla="*/ 565610 h 1130084"/>
                <a:gd name="connsiteX12" fmla="*/ 3 w 2351580"/>
                <a:gd name="connsiteY12" fmla="*/ 678 h 1130084"/>
                <a:gd name="connsiteX0" fmla="*/ 3 w 2351580"/>
                <a:gd name="connsiteY0" fmla="*/ 678 h 1130084"/>
                <a:gd name="connsiteX1" fmla="*/ 591148 w 2351580"/>
                <a:gd name="connsiteY1" fmla="*/ 843 h 1130084"/>
                <a:gd name="connsiteX2" fmla="*/ 1176598 w 2351580"/>
                <a:gd name="connsiteY2" fmla="*/ 727 h 1130084"/>
                <a:gd name="connsiteX3" fmla="*/ 1762281 w 2351580"/>
                <a:gd name="connsiteY3" fmla="*/ 673 h 1130084"/>
                <a:gd name="connsiteX4" fmla="*/ 2351567 w 2351580"/>
                <a:gd name="connsiteY4" fmla="*/ 0 h 1130084"/>
                <a:gd name="connsiteX5" fmla="*/ 2346605 w 2351580"/>
                <a:gd name="connsiteY5" fmla="*/ 282864 h 1130084"/>
                <a:gd name="connsiteX6" fmla="*/ 2348628 w 2351580"/>
                <a:gd name="connsiteY6" fmla="*/ 567136 h 1130084"/>
                <a:gd name="connsiteX7" fmla="*/ 2348013 w 2351580"/>
                <a:gd name="connsiteY7" fmla="*/ 845696 h 1130084"/>
                <a:gd name="connsiteX8" fmla="*/ 2350161 w 2351580"/>
                <a:gd name="connsiteY8" fmla="*/ 1128050 h 1130084"/>
                <a:gd name="connsiteX9" fmla="*/ 1762510 w 2351580"/>
                <a:gd name="connsiteY9" fmla="*/ 1129288 h 1130084"/>
                <a:gd name="connsiteX10" fmla="*/ 3 w 2351580"/>
                <a:gd name="connsiteY10" fmla="*/ 1130084 h 1130084"/>
                <a:gd name="connsiteX11" fmla="*/ 4290 w 2351580"/>
                <a:gd name="connsiteY11" fmla="*/ 565610 h 1130084"/>
                <a:gd name="connsiteX12" fmla="*/ 3 w 2351580"/>
                <a:gd name="connsiteY12" fmla="*/ 678 h 1130084"/>
                <a:gd name="connsiteX0" fmla="*/ 3 w 2351580"/>
                <a:gd name="connsiteY0" fmla="*/ 678 h 1130084"/>
                <a:gd name="connsiteX1" fmla="*/ 591148 w 2351580"/>
                <a:gd name="connsiteY1" fmla="*/ 843 h 1130084"/>
                <a:gd name="connsiteX2" fmla="*/ 1176598 w 2351580"/>
                <a:gd name="connsiteY2" fmla="*/ 727 h 1130084"/>
                <a:gd name="connsiteX3" fmla="*/ 1762281 w 2351580"/>
                <a:gd name="connsiteY3" fmla="*/ 673 h 1130084"/>
                <a:gd name="connsiteX4" fmla="*/ 2351567 w 2351580"/>
                <a:gd name="connsiteY4" fmla="*/ 0 h 1130084"/>
                <a:gd name="connsiteX5" fmla="*/ 2346605 w 2351580"/>
                <a:gd name="connsiteY5" fmla="*/ 282864 h 1130084"/>
                <a:gd name="connsiteX6" fmla="*/ 2348628 w 2351580"/>
                <a:gd name="connsiteY6" fmla="*/ 567136 h 1130084"/>
                <a:gd name="connsiteX7" fmla="*/ 2348013 w 2351580"/>
                <a:gd name="connsiteY7" fmla="*/ 845696 h 1130084"/>
                <a:gd name="connsiteX8" fmla="*/ 2350161 w 2351580"/>
                <a:gd name="connsiteY8" fmla="*/ 1128050 h 1130084"/>
                <a:gd name="connsiteX9" fmla="*/ 1763917 w 2351580"/>
                <a:gd name="connsiteY9" fmla="*/ 1129966 h 1130084"/>
                <a:gd name="connsiteX10" fmla="*/ 3 w 2351580"/>
                <a:gd name="connsiteY10" fmla="*/ 1130084 h 1130084"/>
                <a:gd name="connsiteX11" fmla="*/ 4290 w 2351580"/>
                <a:gd name="connsiteY11" fmla="*/ 565610 h 1130084"/>
                <a:gd name="connsiteX12" fmla="*/ 3 w 2351580"/>
                <a:gd name="connsiteY12" fmla="*/ 678 h 1130084"/>
                <a:gd name="connsiteX0" fmla="*/ 3 w 2351580"/>
                <a:gd name="connsiteY0" fmla="*/ 678 h 1130084"/>
                <a:gd name="connsiteX1" fmla="*/ 591148 w 2351580"/>
                <a:gd name="connsiteY1" fmla="*/ 843 h 1130084"/>
                <a:gd name="connsiteX2" fmla="*/ 1176598 w 2351580"/>
                <a:gd name="connsiteY2" fmla="*/ 727 h 1130084"/>
                <a:gd name="connsiteX3" fmla="*/ 1762281 w 2351580"/>
                <a:gd name="connsiteY3" fmla="*/ 673 h 1130084"/>
                <a:gd name="connsiteX4" fmla="*/ 2351567 w 2351580"/>
                <a:gd name="connsiteY4" fmla="*/ 0 h 1130084"/>
                <a:gd name="connsiteX5" fmla="*/ 2346605 w 2351580"/>
                <a:gd name="connsiteY5" fmla="*/ 282864 h 1130084"/>
                <a:gd name="connsiteX6" fmla="*/ 2348628 w 2351580"/>
                <a:gd name="connsiteY6" fmla="*/ 567136 h 1130084"/>
                <a:gd name="connsiteX7" fmla="*/ 2348013 w 2351580"/>
                <a:gd name="connsiteY7" fmla="*/ 845696 h 1130084"/>
                <a:gd name="connsiteX8" fmla="*/ 2351568 w 2351580"/>
                <a:gd name="connsiteY8" fmla="*/ 1129406 h 1130084"/>
                <a:gd name="connsiteX9" fmla="*/ 1763917 w 2351580"/>
                <a:gd name="connsiteY9" fmla="*/ 1129966 h 1130084"/>
                <a:gd name="connsiteX10" fmla="*/ 3 w 2351580"/>
                <a:gd name="connsiteY10" fmla="*/ 1130084 h 1130084"/>
                <a:gd name="connsiteX11" fmla="*/ 4290 w 2351580"/>
                <a:gd name="connsiteY11" fmla="*/ 565610 h 1130084"/>
                <a:gd name="connsiteX12" fmla="*/ 3 w 2351580"/>
                <a:gd name="connsiteY12" fmla="*/ 678 h 1130084"/>
                <a:gd name="connsiteX0" fmla="*/ 3 w 2351580"/>
                <a:gd name="connsiteY0" fmla="*/ 678 h 1130084"/>
                <a:gd name="connsiteX1" fmla="*/ 591148 w 2351580"/>
                <a:gd name="connsiteY1" fmla="*/ 843 h 1130084"/>
                <a:gd name="connsiteX2" fmla="*/ 1176598 w 2351580"/>
                <a:gd name="connsiteY2" fmla="*/ 727 h 1130084"/>
                <a:gd name="connsiteX3" fmla="*/ 1762281 w 2351580"/>
                <a:gd name="connsiteY3" fmla="*/ 673 h 1130084"/>
                <a:gd name="connsiteX4" fmla="*/ 2351567 w 2351580"/>
                <a:gd name="connsiteY4" fmla="*/ 0 h 1130084"/>
                <a:gd name="connsiteX5" fmla="*/ 2346605 w 2351580"/>
                <a:gd name="connsiteY5" fmla="*/ 282864 h 1130084"/>
                <a:gd name="connsiteX6" fmla="*/ 2348628 w 2351580"/>
                <a:gd name="connsiteY6" fmla="*/ 567136 h 1130084"/>
                <a:gd name="connsiteX7" fmla="*/ 2348013 w 2351580"/>
                <a:gd name="connsiteY7" fmla="*/ 845696 h 1130084"/>
                <a:gd name="connsiteX8" fmla="*/ 2351568 w 2351580"/>
                <a:gd name="connsiteY8" fmla="*/ 1129406 h 1130084"/>
                <a:gd name="connsiteX9" fmla="*/ 1759696 w 2351580"/>
                <a:gd name="connsiteY9" fmla="*/ 1115048 h 1130084"/>
                <a:gd name="connsiteX10" fmla="*/ 3 w 2351580"/>
                <a:gd name="connsiteY10" fmla="*/ 1130084 h 1130084"/>
                <a:gd name="connsiteX11" fmla="*/ 4290 w 2351580"/>
                <a:gd name="connsiteY11" fmla="*/ 565610 h 1130084"/>
                <a:gd name="connsiteX12" fmla="*/ 3 w 2351580"/>
                <a:gd name="connsiteY12" fmla="*/ 678 h 1130084"/>
                <a:gd name="connsiteX0" fmla="*/ 3 w 2351580"/>
                <a:gd name="connsiteY0" fmla="*/ 678 h 1130084"/>
                <a:gd name="connsiteX1" fmla="*/ 591148 w 2351580"/>
                <a:gd name="connsiteY1" fmla="*/ 843 h 1130084"/>
                <a:gd name="connsiteX2" fmla="*/ 1176598 w 2351580"/>
                <a:gd name="connsiteY2" fmla="*/ 727 h 1130084"/>
                <a:gd name="connsiteX3" fmla="*/ 1762281 w 2351580"/>
                <a:gd name="connsiteY3" fmla="*/ 673 h 1130084"/>
                <a:gd name="connsiteX4" fmla="*/ 2351567 w 2351580"/>
                <a:gd name="connsiteY4" fmla="*/ 0 h 1130084"/>
                <a:gd name="connsiteX5" fmla="*/ 2346605 w 2351580"/>
                <a:gd name="connsiteY5" fmla="*/ 282864 h 1130084"/>
                <a:gd name="connsiteX6" fmla="*/ 2348628 w 2351580"/>
                <a:gd name="connsiteY6" fmla="*/ 567136 h 1130084"/>
                <a:gd name="connsiteX7" fmla="*/ 2348013 w 2351580"/>
                <a:gd name="connsiteY7" fmla="*/ 845696 h 1130084"/>
                <a:gd name="connsiteX8" fmla="*/ 2351568 w 2351580"/>
                <a:gd name="connsiteY8" fmla="*/ 1129406 h 1130084"/>
                <a:gd name="connsiteX9" fmla="*/ 1759696 w 2351580"/>
                <a:gd name="connsiteY9" fmla="*/ 1115048 h 1130084"/>
                <a:gd name="connsiteX10" fmla="*/ 3 w 2351580"/>
                <a:gd name="connsiteY10" fmla="*/ 1130084 h 1130084"/>
                <a:gd name="connsiteX11" fmla="*/ 4290 w 2351580"/>
                <a:gd name="connsiteY11" fmla="*/ 565610 h 1130084"/>
                <a:gd name="connsiteX12" fmla="*/ 3 w 2351580"/>
                <a:gd name="connsiteY12" fmla="*/ 678 h 1130084"/>
                <a:gd name="connsiteX0" fmla="*/ 3 w 2351580"/>
                <a:gd name="connsiteY0" fmla="*/ 678 h 1136278"/>
                <a:gd name="connsiteX1" fmla="*/ 591148 w 2351580"/>
                <a:gd name="connsiteY1" fmla="*/ 843 h 1136278"/>
                <a:gd name="connsiteX2" fmla="*/ 1176598 w 2351580"/>
                <a:gd name="connsiteY2" fmla="*/ 727 h 1136278"/>
                <a:gd name="connsiteX3" fmla="*/ 1762281 w 2351580"/>
                <a:gd name="connsiteY3" fmla="*/ 673 h 1136278"/>
                <a:gd name="connsiteX4" fmla="*/ 2351567 w 2351580"/>
                <a:gd name="connsiteY4" fmla="*/ 0 h 1136278"/>
                <a:gd name="connsiteX5" fmla="*/ 2346605 w 2351580"/>
                <a:gd name="connsiteY5" fmla="*/ 282864 h 1136278"/>
                <a:gd name="connsiteX6" fmla="*/ 2348628 w 2351580"/>
                <a:gd name="connsiteY6" fmla="*/ 567136 h 1136278"/>
                <a:gd name="connsiteX7" fmla="*/ 2348013 w 2351580"/>
                <a:gd name="connsiteY7" fmla="*/ 845696 h 1136278"/>
                <a:gd name="connsiteX8" fmla="*/ 2351568 w 2351580"/>
                <a:gd name="connsiteY8" fmla="*/ 1129406 h 1136278"/>
                <a:gd name="connsiteX9" fmla="*/ 1761103 w 2351580"/>
                <a:gd name="connsiteY9" fmla="*/ 1129967 h 1136278"/>
                <a:gd name="connsiteX10" fmla="*/ 3 w 2351580"/>
                <a:gd name="connsiteY10" fmla="*/ 1130084 h 1136278"/>
                <a:gd name="connsiteX11" fmla="*/ 4290 w 2351580"/>
                <a:gd name="connsiteY11" fmla="*/ 565610 h 1136278"/>
                <a:gd name="connsiteX12" fmla="*/ 3 w 2351580"/>
                <a:gd name="connsiteY12" fmla="*/ 678 h 1136278"/>
                <a:gd name="connsiteX0" fmla="*/ 3 w 2351580"/>
                <a:gd name="connsiteY0" fmla="*/ 678 h 1136278"/>
                <a:gd name="connsiteX1" fmla="*/ 591148 w 2351580"/>
                <a:gd name="connsiteY1" fmla="*/ 843 h 1136278"/>
                <a:gd name="connsiteX2" fmla="*/ 1176598 w 2351580"/>
                <a:gd name="connsiteY2" fmla="*/ 727 h 1136278"/>
                <a:gd name="connsiteX3" fmla="*/ 1762281 w 2351580"/>
                <a:gd name="connsiteY3" fmla="*/ 673 h 1136278"/>
                <a:gd name="connsiteX4" fmla="*/ 2351567 w 2351580"/>
                <a:gd name="connsiteY4" fmla="*/ 0 h 1136278"/>
                <a:gd name="connsiteX5" fmla="*/ 2346605 w 2351580"/>
                <a:gd name="connsiteY5" fmla="*/ 282864 h 1136278"/>
                <a:gd name="connsiteX6" fmla="*/ 2348628 w 2351580"/>
                <a:gd name="connsiteY6" fmla="*/ 567136 h 1136278"/>
                <a:gd name="connsiteX7" fmla="*/ 2348013 w 2351580"/>
                <a:gd name="connsiteY7" fmla="*/ 845696 h 1136278"/>
                <a:gd name="connsiteX8" fmla="*/ 2351568 w 2351580"/>
                <a:gd name="connsiteY8" fmla="*/ 1129406 h 1136278"/>
                <a:gd name="connsiteX9" fmla="*/ 1761103 w 2351580"/>
                <a:gd name="connsiteY9" fmla="*/ 1129967 h 1136278"/>
                <a:gd name="connsiteX10" fmla="*/ 586415 w 2351580"/>
                <a:gd name="connsiteY10" fmla="*/ 1129146 h 1136278"/>
                <a:gd name="connsiteX11" fmla="*/ 3 w 2351580"/>
                <a:gd name="connsiteY11" fmla="*/ 1130084 h 1136278"/>
                <a:gd name="connsiteX12" fmla="*/ 4290 w 2351580"/>
                <a:gd name="connsiteY12" fmla="*/ 565610 h 1136278"/>
                <a:gd name="connsiteX13" fmla="*/ 3 w 2351580"/>
                <a:gd name="connsiteY13" fmla="*/ 678 h 1136278"/>
                <a:gd name="connsiteX0" fmla="*/ 3 w 2351580"/>
                <a:gd name="connsiteY0" fmla="*/ 678 h 1136278"/>
                <a:gd name="connsiteX1" fmla="*/ 591148 w 2351580"/>
                <a:gd name="connsiteY1" fmla="*/ 843 h 1136278"/>
                <a:gd name="connsiteX2" fmla="*/ 1176598 w 2351580"/>
                <a:gd name="connsiteY2" fmla="*/ 727 h 1136278"/>
                <a:gd name="connsiteX3" fmla="*/ 1762281 w 2351580"/>
                <a:gd name="connsiteY3" fmla="*/ 673 h 1136278"/>
                <a:gd name="connsiteX4" fmla="*/ 2351567 w 2351580"/>
                <a:gd name="connsiteY4" fmla="*/ 0 h 1136278"/>
                <a:gd name="connsiteX5" fmla="*/ 2346605 w 2351580"/>
                <a:gd name="connsiteY5" fmla="*/ 282864 h 1136278"/>
                <a:gd name="connsiteX6" fmla="*/ 2348628 w 2351580"/>
                <a:gd name="connsiteY6" fmla="*/ 567136 h 1136278"/>
                <a:gd name="connsiteX7" fmla="*/ 2348013 w 2351580"/>
                <a:gd name="connsiteY7" fmla="*/ 845696 h 1136278"/>
                <a:gd name="connsiteX8" fmla="*/ 2351568 w 2351580"/>
                <a:gd name="connsiteY8" fmla="*/ 1129406 h 1136278"/>
                <a:gd name="connsiteX9" fmla="*/ 1761103 w 2351580"/>
                <a:gd name="connsiteY9" fmla="*/ 1129967 h 1136278"/>
                <a:gd name="connsiteX10" fmla="*/ 586415 w 2351580"/>
                <a:gd name="connsiteY10" fmla="*/ 1129146 h 1136278"/>
                <a:gd name="connsiteX11" fmla="*/ 3 w 2351580"/>
                <a:gd name="connsiteY11" fmla="*/ 1130084 h 1136278"/>
                <a:gd name="connsiteX12" fmla="*/ 4290 w 2351580"/>
                <a:gd name="connsiteY12" fmla="*/ 565610 h 1136278"/>
                <a:gd name="connsiteX13" fmla="*/ 3 w 2351580"/>
                <a:gd name="connsiteY13" fmla="*/ 678 h 1136278"/>
                <a:gd name="connsiteX0" fmla="*/ 3 w 2351580"/>
                <a:gd name="connsiteY0" fmla="*/ 678 h 1136278"/>
                <a:gd name="connsiteX1" fmla="*/ 591148 w 2351580"/>
                <a:gd name="connsiteY1" fmla="*/ 843 h 1136278"/>
                <a:gd name="connsiteX2" fmla="*/ 1176598 w 2351580"/>
                <a:gd name="connsiteY2" fmla="*/ 727 h 1136278"/>
                <a:gd name="connsiteX3" fmla="*/ 1762281 w 2351580"/>
                <a:gd name="connsiteY3" fmla="*/ 673 h 1136278"/>
                <a:gd name="connsiteX4" fmla="*/ 2351567 w 2351580"/>
                <a:gd name="connsiteY4" fmla="*/ 0 h 1136278"/>
                <a:gd name="connsiteX5" fmla="*/ 2346605 w 2351580"/>
                <a:gd name="connsiteY5" fmla="*/ 282864 h 1136278"/>
                <a:gd name="connsiteX6" fmla="*/ 2348628 w 2351580"/>
                <a:gd name="connsiteY6" fmla="*/ 567136 h 1136278"/>
                <a:gd name="connsiteX7" fmla="*/ 2348013 w 2351580"/>
                <a:gd name="connsiteY7" fmla="*/ 845696 h 1136278"/>
                <a:gd name="connsiteX8" fmla="*/ 2351568 w 2351580"/>
                <a:gd name="connsiteY8" fmla="*/ 1129406 h 1136278"/>
                <a:gd name="connsiteX9" fmla="*/ 1761103 w 2351580"/>
                <a:gd name="connsiteY9" fmla="*/ 1129967 h 1136278"/>
                <a:gd name="connsiteX10" fmla="*/ 586415 w 2351580"/>
                <a:gd name="connsiteY10" fmla="*/ 1129146 h 1136278"/>
                <a:gd name="connsiteX11" fmla="*/ 3 w 2351580"/>
                <a:gd name="connsiteY11" fmla="*/ 1130084 h 1136278"/>
                <a:gd name="connsiteX12" fmla="*/ 4290 w 2351580"/>
                <a:gd name="connsiteY12" fmla="*/ 565610 h 1136278"/>
                <a:gd name="connsiteX13" fmla="*/ 3 w 2351580"/>
                <a:gd name="connsiteY13" fmla="*/ 678 h 1136278"/>
                <a:gd name="connsiteX0" fmla="*/ 3 w 2351580"/>
                <a:gd name="connsiteY0" fmla="*/ 678 h 1136278"/>
                <a:gd name="connsiteX1" fmla="*/ 591148 w 2351580"/>
                <a:gd name="connsiteY1" fmla="*/ 843 h 1136278"/>
                <a:gd name="connsiteX2" fmla="*/ 1176598 w 2351580"/>
                <a:gd name="connsiteY2" fmla="*/ 727 h 1136278"/>
                <a:gd name="connsiteX3" fmla="*/ 1762281 w 2351580"/>
                <a:gd name="connsiteY3" fmla="*/ 673 h 1136278"/>
                <a:gd name="connsiteX4" fmla="*/ 2351567 w 2351580"/>
                <a:gd name="connsiteY4" fmla="*/ 0 h 1136278"/>
                <a:gd name="connsiteX5" fmla="*/ 2346605 w 2351580"/>
                <a:gd name="connsiteY5" fmla="*/ 282864 h 1136278"/>
                <a:gd name="connsiteX6" fmla="*/ 2348628 w 2351580"/>
                <a:gd name="connsiteY6" fmla="*/ 567136 h 1136278"/>
                <a:gd name="connsiteX7" fmla="*/ 2348013 w 2351580"/>
                <a:gd name="connsiteY7" fmla="*/ 845696 h 1136278"/>
                <a:gd name="connsiteX8" fmla="*/ 2351568 w 2351580"/>
                <a:gd name="connsiteY8" fmla="*/ 1129406 h 1136278"/>
                <a:gd name="connsiteX9" fmla="*/ 1761103 w 2351580"/>
                <a:gd name="connsiteY9" fmla="*/ 1129967 h 1136278"/>
                <a:gd name="connsiteX10" fmla="*/ 1174552 w 2351580"/>
                <a:gd name="connsiteY10" fmla="*/ 1129146 h 1136278"/>
                <a:gd name="connsiteX11" fmla="*/ 586415 w 2351580"/>
                <a:gd name="connsiteY11" fmla="*/ 1129146 h 1136278"/>
                <a:gd name="connsiteX12" fmla="*/ 3 w 2351580"/>
                <a:gd name="connsiteY12" fmla="*/ 1130084 h 1136278"/>
                <a:gd name="connsiteX13" fmla="*/ 4290 w 2351580"/>
                <a:gd name="connsiteY13" fmla="*/ 565610 h 1136278"/>
                <a:gd name="connsiteX14" fmla="*/ 3 w 2351580"/>
                <a:gd name="connsiteY14" fmla="*/ 678 h 1136278"/>
                <a:gd name="connsiteX0" fmla="*/ 3 w 2351580"/>
                <a:gd name="connsiteY0" fmla="*/ 678 h 1130250"/>
                <a:gd name="connsiteX1" fmla="*/ 591148 w 2351580"/>
                <a:gd name="connsiteY1" fmla="*/ 843 h 1130250"/>
                <a:gd name="connsiteX2" fmla="*/ 1176598 w 2351580"/>
                <a:gd name="connsiteY2" fmla="*/ 727 h 1130250"/>
                <a:gd name="connsiteX3" fmla="*/ 1762281 w 2351580"/>
                <a:gd name="connsiteY3" fmla="*/ 673 h 1130250"/>
                <a:gd name="connsiteX4" fmla="*/ 2351567 w 2351580"/>
                <a:gd name="connsiteY4" fmla="*/ 0 h 1130250"/>
                <a:gd name="connsiteX5" fmla="*/ 2346605 w 2351580"/>
                <a:gd name="connsiteY5" fmla="*/ 282864 h 1130250"/>
                <a:gd name="connsiteX6" fmla="*/ 2348628 w 2351580"/>
                <a:gd name="connsiteY6" fmla="*/ 567136 h 1130250"/>
                <a:gd name="connsiteX7" fmla="*/ 2348013 w 2351580"/>
                <a:gd name="connsiteY7" fmla="*/ 845696 h 1130250"/>
                <a:gd name="connsiteX8" fmla="*/ 2351568 w 2351580"/>
                <a:gd name="connsiteY8" fmla="*/ 1129406 h 1130250"/>
                <a:gd name="connsiteX9" fmla="*/ 1761103 w 2351580"/>
                <a:gd name="connsiteY9" fmla="*/ 1129967 h 1130250"/>
                <a:gd name="connsiteX10" fmla="*/ 1174552 w 2351580"/>
                <a:gd name="connsiteY10" fmla="*/ 1129146 h 1130250"/>
                <a:gd name="connsiteX11" fmla="*/ 586415 w 2351580"/>
                <a:gd name="connsiteY11" fmla="*/ 1129146 h 1130250"/>
                <a:gd name="connsiteX12" fmla="*/ 3 w 2351580"/>
                <a:gd name="connsiteY12" fmla="*/ 1130084 h 1130250"/>
                <a:gd name="connsiteX13" fmla="*/ 4290 w 2351580"/>
                <a:gd name="connsiteY13" fmla="*/ 565610 h 1130250"/>
                <a:gd name="connsiteX14" fmla="*/ 3 w 2351580"/>
                <a:gd name="connsiteY14" fmla="*/ 678 h 1130250"/>
                <a:gd name="connsiteX0" fmla="*/ 3 w 2351580"/>
                <a:gd name="connsiteY0" fmla="*/ 678 h 1130250"/>
                <a:gd name="connsiteX1" fmla="*/ 591148 w 2351580"/>
                <a:gd name="connsiteY1" fmla="*/ 843 h 1130250"/>
                <a:gd name="connsiteX2" fmla="*/ 1176598 w 2351580"/>
                <a:gd name="connsiteY2" fmla="*/ 727 h 1130250"/>
                <a:gd name="connsiteX3" fmla="*/ 1762281 w 2351580"/>
                <a:gd name="connsiteY3" fmla="*/ 673 h 1130250"/>
                <a:gd name="connsiteX4" fmla="*/ 2351567 w 2351580"/>
                <a:gd name="connsiteY4" fmla="*/ 0 h 1130250"/>
                <a:gd name="connsiteX5" fmla="*/ 2346605 w 2351580"/>
                <a:gd name="connsiteY5" fmla="*/ 282864 h 1130250"/>
                <a:gd name="connsiteX6" fmla="*/ 2348628 w 2351580"/>
                <a:gd name="connsiteY6" fmla="*/ 567136 h 1130250"/>
                <a:gd name="connsiteX7" fmla="*/ 2348013 w 2351580"/>
                <a:gd name="connsiteY7" fmla="*/ 845696 h 1130250"/>
                <a:gd name="connsiteX8" fmla="*/ 2351568 w 2351580"/>
                <a:gd name="connsiteY8" fmla="*/ 1129406 h 1130250"/>
                <a:gd name="connsiteX9" fmla="*/ 1761103 w 2351580"/>
                <a:gd name="connsiteY9" fmla="*/ 1129967 h 1130250"/>
                <a:gd name="connsiteX10" fmla="*/ 1174552 w 2351580"/>
                <a:gd name="connsiteY10" fmla="*/ 1129146 h 1130250"/>
                <a:gd name="connsiteX11" fmla="*/ 586415 w 2351580"/>
                <a:gd name="connsiteY11" fmla="*/ 1129146 h 1130250"/>
                <a:gd name="connsiteX12" fmla="*/ 3 w 2351580"/>
                <a:gd name="connsiteY12" fmla="*/ 1130084 h 1130250"/>
                <a:gd name="connsiteX13" fmla="*/ 4290 w 2351580"/>
                <a:gd name="connsiteY13" fmla="*/ 565610 h 1130250"/>
                <a:gd name="connsiteX14" fmla="*/ 3 w 2351580"/>
                <a:gd name="connsiteY14" fmla="*/ 678 h 1130250"/>
                <a:gd name="connsiteX0" fmla="*/ 3 w 2351580"/>
                <a:gd name="connsiteY0" fmla="*/ 678 h 1130250"/>
                <a:gd name="connsiteX1" fmla="*/ 591148 w 2351580"/>
                <a:gd name="connsiteY1" fmla="*/ 843 h 1130250"/>
                <a:gd name="connsiteX2" fmla="*/ 1176598 w 2351580"/>
                <a:gd name="connsiteY2" fmla="*/ 727 h 1130250"/>
                <a:gd name="connsiteX3" fmla="*/ 1762281 w 2351580"/>
                <a:gd name="connsiteY3" fmla="*/ 673 h 1130250"/>
                <a:gd name="connsiteX4" fmla="*/ 2351567 w 2351580"/>
                <a:gd name="connsiteY4" fmla="*/ 0 h 1130250"/>
                <a:gd name="connsiteX5" fmla="*/ 2346605 w 2351580"/>
                <a:gd name="connsiteY5" fmla="*/ 282864 h 1130250"/>
                <a:gd name="connsiteX6" fmla="*/ 2348628 w 2351580"/>
                <a:gd name="connsiteY6" fmla="*/ 567136 h 1130250"/>
                <a:gd name="connsiteX7" fmla="*/ 2348013 w 2351580"/>
                <a:gd name="connsiteY7" fmla="*/ 845696 h 1130250"/>
                <a:gd name="connsiteX8" fmla="*/ 2351568 w 2351580"/>
                <a:gd name="connsiteY8" fmla="*/ 1129406 h 1130250"/>
                <a:gd name="connsiteX9" fmla="*/ 1761103 w 2351580"/>
                <a:gd name="connsiteY9" fmla="*/ 1129967 h 1130250"/>
                <a:gd name="connsiteX10" fmla="*/ 1174552 w 2351580"/>
                <a:gd name="connsiteY10" fmla="*/ 1129146 h 1130250"/>
                <a:gd name="connsiteX11" fmla="*/ 586415 w 2351580"/>
                <a:gd name="connsiteY11" fmla="*/ 1129146 h 1130250"/>
                <a:gd name="connsiteX12" fmla="*/ 3 w 2351580"/>
                <a:gd name="connsiteY12" fmla="*/ 1130084 h 1130250"/>
                <a:gd name="connsiteX13" fmla="*/ 4290 w 2351580"/>
                <a:gd name="connsiteY13" fmla="*/ 565610 h 1130250"/>
                <a:gd name="connsiteX14" fmla="*/ 3 w 2351580"/>
                <a:gd name="connsiteY14" fmla="*/ 678 h 1130250"/>
                <a:gd name="connsiteX0" fmla="*/ 3 w 2351580"/>
                <a:gd name="connsiteY0" fmla="*/ 678 h 1130250"/>
                <a:gd name="connsiteX1" fmla="*/ 591148 w 2351580"/>
                <a:gd name="connsiteY1" fmla="*/ 843 h 1130250"/>
                <a:gd name="connsiteX2" fmla="*/ 1176598 w 2351580"/>
                <a:gd name="connsiteY2" fmla="*/ 727 h 1130250"/>
                <a:gd name="connsiteX3" fmla="*/ 1762281 w 2351580"/>
                <a:gd name="connsiteY3" fmla="*/ 673 h 1130250"/>
                <a:gd name="connsiteX4" fmla="*/ 2351567 w 2351580"/>
                <a:gd name="connsiteY4" fmla="*/ 0 h 1130250"/>
                <a:gd name="connsiteX5" fmla="*/ 2346605 w 2351580"/>
                <a:gd name="connsiteY5" fmla="*/ 282864 h 1130250"/>
                <a:gd name="connsiteX6" fmla="*/ 2348628 w 2351580"/>
                <a:gd name="connsiteY6" fmla="*/ 567136 h 1130250"/>
                <a:gd name="connsiteX7" fmla="*/ 2348013 w 2351580"/>
                <a:gd name="connsiteY7" fmla="*/ 845696 h 1130250"/>
                <a:gd name="connsiteX8" fmla="*/ 2351568 w 2351580"/>
                <a:gd name="connsiteY8" fmla="*/ 1129406 h 1130250"/>
                <a:gd name="connsiteX9" fmla="*/ 1761103 w 2351580"/>
                <a:gd name="connsiteY9" fmla="*/ 1129967 h 1130250"/>
                <a:gd name="connsiteX10" fmla="*/ 1174552 w 2351580"/>
                <a:gd name="connsiteY10" fmla="*/ 1129146 h 1130250"/>
                <a:gd name="connsiteX11" fmla="*/ 586415 w 2351580"/>
                <a:gd name="connsiteY11" fmla="*/ 1129146 h 1130250"/>
                <a:gd name="connsiteX12" fmla="*/ 3 w 2351580"/>
                <a:gd name="connsiteY12" fmla="*/ 1130084 h 1130250"/>
                <a:gd name="connsiteX13" fmla="*/ 4290 w 2351580"/>
                <a:gd name="connsiteY13" fmla="*/ 565610 h 1130250"/>
                <a:gd name="connsiteX14" fmla="*/ 3 w 2351580"/>
                <a:gd name="connsiteY14" fmla="*/ 678 h 1130250"/>
                <a:gd name="connsiteX0" fmla="*/ 3 w 2351580"/>
                <a:gd name="connsiteY0" fmla="*/ 678 h 1130250"/>
                <a:gd name="connsiteX1" fmla="*/ 591148 w 2351580"/>
                <a:gd name="connsiteY1" fmla="*/ 843 h 1130250"/>
                <a:gd name="connsiteX2" fmla="*/ 1176598 w 2351580"/>
                <a:gd name="connsiteY2" fmla="*/ 727 h 1130250"/>
                <a:gd name="connsiteX3" fmla="*/ 1762281 w 2351580"/>
                <a:gd name="connsiteY3" fmla="*/ 673 h 1130250"/>
                <a:gd name="connsiteX4" fmla="*/ 2351567 w 2351580"/>
                <a:gd name="connsiteY4" fmla="*/ 0 h 1130250"/>
                <a:gd name="connsiteX5" fmla="*/ 2346605 w 2351580"/>
                <a:gd name="connsiteY5" fmla="*/ 282864 h 1130250"/>
                <a:gd name="connsiteX6" fmla="*/ 2348628 w 2351580"/>
                <a:gd name="connsiteY6" fmla="*/ 567136 h 1130250"/>
                <a:gd name="connsiteX7" fmla="*/ 2348013 w 2351580"/>
                <a:gd name="connsiteY7" fmla="*/ 845696 h 1130250"/>
                <a:gd name="connsiteX8" fmla="*/ 2351568 w 2351580"/>
                <a:gd name="connsiteY8" fmla="*/ 1129406 h 1130250"/>
                <a:gd name="connsiteX9" fmla="*/ 1761103 w 2351580"/>
                <a:gd name="connsiteY9" fmla="*/ 1129967 h 1130250"/>
                <a:gd name="connsiteX10" fmla="*/ 1174552 w 2351580"/>
                <a:gd name="connsiteY10" fmla="*/ 1129146 h 1130250"/>
                <a:gd name="connsiteX11" fmla="*/ 586415 w 2351580"/>
                <a:gd name="connsiteY11" fmla="*/ 1129146 h 1130250"/>
                <a:gd name="connsiteX12" fmla="*/ 3 w 2351580"/>
                <a:gd name="connsiteY12" fmla="*/ 1130084 h 1130250"/>
                <a:gd name="connsiteX13" fmla="*/ 4290 w 2351580"/>
                <a:gd name="connsiteY13" fmla="*/ 565610 h 1130250"/>
                <a:gd name="connsiteX14" fmla="*/ 3 w 2351580"/>
                <a:gd name="connsiteY14" fmla="*/ 678 h 1130250"/>
                <a:gd name="connsiteX0" fmla="*/ 43234 w 2394811"/>
                <a:gd name="connsiteY0" fmla="*/ 678 h 1130250"/>
                <a:gd name="connsiteX1" fmla="*/ 634379 w 2394811"/>
                <a:gd name="connsiteY1" fmla="*/ 843 h 1130250"/>
                <a:gd name="connsiteX2" fmla="*/ 1219829 w 2394811"/>
                <a:gd name="connsiteY2" fmla="*/ 727 h 1130250"/>
                <a:gd name="connsiteX3" fmla="*/ 1805512 w 2394811"/>
                <a:gd name="connsiteY3" fmla="*/ 673 h 1130250"/>
                <a:gd name="connsiteX4" fmla="*/ 2394798 w 2394811"/>
                <a:gd name="connsiteY4" fmla="*/ 0 h 1130250"/>
                <a:gd name="connsiteX5" fmla="*/ 2389836 w 2394811"/>
                <a:gd name="connsiteY5" fmla="*/ 282864 h 1130250"/>
                <a:gd name="connsiteX6" fmla="*/ 2391859 w 2394811"/>
                <a:gd name="connsiteY6" fmla="*/ 567136 h 1130250"/>
                <a:gd name="connsiteX7" fmla="*/ 2391244 w 2394811"/>
                <a:gd name="connsiteY7" fmla="*/ 845696 h 1130250"/>
                <a:gd name="connsiteX8" fmla="*/ 2394799 w 2394811"/>
                <a:gd name="connsiteY8" fmla="*/ 1129406 h 1130250"/>
                <a:gd name="connsiteX9" fmla="*/ 1804334 w 2394811"/>
                <a:gd name="connsiteY9" fmla="*/ 1129967 h 1130250"/>
                <a:gd name="connsiteX10" fmla="*/ 1217783 w 2394811"/>
                <a:gd name="connsiteY10" fmla="*/ 1129146 h 1130250"/>
                <a:gd name="connsiteX11" fmla="*/ 629646 w 2394811"/>
                <a:gd name="connsiteY11" fmla="*/ 1129146 h 1130250"/>
                <a:gd name="connsiteX12" fmla="*/ 43234 w 2394811"/>
                <a:gd name="connsiteY12" fmla="*/ 1130084 h 1130250"/>
                <a:gd name="connsiteX13" fmla="*/ 44323 w 2394811"/>
                <a:gd name="connsiteY13" fmla="*/ 847052 h 1130250"/>
                <a:gd name="connsiteX14" fmla="*/ 47521 w 2394811"/>
                <a:gd name="connsiteY14" fmla="*/ 565610 h 1130250"/>
                <a:gd name="connsiteX15" fmla="*/ 43234 w 2394811"/>
                <a:gd name="connsiteY15" fmla="*/ 678 h 1130250"/>
                <a:gd name="connsiteX0" fmla="*/ 42620 w 2394197"/>
                <a:gd name="connsiteY0" fmla="*/ 678 h 1130250"/>
                <a:gd name="connsiteX1" fmla="*/ 633765 w 2394197"/>
                <a:gd name="connsiteY1" fmla="*/ 843 h 1130250"/>
                <a:gd name="connsiteX2" fmla="*/ 1219215 w 2394197"/>
                <a:gd name="connsiteY2" fmla="*/ 727 h 1130250"/>
                <a:gd name="connsiteX3" fmla="*/ 1804898 w 2394197"/>
                <a:gd name="connsiteY3" fmla="*/ 673 h 1130250"/>
                <a:gd name="connsiteX4" fmla="*/ 2394184 w 2394197"/>
                <a:gd name="connsiteY4" fmla="*/ 0 h 1130250"/>
                <a:gd name="connsiteX5" fmla="*/ 2389222 w 2394197"/>
                <a:gd name="connsiteY5" fmla="*/ 282864 h 1130250"/>
                <a:gd name="connsiteX6" fmla="*/ 2391245 w 2394197"/>
                <a:gd name="connsiteY6" fmla="*/ 567136 h 1130250"/>
                <a:gd name="connsiteX7" fmla="*/ 2390630 w 2394197"/>
                <a:gd name="connsiteY7" fmla="*/ 845696 h 1130250"/>
                <a:gd name="connsiteX8" fmla="*/ 2394185 w 2394197"/>
                <a:gd name="connsiteY8" fmla="*/ 1129406 h 1130250"/>
                <a:gd name="connsiteX9" fmla="*/ 1803720 w 2394197"/>
                <a:gd name="connsiteY9" fmla="*/ 1129967 h 1130250"/>
                <a:gd name="connsiteX10" fmla="*/ 1217169 w 2394197"/>
                <a:gd name="connsiteY10" fmla="*/ 1129146 h 1130250"/>
                <a:gd name="connsiteX11" fmla="*/ 629032 w 2394197"/>
                <a:gd name="connsiteY11" fmla="*/ 1129146 h 1130250"/>
                <a:gd name="connsiteX12" fmla="*/ 42620 w 2394197"/>
                <a:gd name="connsiteY12" fmla="*/ 1130084 h 1130250"/>
                <a:gd name="connsiteX13" fmla="*/ 43709 w 2394197"/>
                <a:gd name="connsiteY13" fmla="*/ 847052 h 1130250"/>
                <a:gd name="connsiteX14" fmla="*/ 46907 w 2394197"/>
                <a:gd name="connsiteY14" fmla="*/ 565610 h 1130250"/>
                <a:gd name="connsiteX15" fmla="*/ 42620 w 2394197"/>
                <a:gd name="connsiteY15" fmla="*/ 678 h 1130250"/>
                <a:gd name="connsiteX0" fmla="*/ 3 w 2351580"/>
                <a:gd name="connsiteY0" fmla="*/ 678 h 1130250"/>
                <a:gd name="connsiteX1" fmla="*/ 591148 w 2351580"/>
                <a:gd name="connsiteY1" fmla="*/ 843 h 1130250"/>
                <a:gd name="connsiteX2" fmla="*/ 1176598 w 2351580"/>
                <a:gd name="connsiteY2" fmla="*/ 727 h 1130250"/>
                <a:gd name="connsiteX3" fmla="*/ 1762281 w 2351580"/>
                <a:gd name="connsiteY3" fmla="*/ 673 h 1130250"/>
                <a:gd name="connsiteX4" fmla="*/ 2351567 w 2351580"/>
                <a:gd name="connsiteY4" fmla="*/ 0 h 1130250"/>
                <a:gd name="connsiteX5" fmla="*/ 2346605 w 2351580"/>
                <a:gd name="connsiteY5" fmla="*/ 282864 h 1130250"/>
                <a:gd name="connsiteX6" fmla="*/ 2348628 w 2351580"/>
                <a:gd name="connsiteY6" fmla="*/ 567136 h 1130250"/>
                <a:gd name="connsiteX7" fmla="*/ 2348013 w 2351580"/>
                <a:gd name="connsiteY7" fmla="*/ 845696 h 1130250"/>
                <a:gd name="connsiteX8" fmla="*/ 2351568 w 2351580"/>
                <a:gd name="connsiteY8" fmla="*/ 1129406 h 1130250"/>
                <a:gd name="connsiteX9" fmla="*/ 1761103 w 2351580"/>
                <a:gd name="connsiteY9" fmla="*/ 1129967 h 1130250"/>
                <a:gd name="connsiteX10" fmla="*/ 1174552 w 2351580"/>
                <a:gd name="connsiteY10" fmla="*/ 1129146 h 1130250"/>
                <a:gd name="connsiteX11" fmla="*/ 586415 w 2351580"/>
                <a:gd name="connsiteY11" fmla="*/ 1129146 h 1130250"/>
                <a:gd name="connsiteX12" fmla="*/ 3 w 2351580"/>
                <a:gd name="connsiteY12" fmla="*/ 1130084 h 1130250"/>
                <a:gd name="connsiteX13" fmla="*/ 1092 w 2351580"/>
                <a:gd name="connsiteY13" fmla="*/ 847052 h 1130250"/>
                <a:gd name="connsiteX14" fmla="*/ 4290 w 2351580"/>
                <a:gd name="connsiteY14" fmla="*/ 565610 h 1130250"/>
                <a:gd name="connsiteX15" fmla="*/ 3 w 2351580"/>
                <a:gd name="connsiteY15" fmla="*/ 678 h 1130250"/>
                <a:gd name="connsiteX0" fmla="*/ 3 w 2351580"/>
                <a:gd name="connsiteY0" fmla="*/ 678 h 1130250"/>
                <a:gd name="connsiteX1" fmla="*/ 591148 w 2351580"/>
                <a:gd name="connsiteY1" fmla="*/ 843 h 1130250"/>
                <a:gd name="connsiteX2" fmla="*/ 1176598 w 2351580"/>
                <a:gd name="connsiteY2" fmla="*/ 727 h 1130250"/>
                <a:gd name="connsiteX3" fmla="*/ 1762281 w 2351580"/>
                <a:gd name="connsiteY3" fmla="*/ 673 h 1130250"/>
                <a:gd name="connsiteX4" fmla="*/ 2351567 w 2351580"/>
                <a:gd name="connsiteY4" fmla="*/ 0 h 1130250"/>
                <a:gd name="connsiteX5" fmla="*/ 2346605 w 2351580"/>
                <a:gd name="connsiteY5" fmla="*/ 282864 h 1130250"/>
                <a:gd name="connsiteX6" fmla="*/ 2348628 w 2351580"/>
                <a:gd name="connsiteY6" fmla="*/ 567136 h 1130250"/>
                <a:gd name="connsiteX7" fmla="*/ 2348013 w 2351580"/>
                <a:gd name="connsiteY7" fmla="*/ 845696 h 1130250"/>
                <a:gd name="connsiteX8" fmla="*/ 2351568 w 2351580"/>
                <a:gd name="connsiteY8" fmla="*/ 1129406 h 1130250"/>
                <a:gd name="connsiteX9" fmla="*/ 1761103 w 2351580"/>
                <a:gd name="connsiteY9" fmla="*/ 1129967 h 1130250"/>
                <a:gd name="connsiteX10" fmla="*/ 1174552 w 2351580"/>
                <a:gd name="connsiteY10" fmla="*/ 1129146 h 1130250"/>
                <a:gd name="connsiteX11" fmla="*/ 586415 w 2351580"/>
                <a:gd name="connsiteY11" fmla="*/ 1129146 h 1130250"/>
                <a:gd name="connsiteX12" fmla="*/ 3 w 2351580"/>
                <a:gd name="connsiteY12" fmla="*/ 1130084 h 1130250"/>
                <a:gd name="connsiteX13" fmla="*/ 1092 w 2351580"/>
                <a:gd name="connsiteY13" fmla="*/ 847052 h 1130250"/>
                <a:gd name="connsiteX14" fmla="*/ 69 w 2351580"/>
                <a:gd name="connsiteY14" fmla="*/ 566288 h 1130250"/>
                <a:gd name="connsiteX15" fmla="*/ 3 w 2351580"/>
                <a:gd name="connsiteY15" fmla="*/ 678 h 1130250"/>
                <a:gd name="connsiteX0" fmla="*/ 581 w 2352158"/>
                <a:gd name="connsiteY0" fmla="*/ 678 h 1130250"/>
                <a:gd name="connsiteX1" fmla="*/ 591726 w 2352158"/>
                <a:gd name="connsiteY1" fmla="*/ 843 h 1130250"/>
                <a:gd name="connsiteX2" fmla="*/ 1177176 w 2352158"/>
                <a:gd name="connsiteY2" fmla="*/ 727 h 1130250"/>
                <a:gd name="connsiteX3" fmla="*/ 1762859 w 2352158"/>
                <a:gd name="connsiteY3" fmla="*/ 673 h 1130250"/>
                <a:gd name="connsiteX4" fmla="*/ 2352145 w 2352158"/>
                <a:gd name="connsiteY4" fmla="*/ 0 h 1130250"/>
                <a:gd name="connsiteX5" fmla="*/ 2347183 w 2352158"/>
                <a:gd name="connsiteY5" fmla="*/ 282864 h 1130250"/>
                <a:gd name="connsiteX6" fmla="*/ 2349206 w 2352158"/>
                <a:gd name="connsiteY6" fmla="*/ 567136 h 1130250"/>
                <a:gd name="connsiteX7" fmla="*/ 2348591 w 2352158"/>
                <a:gd name="connsiteY7" fmla="*/ 845696 h 1130250"/>
                <a:gd name="connsiteX8" fmla="*/ 2352146 w 2352158"/>
                <a:gd name="connsiteY8" fmla="*/ 1129406 h 1130250"/>
                <a:gd name="connsiteX9" fmla="*/ 1761681 w 2352158"/>
                <a:gd name="connsiteY9" fmla="*/ 1129967 h 1130250"/>
                <a:gd name="connsiteX10" fmla="*/ 1175130 w 2352158"/>
                <a:gd name="connsiteY10" fmla="*/ 1129146 h 1130250"/>
                <a:gd name="connsiteX11" fmla="*/ 586993 w 2352158"/>
                <a:gd name="connsiteY11" fmla="*/ 1129146 h 1130250"/>
                <a:gd name="connsiteX12" fmla="*/ 581 w 2352158"/>
                <a:gd name="connsiteY12" fmla="*/ 1130084 h 1130250"/>
                <a:gd name="connsiteX13" fmla="*/ 1670 w 2352158"/>
                <a:gd name="connsiteY13" fmla="*/ 847052 h 1130250"/>
                <a:gd name="connsiteX14" fmla="*/ 647 w 2352158"/>
                <a:gd name="connsiteY14" fmla="*/ 566288 h 1130250"/>
                <a:gd name="connsiteX15" fmla="*/ 581 w 2352158"/>
                <a:gd name="connsiteY15" fmla="*/ 678 h 1130250"/>
                <a:gd name="connsiteX0" fmla="*/ 885 w 2352462"/>
                <a:gd name="connsiteY0" fmla="*/ 678 h 1130250"/>
                <a:gd name="connsiteX1" fmla="*/ 592030 w 2352462"/>
                <a:gd name="connsiteY1" fmla="*/ 843 h 1130250"/>
                <a:gd name="connsiteX2" fmla="*/ 1177480 w 2352462"/>
                <a:gd name="connsiteY2" fmla="*/ 727 h 1130250"/>
                <a:gd name="connsiteX3" fmla="*/ 1763163 w 2352462"/>
                <a:gd name="connsiteY3" fmla="*/ 673 h 1130250"/>
                <a:gd name="connsiteX4" fmla="*/ 2352449 w 2352462"/>
                <a:gd name="connsiteY4" fmla="*/ 0 h 1130250"/>
                <a:gd name="connsiteX5" fmla="*/ 2347487 w 2352462"/>
                <a:gd name="connsiteY5" fmla="*/ 282864 h 1130250"/>
                <a:gd name="connsiteX6" fmla="*/ 2349510 w 2352462"/>
                <a:gd name="connsiteY6" fmla="*/ 567136 h 1130250"/>
                <a:gd name="connsiteX7" fmla="*/ 2348895 w 2352462"/>
                <a:gd name="connsiteY7" fmla="*/ 845696 h 1130250"/>
                <a:gd name="connsiteX8" fmla="*/ 2352450 w 2352462"/>
                <a:gd name="connsiteY8" fmla="*/ 1129406 h 1130250"/>
                <a:gd name="connsiteX9" fmla="*/ 1761985 w 2352462"/>
                <a:gd name="connsiteY9" fmla="*/ 1129967 h 1130250"/>
                <a:gd name="connsiteX10" fmla="*/ 1175434 w 2352462"/>
                <a:gd name="connsiteY10" fmla="*/ 1129146 h 1130250"/>
                <a:gd name="connsiteX11" fmla="*/ 587297 w 2352462"/>
                <a:gd name="connsiteY11" fmla="*/ 1129146 h 1130250"/>
                <a:gd name="connsiteX12" fmla="*/ 885 w 2352462"/>
                <a:gd name="connsiteY12" fmla="*/ 1130084 h 1130250"/>
                <a:gd name="connsiteX13" fmla="*/ 1974 w 2352462"/>
                <a:gd name="connsiteY13" fmla="*/ 847052 h 1130250"/>
                <a:gd name="connsiteX14" fmla="*/ 951 w 2352462"/>
                <a:gd name="connsiteY14" fmla="*/ 566288 h 1130250"/>
                <a:gd name="connsiteX15" fmla="*/ 885 w 2352462"/>
                <a:gd name="connsiteY15" fmla="*/ 678 h 1130250"/>
                <a:gd name="connsiteX0" fmla="*/ 3 w 2351580"/>
                <a:gd name="connsiteY0" fmla="*/ 678 h 1130250"/>
                <a:gd name="connsiteX1" fmla="*/ 591148 w 2351580"/>
                <a:gd name="connsiteY1" fmla="*/ 843 h 1130250"/>
                <a:gd name="connsiteX2" fmla="*/ 1176598 w 2351580"/>
                <a:gd name="connsiteY2" fmla="*/ 727 h 1130250"/>
                <a:gd name="connsiteX3" fmla="*/ 1762281 w 2351580"/>
                <a:gd name="connsiteY3" fmla="*/ 673 h 1130250"/>
                <a:gd name="connsiteX4" fmla="*/ 2351567 w 2351580"/>
                <a:gd name="connsiteY4" fmla="*/ 0 h 1130250"/>
                <a:gd name="connsiteX5" fmla="*/ 2346605 w 2351580"/>
                <a:gd name="connsiteY5" fmla="*/ 282864 h 1130250"/>
                <a:gd name="connsiteX6" fmla="*/ 2348628 w 2351580"/>
                <a:gd name="connsiteY6" fmla="*/ 567136 h 1130250"/>
                <a:gd name="connsiteX7" fmla="*/ 2348013 w 2351580"/>
                <a:gd name="connsiteY7" fmla="*/ 845696 h 1130250"/>
                <a:gd name="connsiteX8" fmla="*/ 2351568 w 2351580"/>
                <a:gd name="connsiteY8" fmla="*/ 1129406 h 1130250"/>
                <a:gd name="connsiteX9" fmla="*/ 1761103 w 2351580"/>
                <a:gd name="connsiteY9" fmla="*/ 1129967 h 1130250"/>
                <a:gd name="connsiteX10" fmla="*/ 1174552 w 2351580"/>
                <a:gd name="connsiteY10" fmla="*/ 1129146 h 1130250"/>
                <a:gd name="connsiteX11" fmla="*/ 586415 w 2351580"/>
                <a:gd name="connsiteY11" fmla="*/ 1129146 h 1130250"/>
                <a:gd name="connsiteX12" fmla="*/ 3 w 2351580"/>
                <a:gd name="connsiteY12" fmla="*/ 1130084 h 1130250"/>
                <a:gd name="connsiteX13" fmla="*/ 1092 w 2351580"/>
                <a:gd name="connsiteY13" fmla="*/ 847052 h 1130250"/>
                <a:gd name="connsiteX14" fmla="*/ 2883 w 2351580"/>
                <a:gd name="connsiteY14" fmla="*/ 565610 h 1130250"/>
                <a:gd name="connsiteX15" fmla="*/ 3 w 2351580"/>
                <a:gd name="connsiteY15" fmla="*/ 678 h 1130250"/>
                <a:gd name="connsiteX0" fmla="*/ 885 w 2352462"/>
                <a:gd name="connsiteY0" fmla="*/ 678 h 1130250"/>
                <a:gd name="connsiteX1" fmla="*/ 592030 w 2352462"/>
                <a:gd name="connsiteY1" fmla="*/ 843 h 1130250"/>
                <a:gd name="connsiteX2" fmla="*/ 1177480 w 2352462"/>
                <a:gd name="connsiteY2" fmla="*/ 727 h 1130250"/>
                <a:gd name="connsiteX3" fmla="*/ 1763163 w 2352462"/>
                <a:gd name="connsiteY3" fmla="*/ 673 h 1130250"/>
                <a:gd name="connsiteX4" fmla="*/ 2352449 w 2352462"/>
                <a:gd name="connsiteY4" fmla="*/ 0 h 1130250"/>
                <a:gd name="connsiteX5" fmla="*/ 2347487 w 2352462"/>
                <a:gd name="connsiteY5" fmla="*/ 282864 h 1130250"/>
                <a:gd name="connsiteX6" fmla="*/ 2349510 w 2352462"/>
                <a:gd name="connsiteY6" fmla="*/ 567136 h 1130250"/>
                <a:gd name="connsiteX7" fmla="*/ 2348895 w 2352462"/>
                <a:gd name="connsiteY7" fmla="*/ 845696 h 1130250"/>
                <a:gd name="connsiteX8" fmla="*/ 2352450 w 2352462"/>
                <a:gd name="connsiteY8" fmla="*/ 1129406 h 1130250"/>
                <a:gd name="connsiteX9" fmla="*/ 1761985 w 2352462"/>
                <a:gd name="connsiteY9" fmla="*/ 1129967 h 1130250"/>
                <a:gd name="connsiteX10" fmla="*/ 1175434 w 2352462"/>
                <a:gd name="connsiteY10" fmla="*/ 1129146 h 1130250"/>
                <a:gd name="connsiteX11" fmla="*/ 587297 w 2352462"/>
                <a:gd name="connsiteY11" fmla="*/ 1129146 h 1130250"/>
                <a:gd name="connsiteX12" fmla="*/ 885 w 2352462"/>
                <a:gd name="connsiteY12" fmla="*/ 1130084 h 1130250"/>
                <a:gd name="connsiteX13" fmla="*/ 1974 w 2352462"/>
                <a:gd name="connsiteY13" fmla="*/ 847052 h 1130250"/>
                <a:gd name="connsiteX14" fmla="*/ 951 w 2352462"/>
                <a:gd name="connsiteY14" fmla="*/ 566966 h 1130250"/>
                <a:gd name="connsiteX15" fmla="*/ 885 w 2352462"/>
                <a:gd name="connsiteY15" fmla="*/ 678 h 1130250"/>
                <a:gd name="connsiteX0" fmla="*/ 3 w 2351580"/>
                <a:gd name="connsiteY0" fmla="*/ 678 h 1130250"/>
                <a:gd name="connsiteX1" fmla="*/ 591148 w 2351580"/>
                <a:gd name="connsiteY1" fmla="*/ 843 h 1130250"/>
                <a:gd name="connsiteX2" fmla="*/ 1176598 w 2351580"/>
                <a:gd name="connsiteY2" fmla="*/ 727 h 1130250"/>
                <a:gd name="connsiteX3" fmla="*/ 1762281 w 2351580"/>
                <a:gd name="connsiteY3" fmla="*/ 673 h 1130250"/>
                <a:gd name="connsiteX4" fmla="*/ 2351567 w 2351580"/>
                <a:gd name="connsiteY4" fmla="*/ 0 h 1130250"/>
                <a:gd name="connsiteX5" fmla="*/ 2346605 w 2351580"/>
                <a:gd name="connsiteY5" fmla="*/ 282864 h 1130250"/>
                <a:gd name="connsiteX6" fmla="*/ 2348628 w 2351580"/>
                <a:gd name="connsiteY6" fmla="*/ 567136 h 1130250"/>
                <a:gd name="connsiteX7" fmla="*/ 2348013 w 2351580"/>
                <a:gd name="connsiteY7" fmla="*/ 845696 h 1130250"/>
                <a:gd name="connsiteX8" fmla="*/ 2351568 w 2351580"/>
                <a:gd name="connsiteY8" fmla="*/ 1129406 h 1130250"/>
                <a:gd name="connsiteX9" fmla="*/ 1761103 w 2351580"/>
                <a:gd name="connsiteY9" fmla="*/ 1129967 h 1130250"/>
                <a:gd name="connsiteX10" fmla="*/ 1174552 w 2351580"/>
                <a:gd name="connsiteY10" fmla="*/ 1129146 h 1130250"/>
                <a:gd name="connsiteX11" fmla="*/ 586415 w 2351580"/>
                <a:gd name="connsiteY11" fmla="*/ 1129146 h 1130250"/>
                <a:gd name="connsiteX12" fmla="*/ 3 w 2351580"/>
                <a:gd name="connsiteY12" fmla="*/ 1130084 h 1130250"/>
                <a:gd name="connsiteX13" fmla="*/ 1092 w 2351580"/>
                <a:gd name="connsiteY13" fmla="*/ 847052 h 1130250"/>
                <a:gd name="connsiteX14" fmla="*/ 1476 w 2351580"/>
                <a:gd name="connsiteY14" fmla="*/ 567644 h 1130250"/>
                <a:gd name="connsiteX15" fmla="*/ 3 w 2351580"/>
                <a:gd name="connsiteY15" fmla="*/ 678 h 1130250"/>
                <a:gd name="connsiteX0" fmla="*/ 44904 w 2396481"/>
                <a:gd name="connsiteY0" fmla="*/ 678 h 1130250"/>
                <a:gd name="connsiteX1" fmla="*/ 636049 w 2396481"/>
                <a:gd name="connsiteY1" fmla="*/ 843 h 1130250"/>
                <a:gd name="connsiteX2" fmla="*/ 1221499 w 2396481"/>
                <a:gd name="connsiteY2" fmla="*/ 727 h 1130250"/>
                <a:gd name="connsiteX3" fmla="*/ 1807182 w 2396481"/>
                <a:gd name="connsiteY3" fmla="*/ 673 h 1130250"/>
                <a:gd name="connsiteX4" fmla="*/ 2396468 w 2396481"/>
                <a:gd name="connsiteY4" fmla="*/ 0 h 1130250"/>
                <a:gd name="connsiteX5" fmla="*/ 2391506 w 2396481"/>
                <a:gd name="connsiteY5" fmla="*/ 282864 h 1130250"/>
                <a:gd name="connsiteX6" fmla="*/ 2393529 w 2396481"/>
                <a:gd name="connsiteY6" fmla="*/ 567136 h 1130250"/>
                <a:gd name="connsiteX7" fmla="*/ 2392914 w 2396481"/>
                <a:gd name="connsiteY7" fmla="*/ 845696 h 1130250"/>
                <a:gd name="connsiteX8" fmla="*/ 2396469 w 2396481"/>
                <a:gd name="connsiteY8" fmla="*/ 1129406 h 1130250"/>
                <a:gd name="connsiteX9" fmla="*/ 1806004 w 2396481"/>
                <a:gd name="connsiteY9" fmla="*/ 1129967 h 1130250"/>
                <a:gd name="connsiteX10" fmla="*/ 1219453 w 2396481"/>
                <a:gd name="connsiteY10" fmla="*/ 1129146 h 1130250"/>
                <a:gd name="connsiteX11" fmla="*/ 631316 w 2396481"/>
                <a:gd name="connsiteY11" fmla="*/ 1129146 h 1130250"/>
                <a:gd name="connsiteX12" fmla="*/ 44904 w 2396481"/>
                <a:gd name="connsiteY12" fmla="*/ 1130084 h 1130250"/>
                <a:gd name="connsiteX13" fmla="*/ 45993 w 2396481"/>
                <a:gd name="connsiteY13" fmla="*/ 847052 h 1130250"/>
                <a:gd name="connsiteX14" fmla="*/ 46377 w 2396481"/>
                <a:gd name="connsiteY14" fmla="*/ 567644 h 1130250"/>
                <a:gd name="connsiteX15" fmla="*/ 41771 w 2396481"/>
                <a:gd name="connsiteY15" fmla="*/ 284898 h 1130250"/>
                <a:gd name="connsiteX16" fmla="*/ 44904 w 2396481"/>
                <a:gd name="connsiteY16" fmla="*/ 678 h 1130250"/>
                <a:gd name="connsiteX0" fmla="*/ 44904 w 2396481"/>
                <a:gd name="connsiteY0" fmla="*/ 678 h 1130250"/>
                <a:gd name="connsiteX1" fmla="*/ 636049 w 2396481"/>
                <a:gd name="connsiteY1" fmla="*/ 843 h 1130250"/>
                <a:gd name="connsiteX2" fmla="*/ 1221499 w 2396481"/>
                <a:gd name="connsiteY2" fmla="*/ 727 h 1130250"/>
                <a:gd name="connsiteX3" fmla="*/ 1807182 w 2396481"/>
                <a:gd name="connsiteY3" fmla="*/ 673 h 1130250"/>
                <a:gd name="connsiteX4" fmla="*/ 2396468 w 2396481"/>
                <a:gd name="connsiteY4" fmla="*/ 0 h 1130250"/>
                <a:gd name="connsiteX5" fmla="*/ 2391506 w 2396481"/>
                <a:gd name="connsiteY5" fmla="*/ 282864 h 1130250"/>
                <a:gd name="connsiteX6" fmla="*/ 2393529 w 2396481"/>
                <a:gd name="connsiteY6" fmla="*/ 567136 h 1130250"/>
                <a:gd name="connsiteX7" fmla="*/ 2392914 w 2396481"/>
                <a:gd name="connsiteY7" fmla="*/ 845696 h 1130250"/>
                <a:gd name="connsiteX8" fmla="*/ 2396469 w 2396481"/>
                <a:gd name="connsiteY8" fmla="*/ 1129406 h 1130250"/>
                <a:gd name="connsiteX9" fmla="*/ 1806004 w 2396481"/>
                <a:gd name="connsiteY9" fmla="*/ 1129967 h 1130250"/>
                <a:gd name="connsiteX10" fmla="*/ 1219453 w 2396481"/>
                <a:gd name="connsiteY10" fmla="*/ 1129146 h 1130250"/>
                <a:gd name="connsiteX11" fmla="*/ 631316 w 2396481"/>
                <a:gd name="connsiteY11" fmla="*/ 1129146 h 1130250"/>
                <a:gd name="connsiteX12" fmla="*/ 44904 w 2396481"/>
                <a:gd name="connsiteY12" fmla="*/ 1130084 h 1130250"/>
                <a:gd name="connsiteX13" fmla="*/ 45993 w 2396481"/>
                <a:gd name="connsiteY13" fmla="*/ 847052 h 1130250"/>
                <a:gd name="connsiteX14" fmla="*/ 46377 w 2396481"/>
                <a:gd name="connsiteY14" fmla="*/ 567644 h 1130250"/>
                <a:gd name="connsiteX15" fmla="*/ 41771 w 2396481"/>
                <a:gd name="connsiteY15" fmla="*/ 284898 h 1130250"/>
                <a:gd name="connsiteX16" fmla="*/ 44904 w 2396481"/>
                <a:gd name="connsiteY16" fmla="*/ 678 h 1130250"/>
                <a:gd name="connsiteX0" fmla="*/ 3161 w 2354738"/>
                <a:gd name="connsiteY0" fmla="*/ 678 h 1130250"/>
                <a:gd name="connsiteX1" fmla="*/ 594306 w 2354738"/>
                <a:gd name="connsiteY1" fmla="*/ 843 h 1130250"/>
                <a:gd name="connsiteX2" fmla="*/ 1179756 w 2354738"/>
                <a:gd name="connsiteY2" fmla="*/ 727 h 1130250"/>
                <a:gd name="connsiteX3" fmla="*/ 1765439 w 2354738"/>
                <a:gd name="connsiteY3" fmla="*/ 673 h 1130250"/>
                <a:gd name="connsiteX4" fmla="*/ 2354725 w 2354738"/>
                <a:gd name="connsiteY4" fmla="*/ 0 h 1130250"/>
                <a:gd name="connsiteX5" fmla="*/ 2349763 w 2354738"/>
                <a:gd name="connsiteY5" fmla="*/ 282864 h 1130250"/>
                <a:gd name="connsiteX6" fmla="*/ 2351786 w 2354738"/>
                <a:gd name="connsiteY6" fmla="*/ 567136 h 1130250"/>
                <a:gd name="connsiteX7" fmla="*/ 2351171 w 2354738"/>
                <a:gd name="connsiteY7" fmla="*/ 845696 h 1130250"/>
                <a:gd name="connsiteX8" fmla="*/ 2354726 w 2354738"/>
                <a:gd name="connsiteY8" fmla="*/ 1129406 h 1130250"/>
                <a:gd name="connsiteX9" fmla="*/ 1764261 w 2354738"/>
                <a:gd name="connsiteY9" fmla="*/ 1129967 h 1130250"/>
                <a:gd name="connsiteX10" fmla="*/ 1177710 w 2354738"/>
                <a:gd name="connsiteY10" fmla="*/ 1129146 h 1130250"/>
                <a:gd name="connsiteX11" fmla="*/ 589573 w 2354738"/>
                <a:gd name="connsiteY11" fmla="*/ 1129146 h 1130250"/>
                <a:gd name="connsiteX12" fmla="*/ 3161 w 2354738"/>
                <a:gd name="connsiteY12" fmla="*/ 1130084 h 1130250"/>
                <a:gd name="connsiteX13" fmla="*/ 4250 w 2354738"/>
                <a:gd name="connsiteY13" fmla="*/ 847052 h 1130250"/>
                <a:gd name="connsiteX14" fmla="*/ 4634 w 2354738"/>
                <a:gd name="connsiteY14" fmla="*/ 567644 h 1130250"/>
                <a:gd name="connsiteX15" fmla="*/ 28 w 2354738"/>
                <a:gd name="connsiteY15" fmla="*/ 284898 h 1130250"/>
                <a:gd name="connsiteX16" fmla="*/ 3161 w 2354738"/>
                <a:gd name="connsiteY16" fmla="*/ 678 h 1130250"/>
                <a:gd name="connsiteX0" fmla="*/ 3161 w 2354738"/>
                <a:gd name="connsiteY0" fmla="*/ 678 h 1130250"/>
                <a:gd name="connsiteX1" fmla="*/ 594306 w 2354738"/>
                <a:gd name="connsiteY1" fmla="*/ 843 h 1130250"/>
                <a:gd name="connsiteX2" fmla="*/ 1179756 w 2354738"/>
                <a:gd name="connsiteY2" fmla="*/ 727 h 1130250"/>
                <a:gd name="connsiteX3" fmla="*/ 1765439 w 2354738"/>
                <a:gd name="connsiteY3" fmla="*/ 673 h 1130250"/>
                <a:gd name="connsiteX4" fmla="*/ 2354725 w 2354738"/>
                <a:gd name="connsiteY4" fmla="*/ 0 h 1130250"/>
                <a:gd name="connsiteX5" fmla="*/ 2349763 w 2354738"/>
                <a:gd name="connsiteY5" fmla="*/ 282864 h 1130250"/>
                <a:gd name="connsiteX6" fmla="*/ 2351786 w 2354738"/>
                <a:gd name="connsiteY6" fmla="*/ 567136 h 1130250"/>
                <a:gd name="connsiteX7" fmla="*/ 2351171 w 2354738"/>
                <a:gd name="connsiteY7" fmla="*/ 845696 h 1130250"/>
                <a:gd name="connsiteX8" fmla="*/ 2354726 w 2354738"/>
                <a:gd name="connsiteY8" fmla="*/ 1129406 h 1130250"/>
                <a:gd name="connsiteX9" fmla="*/ 1764261 w 2354738"/>
                <a:gd name="connsiteY9" fmla="*/ 1129967 h 1130250"/>
                <a:gd name="connsiteX10" fmla="*/ 1177710 w 2354738"/>
                <a:gd name="connsiteY10" fmla="*/ 1129146 h 1130250"/>
                <a:gd name="connsiteX11" fmla="*/ 589573 w 2354738"/>
                <a:gd name="connsiteY11" fmla="*/ 1129146 h 1130250"/>
                <a:gd name="connsiteX12" fmla="*/ 3161 w 2354738"/>
                <a:gd name="connsiteY12" fmla="*/ 1130084 h 1130250"/>
                <a:gd name="connsiteX13" fmla="*/ 4250 w 2354738"/>
                <a:gd name="connsiteY13" fmla="*/ 847052 h 1130250"/>
                <a:gd name="connsiteX14" fmla="*/ 4634 w 2354738"/>
                <a:gd name="connsiteY14" fmla="*/ 567644 h 1130250"/>
                <a:gd name="connsiteX15" fmla="*/ 28 w 2354738"/>
                <a:gd name="connsiteY15" fmla="*/ 284898 h 1130250"/>
                <a:gd name="connsiteX16" fmla="*/ 3161 w 2354738"/>
                <a:gd name="connsiteY16" fmla="*/ 678 h 1130250"/>
                <a:gd name="connsiteX0" fmla="*/ 3508 w 2355085"/>
                <a:gd name="connsiteY0" fmla="*/ 678 h 1130250"/>
                <a:gd name="connsiteX1" fmla="*/ 594653 w 2355085"/>
                <a:gd name="connsiteY1" fmla="*/ 843 h 1130250"/>
                <a:gd name="connsiteX2" fmla="*/ 1180103 w 2355085"/>
                <a:gd name="connsiteY2" fmla="*/ 727 h 1130250"/>
                <a:gd name="connsiteX3" fmla="*/ 1765786 w 2355085"/>
                <a:gd name="connsiteY3" fmla="*/ 673 h 1130250"/>
                <a:gd name="connsiteX4" fmla="*/ 2355072 w 2355085"/>
                <a:gd name="connsiteY4" fmla="*/ 0 h 1130250"/>
                <a:gd name="connsiteX5" fmla="*/ 2350110 w 2355085"/>
                <a:gd name="connsiteY5" fmla="*/ 282864 h 1130250"/>
                <a:gd name="connsiteX6" fmla="*/ 2352133 w 2355085"/>
                <a:gd name="connsiteY6" fmla="*/ 567136 h 1130250"/>
                <a:gd name="connsiteX7" fmla="*/ 2351518 w 2355085"/>
                <a:gd name="connsiteY7" fmla="*/ 845696 h 1130250"/>
                <a:gd name="connsiteX8" fmla="*/ 2355073 w 2355085"/>
                <a:gd name="connsiteY8" fmla="*/ 1129406 h 1130250"/>
                <a:gd name="connsiteX9" fmla="*/ 1764608 w 2355085"/>
                <a:gd name="connsiteY9" fmla="*/ 1129967 h 1130250"/>
                <a:gd name="connsiteX10" fmla="*/ 1178057 w 2355085"/>
                <a:gd name="connsiteY10" fmla="*/ 1129146 h 1130250"/>
                <a:gd name="connsiteX11" fmla="*/ 589920 w 2355085"/>
                <a:gd name="connsiteY11" fmla="*/ 1129146 h 1130250"/>
                <a:gd name="connsiteX12" fmla="*/ 3508 w 2355085"/>
                <a:gd name="connsiteY12" fmla="*/ 1130084 h 1130250"/>
                <a:gd name="connsiteX13" fmla="*/ 4597 w 2355085"/>
                <a:gd name="connsiteY13" fmla="*/ 847052 h 1130250"/>
                <a:gd name="connsiteX14" fmla="*/ 1426 w 2355085"/>
                <a:gd name="connsiteY14" fmla="*/ 568500 h 1130250"/>
                <a:gd name="connsiteX15" fmla="*/ 375 w 2355085"/>
                <a:gd name="connsiteY15" fmla="*/ 284898 h 1130250"/>
                <a:gd name="connsiteX16" fmla="*/ 3508 w 2355085"/>
                <a:gd name="connsiteY16" fmla="*/ 678 h 1130250"/>
                <a:gd name="connsiteX0" fmla="*/ 3508 w 2355085"/>
                <a:gd name="connsiteY0" fmla="*/ 678 h 1130250"/>
                <a:gd name="connsiteX1" fmla="*/ 594653 w 2355085"/>
                <a:gd name="connsiteY1" fmla="*/ 843 h 1130250"/>
                <a:gd name="connsiteX2" fmla="*/ 1180103 w 2355085"/>
                <a:gd name="connsiteY2" fmla="*/ 727 h 1130250"/>
                <a:gd name="connsiteX3" fmla="*/ 1765786 w 2355085"/>
                <a:gd name="connsiteY3" fmla="*/ 673 h 1130250"/>
                <a:gd name="connsiteX4" fmla="*/ 2355072 w 2355085"/>
                <a:gd name="connsiteY4" fmla="*/ 0 h 1130250"/>
                <a:gd name="connsiteX5" fmla="*/ 2350110 w 2355085"/>
                <a:gd name="connsiteY5" fmla="*/ 282864 h 1130250"/>
                <a:gd name="connsiteX6" fmla="*/ 2352133 w 2355085"/>
                <a:gd name="connsiteY6" fmla="*/ 567136 h 1130250"/>
                <a:gd name="connsiteX7" fmla="*/ 2351518 w 2355085"/>
                <a:gd name="connsiteY7" fmla="*/ 845696 h 1130250"/>
                <a:gd name="connsiteX8" fmla="*/ 2355073 w 2355085"/>
                <a:gd name="connsiteY8" fmla="*/ 1129406 h 1130250"/>
                <a:gd name="connsiteX9" fmla="*/ 1764608 w 2355085"/>
                <a:gd name="connsiteY9" fmla="*/ 1129967 h 1130250"/>
                <a:gd name="connsiteX10" fmla="*/ 1178057 w 2355085"/>
                <a:gd name="connsiteY10" fmla="*/ 1129146 h 1130250"/>
                <a:gd name="connsiteX11" fmla="*/ 589920 w 2355085"/>
                <a:gd name="connsiteY11" fmla="*/ 1129146 h 1130250"/>
                <a:gd name="connsiteX12" fmla="*/ 3508 w 2355085"/>
                <a:gd name="connsiteY12" fmla="*/ 1130084 h 1130250"/>
                <a:gd name="connsiteX13" fmla="*/ 4597 w 2355085"/>
                <a:gd name="connsiteY13" fmla="*/ 847052 h 1130250"/>
                <a:gd name="connsiteX14" fmla="*/ 1426 w 2355085"/>
                <a:gd name="connsiteY14" fmla="*/ 568500 h 1130250"/>
                <a:gd name="connsiteX15" fmla="*/ 375 w 2355085"/>
                <a:gd name="connsiteY15" fmla="*/ 284898 h 1130250"/>
                <a:gd name="connsiteX16" fmla="*/ 3508 w 2355085"/>
                <a:gd name="connsiteY16" fmla="*/ 678 h 1130250"/>
                <a:gd name="connsiteX0" fmla="*/ 1731 w 2355085"/>
                <a:gd name="connsiteY0" fmla="*/ 1534 h 1130250"/>
                <a:gd name="connsiteX1" fmla="*/ 594653 w 2355085"/>
                <a:gd name="connsiteY1" fmla="*/ 843 h 1130250"/>
                <a:gd name="connsiteX2" fmla="*/ 1180103 w 2355085"/>
                <a:gd name="connsiteY2" fmla="*/ 727 h 1130250"/>
                <a:gd name="connsiteX3" fmla="*/ 1765786 w 2355085"/>
                <a:gd name="connsiteY3" fmla="*/ 673 h 1130250"/>
                <a:gd name="connsiteX4" fmla="*/ 2355072 w 2355085"/>
                <a:gd name="connsiteY4" fmla="*/ 0 h 1130250"/>
                <a:gd name="connsiteX5" fmla="*/ 2350110 w 2355085"/>
                <a:gd name="connsiteY5" fmla="*/ 282864 h 1130250"/>
                <a:gd name="connsiteX6" fmla="*/ 2352133 w 2355085"/>
                <a:gd name="connsiteY6" fmla="*/ 567136 h 1130250"/>
                <a:gd name="connsiteX7" fmla="*/ 2351518 w 2355085"/>
                <a:gd name="connsiteY7" fmla="*/ 845696 h 1130250"/>
                <a:gd name="connsiteX8" fmla="*/ 2355073 w 2355085"/>
                <a:gd name="connsiteY8" fmla="*/ 1129406 h 1130250"/>
                <a:gd name="connsiteX9" fmla="*/ 1764608 w 2355085"/>
                <a:gd name="connsiteY9" fmla="*/ 1129967 h 1130250"/>
                <a:gd name="connsiteX10" fmla="*/ 1178057 w 2355085"/>
                <a:gd name="connsiteY10" fmla="*/ 1129146 h 1130250"/>
                <a:gd name="connsiteX11" fmla="*/ 589920 w 2355085"/>
                <a:gd name="connsiteY11" fmla="*/ 1129146 h 1130250"/>
                <a:gd name="connsiteX12" fmla="*/ 3508 w 2355085"/>
                <a:gd name="connsiteY12" fmla="*/ 1130084 h 1130250"/>
                <a:gd name="connsiteX13" fmla="*/ 4597 w 2355085"/>
                <a:gd name="connsiteY13" fmla="*/ 847052 h 1130250"/>
                <a:gd name="connsiteX14" fmla="*/ 1426 w 2355085"/>
                <a:gd name="connsiteY14" fmla="*/ 568500 h 1130250"/>
                <a:gd name="connsiteX15" fmla="*/ 375 w 2355085"/>
                <a:gd name="connsiteY15" fmla="*/ 284898 h 1130250"/>
                <a:gd name="connsiteX16" fmla="*/ 1731 w 2355085"/>
                <a:gd name="connsiteY16" fmla="*/ 1534 h 1130250"/>
                <a:gd name="connsiteX0" fmla="*/ 1731 w 2355085"/>
                <a:gd name="connsiteY0" fmla="*/ 1534 h 1130250"/>
                <a:gd name="connsiteX1" fmla="*/ 594653 w 2355085"/>
                <a:gd name="connsiteY1" fmla="*/ 843 h 1130250"/>
                <a:gd name="connsiteX2" fmla="*/ 1180103 w 2355085"/>
                <a:gd name="connsiteY2" fmla="*/ 727 h 1130250"/>
                <a:gd name="connsiteX3" fmla="*/ 1765786 w 2355085"/>
                <a:gd name="connsiteY3" fmla="*/ 673 h 1130250"/>
                <a:gd name="connsiteX4" fmla="*/ 2355072 w 2355085"/>
                <a:gd name="connsiteY4" fmla="*/ 0 h 1130250"/>
                <a:gd name="connsiteX5" fmla="*/ 2350110 w 2355085"/>
                <a:gd name="connsiteY5" fmla="*/ 282864 h 1130250"/>
                <a:gd name="connsiteX6" fmla="*/ 2352133 w 2355085"/>
                <a:gd name="connsiteY6" fmla="*/ 567136 h 1130250"/>
                <a:gd name="connsiteX7" fmla="*/ 2351518 w 2355085"/>
                <a:gd name="connsiteY7" fmla="*/ 845696 h 1130250"/>
                <a:gd name="connsiteX8" fmla="*/ 2355073 w 2355085"/>
                <a:gd name="connsiteY8" fmla="*/ 1129406 h 1130250"/>
                <a:gd name="connsiteX9" fmla="*/ 1764608 w 2355085"/>
                <a:gd name="connsiteY9" fmla="*/ 1129967 h 1130250"/>
                <a:gd name="connsiteX10" fmla="*/ 1178057 w 2355085"/>
                <a:gd name="connsiteY10" fmla="*/ 1129146 h 1130250"/>
                <a:gd name="connsiteX11" fmla="*/ 589920 w 2355085"/>
                <a:gd name="connsiteY11" fmla="*/ 1129146 h 1130250"/>
                <a:gd name="connsiteX12" fmla="*/ 3508 w 2355085"/>
                <a:gd name="connsiteY12" fmla="*/ 1130084 h 1130250"/>
                <a:gd name="connsiteX13" fmla="*/ 4597 w 2355085"/>
                <a:gd name="connsiteY13" fmla="*/ 847052 h 1130250"/>
                <a:gd name="connsiteX14" fmla="*/ 1426 w 2355085"/>
                <a:gd name="connsiteY14" fmla="*/ 568500 h 1130250"/>
                <a:gd name="connsiteX15" fmla="*/ 375 w 2355085"/>
                <a:gd name="connsiteY15" fmla="*/ 284898 h 1130250"/>
                <a:gd name="connsiteX16" fmla="*/ 1731 w 2355085"/>
                <a:gd name="connsiteY16" fmla="*/ 1534 h 1130250"/>
                <a:gd name="connsiteX0" fmla="*/ 1422 w 2354776"/>
                <a:gd name="connsiteY0" fmla="*/ 1534 h 1130250"/>
                <a:gd name="connsiteX1" fmla="*/ 594344 w 2354776"/>
                <a:gd name="connsiteY1" fmla="*/ 843 h 1130250"/>
                <a:gd name="connsiteX2" fmla="*/ 1179794 w 2354776"/>
                <a:gd name="connsiteY2" fmla="*/ 727 h 1130250"/>
                <a:gd name="connsiteX3" fmla="*/ 1765477 w 2354776"/>
                <a:gd name="connsiteY3" fmla="*/ 673 h 1130250"/>
                <a:gd name="connsiteX4" fmla="*/ 2354763 w 2354776"/>
                <a:gd name="connsiteY4" fmla="*/ 0 h 1130250"/>
                <a:gd name="connsiteX5" fmla="*/ 2349801 w 2354776"/>
                <a:gd name="connsiteY5" fmla="*/ 282864 h 1130250"/>
                <a:gd name="connsiteX6" fmla="*/ 2351824 w 2354776"/>
                <a:gd name="connsiteY6" fmla="*/ 567136 h 1130250"/>
                <a:gd name="connsiteX7" fmla="*/ 2351209 w 2354776"/>
                <a:gd name="connsiteY7" fmla="*/ 845696 h 1130250"/>
                <a:gd name="connsiteX8" fmla="*/ 2354764 w 2354776"/>
                <a:gd name="connsiteY8" fmla="*/ 1129406 h 1130250"/>
                <a:gd name="connsiteX9" fmla="*/ 1764299 w 2354776"/>
                <a:gd name="connsiteY9" fmla="*/ 1129967 h 1130250"/>
                <a:gd name="connsiteX10" fmla="*/ 1177748 w 2354776"/>
                <a:gd name="connsiteY10" fmla="*/ 1129146 h 1130250"/>
                <a:gd name="connsiteX11" fmla="*/ 589611 w 2354776"/>
                <a:gd name="connsiteY11" fmla="*/ 1129146 h 1130250"/>
                <a:gd name="connsiteX12" fmla="*/ 3199 w 2354776"/>
                <a:gd name="connsiteY12" fmla="*/ 1130084 h 1130250"/>
                <a:gd name="connsiteX13" fmla="*/ 4288 w 2354776"/>
                <a:gd name="connsiteY13" fmla="*/ 847052 h 1130250"/>
                <a:gd name="connsiteX14" fmla="*/ 1117 w 2354776"/>
                <a:gd name="connsiteY14" fmla="*/ 568500 h 1130250"/>
                <a:gd name="connsiteX15" fmla="*/ 66 w 2354776"/>
                <a:gd name="connsiteY15" fmla="*/ 284898 h 1130250"/>
                <a:gd name="connsiteX16" fmla="*/ 1422 w 2354776"/>
                <a:gd name="connsiteY16" fmla="*/ 1534 h 1130250"/>
                <a:gd name="connsiteX0" fmla="*/ 1422 w 2354776"/>
                <a:gd name="connsiteY0" fmla="*/ 1534 h 1130250"/>
                <a:gd name="connsiteX1" fmla="*/ 594344 w 2354776"/>
                <a:gd name="connsiteY1" fmla="*/ 843 h 1130250"/>
                <a:gd name="connsiteX2" fmla="*/ 1179794 w 2354776"/>
                <a:gd name="connsiteY2" fmla="*/ 727 h 1130250"/>
                <a:gd name="connsiteX3" fmla="*/ 1765477 w 2354776"/>
                <a:gd name="connsiteY3" fmla="*/ 673 h 1130250"/>
                <a:gd name="connsiteX4" fmla="*/ 2354763 w 2354776"/>
                <a:gd name="connsiteY4" fmla="*/ 0 h 1130250"/>
                <a:gd name="connsiteX5" fmla="*/ 2349801 w 2354776"/>
                <a:gd name="connsiteY5" fmla="*/ 282864 h 1130250"/>
                <a:gd name="connsiteX6" fmla="*/ 2351824 w 2354776"/>
                <a:gd name="connsiteY6" fmla="*/ 567136 h 1130250"/>
                <a:gd name="connsiteX7" fmla="*/ 2351209 w 2354776"/>
                <a:gd name="connsiteY7" fmla="*/ 845696 h 1130250"/>
                <a:gd name="connsiteX8" fmla="*/ 2354764 w 2354776"/>
                <a:gd name="connsiteY8" fmla="*/ 1129406 h 1130250"/>
                <a:gd name="connsiteX9" fmla="*/ 1764299 w 2354776"/>
                <a:gd name="connsiteY9" fmla="*/ 1129967 h 1130250"/>
                <a:gd name="connsiteX10" fmla="*/ 1177748 w 2354776"/>
                <a:gd name="connsiteY10" fmla="*/ 1129146 h 1130250"/>
                <a:gd name="connsiteX11" fmla="*/ 589611 w 2354776"/>
                <a:gd name="connsiteY11" fmla="*/ 1129146 h 1130250"/>
                <a:gd name="connsiteX12" fmla="*/ 3199 w 2354776"/>
                <a:gd name="connsiteY12" fmla="*/ 1130084 h 1130250"/>
                <a:gd name="connsiteX13" fmla="*/ 4288 w 2354776"/>
                <a:gd name="connsiteY13" fmla="*/ 847052 h 1130250"/>
                <a:gd name="connsiteX14" fmla="*/ 1117 w 2354776"/>
                <a:gd name="connsiteY14" fmla="*/ 568500 h 1130250"/>
                <a:gd name="connsiteX15" fmla="*/ 66 w 2354776"/>
                <a:gd name="connsiteY15" fmla="*/ 284898 h 1130250"/>
                <a:gd name="connsiteX16" fmla="*/ 1422 w 2354776"/>
                <a:gd name="connsiteY16" fmla="*/ 1534 h 1130250"/>
                <a:gd name="connsiteX0" fmla="*/ 1422 w 2354776"/>
                <a:gd name="connsiteY0" fmla="*/ 1534 h 1130250"/>
                <a:gd name="connsiteX1" fmla="*/ 594344 w 2354776"/>
                <a:gd name="connsiteY1" fmla="*/ 843 h 1130250"/>
                <a:gd name="connsiteX2" fmla="*/ 1179794 w 2354776"/>
                <a:gd name="connsiteY2" fmla="*/ 727 h 1130250"/>
                <a:gd name="connsiteX3" fmla="*/ 1765477 w 2354776"/>
                <a:gd name="connsiteY3" fmla="*/ 673 h 1130250"/>
                <a:gd name="connsiteX4" fmla="*/ 2354763 w 2354776"/>
                <a:gd name="connsiteY4" fmla="*/ 0 h 1130250"/>
                <a:gd name="connsiteX5" fmla="*/ 2349801 w 2354776"/>
                <a:gd name="connsiteY5" fmla="*/ 282864 h 1130250"/>
                <a:gd name="connsiteX6" fmla="*/ 2351824 w 2354776"/>
                <a:gd name="connsiteY6" fmla="*/ 567136 h 1130250"/>
                <a:gd name="connsiteX7" fmla="*/ 2351209 w 2354776"/>
                <a:gd name="connsiteY7" fmla="*/ 845696 h 1130250"/>
                <a:gd name="connsiteX8" fmla="*/ 2354764 w 2354776"/>
                <a:gd name="connsiteY8" fmla="*/ 1129406 h 1130250"/>
                <a:gd name="connsiteX9" fmla="*/ 1764299 w 2354776"/>
                <a:gd name="connsiteY9" fmla="*/ 1129967 h 1130250"/>
                <a:gd name="connsiteX10" fmla="*/ 1177748 w 2354776"/>
                <a:gd name="connsiteY10" fmla="*/ 1129146 h 1130250"/>
                <a:gd name="connsiteX11" fmla="*/ 589611 w 2354776"/>
                <a:gd name="connsiteY11" fmla="*/ 1129146 h 1130250"/>
                <a:gd name="connsiteX12" fmla="*/ 3199 w 2354776"/>
                <a:gd name="connsiteY12" fmla="*/ 1130084 h 1130250"/>
                <a:gd name="connsiteX13" fmla="*/ 733 w 2354776"/>
                <a:gd name="connsiteY13" fmla="*/ 847909 h 1130250"/>
                <a:gd name="connsiteX14" fmla="*/ 1117 w 2354776"/>
                <a:gd name="connsiteY14" fmla="*/ 568500 h 1130250"/>
                <a:gd name="connsiteX15" fmla="*/ 66 w 2354776"/>
                <a:gd name="connsiteY15" fmla="*/ 284898 h 1130250"/>
                <a:gd name="connsiteX16" fmla="*/ 1422 w 2354776"/>
                <a:gd name="connsiteY16" fmla="*/ 1534 h 1130250"/>
                <a:gd name="connsiteX0" fmla="*/ 1422 w 2354776"/>
                <a:gd name="connsiteY0" fmla="*/ 1534 h 1130250"/>
                <a:gd name="connsiteX1" fmla="*/ 594344 w 2354776"/>
                <a:gd name="connsiteY1" fmla="*/ 843 h 1130250"/>
                <a:gd name="connsiteX2" fmla="*/ 1179794 w 2354776"/>
                <a:gd name="connsiteY2" fmla="*/ 727 h 1130250"/>
                <a:gd name="connsiteX3" fmla="*/ 1765477 w 2354776"/>
                <a:gd name="connsiteY3" fmla="*/ 673 h 1130250"/>
                <a:gd name="connsiteX4" fmla="*/ 2354763 w 2354776"/>
                <a:gd name="connsiteY4" fmla="*/ 0 h 1130250"/>
                <a:gd name="connsiteX5" fmla="*/ 2349801 w 2354776"/>
                <a:gd name="connsiteY5" fmla="*/ 282864 h 1130250"/>
                <a:gd name="connsiteX6" fmla="*/ 2351824 w 2354776"/>
                <a:gd name="connsiteY6" fmla="*/ 567136 h 1130250"/>
                <a:gd name="connsiteX7" fmla="*/ 2351209 w 2354776"/>
                <a:gd name="connsiteY7" fmla="*/ 845696 h 1130250"/>
                <a:gd name="connsiteX8" fmla="*/ 2354764 w 2354776"/>
                <a:gd name="connsiteY8" fmla="*/ 1129406 h 1130250"/>
                <a:gd name="connsiteX9" fmla="*/ 1764299 w 2354776"/>
                <a:gd name="connsiteY9" fmla="*/ 1129967 h 1130250"/>
                <a:gd name="connsiteX10" fmla="*/ 1177748 w 2354776"/>
                <a:gd name="connsiteY10" fmla="*/ 1129146 h 1130250"/>
                <a:gd name="connsiteX11" fmla="*/ 589611 w 2354776"/>
                <a:gd name="connsiteY11" fmla="*/ 1129146 h 1130250"/>
                <a:gd name="connsiteX12" fmla="*/ 3199 w 2354776"/>
                <a:gd name="connsiteY12" fmla="*/ 1130084 h 1130250"/>
                <a:gd name="connsiteX13" fmla="*/ 733 w 2354776"/>
                <a:gd name="connsiteY13" fmla="*/ 847909 h 1130250"/>
                <a:gd name="connsiteX14" fmla="*/ 1117 w 2354776"/>
                <a:gd name="connsiteY14" fmla="*/ 568500 h 1130250"/>
                <a:gd name="connsiteX15" fmla="*/ 66 w 2354776"/>
                <a:gd name="connsiteY15" fmla="*/ 284898 h 1130250"/>
                <a:gd name="connsiteX16" fmla="*/ 1422 w 2354776"/>
                <a:gd name="connsiteY16" fmla="*/ 1534 h 1130250"/>
                <a:gd name="connsiteX0" fmla="*/ 1422 w 2354776"/>
                <a:gd name="connsiteY0" fmla="*/ 1534 h 1130250"/>
                <a:gd name="connsiteX1" fmla="*/ 594344 w 2354776"/>
                <a:gd name="connsiteY1" fmla="*/ 843 h 1130250"/>
                <a:gd name="connsiteX2" fmla="*/ 1179794 w 2354776"/>
                <a:gd name="connsiteY2" fmla="*/ 727 h 1130250"/>
                <a:gd name="connsiteX3" fmla="*/ 1765477 w 2354776"/>
                <a:gd name="connsiteY3" fmla="*/ 673 h 1130250"/>
                <a:gd name="connsiteX4" fmla="*/ 2354763 w 2354776"/>
                <a:gd name="connsiteY4" fmla="*/ 0 h 1130250"/>
                <a:gd name="connsiteX5" fmla="*/ 2349801 w 2354776"/>
                <a:gd name="connsiteY5" fmla="*/ 282864 h 1130250"/>
                <a:gd name="connsiteX6" fmla="*/ 2351824 w 2354776"/>
                <a:gd name="connsiteY6" fmla="*/ 567136 h 1130250"/>
                <a:gd name="connsiteX7" fmla="*/ 2351209 w 2354776"/>
                <a:gd name="connsiteY7" fmla="*/ 845696 h 1130250"/>
                <a:gd name="connsiteX8" fmla="*/ 2354764 w 2354776"/>
                <a:gd name="connsiteY8" fmla="*/ 1129406 h 1130250"/>
                <a:gd name="connsiteX9" fmla="*/ 1764299 w 2354776"/>
                <a:gd name="connsiteY9" fmla="*/ 1129967 h 1130250"/>
                <a:gd name="connsiteX10" fmla="*/ 1177748 w 2354776"/>
                <a:gd name="connsiteY10" fmla="*/ 1129146 h 1130250"/>
                <a:gd name="connsiteX11" fmla="*/ 589611 w 2354776"/>
                <a:gd name="connsiteY11" fmla="*/ 1129146 h 1130250"/>
                <a:gd name="connsiteX12" fmla="*/ 3199 w 2354776"/>
                <a:gd name="connsiteY12" fmla="*/ 1128728 h 1130250"/>
                <a:gd name="connsiteX13" fmla="*/ 733 w 2354776"/>
                <a:gd name="connsiteY13" fmla="*/ 847909 h 1130250"/>
                <a:gd name="connsiteX14" fmla="*/ 1117 w 2354776"/>
                <a:gd name="connsiteY14" fmla="*/ 568500 h 1130250"/>
                <a:gd name="connsiteX15" fmla="*/ 66 w 2354776"/>
                <a:gd name="connsiteY15" fmla="*/ 284898 h 1130250"/>
                <a:gd name="connsiteX16" fmla="*/ 1422 w 2354776"/>
                <a:gd name="connsiteY16" fmla="*/ 1534 h 1130250"/>
                <a:gd name="connsiteX0" fmla="*/ 1422 w 2354776"/>
                <a:gd name="connsiteY0" fmla="*/ 1534 h 1130250"/>
                <a:gd name="connsiteX1" fmla="*/ 594344 w 2354776"/>
                <a:gd name="connsiteY1" fmla="*/ 843 h 1130250"/>
                <a:gd name="connsiteX2" fmla="*/ 1179794 w 2354776"/>
                <a:gd name="connsiteY2" fmla="*/ 727 h 1130250"/>
                <a:gd name="connsiteX3" fmla="*/ 1765477 w 2354776"/>
                <a:gd name="connsiteY3" fmla="*/ 673 h 1130250"/>
                <a:gd name="connsiteX4" fmla="*/ 2354763 w 2354776"/>
                <a:gd name="connsiteY4" fmla="*/ 0 h 1130250"/>
                <a:gd name="connsiteX5" fmla="*/ 2349801 w 2354776"/>
                <a:gd name="connsiteY5" fmla="*/ 282864 h 1130250"/>
                <a:gd name="connsiteX6" fmla="*/ 2351824 w 2354776"/>
                <a:gd name="connsiteY6" fmla="*/ 567136 h 1130250"/>
                <a:gd name="connsiteX7" fmla="*/ 2351209 w 2354776"/>
                <a:gd name="connsiteY7" fmla="*/ 845696 h 1130250"/>
                <a:gd name="connsiteX8" fmla="*/ 2354764 w 2354776"/>
                <a:gd name="connsiteY8" fmla="*/ 1129406 h 1130250"/>
                <a:gd name="connsiteX9" fmla="*/ 1764299 w 2354776"/>
                <a:gd name="connsiteY9" fmla="*/ 1129967 h 1130250"/>
                <a:gd name="connsiteX10" fmla="*/ 1177748 w 2354776"/>
                <a:gd name="connsiteY10" fmla="*/ 1129146 h 1130250"/>
                <a:gd name="connsiteX11" fmla="*/ 589611 w 2354776"/>
                <a:gd name="connsiteY11" fmla="*/ 1129146 h 1130250"/>
                <a:gd name="connsiteX12" fmla="*/ 3199 w 2354776"/>
                <a:gd name="connsiteY12" fmla="*/ 1128728 h 1130250"/>
                <a:gd name="connsiteX13" fmla="*/ 733 w 2354776"/>
                <a:gd name="connsiteY13" fmla="*/ 847909 h 1130250"/>
                <a:gd name="connsiteX14" fmla="*/ 1117 w 2354776"/>
                <a:gd name="connsiteY14" fmla="*/ 568500 h 1130250"/>
                <a:gd name="connsiteX15" fmla="*/ 66 w 2354776"/>
                <a:gd name="connsiteY15" fmla="*/ 284898 h 1130250"/>
                <a:gd name="connsiteX16" fmla="*/ 1422 w 2354776"/>
                <a:gd name="connsiteY16" fmla="*/ 1534 h 1130250"/>
                <a:gd name="connsiteX0" fmla="*/ 1422 w 2354776"/>
                <a:gd name="connsiteY0" fmla="*/ 1534 h 1130250"/>
                <a:gd name="connsiteX1" fmla="*/ 594344 w 2354776"/>
                <a:gd name="connsiteY1" fmla="*/ 843 h 1130250"/>
                <a:gd name="connsiteX2" fmla="*/ 1179794 w 2354776"/>
                <a:gd name="connsiteY2" fmla="*/ 727 h 1130250"/>
                <a:gd name="connsiteX3" fmla="*/ 1765477 w 2354776"/>
                <a:gd name="connsiteY3" fmla="*/ 673 h 1130250"/>
                <a:gd name="connsiteX4" fmla="*/ 2354763 w 2354776"/>
                <a:gd name="connsiteY4" fmla="*/ 0 h 1130250"/>
                <a:gd name="connsiteX5" fmla="*/ 2349801 w 2354776"/>
                <a:gd name="connsiteY5" fmla="*/ 282864 h 1130250"/>
                <a:gd name="connsiteX6" fmla="*/ 2351824 w 2354776"/>
                <a:gd name="connsiteY6" fmla="*/ 567136 h 1130250"/>
                <a:gd name="connsiteX7" fmla="*/ 2351209 w 2354776"/>
                <a:gd name="connsiteY7" fmla="*/ 845696 h 1130250"/>
                <a:gd name="connsiteX8" fmla="*/ 2354764 w 2354776"/>
                <a:gd name="connsiteY8" fmla="*/ 1129406 h 1130250"/>
                <a:gd name="connsiteX9" fmla="*/ 1764299 w 2354776"/>
                <a:gd name="connsiteY9" fmla="*/ 1129967 h 1130250"/>
                <a:gd name="connsiteX10" fmla="*/ 1177748 w 2354776"/>
                <a:gd name="connsiteY10" fmla="*/ 1129146 h 1130250"/>
                <a:gd name="connsiteX11" fmla="*/ 589611 w 2354776"/>
                <a:gd name="connsiteY11" fmla="*/ 1129146 h 1130250"/>
                <a:gd name="connsiteX12" fmla="*/ 1792 w 2354776"/>
                <a:gd name="connsiteY12" fmla="*/ 1130084 h 1130250"/>
                <a:gd name="connsiteX13" fmla="*/ 733 w 2354776"/>
                <a:gd name="connsiteY13" fmla="*/ 847909 h 1130250"/>
                <a:gd name="connsiteX14" fmla="*/ 1117 w 2354776"/>
                <a:gd name="connsiteY14" fmla="*/ 568500 h 1130250"/>
                <a:gd name="connsiteX15" fmla="*/ 66 w 2354776"/>
                <a:gd name="connsiteY15" fmla="*/ 284898 h 1130250"/>
                <a:gd name="connsiteX16" fmla="*/ 1422 w 2354776"/>
                <a:gd name="connsiteY16" fmla="*/ 1534 h 1130250"/>
                <a:gd name="connsiteX0" fmla="*/ 1422 w 2354776"/>
                <a:gd name="connsiteY0" fmla="*/ 1534 h 1130250"/>
                <a:gd name="connsiteX1" fmla="*/ 594344 w 2354776"/>
                <a:gd name="connsiteY1" fmla="*/ 843 h 1130250"/>
                <a:gd name="connsiteX2" fmla="*/ 1179794 w 2354776"/>
                <a:gd name="connsiteY2" fmla="*/ 727 h 1130250"/>
                <a:gd name="connsiteX3" fmla="*/ 1765477 w 2354776"/>
                <a:gd name="connsiteY3" fmla="*/ 673 h 1130250"/>
                <a:gd name="connsiteX4" fmla="*/ 2354763 w 2354776"/>
                <a:gd name="connsiteY4" fmla="*/ 0 h 1130250"/>
                <a:gd name="connsiteX5" fmla="*/ 2349801 w 2354776"/>
                <a:gd name="connsiteY5" fmla="*/ 282864 h 1130250"/>
                <a:gd name="connsiteX6" fmla="*/ 2351824 w 2354776"/>
                <a:gd name="connsiteY6" fmla="*/ 567136 h 1130250"/>
                <a:gd name="connsiteX7" fmla="*/ 2351209 w 2354776"/>
                <a:gd name="connsiteY7" fmla="*/ 845696 h 1130250"/>
                <a:gd name="connsiteX8" fmla="*/ 2354764 w 2354776"/>
                <a:gd name="connsiteY8" fmla="*/ 1129406 h 1130250"/>
                <a:gd name="connsiteX9" fmla="*/ 1764299 w 2354776"/>
                <a:gd name="connsiteY9" fmla="*/ 1129967 h 1130250"/>
                <a:gd name="connsiteX10" fmla="*/ 1177748 w 2354776"/>
                <a:gd name="connsiteY10" fmla="*/ 1129146 h 1130250"/>
                <a:gd name="connsiteX11" fmla="*/ 589611 w 2354776"/>
                <a:gd name="connsiteY11" fmla="*/ 1129146 h 1130250"/>
                <a:gd name="connsiteX12" fmla="*/ 1792 w 2354776"/>
                <a:gd name="connsiteY12" fmla="*/ 1130084 h 1130250"/>
                <a:gd name="connsiteX13" fmla="*/ 733 w 2354776"/>
                <a:gd name="connsiteY13" fmla="*/ 847909 h 1130250"/>
                <a:gd name="connsiteX14" fmla="*/ 1117 w 2354776"/>
                <a:gd name="connsiteY14" fmla="*/ 568500 h 1130250"/>
                <a:gd name="connsiteX15" fmla="*/ 66 w 2354776"/>
                <a:gd name="connsiteY15" fmla="*/ 284898 h 1130250"/>
                <a:gd name="connsiteX16" fmla="*/ 1422 w 2354776"/>
                <a:gd name="connsiteY16" fmla="*/ 1534 h 1130250"/>
                <a:gd name="connsiteX0" fmla="*/ 1422 w 2354776"/>
                <a:gd name="connsiteY0" fmla="*/ 1534 h 1130250"/>
                <a:gd name="connsiteX1" fmla="*/ 594344 w 2354776"/>
                <a:gd name="connsiteY1" fmla="*/ 843 h 1130250"/>
                <a:gd name="connsiteX2" fmla="*/ 1179794 w 2354776"/>
                <a:gd name="connsiteY2" fmla="*/ 727 h 1130250"/>
                <a:gd name="connsiteX3" fmla="*/ 1765477 w 2354776"/>
                <a:gd name="connsiteY3" fmla="*/ 673 h 1130250"/>
                <a:gd name="connsiteX4" fmla="*/ 2354763 w 2354776"/>
                <a:gd name="connsiteY4" fmla="*/ 0 h 1130250"/>
                <a:gd name="connsiteX5" fmla="*/ 2349801 w 2354776"/>
                <a:gd name="connsiteY5" fmla="*/ 282864 h 1130250"/>
                <a:gd name="connsiteX6" fmla="*/ 2351824 w 2354776"/>
                <a:gd name="connsiteY6" fmla="*/ 567136 h 1130250"/>
                <a:gd name="connsiteX7" fmla="*/ 2351209 w 2354776"/>
                <a:gd name="connsiteY7" fmla="*/ 845696 h 1130250"/>
                <a:gd name="connsiteX8" fmla="*/ 2354764 w 2354776"/>
                <a:gd name="connsiteY8" fmla="*/ 1129406 h 1130250"/>
                <a:gd name="connsiteX9" fmla="*/ 1764299 w 2354776"/>
                <a:gd name="connsiteY9" fmla="*/ 1129967 h 1130250"/>
                <a:gd name="connsiteX10" fmla="*/ 1177748 w 2354776"/>
                <a:gd name="connsiteY10" fmla="*/ 1129146 h 1130250"/>
                <a:gd name="connsiteX11" fmla="*/ 589611 w 2354776"/>
                <a:gd name="connsiteY11" fmla="*/ 1129146 h 1130250"/>
                <a:gd name="connsiteX12" fmla="*/ 1792 w 2354776"/>
                <a:gd name="connsiteY12" fmla="*/ 1130084 h 1130250"/>
                <a:gd name="connsiteX13" fmla="*/ 733 w 2354776"/>
                <a:gd name="connsiteY13" fmla="*/ 847909 h 1130250"/>
                <a:gd name="connsiteX14" fmla="*/ 1117 w 2354776"/>
                <a:gd name="connsiteY14" fmla="*/ 568500 h 1130250"/>
                <a:gd name="connsiteX15" fmla="*/ 66 w 2354776"/>
                <a:gd name="connsiteY15" fmla="*/ 284898 h 1130250"/>
                <a:gd name="connsiteX16" fmla="*/ 1422 w 2354776"/>
                <a:gd name="connsiteY16" fmla="*/ 1534 h 1130250"/>
                <a:gd name="connsiteX0" fmla="*/ 1422 w 2440268"/>
                <a:gd name="connsiteY0" fmla="*/ 22276 h 1150992"/>
                <a:gd name="connsiteX1" fmla="*/ 594344 w 2440268"/>
                <a:gd name="connsiteY1" fmla="*/ 21585 h 1150992"/>
                <a:gd name="connsiteX2" fmla="*/ 1179794 w 2440268"/>
                <a:gd name="connsiteY2" fmla="*/ 21469 h 1150992"/>
                <a:gd name="connsiteX3" fmla="*/ 2354763 w 2440268"/>
                <a:gd name="connsiteY3" fmla="*/ 20742 h 1150992"/>
                <a:gd name="connsiteX4" fmla="*/ 2349801 w 2440268"/>
                <a:gd name="connsiteY4" fmla="*/ 303606 h 1150992"/>
                <a:gd name="connsiteX5" fmla="*/ 2351824 w 2440268"/>
                <a:gd name="connsiteY5" fmla="*/ 587878 h 1150992"/>
                <a:gd name="connsiteX6" fmla="*/ 2351209 w 2440268"/>
                <a:gd name="connsiteY6" fmla="*/ 866438 h 1150992"/>
                <a:gd name="connsiteX7" fmla="*/ 2354764 w 2440268"/>
                <a:gd name="connsiteY7" fmla="*/ 1150148 h 1150992"/>
                <a:gd name="connsiteX8" fmla="*/ 1764299 w 2440268"/>
                <a:gd name="connsiteY8" fmla="*/ 1150709 h 1150992"/>
                <a:gd name="connsiteX9" fmla="*/ 1177748 w 2440268"/>
                <a:gd name="connsiteY9" fmla="*/ 1149888 h 1150992"/>
                <a:gd name="connsiteX10" fmla="*/ 589611 w 2440268"/>
                <a:gd name="connsiteY10" fmla="*/ 1149888 h 1150992"/>
                <a:gd name="connsiteX11" fmla="*/ 1792 w 2440268"/>
                <a:gd name="connsiteY11" fmla="*/ 1150826 h 1150992"/>
                <a:gd name="connsiteX12" fmla="*/ 733 w 2440268"/>
                <a:gd name="connsiteY12" fmla="*/ 868651 h 1150992"/>
                <a:gd name="connsiteX13" fmla="*/ 1117 w 2440268"/>
                <a:gd name="connsiteY13" fmla="*/ 589242 h 1150992"/>
                <a:gd name="connsiteX14" fmla="*/ 66 w 2440268"/>
                <a:gd name="connsiteY14" fmla="*/ 305640 h 1150992"/>
                <a:gd name="connsiteX15" fmla="*/ 1422 w 2440268"/>
                <a:gd name="connsiteY15" fmla="*/ 22276 h 1150992"/>
                <a:gd name="connsiteX0" fmla="*/ 1422 w 2440268"/>
                <a:gd name="connsiteY0" fmla="*/ 1534 h 1130250"/>
                <a:gd name="connsiteX1" fmla="*/ 594344 w 2440268"/>
                <a:gd name="connsiteY1" fmla="*/ 843 h 1130250"/>
                <a:gd name="connsiteX2" fmla="*/ 1179794 w 2440268"/>
                <a:gd name="connsiteY2" fmla="*/ 727 h 1130250"/>
                <a:gd name="connsiteX3" fmla="*/ 2354763 w 2440268"/>
                <a:gd name="connsiteY3" fmla="*/ 0 h 1130250"/>
                <a:gd name="connsiteX4" fmla="*/ 2349801 w 2440268"/>
                <a:gd name="connsiteY4" fmla="*/ 282864 h 1130250"/>
                <a:gd name="connsiteX5" fmla="*/ 2351824 w 2440268"/>
                <a:gd name="connsiteY5" fmla="*/ 567136 h 1130250"/>
                <a:gd name="connsiteX6" fmla="*/ 2351209 w 2440268"/>
                <a:gd name="connsiteY6" fmla="*/ 845696 h 1130250"/>
                <a:gd name="connsiteX7" fmla="*/ 2354764 w 2440268"/>
                <a:gd name="connsiteY7" fmla="*/ 1129406 h 1130250"/>
                <a:gd name="connsiteX8" fmla="*/ 1764299 w 2440268"/>
                <a:gd name="connsiteY8" fmla="*/ 1129967 h 1130250"/>
                <a:gd name="connsiteX9" fmla="*/ 1177748 w 2440268"/>
                <a:gd name="connsiteY9" fmla="*/ 1129146 h 1130250"/>
                <a:gd name="connsiteX10" fmla="*/ 589611 w 2440268"/>
                <a:gd name="connsiteY10" fmla="*/ 1129146 h 1130250"/>
                <a:gd name="connsiteX11" fmla="*/ 1792 w 2440268"/>
                <a:gd name="connsiteY11" fmla="*/ 1130084 h 1130250"/>
                <a:gd name="connsiteX12" fmla="*/ 733 w 2440268"/>
                <a:gd name="connsiteY12" fmla="*/ 847909 h 1130250"/>
                <a:gd name="connsiteX13" fmla="*/ 1117 w 2440268"/>
                <a:gd name="connsiteY13" fmla="*/ 568500 h 1130250"/>
                <a:gd name="connsiteX14" fmla="*/ 66 w 2440268"/>
                <a:gd name="connsiteY14" fmla="*/ 284898 h 1130250"/>
                <a:gd name="connsiteX15" fmla="*/ 1422 w 2440268"/>
                <a:gd name="connsiteY15" fmla="*/ 1534 h 1130250"/>
                <a:gd name="connsiteX0" fmla="*/ 1422 w 2354764"/>
                <a:gd name="connsiteY0" fmla="*/ 1534 h 1130250"/>
                <a:gd name="connsiteX1" fmla="*/ 594344 w 2354764"/>
                <a:gd name="connsiteY1" fmla="*/ 843 h 1130250"/>
                <a:gd name="connsiteX2" fmla="*/ 1179794 w 2354764"/>
                <a:gd name="connsiteY2" fmla="*/ 727 h 1130250"/>
                <a:gd name="connsiteX3" fmla="*/ 2354763 w 2354764"/>
                <a:gd name="connsiteY3" fmla="*/ 0 h 1130250"/>
                <a:gd name="connsiteX4" fmla="*/ 2349801 w 2354764"/>
                <a:gd name="connsiteY4" fmla="*/ 282864 h 1130250"/>
                <a:gd name="connsiteX5" fmla="*/ 2351824 w 2354764"/>
                <a:gd name="connsiteY5" fmla="*/ 567136 h 1130250"/>
                <a:gd name="connsiteX6" fmla="*/ 2351209 w 2354764"/>
                <a:gd name="connsiteY6" fmla="*/ 845696 h 1130250"/>
                <a:gd name="connsiteX7" fmla="*/ 2354764 w 2354764"/>
                <a:gd name="connsiteY7" fmla="*/ 1129406 h 1130250"/>
                <a:gd name="connsiteX8" fmla="*/ 1764299 w 2354764"/>
                <a:gd name="connsiteY8" fmla="*/ 1129967 h 1130250"/>
                <a:gd name="connsiteX9" fmla="*/ 1177748 w 2354764"/>
                <a:gd name="connsiteY9" fmla="*/ 1129146 h 1130250"/>
                <a:gd name="connsiteX10" fmla="*/ 589611 w 2354764"/>
                <a:gd name="connsiteY10" fmla="*/ 1129146 h 1130250"/>
                <a:gd name="connsiteX11" fmla="*/ 1792 w 2354764"/>
                <a:gd name="connsiteY11" fmla="*/ 1130084 h 1130250"/>
                <a:gd name="connsiteX12" fmla="*/ 733 w 2354764"/>
                <a:gd name="connsiteY12" fmla="*/ 847909 h 1130250"/>
                <a:gd name="connsiteX13" fmla="*/ 1117 w 2354764"/>
                <a:gd name="connsiteY13" fmla="*/ 568500 h 1130250"/>
                <a:gd name="connsiteX14" fmla="*/ 66 w 2354764"/>
                <a:gd name="connsiteY14" fmla="*/ 284898 h 1130250"/>
                <a:gd name="connsiteX15" fmla="*/ 1422 w 2354764"/>
                <a:gd name="connsiteY15" fmla="*/ 1534 h 1130250"/>
                <a:gd name="connsiteX0" fmla="*/ 1422 w 2354764"/>
                <a:gd name="connsiteY0" fmla="*/ 1534 h 1130250"/>
                <a:gd name="connsiteX1" fmla="*/ 594344 w 2354764"/>
                <a:gd name="connsiteY1" fmla="*/ 843 h 1130250"/>
                <a:gd name="connsiteX2" fmla="*/ 1179794 w 2354764"/>
                <a:gd name="connsiteY2" fmla="*/ 727 h 1130250"/>
                <a:gd name="connsiteX3" fmla="*/ 1764885 w 2354764"/>
                <a:gd name="connsiteY3" fmla="*/ 244 h 1130250"/>
                <a:gd name="connsiteX4" fmla="*/ 2354763 w 2354764"/>
                <a:gd name="connsiteY4" fmla="*/ 0 h 1130250"/>
                <a:gd name="connsiteX5" fmla="*/ 2349801 w 2354764"/>
                <a:gd name="connsiteY5" fmla="*/ 282864 h 1130250"/>
                <a:gd name="connsiteX6" fmla="*/ 2351824 w 2354764"/>
                <a:gd name="connsiteY6" fmla="*/ 567136 h 1130250"/>
                <a:gd name="connsiteX7" fmla="*/ 2351209 w 2354764"/>
                <a:gd name="connsiteY7" fmla="*/ 845696 h 1130250"/>
                <a:gd name="connsiteX8" fmla="*/ 2354764 w 2354764"/>
                <a:gd name="connsiteY8" fmla="*/ 1129406 h 1130250"/>
                <a:gd name="connsiteX9" fmla="*/ 1764299 w 2354764"/>
                <a:gd name="connsiteY9" fmla="*/ 1129967 h 1130250"/>
                <a:gd name="connsiteX10" fmla="*/ 1177748 w 2354764"/>
                <a:gd name="connsiteY10" fmla="*/ 1129146 h 1130250"/>
                <a:gd name="connsiteX11" fmla="*/ 589611 w 2354764"/>
                <a:gd name="connsiteY11" fmla="*/ 1129146 h 1130250"/>
                <a:gd name="connsiteX12" fmla="*/ 1792 w 2354764"/>
                <a:gd name="connsiteY12" fmla="*/ 1130084 h 1130250"/>
                <a:gd name="connsiteX13" fmla="*/ 733 w 2354764"/>
                <a:gd name="connsiteY13" fmla="*/ 847909 h 1130250"/>
                <a:gd name="connsiteX14" fmla="*/ 1117 w 2354764"/>
                <a:gd name="connsiteY14" fmla="*/ 568500 h 1130250"/>
                <a:gd name="connsiteX15" fmla="*/ 66 w 2354764"/>
                <a:gd name="connsiteY15" fmla="*/ 284898 h 1130250"/>
                <a:gd name="connsiteX16" fmla="*/ 1422 w 2354764"/>
                <a:gd name="connsiteY16" fmla="*/ 1534 h 1130250"/>
                <a:gd name="connsiteX0" fmla="*/ 1422 w 2397618"/>
                <a:gd name="connsiteY0" fmla="*/ 1534 h 1130250"/>
                <a:gd name="connsiteX1" fmla="*/ 594344 w 2397618"/>
                <a:gd name="connsiteY1" fmla="*/ 843 h 1130250"/>
                <a:gd name="connsiteX2" fmla="*/ 1179794 w 2397618"/>
                <a:gd name="connsiteY2" fmla="*/ 727 h 1130250"/>
                <a:gd name="connsiteX3" fmla="*/ 1764885 w 2397618"/>
                <a:gd name="connsiteY3" fmla="*/ 244 h 1130250"/>
                <a:gd name="connsiteX4" fmla="*/ 2354763 w 2397618"/>
                <a:gd name="connsiteY4" fmla="*/ 0 h 1130250"/>
                <a:gd name="connsiteX5" fmla="*/ 2351824 w 2397618"/>
                <a:gd name="connsiteY5" fmla="*/ 567136 h 1130250"/>
                <a:gd name="connsiteX6" fmla="*/ 2351209 w 2397618"/>
                <a:gd name="connsiteY6" fmla="*/ 845696 h 1130250"/>
                <a:gd name="connsiteX7" fmla="*/ 2354764 w 2397618"/>
                <a:gd name="connsiteY7" fmla="*/ 1129406 h 1130250"/>
                <a:gd name="connsiteX8" fmla="*/ 1764299 w 2397618"/>
                <a:gd name="connsiteY8" fmla="*/ 1129967 h 1130250"/>
                <a:gd name="connsiteX9" fmla="*/ 1177748 w 2397618"/>
                <a:gd name="connsiteY9" fmla="*/ 1129146 h 1130250"/>
                <a:gd name="connsiteX10" fmla="*/ 589611 w 2397618"/>
                <a:gd name="connsiteY10" fmla="*/ 1129146 h 1130250"/>
                <a:gd name="connsiteX11" fmla="*/ 1792 w 2397618"/>
                <a:gd name="connsiteY11" fmla="*/ 1130084 h 1130250"/>
                <a:gd name="connsiteX12" fmla="*/ 733 w 2397618"/>
                <a:gd name="connsiteY12" fmla="*/ 847909 h 1130250"/>
                <a:gd name="connsiteX13" fmla="*/ 1117 w 2397618"/>
                <a:gd name="connsiteY13" fmla="*/ 568500 h 1130250"/>
                <a:gd name="connsiteX14" fmla="*/ 66 w 2397618"/>
                <a:gd name="connsiteY14" fmla="*/ 284898 h 1130250"/>
                <a:gd name="connsiteX15" fmla="*/ 1422 w 2397618"/>
                <a:gd name="connsiteY15" fmla="*/ 1534 h 1130250"/>
                <a:gd name="connsiteX0" fmla="*/ 1422 w 2354764"/>
                <a:gd name="connsiteY0" fmla="*/ 1534 h 1130250"/>
                <a:gd name="connsiteX1" fmla="*/ 594344 w 2354764"/>
                <a:gd name="connsiteY1" fmla="*/ 843 h 1130250"/>
                <a:gd name="connsiteX2" fmla="*/ 1179794 w 2354764"/>
                <a:gd name="connsiteY2" fmla="*/ 727 h 1130250"/>
                <a:gd name="connsiteX3" fmla="*/ 1764885 w 2354764"/>
                <a:gd name="connsiteY3" fmla="*/ 244 h 1130250"/>
                <a:gd name="connsiteX4" fmla="*/ 2354763 w 2354764"/>
                <a:gd name="connsiteY4" fmla="*/ 0 h 1130250"/>
                <a:gd name="connsiteX5" fmla="*/ 2351824 w 2354764"/>
                <a:gd name="connsiteY5" fmla="*/ 567136 h 1130250"/>
                <a:gd name="connsiteX6" fmla="*/ 2351209 w 2354764"/>
                <a:gd name="connsiteY6" fmla="*/ 845696 h 1130250"/>
                <a:gd name="connsiteX7" fmla="*/ 2354764 w 2354764"/>
                <a:gd name="connsiteY7" fmla="*/ 1129406 h 1130250"/>
                <a:gd name="connsiteX8" fmla="*/ 1764299 w 2354764"/>
                <a:gd name="connsiteY8" fmla="*/ 1129967 h 1130250"/>
                <a:gd name="connsiteX9" fmla="*/ 1177748 w 2354764"/>
                <a:gd name="connsiteY9" fmla="*/ 1129146 h 1130250"/>
                <a:gd name="connsiteX10" fmla="*/ 589611 w 2354764"/>
                <a:gd name="connsiteY10" fmla="*/ 1129146 h 1130250"/>
                <a:gd name="connsiteX11" fmla="*/ 1792 w 2354764"/>
                <a:gd name="connsiteY11" fmla="*/ 1130084 h 1130250"/>
                <a:gd name="connsiteX12" fmla="*/ 733 w 2354764"/>
                <a:gd name="connsiteY12" fmla="*/ 847909 h 1130250"/>
                <a:gd name="connsiteX13" fmla="*/ 1117 w 2354764"/>
                <a:gd name="connsiteY13" fmla="*/ 568500 h 1130250"/>
                <a:gd name="connsiteX14" fmla="*/ 66 w 2354764"/>
                <a:gd name="connsiteY14" fmla="*/ 284898 h 1130250"/>
                <a:gd name="connsiteX15" fmla="*/ 1422 w 2354764"/>
                <a:gd name="connsiteY15" fmla="*/ 1534 h 1130250"/>
                <a:gd name="connsiteX0" fmla="*/ 1422 w 2355028"/>
                <a:gd name="connsiteY0" fmla="*/ 1534 h 1130250"/>
                <a:gd name="connsiteX1" fmla="*/ 594344 w 2355028"/>
                <a:gd name="connsiteY1" fmla="*/ 843 h 1130250"/>
                <a:gd name="connsiteX2" fmla="*/ 1179794 w 2355028"/>
                <a:gd name="connsiteY2" fmla="*/ 727 h 1130250"/>
                <a:gd name="connsiteX3" fmla="*/ 1764885 w 2355028"/>
                <a:gd name="connsiteY3" fmla="*/ 244 h 1130250"/>
                <a:gd name="connsiteX4" fmla="*/ 2354763 w 2355028"/>
                <a:gd name="connsiteY4" fmla="*/ 0 h 1130250"/>
                <a:gd name="connsiteX5" fmla="*/ 2351824 w 2355028"/>
                <a:gd name="connsiteY5" fmla="*/ 567136 h 1130250"/>
                <a:gd name="connsiteX6" fmla="*/ 2351209 w 2355028"/>
                <a:gd name="connsiteY6" fmla="*/ 845696 h 1130250"/>
                <a:gd name="connsiteX7" fmla="*/ 2354764 w 2355028"/>
                <a:gd name="connsiteY7" fmla="*/ 1129406 h 1130250"/>
                <a:gd name="connsiteX8" fmla="*/ 1764299 w 2355028"/>
                <a:gd name="connsiteY8" fmla="*/ 1129967 h 1130250"/>
                <a:gd name="connsiteX9" fmla="*/ 1177748 w 2355028"/>
                <a:gd name="connsiteY9" fmla="*/ 1129146 h 1130250"/>
                <a:gd name="connsiteX10" fmla="*/ 589611 w 2355028"/>
                <a:gd name="connsiteY10" fmla="*/ 1129146 h 1130250"/>
                <a:gd name="connsiteX11" fmla="*/ 1792 w 2355028"/>
                <a:gd name="connsiteY11" fmla="*/ 1130084 h 1130250"/>
                <a:gd name="connsiteX12" fmla="*/ 733 w 2355028"/>
                <a:gd name="connsiteY12" fmla="*/ 847909 h 1130250"/>
                <a:gd name="connsiteX13" fmla="*/ 1117 w 2355028"/>
                <a:gd name="connsiteY13" fmla="*/ 568500 h 1130250"/>
                <a:gd name="connsiteX14" fmla="*/ 66 w 2355028"/>
                <a:gd name="connsiteY14" fmla="*/ 284898 h 1130250"/>
                <a:gd name="connsiteX15" fmla="*/ 1422 w 2355028"/>
                <a:gd name="connsiteY15" fmla="*/ 1534 h 1130250"/>
                <a:gd name="connsiteX0" fmla="*/ 1422 w 2397535"/>
                <a:gd name="connsiteY0" fmla="*/ 1534 h 1130250"/>
                <a:gd name="connsiteX1" fmla="*/ 594344 w 2397535"/>
                <a:gd name="connsiteY1" fmla="*/ 843 h 1130250"/>
                <a:gd name="connsiteX2" fmla="*/ 1179794 w 2397535"/>
                <a:gd name="connsiteY2" fmla="*/ 727 h 1130250"/>
                <a:gd name="connsiteX3" fmla="*/ 1764885 w 2397535"/>
                <a:gd name="connsiteY3" fmla="*/ 244 h 1130250"/>
                <a:gd name="connsiteX4" fmla="*/ 2354763 w 2397535"/>
                <a:gd name="connsiteY4" fmla="*/ 0 h 1130250"/>
                <a:gd name="connsiteX5" fmla="*/ 2351824 w 2397535"/>
                <a:gd name="connsiteY5" fmla="*/ 567136 h 1130250"/>
                <a:gd name="connsiteX6" fmla="*/ 2354764 w 2397535"/>
                <a:gd name="connsiteY6" fmla="*/ 1129406 h 1130250"/>
                <a:gd name="connsiteX7" fmla="*/ 1764299 w 2397535"/>
                <a:gd name="connsiteY7" fmla="*/ 1129967 h 1130250"/>
                <a:gd name="connsiteX8" fmla="*/ 1177748 w 2397535"/>
                <a:gd name="connsiteY8" fmla="*/ 1129146 h 1130250"/>
                <a:gd name="connsiteX9" fmla="*/ 589611 w 2397535"/>
                <a:gd name="connsiteY9" fmla="*/ 1129146 h 1130250"/>
                <a:gd name="connsiteX10" fmla="*/ 1792 w 2397535"/>
                <a:gd name="connsiteY10" fmla="*/ 1130084 h 1130250"/>
                <a:gd name="connsiteX11" fmla="*/ 733 w 2397535"/>
                <a:gd name="connsiteY11" fmla="*/ 847909 h 1130250"/>
                <a:gd name="connsiteX12" fmla="*/ 1117 w 2397535"/>
                <a:gd name="connsiteY12" fmla="*/ 568500 h 1130250"/>
                <a:gd name="connsiteX13" fmla="*/ 66 w 2397535"/>
                <a:gd name="connsiteY13" fmla="*/ 284898 h 1130250"/>
                <a:gd name="connsiteX14" fmla="*/ 1422 w 2397535"/>
                <a:gd name="connsiteY14" fmla="*/ 1534 h 1130250"/>
                <a:gd name="connsiteX0" fmla="*/ 1422 w 2428535"/>
                <a:gd name="connsiteY0" fmla="*/ 1534 h 1130250"/>
                <a:gd name="connsiteX1" fmla="*/ 594344 w 2428535"/>
                <a:gd name="connsiteY1" fmla="*/ 843 h 1130250"/>
                <a:gd name="connsiteX2" fmla="*/ 1179794 w 2428535"/>
                <a:gd name="connsiteY2" fmla="*/ 727 h 1130250"/>
                <a:gd name="connsiteX3" fmla="*/ 1764885 w 2428535"/>
                <a:gd name="connsiteY3" fmla="*/ 244 h 1130250"/>
                <a:gd name="connsiteX4" fmla="*/ 2354763 w 2428535"/>
                <a:gd name="connsiteY4" fmla="*/ 0 h 1130250"/>
                <a:gd name="connsiteX5" fmla="*/ 2354764 w 2428535"/>
                <a:gd name="connsiteY5" fmla="*/ 1129406 h 1130250"/>
                <a:gd name="connsiteX6" fmla="*/ 1764299 w 2428535"/>
                <a:gd name="connsiteY6" fmla="*/ 1129967 h 1130250"/>
                <a:gd name="connsiteX7" fmla="*/ 1177748 w 2428535"/>
                <a:gd name="connsiteY7" fmla="*/ 1129146 h 1130250"/>
                <a:gd name="connsiteX8" fmla="*/ 589611 w 2428535"/>
                <a:gd name="connsiteY8" fmla="*/ 1129146 h 1130250"/>
                <a:gd name="connsiteX9" fmla="*/ 1792 w 2428535"/>
                <a:gd name="connsiteY9" fmla="*/ 1130084 h 1130250"/>
                <a:gd name="connsiteX10" fmla="*/ 733 w 2428535"/>
                <a:gd name="connsiteY10" fmla="*/ 847909 h 1130250"/>
                <a:gd name="connsiteX11" fmla="*/ 1117 w 2428535"/>
                <a:gd name="connsiteY11" fmla="*/ 568500 h 1130250"/>
                <a:gd name="connsiteX12" fmla="*/ 66 w 2428535"/>
                <a:gd name="connsiteY12" fmla="*/ 284898 h 1130250"/>
                <a:gd name="connsiteX13" fmla="*/ 1422 w 2428535"/>
                <a:gd name="connsiteY13" fmla="*/ 1534 h 1130250"/>
                <a:gd name="connsiteX0" fmla="*/ 1422 w 2399680"/>
                <a:gd name="connsiteY0" fmla="*/ 1534 h 1130250"/>
                <a:gd name="connsiteX1" fmla="*/ 594344 w 2399680"/>
                <a:gd name="connsiteY1" fmla="*/ 843 h 1130250"/>
                <a:gd name="connsiteX2" fmla="*/ 1179794 w 2399680"/>
                <a:gd name="connsiteY2" fmla="*/ 727 h 1130250"/>
                <a:gd name="connsiteX3" fmla="*/ 1764885 w 2399680"/>
                <a:gd name="connsiteY3" fmla="*/ 244 h 1130250"/>
                <a:gd name="connsiteX4" fmla="*/ 2354763 w 2399680"/>
                <a:gd name="connsiteY4" fmla="*/ 0 h 1130250"/>
                <a:gd name="connsiteX5" fmla="*/ 2354764 w 2399680"/>
                <a:gd name="connsiteY5" fmla="*/ 1129406 h 1130250"/>
                <a:gd name="connsiteX6" fmla="*/ 1764299 w 2399680"/>
                <a:gd name="connsiteY6" fmla="*/ 1129967 h 1130250"/>
                <a:gd name="connsiteX7" fmla="*/ 1177748 w 2399680"/>
                <a:gd name="connsiteY7" fmla="*/ 1129146 h 1130250"/>
                <a:gd name="connsiteX8" fmla="*/ 589611 w 2399680"/>
                <a:gd name="connsiteY8" fmla="*/ 1129146 h 1130250"/>
                <a:gd name="connsiteX9" fmla="*/ 1792 w 2399680"/>
                <a:gd name="connsiteY9" fmla="*/ 1130084 h 1130250"/>
                <a:gd name="connsiteX10" fmla="*/ 733 w 2399680"/>
                <a:gd name="connsiteY10" fmla="*/ 847909 h 1130250"/>
                <a:gd name="connsiteX11" fmla="*/ 1117 w 2399680"/>
                <a:gd name="connsiteY11" fmla="*/ 568500 h 1130250"/>
                <a:gd name="connsiteX12" fmla="*/ 66 w 2399680"/>
                <a:gd name="connsiteY12" fmla="*/ 284898 h 1130250"/>
                <a:gd name="connsiteX13" fmla="*/ 1422 w 2399680"/>
                <a:gd name="connsiteY13" fmla="*/ 1534 h 1130250"/>
                <a:gd name="connsiteX0" fmla="*/ 1422 w 2402598"/>
                <a:gd name="connsiteY0" fmla="*/ 1534 h 1130250"/>
                <a:gd name="connsiteX1" fmla="*/ 594344 w 2402598"/>
                <a:gd name="connsiteY1" fmla="*/ 843 h 1130250"/>
                <a:gd name="connsiteX2" fmla="*/ 1179794 w 2402598"/>
                <a:gd name="connsiteY2" fmla="*/ 727 h 1130250"/>
                <a:gd name="connsiteX3" fmla="*/ 1764885 w 2402598"/>
                <a:gd name="connsiteY3" fmla="*/ 244 h 1130250"/>
                <a:gd name="connsiteX4" fmla="*/ 2354763 w 2402598"/>
                <a:gd name="connsiteY4" fmla="*/ 0 h 1130250"/>
                <a:gd name="connsiteX5" fmla="*/ 2354764 w 2402598"/>
                <a:gd name="connsiteY5" fmla="*/ 1129406 h 1130250"/>
                <a:gd name="connsiteX6" fmla="*/ 1764299 w 2402598"/>
                <a:gd name="connsiteY6" fmla="*/ 1129967 h 1130250"/>
                <a:gd name="connsiteX7" fmla="*/ 1177748 w 2402598"/>
                <a:gd name="connsiteY7" fmla="*/ 1129146 h 1130250"/>
                <a:gd name="connsiteX8" fmla="*/ 589611 w 2402598"/>
                <a:gd name="connsiteY8" fmla="*/ 1129146 h 1130250"/>
                <a:gd name="connsiteX9" fmla="*/ 1792 w 2402598"/>
                <a:gd name="connsiteY9" fmla="*/ 1130084 h 1130250"/>
                <a:gd name="connsiteX10" fmla="*/ 733 w 2402598"/>
                <a:gd name="connsiteY10" fmla="*/ 847909 h 1130250"/>
                <a:gd name="connsiteX11" fmla="*/ 1117 w 2402598"/>
                <a:gd name="connsiteY11" fmla="*/ 568500 h 1130250"/>
                <a:gd name="connsiteX12" fmla="*/ 66 w 2402598"/>
                <a:gd name="connsiteY12" fmla="*/ 284898 h 1130250"/>
                <a:gd name="connsiteX13" fmla="*/ 1422 w 2402598"/>
                <a:gd name="connsiteY13" fmla="*/ 1534 h 1130250"/>
                <a:gd name="connsiteX0" fmla="*/ 1422 w 2362465"/>
                <a:gd name="connsiteY0" fmla="*/ 1534 h 1130250"/>
                <a:gd name="connsiteX1" fmla="*/ 594344 w 2362465"/>
                <a:gd name="connsiteY1" fmla="*/ 843 h 1130250"/>
                <a:gd name="connsiteX2" fmla="*/ 1179794 w 2362465"/>
                <a:gd name="connsiteY2" fmla="*/ 727 h 1130250"/>
                <a:gd name="connsiteX3" fmla="*/ 1764885 w 2362465"/>
                <a:gd name="connsiteY3" fmla="*/ 244 h 1130250"/>
                <a:gd name="connsiteX4" fmla="*/ 2354763 w 2362465"/>
                <a:gd name="connsiteY4" fmla="*/ 0 h 1130250"/>
                <a:gd name="connsiteX5" fmla="*/ 2354764 w 2362465"/>
                <a:gd name="connsiteY5" fmla="*/ 1129406 h 1130250"/>
                <a:gd name="connsiteX6" fmla="*/ 1764299 w 2362465"/>
                <a:gd name="connsiteY6" fmla="*/ 1129967 h 1130250"/>
                <a:gd name="connsiteX7" fmla="*/ 1177748 w 2362465"/>
                <a:gd name="connsiteY7" fmla="*/ 1129146 h 1130250"/>
                <a:gd name="connsiteX8" fmla="*/ 589611 w 2362465"/>
                <a:gd name="connsiteY8" fmla="*/ 1129146 h 1130250"/>
                <a:gd name="connsiteX9" fmla="*/ 1792 w 2362465"/>
                <a:gd name="connsiteY9" fmla="*/ 1130084 h 1130250"/>
                <a:gd name="connsiteX10" fmla="*/ 733 w 2362465"/>
                <a:gd name="connsiteY10" fmla="*/ 847909 h 1130250"/>
                <a:gd name="connsiteX11" fmla="*/ 1117 w 2362465"/>
                <a:gd name="connsiteY11" fmla="*/ 568500 h 1130250"/>
                <a:gd name="connsiteX12" fmla="*/ 66 w 2362465"/>
                <a:gd name="connsiteY12" fmla="*/ 284898 h 1130250"/>
                <a:gd name="connsiteX13" fmla="*/ 1422 w 2362465"/>
                <a:gd name="connsiteY13" fmla="*/ 1534 h 1130250"/>
                <a:gd name="connsiteX0" fmla="*/ 1422 w 2355568"/>
                <a:gd name="connsiteY0" fmla="*/ 1534 h 1130250"/>
                <a:gd name="connsiteX1" fmla="*/ 594344 w 2355568"/>
                <a:gd name="connsiteY1" fmla="*/ 843 h 1130250"/>
                <a:gd name="connsiteX2" fmla="*/ 1179794 w 2355568"/>
                <a:gd name="connsiteY2" fmla="*/ 727 h 1130250"/>
                <a:gd name="connsiteX3" fmla="*/ 1764885 w 2355568"/>
                <a:gd name="connsiteY3" fmla="*/ 244 h 1130250"/>
                <a:gd name="connsiteX4" fmla="*/ 2354763 w 2355568"/>
                <a:gd name="connsiteY4" fmla="*/ 0 h 1130250"/>
                <a:gd name="connsiteX5" fmla="*/ 2354764 w 2355568"/>
                <a:gd name="connsiteY5" fmla="*/ 1129406 h 1130250"/>
                <a:gd name="connsiteX6" fmla="*/ 1764299 w 2355568"/>
                <a:gd name="connsiteY6" fmla="*/ 1129967 h 1130250"/>
                <a:gd name="connsiteX7" fmla="*/ 1177748 w 2355568"/>
                <a:gd name="connsiteY7" fmla="*/ 1129146 h 1130250"/>
                <a:gd name="connsiteX8" fmla="*/ 589611 w 2355568"/>
                <a:gd name="connsiteY8" fmla="*/ 1129146 h 1130250"/>
                <a:gd name="connsiteX9" fmla="*/ 1792 w 2355568"/>
                <a:gd name="connsiteY9" fmla="*/ 1130084 h 1130250"/>
                <a:gd name="connsiteX10" fmla="*/ 733 w 2355568"/>
                <a:gd name="connsiteY10" fmla="*/ 847909 h 1130250"/>
                <a:gd name="connsiteX11" fmla="*/ 1117 w 2355568"/>
                <a:gd name="connsiteY11" fmla="*/ 568500 h 1130250"/>
                <a:gd name="connsiteX12" fmla="*/ 66 w 2355568"/>
                <a:gd name="connsiteY12" fmla="*/ 284898 h 1130250"/>
                <a:gd name="connsiteX13" fmla="*/ 1422 w 2355568"/>
                <a:gd name="connsiteY13" fmla="*/ 1534 h 1130250"/>
                <a:gd name="connsiteX0" fmla="*/ 1422 w 2355568"/>
                <a:gd name="connsiteY0" fmla="*/ 1534 h 1212988"/>
                <a:gd name="connsiteX1" fmla="*/ 594344 w 2355568"/>
                <a:gd name="connsiteY1" fmla="*/ 843 h 1212988"/>
                <a:gd name="connsiteX2" fmla="*/ 1179794 w 2355568"/>
                <a:gd name="connsiteY2" fmla="*/ 727 h 1212988"/>
                <a:gd name="connsiteX3" fmla="*/ 1764885 w 2355568"/>
                <a:gd name="connsiteY3" fmla="*/ 244 h 1212988"/>
                <a:gd name="connsiteX4" fmla="*/ 2354763 w 2355568"/>
                <a:gd name="connsiteY4" fmla="*/ 0 h 1212988"/>
                <a:gd name="connsiteX5" fmla="*/ 2354764 w 2355568"/>
                <a:gd name="connsiteY5" fmla="*/ 1129406 h 1212988"/>
                <a:gd name="connsiteX6" fmla="*/ 1177748 w 2355568"/>
                <a:gd name="connsiteY6" fmla="*/ 1129146 h 1212988"/>
                <a:gd name="connsiteX7" fmla="*/ 589611 w 2355568"/>
                <a:gd name="connsiteY7" fmla="*/ 1129146 h 1212988"/>
                <a:gd name="connsiteX8" fmla="*/ 1792 w 2355568"/>
                <a:gd name="connsiteY8" fmla="*/ 1130084 h 1212988"/>
                <a:gd name="connsiteX9" fmla="*/ 733 w 2355568"/>
                <a:gd name="connsiteY9" fmla="*/ 847909 h 1212988"/>
                <a:gd name="connsiteX10" fmla="*/ 1117 w 2355568"/>
                <a:gd name="connsiteY10" fmla="*/ 568500 h 1212988"/>
                <a:gd name="connsiteX11" fmla="*/ 66 w 2355568"/>
                <a:gd name="connsiteY11" fmla="*/ 284898 h 1212988"/>
                <a:gd name="connsiteX12" fmla="*/ 1422 w 2355568"/>
                <a:gd name="connsiteY12" fmla="*/ 1534 h 1212988"/>
                <a:gd name="connsiteX0" fmla="*/ 1422 w 2355568"/>
                <a:gd name="connsiteY0" fmla="*/ 1534 h 1130084"/>
                <a:gd name="connsiteX1" fmla="*/ 594344 w 2355568"/>
                <a:gd name="connsiteY1" fmla="*/ 843 h 1130084"/>
                <a:gd name="connsiteX2" fmla="*/ 1179794 w 2355568"/>
                <a:gd name="connsiteY2" fmla="*/ 727 h 1130084"/>
                <a:gd name="connsiteX3" fmla="*/ 1764885 w 2355568"/>
                <a:gd name="connsiteY3" fmla="*/ 244 h 1130084"/>
                <a:gd name="connsiteX4" fmla="*/ 2354763 w 2355568"/>
                <a:gd name="connsiteY4" fmla="*/ 0 h 1130084"/>
                <a:gd name="connsiteX5" fmla="*/ 2354764 w 2355568"/>
                <a:gd name="connsiteY5" fmla="*/ 1129406 h 1130084"/>
                <a:gd name="connsiteX6" fmla="*/ 1177748 w 2355568"/>
                <a:gd name="connsiteY6" fmla="*/ 1129146 h 1130084"/>
                <a:gd name="connsiteX7" fmla="*/ 589611 w 2355568"/>
                <a:gd name="connsiteY7" fmla="*/ 1129146 h 1130084"/>
                <a:gd name="connsiteX8" fmla="*/ 1792 w 2355568"/>
                <a:gd name="connsiteY8" fmla="*/ 1130084 h 1130084"/>
                <a:gd name="connsiteX9" fmla="*/ 733 w 2355568"/>
                <a:gd name="connsiteY9" fmla="*/ 847909 h 1130084"/>
                <a:gd name="connsiteX10" fmla="*/ 1117 w 2355568"/>
                <a:gd name="connsiteY10" fmla="*/ 568500 h 1130084"/>
                <a:gd name="connsiteX11" fmla="*/ 66 w 2355568"/>
                <a:gd name="connsiteY11" fmla="*/ 284898 h 1130084"/>
                <a:gd name="connsiteX12" fmla="*/ 1422 w 2355568"/>
                <a:gd name="connsiteY12" fmla="*/ 1534 h 1130084"/>
                <a:gd name="connsiteX0" fmla="*/ 1422 w 2355568"/>
                <a:gd name="connsiteY0" fmla="*/ 1534 h 1130084"/>
                <a:gd name="connsiteX1" fmla="*/ 594344 w 2355568"/>
                <a:gd name="connsiteY1" fmla="*/ 843 h 1130084"/>
                <a:gd name="connsiteX2" fmla="*/ 1179794 w 2355568"/>
                <a:gd name="connsiteY2" fmla="*/ 727 h 1130084"/>
                <a:gd name="connsiteX3" fmla="*/ 1764885 w 2355568"/>
                <a:gd name="connsiteY3" fmla="*/ 244 h 1130084"/>
                <a:gd name="connsiteX4" fmla="*/ 2354763 w 2355568"/>
                <a:gd name="connsiteY4" fmla="*/ 0 h 1130084"/>
                <a:gd name="connsiteX5" fmla="*/ 2354764 w 2355568"/>
                <a:gd name="connsiteY5" fmla="*/ 1129406 h 1130084"/>
                <a:gd name="connsiteX6" fmla="*/ 1763161 w 2355568"/>
                <a:gd name="connsiteY6" fmla="*/ 1129637 h 1130084"/>
                <a:gd name="connsiteX7" fmla="*/ 1177748 w 2355568"/>
                <a:gd name="connsiteY7" fmla="*/ 1129146 h 1130084"/>
                <a:gd name="connsiteX8" fmla="*/ 589611 w 2355568"/>
                <a:gd name="connsiteY8" fmla="*/ 1129146 h 1130084"/>
                <a:gd name="connsiteX9" fmla="*/ 1792 w 2355568"/>
                <a:gd name="connsiteY9" fmla="*/ 1130084 h 1130084"/>
                <a:gd name="connsiteX10" fmla="*/ 733 w 2355568"/>
                <a:gd name="connsiteY10" fmla="*/ 847909 h 1130084"/>
                <a:gd name="connsiteX11" fmla="*/ 1117 w 2355568"/>
                <a:gd name="connsiteY11" fmla="*/ 568500 h 1130084"/>
                <a:gd name="connsiteX12" fmla="*/ 66 w 2355568"/>
                <a:gd name="connsiteY12" fmla="*/ 284898 h 1130084"/>
                <a:gd name="connsiteX13" fmla="*/ 1422 w 2355568"/>
                <a:gd name="connsiteY13" fmla="*/ 1534 h 1130084"/>
                <a:gd name="connsiteX0" fmla="*/ 44635 w 2398781"/>
                <a:gd name="connsiteY0" fmla="*/ 10281 h 1138831"/>
                <a:gd name="connsiteX1" fmla="*/ 637557 w 2398781"/>
                <a:gd name="connsiteY1" fmla="*/ 9590 h 1138831"/>
                <a:gd name="connsiteX2" fmla="*/ 1223007 w 2398781"/>
                <a:gd name="connsiteY2" fmla="*/ 9474 h 1138831"/>
                <a:gd name="connsiteX3" fmla="*/ 1808098 w 2398781"/>
                <a:gd name="connsiteY3" fmla="*/ 8991 h 1138831"/>
                <a:gd name="connsiteX4" fmla="*/ 2397976 w 2398781"/>
                <a:gd name="connsiteY4" fmla="*/ 8747 h 1138831"/>
                <a:gd name="connsiteX5" fmla="*/ 2397977 w 2398781"/>
                <a:gd name="connsiteY5" fmla="*/ 1138153 h 1138831"/>
                <a:gd name="connsiteX6" fmla="*/ 1806374 w 2398781"/>
                <a:gd name="connsiteY6" fmla="*/ 1138384 h 1138831"/>
                <a:gd name="connsiteX7" fmla="*/ 1220961 w 2398781"/>
                <a:gd name="connsiteY7" fmla="*/ 1137893 h 1138831"/>
                <a:gd name="connsiteX8" fmla="*/ 632824 w 2398781"/>
                <a:gd name="connsiteY8" fmla="*/ 1137893 h 1138831"/>
                <a:gd name="connsiteX9" fmla="*/ 45005 w 2398781"/>
                <a:gd name="connsiteY9" fmla="*/ 1138831 h 1138831"/>
                <a:gd name="connsiteX10" fmla="*/ 43946 w 2398781"/>
                <a:gd name="connsiteY10" fmla="*/ 856656 h 1138831"/>
                <a:gd name="connsiteX11" fmla="*/ 44330 w 2398781"/>
                <a:gd name="connsiteY11" fmla="*/ 577247 h 1138831"/>
                <a:gd name="connsiteX12" fmla="*/ 43279 w 2398781"/>
                <a:gd name="connsiteY12" fmla="*/ 293645 h 1138831"/>
                <a:gd name="connsiteX13" fmla="*/ 42358 w 2398781"/>
                <a:gd name="connsiteY13" fmla="*/ 24781 h 1138831"/>
                <a:gd name="connsiteX14" fmla="*/ 44635 w 2398781"/>
                <a:gd name="connsiteY14" fmla="*/ 10281 h 1138831"/>
                <a:gd name="connsiteX0" fmla="*/ 43855 w 2400278"/>
                <a:gd name="connsiteY0" fmla="*/ 25078 h 1139128"/>
                <a:gd name="connsiteX1" fmla="*/ 639054 w 2400278"/>
                <a:gd name="connsiteY1" fmla="*/ 9887 h 1139128"/>
                <a:gd name="connsiteX2" fmla="*/ 1224504 w 2400278"/>
                <a:gd name="connsiteY2" fmla="*/ 9771 h 1139128"/>
                <a:gd name="connsiteX3" fmla="*/ 1809595 w 2400278"/>
                <a:gd name="connsiteY3" fmla="*/ 9288 h 1139128"/>
                <a:gd name="connsiteX4" fmla="*/ 2399473 w 2400278"/>
                <a:gd name="connsiteY4" fmla="*/ 9044 h 1139128"/>
                <a:gd name="connsiteX5" fmla="*/ 2399474 w 2400278"/>
                <a:gd name="connsiteY5" fmla="*/ 1138450 h 1139128"/>
                <a:gd name="connsiteX6" fmla="*/ 1807871 w 2400278"/>
                <a:gd name="connsiteY6" fmla="*/ 1138681 h 1139128"/>
                <a:gd name="connsiteX7" fmla="*/ 1222458 w 2400278"/>
                <a:gd name="connsiteY7" fmla="*/ 1138190 h 1139128"/>
                <a:gd name="connsiteX8" fmla="*/ 634321 w 2400278"/>
                <a:gd name="connsiteY8" fmla="*/ 1138190 h 1139128"/>
                <a:gd name="connsiteX9" fmla="*/ 46502 w 2400278"/>
                <a:gd name="connsiteY9" fmla="*/ 1139128 h 1139128"/>
                <a:gd name="connsiteX10" fmla="*/ 45443 w 2400278"/>
                <a:gd name="connsiteY10" fmla="*/ 856953 h 1139128"/>
                <a:gd name="connsiteX11" fmla="*/ 45827 w 2400278"/>
                <a:gd name="connsiteY11" fmla="*/ 577544 h 1139128"/>
                <a:gd name="connsiteX12" fmla="*/ 44776 w 2400278"/>
                <a:gd name="connsiteY12" fmla="*/ 293942 h 1139128"/>
                <a:gd name="connsiteX13" fmla="*/ 43855 w 2400278"/>
                <a:gd name="connsiteY13" fmla="*/ 25078 h 1139128"/>
                <a:gd name="connsiteX0" fmla="*/ 45028 w 2396278"/>
                <a:gd name="connsiteY0" fmla="*/ 21404 h 1147089"/>
                <a:gd name="connsiteX1" fmla="*/ 635054 w 2396278"/>
                <a:gd name="connsiteY1" fmla="*/ 17848 h 1147089"/>
                <a:gd name="connsiteX2" fmla="*/ 1220504 w 2396278"/>
                <a:gd name="connsiteY2" fmla="*/ 17732 h 1147089"/>
                <a:gd name="connsiteX3" fmla="*/ 1805595 w 2396278"/>
                <a:gd name="connsiteY3" fmla="*/ 17249 h 1147089"/>
                <a:gd name="connsiteX4" fmla="*/ 2395473 w 2396278"/>
                <a:gd name="connsiteY4" fmla="*/ 17005 h 1147089"/>
                <a:gd name="connsiteX5" fmla="*/ 2395474 w 2396278"/>
                <a:gd name="connsiteY5" fmla="*/ 1146411 h 1147089"/>
                <a:gd name="connsiteX6" fmla="*/ 1803871 w 2396278"/>
                <a:gd name="connsiteY6" fmla="*/ 1146642 h 1147089"/>
                <a:gd name="connsiteX7" fmla="*/ 1218458 w 2396278"/>
                <a:gd name="connsiteY7" fmla="*/ 1146151 h 1147089"/>
                <a:gd name="connsiteX8" fmla="*/ 630321 w 2396278"/>
                <a:gd name="connsiteY8" fmla="*/ 1146151 h 1147089"/>
                <a:gd name="connsiteX9" fmla="*/ 42502 w 2396278"/>
                <a:gd name="connsiteY9" fmla="*/ 1147089 h 1147089"/>
                <a:gd name="connsiteX10" fmla="*/ 41443 w 2396278"/>
                <a:gd name="connsiteY10" fmla="*/ 864914 h 1147089"/>
                <a:gd name="connsiteX11" fmla="*/ 41827 w 2396278"/>
                <a:gd name="connsiteY11" fmla="*/ 585505 h 1147089"/>
                <a:gd name="connsiteX12" fmla="*/ 40776 w 2396278"/>
                <a:gd name="connsiteY12" fmla="*/ 301903 h 1147089"/>
                <a:gd name="connsiteX13" fmla="*/ 45028 w 2396278"/>
                <a:gd name="connsiteY13" fmla="*/ 21404 h 1147089"/>
                <a:gd name="connsiteX0" fmla="*/ 4368 w 2355618"/>
                <a:gd name="connsiteY0" fmla="*/ 21404 h 1147089"/>
                <a:gd name="connsiteX1" fmla="*/ 594394 w 2355618"/>
                <a:gd name="connsiteY1" fmla="*/ 17848 h 1147089"/>
                <a:gd name="connsiteX2" fmla="*/ 1179844 w 2355618"/>
                <a:gd name="connsiteY2" fmla="*/ 17732 h 1147089"/>
                <a:gd name="connsiteX3" fmla="*/ 1764935 w 2355618"/>
                <a:gd name="connsiteY3" fmla="*/ 17249 h 1147089"/>
                <a:gd name="connsiteX4" fmla="*/ 2354813 w 2355618"/>
                <a:gd name="connsiteY4" fmla="*/ 17005 h 1147089"/>
                <a:gd name="connsiteX5" fmla="*/ 2354814 w 2355618"/>
                <a:gd name="connsiteY5" fmla="*/ 1146411 h 1147089"/>
                <a:gd name="connsiteX6" fmla="*/ 1763211 w 2355618"/>
                <a:gd name="connsiteY6" fmla="*/ 1146642 h 1147089"/>
                <a:gd name="connsiteX7" fmla="*/ 1177798 w 2355618"/>
                <a:gd name="connsiteY7" fmla="*/ 1146151 h 1147089"/>
                <a:gd name="connsiteX8" fmla="*/ 589661 w 2355618"/>
                <a:gd name="connsiteY8" fmla="*/ 1146151 h 1147089"/>
                <a:gd name="connsiteX9" fmla="*/ 1842 w 2355618"/>
                <a:gd name="connsiteY9" fmla="*/ 1147089 h 1147089"/>
                <a:gd name="connsiteX10" fmla="*/ 783 w 2355618"/>
                <a:gd name="connsiteY10" fmla="*/ 864914 h 1147089"/>
                <a:gd name="connsiteX11" fmla="*/ 1167 w 2355618"/>
                <a:gd name="connsiteY11" fmla="*/ 585505 h 1147089"/>
                <a:gd name="connsiteX12" fmla="*/ 116 w 2355618"/>
                <a:gd name="connsiteY12" fmla="*/ 301903 h 1147089"/>
                <a:gd name="connsiteX13" fmla="*/ 4368 w 2355618"/>
                <a:gd name="connsiteY13" fmla="*/ 21404 h 1147089"/>
                <a:gd name="connsiteX0" fmla="*/ 4368 w 2355618"/>
                <a:gd name="connsiteY0" fmla="*/ 4399 h 1130084"/>
                <a:gd name="connsiteX1" fmla="*/ 594394 w 2355618"/>
                <a:gd name="connsiteY1" fmla="*/ 843 h 1130084"/>
                <a:gd name="connsiteX2" fmla="*/ 1179844 w 2355618"/>
                <a:gd name="connsiteY2" fmla="*/ 727 h 1130084"/>
                <a:gd name="connsiteX3" fmla="*/ 1764935 w 2355618"/>
                <a:gd name="connsiteY3" fmla="*/ 244 h 1130084"/>
                <a:gd name="connsiteX4" fmla="*/ 2354813 w 2355618"/>
                <a:gd name="connsiteY4" fmla="*/ 0 h 1130084"/>
                <a:gd name="connsiteX5" fmla="*/ 2354814 w 2355618"/>
                <a:gd name="connsiteY5" fmla="*/ 1129406 h 1130084"/>
                <a:gd name="connsiteX6" fmla="*/ 1763211 w 2355618"/>
                <a:gd name="connsiteY6" fmla="*/ 1129637 h 1130084"/>
                <a:gd name="connsiteX7" fmla="*/ 1177798 w 2355618"/>
                <a:gd name="connsiteY7" fmla="*/ 1129146 h 1130084"/>
                <a:gd name="connsiteX8" fmla="*/ 589661 w 2355618"/>
                <a:gd name="connsiteY8" fmla="*/ 1129146 h 1130084"/>
                <a:gd name="connsiteX9" fmla="*/ 1842 w 2355618"/>
                <a:gd name="connsiteY9" fmla="*/ 1130084 h 1130084"/>
                <a:gd name="connsiteX10" fmla="*/ 783 w 2355618"/>
                <a:gd name="connsiteY10" fmla="*/ 847909 h 1130084"/>
                <a:gd name="connsiteX11" fmla="*/ 1167 w 2355618"/>
                <a:gd name="connsiteY11" fmla="*/ 568500 h 1130084"/>
                <a:gd name="connsiteX12" fmla="*/ 116 w 2355618"/>
                <a:gd name="connsiteY12" fmla="*/ 284898 h 1130084"/>
                <a:gd name="connsiteX13" fmla="*/ 4368 w 2355618"/>
                <a:gd name="connsiteY13" fmla="*/ 4399 h 1130084"/>
                <a:gd name="connsiteX0" fmla="*/ 813 w 2355511"/>
                <a:gd name="connsiteY0" fmla="*/ 1075 h 1130084"/>
                <a:gd name="connsiteX1" fmla="*/ 594287 w 2355511"/>
                <a:gd name="connsiteY1" fmla="*/ 843 h 1130084"/>
                <a:gd name="connsiteX2" fmla="*/ 1179737 w 2355511"/>
                <a:gd name="connsiteY2" fmla="*/ 727 h 1130084"/>
                <a:gd name="connsiteX3" fmla="*/ 1764828 w 2355511"/>
                <a:gd name="connsiteY3" fmla="*/ 244 h 1130084"/>
                <a:gd name="connsiteX4" fmla="*/ 2354706 w 2355511"/>
                <a:gd name="connsiteY4" fmla="*/ 0 h 1130084"/>
                <a:gd name="connsiteX5" fmla="*/ 2354707 w 2355511"/>
                <a:gd name="connsiteY5" fmla="*/ 1129406 h 1130084"/>
                <a:gd name="connsiteX6" fmla="*/ 1763104 w 2355511"/>
                <a:gd name="connsiteY6" fmla="*/ 1129637 h 1130084"/>
                <a:gd name="connsiteX7" fmla="*/ 1177691 w 2355511"/>
                <a:gd name="connsiteY7" fmla="*/ 1129146 h 1130084"/>
                <a:gd name="connsiteX8" fmla="*/ 589554 w 2355511"/>
                <a:gd name="connsiteY8" fmla="*/ 1129146 h 1130084"/>
                <a:gd name="connsiteX9" fmla="*/ 1735 w 2355511"/>
                <a:gd name="connsiteY9" fmla="*/ 1130084 h 1130084"/>
                <a:gd name="connsiteX10" fmla="*/ 676 w 2355511"/>
                <a:gd name="connsiteY10" fmla="*/ 847909 h 1130084"/>
                <a:gd name="connsiteX11" fmla="*/ 1060 w 2355511"/>
                <a:gd name="connsiteY11" fmla="*/ 568500 h 1130084"/>
                <a:gd name="connsiteX12" fmla="*/ 9 w 2355511"/>
                <a:gd name="connsiteY12" fmla="*/ 284898 h 1130084"/>
                <a:gd name="connsiteX13" fmla="*/ 813 w 2355511"/>
                <a:gd name="connsiteY13" fmla="*/ 1075 h 1130084"/>
                <a:gd name="connsiteX0" fmla="*/ 1371 w 2356069"/>
                <a:gd name="connsiteY0" fmla="*/ 1075 h 1130084"/>
                <a:gd name="connsiteX1" fmla="*/ 594845 w 2356069"/>
                <a:gd name="connsiteY1" fmla="*/ 843 h 1130084"/>
                <a:gd name="connsiteX2" fmla="*/ 1180295 w 2356069"/>
                <a:gd name="connsiteY2" fmla="*/ 727 h 1130084"/>
                <a:gd name="connsiteX3" fmla="*/ 1765386 w 2356069"/>
                <a:gd name="connsiteY3" fmla="*/ 244 h 1130084"/>
                <a:gd name="connsiteX4" fmla="*/ 2355264 w 2356069"/>
                <a:gd name="connsiteY4" fmla="*/ 0 h 1130084"/>
                <a:gd name="connsiteX5" fmla="*/ 2355265 w 2356069"/>
                <a:gd name="connsiteY5" fmla="*/ 1129406 h 1130084"/>
                <a:gd name="connsiteX6" fmla="*/ 1763662 w 2356069"/>
                <a:gd name="connsiteY6" fmla="*/ 1129637 h 1130084"/>
                <a:gd name="connsiteX7" fmla="*/ 1178249 w 2356069"/>
                <a:gd name="connsiteY7" fmla="*/ 1129146 h 1130084"/>
                <a:gd name="connsiteX8" fmla="*/ 590112 w 2356069"/>
                <a:gd name="connsiteY8" fmla="*/ 1129146 h 1130084"/>
                <a:gd name="connsiteX9" fmla="*/ 2293 w 2356069"/>
                <a:gd name="connsiteY9" fmla="*/ 1130084 h 1130084"/>
                <a:gd name="connsiteX10" fmla="*/ 1234 w 2356069"/>
                <a:gd name="connsiteY10" fmla="*/ 847909 h 1130084"/>
                <a:gd name="connsiteX11" fmla="*/ 1618 w 2356069"/>
                <a:gd name="connsiteY11" fmla="*/ 568500 h 1130084"/>
                <a:gd name="connsiteX12" fmla="*/ 567 w 2356069"/>
                <a:gd name="connsiteY12" fmla="*/ 284898 h 1130084"/>
                <a:gd name="connsiteX13" fmla="*/ 1371 w 2356069"/>
                <a:gd name="connsiteY13" fmla="*/ 1075 h 1130084"/>
                <a:gd name="connsiteX0" fmla="*/ 43223 w 2397921"/>
                <a:gd name="connsiteY0" fmla="*/ 1075 h 1142825"/>
                <a:gd name="connsiteX1" fmla="*/ 636697 w 2397921"/>
                <a:gd name="connsiteY1" fmla="*/ 843 h 1142825"/>
                <a:gd name="connsiteX2" fmla="*/ 1222147 w 2397921"/>
                <a:gd name="connsiteY2" fmla="*/ 727 h 1142825"/>
                <a:gd name="connsiteX3" fmla="*/ 1807238 w 2397921"/>
                <a:gd name="connsiteY3" fmla="*/ 244 h 1142825"/>
                <a:gd name="connsiteX4" fmla="*/ 2397116 w 2397921"/>
                <a:gd name="connsiteY4" fmla="*/ 0 h 1142825"/>
                <a:gd name="connsiteX5" fmla="*/ 2397117 w 2397921"/>
                <a:gd name="connsiteY5" fmla="*/ 1129406 h 1142825"/>
                <a:gd name="connsiteX6" fmla="*/ 1805514 w 2397921"/>
                <a:gd name="connsiteY6" fmla="*/ 1129637 h 1142825"/>
                <a:gd name="connsiteX7" fmla="*/ 1220101 w 2397921"/>
                <a:gd name="connsiteY7" fmla="*/ 1129146 h 1142825"/>
                <a:gd name="connsiteX8" fmla="*/ 631964 w 2397921"/>
                <a:gd name="connsiteY8" fmla="*/ 1129146 h 1142825"/>
                <a:gd name="connsiteX9" fmla="*/ 44145 w 2397921"/>
                <a:gd name="connsiteY9" fmla="*/ 1130084 h 1142825"/>
                <a:gd name="connsiteX10" fmla="*/ 42232 w 2397921"/>
                <a:gd name="connsiteY10" fmla="*/ 1119111 h 1142825"/>
                <a:gd name="connsiteX11" fmla="*/ 43086 w 2397921"/>
                <a:gd name="connsiteY11" fmla="*/ 847909 h 1142825"/>
                <a:gd name="connsiteX12" fmla="*/ 43470 w 2397921"/>
                <a:gd name="connsiteY12" fmla="*/ 568500 h 1142825"/>
                <a:gd name="connsiteX13" fmla="*/ 42419 w 2397921"/>
                <a:gd name="connsiteY13" fmla="*/ 284898 h 1142825"/>
                <a:gd name="connsiteX14" fmla="*/ 43223 w 2397921"/>
                <a:gd name="connsiteY14" fmla="*/ 1075 h 1142825"/>
                <a:gd name="connsiteX0" fmla="*/ 1372 w 2356070"/>
                <a:gd name="connsiteY0" fmla="*/ 1075 h 1129637"/>
                <a:gd name="connsiteX1" fmla="*/ 594846 w 2356070"/>
                <a:gd name="connsiteY1" fmla="*/ 843 h 1129637"/>
                <a:gd name="connsiteX2" fmla="*/ 1180296 w 2356070"/>
                <a:gd name="connsiteY2" fmla="*/ 727 h 1129637"/>
                <a:gd name="connsiteX3" fmla="*/ 1765387 w 2356070"/>
                <a:gd name="connsiteY3" fmla="*/ 244 h 1129637"/>
                <a:gd name="connsiteX4" fmla="*/ 2355265 w 2356070"/>
                <a:gd name="connsiteY4" fmla="*/ 0 h 1129637"/>
                <a:gd name="connsiteX5" fmla="*/ 2355266 w 2356070"/>
                <a:gd name="connsiteY5" fmla="*/ 1129406 h 1129637"/>
                <a:gd name="connsiteX6" fmla="*/ 1763663 w 2356070"/>
                <a:gd name="connsiteY6" fmla="*/ 1129637 h 1129637"/>
                <a:gd name="connsiteX7" fmla="*/ 1178250 w 2356070"/>
                <a:gd name="connsiteY7" fmla="*/ 1129146 h 1129637"/>
                <a:gd name="connsiteX8" fmla="*/ 590113 w 2356070"/>
                <a:gd name="connsiteY8" fmla="*/ 1129146 h 1129637"/>
                <a:gd name="connsiteX9" fmla="*/ 381 w 2356070"/>
                <a:gd name="connsiteY9" fmla="*/ 1119111 h 1129637"/>
                <a:gd name="connsiteX10" fmla="*/ 1235 w 2356070"/>
                <a:gd name="connsiteY10" fmla="*/ 847909 h 1129637"/>
                <a:gd name="connsiteX11" fmla="*/ 1619 w 2356070"/>
                <a:gd name="connsiteY11" fmla="*/ 568500 h 1129637"/>
                <a:gd name="connsiteX12" fmla="*/ 568 w 2356070"/>
                <a:gd name="connsiteY12" fmla="*/ 284898 h 1129637"/>
                <a:gd name="connsiteX13" fmla="*/ 1372 w 2356070"/>
                <a:gd name="connsiteY13" fmla="*/ 1075 h 1129637"/>
                <a:gd name="connsiteX0" fmla="*/ 1372 w 2356070"/>
                <a:gd name="connsiteY0" fmla="*/ 1075 h 1129961"/>
                <a:gd name="connsiteX1" fmla="*/ 594846 w 2356070"/>
                <a:gd name="connsiteY1" fmla="*/ 843 h 1129961"/>
                <a:gd name="connsiteX2" fmla="*/ 1180296 w 2356070"/>
                <a:gd name="connsiteY2" fmla="*/ 727 h 1129961"/>
                <a:gd name="connsiteX3" fmla="*/ 1765387 w 2356070"/>
                <a:gd name="connsiteY3" fmla="*/ 244 h 1129961"/>
                <a:gd name="connsiteX4" fmla="*/ 2355265 w 2356070"/>
                <a:gd name="connsiteY4" fmla="*/ 0 h 1129961"/>
                <a:gd name="connsiteX5" fmla="*/ 2355266 w 2356070"/>
                <a:gd name="connsiteY5" fmla="*/ 1129406 h 1129961"/>
                <a:gd name="connsiteX6" fmla="*/ 1763663 w 2356070"/>
                <a:gd name="connsiteY6" fmla="*/ 1129637 h 1129961"/>
                <a:gd name="connsiteX7" fmla="*/ 1178250 w 2356070"/>
                <a:gd name="connsiteY7" fmla="*/ 1129146 h 1129961"/>
                <a:gd name="connsiteX8" fmla="*/ 590113 w 2356070"/>
                <a:gd name="connsiteY8" fmla="*/ 1129146 h 1129961"/>
                <a:gd name="connsiteX9" fmla="*/ 381 w 2356070"/>
                <a:gd name="connsiteY9" fmla="*/ 1129961 h 1129961"/>
                <a:gd name="connsiteX10" fmla="*/ 1235 w 2356070"/>
                <a:gd name="connsiteY10" fmla="*/ 847909 h 1129961"/>
                <a:gd name="connsiteX11" fmla="*/ 1619 w 2356070"/>
                <a:gd name="connsiteY11" fmla="*/ 568500 h 1129961"/>
                <a:gd name="connsiteX12" fmla="*/ 568 w 2356070"/>
                <a:gd name="connsiteY12" fmla="*/ 284898 h 1129961"/>
                <a:gd name="connsiteX13" fmla="*/ 1372 w 2356070"/>
                <a:gd name="connsiteY13" fmla="*/ 1075 h 1129961"/>
                <a:gd name="connsiteX0" fmla="*/ 1372 w 2356070"/>
                <a:gd name="connsiteY0" fmla="*/ 1075 h 1129637"/>
                <a:gd name="connsiteX1" fmla="*/ 594846 w 2356070"/>
                <a:gd name="connsiteY1" fmla="*/ 843 h 1129637"/>
                <a:gd name="connsiteX2" fmla="*/ 1180296 w 2356070"/>
                <a:gd name="connsiteY2" fmla="*/ 727 h 1129637"/>
                <a:gd name="connsiteX3" fmla="*/ 1765387 w 2356070"/>
                <a:gd name="connsiteY3" fmla="*/ 244 h 1129637"/>
                <a:gd name="connsiteX4" fmla="*/ 2355265 w 2356070"/>
                <a:gd name="connsiteY4" fmla="*/ 0 h 1129637"/>
                <a:gd name="connsiteX5" fmla="*/ 2355266 w 2356070"/>
                <a:gd name="connsiteY5" fmla="*/ 1129406 h 1129637"/>
                <a:gd name="connsiteX6" fmla="*/ 1763663 w 2356070"/>
                <a:gd name="connsiteY6" fmla="*/ 1129637 h 1129637"/>
                <a:gd name="connsiteX7" fmla="*/ 1178250 w 2356070"/>
                <a:gd name="connsiteY7" fmla="*/ 1129146 h 1129637"/>
                <a:gd name="connsiteX8" fmla="*/ 590113 w 2356070"/>
                <a:gd name="connsiteY8" fmla="*/ 1129146 h 1129637"/>
                <a:gd name="connsiteX9" fmla="*/ 381 w 2356070"/>
                <a:gd name="connsiteY9" fmla="*/ 1129238 h 1129637"/>
                <a:gd name="connsiteX10" fmla="*/ 1235 w 2356070"/>
                <a:gd name="connsiteY10" fmla="*/ 847909 h 1129637"/>
                <a:gd name="connsiteX11" fmla="*/ 1619 w 2356070"/>
                <a:gd name="connsiteY11" fmla="*/ 568500 h 1129637"/>
                <a:gd name="connsiteX12" fmla="*/ 568 w 2356070"/>
                <a:gd name="connsiteY12" fmla="*/ 284898 h 1129637"/>
                <a:gd name="connsiteX13" fmla="*/ 1372 w 2356070"/>
                <a:gd name="connsiteY13" fmla="*/ 1075 h 1129637"/>
                <a:gd name="connsiteX0" fmla="*/ 1372 w 2398841"/>
                <a:gd name="connsiteY0" fmla="*/ 1075 h 1129637"/>
                <a:gd name="connsiteX1" fmla="*/ 594846 w 2398841"/>
                <a:gd name="connsiteY1" fmla="*/ 843 h 1129637"/>
                <a:gd name="connsiteX2" fmla="*/ 1180296 w 2398841"/>
                <a:gd name="connsiteY2" fmla="*/ 727 h 1129637"/>
                <a:gd name="connsiteX3" fmla="*/ 1765387 w 2398841"/>
                <a:gd name="connsiteY3" fmla="*/ 244 h 1129637"/>
                <a:gd name="connsiteX4" fmla="*/ 2355265 w 2398841"/>
                <a:gd name="connsiteY4" fmla="*/ 0 h 1129637"/>
                <a:gd name="connsiteX5" fmla="*/ 2354523 w 2398841"/>
                <a:gd name="connsiteY5" fmla="*/ 846374 h 1129637"/>
                <a:gd name="connsiteX6" fmla="*/ 2355266 w 2398841"/>
                <a:gd name="connsiteY6" fmla="*/ 1129406 h 1129637"/>
                <a:gd name="connsiteX7" fmla="*/ 1763663 w 2398841"/>
                <a:gd name="connsiteY7" fmla="*/ 1129637 h 1129637"/>
                <a:gd name="connsiteX8" fmla="*/ 1178250 w 2398841"/>
                <a:gd name="connsiteY8" fmla="*/ 1129146 h 1129637"/>
                <a:gd name="connsiteX9" fmla="*/ 590113 w 2398841"/>
                <a:gd name="connsiteY9" fmla="*/ 1129146 h 1129637"/>
                <a:gd name="connsiteX10" fmla="*/ 381 w 2398841"/>
                <a:gd name="connsiteY10" fmla="*/ 1129238 h 1129637"/>
                <a:gd name="connsiteX11" fmla="*/ 1235 w 2398841"/>
                <a:gd name="connsiteY11" fmla="*/ 847909 h 1129637"/>
                <a:gd name="connsiteX12" fmla="*/ 1619 w 2398841"/>
                <a:gd name="connsiteY12" fmla="*/ 568500 h 1129637"/>
                <a:gd name="connsiteX13" fmla="*/ 568 w 2398841"/>
                <a:gd name="connsiteY13" fmla="*/ 284898 h 1129637"/>
                <a:gd name="connsiteX14" fmla="*/ 1372 w 2398841"/>
                <a:gd name="connsiteY14" fmla="*/ 1075 h 1129637"/>
                <a:gd name="connsiteX0" fmla="*/ 1372 w 2398713"/>
                <a:gd name="connsiteY0" fmla="*/ 1075 h 1129637"/>
                <a:gd name="connsiteX1" fmla="*/ 594846 w 2398713"/>
                <a:gd name="connsiteY1" fmla="*/ 843 h 1129637"/>
                <a:gd name="connsiteX2" fmla="*/ 1180296 w 2398713"/>
                <a:gd name="connsiteY2" fmla="*/ 727 h 1129637"/>
                <a:gd name="connsiteX3" fmla="*/ 1765387 w 2398713"/>
                <a:gd name="connsiteY3" fmla="*/ 244 h 1129637"/>
                <a:gd name="connsiteX4" fmla="*/ 2355265 w 2398713"/>
                <a:gd name="connsiteY4" fmla="*/ 0 h 1129637"/>
                <a:gd name="connsiteX5" fmla="*/ 2354523 w 2398713"/>
                <a:gd name="connsiteY5" fmla="*/ 846374 h 1129637"/>
                <a:gd name="connsiteX6" fmla="*/ 2355266 w 2398713"/>
                <a:gd name="connsiteY6" fmla="*/ 1129406 h 1129637"/>
                <a:gd name="connsiteX7" fmla="*/ 1763663 w 2398713"/>
                <a:gd name="connsiteY7" fmla="*/ 1129637 h 1129637"/>
                <a:gd name="connsiteX8" fmla="*/ 1178250 w 2398713"/>
                <a:gd name="connsiteY8" fmla="*/ 1129146 h 1129637"/>
                <a:gd name="connsiteX9" fmla="*/ 590113 w 2398713"/>
                <a:gd name="connsiteY9" fmla="*/ 1129146 h 1129637"/>
                <a:gd name="connsiteX10" fmla="*/ 381 w 2398713"/>
                <a:gd name="connsiteY10" fmla="*/ 1129238 h 1129637"/>
                <a:gd name="connsiteX11" fmla="*/ 1235 w 2398713"/>
                <a:gd name="connsiteY11" fmla="*/ 847909 h 1129637"/>
                <a:gd name="connsiteX12" fmla="*/ 1619 w 2398713"/>
                <a:gd name="connsiteY12" fmla="*/ 568500 h 1129637"/>
                <a:gd name="connsiteX13" fmla="*/ 568 w 2398713"/>
                <a:gd name="connsiteY13" fmla="*/ 284898 h 1129637"/>
                <a:gd name="connsiteX14" fmla="*/ 1372 w 2398713"/>
                <a:gd name="connsiteY14" fmla="*/ 1075 h 1129637"/>
                <a:gd name="connsiteX0" fmla="*/ 1372 w 2355266"/>
                <a:gd name="connsiteY0" fmla="*/ 1075 h 1129637"/>
                <a:gd name="connsiteX1" fmla="*/ 594846 w 2355266"/>
                <a:gd name="connsiteY1" fmla="*/ 843 h 1129637"/>
                <a:gd name="connsiteX2" fmla="*/ 1180296 w 2355266"/>
                <a:gd name="connsiteY2" fmla="*/ 727 h 1129637"/>
                <a:gd name="connsiteX3" fmla="*/ 1765387 w 2355266"/>
                <a:gd name="connsiteY3" fmla="*/ 244 h 1129637"/>
                <a:gd name="connsiteX4" fmla="*/ 2355265 w 2355266"/>
                <a:gd name="connsiteY4" fmla="*/ 0 h 1129637"/>
                <a:gd name="connsiteX5" fmla="*/ 2354523 w 2355266"/>
                <a:gd name="connsiteY5" fmla="*/ 846374 h 1129637"/>
                <a:gd name="connsiteX6" fmla="*/ 2355266 w 2355266"/>
                <a:gd name="connsiteY6" fmla="*/ 1129406 h 1129637"/>
                <a:gd name="connsiteX7" fmla="*/ 1763663 w 2355266"/>
                <a:gd name="connsiteY7" fmla="*/ 1129637 h 1129637"/>
                <a:gd name="connsiteX8" fmla="*/ 1178250 w 2355266"/>
                <a:gd name="connsiteY8" fmla="*/ 1129146 h 1129637"/>
                <a:gd name="connsiteX9" fmla="*/ 590113 w 2355266"/>
                <a:gd name="connsiteY9" fmla="*/ 1129146 h 1129637"/>
                <a:gd name="connsiteX10" fmla="*/ 381 w 2355266"/>
                <a:gd name="connsiteY10" fmla="*/ 1129238 h 1129637"/>
                <a:gd name="connsiteX11" fmla="*/ 1235 w 2355266"/>
                <a:gd name="connsiteY11" fmla="*/ 847909 h 1129637"/>
                <a:gd name="connsiteX12" fmla="*/ 1619 w 2355266"/>
                <a:gd name="connsiteY12" fmla="*/ 568500 h 1129637"/>
                <a:gd name="connsiteX13" fmla="*/ 568 w 2355266"/>
                <a:gd name="connsiteY13" fmla="*/ 284898 h 1129637"/>
                <a:gd name="connsiteX14" fmla="*/ 1372 w 2355266"/>
                <a:gd name="connsiteY14" fmla="*/ 1075 h 1129637"/>
                <a:gd name="connsiteX0" fmla="*/ 1372 w 2398277"/>
                <a:gd name="connsiteY0" fmla="*/ 1075 h 1129637"/>
                <a:gd name="connsiteX1" fmla="*/ 594846 w 2398277"/>
                <a:gd name="connsiteY1" fmla="*/ 843 h 1129637"/>
                <a:gd name="connsiteX2" fmla="*/ 1180296 w 2398277"/>
                <a:gd name="connsiteY2" fmla="*/ 727 h 1129637"/>
                <a:gd name="connsiteX3" fmla="*/ 1765387 w 2398277"/>
                <a:gd name="connsiteY3" fmla="*/ 244 h 1129637"/>
                <a:gd name="connsiteX4" fmla="*/ 2355265 w 2398277"/>
                <a:gd name="connsiteY4" fmla="*/ 0 h 1129637"/>
                <a:gd name="connsiteX5" fmla="*/ 2353117 w 2398277"/>
                <a:gd name="connsiteY5" fmla="*/ 284220 h 1129637"/>
                <a:gd name="connsiteX6" fmla="*/ 2354523 w 2398277"/>
                <a:gd name="connsiteY6" fmla="*/ 846374 h 1129637"/>
                <a:gd name="connsiteX7" fmla="*/ 2355266 w 2398277"/>
                <a:gd name="connsiteY7" fmla="*/ 1129406 h 1129637"/>
                <a:gd name="connsiteX8" fmla="*/ 1763663 w 2398277"/>
                <a:gd name="connsiteY8" fmla="*/ 1129637 h 1129637"/>
                <a:gd name="connsiteX9" fmla="*/ 1178250 w 2398277"/>
                <a:gd name="connsiteY9" fmla="*/ 1129146 h 1129637"/>
                <a:gd name="connsiteX10" fmla="*/ 590113 w 2398277"/>
                <a:gd name="connsiteY10" fmla="*/ 1129146 h 1129637"/>
                <a:gd name="connsiteX11" fmla="*/ 381 w 2398277"/>
                <a:gd name="connsiteY11" fmla="*/ 1129238 h 1129637"/>
                <a:gd name="connsiteX12" fmla="*/ 1235 w 2398277"/>
                <a:gd name="connsiteY12" fmla="*/ 847909 h 1129637"/>
                <a:gd name="connsiteX13" fmla="*/ 1619 w 2398277"/>
                <a:gd name="connsiteY13" fmla="*/ 568500 h 1129637"/>
                <a:gd name="connsiteX14" fmla="*/ 568 w 2398277"/>
                <a:gd name="connsiteY14" fmla="*/ 284898 h 1129637"/>
                <a:gd name="connsiteX15" fmla="*/ 1372 w 2398277"/>
                <a:gd name="connsiteY15" fmla="*/ 1075 h 1129637"/>
                <a:gd name="connsiteX0" fmla="*/ 1372 w 2355266"/>
                <a:gd name="connsiteY0" fmla="*/ 1075 h 1129637"/>
                <a:gd name="connsiteX1" fmla="*/ 594846 w 2355266"/>
                <a:gd name="connsiteY1" fmla="*/ 843 h 1129637"/>
                <a:gd name="connsiteX2" fmla="*/ 1180296 w 2355266"/>
                <a:gd name="connsiteY2" fmla="*/ 727 h 1129637"/>
                <a:gd name="connsiteX3" fmla="*/ 1765387 w 2355266"/>
                <a:gd name="connsiteY3" fmla="*/ 244 h 1129637"/>
                <a:gd name="connsiteX4" fmla="*/ 2355265 w 2355266"/>
                <a:gd name="connsiteY4" fmla="*/ 0 h 1129637"/>
                <a:gd name="connsiteX5" fmla="*/ 2353117 w 2355266"/>
                <a:gd name="connsiteY5" fmla="*/ 284220 h 1129637"/>
                <a:gd name="connsiteX6" fmla="*/ 2354523 w 2355266"/>
                <a:gd name="connsiteY6" fmla="*/ 846374 h 1129637"/>
                <a:gd name="connsiteX7" fmla="*/ 2355266 w 2355266"/>
                <a:gd name="connsiteY7" fmla="*/ 1129406 h 1129637"/>
                <a:gd name="connsiteX8" fmla="*/ 1763663 w 2355266"/>
                <a:gd name="connsiteY8" fmla="*/ 1129637 h 1129637"/>
                <a:gd name="connsiteX9" fmla="*/ 1178250 w 2355266"/>
                <a:gd name="connsiteY9" fmla="*/ 1129146 h 1129637"/>
                <a:gd name="connsiteX10" fmla="*/ 590113 w 2355266"/>
                <a:gd name="connsiteY10" fmla="*/ 1129146 h 1129637"/>
                <a:gd name="connsiteX11" fmla="*/ 381 w 2355266"/>
                <a:gd name="connsiteY11" fmla="*/ 1129238 h 1129637"/>
                <a:gd name="connsiteX12" fmla="*/ 1235 w 2355266"/>
                <a:gd name="connsiteY12" fmla="*/ 847909 h 1129637"/>
                <a:gd name="connsiteX13" fmla="*/ 1619 w 2355266"/>
                <a:gd name="connsiteY13" fmla="*/ 568500 h 1129637"/>
                <a:gd name="connsiteX14" fmla="*/ 568 w 2355266"/>
                <a:gd name="connsiteY14" fmla="*/ 284898 h 1129637"/>
                <a:gd name="connsiteX15" fmla="*/ 1372 w 2355266"/>
                <a:gd name="connsiteY15" fmla="*/ 1075 h 1129637"/>
                <a:gd name="connsiteX0" fmla="*/ 1372 w 2355427"/>
                <a:gd name="connsiteY0" fmla="*/ 1075 h 1129637"/>
                <a:gd name="connsiteX1" fmla="*/ 594846 w 2355427"/>
                <a:gd name="connsiteY1" fmla="*/ 843 h 1129637"/>
                <a:gd name="connsiteX2" fmla="*/ 1180296 w 2355427"/>
                <a:gd name="connsiteY2" fmla="*/ 727 h 1129637"/>
                <a:gd name="connsiteX3" fmla="*/ 1765387 w 2355427"/>
                <a:gd name="connsiteY3" fmla="*/ 244 h 1129637"/>
                <a:gd name="connsiteX4" fmla="*/ 2355265 w 2355427"/>
                <a:gd name="connsiteY4" fmla="*/ 0 h 1129637"/>
                <a:gd name="connsiteX5" fmla="*/ 2353117 w 2355427"/>
                <a:gd name="connsiteY5" fmla="*/ 284220 h 1129637"/>
                <a:gd name="connsiteX6" fmla="*/ 2354523 w 2355427"/>
                <a:gd name="connsiteY6" fmla="*/ 846374 h 1129637"/>
                <a:gd name="connsiteX7" fmla="*/ 2355266 w 2355427"/>
                <a:gd name="connsiteY7" fmla="*/ 1129406 h 1129637"/>
                <a:gd name="connsiteX8" fmla="*/ 1763663 w 2355427"/>
                <a:gd name="connsiteY8" fmla="*/ 1129637 h 1129637"/>
                <a:gd name="connsiteX9" fmla="*/ 1178250 w 2355427"/>
                <a:gd name="connsiteY9" fmla="*/ 1129146 h 1129637"/>
                <a:gd name="connsiteX10" fmla="*/ 590113 w 2355427"/>
                <a:gd name="connsiteY10" fmla="*/ 1129146 h 1129637"/>
                <a:gd name="connsiteX11" fmla="*/ 381 w 2355427"/>
                <a:gd name="connsiteY11" fmla="*/ 1129238 h 1129637"/>
                <a:gd name="connsiteX12" fmla="*/ 1235 w 2355427"/>
                <a:gd name="connsiteY12" fmla="*/ 847909 h 1129637"/>
                <a:gd name="connsiteX13" fmla="*/ 1619 w 2355427"/>
                <a:gd name="connsiteY13" fmla="*/ 568500 h 1129637"/>
                <a:gd name="connsiteX14" fmla="*/ 568 w 2355427"/>
                <a:gd name="connsiteY14" fmla="*/ 284898 h 1129637"/>
                <a:gd name="connsiteX15" fmla="*/ 1372 w 2355427"/>
                <a:gd name="connsiteY15" fmla="*/ 1075 h 1129637"/>
                <a:gd name="connsiteX0" fmla="*/ 1372 w 2355266"/>
                <a:gd name="connsiteY0" fmla="*/ 1075 h 1129637"/>
                <a:gd name="connsiteX1" fmla="*/ 594846 w 2355266"/>
                <a:gd name="connsiteY1" fmla="*/ 843 h 1129637"/>
                <a:gd name="connsiteX2" fmla="*/ 1180296 w 2355266"/>
                <a:gd name="connsiteY2" fmla="*/ 727 h 1129637"/>
                <a:gd name="connsiteX3" fmla="*/ 1765387 w 2355266"/>
                <a:gd name="connsiteY3" fmla="*/ 244 h 1129637"/>
                <a:gd name="connsiteX4" fmla="*/ 2355265 w 2355266"/>
                <a:gd name="connsiteY4" fmla="*/ 0 h 1129637"/>
                <a:gd name="connsiteX5" fmla="*/ 2353117 w 2355266"/>
                <a:gd name="connsiteY5" fmla="*/ 284220 h 1129637"/>
                <a:gd name="connsiteX6" fmla="*/ 2354523 w 2355266"/>
                <a:gd name="connsiteY6" fmla="*/ 846374 h 1129637"/>
                <a:gd name="connsiteX7" fmla="*/ 2355266 w 2355266"/>
                <a:gd name="connsiteY7" fmla="*/ 1129406 h 1129637"/>
                <a:gd name="connsiteX8" fmla="*/ 1763663 w 2355266"/>
                <a:gd name="connsiteY8" fmla="*/ 1129637 h 1129637"/>
                <a:gd name="connsiteX9" fmla="*/ 1178250 w 2355266"/>
                <a:gd name="connsiteY9" fmla="*/ 1129146 h 1129637"/>
                <a:gd name="connsiteX10" fmla="*/ 590113 w 2355266"/>
                <a:gd name="connsiteY10" fmla="*/ 1129146 h 1129637"/>
                <a:gd name="connsiteX11" fmla="*/ 381 w 2355266"/>
                <a:gd name="connsiteY11" fmla="*/ 1129238 h 1129637"/>
                <a:gd name="connsiteX12" fmla="*/ 1235 w 2355266"/>
                <a:gd name="connsiteY12" fmla="*/ 847909 h 1129637"/>
                <a:gd name="connsiteX13" fmla="*/ 1619 w 2355266"/>
                <a:gd name="connsiteY13" fmla="*/ 568500 h 1129637"/>
                <a:gd name="connsiteX14" fmla="*/ 568 w 2355266"/>
                <a:gd name="connsiteY14" fmla="*/ 284898 h 1129637"/>
                <a:gd name="connsiteX15" fmla="*/ 1372 w 2355266"/>
                <a:gd name="connsiteY15" fmla="*/ 1075 h 1129637"/>
                <a:gd name="connsiteX0" fmla="*/ 1372 w 2355266"/>
                <a:gd name="connsiteY0" fmla="*/ 1075 h 1129637"/>
                <a:gd name="connsiteX1" fmla="*/ 594846 w 2355266"/>
                <a:gd name="connsiteY1" fmla="*/ 843 h 1129637"/>
                <a:gd name="connsiteX2" fmla="*/ 1180296 w 2355266"/>
                <a:gd name="connsiteY2" fmla="*/ 727 h 1129637"/>
                <a:gd name="connsiteX3" fmla="*/ 1765387 w 2355266"/>
                <a:gd name="connsiteY3" fmla="*/ 244 h 1129637"/>
                <a:gd name="connsiteX4" fmla="*/ 2355265 w 2355266"/>
                <a:gd name="connsiteY4" fmla="*/ 0 h 1129637"/>
                <a:gd name="connsiteX5" fmla="*/ 2353117 w 2355266"/>
                <a:gd name="connsiteY5" fmla="*/ 284220 h 1129637"/>
                <a:gd name="connsiteX6" fmla="*/ 2351710 w 2355266"/>
                <a:gd name="connsiteY6" fmla="*/ 566314 h 1129637"/>
                <a:gd name="connsiteX7" fmla="*/ 2354523 w 2355266"/>
                <a:gd name="connsiteY7" fmla="*/ 846374 h 1129637"/>
                <a:gd name="connsiteX8" fmla="*/ 2355266 w 2355266"/>
                <a:gd name="connsiteY8" fmla="*/ 1129406 h 1129637"/>
                <a:gd name="connsiteX9" fmla="*/ 1763663 w 2355266"/>
                <a:gd name="connsiteY9" fmla="*/ 1129637 h 1129637"/>
                <a:gd name="connsiteX10" fmla="*/ 1178250 w 2355266"/>
                <a:gd name="connsiteY10" fmla="*/ 1129146 h 1129637"/>
                <a:gd name="connsiteX11" fmla="*/ 590113 w 2355266"/>
                <a:gd name="connsiteY11" fmla="*/ 1129146 h 1129637"/>
                <a:gd name="connsiteX12" fmla="*/ 381 w 2355266"/>
                <a:gd name="connsiteY12" fmla="*/ 1129238 h 1129637"/>
                <a:gd name="connsiteX13" fmla="*/ 1235 w 2355266"/>
                <a:gd name="connsiteY13" fmla="*/ 847909 h 1129637"/>
                <a:gd name="connsiteX14" fmla="*/ 1619 w 2355266"/>
                <a:gd name="connsiteY14" fmla="*/ 568500 h 1129637"/>
                <a:gd name="connsiteX15" fmla="*/ 568 w 2355266"/>
                <a:gd name="connsiteY15" fmla="*/ 284898 h 1129637"/>
                <a:gd name="connsiteX16" fmla="*/ 1372 w 2355266"/>
                <a:gd name="connsiteY16" fmla="*/ 1075 h 1129637"/>
                <a:gd name="connsiteX0" fmla="*/ 1372 w 2355266"/>
                <a:gd name="connsiteY0" fmla="*/ 1075 h 1129637"/>
                <a:gd name="connsiteX1" fmla="*/ 594846 w 2355266"/>
                <a:gd name="connsiteY1" fmla="*/ 843 h 1129637"/>
                <a:gd name="connsiteX2" fmla="*/ 1180296 w 2355266"/>
                <a:gd name="connsiteY2" fmla="*/ 727 h 1129637"/>
                <a:gd name="connsiteX3" fmla="*/ 1765387 w 2355266"/>
                <a:gd name="connsiteY3" fmla="*/ 244 h 1129637"/>
                <a:gd name="connsiteX4" fmla="*/ 2355265 w 2355266"/>
                <a:gd name="connsiteY4" fmla="*/ 0 h 1129637"/>
                <a:gd name="connsiteX5" fmla="*/ 2353117 w 2355266"/>
                <a:gd name="connsiteY5" fmla="*/ 284220 h 1129637"/>
                <a:gd name="connsiteX6" fmla="*/ 2353117 w 2355266"/>
                <a:gd name="connsiteY6" fmla="*/ 567670 h 1129637"/>
                <a:gd name="connsiteX7" fmla="*/ 2354523 w 2355266"/>
                <a:gd name="connsiteY7" fmla="*/ 846374 h 1129637"/>
                <a:gd name="connsiteX8" fmla="*/ 2355266 w 2355266"/>
                <a:gd name="connsiteY8" fmla="*/ 1129406 h 1129637"/>
                <a:gd name="connsiteX9" fmla="*/ 1763663 w 2355266"/>
                <a:gd name="connsiteY9" fmla="*/ 1129637 h 1129637"/>
                <a:gd name="connsiteX10" fmla="*/ 1178250 w 2355266"/>
                <a:gd name="connsiteY10" fmla="*/ 1129146 h 1129637"/>
                <a:gd name="connsiteX11" fmla="*/ 590113 w 2355266"/>
                <a:gd name="connsiteY11" fmla="*/ 1129146 h 1129637"/>
                <a:gd name="connsiteX12" fmla="*/ 381 w 2355266"/>
                <a:gd name="connsiteY12" fmla="*/ 1129238 h 1129637"/>
                <a:gd name="connsiteX13" fmla="*/ 1235 w 2355266"/>
                <a:gd name="connsiteY13" fmla="*/ 847909 h 1129637"/>
                <a:gd name="connsiteX14" fmla="*/ 1619 w 2355266"/>
                <a:gd name="connsiteY14" fmla="*/ 568500 h 1129637"/>
                <a:gd name="connsiteX15" fmla="*/ 568 w 2355266"/>
                <a:gd name="connsiteY15" fmla="*/ 284898 h 1129637"/>
                <a:gd name="connsiteX16" fmla="*/ 1372 w 2355266"/>
                <a:gd name="connsiteY16" fmla="*/ 1075 h 1129637"/>
                <a:gd name="connsiteX0" fmla="*/ 1372 w 2355266"/>
                <a:gd name="connsiteY0" fmla="*/ 1075 h 1129637"/>
                <a:gd name="connsiteX1" fmla="*/ 594846 w 2355266"/>
                <a:gd name="connsiteY1" fmla="*/ 843 h 1129637"/>
                <a:gd name="connsiteX2" fmla="*/ 1180296 w 2355266"/>
                <a:gd name="connsiteY2" fmla="*/ 727 h 1129637"/>
                <a:gd name="connsiteX3" fmla="*/ 1765387 w 2355266"/>
                <a:gd name="connsiteY3" fmla="*/ 244 h 1129637"/>
                <a:gd name="connsiteX4" fmla="*/ 2355265 w 2355266"/>
                <a:gd name="connsiteY4" fmla="*/ 0 h 1129637"/>
                <a:gd name="connsiteX5" fmla="*/ 2353117 w 2355266"/>
                <a:gd name="connsiteY5" fmla="*/ 284220 h 1129637"/>
                <a:gd name="connsiteX6" fmla="*/ 2353117 w 2355266"/>
                <a:gd name="connsiteY6" fmla="*/ 567670 h 1129637"/>
                <a:gd name="connsiteX7" fmla="*/ 2354523 w 2355266"/>
                <a:gd name="connsiteY7" fmla="*/ 846374 h 1129637"/>
                <a:gd name="connsiteX8" fmla="*/ 2355266 w 2355266"/>
                <a:gd name="connsiteY8" fmla="*/ 1129406 h 1129637"/>
                <a:gd name="connsiteX9" fmla="*/ 1763663 w 2355266"/>
                <a:gd name="connsiteY9" fmla="*/ 1129637 h 1129637"/>
                <a:gd name="connsiteX10" fmla="*/ 1178250 w 2355266"/>
                <a:gd name="connsiteY10" fmla="*/ 1129146 h 1129637"/>
                <a:gd name="connsiteX11" fmla="*/ 590113 w 2355266"/>
                <a:gd name="connsiteY11" fmla="*/ 1129146 h 1129637"/>
                <a:gd name="connsiteX12" fmla="*/ 381 w 2355266"/>
                <a:gd name="connsiteY12" fmla="*/ 1129238 h 1129637"/>
                <a:gd name="connsiteX13" fmla="*/ 1235 w 2355266"/>
                <a:gd name="connsiteY13" fmla="*/ 847909 h 1129637"/>
                <a:gd name="connsiteX14" fmla="*/ 1619 w 2355266"/>
                <a:gd name="connsiteY14" fmla="*/ 568500 h 1129637"/>
                <a:gd name="connsiteX15" fmla="*/ 568 w 2355266"/>
                <a:gd name="connsiteY15" fmla="*/ 284898 h 1129637"/>
                <a:gd name="connsiteX16" fmla="*/ 1372 w 2355266"/>
                <a:gd name="connsiteY16" fmla="*/ 1075 h 1129637"/>
                <a:gd name="connsiteX0" fmla="*/ 1372 w 2355266"/>
                <a:gd name="connsiteY0" fmla="*/ 1075 h 1129637"/>
                <a:gd name="connsiteX1" fmla="*/ 594846 w 2355266"/>
                <a:gd name="connsiteY1" fmla="*/ 843 h 1129637"/>
                <a:gd name="connsiteX2" fmla="*/ 1180296 w 2355266"/>
                <a:gd name="connsiteY2" fmla="*/ 727 h 1129637"/>
                <a:gd name="connsiteX3" fmla="*/ 1765387 w 2355266"/>
                <a:gd name="connsiteY3" fmla="*/ 244 h 1129637"/>
                <a:gd name="connsiteX4" fmla="*/ 2355265 w 2355266"/>
                <a:gd name="connsiteY4" fmla="*/ 0 h 1129637"/>
                <a:gd name="connsiteX5" fmla="*/ 2353117 w 2355266"/>
                <a:gd name="connsiteY5" fmla="*/ 284220 h 1129637"/>
                <a:gd name="connsiteX6" fmla="*/ 2353117 w 2355266"/>
                <a:gd name="connsiteY6" fmla="*/ 567670 h 1129637"/>
                <a:gd name="connsiteX7" fmla="*/ 2354523 w 2355266"/>
                <a:gd name="connsiteY7" fmla="*/ 846374 h 1129637"/>
                <a:gd name="connsiteX8" fmla="*/ 2355266 w 2355266"/>
                <a:gd name="connsiteY8" fmla="*/ 1129406 h 1129637"/>
                <a:gd name="connsiteX9" fmla="*/ 1763663 w 2355266"/>
                <a:gd name="connsiteY9" fmla="*/ 1129637 h 1129637"/>
                <a:gd name="connsiteX10" fmla="*/ 1178250 w 2355266"/>
                <a:gd name="connsiteY10" fmla="*/ 1129146 h 1129637"/>
                <a:gd name="connsiteX11" fmla="*/ 590113 w 2355266"/>
                <a:gd name="connsiteY11" fmla="*/ 1129146 h 1129637"/>
                <a:gd name="connsiteX12" fmla="*/ 381 w 2355266"/>
                <a:gd name="connsiteY12" fmla="*/ 1129238 h 1129637"/>
                <a:gd name="connsiteX13" fmla="*/ 1235 w 2355266"/>
                <a:gd name="connsiteY13" fmla="*/ 847909 h 1129637"/>
                <a:gd name="connsiteX14" fmla="*/ 1619 w 2355266"/>
                <a:gd name="connsiteY14" fmla="*/ 568500 h 1129637"/>
                <a:gd name="connsiteX15" fmla="*/ 568 w 2355266"/>
                <a:gd name="connsiteY15" fmla="*/ 284898 h 1129637"/>
                <a:gd name="connsiteX16" fmla="*/ 1372 w 2355266"/>
                <a:gd name="connsiteY16" fmla="*/ 1075 h 1129637"/>
                <a:gd name="connsiteX0" fmla="*/ 1372 w 2355266"/>
                <a:gd name="connsiteY0" fmla="*/ 1075 h 1129637"/>
                <a:gd name="connsiteX1" fmla="*/ 594846 w 2355266"/>
                <a:gd name="connsiteY1" fmla="*/ 843 h 1129637"/>
                <a:gd name="connsiteX2" fmla="*/ 1180296 w 2355266"/>
                <a:gd name="connsiteY2" fmla="*/ 727 h 1129637"/>
                <a:gd name="connsiteX3" fmla="*/ 1765387 w 2355266"/>
                <a:gd name="connsiteY3" fmla="*/ 244 h 1129637"/>
                <a:gd name="connsiteX4" fmla="*/ 2355265 w 2355266"/>
                <a:gd name="connsiteY4" fmla="*/ 0 h 1129637"/>
                <a:gd name="connsiteX5" fmla="*/ 2353117 w 2355266"/>
                <a:gd name="connsiteY5" fmla="*/ 284220 h 1129637"/>
                <a:gd name="connsiteX6" fmla="*/ 2353117 w 2355266"/>
                <a:gd name="connsiteY6" fmla="*/ 567670 h 1129637"/>
                <a:gd name="connsiteX7" fmla="*/ 2354523 w 2355266"/>
                <a:gd name="connsiteY7" fmla="*/ 846374 h 1129637"/>
                <a:gd name="connsiteX8" fmla="*/ 2355266 w 2355266"/>
                <a:gd name="connsiteY8" fmla="*/ 1129406 h 1129637"/>
                <a:gd name="connsiteX9" fmla="*/ 1763663 w 2355266"/>
                <a:gd name="connsiteY9" fmla="*/ 1129637 h 1129637"/>
                <a:gd name="connsiteX10" fmla="*/ 590113 w 2355266"/>
                <a:gd name="connsiteY10" fmla="*/ 1129146 h 1129637"/>
                <a:gd name="connsiteX11" fmla="*/ 381 w 2355266"/>
                <a:gd name="connsiteY11" fmla="*/ 1129238 h 1129637"/>
                <a:gd name="connsiteX12" fmla="*/ 1235 w 2355266"/>
                <a:gd name="connsiteY12" fmla="*/ 847909 h 1129637"/>
                <a:gd name="connsiteX13" fmla="*/ 1619 w 2355266"/>
                <a:gd name="connsiteY13" fmla="*/ 568500 h 1129637"/>
                <a:gd name="connsiteX14" fmla="*/ 568 w 2355266"/>
                <a:gd name="connsiteY14" fmla="*/ 284898 h 1129637"/>
                <a:gd name="connsiteX15" fmla="*/ 1372 w 2355266"/>
                <a:gd name="connsiteY15" fmla="*/ 1075 h 1129637"/>
                <a:gd name="connsiteX0" fmla="*/ 1372 w 2355266"/>
                <a:gd name="connsiteY0" fmla="*/ 1075 h 1129637"/>
                <a:gd name="connsiteX1" fmla="*/ 594846 w 2355266"/>
                <a:gd name="connsiteY1" fmla="*/ 843 h 1129637"/>
                <a:gd name="connsiteX2" fmla="*/ 1180296 w 2355266"/>
                <a:gd name="connsiteY2" fmla="*/ 727 h 1129637"/>
                <a:gd name="connsiteX3" fmla="*/ 1765387 w 2355266"/>
                <a:gd name="connsiteY3" fmla="*/ 244 h 1129637"/>
                <a:gd name="connsiteX4" fmla="*/ 2355265 w 2355266"/>
                <a:gd name="connsiteY4" fmla="*/ 0 h 1129637"/>
                <a:gd name="connsiteX5" fmla="*/ 2353117 w 2355266"/>
                <a:gd name="connsiteY5" fmla="*/ 284220 h 1129637"/>
                <a:gd name="connsiteX6" fmla="*/ 2353117 w 2355266"/>
                <a:gd name="connsiteY6" fmla="*/ 567670 h 1129637"/>
                <a:gd name="connsiteX7" fmla="*/ 2354523 w 2355266"/>
                <a:gd name="connsiteY7" fmla="*/ 846374 h 1129637"/>
                <a:gd name="connsiteX8" fmla="*/ 2355266 w 2355266"/>
                <a:gd name="connsiteY8" fmla="*/ 1129406 h 1129637"/>
                <a:gd name="connsiteX9" fmla="*/ 1763663 w 2355266"/>
                <a:gd name="connsiteY9" fmla="*/ 1129637 h 1129637"/>
                <a:gd name="connsiteX10" fmla="*/ 1175353 w 2355266"/>
                <a:gd name="connsiteY10" fmla="*/ 1128109 h 1129637"/>
                <a:gd name="connsiteX11" fmla="*/ 590113 w 2355266"/>
                <a:gd name="connsiteY11" fmla="*/ 1129146 h 1129637"/>
                <a:gd name="connsiteX12" fmla="*/ 381 w 2355266"/>
                <a:gd name="connsiteY12" fmla="*/ 1129238 h 1129637"/>
                <a:gd name="connsiteX13" fmla="*/ 1235 w 2355266"/>
                <a:gd name="connsiteY13" fmla="*/ 847909 h 1129637"/>
                <a:gd name="connsiteX14" fmla="*/ 1619 w 2355266"/>
                <a:gd name="connsiteY14" fmla="*/ 568500 h 1129637"/>
                <a:gd name="connsiteX15" fmla="*/ 568 w 2355266"/>
                <a:gd name="connsiteY15" fmla="*/ 284898 h 1129637"/>
                <a:gd name="connsiteX16" fmla="*/ 1372 w 2355266"/>
                <a:gd name="connsiteY16" fmla="*/ 1075 h 1129637"/>
                <a:gd name="connsiteX0" fmla="*/ 1372 w 2355266"/>
                <a:gd name="connsiteY0" fmla="*/ 1075 h 1129637"/>
                <a:gd name="connsiteX1" fmla="*/ 1180296 w 2355266"/>
                <a:gd name="connsiteY1" fmla="*/ 727 h 1129637"/>
                <a:gd name="connsiteX2" fmla="*/ 1765387 w 2355266"/>
                <a:gd name="connsiteY2" fmla="*/ 244 h 1129637"/>
                <a:gd name="connsiteX3" fmla="*/ 2355265 w 2355266"/>
                <a:gd name="connsiteY3" fmla="*/ 0 h 1129637"/>
                <a:gd name="connsiteX4" fmla="*/ 2353117 w 2355266"/>
                <a:gd name="connsiteY4" fmla="*/ 284220 h 1129637"/>
                <a:gd name="connsiteX5" fmla="*/ 2353117 w 2355266"/>
                <a:gd name="connsiteY5" fmla="*/ 567670 h 1129637"/>
                <a:gd name="connsiteX6" fmla="*/ 2354523 w 2355266"/>
                <a:gd name="connsiteY6" fmla="*/ 846374 h 1129637"/>
                <a:gd name="connsiteX7" fmla="*/ 2355266 w 2355266"/>
                <a:gd name="connsiteY7" fmla="*/ 1129406 h 1129637"/>
                <a:gd name="connsiteX8" fmla="*/ 1763663 w 2355266"/>
                <a:gd name="connsiteY8" fmla="*/ 1129637 h 1129637"/>
                <a:gd name="connsiteX9" fmla="*/ 1175353 w 2355266"/>
                <a:gd name="connsiteY9" fmla="*/ 1128109 h 1129637"/>
                <a:gd name="connsiteX10" fmla="*/ 590113 w 2355266"/>
                <a:gd name="connsiteY10" fmla="*/ 1129146 h 1129637"/>
                <a:gd name="connsiteX11" fmla="*/ 381 w 2355266"/>
                <a:gd name="connsiteY11" fmla="*/ 1129238 h 1129637"/>
                <a:gd name="connsiteX12" fmla="*/ 1235 w 2355266"/>
                <a:gd name="connsiteY12" fmla="*/ 847909 h 1129637"/>
                <a:gd name="connsiteX13" fmla="*/ 1619 w 2355266"/>
                <a:gd name="connsiteY13" fmla="*/ 568500 h 1129637"/>
                <a:gd name="connsiteX14" fmla="*/ 568 w 2355266"/>
                <a:gd name="connsiteY14" fmla="*/ 284898 h 1129637"/>
                <a:gd name="connsiteX15" fmla="*/ 1372 w 2355266"/>
                <a:gd name="connsiteY15" fmla="*/ 1075 h 1129637"/>
                <a:gd name="connsiteX0" fmla="*/ 1372 w 2355266"/>
                <a:gd name="connsiteY0" fmla="*/ 1075 h 1129637"/>
                <a:gd name="connsiteX1" fmla="*/ 1765387 w 2355266"/>
                <a:gd name="connsiteY1" fmla="*/ 244 h 1129637"/>
                <a:gd name="connsiteX2" fmla="*/ 2355265 w 2355266"/>
                <a:gd name="connsiteY2" fmla="*/ 0 h 1129637"/>
                <a:gd name="connsiteX3" fmla="*/ 2353117 w 2355266"/>
                <a:gd name="connsiteY3" fmla="*/ 284220 h 1129637"/>
                <a:gd name="connsiteX4" fmla="*/ 2353117 w 2355266"/>
                <a:gd name="connsiteY4" fmla="*/ 567670 h 1129637"/>
                <a:gd name="connsiteX5" fmla="*/ 2354523 w 2355266"/>
                <a:gd name="connsiteY5" fmla="*/ 846374 h 1129637"/>
                <a:gd name="connsiteX6" fmla="*/ 2355266 w 2355266"/>
                <a:gd name="connsiteY6" fmla="*/ 1129406 h 1129637"/>
                <a:gd name="connsiteX7" fmla="*/ 1763663 w 2355266"/>
                <a:gd name="connsiteY7" fmla="*/ 1129637 h 1129637"/>
                <a:gd name="connsiteX8" fmla="*/ 1175353 w 2355266"/>
                <a:gd name="connsiteY8" fmla="*/ 1128109 h 1129637"/>
                <a:gd name="connsiteX9" fmla="*/ 590113 w 2355266"/>
                <a:gd name="connsiteY9" fmla="*/ 1129146 h 1129637"/>
                <a:gd name="connsiteX10" fmla="*/ 381 w 2355266"/>
                <a:gd name="connsiteY10" fmla="*/ 1129238 h 1129637"/>
                <a:gd name="connsiteX11" fmla="*/ 1235 w 2355266"/>
                <a:gd name="connsiteY11" fmla="*/ 847909 h 1129637"/>
                <a:gd name="connsiteX12" fmla="*/ 1619 w 2355266"/>
                <a:gd name="connsiteY12" fmla="*/ 568500 h 1129637"/>
                <a:gd name="connsiteX13" fmla="*/ 568 w 2355266"/>
                <a:gd name="connsiteY13" fmla="*/ 284898 h 1129637"/>
                <a:gd name="connsiteX14" fmla="*/ 1372 w 2355266"/>
                <a:gd name="connsiteY14" fmla="*/ 1075 h 1129637"/>
                <a:gd name="connsiteX0" fmla="*/ 1372 w 2355266"/>
                <a:gd name="connsiteY0" fmla="*/ 1662 h 1130224"/>
                <a:gd name="connsiteX1" fmla="*/ 1169394 w 2355266"/>
                <a:gd name="connsiteY1" fmla="*/ 0 h 1130224"/>
                <a:gd name="connsiteX2" fmla="*/ 1765387 w 2355266"/>
                <a:gd name="connsiteY2" fmla="*/ 831 h 1130224"/>
                <a:gd name="connsiteX3" fmla="*/ 2355265 w 2355266"/>
                <a:gd name="connsiteY3" fmla="*/ 587 h 1130224"/>
                <a:gd name="connsiteX4" fmla="*/ 2353117 w 2355266"/>
                <a:gd name="connsiteY4" fmla="*/ 284807 h 1130224"/>
                <a:gd name="connsiteX5" fmla="*/ 2353117 w 2355266"/>
                <a:gd name="connsiteY5" fmla="*/ 568257 h 1130224"/>
                <a:gd name="connsiteX6" fmla="*/ 2354523 w 2355266"/>
                <a:gd name="connsiteY6" fmla="*/ 846961 h 1130224"/>
                <a:gd name="connsiteX7" fmla="*/ 2355266 w 2355266"/>
                <a:gd name="connsiteY7" fmla="*/ 1129993 h 1130224"/>
                <a:gd name="connsiteX8" fmla="*/ 1763663 w 2355266"/>
                <a:gd name="connsiteY8" fmla="*/ 1130224 h 1130224"/>
                <a:gd name="connsiteX9" fmla="*/ 1175353 w 2355266"/>
                <a:gd name="connsiteY9" fmla="*/ 1128696 h 1130224"/>
                <a:gd name="connsiteX10" fmla="*/ 590113 w 2355266"/>
                <a:gd name="connsiteY10" fmla="*/ 1129733 h 1130224"/>
                <a:gd name="connsiteX11" fmla="*/ 381 w 2355266"/>
                <a:gd name="connsiteY11" fmla="*/ 1129825 h 1130224"/>
                <a:gd name="connsiteX12" fmla="*/ 1235 w 2355266"/>
                <a:gd name="connsiteY12" fmla="*/ 848496 h 1130224"/>
                <a:gd name="connsiteX13" fmla="*/ 1619 w 2355266"/>
                <a:gd name="connsiteY13" fmla="*/ 569087 h 1130224"/>
                <a:gd name="connsiteX14" fmla="*/ 568 w 2355266"/>
                <a:gd name="connsiteY14" fmla="*/ 285485 h 1130224"/>
                <a:gd name="connsiteX15" fmla="*/ 1372 w 2355266"/>
                <a:gd name="connsiteY15" fmla="*/ 1662 h 1130224"/>
                <a:gd name="connsiteX0" fmla="*/ 1372 w 2355266"/>
                <a:gd name="connsiteY0" fmla="*/ 1662 h 1130224"/>
                <a:gd name="connsiteX1" fmla="*/ 585395 w 2355266"/>
                <a:gd name="connsiteY1" fmla="*/ 0 h 1130224"/>
                <a:gd name="connsiteX2" fmla="*/ 1169394 w 2355266"/>
                <a:gd name="connsiteY2" fmla="*/ 0 h 1130224"/>
                <a:gd name="connsiteX3" fmla="*/ 1765387 w 2355266"/>
                <a:gd name="connsiteY3" fmla="*/ 831 h 1130224"/>
                <a:gd name="connsiteX4" fmla="*/ 2355265 w 2355266"/>
                <a:gd name="connsiteY4" fmla="*/ 587 h 1130224"/>
                <a:gd name="connsiteX5" fmla="*/ 2353117 w 2355266"/>
                <a:gd name="connsiteY5" fmla="*/ 284807 h 1130224"/>
                <a:gd name="connsiteX6" fmla="*/ 2353117 w 2355266"/>
                <a:gd name="connsiteY6" fmla="*/ 568257 h 1130224"/>
                <a:gd name="connsiteX7" fmla="*/ 2354523 w 2355266"/>
                <a:gd name="connsiteY7" fmla="*/ 846961 h 1130224"/>
                <a:gd name="connsiteX8" fmla="*/ 2355266 w 2355266"/>
                <a:gd name="connsiteY8" fmla="*/ 1129993 h 1130224"/>
                <a:gd name="connsiteX9" fmla="*/ 1763663 w 2355266"/>
                <a:gd name="connsiteY9" fmla="*/ 1130224 h 1130224"/>
                <a:gd name="connsiteX10" fmla="*/ 1175353 w 2355266"/>
                <a:gd name="connsiteY10" fmla="*/ 1128696 h 1130224"/>
                <a:gd name="connsiteX11" fmla="*/ 590113 w 2355266"/>
                <a:gd name="connsiteY11" fmla="*/ 1129733 h 1130224"/>
                <a:gd name="connsiteX12" fmla="*/ 381 w 2355266"/>
                <a:gd name="connsiteY12" fmla="*/ 1129825 h 1130224"/>
                <a:gd name="connsiteX13" fmla="*/ 1235 w 2355266"/>
                <a:gd name="connsiteY13" fmla="*/ 848496 h 1130224"/>
                <a:gd name="connsiteX14" fmla="*/ 1619 w 2355266"/>
                <a:gd name="connsiteY14" fmla="*/ 569087 h 1130224"/>
                <a:gd name="connsiteX15" fmla="*/ 568 w 2355266"/>
                <a:gd name="connsiteY15" fmla="*/ 285485 h 1130224"/>
                <a:gd name="connsiteX16" fmla="*/ 1372 w 2355266"/>
                <a:gd name="connsiteY16" fmla="*/ 1662 h 1130224"/>
                <a:gd name="connsiteX0" fmla="*/ 1372 w 2355266"/>
                <a:gd name="connsiteY0" fmla="*/ 1662 h 1130224"/>
                <a:gd name="connsiteX1" fmla="*/ 593837 w 2355266"/>
                <a:gd name="connsiteY1" fmla="*/ 1356 h 1130224"/>
                <a:gd name="connsiteX2" fmla="*/ 1169394 w 2355266"/>
                <a:gd name="connsiteY2" fmla="*/ 0 h 1130224"/>
                <a:gd name="connsiteX3" fmla="*/ 1765387 w 2355266"/>
                <a:gd name="connsiteY3" fmla="*/ 831 h 1130224"/>
                <a:gd name="connsiteX4" fmla="*/ 2355265 w 2355266"/>
                <a:gd name="connsiteY4" fmla="*/ 587 h 1130224"/>
                <a:gd name="connsiteX5" fmla="*/ 2353117 w 2355266"/>
                <a:gd name="connsiteY5" fmla="*/ 284807 h 1130224"/>
                <a:gd name="connsiteX6" fmla="*/ 2353117 w 2355266"/>
                <a:gd name="connsiteY6" fmla="*/ 568257 h 1130224"/>
                <a:gd name="connsiteX7" fmla="*/ 2354523 w 2355266"/>
                <a:gd name="connsiteY7" fmla="*/ 846961 h 1130224"/>
                <a:gd name="connsiteX8" fmla="*/ 2355266 w 2355266"/>
                <a:gd name="connsiteY8" fmla="*/ 1129993 h 1130224"/>
                <a:gd name="connsiteX9" fmla="*/ 1763663 w 2355266"/>
                <a:gd name="connsiteY9" fmla="*/ 1130224 h 1130224"/>
                <a:gd name="connsiteX10" fmla="*/ 1175353 w 2355266"/>
                <a:gd name="connsiteY10" fmla="*/ 1128696 h 1130224"/>
                <a:gd name="connsiteX11" fmla="*/ 590113 w 2355266"/>
                <a:gd name="connsiteY11" fmla="*/ 1129733 h 1130224"/>
                <a:gd name="connsiteX12" fmla="*/ 381 w 2355266"/>
                <a:gd name="connsiteY12" fmla="*/ 1129825 h 1130224"/>
                <a:gd name="connsiteX13" fmla="*/ 1235 w 2355266"/>
                <a:gd name="connsiteY13" fmla="*/ 848496 h 1130224"/>
                <a:gd name="connsiteX14" fmla="*/ 1619 w 2355266"/>
                <a:gd name="connsiteY14" fmla="*/ 569087 h 1130224"/>
                <a:gd name="connsiteX15" fmla="*/ 568 w 2355266"/>
                <a:gd name="connsiteY15" fmla="*/ 285485 h 1130224"/>
                <a:gd name="connsiteX16" fmla="*/ 1372 w 2355266"/>
                <a:gd name="connsiteY16" fmla="*/ 1662 h 1130224"/>
                <a:gd name="connsiteX0" fmla="*/ 1372 w 2355266"/>
                <a:gd name="connsiteY0" fmla="*/ 1075 h 1129637"/>
                <a:gd name="connsiteX1" fmla="*/ 593837 w 2355266"/>
                <a:gd name="connsiteY1" fmla="*/ 769 h 1129637"/>
                <a:gd name="connsiteX2" fmla="*/ 1179243 w 2355266"/>
                <a:gd name="connsiteY2" fmla="*/ 769 h 1129637"/>
                <a:gd name="connsiteX3" fmla="*/ 1765387 w 2355266"/>
                <a:gd name="connsiteY3" fmla="*/ 244 h 1129637"/>
                <a:gd name="connsiteX4" fmla="*/ 2355265 w 2355266"/>
                <a:gd name="connsiteY4" fmla="*/ 0 h 1129637"/>
                <a:gd name="connsiteX5" fmla="*/ 2353117 w 2355266"/>
                <a:gd name="connsiteY5" fmla="*/ 284220 h 1129637"/>
                <a:gd name="connsiteX6" fmla="*/ 2353117 w 2355266"/>
                <a:gd name="connsiteY6" fmla="*/ 567670 h 1129637"/>
                <a:gd name="connsiteX7" fmla="*/ 2354523 w 2355266"/>
                <a:gd name="connsiteY7" fmla="*/ 846374 h 1129637"/>
                <a:gd name="connsiteX8" fmla="*/ 2355266 w 2355266"/>
                <a:gd name="connsiteY8" fmla="*/ 1129406 h 1129637"/>
                <a:gd name="connsiteX9" fmla="*/ 1763663 w 2355266"/>
                <a:gd name="connsiteY9" fmla="*/ 1129637 h 1129637"/>
                <a:gd name="connsiteX10" fmla="*/ 1175353 w 2355266"/>
                <a:gd name="connsiteY10" fmla="*/ 1128109 h 1129637"/>
                <a:gd name="connsiteX11" fmla="*/ 590113 w 2355266"/>
                <a:gd name="connsiteY11" fmla="*/ 1129146 h 1129637"/>
                <a:gd name="connsiteX12" fmla="*/ 381 w 2355266"/>
                <a:gd name="connsiteY12" fmla="*/ 1129238 h 1129637"/>
                <a:gd name="connsiteX13" fmla="*/ 1235 w 2355266"/>
                <a:gd name="connsiteY13" fmla="*/ 847909 h 1129637"/>
                <a:gd name="connsiteX14" fmla="*/ 1619 w 2355266"/>
                <a:gd name="connsiteY14" fmla="*/ 568500 h 1129637"/>
                <a:gd name="connsiteX15" fmla="*/ 568 w 2355266"/>
                <a:gd name="connsiteY15" fmla="*/ 284898 h 1129637"/>
                <a:gd name="connsiteX16" fmla="*/ 1372 w 2355266"/>
                <a:gd name="connsiteY16" fmla="*/ 1075 h 1129637"/>
                <a:gd name="connsiteX0" fmla="*/ 1372 w 2355266"/>
                <a:gd name="connsiteY0" fmla="*/ 1075 h 1129637"/>
                <a:gd name="connsiteX1" fmla="*/ 593837 w 2355266"/>
                <a:gd name="connsiteY1" fmla="*/ 769 h 1129637"/>
                <a:gd name="connsiteX2" fmla="*/ 1179243 w 2355266"/>
                <a:gd name="connsiteY2" fmla="*/ 769 h 1129637"/>
                <a:gd name="connsiteX3" fmla="*/ 1765387 w 2355266"/>
                <a:gd name="connsiteY3" fmla="*/ 922 h 1129637"/>
                <a:gd name="connsiteX4" fmla="*/ 2355265 w 2355266"/>
                <a:gd name="connsiteY4" fmla="*/ 0 h 1129637"/>
                <a:gd name="connsiteX5" fmla="*/ 2353117 w 2355266"/>
                <a:gd name="connsiteY5" fmla="*/ 284220 h 1129637"/>
                <a:gd name="connsiteX6" fmla="*/ 2353117 w 2355266"/>
                <a:gd name="connsiteY6" fmla="*/ 567670 h 1129637"/>
                <a:gd name="connsiteX7" fmla="*/ 2354523 w 2355266"/>
                <a:gd name="connsiteY7" fmla="*/ 846374 h 1129637"/>
                <a:gd name="connsiteX8" fmla="*/ 2355266 w 2355266"/>
                <a:gd name="connsiteY8" fmla="*/ 1129406 h 1129637"/>
                <a:gd name="connsiteX9" fmla="*/ 1763663 w 2355266"/>
                <a:gd name="connsiteY9" fmla="*/ 1129637 h 1129637"/>
                <a:gd name="connsiteX10" fmla="*/ 1175353 w 2355266"/>
                <a:gd name="connsiteY10" fmla="*/ 1128109 h 1129637"/>
                <a:gd name="connsiteX11" fmla="*/ 590113 w 2355266"/>
                <a:gd name="connsiteY11" fmla="*/ 1129146 h 1129637"/>
                <a:gd name="connsiteX12" fmla="*/ 381 w 2355266"/>
                <a:gd name="connsiteY12" fmla="*/ 1129238 h 1129637"/>
                <a:gd name="connsiteX13" fmla="*/ 1235 w 2355266"/>
                <a:gd name="connsiteY13" fmla="*/ 847909 h 1129637"/>
                <a:gd name="connsiteX14" fmla="*/ 1619 w 2355266"/>
                <a:gd name="connsiteY14" fmla="*/ 568500 h 1129637"/>
                <a:gd name="connsiteX15" fmla="*/ 568 w 2355266"/>
                <a:gd name="connsiteY15" fmla="*/ 284898 h 1129637"/>
                <a:gd name="connsiteX16" fmla="*/ 1372 w 2355266"/>
                <a:gd name="connsiteY16" fmla="*/ 1075 h 11296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355266" h="1129637">
                  <a:moveTo>
                    <a:pt x="1372" y="1075"/>
                  </a:moveTo>
                  <a:lnTo>
                    <a:pt x="593837" y="769"/>
                  </a:lnTo>
                  <a:lnTo>
                    <a:pt x="1179243" y="769"/>
                  </a:lnTo>
                  <a:lnTo>
                    <a:pt x="1765387" y="922"/>
                  </a:lnTo>
                  <a:lnTo>
                    <a:pt x="2355265" y="0"/>
                  </a:lnTo>
                  <a:cubicBezTo>
                    <a:pt x="2354728" y="101578"/>
                    <a:pt x="2356055" y="160111"/>
                    <a:pt x="2353117" y="284220"/>
                  </a:cubicBezTo>
                  <a:cubicBezTo>
                    <a:pt x="2352525" y="378606"/>
                    <a:pt x="2352883" y="473978"/>
                    <a:pt x="2353117" y="567670"/>
                  </a:cubicBezTo>
                  <a:cubicBezTo>
                    <a:pt x="2353351" y="661362"/>
                    <a:pt x="2353930" y="752525"/>
                    <a:pt x="2354523" y="846374"/>
                  </a:cubicBezTo>
                  <a:cubicBezTo>
                    <a:pt x="2355116" y="940223"/>
                    <a:pt x="2353844" y="991329"/>
                    <a:pt x="2355266" y="1129406"/>
                  </a:cubicBezTo>
                  <a:lnTo>
                    <a:pt x="1763663" y="1129637"/>
                  </a:lnTo>
                  <a:lnTo>
                    <a:pt x="1175353" y="1128109"/>
                  </a:lnTo>
                  <a:lnTo>
                    <a:pt x="590113" y="1129146"/>
                  </a:lnTo>
                  <a:lnTo>
                    <a:pt x="381" y="1129238"/>
                  </a:lnTo>
                  <a:cubicBezTo>
                    <a:pt x="205" y="1082209"/>
                    <a:pt x="1029" y="941365"/>
                    <a:pt x="1235" y="847909"/>
                  </a:cubicBezTo>
                  <a:cubicBezTo>
                    <a:pt x="1441" y="754453"/>
                    <a:pt x="1730" y="662335"/>
                    <a:pt x="1619" y="568500"/>
                  </a:cubicBezTo>
                  <a:cubicBezTo>
                    <a:pt x="1508" y="474665"/>
                    <a:pt x="609" y="379469"/>
                    <a:pt x="568" y="284898"/>
                  </a:cubicBezTo>
                  <a:cubicBezTo>
                    <a:pt x="527" y="190327"/>
                    <a:pt x="-1110" y="88308"/>
                    <a:pt x="1372" y="1075"/>
                  </a:cubicBezTo>
                  <a:close/>
                </a:path>
              </a:pathLst>
            </a:custGeom>
            <a:gradFill flip="none" rotWithShape="1">
              <a:gsLst>
                <a:gs pos="97000">
                  <a:srgbClr val="21578A">
                    <a:alpha val="64930"/>
                  </a:srgbClr>
                </a:gs>
                <a:gs pos="0">
                  <a:srgbClr val="0C4884"/>
                </a:gs>
              </a:gsLst>
              <a:lin ang="2700000" scaled="1"/>
              <a:tileRect/>
            </a:gradFill>
            <a:ln w="12700" cap="flat" cmpd="sng" algn="ctr">
              <a:solidFill>
                <a:srgbClr val="C9DFFC">
                  <a:alpha val="40000"/>
                </a:srgbClr>
              </a:solidFill>
              <a:prstDash val="solid"/>
              <a:round/>
              <a:headEnd type="none" w="med" len="med"/>
              <a:tailEnd type="triangle" w="med" len="sm"/>
            </a:ln>
            <a:effectLst/>
          </p:spPr>
          <p:txBody>
            <a:bodyPr vert="horz" wrap="square" lIns="91440" tIns="9144" rIns="91440" bIns="9144" numCol="1" rtlCol="0" anchor="ctr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 kern="0" dirty="0">
                  <a:ln w="76200" cmpd="sng">
                    <a:noFill/>
                  </a:ln>
                  <a:solidFill>
                    <a:schemeClr val="bg1"/>
                  </a:solidFill>
                  <a:ea typeface="ＭＳ Ｐゴシック" pitchFamily="16" charset="-128"/>
                </a:rPr>
                <a:t>Information Sources</a:t>
              </a: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0AF6C447-F679-F9CA-C3A0-CE2025B05C46}"/>
                </a:ext>
              </a:extLst>
            </p:cNvPr>
            <p:cNvGrpSpPr/>
            <p:nvPr/>
          </p:nvGrpSpPr>
          <p:grpSpPr>
            <a:xfrm>
              <a:off x="2703923" y="1861281"/>
              <a:ext cx="3191047" cy="1560492"/>
              <a:chOff x="1139691" y="2418667"/>
              <a:chExt cx="3191047" cy="1560492"/>
            </a:xfrm>
          </p:grpSpPr>
          <p:sp>
            <p:nvSpPr>
              <p:cNvPr id="5" name="Rectangle 62">
                <a:extLst>
                  <a:ext uri="{FF2B5EF4-FFF2-40B4-BE49-F238E27FC236}">
                    <a16:creationId xmlns:a16="http://schemas.microsoft.com/office/drawing/2014/main" id="{6DD893B2-0918-BD09-D356-08ED59BE3D51}"/>
                  </a:ext>
                </a:extLst>
              </p:cNvPr>
              <p:cNvSpPr/>
              <p:nvPr/>
            </p:nvSpPr>
            <p:spPr bwMode="auto">
              <a:xfrm>
                <a:off x="1587538" y="2576339"/>
                <a:ext cx="2743200" cy="365760"/>
              </a:xfrm>
              <a:custGeom>
                <a:avLst/>
                <a:gdLst>
                  <a:gd name="connsiteX0" fmla="*/ 0 w 2350157"/>
                  <a:gd name="connsiteY0" fmla="*/ 0 h 1128728"/>
                  <a:gd name="connsiteX1" fmla="*/ 2350157 w 2350157"/>
                  <a:gd name="connsiteY1" fmla="*/ 0 h 1128728"/>
                  <a:gd name="connsiteX2" fmla="*/ 2350157 w 2350157"/>
                  <a:gd name="connsiteY2" fmla="*/ 1128728 h 1128728"/>
                  <a:gd name="connsiteX3" fmla="*/ 0 w 2350157"/>
                  <a:gd name="connsiteY3" fmla="*/ 1128728 h 1128728"/>
                  <a:gd name="connsiteX4" fmla="*/ 0 w 2350157"/>
                  <a:gd name="connsiteY4" fmla="*/ 0 h 1128728"/>
                  <a:gd name="connsiteX0" fmla="*/ 0 w 2350157"/>
                  <a:gd name="connsiteY0" fmla="*/ 4441 h 1133169"/>
                  <a:gd name="connsiteX1" fmla="*/ 1861582 w 2350157"/>
                  <a:gd name="connsiteY1" fmla="*/ 0 h 1133169"/>
                  <a:gd name="connsiteX2" fmla="*/ 2350157 w 2350157"/>
                  <a:gd name="connsiteY2" fmla="*/ 4441 h 1133169"/>
                  <a:gd name="connsiteX3" fmla="*/ 2350157 w 2350157"/>
                  <a:gd name="connsiteY3" fmla="*/ 1133169 h 1133169"/>
                  <a:gd name="connsiteX4" fmla="*/ 0 w 2350157"/>
                  <a:gd name="connsiteY4" fmla="*/ 1133169 h 1133169"/>
                  <a:gd name="connsiteX5" fmla="*/ 0 w 2350157"/>
                  <a:gd name="connsiteY5" fmla="*/ 4441 h 1133169"/>
                  <a:gd name="connsiteX0" fmla="*/ 0 w 2350157"/>
                  <a:gd name="connsiteY0" fmla="*/ 4441 h 1157288"/>
                  <a:gd name="connsiteX1" fmla="*/ 1861582 w 2350157"/>
                  <a:gd name="connsiteY1" fmla="*/ 0 h 1157288"/>
                  <a:gd name="connsiteX2" fmla="*/ 2350157 w 2350157"/>
                  <a:gd name="connsiteY2" fmla="*/ 4441 h 1157288"/>
                  <a:gd name="connsiteX3" fmla="*/ 2350157 w 2350157"/>
                  <a:gd name="connsiteY3" fmla="*/ 1133169 h 1157288"/>
                  <a:gd name="connsiteX4" fmla="*/ 1847295 w 2350157"/>
                  <a:gd name="connsiteY4" fmla="*/ 1157288 h 1157288"/>
                  <a:gd name="connsiteX5" fmla="*/ 0 w 2350157"/>
                  <a:gd name="connsiteY5" fmla="*/ 1133169 h 1157288"/>
                  <a:gd name="connsiteX6" fmla="*/ 0 w 2350157"/>
                  <a:gd name="connsiteY6" fmla="*/ 4441 h 1157288"/>
                  <a:gd name="connsiteX0" fmla="*/ 0 w 2350157"/>
                  <a:gd name="connsiteY0" fmla="*/ 4441 h 1133169"/>
                  <a:gd name="connsiteX1" fmla="*/ 1861582 w 2350157"/>
                  <a:gd name="connsiteY1" fmla="*/ 0 h 1133169"/>
                  <a:gd name="connsiteX2" fmla="*/ 2350157 w 2350157"/>
                  <a:gd name="connsiteY2" fmla="*/ 4441 h 1133169"/>
                  <a:gd name="connsiteX3" fmla="*/ 2350157 w 2350157"/>
                  <a:gd name="connsiteY3" fmla="*/ 1133169 h 1133169"/>
                  <a:gd name="connsiteX4" fmla="*/ 1818720 w 2350157"/>
                  <a:gd name="connsiteY4" fmla="*/ 1128713 h 1133169"/>
                  <a:gd name="connsiteX5" fmla="*/ 0 w 2350157"/>
                  <a:gd name="connsiteY5" fmla="*/ 1133169 h 1133169"/>
                  <a:gd name="connsiteX6" fmla="*/ 0 w 2350157"/>
                  <a:gd name="connsiteY6" fmla="*/ 4441 h 1133169"/>
                  <a:gd name="connsiteX0" fmla="*/ 0 w 2350157"/>
                  <a:gd name="connsiteY0" fmla="*/ 4441 h 1133169"/>
                  <a:gd name="connsiteX1" fmla="*/ 1799218 w 2350157"/>
                  <a:gd name="connsiteY1" fmla="*/ 0 h 1133169"/>
                  <a:gd name="connsiteX2" fmla="*/ 2350157 w 2350157"/>
                  <a:gd name="connsiteY2" fmla="*/ 4441 h 1133169"/>
                  <a:gd name="connsiteX3" fmla="*/ 2350157 w 2350157"/>
                  <a:gd name="connsiteY3" fmla="*/ 1133169 h 1133169"/>
                  <a:gd name="connsiteX4" fmla="*/ 1818720 w 2350157"/>
                  <a:gd name="connsiteY4" fmla="*/ 1128713 h 1133169"/>
                  <a:gd name="connsiteX5" fmla="*/ 0 w 2350157"/>
                  <a:gd name="connsiteY5" fmla="*/ 1133169 h 1133169"/>
                  <a:gd name="connsiteX6" fmla="*/ 0 w 2350157"/>
                  <a:gd name="connsiteY6" fmla="*/ 4441 h 1133169"/>
                  <a:gd name="connsiteX0" fmla="*/ 0 w 2350157"/>
                  <a:gd name="connsiteY0" fmla="*/ 0 h 1128728"/>
                  <a:gd name="connsiteX1" fmla="*/ 1768036 w 2350157"/>
                  <a:gd name="connsiteY1" fmla="*/ 7183 h 1128728"/>
                  <a:gd name="connsiteX2" fmla="*/ 2350157 w 2350157"/>
                  <a:gd name="connsiteY2" fmla="*/ 0 h 1128728"/>
                  <a:gd name="connsiteX3" fmla="*/ 2350157 w 2350157"/>
                  <a:gd name="connsiteY3" fmla="*/ 1128728 h 1128728"/>
                  <a:gd name="connsiteX4" fmla="*/ 1818720 w 2350157"/>
                  <a:gd name="connsiteY4" fmla="*/ 1124272 h 1128728"/>
                  <a:gd name="connsiteX5" fmla="*/ 0 w 2350157"/>
                  <a:gd name="connsiteY5" fmla="*/ 1128728 h 1128728"/>
                  <a:gd name="connsiteX6" fmla="*/ 0 w 2350157"/>
                  <a:gd name="connsiteY6" fmla="*/ 0 h 1128728"/>
                  <a:gd name="connsiteX0" fmla="*/ 0 w 2350157"/>
                  <a:gd name="connsiteY0" fmla="*/ 4441 h 1133169"/>
                  <a:gd name="connsiteX1" fmla="*/ 1730619 w 2350157"/>
                  <a:gd name="connsiteY1" fmla="*/ 0 h 1133169"/>
                  <a:gd name="connsiteX2" fmla="*/ 2350157 w 2350157"/>
                  <a:gd name="connsiteY2" fmla="*/ 4441 h 1133169"/>
                  <a:gd name="connsiteX3" fmla="*/ 2350157 w 2350157"/>
                  <a:gd name="connsiteY3" fmla="*/ 1133169 h 1133169"/>
                  <a:gd name="connsiteX4" fmla="*/ 1818720 w 2350157"/>
                  <a:gd name="connsiteY4" fmla="*/ 1128713 h 1133169"/>
                  <a:gd name="connsiteX5" fmla="*/ 0 w 2350157"/>
                  <a:gd name="connsiteY5" fmla="*/ 1133169 h 1133169"/>
                  <a:gd name="connsiteX6" fmla="*/ 0 w 2350157"/>
                  <a:gd name="connsiteY6" fmla="*/ 4441 h 1133169"/>
                  <a:gd name="connsiteX0" fmla="*/ 0 w 2350157"/>
                  <a:gd name="connsiteY0" fmla="*/ 4441 h 1133169"/>
                  <a:gd name="connsiteX1" fmla="*/ 1730619 w 2350157"/>
                  <a:gd name="connsiteY1" fmla="*/ 0 h 1133169"/>
                  <a:gd name="connsiteX2" fmla="*/ 2350157 w 2350157"/>
                  <a:gd name="connsiteY2" fmla="*/ 4441 h 1133169"/>
                  <a:gd name="connsiteX3" fmla="*/ 2350157 w 2350157"/>
                  <a:gd name="connsiteY3" fmla="*/ 1133169 h 1133169"/>
                  <a:gd name="connsiteX4" fmla="*/ 1818720 w 2350157"/>
                  <a:gd name="connsiteY4" fmla="*/ 1128713 h 1133169"/>
                  <a:gd name="connsiteX5" fmla="*/ 0 w 2350157"/>
                  <a:gd name="connsiteY5" fmla="*/ 1133169 h 1133169"/>
                  <a:gd name="connsiteX6" fmla="*/ 0 w 2350157"/>
                  <a:gd name="connsiteY6" fmla="*/ 4441 h 1133169"/>
                  <a:gd name="connsiteX0" fmla="*/ 0 w 2350157"/>
                  <a:gd name="connsiteY0" fmla="*/ 4441 h 1133169"/>
                  <a:gd name="connsiteX1" fmla="*/ 1730619 w 2350157"/>
                  <a:gd name="connsiteY1" fmla="*/ 0 h 1133169"/>
                  <a:gd name="connsiteX2" fmla="*/ 2350157 w 2350157"/>
                  <a:gd name="connsiteY2" fmla="*/ 4441 h 1133169"/>
                  <a:gd name="connsiteX3" fmla="*/ 2350157 w 2350157"/>
                  <a:gd name="connsiteY3" fmla="*/ 1133169 h 1133169"/>
                  <a:gd name="connsiteX4" fmla="*/ 1818720 w 2350157"/>
                  <a:gd name="connsiteY4" fmla="*/ 1128713 h 1133169"/>
                  <a:gd name="connsiteX5" fmla="*/ 0 w 2350157"/>
                  <a:gd name="connsiteY5" fmla="*/ 1133169 h 1133169"/>
                  <a:gd name="connsiteX6" fmla="*/ 0 w 2350157"/>
                  <a:gd name="connsiteY6" fmla="*/ 4441 h 1133169"/>
                  <a:gd name="connsiteX0" fmla="*/ 0 w 2350157"/>
                  <a:gd name="connsiteY0" fmla="*/ 228 h 1128956"/>
                  <a:gd name="connsiteX1" fmla="*/ 1730619 w 2350157"/>
                  <a:gd name="connsiteY1" fmla="*/ 3536 h 1128956"/>
                  <a:gd name="connsiteX2" fmla="*/ 2350157 w 2350157"/>
                  <a:gd name="connsiteY2" fmla="*/ 228 h 1128956"/>
                  <a:gd name="connsiteX3" fmla="*/ 2350157 w 2350157"/>
                  <a:gd name="connsiteY3" fmla="*/ 1128956 h 1128956"/>
                  <a:gd name="connsiteX4" fmla="*/ 1818720 w 2350157"/>
                  <a:gd name="connsiteY4" fmla="*/ 1124500 h 1128956"/>
                  <a:gd name="connsiteX5" fmla="*/ 0 w 2350157"/>
                  <a:gd name="connsiteY5" fmla="*/ 1128956 h 1128956"/>
                  <a:gd name="connsiteX6" fmla="*/ 0 w 2350157"/>
                  <a:gd name="connsiteY6" fmla="*/ 228 h 1128956"/>
                  <a:gd name="connsiteX0" fmla="*/ 0 w 2350157"/>
                  <a:gd name="connsiteY0" fmla="*/ 228 h 1128956"/>
                  <a:gd name="connsiteX1" fmla="*/ 1730619 w 2350157"/>
                  <a:gd name="connsiteY1" fmla="*/ 3536 h 1128956"/>
                  <a:gd name="connsiteX2" fmla="*/ 2350157 w 2350157"/>
                  <a:gd name="connsiteY2" fmla="*/ 228 h 1128956"/>
                  <a:gd name="connsiteX3" fmla="*/ 2350157 w 2350157"/>
                  <a:gd name="connsiteY3" fmla="*/ 1128956 h 1128956"/>
                  <a:gd name="connsiteX4" fmla="*/ 1818720 w 2350157"/>
                  <a:gd name="connsiteY4" fmla="*/ 1124500 h 1128956"/>
                  <a:gd name="connsiteX5" fmla="*/ 0 w 2350157"/>
                  <a:gd name="connsiteY5" fmla="*/ 1128956 h 1128956"/>
                  <a:gd name="connsiteX6" fmla="*/ 0 w 2350157"/>
                  <a:gd name="connsiteY6" fmla="*/ 228 h 1128956"/>
                  <a:gd name="connsiteX0" fmla="*/ 0 w 2350157"/>
                  <a:gd name="connsiteY0" fmla="*/ 567 h 1129295"/>
                  <a:gd name="connsiteX1" fmla="*/ 1743091 w 2350157"/>
                  <a:gd name="connsiteY1" fmla="*/ 0 h 1129295"/>
                  <a:gd name="connsiteX2" fmla="*/ 2350157 w 2350157"/>
                  <a:gd name="connsiteY2" fmla="*/ 567 h 1129295"/>
                  <a:gd name="connsiteX3" fmla="*/ 2350157 w 2350157"/>
                  <a:gd name="connsiteY3" fmla="*/ 1129295 h 1129295"/>
                  <a:gd name="connsiteX4" fmla="*/ 1818720 w 2350157"/>
                  <a:gd name="connsiteY4" fmla="*/ 1124839 h 1129295"/>
                  <a:gd name="connsiteX5" fmla="*/ 0 w 2350157"/>
                  <a:gd name="connsiteY5" fmla="*/ 1129295 h 1129295"/>
                  <a:gd name="connsiteX6" fmla="*/ 0 w 2350157"/>
                  <a:gd name="connsiteY6" fmla="*/ 567 h 1129295"/>
                  <a:gd name="connsiteX0" fmla="*/ 0 w 2350157"/>
                  <a:gd name="connsiteY0" fmla="*/ 567 h 1140338"/>
                  <a:gd name="connsiteX1" fmla="*/ 1743091 w 2350157"/>
                  <a:gd name="connsiteY1" fmla="*/ 0 h 1140338"/>
                  <a:gd name="connsiteX2" fmla="*/ 2350157 w 2350157"/>
                  <a:gd name="connsiteY2" fmla="*/ 567 h 1140338"/>
                  <a:gd name="connsiteX3" fmla="*/ 2350157 w 2350157"/>
                  <a:gd name="connsiteY3" fmla="*/ 1129295 h 1140338"/>
                  <a:gd name="connsiteX4" fmla="*/ 1812484 w 2350157"/>
                  <a:gd name="connsiteY4" fmla="*/ 1140338 h 1140338"/>
                  <a:gd name="connsiteX5" fmla="*/ 0 w 2350157"/>
                  <a:gd name="connsiteY5" fmla="*/ 1129295 h 1140338"/>
                  <a:gd name="connsiteX6" fmla="*/ 0 w 2350157"/>
                  <a:gd name="connsiteY6" fmla="*/ 567 h 1140338"/>
                  <a:gd name="connsiteX0" fmla="*/ 0 w 2350157"/>
                  <a:gd name="connsiteY0" fmla="*/ 567 h 1140338"/>
                  <a:gd name="connsiteX1" fmla="*/ 1743091 w 2350157"/>
                  <a:gd name="connsiteY1" fmla="*/ 0 h 1140338"/>
                  <a:gd name="connsiteX2" fmla="*/ 2350157 w 2350157"/>
                  <a:gd name="connsiteY2" fmla="*/ 567 h 1140338"/>
                  <a:gd name="connsiteX3" fmla="*/ 2350157 w 2350157"/>
                  <a:gd name="connsiteY3" fmla="*/ 1129295 h 1140338"/>
                  <a:gd name="connsiteX4" fmla="*/ 1812484 w 2350157"/>
                  <a:gd name="connsiteY4" fmla="*/ 1140338 h 1140338"/>
                  <a:gd name="connsiteX5" fmla="*/ 0 w 2350157"/>
                  <a:gd name="connsiteY5" fmla="*/ 1129295 h 1140338"/>
                  <a:gd name="connsiteX6" fmla="*/ 0 w 2350157"/>
                  <a:gd name="connsiteY6" fmla="*/ 567 h 1140338"/>
                  <a:gd name="connsiteX0" fmla="*/ 0 w 2350157"/>
                  <a:gd name="connsiteY0" fmla="*/ 567 h 1130025"/>
                  <a:gd name="connsiteX1" fmla="*/ 1743091 w 2350157"/>
                  <a:gd name="connsiteY1" fmla="*/ 0 h 1130025"/>
                  <a:gd name="connsiteX2" fmla="*/ 2350157 w 2350157"/>
                  <a:gd name="connsiteY2" fmla="*/ 567 h 1130025"/>
                  <a:gd name="connsiteX3" fmla="*/ 2350157 w 2350157"/>
                  <a:gd name="connsiteY3" fmla="*/ 1129295 h 1130025"/>
                  <a:gd name="connsiteX4" fmla="*/ 1818721 w 2350157"/>
                  <a:gd name="connsiteY4" fmla="*/ 1128714 h 1130025"/>
                  <a:gd name="connsiteX5" fmla="*/ 0 w 2350157"/>
                  <a:gd name="connsiteY5" fmla="*/ 1129295 h 1130025"/>
                  <a:gd name="connsiteX6" fmla="*/ 0 w 2350157"/>
                  <a:gd name="connsiteY6" fmla="*/ 567 h 1130025"/>
                  <a:gd name="connsiteX0" fmla="*/ 0 w 2350157"/>
                  <a:gd name="connsiteY0" fmla="*/ 567 h 1136463"/>
                  <a:gd name="connsiteX1" fmla="*/ 1743091 w 2350157"/>
                  <a:gd name="connsiteY1" fmla="*/ 0 h 1136463"/>
                  <a:gd name="connsiteX2" fmla="*/ 2350157 w 2350157"/>
                  <a:gd name="connsiteY2" fmla="*/ 567 h 1136463"/>
                  <a:gd name="connsiteX3" fmla="*/ 2350157 w 2350157"/>
                  <a:gd name="connsiteY3" fmla="*/ 1129295 h 1136463"/>
                  <a:gd name="connsiteX4" fmla="*/ 1818721 w 2350157"/>
                  <a:gd name="connsiteY4" fmla="*/ 1136463 h 1136463"/>
                  <a:gd name="connsiteX5" fmla="*/ 0 w 2350157"/>
                  <a:gd name="connsiteY5" fmla="*/ 1129295 h 1136463"/>
                  <a:gd name="connsiteX6" fmla="*/ 0 w 2350157"/>
                  <a:gd name="connsiteY6" fmla="*/ 567 h 1136463"/>
                  <a:gd name="connsiteX0" fmla="*/ 0 w 2350157"/>
                  <a:gd name="connsiteY0" fmla="*/ 567 h 1130025"/>
                  <a:gd name="connsiteX1" fmla="*/ 1743091 w 2350157"/>
                  <a:gd name="connsiteY1" fmla="*/ 0 h 1130025"/>
                  <a:gd name="connsiteX2" fmla="*/ 2350157 w 2350157"/>
                  <a:gd name="connsiteY2" fmla="*/ 567 h 1130025"/>
                  <a:gd name="connsiteX3" fmla="*/ 2350157 w 2350157"/>
                  <a:gd name="connsiteY3" fmla="*/ 1129295 h 1130025"/>
                  <a:gd name="connsiteX4" fmla="*/ 1818721 w 2350157"/>
                  <a:gd name="connsiteY4" fmla="*/ 1128714 h 1130025"/>
                  <a:gd name="connsiteX5" fmla="*/ 0 w 2350157"/>
                  <a:gd name="connsiteY5" fmla="*/ 1129295 h 1130025"/>
                  <a:gd name="connsiteX6" fmla="*/ 0 w 2350157"/>
                  <a:gd name="connsiteY6" fmla="*/ 567 h 1130025"/>
                  <a:gd name="connsiteX0" fmla="*/ 0 w 2350157"/>
                  <a:gd name="connsiteY0" fmla="*/ 567 h 1135064"/>
                  <a:gd name="connsiteX1" fmla="*/ 1743091 w 2350157"/>
                  <a:gd name="connsiteY1" fmla="*/ 0 h 1135064"/>
                  <a:gd name="connsiteX2" fmla="*/ 2350157 w 2350157"/>
                  <a:gd name="connsiteY2" fmla="*/ 567 h 1135064"/>
                  <a:gd name="connsiteX3" fmla="*/ 2350157 w 2350157"/>
                  <a:gd name="connsiteY3" fmla="*/ 1129295 h 1135064"/>
                  <a:gd name="connsiteX4" fmla="*/ 1813611 w 2350157"/>
                  <a:gd name="connsiteY4" fmla="*/ 1135064 h 1135064"/>
                  <a:gd name="connsiteX5" fmla="*/ 0 w 2350157"/>
                  <a:gd name="connsiteY5" fmla="*/ 1129295 h 1135064"/>
                  <a:gd name="connsiteX6" fmla="*/ 0 w 2350157"/>
                  <a:gd name="connsiteY6" fmla="*/ 567 h 1135064"/>
                  <a:gd name="connsiteX0" fmla="*/ 0 w 2350157"/>
                  <a:gd name="connsiteY0" fmla="*/ 567 h 1129295"/>
                  <a:gd name="connsiteX1" fmla="*/ 1743091 w 2350157"/>
                  <a:gd name="connsiteY1" fmla="*/ 0 h 1129295"/>
                  <a:gd name="connsiteX2" fmla="*/ 2350157 w 2350157"/>
                  <a:gd name="connsiteY2" fmla="*/ 567 h 1129295"/>
                  <a:gd name="connsiteX3" fmla="*/ 2350157 w 2350157"/>
                  <a:gd name="connsiteY3" fmla="*/ 1129295 h 1129295"/>
                  <a:gd name="connsiteX4" fmla="*/ 1788059 w 2350157"/>
                  <a:gd name="connsiteY4" fmla="*/ 1122364 h 1129295"/>
                  <a:gd name="connsiteX5" fmla="*/ 0 w 2350157"/>
                  <a:gd name="connsiteY5" fmla="*/ 1129295 h 1129295"/>
                  <a:gd name="connsiteX6" fmla="*/ 0 w 2350157"/>
                  <a:gd name="connsiteY6" fmla="*/ 567 h 1129295"/>
                  <a:gd name="connsiteX0" fmla="*/ 0 w 2350157"/>
                  <a:gd name="connsiteY0" fmla="*/ 567 h 1129295"/>
                  <a:gd name="connsiteX1" fmla="*/ 1743091 w 2350157"/>
                  <a:gd name="connsiteY1" fmla="*/ 0 h 1129295"/>
                  <a:gd name="connsiteX2" fmla="*/ 2350157 w 2350157"/>
                  <a:gd name="connsiteY2" fmla="*/ 567 h 1129295"/>
                  <a:gd name="connsiteX3" fmla="*/ 2350157 w 2350157"/>
                  <a:gd name="connsiteY3" fmla="*/ 1129295 h 1129295"/>
                  <a:gd name="connsiteX4" fmla="*/ 1788059 w 2350157"/>
                  <a:gd name="connsiteY4" fmla="*/ 1122364 h 1129295"/>
                  <a:gd name="connsiteX5" fmla="*/ 0 w 2350157"/>
                  <a:gd name="connsiteY5" fmla="*/ 1129295 h 1129295"/>
                  <a:gd name="connsiteX6" fmla="*/ 0 w 2350157"/>
                  <a:gd name="connsiteY6" fmla="*/ 567 h 1129295"/>
                  <a:gd name="connsiteX0" fmla="*/ 0 w 2350157"/>
                  <a:gd name="connsiteY0" fmla="*/ 567 h 1135064"/>
                  <a:gd name="connsiteX1" fmla="*/ 1743091 w 2350157"/>
                  <a:gd name="connsiteY1" fmla="*/ 0 h 1135064"/>
                  <a:gd name="connsiteX2" fmla="*/ 2350157 w 2350157"/>
                  <a:gd name="connsiteY2" fmla="*/ 567 h 1135064"/>
                  <a:gd name="connsiteX3" fmla="*/ 2350157 w 2350157"/>
                  <a:gd name="connsiteY3" fmla="*/ 1129295 h 1135064"/>
                  <a:gd name="connsiteX4" fmla="*/ 1782948 w 2350157"/>
                  <a:gd name="connsiteY4" fmla="*/ 1135064 h 1135064"/>
                  <a:gd name="connsiteX5" fmla="*/ 0 w 2350157"/>
                  <a:gd name="connsiteY5" fmla="*/ 1129295 h 1135064"/>
                  <a:gd name="connsiteX6" fmla="*/ 0 w 2350157"/>
                  <a:gd name="connsiteY6" fmla="*/ 567 h 1135064"/>
                  <a:gd name="connsiteX0" fmla="*/ 0 w 2350157"/>
                  <a:gd name="connsiteY0" fmla="*/ 567 h 1129295"/>
                  <a:gd name="connsiteX1" fmla="*/ 1743091 w 2350157"/>
                  <a:gd name="connsiteY1" fmla="*/ 0 h 1129295"/>
                  <a:gd name="connsiteX2" fmla="*/ 2350157 w 2350157"/>
                  <a:gd name="connsiteY2" fmla="*/ 567 h 1129295"/>
                  <a:gd name="connsiteX3" fmla="*/ 2350157 w 2350157"/>
                  <a:gd name="connsiteY3" fmla="*/ 1129295 h 1129295"/>
                  <a:gd name="connsiteX4" fmla="*/ 1762507 w 2350157"/>
                  <a:gd name="connsiteY4" fmla="*/ 1125539 h 1129295"/>
                  <a:gd name="connsiteX5" fmla="*/ 0 w 2350157"/>
                  <a:gd name="connsiteY5" fmla="*/ 1129295 h 1129295"/>
                  <a:gd name="connsiteX6" fmla="*/ 0 w 2350157"/>
                  <a:gd name="connsiteY6" fmla="*/ 567 h 1129295"/>
                  <a:gd name="connsiteX0" fmla="*/ 0 w 2350157"/>
                  <a:gd name="connsiteY0" fmla="*/ 567 h 1129295"/>
                  <a:gd name="connsiteX1" fmla="*/ 1743091 w 2350157"/>
                  <a:gd name="connsiteY1" fmla="*/ 0 h 1129295"/>
                  <a:gd name="connsiteX2" fmla="*/ 2350157 w 2350157"/>
                  <a:gd name="connsiteY2" fmla="*/ 567 h 1129295"/>
                  <a:gd name="connsiteX3" fmla="*/ 2350157 w 2350157"/>
                  <a:gd name="connsiteY3" fmla="*/ 1129295 h 1129295"/>
                  <a:gd name="connsiteX4" fmla="*/ 1762507 w 2350157"/>
                  <a:gd name="connsiteY4" fmla="*/ 1125539 h 1129295"/>
                  <a:gd name="connsiteX5" fmla="*/ 0 w 2350157"/>
                  <a:gd name="connsiteY5" fmla="*/ 1129295 h 1129295"/>
                  <a:gd name="connsiteX6" fmla="*/ 0 w 2350157"/>
                  <a:gd name="connsiteY6" fmla="*/ 567 h 1129295"/>
                  <a:gd name="connsiteX0" fmla="*/ 0 w 2350157"/>
                  <a:gd name="connsiteY0" fmla="*/ 567 h 1132088"/>
                  <a:gd name="connsiteX1" fmla="*/ 1743091 w 2350157"/>
                  <a:gd name="connsiteY1" fmla="*/ 0 h 1132088"/>
                  <a:gd name="connsiteX2" fmla="*/ 2350157 w 2350157"/>
                  <a:gd name="connsiteY2" fmla="*/ 567 h 1132088"/>
                  <a:gd name="connsiteX3" fmla="*/ 2350157 w 2350157"/>
                  <a:gd name="connsiteY3" fmla="*/ 1129295 h 1132088"/>
                  <a:gd name="connsiteX4" fmla="*/ 1762507 w 2350157"/>
                  <a:gd name="connsiteY4" fmla="*/ 1131889 h 1132088"/>
                  <a:gd name="connsiteX5" fmla="*/ 0 w 2350157"/>
                  <a:gd name="connsiteY5" fmla="*/ 1129295 h 1132088"/>
                  <a:gd name="connsiteX6" fmla="*/ 0 w 2350157"/>
                  <a:gd name="connsiteY6" fmla="*/ 567 h 1132088"/>
                  <a:gd name="connsiteX0" fmla="*/ 0 w 2350157"/>
                  <a:gd name="connsiteY0" fmla="*/ 567 h 1132088"/>
                  <a:gd name="connsiteX1" fmla="*/ 1743091 w 2350157"/>
                  <a:gd name="connsiteY1" fmla="*/ 0 h 1132088"/>
                  <a:gd name="connsiteX2" fmla="*/ 2350157 w 2350157"/>
                  <a:gd name="connsiteY2" fmla="*/ 567 h 1132088"/>
                  <a:gd name="connsiteX3" fmla="*/ 2340533 w 2350157"/>
                  <a:gd name="connsiteY3" fmla="*/ 574752 h 1132088"/>
                  <a:gd name="connsiteX4" fmla="*/ 2350157 w 2350157"/>
                  <a:gd name="connsiteY4" fmla="*/ 1129295 h 1132088"/>
                  <a:gd name="connsiteX5" fmla="*/ 1762507 w 2350157"/>
                  <a:gd name="connsiteY5" fmla="*/ 1131889 h 1132088"/>
                  <a:gd name="connsiteX6" fmla="*/ 0 w 2350157"/>
                  <a:gd name="connsiteY6" fmla="*/ 1129295 h 1132088"/>
                  <a:gd name="connsiteX7" fmla="*/ 0 w 2350157"/>
                  <a:gd name="connsiteY7" fmla="*/ 567 h 1132088"/>
                  <a:gd name="connsiteX0" fmla="*/ 17049 w 2367206"/>
                  <a:gd name="connsiteY0" fmla="*/ 567 h 1132088"/>
                  <a:gd name="connsiteX1" fmla="*/ 1760140 w 2367206"/>
                  <a:gd name="connsiteY1" fmla="*/ 0 h 1132088"/>
                  <a:gd name="connsiteX2" fmla="*/ 2367206 w 2367206"/>
                  <a:gd name="connsiteY2" fmla="*/ 567 h 1132088"/>
                  <a:gd name="connsiteX3" fmla="*/ 2357582 w 2367206"/>
                  <a:gd name="connsiteY3" fmla="*/ 574752 h 1132088"/>
                  <a:gd name="connsiteX4" fmla="*/ 2367206 w 2367206"/>
                  <a:gd name="connsiteY4" fmla="*/ 1129295 h 1132088"/>
                  <a:gd name="connsiteX5" fmla="*/ 1779556 w 2367206"/>
                  <a:gd name="connsiteY5" fmla="*/ 1131889 h 1132088"/>
                  <a:gd name="connsiteX6" fmla="*/ 17049 w 2367206"/>
                  <a:gd name="connsiteY6" fmla="*/ 1129295 h 1132088"/>
                  <a:gd name="connsiteX7" fmla="*/ 0 w 2367206"/>
                  <a:gd name="connsiteY7" fmla="*/ 574752 h 1132088"/>
                  <a:gd name="connsiteX8" fmla="*/ 17049 w 2367206"/>
                  <a:gd name="connsiteY8" fmla="*/ 567 h 1132088"/>
                  <a:gd name="connsiteX0" fmla="*/ 3804 w 2353961"/>
                  <a:gd name="connsiteY0" fmla="*/ 567 h 1132088"/>
                  <a:gd name="connsiteX1" fmla="*/ 1746895 w 2353961"/>
                  <a:gd name="connsiteY1" fmla="*/ 0 h 1132088"/>
                  <a:gd name="connsiteX2" fmla="*/ 2353961 w 2353961"/>
                  <a:gd name="connsiteY2" fmla="*/ 567 h 1132088"/>
                  <a:gd name="connsiteX3" fmla="*/ 2344337 w 2353961"/>
                  <a:gd name="connsiteY3" fmla="*/ 574752 h 1132088"/>
                  <a:gd name="connsiteX4" fmla="*/ 2353961 w 2353961"/>
                  <a:gd name="connsiteY4" fmla="*/ 1129295 h 1132088"/>
                  <a:gd name="connsiteX5" fmla="*/ 1766311 w 2353961"/>
                  <a:gd name="connsiteY5" fmla="*/ 1131889 h 1132088"/>
                  <a:gd name="connsiteX6" fmla="*/ 3804 w 2353961"/>
                  <a:gd name="connsiteY6" fmla="*/ 1129295 h 1132088"/>
                  <a:gd name="connsiteX7" fmla="*/ 0 w 2353961"/>
                  <a:gd name="connsiteY7" fmla="*/ 581632 h 1132088"/>
                  <a:gd name="connsiteX8" fmla="*/ 3804 w 2353961"/>
                  <a:gd name="connsiteY8" fmla="*/ 567 h 1132088"/>
                  <a:gd name="connsiteX0" fmla="*/ 3804 w 2356474"/>
                  <a:gd name="connsiteY0" fmla="*/ 567 h 1132088"/>
                  <a:gd name="connsiteX1" fmla="*/ 1746895 w 2356474"/>
                  <a:gd name="connsiteY1" fmla="*/ 0 h 1132088"/>
                  <a:gd name="connsiteX2" fmla="*/ 2353961 w 2356474"/>
                  <a:gd name="connsiteY2" fmla="*/ 567 h 1132088"/>
                  <a:gd name="connsiteX3" fmla="*/ 2356474 w 2356474"/>
                  <a:gd name="connsiteY3" fmla="*/ 574752 h 1132088"/>
                  <a:gd name="connsiteX4" fmla="*/ 2353961 w 2356474"/>
                  <a:gd name="connsiteY4" fmla="*/ 1129295 h 1132088"/>
                  <a:gd name="connsiteX5" fmla="*/ 1766311 w 2356474"/>
                  <a:gd name="connsiteY5" fmla="*/ 1131889 h 1132088"/>
                  <a:gd name="connsiteX6" fmla="*/ 3804 w 2356474"/>
                  <a:gd name="connsiteY6" fmla="*/ 1129295 h 1132088"/>
                  <a:gd name="connsiteX7" fmla="*/ 0 w 2356474"/>
                  <a:gd name="connsiteY7" fmla="*/ 581632 h 1132088"/>
                  <a:gd name="connsiteX8" fmla="*/ 3804 w 2356474"/>
                  <a:gd name="connsiteY8" fmla="*/ 567 h 1132088"/>
                  <a:gd name="connsiteX0" fmla="*/ 3804 w 2354027"/>
                  <a:gd name="connsiteY0" fmla="*/ 567 h 1132088"/>
                  <a:gd name="connsiteX1" fmla="*/ 1746895 w 2354027"/>
                  <a:gd name="connsiteY1" fmla="*/ 0 h 1132088"/>
                  <a:gd name="connsiteX2" fmla="*/ 2353961 w 2354027"/>
                  <a:gd name="connsiteY2" fmla="*/ 567 h 1132088"/>
                  <a:gd name="connsiteX3" fmla="*/ 2348383 w 2354027"/>
                  <a:gd name="connsiteY3" fmla="*/ 572651 h 1132088"/>
                  <a:gd name="connsiteX4" fmla="*/ 2353961 w 2354027"/>
                  <a:gd name="connsiteY4" fmla="*/ 1129295 h 1132088"/>
                  <a:gd name="connsiteX5" fmla="*/ 1766311 w 2354027"/>
                  <a:gd name="connsiteY5" fmla="*/ 1131889 h 1132088"/>
                  <a:gd name="connsiteX6" fmla="*/ 3804 w 2354027"/>
                  <a:gd name="connsiteY6" fmla="*/ 1129295 h 1132088"/>
                  <a:gd name="connsiteX7" fmla="*/ 0 w 2354027"/>
                  <a:gd name="connsiteY7" fmla="*/ 581632 h 1132088"/>
                  <a:gd name="connsiteX8" fmla="*/ 3804 w 2354027"/>
                  <a:gd name="connsiteY8" fmla="*/ 567 h 1132088"/>
                  <a:gd name="connsiteX0" fmla="*/ 3804 w 2354101"/>
                  <a:gd name="connsiteY0" fmla="*/ 567 h 1132088"/>
                  <a:gd name="connsiteX1" fmla="*/ 1746895 w 2354101"/>
                  <a:gd name="connsiteY1" fmla="*/ 0 h 1132088"/>
                  <a:gd name="connsiteX2" fmla="*/ 2353961 w 2354101"/>
                  <a:gd name="connsiteY2" fmla="*/ 567 h 1132088"/>
                  <a:gd name="connsiteX3" fmla="*/ 2352429 w 2354101"/>
                  <a:gd name="connsiteY3" fmla="*/ 566347 h 1132088"/>
                  <a:gd name="connsiteX4" fmla="*/ 2353961 w 2354101"/>
                  <a:gd name="connsiteY4" fmla="*/ 1129295 h 1132088"/>
                  <a:gd name="connsiteX5" fmla="*/ 1766311 w 2354101"/>
                  <a:gd name="connsiteY5" fmla="*/ 1131889 h 1132088"/>
                  <a:gd name="connsiteX6" fmla="*/ 3804 w 2354101"/>
                  <a:gd name="connsiteY6" fmla="*/ 1129295 h 1132088"/>
                  <a:gd name="connsiteX7" fmla="*/ 0 w 2354101"/>
                  <a:gd name="connsiteY7" fmla="*/ 581632 h 1132088"/>
                  <a:gd name="connsiteX8" fmla="*/ 3804 w 2354101"/>
                  <a:gd name="connsiteY8" fmla="*/ 567 h 1132088"/>
                  <a:gd name="connsiteX0" fmla="*/ 3804 w 2354101"/>
                  <a:gd name="connsiteY0" fmla="*/ 567 h 1132088"/>
                  <a:gd name="connsiteX1" fmla="*/ 1746895 w 2354101"/>
                  <a:gd name="connsiteY1" fmla="*/ 0 h 1132088"/>
                  <a:gd name="connsiteX2" fmla="*/ 2353961 w 2354101"/>
                  <a:gd name="connsiteY2" fmla="*/ 567 h 1132088"/>
                  <a:gd name="connsiteX3" fmla="*/ 2352429 w 2354101"/>
                  <a:gd name="connsiteY3" fmla="*/ 566347 h 1132088"/>
                  <a:gd name="connsiteX4" fmla="*/ 2353961 w 2354101"/>
                  <a:gd name="connsiteY4" fmla="*/ 1129295 h 1132088"/>
                  <a:gd name="connsiteX5" fmla="*/ 1766311 w 2354101"/>
                  <a:gd name="connsiteY5" fmla="*/ 1131889 h 1132088"/>
                  <a:gd name="connsiteX6" fmla="*/ 3804 w 2354101"/>
                  <a:gd name="connsiteY6" fmla="*/ 1129295 h 1132088"/>
                  <a:gd name="connsiteX7" fmla="*/ 0 w 2354101"/>
                  <a:gd name="connsiteY7" fmla="*/ 564821 h 1132088"/>
                  <a:gd name="connsiteX8" fmla="*/ 3804 w 2354101"/>
                  <a:gd name="connsiteY8" fmla="*/ 567 h 1132088"/>
                  <a:gd name="connsiteX0" fmla="*/ 0 w 2350297"/>
                  <a:gd name="connsiteY0" fmla="*/ 567 h 1132088"/>
                  <a:gd name="connsiteX1" fmla="*/ 1743091 w 2350297"/>
                  <a:gd name="connsiteY1" fmla="*/ 0 h 1132088"/>
                  <a:gd name="connsiteX2" fmla="*/ 2350157 w 2350297"/>
                  <a:gd name="connsiteY2" fmla="*/ 567 h 1132088"/>
                  <a:gd name="connsiteX3" fmla="*/ 2348625 w 2350297"/>
                  <a:gd name="connsiteY3" fmla="*/ 566347 h 1132088"/>
                  <a:gd name="connsiteX4" fmla="*/ 2350157 w 2350297"/>
                  <a:gd name="connsiteY4" fmla="*/ 1129295 h 1132088"/>
                  <a:gd name="connsiteX5" fmla="*/ 1762507 w 2350297"/>
                  <a:gd name="connsiteY5" fmla="*/ 1131889 h 1132088"/>
                  <a:gd name="connsiteX6" fmla="*/ 0 w 2350297"/>
                  <a:gd name="connsiteY6" fmla="*/ 1129295 h 1132088"/>
                  <a:gd name="connsiteX7" fmla="*/ 4287 w 2350297"/>
                  <a:gd name="connsiteY7" fmla="*/ 564821 h 1132088"/>
                  <a:gd name="connsiteX8" fmla="*/ 0 w 2350297"/>
                  <a:gd name="connsiteY8" fmla="*/ 567 h 1132088"/>
                  <a:gd name="connsiteX0" fmla="*/ 0 w 2350297"/>
                  <a:gd name="connsiteY0" fmla="*/ 344 h 1131865"/>
                  <a:gd name="connsiteX1" fmla="*/ 1767650 w 2350297"/>
                  <a:gd name="connsiteY1" fmla="*/ 1256 h 1131865"/>
                  <a:gd name="connsiteX2" fmla="*/ 2350157 w 2350297"/>
                  <a:gd name="connsiteY2" fmla="*/ 344 h 1131865"/>
                  <a:gd name="connsiteX3" fmla="*/ 2348625 w 2350297"/>
                  <a:gd name="connsiteY3" fmla="*/ 566124 h 1131865"/>
                  <a:gd name="connsiteX4" fmla="*/ 2350157 w 2350297"/>
                  <a:gd name="connsiteY4" fmla="*/ 1129072 h 1131865"/>
                  <a:gd name="connsiteX5" fmla="*/ 1762507 w 2350297"/>
                  <a:gd name="connsiteY5" fmla="*/ 1131666 h 1131865"/>
                  <a:gd name="connsiteX6" fmla="*/ 0 w 2350297"/>
                  <a:gd name="connsiteY6" fmla="*/ 1129072 h 1131865"/>
                  <a:gd name="connsiteX7" fmla="*/ 4287 w 2350297"/>
                  <a:gd name="connsiteY7" fmla="*/ 564598 h 1131865"/>
                  <a:gd name="connsiteX8" fmla="*/ 0 w 2350297"/>
                  <a:gd name="connsiteY8" fmla="*/ 344 h 1131865"/>
                  <a:gd name="connsiteX0" fmla="*/ 0 w 2350297"/>
                  <a:gd name="connsiteY0" fmla="*/ 344 h 1131865"/>
                  <a:gd name="connsiteX1" fmla="*/ 1770720 w 2350297"/>
                  <a:gd name="connsiteY1" fmla="*/ 1256 h 1131865"/>
                  <a:gd name="connsiteX2" fmla="*/ 2350157 w 2350297"/>
                  <a:gd name="connsiteY2" fmla="*/ 344 h 1131865"/>
                  <a:gd name="connsiteX3" fmla="*/ 2348625 w 2350297"/>
                  <a:gd name="connsiteY3" fmla="*/ 566124 h 1131865"/>
                  <a:gd name="connsiteX4" fmla="*/ 2350157 w 2350297"/>
                  <a:gd name="connsiteY4" fmla="*/ 1129072 h 1131865"/>
                  <a:gd name="connsiteX5" fmla="*/ 1762507 w 2350297"/>
                  <a:gd name="connsiteY5" fmla="*/ 1131666 h 1131865"/>
                  <a:gd name="connsiteX6" fmla="*/ 0 w 2350297"/>
                  <a:gd name="connsiteY6" fmla="*/ 1129072 h 1131865"/>
                  <a:gd name="connsiteX7" fmla="*/ 4287 w 2350297"/>
                  <a:gd name="connsiteY7" fmla="*/ 564598 h 1131865"/>
                  <a:gd name="connsiteX8" fmla="*/ 0 w 2350297"/>
                  <a:gd name="connsiteY8" fmla="*/ 344 h 1131865"/>
                  <a:gd name="connsiteX0" fmla="*/ 0 w 2350297"/>
                  <a:gd name="connsiteY0" fmla="*/ 344 h 1131865"/>
                  <a:gd name="connsiteX1" fmla="*/ 579889 w 2350297"/>
                  <a:gd name="connsiteY1" fmla="*/ 509 h 1131865"/>
                  <a:gd name="connsiteX2" fmla="*/ 1770720 w 2350297"/>
                  <a:gd name="connsiteY2" fmla="*/ 1256 h 1131865"/>
                  <a:gd name="connsiteX3" fmla="*/ 2350157 w 2350297"/>
                  <a:gd name="connsiteY3" fmla="*/ 344 h 1131865"/>
                  <a:gd name="connsiteX4" fmla="*/ 2348625 w 2350297"/>
                  <a:gd name="connsiteY4" fmla="*/ 566124 h 1131865"/>
                  <a:gd name="connsiteX5" fmla="*/ 2350157 w 2350297"/>
                  <a:gd name="connsiteY5" fmla="*/ 1129072 h 1131865"/>
                  <a:gd name="connsiteX6" fmla="*/ 1762507 w 2350297"/>
                  <a:gd name="connsiteY6" fmla="*/ 1131666 h 1131865"/>
                  <a:gd name="connsiteX7" fmla="*/ 0 w 2350297"/>
                  <a:gd name="connsiteY7" fmla="*/ 1129072 h 1131865"/>
                  <a:gd name="connsiteX8" fmla="*/ 4287 w 2350297"/>
                  <a:gd name="connsiteY8" fmla="*/ 564598 h 1131865"/>
                  <a:gd name="connsiteX9" fmla="*/ 0 w 2350297"/>
                  <a:gd name="connsiteY9" fmla="*/ 344 h 1131865"/>
                  <a:gd name="connsiteX0" fmla="*/ 0 w 2350297"/>
                  <a:gd name="connsiteY0" fmla="*/ 344 h 1131865"/>
                  <a:gd name="connsiteX1" fmla="*/ 579889 w 2350297"/>
                  <a:gd name="connsiteY1" fmla="*/ 509 h 1131865"/>
                  <a:gd name="connsiteX2" fmla="*/ 1172374 w 2350297"/>
                  <a:gd name="connsiteY2" fmla="*/ 1988 h 1131865"/>
                  <a:gd name="connsiteX3" fmla="*/ 1770720 w 2350297"/>
                  <a:gd name="connsiteY3" fmla="*/ 1256 h 1131865"/>
                  <a:gd name="connsiteX4" fmla="*/ 2350157 w 2350297"/>
                  <a:gd name="connsiteY4" fmla="*/ 344 h 1131865"/>
                  <a:gd name="connsiteX5" fmla="*/ 2348625 w 2350297"/>
                  <a:gd name="connsiteY5" fmla="*/ 566124 h 1131865"/>
                  <a:gd name="connsiteX6" fmla="*/ 2350157 w 2350297"/>
                  <a:gd name="connsiteY6" fmla="*/ 1129072 h 1131865"/>
                  <a:gd name="connsiteX7" fmla="*/ 1762507 w 2350297"/>
                  <a:gd name="connsiteY7" fmla="*/ 1131666 h 1131865"/>
                  <a:gd name="connsiteX8" fmla="*/ 0 w 2350297"/>
                  <a:gd name="connsiteY8" fmla="*/ 1129072 h 1131865"/>
                  <a:gd name="connsiteX9" fmla="*/ 4287 w 2350297"/>
                  <a:gd name="connsiteY9" fmla="*/ 564598 h 1131865"/>
                  <a:gd name="connsiteX10" fmla="*/ 0 w 2350297"/>
                  <a:gd name="connsiteY10" fmla="*/ 344 h 1131865"/>
                  <a:gd name="connsiteX0" fmla="*/ 0 w 2350297"/>
                  <a:gd name="connsiteY0" fmla="*/ 344 h 1131865"/>
                  <a:gd name="connsiteX1" fmla="*/ 579889 w 2350297"/>
                  <a:gd name="connsiteY1" fmla="*/ 509 h 1131865"/>
                  <a:gd name="connsiteX2" fmla="*/ 1172374 w 2350297"/>
                  <a:gd name="connsiteY2" fmla="*/ 1071 h 1131865"/>
                  <a:gd name="connsiteX3" fmla="*/ 1770720 w 2350297"/>
                  <a:gd name="connsiteY3" fmla="*/ 1256 h 1131865"/>
                  <a:gd name="connsiteX4" fmla="*/ 2350157 w 2350297"/>
                  <a:gd name="connsiteY4" fmla="*/ 344 h 1131865"/>
                  <a:gd name="connsiteX5" fmla="*/ 2348625 w 2350297"/>
                  <a:gd name="connsiteY5" fmla="*/ 566124 h 1131865"/>
                  <a:gd name="connsiteX6" fmla="*/ 2350157 w 2350297"/>
                  <a:gd name="connsiteY6" fmla="*/ 1129072 h 1131865"/>
                  <a:gd name="connsiteX7" fmla="*/ 1762507 w 2350297"/>
                  <a:gd name="connsiteY7" fmla="*/ 1131666 h 1131865"/>
                  <a:gd name="connsiteX8" fmla="*/ 0 w 2350297"/>
                  <a:gd name="connsiteY8" fmla="*/ 1129072 h 1131865"/>
                  <a:gd name="connsiteX9" fmla="*/ 4287 w 2350297"/>
                  <a:gd name="connsiteY9" fmla="*/ 564598 h 1131865"/>
                  <a:gd name="connsiteX10" fmla="*/ 0 w 2350297"/>
                  <a:gd name="connsiteY10" fmla="*/ 344 h 1131865"/>
                  <a:gd name="connsiteX0" fmla="*/ 0 w 2350297"/>
                  <a:gd name="connsiteY0" fmla="*/ 922 h 1132443"/>
                  <a:gd name="connsiteX1" fmla="*/ 579889 w 2350297"/>
                  <a:gd name="connsiteY1" fmla="*/ 1087 h 1132443"/>
                  <a:gd name="connsiteX2" fmla="*/ 1172374 w 2350297"/>
                  <a:gd name="connsiteY2" fmla="*/ 1649 h 1132443"/>
                  <a:gd name="connsiteX3" fmla="*/ 1768818 w 2350297"/>
                  <a:gd name="connsiteY3" fmla="*/ 0 h 1132443"/>
                  <a:gd name="connsiteX4" fmla="*/ 2350157 w 2350297"/>
                  <a:gd name="connsiteY4" fmla="*/ 922 h 1132443"/>
                  <a:gd name="connsiteX5" fmla="*/ 2348625 w 2350297"/>
                  <a:gd name="connsiteY5" fmla="*/ 566702 h 1132443"/>
                  <a:gd name="connsiteX6" fmla="*/ 2350157 w 2350297"/>
                  <a:gd name="connsiteY6" fmla="*/ 1129650 h 1132443"/>
                  <a:gd name="connsiteX7" fmla="*/ 1762507 w 2350297"/>
                  <a:gd name="connsiteY7" fmla="*/ 1132244 h 1132443"/>
                  <a:gd name="connsiteX8" fmla="*/ 0 w 2350297"/>
                  <a:gd name="connsiteY8" fmla="*/ 1129650 h 1132443"/>
                  <a:gd name="connsiteX9" fmla="*/ 4287 w 2350297"/>
                  <a:gd name="connsiteY9" fmla="*/ 565176 h 1132443"/>
                  <a:gd name="connsiteX10" fmla="*/ 0 w 2350297"/>
                  <a:gd name="connsiteY10" fmla="*/ 922 h 1132443"/>
                  <a:gd name="connsiteX0" fmla="*/ 0 w 2350297"/>
                  <a:gd name="connsiteY0" fmla="*/ 344 h 1131865"/>
                  <a:gd name="connsiteX1" fmla="*/ 579889 w 2350297"/>
                  <a:gd name="connsiteY1" fmla="*/ 509 h 1131865"/>
                  <a:gd name="connsiteX2" fmla="*/ 1172374 w 2350297"/>
                  <a:gd name="connsiteY2" fmla="*/ 1071 h 1131865"/>
                  <a:gd name="connsiteX3" fmla="*/ 1766915 w 2350297"/>
                  <a:gd name="connsiteY3" fmla="*/ 1256 h 1131865"/>
                  <a:gd name="connsiteX4" fmla="*/ 2350157 w 2350297"/>
                  <a:gd name="connsiteY4" fmla="*/ 344 h 1131865"/>
                  <a:gd name="connsiteX5" fmla="*/ 2348625 w 2350297"/>
                  <a:gd name="connsiteY5" fmla="*/ 566124 h 1131865"/>
                  <a:gd name="connsiteX6" fmla="*/ 2350157 w 2350297"/>
                  <a:gd name="connsiteY6" fmla="*/ 1129072 h 1131865"/>
                  <a:gd name="connsiteX7" fmla="*/ 1762507 w 2350297"/>
                  <a:gd name="connsiteY7" fmla="*/ 1131666 h 1131865"/>
                  <a:gd name="connsiteX8" fmla="*/ 0 w 2350297"/>
                  <a:gd name="connsiteY8" fmla="*/ 1129072 h 1131865"/>
                  <a:gd name="connsiteX9" fmla="*/ 4287 w 2350297"/>
                  <a:gd name="connsiteY9" fmla="*/ 564598 h 1131865"/>
                  <a:gd name="connsiteX10" fmla="*/ 0 w 2350297"/>
                  <a:gd name="connsiteY10" fmla="*/ 344 h 1131865"/>
                  <a:gd name="connsiteX0" fmla="*/ 0 w 2350297"/>
                  <a:gd name="connsiteY0" fmla="*/ 922 h 1132443"/>
                  <a:gd name="connsiteX1" fmla="*/ 579889 w 2350297"/>
                  <a:gd name="connsiteY1" fmla="*/ 1087 h 1132443"/>
                  <a:gd name="connsiteX2" fmla="*/ 1172374 w 2350297"/>
                  <a:gd name="connsiteY2" fmla="*/ 1649 h 1132443"/>
                  <a:gd name="connsiteX3" fmla="*/ 1770720 w 2350297"/>
                  <a:gd name="connsiteY3" fmla="*/ 0 h 1132443"/>
                  <a:gd name="connsiteX4" fmla="*/ 2350157 w 2350297"/>
                  <a:gd name="connsiteY4" fmla="*/ 922 h 1132443"/>
                  <a:gd name="connsiteX5" fmla="*/ 2348625 w 2350297"/>
                  <a:gd name="connsiteY5" fmla="*/ 566702 h 1132443"/>
                  <a:gd name="connsiteX6" fmla="*/ 2350157 w 2350297"/>
                  <a:gd name="connsiteY6" fmla="*/ 1129650 h 1132443"/>
                  <a:gd name="connsiteX7" fmla="*/ 1762507 w 2350297"/>
                  <a:gd name="connsiteY7" fmla="*/ 1132244 h 1132443"/>
                  <a:gd name="connsiteX8" fmla="*/ 0 w 2350297"/>
                  <a:gd name="connsiteY8" fmla="*/ 1129650 h 1132443"/>
                  <a:gd name="connsiteX9" fmla="*/ 4287 w 2350297"/>
                  <a:gd name="connsiteY9" fmla="*/ 565176 h 1132443"/>
                  <a:gd name="connsiteX10" fmla="*/ 0 w 2350297"/>
                  <a:gd name="connsiteY10" fmla="*/ 922 h 1132443"/>
                  <a:gd name="connsiteX0" fmla="*/ 0 w 2350297"/>
                  <a:gd name="connsiteY0" fmla="*/ 428 h 1131949"/>
                  <a:gd name="connsiteX1" fmla="*/ 579889 w 2350297"/>
                  <a:gd name="connsiteY1" fmla="*/ 593 h 1131949"/>
                  <a:gd name="connsiteX2" fmla="*/ 1172374 w 2350297"/>
                  <a:gd name="connsiteY2" fmla="*/ 1155 h 1131949"/>
                  <a:gd name="connsiteX3" fmla="*/ 1765013 w 2350297"/>
                  <a:gd name="connsiteY3" fmla="*/ 423 h 1131949"/>
                  <a:gd name="connsiteX4" fmla="*/ 2350157 w 2350297"/>
                  <a:gd name="connsiteY4" fmla="*/ 428 h 1131949"/>
                  <a:gd name="connsiteX5" fmla="*/ 2348625 w 2350297"/>
                  <a:gd name="connsiteY5" fmla="*/ 566208 h 1131949"/>
                  <a:gd name="connsiteX6" fmla="*/ 2350157 w 2350297"/>
                  <a:gd name="connsiteY6" fmla="*/ 1129156 h 1131949"/>
                  <a:gd name="connsiteX7" fmla="*/ 1762507 w 2350297"/>
                  <a:gd name="connsiteY7" fmla="*/ 1131750 h 1131949"/>
                  <a:gd name="connsiteX8" fmla="*/ 0 w 2350297"/>
                  <a:gd name="connsiteY8" fmla="*/ 1129156 h 1131949"/>
                  <a:gd name="connsiteX9" fmla="*/ 4287 w 2350297"/>
                  <a:gd name="connsiteY9" fmla="*/ 564682 h 1131949"/>
                  <a:gd name="connsiteX10" fmla="*/ 0 w 2350297"/>
                  <a:gd name="connsiteY10" fmla="*/ 428 h 1131949"/>
                  <a:gd name="connsiteX0" fmla="*/ 0 w 2350297"/>
                  <a:gd name="connsiteY0" fmla="*/ 428 h 1131949"/>
                  <a:gd name="connsiteX1" fmla="*/ 579889 w 2350297"/>
                  <a:gd name="connsiteY1" fmla="*/ 593 h 1131949"/>
                  <a:gd name="connsiteX2" fmla="*/ 1172374 w 2350297"/>
                  <a:gd name="connsiteY2" fmla="*/ 1155 h 1131949"/>
                  <a:gd name="connsiteX3" fmla="*/ 1770720 w 2350297"/>
                  <a:gd name="connsiteY3" fmla="*/ 423 h 1131949"/>
                  <a:gd name="connsiteX4" fmla="*/ 2350157 w 2350297"/>
                  <a:gd name="connsiteY4" fmla="*/ 428 h 1131949"/>
                  <a:gd name="connsiteX5" fmla="*/ 2348625 w 2350297"/>
                  <a:gd name="connsiteY5" fmla="*/ 566208 h 1131949"/>
                  <a:gd name="connsiteX6" fmla="*/ 2350157 w 2350297"/>
                  <a:gd name="connsiteY6" fmla="*/ 1129156 h 1131949"/>
                  <a:gd name="connsiteX7" fmla="*/ 1762507 w 2350297"/>
                  <a:gd name="connsiteY7" fmla="*/ 1131750 h 1131949"/>
                  <a:gd name="connsiteX8" fmla="*/ 0 w 2350297"/>
                  <a:gd name="connsiteY8" fmla="*/ 1129156 h 1131949"/>
                  <a:gd name="connsiteX9" fmla="*/ 4287 w 2350297"/>
                  <a:gd name="connsiteY9" fmla="*/ 564682 h 1131949"/>
                  <a:gd name="connsiteX10" fmla="*/ 0 w 2350297"/>
                  <a:gd name="connsiteY10" fmla="*/ 428 h 1131949"/>
                  <a:gd name="connsiteX0" fmla="*/ 0 w 2350297"/>
                  <a:gd name="connsiteY0" fmla="*/ 428 h 1131949"/>
                  <a:gd name="connsiteX1" fmla="*/ 579889 w 2350297"/>
                  <a:gd name="connsiteY1" fmla="*/ 593 h 1131949"/>
                  <a:gd name="connsiteX2" fmla="*/ 1172374 w 2350297"/>
                  <a:gd name="connsiteY2" fmla="*/ 1155 h 1131949"/>
                  <a:gd name="connsiteX3" fmla="*/ 1770720 w 2350297"/>
                  <a:gd name="connsiteY3" fmla="*/ 423 h 1131949"/>
                  <a:gd name="connsiteX4" fmla="*/ 2350157 w 2350297"/>
                  <a:gd name="connsiteY4" fmla="*/ 428 h 1131949"/>
                  <a:gd name="connsiteX5" fmla="*/ 2348625 w 2350297"/>
                  <a:gd name="connsiteY5" fmla="*/ 566208 h 1131949"/>
                  <a:gd name="connsiteX6" fmla="*/ 2350157 w 2350297"/>
                  <a:gd name="connsiteY6" fmla="*/ 1129156 h 1131949"/>
                  <a:gd name="connsiteX7" fmla="*/ 1762507 w 2350297"/>
                  <a:gd name="connsiteY7" fmla="*/ 1131750 h 1131949"/>
                  <a:gd name="connsiteX8" fmla="*/ 0 w 2350297"/>
                  <a:gd name="connsiteY8" fmla="*/ 1129156 h 1131949"/>
                  <a:gd name="connsiteX9" fmla="*/ 4287 w 2350297"/>
                  <a:gd name="connsiteY9" fmla="*/ 564682 h 1131949"/>
                  <a:gd name="connsiteX10" fmla="*/ 0 w 2350297"/>
                  <a:gd name="connsiteY10" fmla="*/ 428 h 1131949"/>
                  <a:gd name="connsiteX0" fmla="*/ 0 w 2350297"/>
                  <a:gd name="connsiteY0" fmla="*/ 1390 h 1132911"/>
                  <a:gd name="connsiteX1" fmla="*/ 579889 w 2350297"/>
                  <a:gd name="connsiteY1" fmla="*/ 1555 h 1132911"/>
                  <a:gd name="connsiteX2" fmla="*/ 1172374 w 2350297"/>
                  <a:gd name="connsiteY2" fmla="*/ 2117 h 1132911"/>
                  <a:gd name="connsiteX3" fmla="*/ 1770720 w 2350297"/>
                  <a:gd name="connsiteY3" fmla="*/ 1385 h 1132911"/>
                  <a:gd name="connsiteX4" fmla="*/ 2350157 w 2350297"/>
                  <a:gd name="connsiteY4" fmla="*/ 1390 h 1132911"/>
                  <a:gd name="connsiteX5" fmla="*/ 2348625 w 2350297"/>
                  <a:gd name="connsiteY5" fmla="*/ 567170 h 1132911"/>
                  <a:gd name="connsiteX6" fmla="*/ 2350157 w 2350297"/>
                  <a:gd name="connsiteY6" fmla="*/ 1130118 h 1132911"/>
                  <a:gd name="connsiteX7" fmla="*/ 1762507 w 2350297"/>
                  <a:gd name="connsiteY7" fmla="*/ 1132712 h 1132911"/>
                  <a:gd name="connsiteX8" fmla="*/ 0 w 2350297"/>
                  <a:gd name="connsiteY8" fmla="*/ 1130118 h 1132911"/>
                  <a:gd name="connsiteX9" fmla="*/ 4287 w 2350297"/>
                  <a:gd name="connsiteY9" fmla="*/ 565644 h 1132911"/>
                  <a:gd name="connsiteX10" fmla="*/ 0 w 2350297"/>
                  <a:gd name="connsiteY10" fmla="*/ 1390 h 1132911"/>
                  <a:gd name="connsiteX0" fmla="*/ 0 w 2350297"/>
                  <a:gd name="connsiteY0" fmla="*/ 801 h 1132322"/>
                  <a:gd name="connsiteX1" fmla="*/ 579889 w 2350297"/>
                  <a:gd name="connsiteY1" fmla="*/ 966 h 1132322"/>
                  <a:gd name="connsiteX2" fmla="*/ 1172374 w 2350297"/>
                  <a:gd name="connsiteY2" fmla="*/ 1528 h 1132322"/>
                  <a:gd name="connsiteX3" fmla="*/ 1762278 w 2350297"/>
                  <a:gd name="connsiteY3" fmla="*/ 2152 h 1132322"/>
                  <a:gd name="connsiteX4" fmla="*/ 2350157 w 2350297"/>
                  <a:gd name="connsiteY4" fmla="*/ 801 h 1132322"/>
                  <a:gd name="connsiteX5" fmla="*/ 2348625 w 2350297"/>
                  <a:gd name="connsiteY5" fmla="*/ 566581 h 1132322"/>
                  <a:gd name="connsiteX6" fmla="*/ 2350157 w 2350297"/>
                  <a:gd name="connsiteY6" fmla="*/ 1129529 h 1132322"/>
                  <a:gd name="connsiteX7" fmla="*/ 1762507 w 2350297"/>
                  <a:gd name="connsiteY7" fmla="*/ 1132123 h 1132322"/>
                  <a:gd name="connsiteX8" fmla="*/ 0 w 2350297"/>
                  <a:gd name="connsiteY8" fmla="*/ 1129529 h 1132322"/>
                  <a:gd name="connsiteX9" fmla="*/ 4287 w 2350297"/>
                  <a:gd name="connsiteY9" fmla="*/ 565055 h 1132322"/>
                  <a:gd name="connsiteX10" fmla="*/ 0 w 2350297"/>
                  <a:gd name="connsiteY10" fmla="*/ 801 h 1132322"/>
                  <a:gd name="connsiteX0" fmla="*/ 0 w 2350297"/>
                  <a:gd name="connsiteY0" fmla="*/ 381 h 1131902"/>
                  <a:gd name="connsiteX1" fmla="*/ 579889 w 2350297"/>
                  <a:gd name="connsiteY1" fmla="*/ 546 h 1131902"/>
                  <a:gd name="connsiteX2" fmla="*/ 1172374 w 2350297"/>
                  <a:gd name="connsiteY2" fmla="*/ 1108 h 1131902"/>
                  <a:gd name="connsiteX3" fmla="*/ 1762278 w 2350297"/>
                  <a:gd name="connsiteY3" fmla="*/ 1732 h 1131902"/>
                  <a:gd name="connsiteX4" fmla="*/ 2350157 w 2350297"/>
                  <a:gd name="connsiteY4" fmla="*/ 381 h 1131902"/>
                  <a:gd name="connsiteX5" fmla="*/ 2348625 w 2350297"/>
                  <a:gd name="connsiteY5" fmla="*/ 566161 h 1131902"/>
                  <a:gd name="connsiteX6" fmla="*/ 2350157 w 2350297"/>
                  <a:gd name="connsiteY6" fmla="*/ 1129109 h 1131902"/>
                  <a:gd name="connsiteX7" fmla="*/ 1762507 w 2350297"/>
                  <a:gd name="connsiteY7" fmla="*/ 1131703 h 1131902"/>
                  <a:gd name="connsiteX8" fmla="*/ 0 w 2350297"/>
                  <a:gd name="connsiteY8" fmla="*/ 1129109 h 1131902"/>
                  <a:gd name="connsiteX9" fmla="*/ 4287 w 2350297"/>
                  <a:gd name="connsiteY9" fmla="*/ 564635 h 1131902"/>
                  <a:gd name="connsiteX10" fmla="*/ 0 w 2350297"/>
                  <a:gd name="connsiteY10" fmla="*/ 381 h 1131902"/>
                  <a:gd name="connsiteX0" fmla="*/ 0 w 2350297"/>
                  <a:gd name="connsiteY0" fmla="*/ 381 h 1131902"/>
                  <a:gd name="connsiteX1" fmla="*/ 579889 w 2350297"/>
                  <a:gd name="connsiteY1" fmla="*/ 546 h 1131902"/>
                  <a:gd name="connsiteX2" fmla="*/ 1172374 w 2350297"/>
                  <a:gd name="connsiteY2" fmla="*/ 1108 h 1131902"/>
                  <a:gd name="connsiteX3" fmla="*/ 1762278 w 2350297"/>
                  <a:gd name="connsiteY3" fmla="*/ 1732 h 1131902"/>
                  <a:gd name="connsiteX4" fmla="*/ 2350157 w 2350297"/>
                  <a:gd name="connsiteY4" fmla="*/ 381 h 1131902"/>
                  <a:gd name="connsiteX5" fmla="*/ 2348625 w 2350297"/>
                  <a:gd name="connsiteY5" fmla="*/ 566161 h 1131902"/>
                  <a:gd name="connsiteX6" fmla="*/ 2350157 w 2350297"/>
                  <a:gd name="connsiteY6" fmla="*/ 1129109 h 1131902"/>
                  <a:gd name="connsiteX7" fmla="*/ 1762507 w 2350297"/>
                  <a:gd name="connsiteY7" fmla="*/ 1131703 h 1131902"/>
                  <a:gd name="connsiteX8" fmla="*/ 0 w 2350297"/>
                  <a:gd name="connsiteY8" fmla="*/ 1129109 h 1131902"/>
                  <a:gd name="connsiteX9" fmla="*/ 4287 w 2350297"/>
                  <a:gd name="connsiteY9" fmla="*/ 564635 h 1131902"/>
                  <a:gd name="connsiteX10" fmla="*/ 0 w 2350297"/>
                  <a:gd name="connsiteY10" fmla="*/ 381 h 1131902"/>
                  <a:gd name="connsiteX0" fmla="*/ 0 w 2350297"/>
                  <a:gd name="connsiteY0" fmla="*/ 381 h 1131902"/>
                  <a:gd name="connsiteX1" fmla="*/ 579889 w 2350297"/>
                  <a:gd name="connsiteY1" fmla="*/ 546 h 1131902"/>
                  <a:gd name="connsiteX2" fmla="*/ 1172374 w 2350297"/>
                  <a:gd name="connsiteY2" fmla="*/ 1108 h 1131902"/>
                  <a:gd name="connsiteX3" fmla="*/ 1762278 w 2350297"/>
                  <a:gd name="connsiteY3" fmla="*/ 1732 h 1131902"/>
                  <a:gd name="connsiteX4" fmla="*/ 2350157 w 2350297"/>
                  <a:gd name="connsiteY4" fmla="*/ 381 h 1131902"/>
                  <a:gd name="connsiteX5" fmla="*/ 2348625 w 2350297"/>
                  <a:gd name="connsiteY5" fmla="*/ 566161 h 1131902"/>
                  <a:gd name="connsiteX6" fmla="*/ 2350157 w 2350297"/>
                  <a:gd name="connsiteY6" fmla="*/ 1129109 h 1131902"/>
                  <a:gd name="connsiteX7" fmla="*/ 1762507 w 2350297"/>
                  <a:gd name="connsiteY7" fmla="*/ 1131703 h 1131902"/>
                  <a:gd name="connsiteX8" fmla="*/ 0 w 2350297"/>
                  <a:gd name="connsiteY8" fmla="*/ 1129109 h 1131902"/>
                  <a:gd name="connsiteX9" fmla="*/ 4287 w 2350297"/>
                  <a:gd name="connsiteY9" fmla="*/ 564635 h 1131902"/>
                  <a:gd name="connsiteX10" fmla="*/ 0 w 2350297"/>
                  <a:gd name="connsiteY10" fmla="*/ 381 h 1131902"/>
                  <a:gd name="connsiteX0" fmla="*/ 0 w 2350297"/>
                  <a:gd name="connsiteY0" fmla="*/ 556 h 1132077"/>
                  <a:gd name="connsiteX1" fmla="*/ 579889 w 2350297"/>
                  <a:gd name="connsiteY1" fmla="*/ 721 h 1132077"/>
                  <a:gd name="connsiteX2" fmla="*/ 1172374 w 2350297"/>
                  <a:gd name="connsiteY2" fmla="*/ 1283 h 1132077"/>
                  <a:gd name="connsiteX3" fmla="*/ 1763685 w 2350297"/>
                  <a:gd name="connsiteY3" fmla="*/ 551 h 1132077"/>
                  <a:gd name="connsiteX4" fmla="*/ 2350157 w 2350297"/>
                  <a:gd name="connsiteY4" fmla="*/ 556 h 1132077"/>
                  <a:gd name="connsiteX5" fmla="*/ 2348625 w 2350297"/>
                  <a:gd name="connsiteY5" fmla="*/ 566336 h 1132077"/>
                  <a:gd name="connsiteX6" fmla="*/ 2350157 w 2350297"/>
                  <a:gd name="connsiteY6" fmla="*/ 1129284 h 1132077"/>
                  <a:gd name="connsiteX7" fmla="*/ 1762507 w 2350297"/>
                  <a:gd name="connsiteY7" fmla="*/ 1131878 h 1132077"/>
                  <a:gd name="connsiteX8" fmla="*/ 0 w 2350297"/>
                  <a:gd name="connsiteY8" fmla="*/ 1129284 h 1132077"/>
                  <a:gd name="connsiteX9" fmla="*/ 4287 w 2350297"/>
                  <a:gd name="connsiteY9" fmla="*/ 564810 h 1132077"/>
                  <a:gd name="connsiteX10" fmla="*/ 0 w 2350297"/>
                  <a:gd name="connsiteY10" fmla="*/ 556 h 1132077"/>
                  <a:gd name="connsiteX0" fmla="*/ 0 w 2350297"/>
                  <a:gd name="connsiteY0" fmla="*/ 5 h 1131526"/>
                  <a:gd name="connsiteX1" fmla="*/ 579889 w 2350297"/>
                  <a:gd name="connsiteY1" fmla="*/ 170 h 1131526"/>
                  <a:gd name="connsiteX2" fmla="*/ 1172374 w 2350297"/>
                  <a:gd name="connsiteY2" fmla="*/ 732 h 1131526"/>
                  <a:gd name="connsiteX3" fmla="*/ 1763685 w 2350297"/>
                  <a:gd name="connsiteY3" fmla="*/ 0 h 1131526"/>
                  <a:gd name="connsiteX4" fmla="*/ 2350157 w 2350297"/>
                  <a:gd name="connsiteY4" fmla="*/ 5 h 1131526"/>
                  <a:gd name="connsiteX5" fmla="*/ 2348625 w 2350297"/>
                  <a:gd name="connsiteY5" fmla="*/ 565785 h 1131526"/>
                  <a:gd name="connsiteX6" fmla="*/ 2350157 w 2350297"/>
                  <a:gd name="connsiteY6" fmla="*/ 1128733 h 1131526"/>
                  <a:gd name="connsiteX7" fmla="*/ 1762507 w 2350297"/>
                  <a:gd name="connsiteY7" fmla="*/ 1131327 h 1131526"/>
                  <a:gd name="connsiteX8" fmla="*/ 0 w 2350297"/>
                  <a:gd name="connsiteY8" fmla="*/ 1128733 h 1131526"/>
                  <a:gd name="connsiteX9" fmla="*/ 4287 w 2350297"/>
                  <a:gd name="connsiteY9" fmla="*/ 564259 h 1131526"/>
                  <a:gd name="connsiteX10" fmla="*/ 0 w 2350297"/>
                  <a:gd name="connsiteY10" fmla="*/ 5 h 1131526"/>
                  <a:gd name="connsiteX0" fmla="*/ 0 w 2350297"/>
                  <a:gd name="connsiteY0" fmla="*/ 5 h 1131526"/>
                  <a:gd name="connsiteX1" fmla="*/ 579889 w 2350297"/>
                  <a:gd name="connsiteY1" fmla="*/ 170 h 1131526"/>
                  <a:gd name="connsiteX2" fmla="*/ 1176595 w 2350297"/>
                  <a:gd name="connsiteY2" fmla="*/ 732 h 1131526"/>
                  <a:gd name="connsiteX3" fmla="*/ 1763685 w 2350297"/>
                  <a:gd name="connsiteY3" fmla="*/ 0 h 1131526"/>
                  <a:gd name="connsiteX4" fmla="*/ 2350157 w 2350297"/>
                  <a:gd name="connsiteY4" fmla="*/ 5 h 1131526"/>
                  <a:gd name="connsiteX5" fmla="*/ 2348625 w 2350297"/>
                  <a:gd name="connsiteY5" fmla="*/ 565785 h 1131526"/>
                  <a:gd name="connsiteX6" fmla="*/ 2350157 w 2350297"/>
                  <a:gd name="connsiteY6" fmla="*/ 1128733 h 1131526"/>
                  <a:gd name="connsiteX7" fmla="*/ 1762507 w 2350297"/>
                  <a:gd name="connsiteY7" fmla="*/ 1131327 h 1131526"/>
                  <a:gd name="connsiteX8" fmla="*/ 0 w 2350297"/>
                  <a:gd name="connsiteY8" fmla="*/ 1128733 h 1131526"/>
                  <a:gd name="connsiteX9" fmla="*/ 4287 w 2350297"/>
                  <a:gd name="connsiteY9" fmla="*/ 564259 h 1131526"/>
                  <a:gd name="connsiteX10" fmla="*/ 0 w 2350297"/>
                  <a:gd name="connsiteY10" fmla="*/ 5 h 1131526"/>
                  <a:gd name="connsiteX0" fmla="*/ 0 w 2350297"/>
                  <a:gd name="connsiteY0" fmla="*/ 629 h 1132150"/>
                  <a:gd name="connsiteX1" fmla="*/ 579889 w 2350297"/>
                  <a:gd name="connsiteY1" fmla="*/ 794 h 1132150"/>
                  <a:gd name="connsiteX2" fmla="*/ 1176595 w 2350297"/>
                  <a:gd name="connsiteY2" fmla="*/ 0 h 1132150"/>
                  <a:gd name="connsiteX3" fmla="*/ 1763685 w 2350297"/>
                  <a:gd name="connsiteY3" fmla="*/ 624 h 1132150"/>
                  <a:gd name="connsiteX4" fmla="*/ 2350157 w 2350297"/>
                  <a:gd name="connsiteY4" fmla="*/ 629 h 1132150"/>
                  <a:gd name="connsiteX5" fmla="*/ 2348625 w 2350297"/>
                  <a:gd name="connsiteY5" fmla="*/ 566409 h 1132150"/>
                  <a:gd name="connsiteX6" fmla="*/ 2350157 w 2350297"/>
                  <a:gd name="connsiteY6" fmla="*/ 1129357 h 1132150"/>
                  <a:gd name="connsiteX7" fmla="*/ 1762507 w 2350297"/>
                  <a:gd name="connsiteY7" fmla="*/ 1131951 h 1132150"/>
                  <a:gd name="connsiteX8" fmla="*/ 0 w 2350297"/>
                  <a:gd name="connsiteY8" fmla="*/ 1129357 h 1132150"/>
                  <a:gd name="connsiteX9" fmla="*/ 4287 w 2350297"/>
                  <a:gd name="connsiteY9" fmla="*/ 564883 h 1132150"/>
                  <a:gd name="connsiteX10" fmla="*/ 0 w 2350297"/>
                  <a:gd name="connsiteY10" fmla="*/ 629 h 1132150"/>
                  <a:gd name="connsiteX0" fmla="*/ 0 w 2350297"/>
                  <a:gd name="connsiteY0" fmla="*/ 1340 h 1132861"/>
                  <a:gd name="connsiteX1" fmla="*/ 579889 w 2350297"/>
                  <a:gd name="connsiteY1" fmla="*/ 1505 h 1132861"/>
                  <a:gd name="connsiteX2" fmla="*/ 1176595 w 2350297"/>
                  <a:gd name="connsiteY2" fmla="*/ 711 h 1132861"/>
                  <a:gd name="connsiteX3" fmla="*/ 1763685 w 2350297"/>
                  <a:gd name="connsiteY3" fmla="*/ 1335 h 1132861"/>
                  <a:gd name="connsiteX4" fmla="*/ 2350157 w 2350297"/>
                  <a:gd name="connsiteY4" fmla="*/ 1340 h 1132861"/>
                  <a:gd name="connsiteX5" fmla="*/ 2348625 w 2350297"/>
                  <a:gd name="connsiteY5" fmla="*/ 567120 h 1132861"/>
                  <a:gd name="connsiteX6" fmla="*/ 2350157 w 2350297"/>
                  <a:gd name="connsiteY6" fmla="*/ 1130068 h 1132861"/>
                  <a:gd name="connsiteX7" fmla="*/ 1762507 w 2350297"/>
                  <a:gd name="connsiteY7" fmla="*/ 1132662 h 1132861"/>
                  <a:gd name="connsiteX8" fmla="*/ 0 w 2350297"/>
                  <a:gd name="connsiteY8" fmla="*/ 1130068 h 1132861"/>
                  <a:gd name="connsiteX9" fmla="*/ 4287 w 2350297"/>
                  <a:gd name="connsiteY9" fmla="*/ 565594 h 1132861"/>
                  <a:gd name="connsiteX10" fmla="*/ 0 w 2350297"/>
                  <a:gd name="connsiteY10" fmla="*/ 1340 h 1132861"/>
                  <a:gd name="connsiteX0" fmla="*/ 0 w 2350297"/>
                  <a:gd name="connsiteY0" fmla="*/ 1340 h 1132861"/>
                  <a:gd name="connsiteX1" fmla="*/ 579889 w 2350297"/>
                  <a:gd name="connsiteY1" fmla="*/ 1505 h 1132861"/>
                  <a:gd name="connsiteX2" fmla="*/ 1176595 w 2350297"/>
                  <a:gd name="connsiteY2" fmla="*/ 711 h 1132861"/>
                  <a:gd name="connsiteX3" fmla="*/ 1763685 w 2350297"/>
                  <a:gd name="connsiteY3" fmla="*/ 1335 h 1132861"/>
                  <a:gd name="connsiteX4" fmla="*/ 2350157 w 2350297"/>
                  <a:gd name="connsiteY4" fmla="*/ 1340 h 1132861"/>
                  <a:gd name="connsiteX5" fmla="*/ 2348625 w 2350297"/>
                  <a:gd name="connsiteY5" fmla="*/ 567120 h 1132861"/>
                  <a:gd name="connsiteX6" fmla="*/ 2350157 w 2350297"/>
                  <a:gd name="connsiteY6" fmla="*/ 1130068 h 1132861"/>
                  <a:gd name="connsiteX7" fmla="*/ 1762507 w 2350297"/>
                  <a:gd name="connsiteY7" fmla="*/ 1132662 h 1132861"/>
                  <a:gd name="connsiteX8" fmla="*/ 0 w 2350297"/>
                  <a:gd name="connsiteY8" fmla="*/ 1130068 h 1132861"/>
                  <a:gd name="connsiteX9" fmla="*/ 4287 w 2350297"/>
                  <a:gd name="connsiteY9" fmla="*/ 565594 h 1132861"/>
                  <a:gd name="connsiteX10" fmla="*/ 0 w 2350297"/>
                  <a:gd name="connsiteY10" fmla="*/ 1340 h 1132861"/>
                  <a:gd name="connsiteX0" fmla="*/ 0 w 2350297"/>
                  <a:gd name="connsiteY0" fmla="*/ 1340 h 1132861"/>
                  <a:gd name="connsiteX1" fmla="*/ 579889 w 2350297"/>
                  <a:gd name="connsiteY1" fmla="*/ 1505 h 1132861"/>
                  <a:gd name="connsiteX2" fmla="*/ 1176595 w 2350297"/>
                  <a:gd name="connsiteY2" fmla="*/ 711 h 1132861"/>
                  <a:gd name="connsiteX3" fmla="*/ 1763685 w 2350297"/>
                  <a:gd name="connsiteY3" fmla="*/ 1335 h 1132861"/>
                  <a:gd name="connsiteX4" fmla="*/ 2350157 w 2350297"/>
                  <a:gd name="connsiteY4" fmla="*/ 1340 h 1132861"/>
                  <a:gd name="connsiteX5" fmla="*/ 2348625 w 2350297"/>
                  <a:gd name="connsiteY5" fmla="*/ 567120 h 1132861"/>
                  <a:gd name="connsiteX6" fmla="*/ 2350157 w 2350297"/>
                  <a:gd name="connsiteY6" fmla="*/ 1130068 h 1132861"/>
                  <a:gd name="connsiteX7" fmla="*/ 1762507 w 2350297"/>
                  <a:gd name="connsiteY7" fmla="*/ 1132662 h 1132861"/>
                  <a:gd name="connsiteX8" fmla="*/ 0 w 2350297"/>
                  <a:gd name="connsiteY8" fmla="*/ 1130068 h 1132861"/>
                  <a:gd name="connsiteX9" fmla="*/ 4287 w 2350297"/>
                  <a:gd name="connsiteY9" fmla="*/ 565594 h 1132861"/>
                  <a:gd name="connsiteX10" fmla="*/ 0 w 2350297"/>
                  <a:gd name="connsiteY10" fmla="*/ 1340 h 1132861"/>
                  <a:gd name="connsiteX0" fmla="*/ 0 w 2350297"/>
                  <a:gd name="connsiteY0" fmla="*/ 827 h 1132348"/>
                  <a:gd name="connsiteX1" fmla="*/ 579889 w 2350297"/>
                  <a:gd name="connsiteY1" fmla="*/ 992 h 1132348"/>
                  <a:gd name="connsiteX2" fmla="*/ 1175188 w 2350297"/>
                  <a:gd name="connsiteY2" fmla="*/ 876 h 1132348"/>
                  <a:gd name="connsiteX3" fmla="*/ 1763685 w 2350297"/>
                  <a:gd name="connsiteY3" fmla="*/ 822 h 1132348"/>
                  <a:gd name="connsiteX4" fmla="*/ 2350157 w 2350297"/>
                  <a:gd name="connsiteY4" fmla="*/ 827 h 1132348"/>
                  <a:gd name="connsiteX5" fmla="*/ 2348625 w 2350297"/>
                  <a:gd name="connsiteY5" fmla="*/ 566607 h 1132348"/>
                  <a:gd name="connsiteX6" fmla="*/ 2350157 w 2350297"/>
                  <a:gd name="connsiteY6" fmla="*/ 1129555 h 1132348"/>
                  <a:gd name="connsiteX7" fmla="*/ 1762507 w 2350297"/>
                  <a:gd name="connsiteY7" fmla="*/ 1132149 h 1132348"/>
                  <a:gd name="connsiteX8" fmla="*/ 0 w 2350297"/>
                  <a:gd name="connsiteY8" fmla="*/ 1129555 h 1132348"/>
                  <a:gd name="connsiteX9" fmla="*/ 4287 w 2350297"/>
                  <a:gd name="connsiteY9" fmla="*/ 565081 h 1132348"/>
                  <a:gd name="connsiteX10" fmla="*/ 0 w 2350297"/>
                  <a:gd name="connsiteY10" fmla="*/ 827 h 1132348"/>
                  <a:gd name="connsiteX0" fmla="*/ 0 w 2350297"/>
                  <a:gd name="connsiteY0" fmla="*/ 60 h 1131581"/>
                  <a:gd name="connsiteX1" fmla="*/ 579889 w 2350297"/>
                  <a:gd name="connsiteY1" fmla="*/ 225 h 1131581"/>
                  <a:gd name="connsiteX2" fmla="*/ 1175188 w 2350297"/>
                  <a:gd name="connsiteY2" fmla="*/ 109 h 1131581"/>
                  <a:gd name="connsiteX3" fmla="*/ 1763685 w 2350297"/>
                  <a:gd name="connsiteY3" fmla="*/ 55 h 1131581"/>
                  <a:gd name="connsiteX4" fmla="*/ 2350157 w 2350297"/>
                  <a:gd name="connsiteY4" fmla="*/ 60 h 1131581"/>
                  <a:gd name="connsiteX5" fmla="*/ 2348625 w 2350297"/>
                  <a:gd name="connsiteY5" fmla="*/ 565840 h 1131581"/>
                  <a:gd name="connsiteX6" fmla="*/ 2350157 w 2350297"/>
                  <a:gd name="connsiteY6" fmla="*/ 1128788 h 1131581"/>
                  <a:gd name="connsiteX7" fmla="*/ 1762507 w 2350297"/>
                  <a:gd name="connsiteY7" fmla="*/ 1131382 h 1131581"/>
                  <a:gd name="connsiteX8" fmla="*/ 0 w 2350297"/>
                  <a:gd name="connsiteY8" fmla="*/ 1128788 h 1131581"/>
                  <a:gd name="connsiteX9" fmla="*/ 4287 w 2350297"/>
                  <a:gd name="connsiteY9" fmla="*/ 564314 h 1131581"/>
                  <a:gd name="connsiteX10" fmla="*/ 0 w 2350297"/>
                  <a:gd name="connsiteY10" fmla="*/ 60 h 1131581"/>
                  <a:gd name="connsiteX0" fmla="*/ 0 w 2350297"/>
                  <a:gd name="connsiteY0" fmla="*/ 629 h 1132150"/>
                  <a:gd name="connsiteX1" fmla="*/ 579889 w 2350297"/>
                  <a:gd name="connsiteY1" fmla="*/ 794 h 1132150"/>
                  <a:gd name="connsiteX2" fmla="*/ 1173781 w 2350297"/>
                  <a:gd name="connsiteY2" fmla="*/ 0 h 1132150"/>
                  <a:gd name="connsiteX3" fmla="*/ 1763685 w 2350297"/>
                  <a:gd name="connsiteY3" fmla="*/ 624 h 1132150"/>
                  <a:gd name="connsiteX4" fmla="*/ 2350157 w 2350297"/>
                  <a:gd name="connsiteY4" fmla="*/ 629 h 1132150"/>
                  <a:gd name="connsiteX5" fmla="*/ 2348625 w 2350297"/>
                  <a:gd name="connsiteY5" fmla="*/ 566409 h 1132150"/>
                  <a:gd name="connsiteX6" fmla="*/ 2350157 w 2350297"/>
                  <a:gd name="connsiteY6" fmla="*/ 1129357 h 1132150"/>
                  <a:gd name="connsiteX7" fmla="*/ 1762507 w 2350297"/>
                  <a:gd name="connsiteY7" fmla="*/ 1131951 h 1132150"/>
                  <a:gd name="connsiteX8" fmla="*/ 0 w 2350297"/>
                  <a:gd name="connsiteY8" fmla="*/ 1129357 h 1132150"/>
                  <a:gd name="connsiteX9" fmla="*/ 4287 w 2350297"/>
                  <a:gd name="connsiteY9" fmla="*/ 564883 h 1132150"/>
                  <a:gd name="connsiteX10" fmla="*/ 0 w 2350297"/>
                  <a:gd name="connsiteY10" fmla="*/ 629 h 1132150"/>
                  <a:gd name="connsiteX0" fmla="*/ 0 w 2350297"/>
                  <a:gd name="connsiteY0" fmla="*/ 629 h 1132150"/>
                  <a:gd name="connsiteX1" fmla="*/ 579889 w 2350297"/>
                  <a:gd name="connsiteY1" fmla="*/ 794 h 1132150"/>
                  <a:gd name="connsiteX2" fmla="*/ 1173781 w 2350297"/>
                  <a:gd name="connsiteY2" fmla="*/ 0 h 1132150"/>
                  <a:gd name="connsiteX3" fmla="*/ 1765092 w 2350297"/>
                  <a:gd name="connsiteY3" fmla="*/ 624 h 1132150"/>
                  <a:gd name="connsiteX4" fmla="*/ 2350157 w 2350297"/>
                  <a:gd name="connsiteY4" fmla="*/ 629 h 1132150"/>
                  <a:gd name="connsiteX5" fmla="*/ 2348625 w 2350297"/>
                  <a:gd name="connsiteY5" fmla="*/ 566409 h 1132150"/>
                  <a:gd name="connsiteX6" fmla="*/ 2350157 w 2350297"/>
                  <a:gd name="connsiteY6" fmla="*/ 1129357 h 1132150"/>
                  <a:gd name="connsiteX7" fmla="*/ 1762507 w 2350297"/>
                  <a:gd name="connsiteY7" fmla="*/ 1131951 h 1132150"/>
                  <a:gd name="connsiteX8" fmla="*/ 0 w 2350297"/>
                  <a:gd name="connsiteY8" fmla="*/ 1129357 h 1132150"/>
                  <a:gd name="connsiteX9" fmla="*/ 4287 w 2350297"/>
                  <a:gd name="connsiteY9" fmla="*/ 564883 h 1132150"/>
                  <a:gd name="connsiteX10" fmla="*/ 0 w 2350297"/>
                  <a:gd name="connsiteY10" fmla="*/ 629 h 1132150"/>
                  <a:gd name="connsiteX0" fmla="*/ 0 w 2350297"/>
                  <a:gd name="connsiteY0" fmla="*/ 629 h 1132150"/>
                  <a:gd name="connsiteX1" fmla="*/ 579889 w 2350297"/>
                  <a:gd name="connsiteY1" fmla="*/ 794 h 1132150"/>
                  <a:gd name="connsiteX2" fmla="*/ 1175188 w 2350297"/>
                  <a:gd name="connsiteY2" fmla="*/ 0 h 1132150"/>
                  <a:gd name="connsiteX3" fmla="*/ 1765092 w 2350297"/>
                  <a:gd name="connsiteY3" fmla="*/ 624 h 1132150"/>
                  <a:gd name="connsiteX4" fmla="*/ 2350157 w 2350297"/>
                  <a:gd name="connsiteY4" fmla="*/ 629 h 1132150"/>
                  <a:gd name="connsiteX5" fmla="*/ 2348625 w 2350297"/>
                  <a:gd name="connsiteY5" fmla="*/ 566409 h 1132150"/>
                  <a:gd name="connsiteX6" fmla="*/ 2350157 w 2350297"/>
                  <a:gd name="connsiteY6" fmla="*/ 1129357 h 1132150"/>
                  <a:gd name="connsiteX7" fmla="*/ 1762507 w 2350297"/>
                  <a:gd name="connsiteY7" fmla="*/ 1131951 h 1132150"/>
                  <a:gd name="connsiteX8" fmla="*/ 0 w 2350297"/>
                  <a:gd name="connsiteY8" fmla="*/ 1129357 h 1132150"/>
                  <a:gd name="connsiteX9" fmla="*/ 4287 w 2350297"/>
                  <a:gd name="connsiteY9" fmla="*/ 564883 h 1132150"/>
                  <a:gd name="connsiteX10" fmla="*/ 0 w 2350297"/>
                  <a:gd name="connsiteY10" fmla="*/ 629 h 1132150"/>
                  <a:gd name="connsiteX0" fmla="*/ 0 w 2350297"/>
                  <a:gd name="connsiteY0" fmla="*/ 629 h 1132150"/>
                  <a:gd name="connsiteX1" fmla="*/ 579889 w 2350297"/>
                  <a:gd name="connsiteY1" fmla="*/ 794 h 1132150"/>
                  <a:gd name="connsiteX2" fmla="*/ 1176595 w 2350297"/>
                  <a:gd name="connsiteY2" fmla="*/ 0 h 1132150"/>
                  <a:gd name="connsiteX3" fmla="*/ 1765092 w 2350297"/>
                  <a:gd name="connsiteY3" fmla="*/ 624 h 1132150"/>
                  <a:gd name="connsiteX4" fmla="*/ 2350157 w 2350297"/>
                  <a:gd name="connsiteY4" fmla="*/ 629 h 1132150"/>
                  <a:gd name="connsiteX5" fmla="*/ 2348625 w 2350297"/>
                  <a:gd name="connsiteY5" fmla="*/ 566409 h 1132150"/>
                  <a:gd name="connsiteX6" fmla="*/ 2350157 w 2350297"/>
                  <a:gd name="connsiteY6" fmla="*/ 1129357 h 1132150"/>
                  <a:gd name="connsiteX7" fmla="*/ 1762507 w 2350297"/>
                  <a:gd name="connsiteY7" fmla="*/ 1131951 h 1132150"/>
                  <a:gd name="connsiteX8" fmla="*/ 0 w 2350297"/>
                  <a:gd name="connsiteY8" fmla="*/ 1129357 h 1132150"/>
                  <a:gd name="connsiteX9" fmla="*/ 4287 w 2350297"/>
                  <a:gd name="connsiteY9" fmla="*/ 564883 h 1132150"/>
                  <a:gd name="connsiteX10" fmla="*/ 0 w 2350297"/>
                  <a:gd name="connsiteY10" fmla="*/ 629 h 1132150"/>
                  <a:gd name="connsiteX0" fmla="*/ 0 w 2350297"/>
                  <a:gd name="connsiteY0" fmla="*/ 629 h 1132150"/>
                  <a:gd name="connsiteX1" fmla="*/ 579889 w 2350297"/>
                  <a:gd name="connsiteY1" fmla="*/ 794 h 1132150"/>
                  <a:gd name="connsiteX2" fmla="*/ 1176595 w 2350297"/>
                  <a:gd name="connsiteY2" fmla="*/ 0 h 1132150"/>
                  <a:gd name="connsiteX3" fmla="*/ 1765092 w 2350297"/>
                  <a:gd name="connsiteY3" fmla="*/ 624 h 1132150"/>
                  <a:gd name="connsiteX4" fmla="*/ 2350157 w 2350297"/>
                  <a:gd name="connsiteY4" fmla="*/ 629 h 1132150"/>
                  <a:gd name="connsiteX5" fmla="*/ 2348625 w 2350297"/>
                  <a:gd name="connsiteY5" fmla="*/ 566409 h 1132150"/>
                  <a:gd name="connsiteX6" fmla="*/ 2350157 w 2350297"/>
                  <a:gd name="connsiteY6" fmla="*/ 1129357 h 1132150"/>
                  <a:gd name="connsiteX7" fmla="*/ 1762507 w 2350297"/>
                  <a:gd name="connsiteY7" fmla="*/ 1131951 h 1132150"/>
                  <a:gd name="connsiteX8" fmla="*/ 0 w 2350297"/>
                  <a:gd name="connsiteY8" fmla="*/ 1129357 h 1132150"/>
                  <a:gd name="connsiteX9" fmla="*/ 4287 w 2350297"/>
                  <a:gd name="connsiteY9" fmla="*/ 564883 h 1132150"/>
                  <a:gd name="connsiteX10" fmla="*/ 0 w 2350297"/>
                  <a:gd name="connsiteY10" fmla="*/ 629 h 1132150"/>
                  <a:gd name="connsiteX0" fmla="*/ 0 w 2350297"/>
                  <a:gd name="connsiteY0" fmla="*/ 629 h 1132150"/>
                  <a:gd name="connsiteX1" fmla="*/ 589738 w 2350297"/>
                  <a:gd name="connsiteY1" fmla="*/ 794 h 1132150"/>
                  <a:gd name="connsiteX2" fmla="*/ 1176595 w 2350297"/>
                  <a:gd name="connsiteY2" fmla="*/ 0 h 1132150"/>
                  <a:gd name="connsiteX3" fmla="*/ 1765092 w 2350297"/>
                  <a:gd name="connsiteY3" fmla="*/ 624 h 1132150"/>
                  <a:gd name="connsiteX4" fmla="*/ 2350157 w 2350297"/>
                  <a:gd name="connsiteY4" fmla="*/ 629 h 1132150"/>
                  <a:gd name="connsiteX5" fmla="*/ 2348625 w 2350297"/>
                  <a:gd name="connsiteY5" fmla="*/ 566409 h 1132150"/>
                  <a:gd name="connsiteX6" fmla="*/ 2350157 w 2350297"/>
                  <a:gd name="connsiteY6" fmla="*/ 1129357 h 1132150"/>
                  <a:gd name="connsiteX7" fmla="*/ 1762507 w 2350297"/>
                  <a:gd name="connsiteY7" fmla="*/ 1131951 h 1132150"/>
                  <a:gd name="connsiteX8" fmla="*/ 0 w 2350297"/>
                  <a:gd name="connsiteY8" fmla="*/ 1129357 h 1132150"/>
                  <a:gd name="connsiteX9" fmla="*/ 4287 w 2350297"/>
                  <a:gd name="connsiteY9" fmla="*/ 564883 h 1132150"/>
                  <a:gd name="connsiteX10" fmla="*/ 0 w 2350297"/>
                  <a:gd name="connsiteY10" fmla="*/ 629 h 1132150"/>
                  <a:gd name="connsiteX0" fmla="*/ 0 w 2350297"/>
                  <a:gd name="connsiteY0" fmla="*/ 629 h 1132150"/>
                  <a:gd name="connsiteX1" fmla="*/ 589738 w 2350297"/>
                  <a:gd name="connsiteY1" fmla="*/ 794 h 1132150"/>
                  <a:gd name="connsiteX2" fmla="*/ 1176595 w 2350297"/>
                  <a:gd name="connsiteY2" fmla="*/ 0 h 1132150"/>
                  <a:gd name="connsiteX3" fmla="*/ 1765092 w 2350297"/>
                  <a:gd name="connsiteY3" fmla="*/ 624 h 1132150"/>
                  <a:gd name="connsiteX4" fmla="*/ 2350157 w 2350297"/>
                  <a:gd name="connsiteY4" fmla="*/ 629 h 1132150"/>
                  <a:gd name="connsiteX5" fmla="*/ 2348625 w 2350297"/>
                  <a:gd name="connsiteY5" fmla="*/ 566409 h 1132150"/>
                  <a:gd name="connsiteX6" fmla="*/ 2350157 w 2350297"/>
                  <a:gd name="connsiteY6" fmla="*/ 1129357 h 1132150"/>
                  <a:gd name="connsiteX7" fmla="*/ 1762507 w 2350297"/>
                  <a:gd name="connsiteY7" fmla="*/ 1131951 h 1132150"/>
                  <a:gd name="connsiteX8" fmla="*/ 0 w 2350297"/>
                  <a:gd name="connsiteY8" fmla="*/ 1129357 h 1132150"/>
                  <a:gd name="connsiteX9" fmla="*/ 4287 w 2350297"/>
                  <a:gd name="connsiteY9" fmla="*/ 564883 h 1132150"/>
                  <a:gd name="connsiteX10" fmla="*/ 0 w 2350297"/>
                  <a:gd name="connsiteY10" fmla="*/ 629 h 1132150"/>
                  <a:gd name="connsiteX0" fmla="*/ 0 w 2350297"/>
                  <a:gd name="connsiteY0" fmla="*/ 629 h 1132150"/>
                  <a:gd name="connsiteX1" fmla="*/ 591145 w 2350297"/>
                  <a:gd name="connsiteY1" fmla="*/ 116 h 1132150"/>
                  <a:gd name="connsiteX2" fmla="*/ 1176595 w 2350297"/>
                  <a:gd name="connsiteY2" fmla="*/ 0 h 1132150"/>
                  <a:gd name="connsiteX3" fmla="*/ 1765092 w 2350297"/>
                  <a:gd name="connsiteY3" fmla="*/ 624 h 1132150"/>
                  <a:gd name="connsiteX4" fmla="*/ 2350157 w 2350297"/>
                  <a:gd name="connsiteY4" fmla="*/ 629 h 1132150"/>
                  <a:gd name="connsiteX5" fmla="*/ 2348625 w 2350297"/>
                  <a:gd name="connsiteY5" fmla="*/ 566409 h 1132150"/>
                  <a:gd name="connsiteX6" fmla="*/ 2350157 w 2350297"/>
                  <a:gd name="connsiteY6" fmla="*/ 1129357 h 1132150"/>
                  <a:gd name="connsiteX7" fmla="*/ 1762507 w 2350297"/>
                  <a:gd name="connsiteY7" fmla="*/ 1131951 h 1132150"/>
                  <a:gd name="connsiteX8" fmla="*/ 0 w 2350297"/>
                  <a:gd name="connsiteY8" fmla="*/ 1129357 h 1132150"/>
                  <a:gd name="connsiteX9" fmla="*/ 4287 w 2350297"/>
                  <a:gd name="connsiteY9" fmla="*/ 564883 h 1132150"/>
                  <a:gd name="connsiteX10" fmla="*/ 0 w 2350297"/>
                  <a:gd name="connsiteY10" fmla="*/ 629 h 1132150"/>
                  <a:gd name="connsiteX0" fmla="*/ 0 w 2350297"/>
                  <a:gd name="connsiteY0" fmla="*/ 629 h 1132150"/>
                  <a:gd name="connsiteX1" fmla="*/ 591145 w 2350297"/>
                  <a:gd name="connsiteY1" fmla="*/ 116 h 1132150"/>
                  <a:gd name="connsiteX2" fmla="*/ 1176595 w 2350297"/>
                  <a:gd name="connsiteY2" fmla="*/ 0 h 1132150"/>
                  <a:gd name="connsiteX3" fmla="*/ 1765092 w 2350297"/>
                  <a:gd name="connsiteY3" fmla="*/ 624 h 1132150"/>
                  <a:gd name="connsiteX4" fmla="*/ 2350157 w 2350297"/>
                  <a:gd name="connsiteY4" fmla="*/ 629 h 1132150"/>
                  <a:gd name="connsiteX5" fmla="*/ 2348625 w 2350297"/>
                  <a:gd name="connsiteY5" fmla="*/ 566409 h 1132150"/>
                  <a:gd name="connsiteX6" fmla="*/ 2350157 w 2350297"/>
                  <a:gd name="connsiteY6" fmla="*/ 1129357 h 1132150"/>
                  <a:gd name="connsiteX7" fmla="*/ 1762507 w 2350297"/>
                  <a:gd name="connsiteY7" fmla="*/ 1131951 h 1132150"/>
                  <a:gd name="connsiteX8" fmla="*/ 0 w 2350297"/>
                  <a:gd name="connsiteY8" fmla="*/ 1129357 h 1132150"/>
                  <a:gd name="connsiteX9" fmla="*/ 4287 w 2350297"/>
                  <a:gd name="connsiteY9" fmla="*/ 564883 h 1132150"/>
                  <a:gd name="connsiteX10" fmla="*/ 0 w 2350297"/>
                  <a:gd name="connsiteY10" fmla="*/ 629 h 1132150"/>
                  <a:gd name="connsiteX0" fmla="*/ 3 w 2350300"/>
                  <a:gd name="connsiteY0" fmla="*/ 629 h 1132150"/>
                  <a:gd name="connsiteX1" fmla="*/ 591148 w 2350300"/>
                  <a:gd name="connsiteY1" fmla="*/ 116 h 1132150"/>
                  <a:gd name="connsiteX2" fmla="*/ 1176598 w 2350300"/>
                  <a:gd name="connsiteY2" fmla="*/ 0 h 1132150"/>
                  <a:gd name="connsiteX3" fmla="*/ 1765095 w 2350300"/>
                  <a:gd name="connsiteY3" fmla="*/ 624 h 1132150"/>
                  <a:gd name="connsiteX4" fmla="*/ 2350160 w 2350300"/>
                  <a:gd name="connsiteY4" fmla="*/ 629 h 1132150"/>
                  <a:gd name="connsiteX5" fmla="*/ 2348628 w 2350300"/>
                  <a:gd name="connsiteY5" fmla="*/ 566409 h 1132150"/>
                  <a:gd name="connsiteX6" fmla="*/ 2350160 w 2350300"/>
                  <a:gd name="connsiteY6" fmla="*/ 1129357 h 1132150"/>
                  <a:gd name="connsiteX7" fmla="*/ 1762510 w 2350300"/>
                  <a:gd name="connsiteY7" fmla="*/ 1131951 h 1132150"/>
                  <a:gd name="connsiteX8" fmla="*/ 3 w 2350300"/>
                  <a:gd name="connsiteY8" fmla="*/ 1129357 h 1132150"/>
                  <a:gd name="connsiteX9" fmla="*/ 4290 w 2350300"/>
                  <a:gd name="connsiteY9" fmla="*/ 564883 h 1132150"/>
                  <a:gd name="connsiteX10" fmla="*/ 3 w 2350300"/>
                  <a:gd name="connsiteY10" fmla="*/ 629 h 1132150"/>
                  <a:gd name="connsiteX0" fmla="*/ 3 w 2350300"/>
                  <a:gd name="connsiteY0" fmla="*/ 672 h 1132193"/>
                  <a:gd name="connsiteX1" fmla="*/ 591148 w 2350300"/>
                  <a:gd name="connsiteY1" fmla="*/ 159 h 1132193"/>
                  <a:gd name="connsiteX2" fmla="*/ 1176598 w 2350300"/>
                  <a:gd name="connsiteY2" fmla="*/ 43 h 1132193"/>
                  <a:gd name="connsiteX3" fmla="*/ 1765095 w 2350300"/>
                  <a:gd name="connsiteY3" fmla="*/ 667 h 1132193"/>
                  <a:gd name="connsiteX4" fmla="*/ 2350160 w 2350300"/>
                  <a:gd name="connsiteY4" fmla="*/ 672 h 1132193"/>
                  <a:gd name="connsiteX5" fmla="*/ 2348628 w 2350300"/>
                  <a:gd name="connsiteY5" fmla="*/ 566452 h 1132193"/>
                  <a:gd name="connsiteX6" fmla="*/ 2350160 w 2350300"/>
                  <a:gd name="connsiteY6" fmla="*/ 1129400 h 1132193"/>
                  <a:gd name="connsiteX7" fmla="*/ 1762510 w 2350300"/>
                  <a:gd name="connsiteY7" fmla="*/ 1131994 h 1132193"/>
                  <a:gd name="connsiteX8" fmla="*/ 3 w 2350300"/>
                  <a:gd name="connsiteY8" fmla="*/ 1129400 h 1132193"/>
                  <a:gd name="connsiteX9" fmla="*/ 4290 w 2350300"/>
                  <a:gd name="connsiteY9" fmla="*/ 564926 h 1132193"/>
                  <a:gd name="connsiteX10" fmla="*/ 3 w 2350300"/>
                  <a:gd name="connsiteY10" fmla="*/ 672 h 1132193"/>
                  <a:gd name="connsiteX0" fmla="*/ 3 w 2350300"/>
                  <a:gd name="connsiteY0" fmla="*/ 672 h 1132193"/>
                  <a:gd name="connsiteX1" fmla="*/ 591148 w 2350300"/>
                  <a:gd name="connsiteY1" fmla="*/ 159 h 1132193"/>
                  <a:gd name="connsiteX2" fmla="*/ 1176598 w 2350300"/>
                  <a:gd name="connsiteY2" fmla="*/ 43 h 1132193"/>
                  <a:gd name="connsiteX3" fmla="*/ 1765095 w 2350300"/>
                  <a:gd name="connsiteY3" fmla="*/ 667 h 1132193"/>
                  <a:gd name="connsiteX4" fmla="*/ 2350160 w 2350300"/>
                  <a:gd name="connsiteY4" fmla="*/ 672 h 1132193"/>
                  <a:gd name="connsiteX5" fmla="*/ 2348628 w 2350300"/>
                  <a:gd name="connsiteY5" fmla="*/ 566452 h 1132193"/>
                  <a:gd name="connsiteX6" fmla="*/ 2350160 w 2350300"/>
                  <a:gd name="connsiteY6" fmla="*/ 1129400 h 1132193"/>
                  <a:gd name="connsiteX7" fmla="*/ 1762510 w 2350300"/>
                  <a:gd name="connsiteY7" fmla="*/ 1131994 h 1132193"/>
                  <a:gd name="connsiteX8" fmla="*/ 3 w 2350300"/>
                  <a:gd name="connsiteY8" fmla="*/ 1129400 h 1132193"/>
                  <a:gd name="connsiteX9" fmla="*/ 4290 w 2350300"/>
                  <a:gd name="connsiteY9" fmla="*/ 564926 h 1132193"/>
                  <a:gd name="connsiteX10" fmla="*/ 3 w 2350300"/>
                  <a:gd name="connsiteY10" fmla="*/ 672 h 1132193"/>
                  <a:gd name="connsiteX0" fmla="*/ 3 w 2350300"/>
                  <a:gd name="connsiteY0" fmla="*/ 672 h 1132193"/>
                  <a:gd name="connsiteX1" fmla="*/ 591148 w 2350300"/>
                  <a:gd name="connsiteY1" fmla="*/ 159 h 1132193"/>
                  <a:gd name="connsiteX2" fmla="*/ 1176598 w 2350300"/>
                  <a:gd name="connsiteY2" fmla="*/ 43 h 1132193"/>
                  <a:gd name="connsiteX3" fmla="*/ 1765095 w 2350300"/>
                  <a:gd name="connsiteY3" fmla="*/ 667 h 1132193"/>
                  <a:gd name="connsiteX4" fmla="*/ 2350160 w 2350300"/>
                  <a:gd name="connsiteY4" fmla="*/ 672 h 1132193"/>
                  <a:gd name="connsiteX5" fmla="*/ 2348628 w 2350300"/>
                  <a:gd name="connsiteY5" fmla="*/ 566452 h 1132193"/>
                  <a:gd name="connsiteX6" fmla="*/ 2350160 w 2350300"/>
                  <a:gd name="connsiteY6" fmla="*/ 1129400 h 1132193"/>
                  <a:gd name="connsiteX7" fmla="*/ 1762510 w 2350300"/>
                  <a:gd name="connsiteY7" fmla="*/ 1131994 h 1132193"/>
                  <a:gd name="connsiteX8" fmla="*/ 3 w 2350300"/>
                  <a:gd name="connsiteY8" fmla="*/ 1129400 h 1132193"/>
                  <a:gd name="connsiteX9" fmla="*/ 4290 w 2350300"/>
                  <a:gd name="connsiteY9" fmla="*/ 564926 h 1132193"/>
                  <a:gd name="connsiteX10" fmla="*/ 3 w 2350300"/>
                  <a:gd name="connsiteY10" fmla="*/ 672 h 1132193"/>
                  <a:gd name="connsiteX0" fmla="*/ 3 w 2350300"/>
                  <a:gd name="connsiteY0" fmla="*/ 672 h 1132193"/>
                  <a:gd name="connsiteX1" fmla="*/ 591148 w 2350300"/>
                  <a:gd name="connsiteY1" fmla="*/ 159 h 1132193"/>
                  <a:gd name="connsiteX2" fmla="*/ 1176598 w 2350300"/>
                  <a:gd name="connsiteY2" fmla="*/ 43 h 1132193"/>
                  <a:gd name="connsiteX3" fmla="*/ 1765095 w 2350300"/>
                  <a:gd name="connsiteY3" fmla="*/ 667 h 1132193"/>
                  <a:gd name="connsiteX4" fmla="*/ 2350160 w 2350300"/>
                  <a:gd name="connsiteY4" fmla="*/ 672 h 1132193"/>
                  <a:gd name="connsiteX5" fmla="*/ 2348628 w 2350300"/>
                  <a:gd name="connsiteY5" fmla="*/ 566452 h 1132193"/>
                  <a:gd name="connsiteX6" fmla="*/ 2350160 w 2350300"/>
                  <a:gd name="connsiteY6" fmla="*/ 1129400 h 1132193"/>
                  <a:gd name="connsiteX7" fmla="*/ 1762510 w 2350300"/>
                  <a:gd name="connsiteY7" fmla="*/ 1131994 h 1132193"/>
                  <a:gd name="connsiteX8" fmla="*/ 3 w 2350300"/>
                  <a:gd name="connsiteY8" fmla="*/ 1129400 h 1132193"/>
                  <a:gd name="connsiteX9" fmla="*/ 4290 w 2350300"/>
                  <a:gd name="connsiteY9" fmla="*/ 564926 h 1132193"/>
                  <a:gd name="connsiteX10" fmla="*/ 3 w 2350300"/>
                  <a:gd name="connsiteY10" fmla="*/ 672 h 1132193"/>
                  <a:gd name="connsiteX0" fmla="*/ 3 w 2350300"/>
                  <a:gd name="connsiteY0" fmla="*/ 171 h 1132370"/>
                  <a:gd name="connsiteX1" fmla="*/ 591148 w 2350300"/>
                  <a:gd name="connsiteY1" fmla="*/ 336 h 1132370"/>
                  <a:gd name="connsiteX2" fmla="*/ 1176598 w 2350300"/>
                  <a:gd name="connsiteY2" fmla="*/ 220 h 1132370"/>
                  <a:gd name="connsiteX3" fmla="*/ 1765095 w 2350300"/>
                  <a:gd name="connsiteY3" fmla="*/ 844 h 1132370"/>
                  <a:gd name="connsiteX4" fmla="*/ 2350160 w 2350300"/>
                  <a:gd name="connsiteY4" fmla="*/ 849 h 1132370"/>
                  <a:gd name="connsiteX5" fmla="*/ 2348628 w 2350300"/>
                  <a:gd name="connsiteY5" fmla="*/ 566629 h 1132370"/>
                  <a:gd name="connsiteX6" fmla="*/ 2350160 w 2350300"/>
                  <a:gd name="connsiteY6" fmla="*/ 1129577 h 1132370"/>
                  <a:gd name="connsiteX7" fmla="*/ 1762510 w 2350300"/>
                  <a:gd name="connsiteY7" fmla="*/ 1132171 h 1132370"/>
                  <a:gd name="connsiteX8" fmla="*/ 3 w 2350300"/>
                  <a:gd name="connsiteY8" fmla="*/ 1129577 h 1132370"/>
                  <a:gd name="connsiteX9" fmla="*/ 4290 w 2350300"/>
                  <a:gd name="connsiteY9" fmla="*/ 565103 h 1132370"/>
                  <a:gd name="connsiteX10" fmla="*/ 3 w 2350300"/>
                  <a:gd name="connsiteY10" fmla="*/ 171 h 1132370"/>
                  <a:gd name="connsiteX0" fmla="*/ 3 w 2350300"/>
                  <a:gd name="connsiteY0" fmla="*/ 171 h 1132370"/>
                  <a:gd name="connsiteX1" fmla="*/ 591148 w 2350300"/>
                  <a:gd name="connsiteY1" fmla="*/ 336 h 1132370"/>
                  <a:gd name="connsiteX2" fmla="*/ 1176598 w 2350300"/>
                  <a:gd name="connsiteY2" fmla="*/ 220 h 1132370"/>
                  <a:gd name="connsiteX3" fmla="*/ 1762281 w 2350300"/>
                  <a:gd name="connsiteY3" fmla="*/ 166 h 1132370"/>
                  <a:gd name="connsiteX4" fmla="*/ 2350160 w 2350300"/>
                  <a:gd name="connsiteY4" fmla="*/ 849 h 1132370"/>
                  <a:gd name="connsiteX5" fmla="*/ 2348628 w 2350300"/>
                  <a:gd name="connsiteY5" fmla="*/ 566629 h 1132370"/>
                  <a:gd name="connsiteX6" fmla="*/ 2350160 w 2350300"/>
                  <a:gd name="connsiteY6" fmla="*/ 1129577 h 1132370"/>
                  <a:gd name="connsiteX7" fmla="*/ 1762510 w 2350300"/>
                  <a:gd name="connsiteY7" fmla="*/ 1132171 h 1132370"/>
                  <a:gd name="connsiteX8" fmla="*/ 3 w 2350300"/>
                  <a:gd name="connsiteY8" fmla="*/ 1129577 h 1132370"/>
                  <a:gd name="connsiteX9" fmla="*/ 4290 w 2350300"/>
                  <a:gd name="connsiteY9" fmla="*/ 565103 h 1132370"/>
                  <a:gd name="connsiteX10" fmla="*/ 3 w 2350300"/>
                  <a:gd name="connsiteY10" fmla="*/ 171 h 1132370"/>
                  <a:gd name="connsiteX0" fmla="*/ 3 w 2350300"/>
                  <a:gd name="connsiteY0" fmla="*/ 171 h 1132370"/>
                  <a:gd name="connsiteX1" fmla="*/ 591148 w 2350300"/>
                  <a:gd name="connsiteY1" fmla="*/ 336 h 1132370"/>
                  <a:gd name="connsiteX2" fmla="*/ 1176598 w 2350300"/>
                  <a:gd name="connsiteY2" fmla="*/ 220 h 1132370"/>
                  <a:gd name="connsiteX3" fmla="*/ 1762281 w 2350300"/>
                  <a:gd name="connsiteY3" fmla="*/ 166 h 1132370"/>
                  <a:gd name="connsiteX4" fmla="*/ 2350160 w 2350300"/>
                  <a:gd name="connsiteY4" fmla="*/ 849 h 1132370"/>
                  <a:gd name="connsiteX5" fmla="*/ 2348628 w 2350300"/>
                  <a:gd name="connsiteY5" fmla="*/ 566629 h 1132370"/>
                  <a:gd name="connsiteX6" fmla="*/ 2350160 w 2350300"/>
                  <a:gd name="connsiteY6" fmla="*/ 1129577 h 1132370"/>
                  <a:gd name="connsiteX7" fmla="*/ 1762510 w 2350300"/>
                  <a:gd name="connsiteY7" fmla="*/ 1132171 h 1132370"/>
                  <a:gd name="connsiteX8" fmla="*/ 3 w 2350300"/>
                  <a:gd name="connsiteY8" fmla="*/ 1129577 h 1132370"/>
                  <a:gd name="connsiteX9" fmla="*/ 4290 w 2350300"/>
                  <a:gd name="connsiteY9" fmla="*/ 565103 h 1132370"/>
                  <a:gd name="connsiteX10" fmla="*/ 3 w 2350300"/>
                  <a:gd name="connsiteY10" fmla="*/ 171 h 1132370"/>
                  <a:gd name="connsiteX0" fmla="*/ 3 w 2351669"/>
                  <a:gd name="connsiteY0" fmla="*/ 678 h 1132877"/>
                  <a:gd name="connsiteX1" fmla="*/ 591148 w 2351669"/>
                  <a:gd name="connsiteY1" fmla="*/ 843 h 1132877"/>
                  <a:gd name="connsiteX2" fmla="*/ 1176598 w 2351669"/>
                  <a:gd name="connsiteY2" fmla="*/ 727 h 1132877"/>
                  <a:gd name="connsiteX3" fmla="*/ 1762281 w 2351669"/>
                  <a:gd name="connsiteY3" fmla="*/ 673 h 1132877"/>
                  <a:gd name="connsiteX4" fmla="*/ 2351567 w 2351669"/>
                  <a:gd name="connsiteY4" fmla="*/ 0 h 1132877"/>
                  <a:gd name="connsiteX5" fmla="*/ 2348628 w 2351669"/>
                  <a:gd name="connsiteY5" fmla="*/ 567136 h 1132877"/>
                  <a:gd name="connsiteX6" fmla="*/ 2350160 w 2351669"/>
                  <a:gd name="connsiteY6" fmla="*/ 1130084 h 1132877"/>
                  <a:gd name="connsiteX7" fmla="*/ 1762510 w 2351669"/>
                  <a:gd name="connsiteY7" fmla="*/ 1132678 h 1132877"/>
                  <a:gd name="connsiteX8" fmla="*/ 3 w 2351669"/>
                  <a:gd name="connsiteY8" fmla="*/ 1130084 h 1132877"/>
                  <a:gd name="connsiteX9" fmla="*/ 4290 w 2351669"/>
                  <a:gd name="connsiteY9" fmla="*/ 565610 h 1132877"/>
                  <a:gd name="connsiteX10" fmla="*/ 3 w 2351669"/>
                  <a:gd name="connsiteY10" fmla="*/ 678 h 1132877"/>
                  <a:gd name="connsiteX0" fmla="*/ 3 w 2351567"/>
                  <a:gd name="connsiteY0" fmla="*/ 678 h 1132877"/>
                  <a:gd name="connsiteX1" fmla="*/ 591148 w 2351567"/>
                  <a:gd name="connsiteY1" fmla="*/ 843 h 1132877"/>
                  <a:gd name="connsiteX2" fmla="*/ 1176598 w 2351567"/>
                  <a:gd name="connsiteY2" fmla="*/ 727 h 1132877"/>
                  <a:gd name="connsiteX3" fmla="*/ 1762281 w 2351567"/>
                  <a:gd name="connsiteY3" fmla="*/ 673 h 1132877"/>
                  <a:gd name="connsiteX4" fmla="*/ 2351567 w 2351567"/>
                  <a:gd name="connsiteY4" fmla="*/ 0 h 1132877"/>
                  <a:gd name="connsiteX5" fmla="*/ 2348628 w 2351567"/>
                  <a:gd name="connsiteY5" fmla="*/ 567136 h 1132877"/>
                  <a:gd name="connsiteX6" fmla="*/ 2350160 w 2351567"/>
                  <a:gd name="connsiteY6" fmla="*/ 1130084 h 1132877"/>
                  <a:gd name="connsiteX7" fmla="*/ 1762510 w 2351567"/>
                  <a:gd name="connsiteY7" fmla="*/ 1132678 h 1132877"/>
                  <a:gd name="connsiteX8" fmla="*/ 3 w 2351567"/>
                  <a:gd name="connsiteY8" fmla="*/ 1130084 h 1132877"/>
                  <a:gd name="connsiteX9" fmla="*/ 4290 w 2351567"/>
                  <a:gd name="connsiteY9" fmla="*/ 565610 h 1132877"/>
                  <a:gd name="connsiteX10" fmla="*/ 3 w 2351567"/>
                  <a:gd name="connsiteY10" fmla="*/ 678 h 1132877"/>
                  <a:gd name="connsiteX0" fmla="*/ 3 w 2393703"/>
                  <a:gd name="connsiteY0" fmla="*/ 678 h 1132877"/>
                  <a:gd name="connsiteX1" fmla="*/ 591148 w 2393703"/>
                  <a:gd name="connsiteY1" fmla="*/ 843 h 1132877"/>
                  <a:gd name="connsiteX2" fmla="*/ 1176598 w 2393703"/>
                  <a:gd name="connsiteY2" fmla="*/ 727 h 1132877"/>
                  <a:gd name="connsiteX3" fmla="*/ 1762281 w 2393703"/>
                  <a:gd name="connsiteY3" fmla="*/ 673 h 1132877"/>
                  <a:gd name="connsiteX4" fmla="*/ 2351567 w 2393703"/>
                  <a:gd name="connsiteY4" fmla="*/ 0 h 1132877"/>
                  <a:gd name="connsiteX5" fmla="*/ 2346605 w 2393703"/>
                  <a:gd name="connsiteY5" fmla="*/ 282864 h 1132877"/>
                  <a:gd name="connsiteX6" fmla="*/ 2348628 w 2393703"/>
                  <a:gd name="connsiteY6" fmla="*/ 567136 h 1132877"/>
                  <a:gd name="connsiteX7" fmla="*/ 2350160 w 2393703"/>
                  <a:gd name="connsiteY7" fmla="*/ 1130084 h 1132877"/>
                  <a:gd name="connsiteX8" fmla="*/ 1762510 w 2393703"/>
                  <a:gd name="connsiteY8" fmla="*/ 1132678 h 1132877"/>
                  <a:gd name="connsiteX9" fmla="*/ 3 w 2393703"/>
                  <a:gd name="connsiteY9" fmla="*/ 1130084 h 1132877"/>
                  <a:gd name="connsiteX10" fmla="*/ 4290 w 2393703"/>
                  <a:gd name="connsiteY10" fmla="*/ 565610 h 1132877"/>
                  <a:gd name="connsiteX11" fmla="*/ 3 w 2393703"/>
                  <a:gd name="connsiteY11" fmla="*/ 678 h 1132877"/>
                  <a:gd name="connsiteX0" fmla="*/ 3 w 2393703"/>
                  <a:gd name="connsiteY0" fmla="*/ 678 h 1132877"/>
                  <a:gd name="connsiteX1" fmla="*/ 591148 w 2393703"/>
                  <a:gd name="connsiteY1" fmla="*/ 843 h 1132877"/>
                  <a:gd name="connsiteX2" fmla="*/ 1176598 w 2393703"/>
                  <a:gd name="connsiteY2" fmla="*/ 727 h 1132877"/>
                  <a:gd name="connsiteX3" fmla="*/ 1762281 w 2393703"/>
                  <a:gd name="connsiteY3" fmla="*/ 673 h 1132877"/>
                  <a:gd name="connsiteX4" fmla="*/ 2351567 w 2393703"/>
                  <a:gd name="connsiteY4" fmla="*/ 0 h 1132877"/>
                  <a:gd name="connsiteX5" fmla="*/ 2346605 w 2393703"/>
                  <a:gd name="connsiteY5" fmla="*/ 282864 h 1132877"/>
                  <a:gd name="connsiteX6" fmla="*/ 2348628 w 2393703"/>
                  <a:gd name="connsiteY6" fmla="*/ 567136 h 1132877"/>
                  <a:gd name="connsiteX7" fmla="*/ 2350160 w 2393703"/>
                  <a:gd name="connsiteY7" fmla="*/ 1130084 h 1132877"/>
                  <a:gd name="connsiteX8" fmla="*/ 1762510 w 2393703"/>
                  <a:gd name="connsiteY8" fmla="*/ 1132678 h 1132877"/>
                  <a:gd name="connsiteX9" fmla="*/ 3 w 2393703"/>
                  <a:gd name="connsiteY9" fmla="*/ 1130084 h 1132877"/>
                  <a:gd name="connsiteX10" fmla="*/ 4290 w 2393703"/>
                  <a:gd name="connsiteY10" fmla="*/ 565610 h 1132877"/>
                  <a:gd name="connsiteX11" fmla="*/ 3 w 2393703"/>
                  <a:gd name="connsiteY11" fmla="*/ 678 h 1132877"/>
                  <a:gd name="connsiteX0" fmla="*/ 3 w 2351864"/>
                  <a:gd name="connsiteY0" fmla="*/ 686 h 1132885"/>
                  <a:gd name="connsiteX1" fmla="*/ 591148 w 2351864"/>
                  <a:gd name="connsiteY1" fmla="*/ 851 h 1132885"/>
                  <a:gd name="connsiteX2" fmla="*/ 1176598 w 2351864"/>
                  <a:gd name="connsiteY2" fmla="*/ 735 h 1132885"/>
                  <a:gd name="connsiteX3" fmla="*/ 1762281 w 2351864"/>
                  <a:gd name="connsiteY3" fmla="*/ 681 h 1132885"/>
                  <a:gd name="connsiteX4" fmla="*/ 2351567 w 2351864"/>
                  <a:gd name="connsiteY4" fmla="*/ 8 h 1132885"/>
                  <a:gd name="connsiteX5" fmla="*/ 2346605 w 2351864"/>
                  <a:gd name="connsiteY5" fmla="*/ 282872 h 1132885"/>
                  <a:gd name="connsiteX6" fmla="*/ 2348628 w 2351864"/>
                  <a:gd name="connsiteY6" fmla="*/ 567144 h 1132885"/>
                  <a:gd name="connsiteX7" fmla="*/ 2350160 w 2351864"/>
                  <a:gd name="connsiteY7" fmla="*/ 1130092 h 1132885"/>
                  <a:gd name="connsiteX8" fmla="*/ 1762510 w 2351864"/>
                  <a:gd name="connsiteY8" fmla="*/ 1132686 h 1132885"/>
                  <a:gd name="connsiteX9" fmla="*/ 3 w 2351864"/>
                  <a:gd name="connsiteY9" fmla="*/ 1130092 h 1132885"/>
                  <a:gd name="connsiteX10" fmla="*/ 4290 w 2351864"/>
                  <a:gd name="connsiteY10" fmla="*/ 565618 h 1132885"/>
                  <a:gd name="connsiteX11" fmla="*/ 3 w 2351864"/>
                  <a:gd name="connsiteY11" fmla="*/ 686 h 1132885"/>
                  <a:gd name="connsiteX0" fmla="*/ 3 w 2351580"/>
                  <a:gd name="connsiteY0" fmla="*/ 678 h 1132877"/>
                  <a:gd name="connsiteX1" fmla="*/ 591148 w 2351580"/>
                  <a:gd name="connsiteY1" fmla="*/ 843 h 1132877"/>
                  <a:gd name="connsiteX2" fmla="*/ 1176598 w 2351580"/>
                  <a:gd name="connsiteY2" fmla="*/ 727 h 1132877"/>
                  <a:gd name="connsiteX3" fmla="*/ 1762281 w 2351580"/>
                  <a:gd name="connsiteY3" fmla="*/ 673 h 1132877"/>
                  <a:gd name="connsiteX4" fmla="*/ 2351567 w 2351580"/>
                  <a:gd name="connsiteY4" fmla="*/ 0 h 1132877"/>
                  <a:gd name="connsiteX5" fmla="*/ 2346605 w 2351580"/>
                  <a:gd name="connsiteY5" fmla="*/ 282864 h 1132877"/>
                  <a:gd name="connsiteX6" fmla="*/ 2348628 w 2351580"/>
                  <a:gd name="connsiteY6" fmla="*/ 567136 h 1132877"/>
                  <a:gd name="connsiteX7" fmla="*/ 2350160 w 2351580"/>
                  <a:gd name="connsiteY7" fmla="*/ 1130084 h 1132877"/>
                  <a:gd name="connsiteX8" fmla="*/ 1762510 w 2351580"/>
                  <a:gd name="connsiteY8" fmla="*/ 1132678 h 1132877"/>
                  <a:gd name="connsiteX9" fmla="*/ 3 w 2351580"/>
                  <a:gd name="connsiteY9" fmla="*/ 1130084 h 1132877"/>
                  <a:gd name="connsiteX10" fmla="*/ 4290 w 2351580"/>
                  <a:gd name="connsiteY10" fmla="*/ 565610 h 1132877"/>
                  <a:gd name="connsiteX11" fmla="*/ 3 w 2351580"/>
                  <a:gd name="connsiteY11" fmla="*/ 678 h 1132877"/>
                  <a:gd name="connsiteX0" fmla="*/ 3 w 2393036"/>
                  <a:gd name="connsiteY0" fmla="*/ 678 h 1132877"/>
                  <a:gd name="connsiteX1" fmla="*/ 591148 w 2393036"/>
                  <a:gd name="connsiteY1" fmla="*/ 843 h 1132877"/>
                  <a:gd name="connsiteX2" fmla="*/ 1176598 w 2393036"/>
                  <a:gd name="connsiteY2" fmla="*/ 727 h 1132877"/>
                  <a:gd name="connsiteX3" fmla="*/ 1762281 w 2393036"/>
                  <a:gd name="connsiteY3" fmla="*/ 673 h 1132877"/>
                  <a:gd name="connsiteX4" fmla="*/ 2351567 w 2393036"/>
                  <a:gd name="connsiteY4" fmla="*/ 0 h 1132877"/>
                  <a:gd name="connsiteX5" fmla="*/ 2346605 w 2393036"/>
                  <a:gd name="connsiteY5" fmla="*/ 282864 h 1132877"/>
                  <a:gd name="connsiteX6" fmla="*/ 2348628 w 2393036"/>
                  <a:gd name="connsiteY6" fmla="*/ 567136 h 1132877"/>
                  <a:gd name="connsiteX7" fmla="*/ 2348013 w 2393036"/>
                  <a:gd name="connsiteY7" fmla="*/ 845696 h 1132877"/>
                  <a:gd name="connsiteX8" fmla="*/ 2350160 w 2393036"/>
                  <a:gd name="connsiteY8" fmla="*/ 1130084 h 1132877"/>
                  <a:gd name="connsiteX9" fmla="*/ 1762510 w 2393036"/>
                  <a:gd name="connsiteY9" fmla="*/ 1132678 h 1132877"/>
                  <a:gd name="connsiteX10" fmla="*/ 3 w 2393036"/>
                  <a:gd name="connsiteY10" fmla="*/ 1130084 h 1132877"/>
                  <a:gd name="connsiteX11" fmla="*/ 4290 w 2393036"/>
                  <a:gd name="connsiteY11" fmla="*/ 565610 h 1132877"/>
                  <a:gd name="connsiteX12" fmla="*/ 3 w 2393036"/>
                  <a:gd name="connsiteY12" fmla="*/ 678 h 1132877"/>
                  <a:gd name="connsiteX0" fmla="*/ 3 w 2393656"/>
                  <a:gd name="connsiteY0" fmla="*/ 678 h 1132877"/>
                  <a:gd name="connsiteX1" fmla="*/ 591148 w 2393656"/>
                  <a:gd name="connsiteY1" fmla="*/ 843 h 1132877"/>
                  <a:gd name="connsiteX2" fmla="*/ 1176598 w 2393656"/>
                  <a:gd name="connsiteY2" fmla="*/ 727 h 1132877"/>
                  <a:gd name="connsiteX3" fmla="*/ 1762281 w 2393656"/>
                  <a:gd name="connsiteY3" fmla="*/ 673 h 1132877"/>
                  <a:gd name="connsiteX4" fmla="*/ 2351567 w 2393656"/>
                  <a:gd name="connsiteY4" fmla="*/ 0 h 1132877"/>
                  <a:gd name="connsiteX5" fmla="*/ 2346605 w 2393656"/>
                  <a:gd name="connsiteY5" fmla="*/ 282864 h 1132877"/>
                  <a:gd name="connsiteX6" fmla="*/ 2348628 w 2393656"/>
                  <a:gd name="connsiteY6" fmla="*/ 567136 h 1132877"/>
                  <a:gd name="connsiteX7" fmla="*/ 2348013 w 2393656"/>
                  <a:gd name="connsiteY7" fmla="*/ 845696 h 1132877"/>
                  <a:gd name="connsiteX8" fmla="*/ 2350160 w 2393656"/>
                  <a:gd name="connsiteY8" fmla="*/ 1130084 h 1132877"/>
                  <a:gd name="connsiteX9" fmla="*/ 1762510 w 2393656"/>
                  <a:gd name="connsiteY9" fmla="*/ 1132678 h 1132877"/>
                  <a:gd name="connsiteX10" fmla="*/ 3 w 2393656"/>
                  <a:gd name="connsiteY10" fmla="*/ 1130084 h 1132877"/>
                  <a:gd name="connsiteX11" fmla="*/ 4290 w 2393656"/>
                  <a:gd name="connsiteY11" fmla="*/ 565610 h 1132877"/>
                  <a:gd name="connsiteX12" fmla="*/ 3 w 2393656"/>
                  <a:gd name="connsiteY12" fmla="*/ 678 h 1132877"/>
                  <a:gd name="connsiteX0" fmla="*/ 3 w 2351580"/>
                  <a:gd name="connsiteY0" fmla="*/ 678 h 1132877"/>
                  <a:gd name="connsiteX1" fmla="*/ 591148 w 2351580"/>
                  <a:gd name="connsiteY1" fmla="*/ 843 h 1132877"/>
                  <a:gd name="connsiteX2" fmla="*/ 1176598 w 2351580"/>
                  <a:gd name="connsiteY2" fmla="*/ 727 h 1132877"/>
                  <a:gd name="connsiteX3" fmla="*/ 1762281 w 2351580"/>
                  <a:gd name="connsiteY3" fmla="*/ 673 h 1132877"/>
                  <a:gd name="connsiteX4" fmla="*/ 2351567 w 2351580"/>
                  <a:gd name="connsiteY4" fmla="*/ 0 h 1132877"/>
                  <a:gd name="connsiteX5" fmla="*/ 2346605 w 2351580"/>
                  <a:gd name="connsiteY5" fmla="*/ 282864 h 1132877"/>
                  <a:gd name="connsiteX6" fmla="*/ 2348628 w 2351580"/>
                  <a:gd name="connsiteY6" fmla="*/ 567136 h 1132877"/>
                  <a:gd name="connsiteX7" fmla="*/ 2348013 w 2351580"/>
                  <a:gd name="connsiteY7" fmla="*/ 845696 h 1132877"/>
                  <a:gd name="connsiteX8" fmla="*/ 2350160 w 2351580"/>
                  <a:gd name="connsiteY8" fmla="*/ 1130084 h 1132877"/>
                  <a:gd name="connsiteX9" fmla="*/ 1762510 w 2351580"/>
                  <a:gd name="connsiteY9" fmla="*/ 1132678 h 1132877"/>
                  <a:gd name="connsiteX10" fmla="*/ 3 w 2351580"/>
                  <a:gd name="connsiteY10" fmla="*/ 1130084 h 1132877"/>
                  <a:gd name="connsiteX11" fmla="*/ 4290 w 2351580"/>
                  <a:gd name="connsiteY11" fmla="*/ 565610 h 1132877"/>
                  <a:gd name="connsiteX12" fmla="*/ 3 w 2351580"/>
                  <a:gd name="connsiteY12" fmla="*/ 678 h 1132877"/>
                  <a:gd name="connsiteX0" fmla="*/ 3 w 2351580"/>
                  <a:gd name="connsiteY0" fmla="*/ 678 h 1132974"/>
                  <a:gd name="connsiteX1" fmla="*/ 591148 w 2351580"/>
                  <a:gd name="connsiteY1" fmla="*/ 843 h 1132974"/>
                  <a:gd name="connsiteX2" fmla="*/ 1176598 w 2351580"/>
                  <a:gd name="connsiteY2" fmla="*/ 727 h 1132974"/>
                  <a:gd name="connsiteX3" fmla="*/ 1762281 w 2351580"/>
                  <a:gd name="connsiteY3" fmla="*/ 673 h 1132974"/>
                  <a:gd name="connsiteX4" fmla="*/ 2351567 w 2351580"/>
                  <a:gd name="connsiteY4" fmla="*/ 0 h 1132974"/>
                  <a:gd name="connsiteX5" fmla="*/ 2346605 w 2351580"/>
                  <a:gd name="connsiteY5" fmla="*/ 282864 h 1132974"/>
                  <a:gd name="connsiteX6" fmla="*/ 2348628 w 2351580"/>
                  <a:gd name="connsiteY6" fmla="*/ 567136 h 1132974"/>
                  <a:gd name="connsiteX7" fmla="*/ 2348013 w 2351580"/>
                  <a:gd name="connsiteY7" fmla="*/ 845696 h 1132974"/>
                  <a:gd name="connsiteX8" fmla="*/ 2350160 w 2351580"/>
                  <a:gd name="connsiteY8" fmla="*/ 1130084 h 1132974"/>
                  <a:gd name="connsiteX9" fmla="*/ 1762510 w 2351580"/>
                  <a:gd name="connsiteY9" fmla="*/ 1132678 h 1132974"/>
                  <a:gd name="connsiteX10" fmla="*/ 3 w 2351580"/>
                  <a:gd name="connsiteY10" fmla="*/ 1130084 h 1132974"/>
                  <a:gd name="connsiteX11" fmla="*/ 4290 w 2351580"/>
                  <a:gd name="connsiteY11" fmla="*/ 565610 h 1132974"/>
                  <a:gd name="connsiteX12" fmla="*/ 3 w 2351580"/>
                  <a:gd name="connsiteY12" fmla="*/ 678 h 1132974"/>
                  <a:gd name="connsiteX0" fmla="*/ 3 w 2351580"/>
                  <a:gd name="connsiteY0" fmla="*/ 678 h 1132678"/>
                  <a:gd name="connsiteX1" fmla="*/ 591148 w 2351580"/>
                  <a:gd name="connsiteY1" fmla="*/ 843 h 1132678"/>
                  <a:gd name="connsiteX2" fmla="*/ 1176598 w 2351580"/>
                  <a:gd name="connsiteY2" fmla="*/ 727 h 1132678"/>
                  <a:gd name="connsiteX3" fmla="*/ 1762281 w 2351580"/>
                  <a:gd name="connsiteY3" fmla="*/ 673 h 1132678"/>
                  <a:gd name="connsiteX4" fmla="*/ 2351567 w 2351580"/>
                  <a:gd name="connsiteY4" fmla="*/ 0 h 1132678"/>
                  <a:gd name="connsiteX5" fmla="*/ 2346605 w 2351580"/>
                  <a:gd name="connsiteY5" fmla="*/ 282864 h 1132678"/>
                  <a:gd name="connsiteX6" fmla="*/ 2348628 w 2351580"/>
                  <a:gd name="connsiteY6" fmla="*/ 567136 h 1132678"/>
                  <a:gd name="connsiteX7" fmla="*/ 2348013 w 2351580"/>
                  <a:gd name="connsiteY7" fmla="*/ 845696 h 1132678"/>
                  <a:gd name="connsiteX8" fmla="*/ 2350160 w 2351580"/>
                  <a:gd name="connsiteY8" fmla="*/ 1130084 h 1132678"/>
                  <a:gd name="connsiteX9" fmla="*/ 1762510 w 2351580"/>
                  <a:gd name="connsiteY9" fmla="*/ 1132678 h 1132678"/>
                  <a:gd name="connsiteX10" fmla="*/ 3 w 2351580"/>
                  <a:gd name="connsiteY10" fmla="*/ 1130084 h 1132678"/>
                  <a:gd name="connsiteX11" fmla="*/ 4290 w 2351580"/>
                  <a:gd name="connsiteY11" fmla="*/ 565610 h 1132678"/>
                  <a:gd name="connsiteX12" fmla="*/ 3 w 2351580"/>
                  <a:gd name="connsiteY12" fmla="*/ 678 h 1132678"/>
                  <a:gd name="connsiteX0" fmla="*/ 3 w 2351580"/>
                  <a:gd name="connsiteY0" fmla="*/ 678 h 1132678"/>
                  <a:gd name="connsiteX1" fmla="*/ 591148 w 2351580"/>
                  <a:gd name="connsiteY1" fmla="*/ 843 h 1132678"/>
                  <a:gd name="connsiteX2" fmla="*/ 1176598 w 2351580"/>
                  <a:gd name="connsiteY2" fmla="*/ 727 h 1132678"/>
                  <a:gd name="connsiteX3" fmla="*/ 1762281 w 2351580"/>
                  <a:gd name="connsiteY3" fmla="*/ 673 h 1132678"/>
                  <a:gd name="connsiteX4" fmla="*/ 2351567 w 2351580"/>
                  <a:gd name="connsiteY4" fmla="*/ 0 h 1132678"/>
                  <a:gd name="connsiteX5" fmla="*/ 2346605 w 2351580"/>
                  <a:gd name="connsiteY5" fmla="*/ 282864 h 1132678"/>
                  <a:gd name="connsiteX6" fmla="*/ 2348628 w 2351580"/>
                  <a:gd name="connsiteY6" fmla="*/ 567136 h 1132678"/>
                  <a:gd name="connsiteX7" fmla="*/ 2348013 w 2351580"/>
                  <a:gd name="connsiteY7" fmla="*/ 845696 h 1132678"/>
                  <a:gd name="connsiteX8" fmla="*/ 2350160 w 2351580"/>
                  <a:gd name="connsiteY8" fmla="*/ 1130084 h 1132678"/>
                  <a:gd name="connsiteX9" fmla="*/ 1762510 w 2351580"/>
                  <a:gd name="connsiteY9" fmla="*/ 1132678 h 1132678"/>
                  <a:gd name="connsiteX10" fmla="*/ 3 w 2351580"/>
                  <a:gd name="connsiteY10" fmla="*/ 1130084 h 1132678"/>
                  <a:gd name="connsiteX11" fmla="*/ 4290 w 2351580"/>
                  <a:gd name="connsiteY11" fmla="*/ 565610 h 1132678"/>
                  <a:gd name="connsiteX12" fmla="*/ 3 w 2351580"/>
                  <a:gd name="connsiteY12" fmla="*/ 678 h 1132678"/>
                  <a:gd name="connsiteX0" fmla="*/ 3 w 2351580"/>
                  <a:gd name="connsiteY0" fmla="*/ 678 h 1132000"/>
                  <a:gd name="connsiteX1" fmla="*/ 591148 w 2351580"/>
                  <a:gd name="connsiteY1" fmla="*/ 843 h 1132000"/>
                  <a:gd name="connsiteX2" fmla="*/ 1176598 w 2351580"/>
                  <a:gd name="connsiteY2" fmla="*/ 727 h 1132000"/>
                  <a:gd name="connsiteX3" fmla="*/ 1762281 w 2351580"/>
                  <a:gd name="connsiteY3" fmla="*/ 673 h 1132000"/>
                  <a:gd name="connsiteX4" fmla="*/ 2351567 w 2351580"/>
                  <a:gd name="connsiteY4" fmla="*/ 0 h 1132000"/>
                  <a:gd name="connsiteX5" fmla="*/ 2346605 w 2351580"/>
                  <a:gd name="connsiteY5" fmla="*/ 282864 h 1132000"/>
                  <a:gd name="connsiteX6" fmla="*/ 2348628 w 2351580"/>
                  <a:gd name="connsiteY6" fmla="*/ 567136 h 1132000"/>
                  <a:gd name="connsiteX7" fmla="*/ 2348013 w 2351580"/>
                  <a:gd name="connsiteY7" fmla="*/ 845696 h 1132000"/>
                  <a:gd name="connsiteX8" fmla="*/ 2350160 w 2351580"/>
                  <a:gd name="connsiteY8" fmla="*/ 1130084 h 1132000"/>
                  <a:gd name="connsiteX9" fmla="*/ 1762510 w 2351580"/>
                  <a:gd name="connsiteY9" fmla="*/ 1132000 h 1132000"/>
                  <a:gd name="connsiteX10" fmla="*/ 3 w 2351580"/>
                  <a:gd name="connsiteY10" fmla="*/ 1130084 h 1132000"/>
                  <a:gd name="connsiteX11" fmla="*/ 4290 w 2351580"/>
                  <a:gd name="connsiteY11" fmla="*/ 565610 h 1132000"/>
                  <a:gd name="connsiteX12" fmla="*/ 3 w 2351580"/>
                  <a:gd name="connsiteY12" fmla="*/ 678 h 1132000"/>
                  <a:gd name="connsiteX0" fmla="*/ 3 w 2351580"/>
                  <a:gd name="connsiteY0" fmla="*/ 678 h 1130144"/>
                  <a:gd name="connsiteX1" fmla="*/ 591148 w 2351580"/>
                  <a:gd name="connsiteY1" fmla="*/ 843 h 1130144"/>
                  <a:gd name="connsiteX2" fmla="*/ 1176598 w 2351580"/>
                  <a:gd name="connsiteY2" fmla="*/ 727 h 1130144"/>
                  <a:gd name="connsiteX3" fmla="*/ 1762281 w 2351580"/>
                  <a:gd name="connsiteY3" fmla="*/ 673 h 1130144"/>
                  <a:gd name="connsiteX4" fmla="*/ 2351567 w 2351580"/>
                  <a:gd name="connsiteY4" fmla="*/ 0 h 1130144"/>
                  <a:gd name="connsiteX5" fmla="*/ 2346605 w 2351580"/>
                  <a:gd name="connsiteY5" fmla="*/ 282864 h 1130144"/>
                  <a:gd name="connsiteX6" fmla="*/ 2348628 w 2351580"/>
                  <a:gd name="connsiteY6" fmla="*/ 567136 h 1130144"/>
                  <a:gd name="connsiteX7" fmla="*/ 2348013 w 2351580"/>
                  <a:gd name="connsiteY7" fmla="*/ 845696 h 1130144"/>
                  <a:gd name="connsiteX8" fmla="*/ 2350160 w 2351580"/>
                  <a:gd name="connsiteY8" fmla="*/ 1130084 h 1130144"/>
                  <a:gd name="connsiteX9" fmla="*/ 1762510 w 2351580"/>
                  <a:gd name="connsiteY9" fmla="*/ 1125897 h 1130144"/>
                  <a:gd name="connsiteX10" fmla="*/ 3 w 2351580"/>
                  <a:gd name="connsiteY10" fmla="*/ 1130084 h 1130144"/>
                  <a:gd name="connsiteX11" fmla="*/ 4290 w 2351580"/>
                  <a:gd name="connsiteY11" fmla="*/ 565610 h 1130144"/>
                  <a:gd name="connsiteX12" fmla="*/ 3 w 2351580"/>
                  <a:gd name="connsiteY12" fmla="*/ 678 h 1130144"/>
                  <a:gd name="connsiteX0" fmla="*/ 3 w 2351580"/>
                  <a:gd name="connsiteY0" fmla="*/ 678 h 1130194"/>
                  <a:gd name="connsiteX1" fmla="*/ 591148 w 2351580"/>
                  <a:gd name="connsiteY1" fmla="*/ 843 h 1130194"/>
                  <a:gd name="connsiteX2" fmla="*/ 1176598 w 2351580"/>
                  <a:gd name="connsiteY2" fmla="*/ 727 h 1130194"/>
                  <a:gd name="connsiteX3" fmla="*/ 1762281 w 2351580"/>
                  <a:gd name="connsiteY3" fmla="*/ 673 h 1130194"/>
                  <a:gd name="connsiteX4" fmla="*/ 2351567 w 2351580"/>
                  <a:gd name="connsiteY4" fmla="*/ 0 h 1130194"/>
                  <a:gd name="connsiteX5" fmla="*/ 2346605 w 2351580"/>
                  <a:gd name="connsiteY5" fmla="*/ 282864 h 1130194"/>
                  <a:gd name="connsiteX6" fmla="*/ 2348628 w 2351580"/>
                  <a:gd name="connsiteY6" fmla="*/ 567136 h 1130194"/>
                  <a:gd name="connsiteX7" fmla="*/ 2348013 w 2351580"/>
                  <a:gd name="connsiteY7" fmla="*/ 845696 h 1130194"/>
                  <a:gd name="connsiteX8" fmla="*/ 2350160 w 2351580"/>
                  <a:gd name="connsiteY8" fmla="*/ 1130084 h 1130194"/>
                  <a:gd name="connsiteX9" fmla="*/ 1762510 w 2351580"/>
                  <a:gd name="connsiteY9" fmla="*/ 1129288 h 1130194"/>
                  <a:gd name="connsiteX10" fmla="*/ 3 w 2351580"/>
                  <a:gd name="connsiteY10" fmla="*/ 1130084 h 1130194"/>
                  <a:gd name="connsiteX11" fmla="*/ 4290 w 2351580"/>
                  <a:gd name="connsiteY11" fmla="*/ 565610 h 1130194"/>
                  <a:gd name="connsiteX12" fmla="*/ 3 w 2351580"/>
                  <a:gd name="connsiteY12" fmla="*/ 678 h 1130194"/>
                  <a:gd name="connsiteX0" fmla="*/ 3 w 2351580"/>
                  <a:gd name="connsiteY0" fmla="*/ 678 h 1130084"/>
                  <a:gd name="connsiteX1" fmla="*/ 591148 w 2351580"/>
                  <a:gd name="connsiteY1" fmla="*/ 843 h 1130084"/>
                  <a:gd name="connsiteX2" fmla="*/ 1176598 w 2351580"/>
                  <a:gd name="connsiteY2" fmla="*/ 727 h 1130084"/>
                  <a:gd name="connsiteX3" fmla="*/ 1762281 w 2351580"/>
                  <a:gd name="connsiteY3" fmla="*/ 673 h 1130084"/>
                  <a:gd name="connsiteX4" fmla="*/ 2351567 w 2351580"/>
                  <a:gd name="connsiteY4" fmla="*/ 0 h 1130084"/>
                  <a:gd name="connsiteX5" fmla="*/ 2346605 w 2351580"/>
                  <a:gd name="connsiteY5" fmla="*/ 282864 h 1130084"/>
                  <a:gd name="connsiteX6" fmla="*/ 2348628 w 2351580"/>
                  <a:gd name="connsiteY6" fmla="*/ 567136 h 1130084"/>
                  <a:gd name="connsiteX7" fmla="*/ 2348013 w 2351580"/>
                  <a:gd name="connsiteY7" fmla="*/ 845696 h 1130084"/>
                  <a:gd name="connsiteX8" fmla="*/ 2327648 w 2351580"/>
                  <a:gd name="connsiteY8" fmla="*/ 1121269 h 1130084"/>
                  <a:gd name="connsiteX9" fmla="*/ 1762510 w 2351580"/>
                  <a:gd name="connsiteY9" fmla="*/ 1129288 h 1130084"/>
                  <a:gd name="connsiteX10" fmla="*/ 3 w 2351580"/>
                  <a:gd name="connsiteY10" fmla="*/ 1130084 h 1130084"/>
                  <a:gd name="connsiteX11" fmla="*/ 4290 w 2351580"/>
                  <a:gd name="connsiteY11" fmla="*/ 565610 h 1130084"/>
                  <a:gd name="connsiteX12" fmla="*/ 3 w 2351580"/>
                  <a:gd name="connsiteY12" fmla="*/ 678 h 1130084"/>
                  <a:gd name="connsiteX0" fmla="*/ 3 w 2351580"/>
                  <a:gd name="connsiteY0" fmla="*/ 678 h 1130084"/>
                  <a:gd name="connsiteX1" fmla="*/ 591148 w 2351580"/>
                  <a:gd name="connsiteY1" fmla="*/ 843 h 1130084"/>
                  <a:gd name="connsiteX2" fmla="*/ 1176598 w 2351580"/>
                  <a:gd name="connsiteY2" fmla="*/ 727 h 1130084"/>
                  <a:gd name="connsiteX3" fmla="*/ 1762281 w 2351580"/>
                  <a:gd name="connsiteY3" fmla="*/ 673 h 1130084"/>
                  <a:gd name="connsiteX4" fmla="*/ 2351567 w 2351580"/>
                  <a:gd name="connsiteY4" fmla="*/ 0 h 1130084"/>
                  <a:gd name="connsiteX5" fmla="*/ 2346605 w 2351580"/>
                  <a:gd name="connsiteY5" fmla="*/ 282864 h 1130084"/>
                  <a:gd name="connsiteX6" fmla="*/ 2348628 w 2351580"/>
                  <a:gd name="connsiteY6" fmla="*/ 567136 h 1130084"/>
                  <a:gd name="connsiteX7" fmla="*/ 2348013 w 2351580"/>
                  <a:gd name="connsiteY7" fmla="*/ 845696 h 1130084"/>
                  <a:gd name="connsiteX8" fmla="*/ 2350161 w 2351580"/>
                  <a:gd name="connsiteY8" fmla="*/ 1128050 h 1130084"/>
                  <a:gd name="connsiteX9" fmla="*/ 1762510 w 2351580"/>
                  <a:gd name="connsiteY9" fmla="*/ 1129288 h 1130084"/>
                  <a:gd name="connsiteX10" fmla="*/ 3 w 2351580"/>
                  <a:gd name="connsiteY10" fmla="*/ 1130084 h 1130084"/>
                  <a:gd name="connsiteX11" fmla="*/ 4290 w 2351580"/>
                  <a:gd name="connsiteY11" fmla="*/ 565610 h 1130084"/>
                  <a:gd name="connsiteX12" fmla="*/ 3 w 2351580"/>
                  <a:gd name="connsiteY12" fmla="*/ 678 h 1130084"/>
                  <a:gd name="connsiteX0" fmla="*/ 3 w 2351580"/>
                  <a:gd name="connsiteY0" fmla="*/ 678 h 1130084"/>
                  <a:gd name="connsiteX1" fmla="*/ 591148 w 2351580"/>
                  <a:gd name="connsiteY1" fmla="*/ 843 h 1130084"/>
                  <a:gd name="connsiteX2" fmla="*/ 1176598 w 2351580"/>
                  <a:gd name="connsiteY2" fmla="*/ 727 h 1130084"/>
                  <a:gd name="connsiteX3" fmla="*/ 1762281 w 2351580"/>
                  <a:gd name="connsiteY3" fmla="*/ 673 h 1130084"/>
                  <a:gd name="connsiteX4" fmla="*/ 2351567 w 2351580"/>
                  <a:gd name="connsiteY4" fmla="*/ 0 h 1130084"/>
                  <a:gd name="connsiteX5" fmla="*/ 2346605 w 2351580"/>
                  <a:gd name="connsiteY5" fmla="*/ 282864 h 1130084"/>
                  <a:gd name="connsiteX6" fmla="*/ 2348628 w 2351580"/>
                  <a:gd name="connsiteY6" fmla="*/ 567136 h 1130084"/>
                  <a:gd name="connsiteX7" fmla="*/ 2348013 w 2351580"/>
                  <a:gd name="connsiteY7" fmla="*/ 845696 h 1130084"/>
                  <a:gd name="connsiteX8" fmla="*/ 2350161 w 2351580"/>
                  <a:gd name="connsiteY8" fmla="*/ 1128050 h 1130084"/>
                  <a:gd name="connsiteX9" fmla="*/ 1763917 w 2351580"/>
                  <a:gd name="connsiteY9" fmla="*/ 1129966 h 1130084"/>
                  <a:gd name="connsiteX10" fmla="*/ 3 w 2351580"/>
                  <a:gd name="connsiteY10" fmla="*/ 1130084 h 1130084"/>
                  <a:gd name="connsiteX11" fmla="*/ 4290 w 2351580"/>
                  <a:gd name="connsiteY11" fmla="*/ 565610 h 1130084"/>
                  <a:gd name="connsiteX12" fmla="*/ 3 w 2351580"/>
                  <a:gd name="connsiteY12" fmla="*/ 678 h 1130084"/>
                  <a:gd name="connsiteX0" fmla="*/ 3 w 2351580"/>
                  <a:gd name="connsiteY0" fmla="*/ 678 h 1130084"/>
                  <a:gd name="connsiteX1" fmla="*/ 591148 w 2351580"/>
                  <a:gd name="connsiteY1" fmla="*/ 843 h 1130084"/>
                  <a:gd name="connsiteX2" fmla="*/ 1176598 w 2351580"/>
                  <a:gd name="connsiteY2" fmla="*/ 727 h 1130084"/>
                  <a:gd name="connsiteX3" fmla="*/ 1762281 w 2351580"/>
                  <a:gd name="connsiteY3" fmla="*/ 673 h 1130084"/>
                  <a:gd name="connsiteX4" fmla="*/ 2351567 w 2351580"/>
                  <a:gd name="connsiteY4" fmla="*/ 0 h 1130084"/>
                  <a:gd name="connsiteX5" fmla="*/ 2346605 w 2351580"/>
                  <a:gd name="connsiteY5" fmla="*/ 282864 h 1130084"/>
                  <a:gd name="connsiteX6" fmla="*/ 2348628 w 2351580"/>
                  <a:gd name="connsiteY6" fmla="*/ 567136 h 1130084"/>
                  <a:gd name="connsiteX7" fmla="*/ 2348013 w 2351580"/>
                  <a:gd name="connsiteY7" fmla="*/ 845696 h 1130084"/>
                  <a:gd name="connsiteX8" fmla="*/ 2351568 w 2351580"/>
                  <a:gd name="connsiteY8" fmla="*/ 1129406 h 1130084"/>
                  <a:gd name="connsiteX9" fmla="*/ 1763917 w 2351580"/>
                  <a:gd name="connsiteY9" fmla="*/ 1129966 h 1130084"/>
                  <a:gd name="connsiteX10" fmla="*/ 3 w 2351580"/>
                  <a:gd name="connsiteY10" fmla="*/ 1130084 h 1130084"/>
                  <a:gd name="connsiteX11" fmla="*/ 4290 w 2351580"/>
                  <a:gd name="connsiteY11" fmla="*/ 565610 h 1130084"/>
                  <a:gd name="connsiteX12" fmla="*/ 3 w 2351580"/>
                  <a:gd name="connsiteY12" fmla="*/ 678 h 1130084"/>
                  <a:gd name="connsiteX0" fmla="*/ 3 w 2351580"/>
                  <a:gd name="connsiteY0" fmla="*/ 678 h 1130084"/>
                  <a:gd name="connsiteX1" fmla="*/ 591148 w 2351580"/>
                  <a:gd name="connsiteY1" fmla="*/ 843 h 1130084"/>
                  <a:gd name="connsiteX2" fmla="*/ 1176598 w 2351580"/>
                  <a:gd name="connsiteY2" fmla="*/ 727 h 1130084"/>
                  <a:gd name="connsiteX3" fmla="*/ 1762281 w 2351580"/>
                  <a:gd name="connsiteY3" fmla="*/ 673 h 1130084"/>
                  <a:gd name="connsiteX4" fmla="*/ 2351567 w 2351580"/>
                  <a:gd name="connsiteY4" fmla="*/ 0 h 1130084"/>
                  <a:gd name="connsiteX5" fmla="*/ 2346605 w 2351580"/>
                  <a:gd name="connsiteY5" fmla="*/ 282864 h 1130084"/>
                  <a:gd name="connsiteX6" fmla="*/ 2348628 w 2351580"/>
                  <a:gd name="connsiteY6" fmla="*/ 567136 h 1130084"/>
                  <a:gd name="connsiteX7" fmla="*/ 2348013 w 2351580"/>
                  <a:gd name="connsiteY7" fmla="*/ 845696 h 1130084"/>
                  <a:gd name="connsiteX8" fmla="*/ 2351568 w 2351580"/>
                  <a:gd name="connsiteY8" fmla="*/ 1129406 h 1130084"/>
                  <a:gd name="connsiteX9" fmla="*/ 1759696 w 2351580"/>
                  <a:gd name="connsiteY9" fmla="*/ 1115048 h 1130084"/>
                  <a:gd name="connsiteX10" fmla="*/ 3 w 2351580"/>
                  <a:gd name="connsiteY10" fmla="*/ 1130084 h 1130084"/>
                  <a:gd name="connsiteX11" fmla="*/ 4290 w 2351580"/>
                  <a:gd name="connsiteY11" fmla="*/ 565610 h 1130084"/>
                  <a:gd name="connsiteX12" fmla="*/ 3 w 2351580"/>
                  <a:gd name="connsiteY12" fmla="*/ 678 h 1130084"/>
                  <a:gd name="connsiteX0" fmla="*/ 3 w 2351580"/>
                  <a:gd name="connsiteY0" fmla="*/ 678 h 1130084"/>
                  <a:gd name="connsiteX1" fmla="*/ 591148 w 2351580"/>
                  <a:gd name="connsiteY1" fmla="*/ 843 h 1130084"/>
                  <a:gd name="connsiteX2" fmla="*/ 1176598 w 2351580"/>
                  <a:gd name="connsiteY2" fmla="*/ 727 h 1130084"/>
                  <a:gd name="connsiteX3" fmla="*/ 1762281 w 2351580"/>
                  <a:gd name="connsiteY3" fmla="*/ 673 h 1130084"/>
                  <a:gd name="connsiteX4" fmla="*/ 2351567 w 2351580"/>
                  <a:gd name="connsiteY4" fmla="*/ 0 h 1130084"/>
                  <a:gd name="connsiteX5" fmla="*/ 2346605 w 2351580"/>
                  <a:gd name="connsiteY5" fmla="*/ 282864 h 1130084"/>
                  <a:gd name="connsiteX6" fmla="*/ 2348628 w 2351580"/>
                  <a:gd name="connsiteY6" fmla="*/ 567136 h 1130084"/>
                  <a:gd name="connsiteX7" fmla="*/ 2348013 w 2351580"/>
                  <a:gd name="connsiteY7" fmla="*/ 845696 h 1130084"/>
                  <a:gd name="connsiteX8" fmla="*/ 2351568 w 2351580"/>
                  <a:gd name="connsiteY8" fmla="*/ 1129406 h 1130084"/>
                  <a:gd name="connsiteX9" fmla="*/ 1759696 w 2351580"/>
                  <a:gd name="connsiteY9" fmla="*/ 1115048 h 1130084"/>
                  <a:gd name="connsiteX10" fmla="*/ 3 w 2351580"/>
                  <a:gd name="connsiteY10" fmla="*/ 1130084 h 1130084"/>
                  <a:gd name="connsiteX11" fmla="*/ 4290 w 2351580"/>
                  <a:gd name="connsiteY11" fmla="*/ 565610 h 1130084"/>
                  <a:gd name="connsiteX12" fmla="*/ 3 w 2351580"/>
                  <a:gd name="connsiteY12" fmla="*/ 678 h 1130084"/>
                  <a:gd name="connsiteX0" fmla="*/ 3 w 2351580"/>
                  <a:gd name="connsiteY0" fmla="*/ 678 h 1136278"/>
                  <a:gd name="connsiteX1" fmla="*/ 591148 w 2351580"/>
                  <a:gd name="connsiteY1" fmla="*/ 843 h 1136278"/>
                  <a:gd name="connsiteX2" fmla="*/ 1176598 w 2351580"/>
                  <a:gd name="connsiteY2" fmla="*/ 727 h 1136278"/>
                  <a:gd name="connsiteX3" fmla="*/ 1762281 w 2351580"/>
                  <a:gd name="connsiteY3" fmla="*/ 673 h 1136278"/>
                  <a:gd name="connsiteX4" fmla="*/ 2351567 w 2351580"/>
                  <a:gd name="connsiteY4" fmla="*/ 0 h 1136278"/>
                  <a:gd name="connsiteX5" fmla="*/ 2346605 w 2351580"/>
                  <a:gd name="connsiteY5" fmla="*/ 282864 h 1136278"/>
                  <a:gd name="connsiteX6" fmla="*/ 2348628 w 2351580"/>
                  <a:gd name="connsiteY6" fmla="*/ 567136 h 1136278"/>
                  <a:gd name="connsiteX7" fmla="*/ 2348013 w 2351580"/>
                  <a:gd name="connsiteY7" fmla="*/ 845696 h 1136278"/>
                  <a:gd name="connsiteX8" fmla="*/ 2351568 w 2351580"/>
                  <a:gd name="connsiteY8" fmla="*/ 1129406 h 1136278"/>
                  <a:gd name="connsiteX9" fmla="*/ 1761103 w 2351580"/>
                  <a:gd name="connsiteY9" fmla="*/ 1129967 h 1136278"/>
                  <a:gd name="connsiteX10" fmla="*/ 3 w 2351580"/>
                  <a:gd name="connsiteY10" fmla="*/ 1130084 h 1136278"/>
                  <a:gd name="connsiteX11" fmla="*/ 4290 w 2351580"/>
                  <a:gd name="connsiteY11" fmla="*/ 565610 h 1136278"/>
                  <a:gd name="connsiteX12" fmla="*/ 3 w 2351580"/>
                  <a:gd name="connsiteY12" fmla="*/ 678 h 1136278"/>
                  <a:gd name="connsiteX0" fmla="*/ 3 w 2351580"/>
                  <a:gd name="connsiteY0" fmla="*/ 678 h 1136278"/>
                  <a:gd name="connsiteX1" fmla="*/ 591148 w 2351580"/>
                  <a:gd name="connsiteY1" fmla="*/ 843 h 1136278"/>
                  <a:gd name="connsiteX2" fmla="*/ 1176598 w 2351580"/>
                  <a:gd name="connsiteY2" fmla="*/ 727 h 1136278"/>
                  <a:gd name="connsiteX3" fmla="*/ 1762281 w 2351580"/>
                  <a:gd name="connsiteY3" fmla="*/ 673 h 1136278"/>
                  <a:gd name="connsiteX4" fmla="*/ 2351567 w 2351580"/>
                  <a:gd name="connsiteY4" fmla="*/ 0 h 1136278"/>
                  <a:gd name="connsiteX5" fmla="*/ 2346605 w 2351580"/>
                  <a:gd name="connsiteY5" fmla="*/ 282864 h 1136278"/>
                  <a:gd name="connsiteX6" fmla="*/ 2348628 w 2351580"/>
                  <a:gd name="connsiteY6" fmla="*/ 567136 h 1136278"/>
                  <a:gd name="connsiteX7" fmla="*/ 2348013 w 2351580"/>
                  <a:gd name="connsiteY7" fmla="*/ 845696 h 1136278"/>
                  <a:gd name="connsiteX8" fmla="*/ 2351568 w 2351580"/>
                  <a:gd name="connsiteY8" fmla="*/ 1129406 h 1136278"/>
                  <a:gd name="connsiteX9" fmla="*/ 1761103 w 2351580"/>
                  <a:gd name="connsiteY9" fmla="*/ 1129967 h 1136278"/>
                  <a:gd name="connsiteX10" fmla="*/ 586415 w 2351580"/>
                  <a:gd name="connsiteY10" fmla="*/ 1129146 h 1136278"/>
                  <a:gd name="connsiteX11" fmla="*/ 3 w 2351580"/>
                  <a:gd name="connsiteY11" fmla="*/ 1130084 h 1136278"/>
                  <a:gd name="connsiteX12" fmla="*/ 4290 w 2351580"/>
                  <a:gd name="connsiteY12" fmla="*/ 565610 h 1136278"/>
                  <a:gd name="connsiteX13" fmla="*/ 3 w 2351580"/>
                  <a:gd name="connsiteY13" fmla="*/ 678 h 1136278"/>
                  <a:gd name="connsiteX0" fmla="*/ 3 w 2351580"/>
                  <a:gd name="connsiteY0" fmla="*/ 678 h 1136278"/>
                  <a:gd name="connsiteX1" fmla="*/ 591148 w 2351580"/>
                  <a:gd name="connsiteY1" fmla="*/ 843 h 1136278"/>
                  <a:gd name="connsiteX2" fmla="*/ 1176598 w 2351580"/>
                  <a:gd name="connsiteY2" fmla="*/ 727 h 1136278"/>
                  <a:gd name="connsiteX3" fmla="*/ 1762281 w 2351580"/>
                  <a:gd name="connsiteY3" fmla="*/ 673 h 1136278"/>
                  <a:gd name="connsiteX4" fmla="*/ 2351567 w 2351580"/>
                  <a:gd name="connsiteY4" fmla="*/ 0 h 1136278"/>
                  <a:gd name="connsiteX5" fmla="*/ 2346605 w 2351580"/>
                  <a:gd name="connsiteY5" fmla="*/ 282864 h 1136278"/>
                  <a:gd name="connsiteX6" fmla="*/ 2348628 w 2351580"/>
                  <a:gd name="connsiteY6" fmla="*/ 567136 h 1136278"/>
                  <a:gd name="connsiteX7" fmla="*/ 2348013 w 2351580"/>
                  <a:gd name="connsiteY7" fmla="*/ 845696 h 1136278"/>
                  <a:gd name="connsiteX8" fmla="*/ 2351568 w 2351580"/>
                  <a:gd name="connsiteY8" fmla="*/ 1129406 h 1136278"/>
                  <a:gd name="connsiteX9" fmla="*/ 1761103 w 2351580"/>
                  <a:gd name="connsiteY9" fmla="*/ 1129967 h 1136278"/>
                  <a:gd name="connsiteX10" fmla="*/ 586415 w 2351580"/>
                  <a:gd name="connsiteY10" fmla="*/ 1129146 h 1136278"/>
                  <a:gd name="connsiteX11" fmla="*/ 3 w 2351580"/>
                  <a:gd name="connsiteY11" fmla="*/ 1130084 h 1136278"/>
                  <a:gd name="connsiteX12" fmla="*/ 4290 w 2351580"/>
                  <a:gd name="connsiteY12" fmla="*/ 565610 h 1136278"/>
                  <a:gd name="connsiteX13" fmla="*/ 3 w 2351580"/>
                  <a:gd name="connsiteY13" fmla="*/ 678 h 1136278"/>
                  <a:gd name="connsiteX0" fmla="*/ 3 w 2351580"/>
                  <a:gd name="connsiteY0" fmla="*/ 678 h 1136278"/>
                  <a:gd name="connsiteX1" fmla="*/ 591148 w 2351580"/>
                  <a:gd name="connsiteY1" fmla="*/ 843 h 1136278"/>
                  <a:gd name="connsiteX2" fmla="*/ 1176598 w 2351580"/>
                  <a:gd name="connsiteY2" fmla="*/ 727 h 1136278"/>
                  <a:gd name="connsiteX3" fmla="*/ 1762281 w 2351580"/>
                  <a:gd name="connsiteY3" fmla="*/ 673 h 1136278"/>
                  <a:gd name="connsiteX4" fmla="*/ 2351567 w 2351580"/>
                  <a:gd name="connsiteY4" fmla="*/ 0 h 1136278"/>
                  <a:gd name="connsiteX5" fmla="*/ 2346605 w 2351580"/>
                  <a:gd name="connsiteY5" fmla="*/ 282864 h 1136278"/>
                  <a:gd name="connsiteX6" fmla="*/ 2348628 w 2351580"/>
                  <a:gd name="connsiteY6" fmla="*/ 567136 h 1136278"/>
                  <a:gd name="connsiteX7" fmla="*/ 2348013 w 2351580"/>
                  <a:gd name="connsiteY7" fmla="*/ 845696 h 1136278"/>
                  <a:gd name="connsiteX8" fmla="*/ 2351568 w 2351580"/>
                  <a:gd name="connsiteY8" fmla="*/ 1129406 h 1136278"/>
                  <a:gd name="connsiteX9" fmla="*/ 1761103 w 2351580"/>
                  <a:gd name="connsiteY9" fmla="*/ 1129967 h 1136278"/>
                  <a:gd name="connsiteX10" fmla="*/ 586415 w 2351580"/>
                  <a:gd name="connsiteY10" fmla="*/ 1129146 h 1136278"/>
                  <a:gd name="connsiteX11" fmla="*/ 3 w 2351580"/>
                  <a:gd name="connsiteY11" fmla="*/ 1130084 h 1136278"/>
                  <a:gd name="connsiteX12" fmla="*/ 4290 w 2351580"/>
                  <a:gd name="connsiteY12" fmla="*/ 565610 h 1136278"/>
                  <a:gd name="connsiteX13" fmla="*/ 3 w 2351580"/>
                  <a:gd name="connsiteY13" fmla="*/ 678 h 1136278"/>
                  <a:gd name="connsiteX0" fmla="*/ 3 w 2351580"/>
                  <a:gd name="connsiteY0" fmla="*/ 678 h 1136278"/>
                  <a:gd name="connsiteX1" fmla="*/ 591148 w 2351580"/>
                  <a:gd name="connsiteY1" fmla="*/ 843 h 1136278"/>
                  <a:gd name="connsiteX2" fmla="*/ 1176598 w 2351580"/>
                  <a:gd name="connsiteY2" fmla="*/ 727 h 1136278"/>
                  <a:gd name="connsiteX3" fmla="*/ 1762281 w 2351580"/>
                  <a:gd name="connsiteY3" fmla="*/ 673 h 1136278"/>
                  <a:gd name="connsiteX4" fmla="*/ 2351567 w 2351580"/>
                  <a:gd name="connsiteY4" fmla="*/ 0 h 1136278"/>
                  <a:gd name="connsiteX5" fmla="*/ 2346605 w 2351580"/>
                  <a:gd name="connsiteY5" fmla="*/ 282864 h 1136278"/>
                  <a:gd name="connsiteX6" fmla="*/ 2348628 w 2351580"/>
                  <a:gd name="connsiteY6" fmla="*/ 567136 h 1136278"/>
                  <a:gd name="connsiteX7" fmla="*/ 2348013 w 2351580"/>
                  <a:gd name="connsiteY7" fmla="*/ 845696 h 1136278"/>
                  <a:gd name="connsiteX8" fmla="*/ 2351568 w 2351580"/>
                  <a:gd name="connsiteY8" fmla="*/ 1129406 h 1136278"/>
                  <a:gd name="connsiteX9" fmla="*/ 1761103 w 2351580"/>
                  <a:gd name="connsiteY9" fmla="*/ 1129967 h 1136278"/>
                  <a:gd name="connsiteX10" fmla="*/ 1174552 w 2351580"/>
                  <a:gd name="connsiteY10" fmla="*/ 1129146 h 1136278"/>
                  <a:gd name="connsiteX11" fmla="*/ 586415 w 2351580"/>
                  <a:gd name="connsiteY11" fmla="*/ 1129146 h 1136278"/>
                  <a:gd name="connsiteX12" fmla="*/ 3 w 2351580"/>
                  <a:gd name="connsiteY12" fmla="*/ 1130084 h 1136278"/>
                  <a:gd name="connsiteX13" fmla="*/ 4290 w 2351580"/>
                  <a:gd name="connsiteY13" fmla="*/ 565610 h 1136278"/>
                  <a:gd name="connsiteX14" fmla="*/ 3 w 2351580"/>
                  <a:gd name="connsiteY14" fmla="*/ 678 h 1136278"/>
                  <a:gd name="connsiteX0" fmla="*/ 3 w 2351580"/>
                  <a:gd name="connsiteY0" fmla="*/ 678 h 1130250"/>
                  <a:gd name="connsiteX1" fmla="*/ 591148 w 2351580"/>
                  <a:gd name="connsiteY1" fmla="*/ 843 h 1130250"/>
                  <a:gd name="connsiteX2" fmla="*/ 1176598 w 2351580"/>
                  <a:gd name="connsiteY2" fmla="*/ 727 h 1130250"/>
                  <a:gd name="connsiteX3" fmla="*/ 1762281 w 2351580"/>
                  <a:gd name="connsiteY3" fmla="*/ 673 h 1130250"/>
                  <a:gd name="connsiteX4" fmla="*/ 2351567 w 2351580"/>
                  <a:gd name="connsiteY4" fmla="*/ 0 h 1130250"/>
                  <a:gd name="connsiteX5" fmla="*/ 2346605 w 2351580"/>
                  <a:gd name="connsiteY5" fmla="*/ 282864 h 1130250"/>
                  <a:gd name="connsiteX6" fmla="*/ 2348628 w 2351580"/>
                  <a:gd name="connsiteY6" fmla="*/ 567136 h 1130250"/>
                  <a:gd name="connsiteX7" fmla="*/ 2348013 w 2351580"/>
                  <a:gd name="connsiteY7" fmla="*/ 845696 h 1130250"/>
                  <a:gd name="connsiteX8" fmla="*/ 2351568 w 2351580"/>
                  <a:gd name="connsiteY8" fmla="*/ 1129406 h 1130250"/>
                  <a:gd name="connsiteX9" fmla="*/ 1761103 w 2351580"/>
                  <a:gd name="connsiteY9" fmla="*/ 1129967 h 1130250"/>
                  <a:gd name="connsiteX10" fmla="*/ 1174552 w 2351580"/>
                  <a:gd name="connsiteY10" fmla="*/ 1129146 h 1130250"/>
                  <a:gd name="connsiteX11" fmla="*/ 586415 w 2351580"/>
                  <a:gd name="connsiteY11" fmla="*/ 1129146 h 1130250"/>
                  <a:gd name="connsiteX12" fmla="*/ 3 w 2351580"/>
                  <a:gd name="connsiteY12" fmla="*/ 1130084 h 1130250"/>
                  <a:gd name="connsiteX13" fmla="*/ 4290 w 2351580"/>
                  <a:gd name="connsiteY13" fmla="*/ 565610 h 1130250"/>
                  <a:gd name="connsiteX14" fmla="*/ 3 w 2351580"/>
                  <a:gd name="connsiteY14" fmla="*/ 678 h 1130250"/>
                  <a:gd name="connsiteX0" fmla="*/ 3 w 2351580"/>
                  <a:gd name="connsiteY0" fmla="*/ 678 h 1130250"/>
                  <a:gd name="connsiteX1" fmla="*/ 591148 w 2351580"/>
                  <a:gd name="connsiteY1" fmla="*/ 843 h 1130250"/>
                  <a:gd name="connsiteX2" fmla="*/ 1176598 w 2351580"/>
                  <a:gd name="connsiteY2" fmla="*/ 727 h 1130250"/>
                  <a:gd name="connsiteX3" fmla="*/ 1762281 w 2351580"/>
                  <a:gd name="connsiteY3" fmla="*/ 673 h 1130250"/>
                  <a:gd name="connsiteX4" fmla="*/ 2351567 w 2351580"/>
                  <a:gd name="connsiteY4" fmla="*/ 0 h 1130250"/>
                  <a:gd name="connsiteX5" fmla="*/ 2346605 w 2351580"/>
                  <a:gd name="connsiteY5" fmla="*/ 282864 h 1130250"/>
                  <a:gd name="connsiteX6" fmla="*/ 2348628 w 2351580"/>
                  <a:gd name="connsiteY6" fmla="*/ 567136 h 1130250"/>
                  <a:gd name="connsiteX7" fmla="*/ 2348013 w 2351580"/>
                  <a:gd name="connsiteY7" fmla="*/ 845696 h 1130250"/>
                  <a:gd name="connsiteX8" fmla="*/ 2351568 w 2351580"/>
                  <a:gd name="connsiteY8" fmla="*/ 1129406 h 1130250"/>
                  <a:gd name="connsiteX9" fmla="*/ 1761103 w 2351580"/>
                  <a:gd name="connsiteY9" fmla="*/ 1129967 h 1130250"/>
                  <a:gd name="connsiteX10" fmla="*/ 1174552 w 2351580"/>
                  <a:gd name="connsiteY10" fmla="*/ 1129146 h 1130250"/>
                  <a:gd name="connsiteX11" fmla="*/ 586415 w 2351580"/>
                  <a:gd name="connsiteY11" fmla="*/ 1129146 h 1130250"/>
                  <a:gd name="connsiteX12" fmla="*/ 3 w 2351580"/>
                  <a:gd name="connsiteY12" fmla="*/ 1130084 h 1130250"/>
                  <a:gd name="connsiteX13" fmla="*/ 4290 w 2351580"/>
                  <a:gd name="connsiteY13" fmla="*/ 565610 h 1130250"/>
                  <a:gd name="connsiteX14" fmla="*/ 3 w 2351580"/>
                  <a:gd name="connsiteY14" fmla="*/ 678 h 1130250"/>
                  <a:gd name="connsiteX0" fmla="*/ 3 w 2351580"/>
                  <a:gd name="connsiteY0" fmla="*/ 678 h 1130250"/>
                  <a:gd name="connsiteX1" fmla="*/ 591148 w 2351580"/>
                  <a:gd name="connsiteY1" fmla="*/ 843 h 1130250"/>
                  <a:gd name="connsiteX2" fmla="*/ 1176598 w 2351580"/>
                  <a:gd name="connsiteY2" fmla="*/ 727 h 1130250"/>
                  <a:gd name="connsiteX3" fmla="*/ 1762281 w 2351580"/>
                  <a:gd name="connsiteY3" fmla="*/ 673 h 1130250"/>
                  <a:gd name="connsiteX4" fmla="*/ 2351567 w 2351580"/>
                  <a:gd name="connsiteY4" fmla="*/ 0 h 1130250"/>
                  <a:gd name="connsiteX5" fmla="*/ 2346605 w 2351580"/>
                  <a:gd name="connsiteY5" fmla="*/ 282864 h 1130250"/>
                  <a:gd name="connsiteX6" fmla="*/ 2348628 w 2351580"/>
                  <a:gd name="connsiteY6" fmla="*/ 567136 h 1130250"/>
                  <a:gd name="connsiteX7" fmla="*/ 2348013 w 2351580"/>
                  <a:gd name="connsiteY7" fmla="*/ 845696 h 1130250"/>
                  <a:gd name="connsiteX8" fmla="*/ 2351568 w 2351580"/>
                  <a:gd name="connsiteY8" fmla="*/ 1129406 h 1130250"/>
                  <a:gd name="connsiteX9" fmla="*/ 1761103 w 2351580"/>
                  <a:gd name="connsiteY9" fmla="*/ 1129967 h 1130250"/>
                  <a:gd name="connsiteX10" fmla="*/ 1174552 w 2351580"/>
                  <a:gd name="connsiteY10" fmla="*/ 1129146 h 1130250"/>
                  <a:gd name="connsiteX11" fmla="*/ 586415 w 2351580"/>
                  <a:gd name="connsiteY11" fmla="*/ 1129146 h 1130250"/>
                  <a:gd name="connsiteX12" fmla="*/ 3 w 2351580"/>
                  <a:gd name="connsiteY12" fmla="*/ 1130084 h 1130250"/>
                  <a:gd name="connsiteX13" fmla="*/ 4290 w 2351580"/>
                  <a:gd name="connsiteY13" fmla="*/ 565610 h 1130250"/>
                  <a:gd name="connsiteX14" fmla="*/ 3 w 2351580"/>
                  <a:gd name="connsiteY14" fmla="*/ 678 h 1130250"/>
                  <a:gd name="connsiteX0" fmla="*/ 3 w 2351580"/>
                  <a:gd name="connsiteY0" fmla="*/ 678 h 1130250"/>
                  <a:gd name="connsiteX1" fmla="*/ 591148 w 2351580"/>
                  <a:gd name="connsiteY1" fmla="*/ 843 h 1130250"/>
                  <a:gd name="connsiteX2" fmla="*/ 1176598 w 2351580"/>
                  <a:gd name="connsiteY2" fmla="*/ 727 h 1130250"/>
                  <a:gd name="connsiteX3" fmla="*/ 1762281 w 2351580"/>
                  <a:gd name="connsiteY3" fmla="*/ 673 h 1130250"/>
                  <a:gd name="connsiteX4" fmla="*/ 2351567 w 2351580"/>
                  <a:gd name="connsiteY4" fmla="*/ 0 h 1130250"/>
                  <a:gd name="connsiteX5" fmla="*/ 2346605 w 2351580"/>
                  <a:gd name="connsiteY5" fmla="*/ 282864 h 1130250"/>
                  <a:gd name="connsiteX6" fmla="*/ 2348628 w 2351580"/>
                  <a:gd name="connsiteY6" fmla="*/ 567136 h 1130250"/>
                  <a:gd name="connsiteX7" fmla="*/ 2348013 w 2351580"/>
                  <a:gd name="connsiteY7" fmla="*/ 845696 h 1130250"/>
                  <a:gd name="connsiteX8" fmla="*/ 2351568 w 2351580"/>
                  <a:gd name="connsiteY8" fmla="*/ 1129406 h 1130250"/>
                  <a:gd name="connsiteX9" fmla="*/ 1761103 w 2351580"/>
                  <a:gd name="connsiteY9" fmla="*/ 1129967 h 1130250"/>
                  <a:gd name="connsiteX10" fmla="*/ 1174552 w 2351580"/>
                  <a:gd name="connsiteY10" fmla="*/ 1129146 h 1130250"/>
                  <a:gd name="connsiteX11" fmla="*/ 586415 w 2351580"/>
                  <a:gd name="connsiteY11" fmla="*/ 1129146 h 1130250"/>
                  <a:gd name="connsiteX12" fmla="*/ 3 w 2351580"/>
                  <a:gd name="connsiteY12" fmla="*/ 1130084 h 1130250"/>
                  <a:gd name="connsiteX13" fmla="*/ 4290 w 2351580"/>
                  <a:gd name="connsiteY13" fmla="*/ 565610 h 1130250"/>
                  <a:gd name="connsiteX14" fmla="*/ 3 w 2351580"/>
                  <a:gd name="connsiteY14" fmla="*/ 678 h 1130250"/>
                  <a:gd name="connsiteX0" fmla="*/ 3 w 2351580"/>
                  <a:gd name="connsiteY0" fmla="*/ 678 h 1130250"/>
                  <a:gd name="connsiteX1" fmla="*/ 591148 w 2351580"/>
                  <a:gd name="connsiteY1" fmla="*/ 843 h 1130250"/>
                  <a:gd name="connsiteX2" fmla="*/ 1176598 w 2351580"/>
                  <a:gd name="connsiteY2" fmla="*/ 727 h 1130250"/>
                  <a:gd name="connsiteX3" fmla="*/ 1762281 w 2351580"/>
                  <a:gd name="connsiteY3" fmla="*/ 673 h 1130250"/>
                  <a:gd name="connsiteX4" fmla="*/ 2351567 w 2351580"/>
                  <a:gd name="connsiteY4" fmla="*/ 0 h 1130250"/>
                  <a:gd name="connsiteX5" fmla="*/ 2346605 w 2351580"/>
                  <a:gd name="connsiteY5" fmla="*/ 282864 h 1130250"/>
                  <a:gd name="connsiteX6" fmla="*/ 2348628 w 2351580"/>
                  <a:gd name="connsiteY6" fmla="*/ 567136 h 1130250"/>
                  <a:gd name="connsiteX7" fmla="*/ 2348013 w 2351580"/>
                  <a:gd name="connsiteY7" fmla="*/ 845696 h 1130250"/>
                  <a:gd name="connsiteX8" fmla="*/ 2351568 w 2351580"/>
                  <a:gd name="connsiteY8" fmla="*/ 1129406 h 1130250"/>
                  <a:gd name="connsiteX9" fmla="*/ 1761103 w 2351580"/>
                  <a:gd name="connsiteY9" fmla="*/ 1129967 h 1130250"/>
                  <a:gd name="connsiteX10" fmla="*/ 1174552 w 2351580"/>
                  <a:gd name="connsiteY10" fmla="*/ 1129146 h 1130250"/>
                  <a:gd name="connsiteX11" fmla="*/ 586415 w 2351580"/>
                  <a:gd name="connsiteY11" fmla="*/ 1129146 h 1130250"/>
                  <a:gd name="connsiteX12" fmla="*/ 3 w 2351580"/>
                  <a:gd name="connsiteY12" fmla="*/ 1130084 h 1130250"/>
                  <a:gd name="connsiteX13" fmla="*/ 4290 w 2351580"/>
                  <a:gd name="connsiteY13" fmla="*/ 565610 h 1130250"/>
                  <a:gd name="connsiteX14" fmla="*/ 3 w 2351580"/>
                  <a:gd name="connsiteY14" fmla="*/ 678 h 1130250"/>
                  <a:gd name="connsiteX0" fmla="*/ 43234 w 2394811"/>
                  <a:gd name="connsiteY0" fmla="*/ 678 h 1130250"/>
                  <a:gd name="connsiteX1" fmla="*/ 634379 w 2394811"/>
                  <a:gd name="connsiteY1" fmla="*/ 843 h 1130250"/>
                  <a:gd name="connsiteX2" fmla="*/ 1219829 w 2394811"/>
                  <a:gd name="connsiteY2" fmla="*/ 727 h 1130250"/>
                  <a:gd name="connsiteX3" fmla="*/ 1805512 w 2394811"/>
                  <a:gd name="connsiteY3" fmla="*/ 673 h 1130250"/>
                  <a:gd name="connsiteX4" fmla="*/ 2394798 w 2394811"/>
                  <a:gd name="connsiteY4" fmla="*/ 0 h 1130250"/>
                  <a:gd name="connsiteX5" fmla="*/ 2389836 w 2394811"/>
                  <a:gd name="connsiteY5" fmla="*/ 282864 h 1130250"/>
                  <a:gd name="connsiteX6" fmla="*/ 2391859 w 2394811"/>
                  <a:gd name="connsiteY6" fmla="*/ 567136 h 1130250"/>
                  <a:gd name="connsiteX7" fmla="*/ 2391244 w 2394811"/>
                  <a:gd name="connsiteY7" fmla="*/ 845696 h 1130250"/>
                  <a:gd name="connsiteX8" fmla="*/ 2394799 w 2394811"/>
                  <a:gd name="connsiteY8" fmla="*/ 1129406 h 1130250"/>
                  <a:gd name="connsiteX9" fmla="*/ 1804334 w 2394811"/>
                  <a:gd name="connsiteY9" fmla="*/ 1129967 h 1130250"/>
                  <a:gd name="connsiteX10" fmla="*/ 1217783 w 2394811"/>
                  <a:gd name="connsiteY10" fmla="*/ 1129146 h 1130250"/>
                  <a:gd name="connsiteX11" fmla="*/ 629646 w 2394811"/>
                  <a:gd name="connsiteY11" fmla="*/ 1129146 h 1130250"/>
                  <a:gd name="connsiteX12" fmla="*/ 43234 w 2394811"/>
                  <a:gd name="connsiteY12" fmla="*/ 1130084 h 1130250"/>
                  <a:gd name="connsiteX13" fmla="*/ 44323 w 2394811"/>
                  <a:gd name="connsiteY13" fmla="*/ 847052 h 1130250"/>
                  <a:gd name="connsiteX14" fmla="*/ 47521 w 2394811"/>
                  <a:gd name="connsiteY14" fmla="*/ 565610 h 1130250"/>
                  <a:gd name="connsiteX15" fmla="*/ 43234 w 2394811"/>
                  <a:gd name="connsiteY15" fmla="*/ 678 h 1130250"/>
                  <a:gd name="connsiteX0" fmla="*/ 42620 w 2394197"/>
                  <a:gd name="connsiteY0" fmla="*/ 678 h 1130250"/>
                  <a:gd name="connsiteX1" fmla="*/ 633765 w 2394197"/>
                  <a:gd name="connsiteY1" fmla="*/ 843 h 1130250"/>
                  <a:gd name="connsiteX2" fmla="*/ 1219215 w 2394197"/>
                  <a:gd name="connsiteY2" fmla="*/ 727 h 1130250"/>
                  <a:gd name="connsiteX3" fmla="*/ 1804898 w 2394197"/>
                  <a:gd name="connsiteY3" fmla="*/ 673 h 1130250"/>
                  <a:gd name="connsiteX4" fmla="*/ 2394184 w 2394197"/>
                  <a:gd name="connsiteY4" fmla="*/ 0 h 1130250"/>
                  <a:gd name="connsiteX5" fmla="*/ 2389222 w 2394197"/>
                  <a:gd name="connsiteY5" fmla="*/ 282864 h 1130250"/>
                  <a:gd name="connsiteX6" fmla="*/ 2391245 w 2394197"/>
                  <a:gd name="connsiteY6" fmla="*/ 567136 h 1130250"/>
                  <a:gd name="connsiteX7" fmla="*/ 2390630 w 2394197"/>
                  <a:gd name="connsiteY7" fmla="*/ 845696 h 1130250"/>
                  <a:gd name="connsiteX8" fmla="*/ 2394185 w 2394197"/>
                  <a:gd name="connsiteY8" fmla="*/ 1129406 h 1130250"/>
                  <a:gd name="connsiteX9" fmla="*/ 1803720 w 2394197"/>
                  <a:gd name="connsiteY9" fmla="*/ 1129967 h 1130250"/>
                  <a:gd name="connsiteX10" fmla="*/ 1217169 w 2394197"/>
                  <a:gd name="connsiteY10" fmla="*/ 1129146 h 1130250"/>
                  <a:gd name="connsiteX11" fmla="*/ 629032 w 2394197"/>
                  <a:gd name="connsiteY11" fmla="*/ 1129146 h 1130250"/>
                  <a:gd name="connsiteX12" fmla="*/ 42620 w 2394197"/>
                  <a:gd name="connsiteY12" fmla="*/ 1130084 h 1130250"/>
                  <a:gd name="connsiteX13" fmla="*/ 43709 w 2394197"/>
                  <a:gd name="connsiteY13" fmla="*/ 847052 h 1130250"/>
                  <a:gd name="connsiteX14" fmla="*/ 46907 w 2394197"/>
                  <a:gd name="connsiteY14" fmla="*/ 565610 h 1130250"/>
                  <a:gd name="connsiteX15" fmla="*/ 42620 w 2394197"/>
                  <a:gd name="connsiteY15" fmla="*/ 678 h 1130250"/>
                  <a:gd name="connsiteX0" fmla="*/ 3 w 2351580"/>
                  <a:gd name="connsiteY0" fmla="*/ 678 h 1130250"/>
                  <a:gd name="connsiteX1" fmla="*/ 591148 w 2351580"/>
                  <a:gd name="connsiteY1" fmla="*/ 843 h 1130250"/>
                  <a:gd name="connsiteX2" fmla="*/ 1176598 w 2351580"/>
                  <a:gd name="connsiteY2" fmla="*/ 727 h 1130250"/>
                  <a:gd name="connsiteX3" fmla="*/ 1762281 w 2351580"/>
                  <a:gd name="connsiteY3" fmla="*/ 673 h 1130250"/>
                  <a:gd name="connsiteX4" fmla="*/ 2351567 w 2351580"/>
                  <a:gd name="connsiteY4" fmla="*/ 0 h 1130250"/>
                  <a:gd name="connsiteX5" fmla="*/ 2346605 w 2351580"/>
                  <a:gd name="connsiteY5" fmla="*/ 282864 h 1130250"/>
                  <a:gd name="connsiteX6" fmla="*/ 2348628 w 2351580"/>
                  <a:gd name="connsiteY6" fmla="*/ 567136 h 1130250"/>
                  <a:gd name="connsiteX7" fmla="*/ 2348013 w 2351580"/>
                  <a:gd name="connsiteY7" fmla="*/ 845696 h 1130250"/>
                  <a:gd name="connsiteX8" fmla="*/ 2351568 w 2351580"/>
                  <a:gd name="connsiteY8" fmla="*/ 1129406 h 1130250"/>
                  <a:gd name="connsiteX9" fmla="*/ 1761103 w 2351580"/>
                  <a:gd name="connsiteY9" fmla="*/ 1129967 h 1130250"/>
                  <a:gd name="connsiteX10" fmla="*/ 1174552 w 2351580"/>
                  <a:gd name="connsiteY10" fmla="*/ 1129146 h 1130250"/>
                  <a:gd name="connsiteX11" fmla="*/ 586415 w 2351580"/>
                  <a:gd name="connsiteY11" fmla="*/ 1129146 h 1130250"/>
                  <a:gd name="connsiteX12" fmla="*/ 3 w 2351580"/>
                  <a:gd name="connsiteY12" fmla="*/ 1130084 h 1130250"/>
                  <a:gd name="connsiteX13" fmla="*/ 1092 w 2351580"/>
                  <a:gd name="connsiteY13" fmla="*/ 847052 h 1130250"/>
                  <a:gd name="connsiteX14" fmla="*/ 4290 w 2351580"/>
                  <a:gd name="connsiteY14" fmla="*/ 565610 h 1130250"/>
                  <a:gd name="connsiteX15" fmla="*/ 3 w 2351580"/>
                  <a:gd name="connsiteY15" fmla="*/ 678 h 1130250"/>
                  <a:gd name="connsiteX0" fmla="*/ 3 w 2351580"/>
                  <a:gd name="connsiteY0" fmla="*/ 678 h 1130250"/>
                  <a:gd name="connsiteX1" fmla="*/ 591148 w 2351580"/>
                  <a:gd name="connsiteY1" fmla="*/ 843 h 1130250"/>
                  <a:gd name="connsiteX2" fmla="*/ 1176598 w 2351580"/>
                  <a:gd name="connsiteY2" fmla="*/ 727 h 1130250"/>
                  <a:gd name="connsiteX3" fmla="*/ 1762281 w 2351580"/>
                  <a:gd name="connsiteY3" fmla="*/ 673 h 1130250"/>
                  <a:gd name="connsiteX4" fmla="*/ 2351567 w 2351580"/>
                  <a:gd name="connsiteY4" fmla="*/ 0 h 1130250"/>
                  <a:gd name="connsiteX5" fmla="*/ 2346605 w 2351580"/>
                  <a:gd name="connsiteY5" fmla="*/ 282864 h 1130250"/>
                  <a:gd name="connsiteX6" fmla="*/ 2348628 w 2351580"/>
                  <a:gd name="connsiteY6" fmla="*/ 567136 h 1130250"/>
                  <a:gd name="connsiteX7" fmla="*/ 2348013 w 2351580"/>
                  <a:gd name="connsiteY7" fmla="*/ 845696 h 1130250"/>
                  <a:gd name="connsiteX8" fmla="*/ 2351568 w 2351580"/>
                  <a:gd name="connsiteY8" fmla="*/ 1129406 h 1130250"/>
                  <a:gd name="connsiteX9" fmla="*/ 1761103 w 2351580"/>
                  <a:gd name="connsiteY9" fmla="*/ 1129967 h 1130250"/>
                  <a:gd name="connsiteX10" fmla="*/ 1174552 w 2351580"/>
                  <a:gd name="connsiteY10" fmla="*/ 1129146 h 1130250"/>
                  <a:gd name="connsiteX11" fmla="*/ 586415 w 2351580"/>
                  <a:gd name="connsiteY11" fmla="*/ 1129146 h 1130250"/>
                  <a:gd name="connsiteX12" fmla="*/ 3 w 2351580"/>
                  <a:gd name="connsiteY12" fmla="*/ 1130084 h 1130250"/>
                  <a:gd name="connsiteX13" fmla="*/ 1092 w 2351580"/>
                  <a:gd name="connsiteY13" fmla="*/ 847052 h 1130250"/>
                  <a:gd name="connsiteX14" fmla="*/ 69 w 2351580"/>
                  <a:gd name="connsiteY14" fmla="*/ 566288 h 1130250"/>
                  <a:gd name="connsiteX15" fmla="*/ 3 w 2351580"/>
                  <a:gd name="connsiteY15" fmla="*/ 678 h 1130250"/>
                  <a:gd name="connsiteX0" fmla="*/ 581 w 2352158"/>
                  <a:gd name="connsiteY0" fmla="*/ 678 h 1130250"/>
                  <a:gd name="connsiteX1" fmla="*/ 591726 w 2352158"/>
                  <a:gd name="connsiteY1" fmla="*/ 843 h 1130250"/>
                  <a:gd name="connsiteX2" fmla="*/ 1177176 w 2352158"/>
                  <a:gd name="connsiteY2" fmla="*/ 727 h 1130250"/>
                  <a:gd name="connsiteX3" fmla="*/ 1762859 w 2352158"/>
                  <a:gd name="connsiteY3" fmla="*/ 673 h 1130250"/>
                  <a:gd name="connsiteX4" fmla="*/ 2352145 w 2352158"/>
                  <a:gd name="connsiteY4" fmla="*/ 0 h 1130250"/>
                  <a:gd name="connsiteX5" fmla="*/ 2347183 w 2352158"/>
                  <a:gd name="connsiteY5" fmla="*/ 282864 h 1130250"/>
                  <a:gd name="connsiteX6" fmla="*/ 2349206 w 2352158"/>
                  <a:gd name="connsiteY6" fmla="*/ 567136 h 1130250"/>
                  <a:gd name="connsiteX7" fmla="*/ 2348591 w 2352158"/>
                  <a:gd name="connsiteY7" fmla="*/ 845696 h 1130250"/>
                  <a:gd name="connsiteX8" fmla="*/ 2352146 w 2352158"/>
                  <a:gd name="connsiteY8" fmla="*/ 1129406 h 1130250"/>
                  <a:gd name="connsiteX9" fmla="*/ 1761681 w 2352158"/>
                  <a:gd name="connsiteY9" fmla="*/ 1129967 h 1130250"/>
                  <a:gd name="connsiteX10" fmla="*/ 1175130 w 2352158"/>
                  <a:gd name="connsiteY10" fmla="*/ 1129146 h 1130250"/>
                  <a:gd name="connsiteX11" fmla="*/ 586993 w 2352158"/>
                  <a:gd name="connsiteY11" fmla="*/ 1129146 h 1130250"/>
                  <a:gd name="connsiteX12" fmla="*/ 581 w 2352158"/>
                  <a:gd name="connsiteY12" fmla="*/ 1130084 h 1130250"/>
                  <a:gd name="connsiteX13" fmla="*/ 1670 w 2352158"/>
                  <a:gd name="connsiteY13" fmla="*/ 847052 h 1130250"/>
                  <a:gd name="connsiteX14" fmla="*/ 647 w 2352158"/>
                  <a:gd name="connsiteY14" fmla="*/ 566288 h 1130250"/>
                  <a:gd name="connsiteX15" fmla="*/ 581 w 2352158"/>
                  <a:gd name="connsiteY15" fmla="*/ 678 h 1130250"/>
                  <a:gd name="connsiteX0" fmla="*/ 885 w 2352462"/>
                  <a:gd name="connsiteY0" fmla="*/ 678 h 1130250"/>
                  <a:gd name="connsiteX1" fmla="*/ 592030 w 2352462"/>
                  <a:gd name="connsiteY1" fmla="*/ 843 h 1130250"/>
                  <a:gd name="connsiteX2" fmla="*/ 1177480 w 2352462"/>
                  <a:gd name="connsiteY2" fmla="*/ 727 h 1130250"/>
                  <a:gd name="connsiteX3" fmla="*/ 1763163 w 2352462"/>
                  <a:gd name="connsiteY3" fmla="*/ 673 h 1130250"/>
                  <a:gd name="connsiteX4" fmla="*/ 2352449 w 2352462"/>
                  <a:gd name="connsiteY4" fmla="*/ 0 h 1130250"/>
                  <a:gd name="connsiteX5" fmla="*/ 2347487 w 2352462"/>
                  <a:gd name="connsiteY5" fmla="*/ 282864 h 1130250"/>
                  <a:gd name="connsiteX6" fmla="*/ 2349510 w 2352462"/>
                  <a:gd name="connsiteY6" fmla="*/ 567136 h 1130250"/>
                  <a:gd name="connsiteX7" fmla="*/ 2348895 w 2352462"/>
                  <a:gd name="connsiteY7" fmla="*/ 845696 h 1130250"/>
                  <a:gd name="connsiteX8" fmla="*/ 2352450 w 2352462"/>
                  <a:gd name="connsiteY8" fmla="*/ 1129406 h 1130250"/>
                  <a:gd name="connsiteX9" fmla="*/ 1761985 w 2352462"/>
                  <a:gd name="connsiteY9" fmla="*/ 1129967 h 1130250"/>
                  <a:gd name="connsiteX10" fmla="*/ 1175434 w 2352462"/>
                  <a:gd name="connsiteY10" fmla="*/ 1129146 h 1130250"/>
                  <a:gd name="connsiteX11" fmla="*/ 587297 w 2352462"/>
                  <a:gd name="connsiteY11" fmla="*/ 1129146 h 1130250"/>
                  <a:gd name="connsiteX12" fmla="*/ 885 w 2352462"/>
                  <a:gd name="connsiteY12" fmla="*/ 1130084 h 1130250"/>
                  <a:gd name="connsiteX13" fmla="*/ 1974 w 2352462"/>
                  <a:gd name="connsiteY13" fmla="*/ 847052 h 1130250"/>
                  <a:gd name="connsiteX14" fmla="*/ 951 w 2352462"/>
                  <a:gd name="connsiteY14" fmla="*/ 566288 h 1130250"/>
                  <a:gd name="connsiteX15" fmla="*/ 885 w 2352462"/>
                  <a:gd name="connsiteY15" fmla="*/ 678 h 1130250"/>
                  <a:gd name="connsiteX0" fmla="*/ 3 w 2351580"/>
                  <a:gd name="connsiteY0" fmla="*/ 678 h 1130250"/>
                  <a:gd name="connsiteX1" fmla="*/ 591148 w 2351580"/>
                  <a:gd name="connsiteY1" fmla="*/ 843 h 1130250"/>
                  <a:gd name="connsiteX2" fmla="*/ 1176598 w 2351580"/>
                  <a:gd name="connsiteY2" fmla="*/ 727 h 1130250"/>
                  <a:gd name="connsiteX3" fmla="*/ 1762281 w 2351580"/>
                  <a:gd name="connsiteY3" fmla="*/ 673 h 1130250"/>
                  <a:gd name="connsiteX4" fmla="*/ 2351567 w 2351580"/>
                  <a:gd name="connsiteY4" fmla="*/ 0 h 1130250"/>
                  <a:gd name="connsiteX5" fmla="*/ 2346605 w 2351580"/>
                  <a:gd name="connsiteY5" fmla="*/ 282864 h 1130250"/>
                  <a:gd name="connsiteX6" fmla="*/ 2348628 w 2351580"/>
                  <a:gd name="connsiteY6" fmla="*/ 567136 h 1130250"/>
                  <a:gd name="connsiteX7" fmla="*/ 2348013 w 2351580"/>
                  <a:gd name="connsiteY7" fmla="*/ 845696 h 1130250"/>
                  <a:gd name="connsiteX8" fmla="*/ 2351568 w 2351580"/>
                  <a:gd name="connsiteY8" fmla="*/ 1129406 h 1130250"/>
                  <a:gd name="connsiteX9" fmla="*/ 1761103 w 2351580"/>
                  <a:gd name="connsiteY9" fmla="*/ 1129967 h 1130250"/>
                  <a:gd name="connsiteX10" fmla="*/ 1174552 w 2351580"/>
                  <a:gd name="connsiteY10" fmla="*/ 1129146 h 1130250"/>
                  <a:gd name="connsiteX11" fmla="*/ 586415 w 2351580"/>
                  <a:gd name="connsiteY11" fmla="*/ 1129146 h 1130250"/>
                  <a:gd name="connsiteX12" fmla="*/ 3 w 2351580"/>
                  <a:gd name="connsiteY12" fmla="*/ 1130084 h 1130250"/>
                  <a:gd name="connsiteX13" fmla="*/ 1092 w 2351580"/>
                  <a:gd name="connsiteY13" fmla="*/ 847052 h 1130250"/>
                  <a:gd name="connsiteX14" fmla="*/ 2883 w 2351580"/>
                  <a:gd name="connsiteY14" fmla="*/ 565610 h 1130250"/>
                  <a:gd name="connsiteX15" fmla="*/ 3 w 2351580"/>
                  <a:gd name="connsiteY15" fmla="*/ 678 h 1130250"/>
                  <a:gd name="connsiteX0" fmla="*/ 885 w 2352462"/>
                  <a:gd name="connsiteY0" fmla="*/ 678 h 1130250"/>
                  <a:gd name="connsiteX1" fmla="*/ 592030 w 2352462"/>
                  <a:gd name="connsiteY1" fmla="*/ 843 h 1130250"/>
                  <a:gd name="connsiteX2" fmla="*/ 1177480 w 2352462"/>
                  <a:gd name="connsiteY2" fmla="*/ 727 h 1130250"/>
                  <a:gd name="connsiteX3" fmla="*/ 1763163 w 2352462"/>
                  <a:gd name="connsiteY3" fmla="*/ 673 h 1130250"/>
                  <a:gd name="connsiteX4" fmla="*/ 2352449 w 2352462"/>
                  <a:gd name="connsiteY4" fmla="*/ 0 h 1130250"/>
                  <a:gd name="connsiteX5" fmla="*/ 2347487 w 2352462"/>
                  <a:gd name="connsiteY5" fmla="*/ 282864 h 1130250"/>
                  <a:gd name="connsiteX6" fmla="*/ 2349510 w 2352462"/>
                  <a:gd name="connsiteY6" fmla="*/ 567136 h 1130250"/>
                  <a:gd name="connsiteX7" fmla="*/ 2348895 w 2352462"/>
                  <a:gd name="connsiteY7" fmla="*/ 845696 h 1130250"/>
                  <a:gd name="connsiteX8" fmla="*/ 2352450 w 2352462"/>
                  <a:gd name="connsiteY8" fmla="*/ 1129406 h 1130250"/>
                  <a:gd name="connsiteX9" fmla="*/ 1761985 w 2352462"/>
                  <a:gd name="connsiteY9" fmla="*/ 1129967 h 1130250"/>
                  <a:gd name="connsiteX10" fmla="*/ 1175434 w 2352462"/>
                  <a:gd name="connsiteY10" fmla="*/ 1129146 h 1130250"/>
                  <a:gd name="connsiteX11" fmla="*/ 587297 w 2352462"/>
                  <a:gd name="connsiteY11" fmla="*/ 1129146 h 1130250"/>
                  <a:gd name="connsiteX12" fmla="*/ 885 w 2352462"/>
                  <a:gd name="connsiteY12" fmla="*/ 1130084 h 1130250"/>
                  <a:gd name="connsiteX13" fmla="*/ 1974 w 2352462"/>
                  <a:gd name="connsiteY13" fmla="*/ 847052 h 1130250"/>
                  <a:gd name="connsiteX14" fmla="*/ 951 w 2352462"/>
                  <a:gd name="connsiteY14" fmla="*/ 566966 h 1130250"/>
                  <a:gd name="connsiteX15" fmla="*/ 885 w 2352462"/>
                  <a:gd name="connsiteY15" fmla="*/ 678 h 1130250"/>
                  <a:gd name="connsiteX0" fmla="*/ 3 w 2351580"/>
                  <a:gd name="connsiteY0" fmla="*/ 678 h 1130250"/>
                  <a:gd name="connsiteX1" fmla="*/ 591148 w 2351580"/>
                  <a:gd name="connsiteY1" fmla="*/ 843 h 1130250"/>
                  <a:gd name="connsiteX2" fmla="*/ 1176598 w 2351580"/>
                  <a:gd name="connsiteY2" fmla="*/ 727 h 1130250"/>
                  <a:gd name="connsiteX3" fmla="*/ 1762281 w 2351580"/>
                  <a:gd name="connsiteY3" fmla="*/ 673 h 1130250"/>
                  <a:gd name="connsiteX4" fmla="*/ 2351567 w 2351580"/>
                  <a:gd name="connsiteY4" fmla="*/ 0 h 1130250"/>
                  <a:gd name="connsiteX5" fmla="*/ 2346605 w 2351580"/>
                  <a:gd name="connsiteY5" fmla="*/ 282864 h 1130250"/>
                  <a:gd name="connsiteX6" fmla="*/ 2348628 w 2351580"/>
                  <a:gd name="connsiteY6" fmla="*/ 567136 h 1130250"/>
                  <a:gd name="connsiteX7" fmla="*/ 2348013 w 2351580"/>
                  <a:gd name="connsiteY7" fmla="*/ 845696 h 1130250"/>
                  <a:gd name="connsiteX8" fmla="*/ 2351568 w 2351580"/>
                  <a:gd name="connsiteY8" fmla="*/ 1129406 h 1130250"/>
                  <a:gd name="connsiteX9" fmla="*/ 1761103 w 2351580"/>
                  <a:gd name="connsiteY9" fmla="*/ 1129967 h 1130250"/>
                  <a:gd name="connsiteX10" fmla="*/ 1174552 w 2351580"/>
                  <a:gd name="connsiteY10" fmla="*/ 1129146 h 1130250"/>
                  <a:gd name="connsiteX11" fmla="*/ 586415 w 2351580"/>
                  <a:gd name="connsiteY11" fmla="*/ 1129146 h 1130250"/>
                  <a:gd name="connsiteX12" fmla="*/ 3 w 2351580"/>
                  <a:gd name="connsiteY12" fmla="*/ 1130084 h 1130250"/>
                  <a:gd name="connsiteX13" fmla="*/ 1092 w 2351580"/>
                  <a:gd name="connsiteY13" fmla="*/ 847052 h 1130250"/>
                  <a:gd name="connsiteX14" fmla="*/ 1476 w 2351580"/>
                  <a:gd name="connsiteY14" fmla="*/ 567644 h 1130250"/>
                  <a:gd name="connsiteX15" fmla="*/ 3 w 2351580"/>
                  <a:gd name="connsiteY15" fmla="*/ 678 h 1130250"/>
                  <a:gd name="connsiteX0" fmla="*/ 44904 w 2396481"/>
                  <a:gd name="connsiteY0" fmla="*/ 678 h 1130250"/>
                  <a:gd name="connsiteX1" fmla="*/ 636049 w 2396481"/>
                  <a:gd name="connsiteY1" fmla="*/ 843 h 1130250"/>
                  <a:gd name="connsiteX2" fmla="*/ 1221499 w 2396481"/>
                  <a:gd name="connsiteY2" fmla="*/ 727 h 1130250"/>
                  <a:gd name="connsiteX3" fmla="*/ 1807182 w 2396481"/>
                  <a:gd name="connsiteY3" fmla="*/ 673 h 1130250"/>
                  <a:gd name="connsiteX4" fmla="*/ 2396468 w 2396481"/>
                  <a:gd name="connsiteY4" fmla="*/ 0 h 1130250"/>
                  <a:gd name="connsiteX5" fmla="*/ 2391506 w 2396481"/>
                  <a:gd name="connsiteY5" fmla="*/ 282864 h 1130250"/>
                  <a:gd name="connsiteX6" fmla="*/ 2393529 w 2396481"/>
                  <a:gd name="connsiteY6" fmla="*/ 567136 h 1130250"/>
                  <a:gd name="connsiteX7" fmla="*/ 2392914 w 2396481"/>
                  <a:gd name="connsiteY7" fmla="*/ 845696 h 1130250"/>
                  <a:gd name="connsiteX8" fmla="*/ 2396469 w 2396481"/>
                  <a:gd name="connsiteY8" fmla="*/ 1129406 h 1130250"/>
                  <a:gd name="connsiteX9" fmla="*/ 1806004 w 2396481"/>
                  <a:gd name="connsiteY9" fmla="*/ 1129967 h 1130250"/>
                  <a:gd name="connsiteX10" fmla="*/ 1219453 w 2396481"/>
                  <a:gd name="connsiteY10" fmla="*/ 1129146 h 1130250"/>
                  <a:gd name="connsiteX11" fmla="*/ 631316 w 2396481"/>
                  <a:gd name="connsiteY11" fmla="*/ 1129146 h 1130250"/>
                  <a:gd name="connsiteX12" fmla="*/ 44904 w 2396481"/>
                  <a:gd name="connsiteY12" fmla="*/ 1130084 h 1130250"/>
                  <a:gd name="connsiteX13" fmla="*/ 45993 w 2396481"/>
                  <a:gd name="connsiteY13" fmla="*/ 847052 h 1130250"/>
                  <a:gd name="connsiteX14" fmla="*/ 46377 w 2396481"/>
                  <a:gd name="connsiteY14" fmla="*/ 567644 h 1130250"/>
                  <a:gd name="connsiteX15" fmla="*/ 41771 w 2396481"/>
                  <a:gd name="connsiteY15" fmla="*/ 284898 h 1130250"/>
                  <a:gd name="connsiteX16" fmla="*/ 44904 w 2396481"/>
                  <a:gd name="connsiteY16" fmla="*/ 678 h 1130250"/>
                  <a:gd name="connsiteX0" fmla="*/ 44904 w 2396481"/>
                  <a:gd name="connsiteY0" fmla="*/ 678 h 1130250"/>
                  <a:gd name="connsiteX1" fmla="*/ 636049 w 2396481"/>
                  <a:gd name="connsiteY1" fmla="*/ 843 h 1130250"/>
                  <a:gd name="connsiteX2" fmla="*/ 1221499 w 2396481"/>
                  <a:gd name="connsiteY2" fmla="*/ 727 h 1130250"/>
                  <a:gd name="connsiteX3" fmla="*/ 1807182 w 2396481"/>
                  <a:gd name="connsiteY3" fmla="*/ 673 h 1130250"/>
                  <a:gd name="connsiteX4" fmla="*/ 2396468 w 2396481"/>
                  <a:gd name="connsiteY4" fmla="*/ 0 h 1130250"/>
                  <a:gd name="connsiteX5" fmla="*/ 2391506 w 2396481"/>
                  <a:gd name="connsiteY5" fmla="*/ 282864 h 1130250"/>
                  <a:gd name="connsiteX6" fmla="*/ 2393529 w 2396481"/>
                  <a:gd name="connsiteY6" fmla="*/ 567136 h 1130250"/>
                  <a:gd name="connsiteX7" fmla="*/ 2392914 w 2396481"/>
                  <a:gd name="connsiteY7" fmla="*/ 845696 h 1130250"/>
                  <a:gd name="connsiteX8" fmla="*/ 2396469 w 2396481"/>
                  <a:gd name="connsiteY8" fmla="*/ 1129406 h 1130250"/>
                  <a:gd name="connsiteX9" fmla="*/ 1806004 w 2396481"/>
                  <a:gd name="connsiteY9" fmla="*/ 1129967 h 1130250"/>
                  <a:gd name="connsiteX10" fmla="*/ 1219453 w 2396481"/>
                  <a:gd name="connsiteY10" fmla="*/ 1129146 h 1130250"/>
                  <a:gd name="connsiteX11" fmla="*/ 631316 w 2396481"/>
                  <a:gd name="connsiteY11" fmla="*/ 1129146 h 1130250"/>
                  <a:gd name="connsiteX12" fmla="*/ 44904 w 2396481"/>
                  <a:gd name="connsiteY12" fmla="*/ 1130084 h 1130250"/>
                  <a:gd name="connsiteX13" fmla="*/ 45993 w 2396481"/>
                  <a:gd name="connsiteY13" fmla="*/ 847052 h 1130250"/>
                  <a:gd name="connsiteX14" fmla="*/ 46377 w 2396481"/>
                  <a:gd name="connsiteY14" fmla="*/ 567644 h 1130250"/>
                  <a:gd name="connsiteX15" fmla="*/ 41771 w 2396481"/>
                  <a:gd name="connsiteY15" fmla="*/ 284898 h 1130250"/>
                  <a:gd name="connsiteX16" fmla="*/ 44904 w 2396481"/>
                  <a:gd name="connsiteY16" fmla="*/ 678 h 1130250"/>
                  <a:gd name="connsiteX0" fmla="*/ 3161 w 2354738"/>
                  <a:gd name="connsiteY0" fmla="*/ 678 h 1130250"/>
                  <a:gd name="connsiteX1" fmla="*/ 594306 w 2354738"/>
                  <a:gd name="connsiteY1" fmla="*/ 843 h 1130250"/>
                  <a:gd name="connsiteX2" fmla="*/ 1179756 w 2354738"/>
                  <a:gd name="connsiteY2" fmla="*/ 727 h 1130250"/>
                  <a:gd name="connsiteX3" fmla="*/ 1765439 w 2354738"/>
                  <a:gd name="connsiteY3" fmla="*/ 673 h 1130250"/>
                  <a:gd name="connsiteX4" fmla="*/ 2354725 w 2354738"/>
                  <a:gd name="connsiteY4" fmla="*/ 0 h 1130250"/>
                  <a:gd name="connsiteX5" fmla="*/ 2349763 w 2354738"/>
                  <a:gd name="connsiteY5" fmla="*/ 282864 h 1130250"/>
                  <a:gd name="connsiteX6" fmla="*/ 2351786 w 2354738"/>
                  <a:gd name="connsiteY6" fmla="*/ 567136 h 1130250"/>
                  <a:gd name="connsiteX7" fmla="*/ 2351171 w 2354738"/>
                  <a:gd name="connsiteY7" fmla="*/ 845696 h 1130250"/>
                  <a:gd name="connsiteX8" fmla="*/ 2354726 w 2354738"/>
                  <a:gd name="connsiteY8" fmla="*/ 1129406 h 1130250"/>
                  <a:gd name="connsiteX9" fmla="*/ 1764261 w 2354738"/>
                  <a:gd name="connsiteY9" fmla="*/ 1129967 h 1130250"/>
                  <a:gd name="connsiteX10" fmla="*/ 1177710 w 2354738"/>
                  <a:gd name="connsiteY10" fmla="*/ 1129146 h 1130250"/>
                  <a:gd name="connsiteX11" fmla="*/ 589573 w 2354738"/>
                  <a:gd name="connsiteY11" fmla="*/ 1129146 h 1130250"/>
                  <a:gd name="connsiteX12" fmla="*/ 3161 w 2354738"/>
                  <a:gd name="connsiteY12" fmla="*/ 1130084 h 1130250"/>
                  <a:gd name="connsiteX13" fmla="*/ 4250 w 2354738"/>
                  <a:gd name="connsiteY13" fmla="*/ 847052 h 1130250"/>
                  <a:gd name="connsiteX14" fmla="*/ 4634 w 2354738"/>
                  <a:gd name="connsiteY14" fmla="*/ 567644 h 1130250"/>
                  <a:gd name="connsiteX15" fmla="*/ 28 w 2354738"/>
                  <a:gd name="connsiteY15" fmla="*/ 284898 h 1130250"/>
                  <a:gd name="connsiteX16" fmla="*/ 3161 w 2354738"/>
                  <a:gd name="connsiteY16" fmla="*/ 678 h 1130250"/>
                  <a:gd name="connsiteX0" fmla="*/ 3161 w 2354738"/>
                  <a:gd name="connsiteY0" fmla="*/ 678 h 1130250"/>
                  <a:gd name="connsiteX1" fmla="*/ 594306 w 2354738"/>
                  <a:gd name="connsiteY1" fmla="*/ 843 h 1130250"/>
                  <a:gd name="connsiteX2" fmla="*/ 1179756 w 2354738"/>
                  <a:gd name="connsiteY2" fmla="*/ 727 h 1130250"/>
                  <a:gd name="connsiteX3" fmla="*/ 1765439 w 2354738"/>
                  <a:gd name="connsiteY3" fmla="*/ 673 h 1130250"/>
                  <a:gd name="connsiteX4" fmla="*/ 2354725 w 2354738"/>
                  <a:gd name="connsiteY4" fmla="*/ 0 h 1130250"/>
                  <a:gd name="connsiteX5" fmla="*/ 2349763 w 2354738"/>
                  <a:gd name="connsiteY5" fmla="*/ 282864 h 1130250"/>
                  <a:gd name="connsiteX6" fmla="*/ 2351786 w 2354738"/>
                  <a:gd name="connsiteY6" fmla="*/ 567136 h 1130250"/>
                  <a:gd name="connsiteX7" fmla="*/ 2351171 w 2354738"/>
                  <a:gd name="connsiteY7" fmla="*/ 845696 h 1130250"/>
                  <a:gd name="connsiteX8" fmla="*/ 2354726 w 2354738"/>
                  <a:gd name="connsiteY8" fmla="*/ 1129406 h 1130250"/>
                  <a:gd name="connsiteX9" fmla="*/ 1764261 w 2354738"/>
                  <a:gd name="connsiteY9" fmla="*/ 1129967 h 1130250"/>
                  <a:gd name="connsiteX10" fmla="*/ 1177710 w 2354738"/>
                  <a:gd name="connsiteY10" fmla="*/ 1129146 h 1130250"/>
                  <a:gd name="connsiteX11" fmla="*/ 589573 w 2354738"/>
                  <a:gd name="connsiteY11" fmla="*/ 1129146 h 1130250"/>
                  <a:gd name="connsiteX12" fmla="*/ 3161 w 2354738"/>
                  <a:gd name="connsiteY12" fmla="*/ 1130084 h 1130250"/>
                  <a:gd name="connsiteX13" fmla="*/ 4250 w 2354738"/>
                  <a:gd name="connsiteY13" fmla="*/ 847052 h 1130250"/>
                  <a:gd name="connsiteX14" fmla="*/ 4634 w 2354738"/>
                  <a:gd name="connsiteY14" fmla="*/ 567644 h 1130250"/>
                  <a:gd name="connsiteX15" fmla="*/ 28 w 2354738"/>
                  <a:gd name="connsiteY15" fmla="*/ 284898 h 1130250"/>
                  <a:gd name="connsiteX16" fmla="*/ 3161 w 2354738"/>
                  <a:gd name="connsiteY16" fmla="*/ 678 h 1130250"/>
                  <a:gd name="connsiteX0" fmla="*/ 3508 w 2355085"/>
                  <a:gd name="connsiteY0" fmla="*/ 678 h 1130250"/>
                  <a:gd name="connsiteX1" fmla="*/ 594653 w 2355085"/>
                  <a:gd name="connsiteY1" fmla="*/ 843 h 1130250"/>
                  <a:gd name="connsiteX2" fmla="*/ 1180103 w 2355085"/>
                  <a:gd name="connsiteY2" fmla="*/ 727 h 1130250"/>
                  <a:gd name="connsiteX3" fmla="*/ 1765786 w 2355085"/>
                  <a:gd name="connsiteY3" fmla="*/ 673 h 1130250"/>
                  <a:gd name="connsiteX4" fmla="*/ 2355072 w 2355085"/>
                  <a:gd name="connsiteY4" fmla="*/ 0 h 1130250"/>
                  <a:gd name="connsiteX5" fmla="*/ 2350110 w 2355085"/>
                  <a:gd name="connsiteY5" fmla="*/ 282864 h 1130250"/>
                  <a:gd name="connsiteX6" fmla="*/ 2352133 w 2355085"/>
                  <a:gd name="connsiteY6" fmla="*/ 567136 h 1130250"/>
                  <a:gd name="connsiteX7" fmla="*/ 2351518 w 2355085"/>
                  <a:gd name="connsiteY7" fmla="*/ 845696 h 1130250"/>
                  <a:gd name="connsiteX8" fmla="*/ 2355073 w 2355085"/>
                  <a:gd name="connsiteY8" fmla="*/ 1129406 h 1130250"/>
                  <a:gd name="connsiteX9" fmla="*/ 1764608 w 2355085"/>
                  <a:gd name="connsiteY9" fmla="*/ 1129967 h 1130250"/>
                  <a:gd name="connsiteX10" fmla="*/ 1178057 w 2355085"/>
                  <a:gd name="connsiteY10" fmla="*/ 1129146 h 1130250"/>
                  <a:gd name="connsiteX11" fmla="*/ 589920 w 2355085"/>
                  <a:gd name="connsiteY11" fmla="*/ 1129146 h 1130250"/>
                  <a:gd name="connsiteX12" fmla="*/ 3508 w 2355085"/>
                  <a:gd name="connsiteY12" fmla="*/ 1130084 h 1130250"/>
                  <a:gd name="connsiteX13" fmla="*/ 4597 w 2355085"/>
                  <a:gd name="connsiteY13" fmla="*/ 847052 h 1130250"/>
                  <a:gd name="connsiteX14" fmla="*/ 1426 w 2355085"/>
                  <a:gd name="connsiteY14" fmla="*/ 568500 h 1130250"/>
                  <a:gd name="connsiteX15" fmla="*/ 375 w 2355085"/>
                  <a:gd name="connsiteY15" fmla="*/ 284898 h 1130250"/>
                  <a:gd name="connsiteX16" fmla="*/ 3508 w 2355085"/>
                  <a:gd name="connsiteY16" fmla="*/ 678 h 1130250"/>
                  <a:gd name="connsiteX0" fmla="*/ 3508 w 2355085"/>
                  <a:gd name="connsiteY0" fmla="*/ 678 h 1130250"/>
                  <a:gd name="connsiteX1" fmla="*/ 594653 w 2355085"/>
                  <a:gd name="connsiteY1" fmla="*/ 843 h 1130250"/>
                  <a:gd name="connsiteX2" fmla="*/ 1180103 w 2355085"/>
                  <a:gd name="connsiteY2" fmla="*/ 727 h 1130250"/>
                  <a:gd name="connsiteX3" fmla="*/ 1765786 w 2355085"/>
                  <a:gd name="connsiteY3" fmla="*/ 673 h 1130250"/>
                  <a:gd name="connsiteX4" fmla="*/ 2355072 w 2355085"/>
                  <a:gd name="connsiteY4" fmla="*/ 0 h 1130250"/>
                  <a:gd name="connsiteX5" fmla="*/ 2350110 w 2355085"/>
                  <a:gd name="connsiteY5" fmla="*/ 282864 h 1130250"/>
                  <a:gd name="connsiteX6" fmla="*/ 2352133 w 2355085"/>
                  <a:gd name="connsiteY6" fmla="*/ 567136 h 1130250"/>
                  <a:gd name="connsiteX7" fmla="*/ 2351518 w 2355085"/>
                  <a:gd name="connsiteY7" fmla="*/ 845696 h 1130250"/>
                  <a:gd name="connsiteX8" fmla="*/ 2355073 w 2355085"/>
                  <a:gd name="connsiteY8" fmla="*/ 1129406 h 1130250"/>
                  <a:gd name="connsiteX9" fmla="*/ 1764608 w 2355085"/>
                  <a:gd name="connsiteY9" fmla="*/ 1129967 h 1130250"/>
                  <a:gd name="connsiteX10" fmla="*/ 1178057 w 2355085"/>
                  <a:gd name="connsiteY10" fmla="*/ 1129146 h 1130250"/>
                  <a:gd name="connsiteX11" fmla="*/ 589920 w 2355085"/>
                  <a:gd name="connsiteY11" fmla="*/ 1129146 h 1130250"/>
                  <a:gd name="connsiteX12" fmla="*/ 3508 w 2355085"/>
                  <a:gd name="connsiteY12" fmla="*/ 1130084 h 1130250"/>
                  <a:gd name="connsiteX13" fmla="*/ 4597 w 2355085"/>
                  <a:gd name="connsiteY13" fmla="*/ 847052 h 1130250"/>
                  <a:gd name="connsiteX14" fmla="*/ 1426 w 2355085"/>
                  <a:gd name="connsiteY14" fmla="*/ 568500 h 1130250"/>
                  <a:gd name="connsiteX15" fmla="*/ 375 w 2355085"/>
                  <a:gd name="connsiteY15" fmla="*/ 284898 h 1130250"/>
                  <a:gd name="connsiteX16" fmla="*/ 3508 w 2355085"/>
                  <a:gd name="connsiteY16" fmla="*/ 678 h 1130250"/>
                  <a:gd name="connsiteX0" fmla="*/ 1731 w 2355085"/>
                  <a:gd name="connsiteY0" fmla="*/ 1534 h 1130250"/>
                  <a:gd name="connsiteX1" fmla="*/ 594653 w 2355085"/>
                  <a:gd name="connsiteY1" fmla="*/ 843 h 1130250"/>
                  <a:gd name="connsiteX2" fmla="*/ 1180103 w 2355085"/>
                  <a:gd name="connsiteY2" fmla="*/ 727 h 1130250"/>
                  <a:gd name="connsiteX3" fmla="*/ 1765786 w 2355085"/>
                  <a:gd name="connsiteY3" fmla="*/ 673 h 1130250"/>
                  <a:gd name="connsiteX4" fmla="*/ 2355072 w 2355085"/>
                  <a:gd name="connsiteY4" fmla="*/ 0 h 1130250"/>
                  <a:gd name="connsiteX5" fmla="*/ 2350110 w 2355085"/>
                  <a:gd name="connsiteY5" fmla="*/ 282864 h 1130250"/>
                  <a:gd name="connsiteX6" fmla="*/ 2352133 w 2355085"/>
                  <a:gd name="connsiteY6" fmla="*/ 567136 h 1130250"/>
                  <a:gd name="connsiteX7" fmla="*/ 2351518 w 2355085"/>
                  <a:gd name="connsiteY7" fmla="*/ 845696 h 1130250"/>
                  <a:gd name="connsiteX8" fmla="*/ 2355073 w 2355085"/>
                  <a:gd name="connsiteY8" fmla="*/ 1129406 h 1130250"/>
                  <a:gd name="connsiteX9" fmla="*/ 1764608 w 2355085"/>
                  <a:gd name="connsiteY9" fmla="*/ 1129967 h 1130250"/>
                  <a:gd name="connsiteX10" fmla="*/ 1178057 w 2355085"/>
                  <a:gd name="connsiteY10" fmla="*/ 1129146 h 1130250"/>
                  <a:gd name="connsiteX11" fmla="*/ 589920 w 2355085"/>
                  <a:gd name="connsiteY11" fmla="*/ 1129146 h 1130250"/>
                  <a:gd name="connsiteX12" fmla="*/ 3508 w 2355085"/>
                  <a:gd name="connsiteY12" fmla="*/ 1130084 h 1130250"/>
                  <a:gd name="connsiteX13" fmla="*/ 4597 w 2355085"/>
                  <a:gd name="connsiteY13" fmla="*/ 847052 h 1130250"/>
                  <a:gd name="connsiteX14" fmla="*/ 1426 w 2355085"/>
                  <a:gd name="connsiteY14" fmla="*/ 568500 h 1130250"/>
                  <a:gd name="connsiteX15" fmla="*/ 375 w 2355085"/>
                  <a:gd name="connsiteY15" fmla="*/ 284898 h 1130250"/>
                  <a:gd name="connsiteX16" fmla="*/ 1731 w 2355085"/>
                  <a:gd name="connsiteY16" fmla="*/ 1534 h 1130250"/>
                  <a:gd name="connsiteX0" fmla="*/ 1731 w 2355085"/>
                  <a:gd name="connsiteY0" fmla="*/ 1534 h 1130250"/>
                  <a:gd name="connsiteX1" fmla="*/ 594653 w 2355085"/>
                  <a:gd name="connsiteY1" fmla="*/ 843 h 1130250"/>
                  <a:gd name="connsiteX2" fmla="*/ 1180103 w 2355085"/>
                  <a:gd name="connsiteY2" fmla="*/ 727 h 1130250"/>
                  <a:gd name="connsiteX3" fmla="*/ 1765786 w 2355085"/>
                  <a:gd name="connsiteY3" fmla="*/ 673 h 1130250"/>
                  <a:gd name="connsiteX4" fmla="*/ 2355072 w 2355085"/>
                  <a:gd name="connsiteY4" fmla="*/ 0 h 1130250"/>
                  <a:gd name="connsiteX5" fmla="*/ 2350110 w 2355085"/>
                  <a:gd name="connsiteY5" fmla="*/ 282864 h 1130250"/>
                  <a:gd name="connsiteX6" fmla="*/ 2352133 w 2355085"/>
                  <a:gd name="connsiteY6" fmla="*/ 567136 h 1130250"/>
                  <a:gd name="connsiteX7" fmla="*/ 2351518 w 2355085"/>
                  <a:gd name="connsiteY7" fmla="*/ 845696 h 1130250"/>
                  <a:gd name="connsiteX8" fmla="*/ 2355073 w 2355085"/>
                  <a:gd name="connsiteY8" fmla="*/ 1129406 h 1130250"/>
                  <a:gd name="connsiteX9" fmla="*/ 1764608 w 2355085"/>
                  <a:gd name="connsiteY9" fmla="*/ 1129967 h 1130250"/>
                  <a:gd name="connsiteX10" fmla="*/ 1178057 w 2355085"/>
                  <a:gd name="connsiteY10" fmla="*/ 1129146 h 1130250"/>
                  <a:gd name="connsiteX11" fmla="*/ 589920 w 2355085"/>
                  <a:gd name="connsiteY11" fmla="*/ 1129146 h 1130250"/>
                  <a:gd name="connsiteX12" fmla="*/ 3508 w 2355085"/>
                  <a:gd name="connsiteY12" fmla="*/ 1130084 h 1130250"/>
                  <a:gd name="connsiteX13" fmla="*/ 4597 w 2355085"/>
                  <a:gd name="connsiteY13" fmla="*/ 847052 h 1130250"/>
                  <a:gd name="connsiteX14" fmla="*/ 1426 w 2355085"/>
                  <a:gd name="connsiteY14" fmla="*/ 568500 h 1130250"/>
                  <a:gd name="connsiteX15" fmla="*/ 375 w 2355085"/>
                  <a:gd name="connsiteY15" fmla="*/ 284898 h 1130250"/>
                  <a:gd name="connsiteX16" fmla="*/ 1731 w 2355085"/>
                  <a:gd name="connsiteY16" fmla="*/ 1534 h 1130250"/>
                  <a:gd name="connsiteX0" fmla="*/ 1422 w 2354776"/>
                  <a:gd name="connsiteY0" fmla="*/ 1534 h 1130250"/>
                  <a:gd name="connsiteX1" fmla="*/ 594344 w 2354776"/>
                  <a:gd name="connsiteY1" fmla="*/ 843 h 1130250"/>
                  <a:gd name="connsiteX2" fmla="*/ 1179794 w 2354776"/>
                  <a:gd name="connsiteY2" fmla="*/ 727 h 1130250"/>
                  <a:gd name="connsiteX3" fmla="*/ 1765477 w 2354776"/>
                  <a:gd name="connsiteY3" fmla="*/ 673 h 1130250"/>
                  <a:gd name="connsiteX4" fmla="*/ 2354763 w 2354776"/>
                  <a:gd name="connsiteY4" fmla="*/ 0 h 1130250"/>
                  <a:gd name="connsiteX5" fmla="*/ 2349801 w 2354776"/>
                  <a:gd name="connsiteY5" fmla="*/ 282864 h 1130250"/>
                  <a:gd name="connsiteX6" fmla="*/ 2351824 w 2354776"/>
                  <a:gd name="connsiteY6" fmla="*/ 567136 h 1130250"/>
                  <a:gd name="connsiteX7" fmla="*/ 2351209 w 2354776"/>
                  <a:gd name="connsiteY7" fmla="*/ 845696 h 1130250"/>
                  <a:gd name="connsiteX8" fmla="*/ 2354764 w 2354776"/>
                  <a:gd name="connsiteY8" fmla="*/ 1129406 h 1130250"/>
                  <a:gd name="connsiteX9" fmla="*/ 1764299 w 2354776"/>
                  <a:gd name="connsiteY9" fmla="*/ 1129967 h 1130250"/>
                  <a:gd name="connsiteX10" fmla="*/ 1177748 w 2354776"/>
                  <a:gd name="connsiteY10" fmla="*/ 1129146 h 1130250"/>
                  <a:gd name="connsiteX11" fmla="*/ 589611 w 2354776"/>
                  <a:gd name="connsiteY11" fmla="*/ 1129146 h 1130250"/>
                  <a:gd name="connsiteX12" fmla="*/ 3199 w 2354776"/>
                  <a:gd name="connsiteY12" fmla="*/ 1130084 h 1130250"/>
                  <a:gd name="connsiteX13" fmla="*/ 4288 w 2354776"/>
                  <a:gd name="connsiteY13" fmla="*/ 847052 h 1130250"/>
                  <a:gd name="connsiteX14" fmla="*/ 1117 w 2354776"/>
                  <a:gd name="connsiteY14" fmla="*/ 568500 h 1130250"/>
                  <a:gd name="connsiteX15" fmla="*/ 66 w 2354776"/>
                  <a:gd name="connsiteY15" fmla="*/ 284898 h 1130250"/>
                  <a:gd name="connsiteX16" fmla="*/ 1422 w 2354776"/>
                  <a:gd name="connsiteY16" fmla="*/ 1534 h 1130250"/>
                  <a:gd name="connsiteX0" fmla="*/ 1422 w 2354776"/>
                  <a:gd name="connsiteY0" fmla="*/ 1534 h 1130250"/>
                  <a:gd name="connsiteX1" fmla="*/ 594344 w 2354776"/>
                  <a:gd name="connsiteY1" fmla="*/ 843 h 1130250"/>
                  <a:gd name="connsiteX2" fmla="*/ 1179794 w 2354776"/>
                  <a:gd name="connsiteY2" fmla="*/ 727 h 1130250"/>
                  <a:gd name="connsiteX3" fmla="*/ 1765477 w 2354776"/>
                  <a:gd name="connsiteY3" fmla="*/ 673 h 1130250"/>
                  <a:gd name="connsiteX4" fmla="*/ 2354763 w 2354776"/>
                  <a:gd name="connsiteY4" fmla="*/ 0 h 1130250"/>
                  <a:gd name="connsiteX5" fmla="*/ 2349801 w 2354776"/>
                  <a:gd name="connsiteY5" fmla="*/ 282864 h 1130250"/>
                  <a:gd name="connsiteX6" fmla="*/ 2351824 w 2354776"/>
                  <a:gd name="connsiteY6" fmla="*/ 567136 h 1130250"/>
                  <a:gd name="connsiteX7" fmla="*/ 2351209 w 2354776"/>
                  <a:gd name="connsiteY7" fmla="*/ 845696 h 1130250"/>
                  <a:gd name="connsiteX8" fmla="*/ 2354764 w 2354776"/>
                  <a:gd name="connsiteY8" fmla="*/ 1129406 h 1130250"/>
                  <a:gd name="connsiteX9" fmla="*/ 1764299 w 2354776"/>
                  <a:gd name="connsiteY9" fmla="*/ 1129967 h 1130250"/>
                  <a:gd name="connsiteX10" fmla="*/ 1177748 w 2354776"/>
                  <a:gd name="connsiteY10" fmla="*/ 1129146 h 1130250"/>
                  <a:gd name="connsiteX11" fmla="*/ 589611 w 2354776"/>
                  <a:gd name="connsiteY11" fmla="*/ 1129146 h 1130250"/>
                  <a:gd name="connsiteX12" fmla="*/ 3199 w 2354776"/>
                  <a:gd name="connsiteY12" fmla="*/ 1130084 h 1130250"/>
                  <a:gd name="connsiteX13" fmla="*/ 4288 w 2354776"/>
                  <a:gd name="connsiteY13" fmla="*/ 847052 h 1130250"/>
                  <a:gd name="connsiteX14" fmla="*/ 1117 w 2354776"/>
                  <a:gd name="connsiteY14" fmla="*/ 568500 h 1130250"/>
                  <a:gd name="connsiteX15" fmla="*/ 66 w 2354776"/>
                  <a:gd name="connsiteY15" fmla="*/ 284898 h 1130250"/>
                  <a:gd name="connsiteX16" fmla="*/ 1422 w 2354776"/>
                  <a:gd name="connsiteY16" fmla="*/ 1534 h 1130250"/>
                  <a:gd name="connsiteX0" fmla="*/ 1422 w 2354776"/>
                  <a:gd name="connsiteY0" fmla="*/ 1534 h 1130250"/>
                  <a:gd name="connsiteX1" fmla="*/ 594344 w 2354776"/>
                  <a:gd name="connsiteY1" fmla="*/ 843 h 1130250"/>
                  <a:gd name="connsiteX2" fmla="*/ 1179794 w 2354776"/>
                  <a:gd name="connsiteY2" fmla="*/ 727 h 1130250"/>
                  <a:gd name="connsiteX3" fmla="*/ 1765477 w 2354776"/>
                  <a:gd name="connsiteY3" fmla="*/ 673 h 1130250"/>
                  <a:gd name="connsiteX4" fmla="*/ 2354763 w 2354776"/>
                  <a:gd name="connsiteY4" fmla="*/ 0 h 1130250"/>
                  <a:gd name="connsiteX5" fmla="*/ 2349801 w 2354776"/>
                  <a:gd name="connsiteY5" fmla="*/ 282864 h 1130250"/>
                  <a:gd name="connsiteX6" fmla="*/ 2351824 w 2354776"/>
                  <a:gd name="connsiteY6" fmla="*/ 567136 h 1130250"/>
                  <a:gd name="connsiteX7" fmla="*/ 2351209 w 2354776"/>
                  <a:gd name="connsiteY7" fmla="*/ 845696 h 1130250"/>
                  <a:gd name="connsiteX8" fmla="*/ 2354764 w 2354776"/>
                  <a:gd name="connsiteY8" fmla="*/ 1129406 h 1130250"/>
                  <a:gd name="connsiteX9" fmla="*/ 1764299 w 2354776"/>
                  <a:gd name="connsiteY9" fmla="*/ 1129967 h 1130250"/>
                  <a:gd name="connsiteX10" fmla="*/ 1177748 w 2354776"/>
                  <a:gd name="connsiteY10" fmla="*/ 1129146 h 1130250"/>
                  <a:gd name="connsiteX11" fmla="*/ 589611 w 2354776"/>
                  <a:gd name="connsiteY11" fmla="*/ 1129146 h 1130250"/>
                  <a:gd name="connsiteX12" fmla="*/ 3199 w 2354776"/>
                  <a:gd name="connsiteY12" fmla="*/ 1130084 h 1130250"/>
                  <a:gd name="connsiteX13" fmla="*/ 733 w 2354776"/>
                  <a:gd name="connsiteY13" fmla="*/ 847909 h 1130250"/>
                  <a:gd name="connsiteX14" fmla="*/ 1117 w 2354776"/>
                  <a:gd name="connsiteY14" fmla="*/ 568500 h 1130250"/>
                  <a:gd name="connsiteX15" fmla="*/ 66 w 2354776"/>
                  <a:gd name="connsiteY15" fmla="*/ 284898 h 1130250"/>
                  <a:gd name="connsiteX16" fmla="*/ 1422 w 2354776"/>
                  <a:gd name="connsiteY16" fmla="*/ 1534 h 1130250"/>
                  <a:gd name="connsiteX0" fmla="*/ 1422 w 2354776"/>
                  <a:gd name="connsiteY0" fmla="*/ 1534 h 1130250"/>
                  <a:gd name="connsiteX1" fmla="*/ 594344 w 2354776"/>
                  <a:gd name="connsiteY1" fmla="*/ 843 h 1130250"/>
                  <a:gd name="connsiteX2" fmla="*/ 1179794 w 2354776"/>
                  <a:gd name="connsiteY2" fmla="*/ 727 h 1130250"/>
                  <a:gd name="connsiteX3" fmla="*/ 1765477 w 2354776"/>
                  <a:gd name="connsiteY3" fmla="*/ 673 h 1130250"/>
                  <a:gd name="connsiteX4" fmla="*/ 2354763 w 2354776"/>
                  <a:gd name="connsiteY4" fmla="*/ 0 h 1130250"/>
                  <a:gd name="connsiteX5" fmla="*/ 2349801 w 2354776"/>
                  <a:gd name="connsiteY5" fmla="*/ 282864 h 1130250"/>
                  <a:gd name="connsiteX6" fmla="*/ 2351824 w 2354776"/>
                  <a:gd name="connsiteY6" fmla="*/ 567136 h 1130250"/>
                  <a:gd name="connsiteX7" fmla="*/ 2351209 w 2354776"/>
                  <a:gd name="connsiteY7" fmla="*/ 845696 h 1130250"/>
                  <a:gd name="connsiteX8" fmla="*/ 2354764 w 2354776"/>
                  <a:gd name="connsiteY8" fmla="*/ 1129406 h 1130250"/>
                  <a:gd name="connsiteX9" fmla="*/ 1764299 w 2354776"/>
                  <a:gd name="connsiteY9" fmla="*/ 1129967 h 1130250"/>
                  <a:gd name="connsiteX10" fmla="*/ 1177748 w 2354776"/>
                  <a:gd name="connsiteY10" fmla="*/ 1129146 h 1130250"/>
                  <a:gd name="connsiteX11" fmla="*/ 589611 w 2354776"/>
                  <a:gd name="connsiteY11" fmla="*/ 1129146 h 1130250"/>
                  <a:gd name="connsiteX12" fmla="*/ 3199 w 2354776"/>
                  <a:gd name="connsiteY12" fmla="*/ 1130084 h 1130250"/>
                  <a:gd name="connsiteX13" fmla="*/ 733 w 2354776"/>
                  <a:gd name="connsiteY13" fmla="*/ 847909 h 1130250"/>
                  <a:gd name="connsiteX14" fmla="*/ 1117 w 2354776"/>
                  <a:gd name="connsiteY14" fmla="*/ 568500 h 1130250"/>
                  <a:gd name="connsiteX15" fmla="*/ 66 w 2354776"/>
                  <a:gd name="connsiteY15" fmla="*/ 284898 h 1130250"/>
                  <a:gd name="connsiteX16" fmla="*/ 1422 w 2354776"/>
                  <a:gd name="connsiteY16" fmla="*/ 1534 h 1130250"/>
                  <a:gd name="connsiteX0" fmla="*/ 1422 w 2354776"/>
                  <a:gd name="connsiteY0" fmla="*/ 1534 h 1130250"/>
                  <a:gd name="connsiteX1" fmla="*/ 594344 w 2354776"/>
                  <a:gd name="connsiteY1" fmla="*/ 843 h 1130250"/>
                  <a:gd name="connsiteX2" fmla="*/ 1179794 w 2354776"/>
                  <a:gd name="connsiteY2" fmla="*/ 727 h 1130250"/>
                  <a:gd name="connsiteX3" fmla="*/ 1765477 w 2354776"/>
                  <a:gd name="connsiteY3" fmla="*/ 673 h 1130250"/>
                  <a:gd name="connsiteX4" fmla="*/ 2354763 w 2354776"/>
                  <a:gd name="connsiteY4" fmla="*/ 0 h 1130250"/>
                  <a:gd name="connsiteX5" fmla="*/ 2349801 w 2354776"/>
                  <a:gd name="connsiteY5" fmla="*/ 282864 h 1130250"/>
                  <a:gd name="connsiteX6" fmla="*/ 2351824 w 2354776"/>
                  <a:gd name="connsiteY6" fmla="*/ 567136 h 1130250"/>
                  <a:gd name="connsiteX7" fmla="*/ 2351209 w 2354776"/>
                  <a:gd name="connsiteY7" fmla="*/ 845696 h 1130250"/>
                  <a:gd name="connsiteX8" fmla="*/ 2354764 w 2354776"/>
                  <a:gd name="connsiteY8" fmla="*/ 1129406 h 1130250"/>
                  <a:gd name="connsiteX9" fmla="*/ 1764299 w 2354776"/>
                  <a:gd name="connsiteY9" fmla="*/ 1129967 h 1130250"/>
                  <a:gd name="connsiteX10" fmla="*/ 1177748 w 2354776"/>
                  <a:gd name="connsiteY10" fmla="*/ 1129146 h 1130250"/>
                  <a:gd name="connsiteX11" fmla="*/ 589611 w 2354776"/>
                  <a:gd name="connsiteY11" fmla="*/ 1129146 h 1130250"/>
                  <a:gd name="connsiteX12" fmla="*/ 3199 w 2354776"/>
                  <a:gd name="connsiteY12" fmla="*/ 1128728 h 1130250"/>
                  <a:gd name="connsiteX13" fmla="*/ 733 w 2354776"/>
                  <a:gd name="connsiteY13" fmla="*/ 847909 h 1130250"/>
                  <a:gd name="connsiteX14" fmla="*/ 1117 w 2354776"/>
                  <a:gd name="connsiteY14" fmla="*/ 568500 h 1130250"/>
                  <a:gd name="connsiteX15" fmla="*/ 66 w 2354776"/>
                  <a:gd name="connsiteY15" fmla="*/ 284898 h 1130250"/>
                  <a:gd name="connsiteX16" fmla="*/ 1422 w 2354776"/>
                  <a:gd name="connsiteY16" fmla="*/ 1534 h 1130250"/>
                  <a:gd name="connsiteX0" fmla="*/ 1422 w 2354776"/>
                  <a:gd name="connsiteY0" fmla="*/ 1534 h 1130250"/>
                  <a:gd name="connsiteX1" fmla="*/ 594344 w 2354776"/>
                  <a:gd name="connsiteY1" fmla="*/ 843 h 1130250"/>
                  <a:gd name="connsiteX2" fmla="*/ 1179794 w 2354776"/>
                  <a:gd name="connsiteY2" fmla="*/ 727 h 1130250"/>
                  <a:gd name="connsiteX3" fmla="*/ 1765477 w 2354776"/>
                  <a:gd name="connsiteY3" fmla="*/ 673 h 1130250"/>
                  <a:gd name="connsiteX4" fmla="*/ 2354763 w 2354776"/>
                  <a:gd name="connsiteY4" fmla="*/ 0 h 1130250"/>
                  <a:gd name="connsiteX5" fmla="*/ 2349801 w 2354776"/>
                  <a:gd name="connsiteY5" fmla="*/ 282864 h 1130250"/>
                  <a:gd name="connsiteX6" fmla="*/ 2351824 w 2354776"/>
                  <a:gd name="connsiteY6" fmla="*/ 567136 h 1130250"/>
                  <a:gd name="connsiteX7" fmla="*/ 2351209 w 2354776"/>
                  <a:gd name="connsiteY7" fmla="*/ 845696 h 1130250"/>
                  <a:gd name="connsiteX8" fmla="*/ 2354764 w 2354776"/>
                  <a:gd name="connsiteY8" fmla="*/ 1129406 h 1130250"/>
                  <a:gd name="connsiteX9" fmla="*/ 1764299 w 2354776"/>
                  <a:gd name="connsiteY9" fmla="*/ 1129967 h 1130250"/>
                  <a:gd name="connsiteX10" fmla="*/ 1177748 w 2354776"/>
                  <a:gd name="connsiteY10" fmla="*/ 1129146 h 1130250"/>
                  <a:gd name="connsiteX11" fmla="*/ 589611 w 2354776"/>
                  <a:gd name="connsiteY11" fmla="*/ 1129146 h 1130250"/>
                  <a:gd name="connsiteX12" fmla="*/ 3199 w 2354776"/>
                  <a:gd name="connsiteY12" fmla="*/ 1128728 h 1130250"/>
                  <a:gd name="connsiteX13" fmla="*/ 733 w 2354776"/>
                  <a:gd name="connsiteY13" fmla="*/ 847909 h 1130250"/>
                  <a:gd name="connsiteX14" fmla="*/ 1117 w 2354776"/>
                  <a:gd name="connsiteY14" fmla="*/ 568500 h 1130250"/>
                  <a:gd name="connsiteX15" fmla="*/ 66 w 2354776"/>
                  <a:gd name="connsiteY15" fmla="*/ 284898 h 1130250"/>
                  <a:gd name="connsiteX16" fmla="*/ 1422 w 2354776"/>
                  <a:gd name="connsiteY16" fmla="*/ 1534 h 1130250"/>
                  <a:gd name="connsiteX0" fmla="*/ 1422 w 2354776"/>
                  <a:gd name="connsiteY0" fmla="*/ 1534 h 1130250"/>
                  <a:gd name="connsiteX1" fmla="*/ 594344 w 2354776"/>
                  <a:gd name="connsiteY1" fmla="*/ 843 h 1130250"/>
                  <a:gd name="connsiteX2" fmla="*/ 1179794 w 2354776"/>
                  <a:gd name="connsiteY2" fmla="*/ 727 h 1130250"/>
                  <a:gd name="connsiteX3" fmla="*/ 1765477 w 2354776"/>
                  <a:gd name="connsiteY3" fmla="*/ 673 h 1130250"/>
                  <a:gd name="connsiteX4" fmla="*/ 2354763 w 2354776"/>
                  <a:gd name="connsiteY4" fmla="*/ 0 h 1130250"/>
                  <a:gd name="connsiteX5" fmla="*/ 2349801 w 2354776"/>
                  <a:gd name="connsiteY5" fmla="*/ 282864 h 1130250"/>
                  <a:gd name="connsiteX6" fmla="*/ 2351824 w 2354776"/>
                  <a:gd name="connsiteY6" fmla="*/ 567136 h 1130250"/>
                  <a:gd name="connsiteX7" fmla="*/ 2351209 w 2354776"/>
                  <a:gd name="connsiteY7" fmla="*/ 845696 h 1130250"/>
                  <a:gd name="connsiteX8" fmla="*/ 2354764 w 2354776"/>
                  <a:gd name="connsiteY8" fmla="*/ 1129406 h 1130250"/>
                  <a:gd name="connsiteX9" fmla="*/ 1764299 w 2354776"/>
                  <a:gd name="connsiteY9" fmla="*/ 1129967 h 1130250"/>
                  <a:gd name="connsiteX10" fmla="*/ 1177748 w 2354776"/>
                  <a:gd name="connsiteY10" fmla="*/ 1129146 h 1130250"/>
                  <a:gd name="connsiteX11" fmla="*/ 589611 w 2354776"/>
                  <a:gd name="connsiteY11" fmla="*/ 1129146 h 1130250"/>
                  <a:gd name="connsiteX12" fmla="*/ 1792 w 2354776"/>
                  <a:gd name="connsiteY12" fmla="*/ 1130084 h 1130250"/>
                  <a:gd name="connsiteX13" fmla="*/ 733 w 2354776"/>
                  <a:gd name="connsiteY13" fmla="*/ 847909 h 1130250"/>
                  <a:gd name="connsiteX14" fmla="*/ 1117 w 2354776"/>
                  <a:gd name="connsiteY14" fmla="*/ 568500 h 1130250"/>
                  <a:gd name="connsiteX15" fmla="*/ 66 w 2354776"/>
                  <a:gd name="connsiteY15" fmla="*/ 284898 h 1130250"/>
                  <a:gd name="connsiteX16" fmla="*/ 1422 w 2354776"/>
                  <a:gd name="connsiteY16" fmla="*/ 1534 h 1130250"/>
                  <a:gd name="connsiteX0" fmla="*/ 1422 w 2354776"/>
                  <a:gd name="connsiteY0" fmla="*/ 1534 h 1130250"/>
                  <a:gd name="connsiteX1" fmla="*/ 594344 w 2354776"/>
                  <a:gd name="connsiteY1" fmla="*/ 843 h 1130250"/>
                  <a:gd name="connsiteX2" fmla="*/ 1179794 w 2354776"/>
                  <a:gd name="connsiteY2" fmla="*/ 727 h 1130250"/>
                  <a:gd name="connsiteX3" fmla="*/ 1765477 w 2354776"/>
                  <a:gd name="connsiteY3" fmla="*/ 673 h 1130250"/>
                  <a:gd name="connsiteX4" fmla="*/ 2354763 w 2354776"/>
                  <a:gd name="connsiteY4" fmla="*/ 0 h 1130250"/>
                  <a:gd name="connsiteX5" fmla="*/ 2349801 w 2354776"/>
                  <a:gd name="connsiteY5" fmla="*/ 282864 h 1130250"/>
                  <a:gd name="connsiteX6" fmla="*/ 2351824 w 2354776"/>
                  <a:gd name="connsiteY6" fmla="*/ 567136 h 1130250"/>
                  <a:gd name="connsiteX7" fmla="*/ 2351209 w 2354776"/>
                  <a:gd name="connsiteY7" fmla="*/ 845696 h 1130250"/>
                  <a:gd name="connsiteX8" fmla="*/ 2354764 w 2354776"/>
                  <a:gd name="connsiteY8" fmla="*/ 1129406 h 1130250"/>
                  <a:gd name="connsiteX9" fmla="*/ 1764299 w 2354776"/>
                  <a:gd name="connsiteY9" fmla="*/ 1129967 h 1130250"/>
                  <a:gd name="connsiteX10" fmla="*/ 1177748 w 2354776"/>
                  <a:gd name="connsiteY10" fmla="*/ 1129146 h 1130250"/>
                  <a:gd name="connsiteX11" fmla="*/ 589611 w 2354776"/>
                  <a:gd name="connsiteY11" fmla="*/ 1129146 h 1130250"/>
                  <a:gd name="connsiteX12" fmla="*/ 1792 w 2354776"/>
                  <a:gd name="connsiteY12" fmla="*/ 1130084 h 1130250"/>
                  <a:gd name="connsiteX13" fmla="*/ 733 w 2354776"/>
                  <a:gd name="connsiteY13" fmla="*/ 847909 h 1130250"/>
                  <a:gd name="connsiteX14" fmla="*/ 1117 w 2354776"/>
                  <a:gd name="connsiteY14" fmla="*/ 568500 h 1130250"/>
                  <a:gd name="connsiteX15" fmla="*/ 66 w 2354776"/>
                  <a:gd name="connsiteY15" fmla="*/ 284898 h 1130250"/>
                  <a:gd name="connsiteX16" fmla="*/ 1422 w 2354776"/>
                  <a:gd name="connsiteY16" fmla="*/ 1534 h 1130250"/>
                  <a:gd name="connsiteX0" fmla="*/ 1422 w 2354776"/>
                  <a:gd name="connsiteY0" fmla="*/ 1534 h 1130250"/>
                  <a:gd name="connsiteX1" fmla="*/ 594344 w 2354776"/>
                  <a:gd name="connsiteY1" fmla="*/ 843 h 1130250"/>
                  <a:gd name="connsiteX2" fmla="*/ 1179794 w 2354776"/>
                  <a:gd name="connsiteY2" fmla="*/ 727 h 1130250"/>
                  <a:gd name="connsiteX3" fmla="*/ 1765477 w 2354776"/>
                  <a:gd name="connsiteY3" fmla="*/ 673 h 1130250"/>
                  <a:gd name="connsiteX4" fmla="*/ 2354763 w 2354776"/>
                  <a:gd name="connsiteY4" fmla="*/ 0 h 1130250"/>
                  <a:gd name="connsiteX5" fmla="*/ 2349801 w 2354776"/>
                  <a:gd name="connsiteY5" fmla="*/ 282864 h 1130250"/>
                  <a:gd name="connsiteX6" fmla="*/ 2351824 w 2354776"/>
                  <a:gd name="connsiteY6" fmla="*/ 567136 h 1130250"/>
                  <a:gd name="connsiteX7" fmla="*/ 2351209 w 2354776"/>
                  <a:gd name="connsiteY7" fmla="*/ 845696 h 1130250"/>
                  <a:gd name="connsiteX8" fmla="*/ 2354764 w 2354776"/>
                  <a:gd name="connsiteY8" fmla="*/ 1129406 h 1130250"/>
                  <a:gd name="connsiteX9" fmla="*/ 1764299 w 2354776"/>
                  <a:gd name="connsiteY9" fmla="*/ 1129967 h 1130250"/>
                  <a:gd name="connsiteX10" fmla="*/ 1177748 w 2354776"/>
                  <a:gd name="connsiteY10" fmla="*/ 1129146 h 1130250"/>
                  <a:gd name="connsiteX11" fmla="*/ 589611 w 2354776"/>
                  <a:gd name="connsiteY11" fmla="*/ 1129146 h 1130250"/>
                  <a:gd name="connsiteX12" fmla="*/ 1792 w 2354776"/>
                  <a:gd name="connsiteY12" fmla="*/ 1130084 h 1130250"/>
                  <a:gd name="connsiteX13" fmla="*/ 733 w 2354776"/>
                  <a:gd name="connsiteY13" fmla="*/ 847909 h 1130250"/>
                  <a:gd name="connsiteX14" fmla="*/ 1117 w 2354776"/>
                  <a:gd name="connsiteY14" fmla="*/ 568500 h 1130250"/>
                  <a:gd name="connsiteX15" fmla="*/ 66 w 2354776"/>
                  <a:gd name="connsiteY15" fmla="*/ 284898 h 1130250"/>
                  <a:gd name="connsiteX16" fmla="*/ 1422 w 2354776"/>
                  <a:gd name="connsiteY16" fmla="*/ 1534 h 1130250"/>
                  <a:gd name="connsiteX0" fmla="*/ 1422 w 2440268"/>
                  <a:gd name="connsiteY0" fmla="*/ 22276 h 1150992"/>
                  <a:gd name="connsiteX1" fmla="*/ 594344 w 2440268"/>
                  <a:gd name="connsiteY1" fmla="*/ 21585 h 1150992"/>
                  <a:gd name="connsiteX2" fmla="*/ 1179794 w 2440268"/>
                  <a:gd name="connsiteY2" fmla="*/ 21469 h 1150992"/>
                  <a:gd name="connsiteX3" fmla="*/ 2354763 w 2440268"/>
                  <a:gd name="connsiteY3" fmla="*/ 20742 h 1150992"/>
                  <a:gd name="connsiteX4" fmla="*/ 2349801 w 2440268"/>
                  <a:gd name="connsiteY4" fmla="*/ 303606 h 1150992"/>
                  <a:gd name="connsiteX5" fmla="*/ 2351824 w 2440268"/>
                  <a:gd name="connsiteY5" fmla="*/ 587878 h 1150992"/>
                  <a:gd name="connsiteX6" fmla="*/ 2351209 w 2440268"/>
                  <a:gd name="connsiteY6" fmla="*/ 866438 h 1150992"/>
                  <a:gd name="connsiteX7" fmla="*/ 2354764 w 2440268"/>
                  <a:gd name="connsiteY7" fmla="*/ 1150148 h 1150992"/>
                  <a:gd name="connsiteX8" fmla="*/ 1764299 w 2440268"/>
                  <a:gd name="connsiteY8" fmla="*/ 1150709 h 1150992"/>
                  <a:gd name="connsiteX9" fmla="*/ 1177748 w 2440268"/>
                  <a:gd name="connsiteY9" fmla="*/ 1149888 h 1150992"/>
                  <a:gd name="connsiteX10" fmla="*/ 589611 w 2440268"/>
                  <a:gd name="connsiteY10" fmla="*/ 1149888 h 1150992"/>
                  <a:gd name="connsiteX11" fmla="*/ 1792 w 2440268"/>
                  <a:gd name="connsiteY11" fmla="*/ 1150826 h 1150992"/>
                  <a:gd name="connsiteX12" fmla="*/ 733 w 2440268"/>
                  <a:gd name="connsiteY12" fmla="*/ 868651 h 1150992"/>
                  <a:gd name="connsiteX13" fmla="*/ 1117 w 2440268"/>
                  <a:gd name="connsiteY13" fmla="*/ 589242 h 1150992"/>
                  <a:gd name="connsiteX14" fmla="*/ 66 w 2440268"/>
                  <a:gd name="connsiteY14" fmla="*/ 305640 h 1150992"/>
                  <a:gd name="connsiteX15" fmla="*/ 1422 w 2440268"/>
                  <a:gd name="connsiteY15" fmla="*/ 22276 h 1150992"/>
                  <a:gd name="connsiteX0" fmla="*/ 1422 w 2440268"/>
                  <a:gd name="connsiteY0" fmla="*/ 1534 h 1130250"/>
                  <a:gd name="connsiteX1" fmla="*/ 594344 w 2440268"/>
                  <a:gd name="connsiteY1" fmla="*/ 843 h 1130250"/>
                  <a:gd name="connsiteX2" fmla="*/ 1179794 w 2440268"/>
                  <a:gd name="connsiteY2" fmla="*/ 727 h 1130250"/>
                  <a:gd name="connsiteX3" fmla="*/ 2354763 w 2440268"/>
                  <a:gd name="connsiteY3" fmla="*/ 0 h 1130250"/>
                  <a:gd name="connsiteX4" fmla="*/ 2349801 w 2440268"/>
                  <a:gd name="connsiteY4" fmla="*/ 282864 h 1130250"/>
                  <a:gd name="connsiteX5" fmla="*/ 2351824 w 2440268"/>
                  <a:gd name="connsiteY5" fmla="*/ 567136 h 1130250"/>
                  <a:gd name="connsiteX6" fmla="*/ 2351209 w 2440268"/>
                  <a:gd name="connsiteY6" fmla="*/ 845696 h 1130250"/>
                  <a:gd name="connsiteX7" fmla="*/ 2354764 w 2440268"/>
                  <a:gd name="connsiteY7" fmla="*/ 1129406 h 1130250"/>
                  <a:gd name="connsiteX8" fmla="*/ 1764299 w 2440268"/>
                  <a:gd name="connsiteY8" fmla="*/ 1129967 h 1130250"/>
                  <a:gd name="connsiteX9" fmla="*/ 1177748 w 2440268"/>
                  <a:gd name="connsiteY9" fmla="*/ 1129146 h 1130250"/>
                  <a:gd name="connsiteX10" fmla="*/ 589611 w 2440268"/>
                  <a:gd name="connsiteY10" fmla="*/ 1129146 h 1130250"/>
                  <a:gd name="connsiteX11" fmla="*/ 1792 w 2440268"/>
                  <a:gd name="connsiteY11" fmla="*/ 1130084 h 1130250"/>
                  <a:gd name="connsiteX12" fmla="*/ 733 w 2440268"/>
                  <a:gd name="connsiteY12" fmla="*/ 847909 h 1130250"/>
                  <a:gd name="connsiteX13" fmla="*/ 1117 w 2440268"/>
                  <a:gd name="connsiteY13" fmla="*/ 568500 h 1130250"/>
                  <a:gd name="connsiteX14" fmla="*/ 66 w 2440268"/>
                  <a:gd name="connsiteY14" fmla="*/ 284898 h 1130250"/>
                  <a:gd name="connsiteX15" fmla="*/ 1422 w 2440268"/>
                  <a:gd name="connsiteY15" fmla="*/ 1534 h 1130250"/>
                  <a:gd name="connsiteX0" fmla="*/ 1422 w 2354764"/>
                  <a:gd name="connsiteY0" fmla="*/ 1534 h 1130250"/>
                  <a:gd name="connsiteX1" fmla="*/ 594344 w 2354764"/>
                  <a:gd name="connsiteY1" fmla="*/ 843 h 1130250"/>
                  <a:gd name="connsiteX2" fmla="*/ 1179794 w 2354764"/>
                  <a:gd name="connsiteY2" fmla="*/ 727 h 1130250"/>
                  <a:gd name="connsiteX3" fmla="*/ 2354763 w 2354764"/>
                  <a:gd name="connsiteY3" fmla="*/ 0 h 1130250"/>
                  <a:gd name="connsiteX4" fmla="*/ 2349801 w 2354764"/>
                  <a:gd name="connsiteY4" fmla="*/ 282864 h 1130250"/>
                  <a:gd name="connsiteX5" fmla="*/ 2351824 w 2354764"/>
                  <a:gd name="connsiteY5" fmla="*/ 567136 h 1130250"/>
                  <a:gd name="connsiteX6" fmla="*/ 2351209 w 2354764"/>
                  <a:gd name="connsiteY6" fmla="*/ 845696 h 1130250"/>
                  <a:gd name="connsiteX7" fmla="*/ 2354764 w 2354764"/>
                  <a:gd name="connsiteY7" fmla="*/ 1129406 h 1130250"/>
                  <a:gd name="connsiteX8" fmla="*/ 1764299 w 2354764"/>
                  <a:gd name="connsiteY8" fmla="*/ 1129967 h 1130250"/>
                  <a:gd name="connsiteX9" fmla="*/ 1177748 w 2354764"/>
                  <a:gd name="connsiteY9" fmla="*/ 1129146 h 1130250"/>
                  <a:gd name="connsiteX10" fmla="*/ 589611 w 2354764"/>
                  <a:gd name="connsiteY10" fmla="*/ 1129146 h 1130250"/>
                  <a:gd name="connsiteX11" fmla="*/ 1792 w 2354764"/>
                  <a:gd name="connsiteY11" fmla="*/ 1130084 h 1130250"/>
                  <a:gd name="connsiteX12" fmla="*/ 733 w 2354764"/>
                  <a:gd name="connsiteY12" fmla="*/ 847909 h 1130250"/>
                  <a:gd name="connsiteX13" fmla="*/ 1117 w 2354764"/>
                  <a:gd name="connsiteY13" fmla="*/ 568500 h 1130250"/>
                  <a:gd name="connsiteX14" fmla="*/ 66 w 2354764"/>
                  <a:gd name="connsiteY14" fmla="*/ 284898 h 1130250"/>
                  <a:gd name="connsiteX15" fmla="*/ 1422 w 2354764"/>
                  <a:gd name="connsiteY15" fmla="*/ 1534 h 1130250"/>
                  <a:gd name="connsiteX0" fmla="*/ 1422 w 2354764"/>
                  <a:gd name="connsiteY0" fmla="*/ 1534 h 1130250"/>
                  <a:gd name="connsiteX1" fmla="*/ 594344 w 2354764"/>
                  <a:gd name="connsiteY1" fmla="*/ 843 h 1130250"/>
                  <a:gd name="connsiteX2" fmla="*/ 1179794 w 2354764"/>
                  <a:gd name="connsiteY2" fmla="*/ 727 h 1130250"/>
                  <a:gd name="connsiteX3" fmla="*/ 1764885 w 2354764"/>
                  <a:gd name="connsiteY3" fmla="*/ 244 h 1130250"/>
                  <a:gd name="connsiteX4" fmla="*/ 2354763 w 2354764"/>
                  <a:gd name="connsiteY4" fmla="*/ 0 h 1130250"/>
                  <a:gd name="connsiteX5" fmla="*/ 2349801 w 2354764"/>
                  <a:gd name="connsiteY5" fmla="*/ 282864 h 1130250"/>
                  <a:gd name="connsiteX6" fmla="*/ 2351824 w 2354764"/>
                  <a:gd name="connsiteY6" fmla="*/ 567136 h 1130250"/>
                  <a:gd name="connsiteX7" fmla="*/ 2351209 w 2354764"/>
                  <a:gd name="connsiteY7" fmla="*/ 845696 h 1130250"/>
                  <a:gd name="connsiteX8" fmla="*/ 2354764 w 2354764"/>
                  <a:gd name="connsiteY8" fmla="*/ 1129406 h 1130250"/>
                  <a:gd name="connsiteX9" fmla="*/ 1764299 w 2354764"/>
                  <a:gd name="connsiteY9" fmla="*/ 1129967 h 1130250"/>
                  <a:gd name="connsiteX10" fmla="*/ 1177748 w 2354764"/>
                  <a:gd name="connsiteY10" fmla="*/ 1129146 h 1130250"/>
                  <a:gd name="connsiteX11" fmla="*/ 589611 w 2354764"/>
                  <a:gd name="connsiteY11" fmla="*/ 1129146 h 1130250"/>
                  <a:gd name="connsiteX12" fmla="*/ 1792 w 2354764"/>
                  <a:gd name="connsiteY12" fmla="*/ 1130084 h 1130250"/>
                  <a:gd name="connsiteX13" fmla="*/ 733 w 2354764"/>
                  <a:gd name="connsiteY13" fmla="*/ 847909 h 1130250"/>
                  <a:gd name="connsiteX14" fmla="*/ 1117 w 2354764"/>
                  <a:gd name="connsiteY14" fmla="*/ 568500 h 1130250"/>
                  <a:gd name="connsiteX15" fmla="*/ 66 w 2354764"/>
                  <a:gd name="connsiteY15" fmla="*/ 284898 h 1130250"/>
                  <a:gd name="connsiteX16" fmla="*/ 1422 w 2354764"/>
                  <a:gd name="connsiteY16" fmla="*/ 1534 h 1130250"/>
                  <a:gd name="connsiteX0" fmla="*/ 1422 w 2397618"/>
                  <a:gd name="connsiteY0" fmla="*/ 1534 h 1130250"/>
                  <a:gd name="connsiteX1" fmla="*/ 594344 w 2397618"/>
                  <a:gd name="connsiteY1" fmla="*/ 843 h 1130250"/>
                  <a:gd name="connsiteX2" fmla="*/ 1179794 w 2397618"/>
                  <a:gd name="connsiteY2" fmla="*/ 727 h 1130250"/>
                  <a:gd name="connsiteX3" fmla="*/ 1764885 w 2397618"/>
                  <a:gd name="connsiteY3" fmla="*/ 244 h 1130250"/>
                  <a:gd name="connsiteX4" fmla="*/ 2354763 w 2397618"/>
                  <a:gd name="connsiteY4" fmla="*/ 0 h 1130250"/>
                  <a:gd name="connsiteX5" fmla="*/ 2351824 w 2397618"/>
                  <a:gd name="connsiteY5" fmla="*/ 567136 h 1130250"/>
                  <a:gd name="connsiteX6" fmla="*/ 2351209 w 2397618"/>
                  <a:gd name="connsiteY6" fmla="*/ 845696 h 1130250"/>
                  <a:gd name="connsiteX7" fmla="*/ 2354764 w 2397618"/>
                  <a:gd name="connsiteY7" fmla="*/ 1129406 h 1130250"/>
                  <a:gd name="connsiteX8" fmla="*/ 1764299 w 2397618"/>
                  <a:gd name="connsiteY8" fmla="*/ 1129967 h 1130250"/>
                  <a:gd name="connsiteX9" fmla="*/ 1177748 w 2397618"/>
                  <a:gd name="connsiteY9" fmla="*/ 1129146 h 1130250"/>
                  <a:gd name="connsiteX10" fmla="*/ 589611 w 2397618"/>
                  <a:gd name="connsiteY10" fmla="*/ 1129146 h 1130250"/>
                  <a:gd name="connsiteX11" fmla="*/ 1792 w 2397618"/>
                  <a:gd name="connsiteY11" fmla="*/ 1130084 h 1130250"/>
                  <a:gd name="connsiteX12" fmla="*/ 733 w 2397618"/>
                  <a:gd name="connsiteY12" fmla="*/ 847909 h 1130250"/>
                  <a:gd name="connsiteX13" fmla="*/ 1117 w 2397618"/>
                  <a:gd name="connsiteY13" fmla="*/ 568500 h 1130250"/>
                  <a:gd name="connsiteX14" fmla="*/ 66 w 2397618"/>
                  <a:gd name="connsiteY14" fmla="*/ 284898 h 1130250"/>
                  <a:gd name="connsiteX15" fmla="*/ 1422 w 2397618"/>
                  <a:gd name="connsiteY15" fmla="*/ 1534 h 1130250"/>
                  <a:gd name="connsiteX0" fmla="*/ 1422 w 2354764"/>
                  <a:gd name="connsiteY0" fmla="*/ 1534 h 1130250"/>
                  <a:gd name="connsiteX1" fmla="*/ 594344 w 2354764"/>
                  <a:gd name="connsiteY1" fmla="*/ 843 h 1130250"/>
                  <a:gd name="connsiteX2" fmla="*/ 1179794 w 2354764"/>
                  <a:gd name="connsiteY2" fmla="*/ 727 h 1130250"/>
                  <a:gd name="connsiteX3" fmla="*/ 1764885 w 2354764"/>
                  <a:gd name="connsiteY3" fmla="*/ 244 h 1130250"/>
                  <a:gd name="connsiteX4" fmla="*/ 2354763 w 2354764"/>
                  <a:gd name="connsiteY4" fmla="*/ 0 h 1130250"/>
                  <a:gd name="connsiteX5" fmla="*/ 2351824 w 2354764"/>
                  <a:gd name="connsiteY5" fmla="*/ 567136 h 1130250"/>
                  <a:gd name="connsiteX6" fmla="*/ 2351209 w 2354764"/>
                  <a:gd name="connsiteY6" fmla="*/ 845696 h 1130250"/>
                  <a:gd name="connsiteX7" fmla="*/ 2354764 w 2354764"/>
                  <a:gd name="connsiteY7" fmla="*/ 1129406 h 1130250"/>
                  <a:gd name="connsiteX8" fmla="*/ 1764299 w 2354764"/>
                  <a:gd name="connsiteY8" fmla="*/ 1129967 h 1130250"/>
                  <a:gd name="connsiteX9" fmla="*/ 1177748 w 2354764"/>
                  <a:gd name="connsiteY9" fmla="*/ 1129146 h 1130250"/>
                  <a:gd name="connsiteX10" fmla="*/ 589611 w 2354764"/>
                  <a:gd name="connsiteY10" fmla="*/ 1129146 h 1130250"/>
                  <a:gd name="connsiteX11" fmla="*/ 1792 w 2354764"/>
                  <a:gd name="connsiteY11" fmla="*/ 1130084 h 1130250"/>
                  <a:gd name="connsiteX12" fmla="*/ 733 w 2354764"/>
                  <a:gd name="connsiteY12" fmla="*/ 847909 h 1130250"/>
                  <a:gd name="connsiteX13" fmla="*/ 1117 w 2354764"/>
                  <a:gd name="connsiteY13" fmla="*/ 568500 h 1130250"/>
                  <a:gd name="connsiteX14" fmla="*/ 66 w 2354764"/>
                  <a:gd name="connsiteY14" fmla="*/ 284898 h 1130250"/>
                  <a:gd name="connsiteX15" fmla="*/ 1422 w 2354764"/>
                  <a:gd name="connsiteY15" fmla="*/ 1534 h 1130250"/>
                  <a:gd name="connsiteX0" fmla="*/ 1422 w 2355028"/>
                  <a:gd name="connsiteY0" fmla="*/ 1534 h 1130250"/>
                  <a:gd name="connsiteX1" fmla="*/ 594344 w 2355028"/>
                  <a:gd name="connsiteY1" fmla="*/ 843 h 1130250"/>
                  <a:gd name="connsiteX2" fmla="*/ 1179794 w 2355028"/>
                  <a:gd name="connsiteY2" fmla="*/ 727 h 1130250"/>
                  <a:gd name="connsiteX3" fmla="*/ 1764885 w 2355028"/>
                  <a:gd name="connsiteY3" fmla="*/ 244 h 1130250"/>
                  <a:gd name="connsiteX4" fmla="*/ 2354763 w 2355028"/>
                  <a:gd name="connsiteY4" fmla="*/ 0 h 1130250"/>
                  <a:gd name="connsiteX5" fmla="*/ 2351824 w 2355028"/>
                  <a:gd name="connsiteY5" fmla="*/ 567136 h 1130250"/>
                  <a:gd name="connsiteX6" fmla="*/ 2351209 w 2355028"/>
                  <a:gd name="connsiteY6" fmla="*/ 845696 h 1130250"/>
                  <a:gd name="connsiteX7" fmla="*/ 2354764 w 2355028"/>
                  <a:gd name="connsiteY7" fmla="*/ 1129406 h 1130250"/>
                  <a:gd name="connsiteX8" fmla="*/ 1764299 w 2355028"/>
                  <a:gd name="connsiteY8" fmla="*/ 1129967 h 1130250"/>
                  <a:gd name="connsiteX9" fmla="*/ 1177748 w 2355028"/>
                  <a:gd name="connsiteY9" fmla="*/ 1129146 h 1130250"/>
                  <a:gd name="connsiteX10" fmla="*/ 589611 w 2355028"/>
                  <a:gd name="connsiteY10" fmla="*/ 1129146 h 1130250"/>
                  <a:gd name="connsiteX11" fmla="*/ 1792 w 2355028"/>
                  <a:gd name="connsiteY11" fmla="*/ 1130084 h 1130250"/>
                  <a:gd name="connsiteX12" fmla="*/ 733 w 2355028"/>
                  <a:gd name="connsiteY12" fmla="*/ 847909 h 1130250"/>
                  <a:gd name="connsiteX13" fmla="*/ 1117 w 2355028"/>
                  <a:gd name="connsiteY13" fmla="*/ 568500 h 1130250"/>
                  <a:gd name="connsiteX14" fmla="*/ 66 w 2355028"/>
                  <a:gd name="connsiteY14" fmla="*/ 284898 h 1130250"/>
                  <a:gd name="connsiteX15" fmla="*/ 1422 w 2355028"/>
                  <a:gd name="connsiteY15" fmla="*/ 1534 h 1130250"/>
                  <a:gd name="connsiteX0" fmla="*/ 1422 w 2397535"/>
                  <a:gd name="connsiteY0" fmla="*/ 1534 h 1130250"/>
                  <a:gd name="connsiteX1" fmla="*/ 594344 w 2397535"/>
                  <a:gd name="connsiteY1" fmla="*/ 843 h 1130250"/>
                  <a:gd name="connsiteX2" fmla="*/ 1179794 w 2397535"/>
                  <a:gd name="connsiteY2" fmla="*/ 727 h 1130250"/>
                  <a:gd name="connsiteX3" fmla="*/ 1764885 w 2397535"/>
                  <a:gd name="connsiteY3" fmla="*/ 244 h 1130250"/>
                  <a:gd name="connsiteX4" fmla="*/ 2354763 w 2397535"/>
                  <a:gd name="connsiteY4" fmla="*/ 0 h 1130250"/>
                  <a:gd name="connsiteX5" fmla="*/ 2351824 w 2397535"/>
                  <a:gd name="connsiteY5" fmla="*/ 567136 h 1130250"/>
                  <a:gd name="connsiteX6" fmla="*/ 2354764 w 2397535"/>
                  <a:gd name="connsiteY6" fmla="*/ 1129406 h 1130250"/>
                  <a:gd name="connsiteX7" fmla="*/ 1764299 w 2397535"/>
                  <a:gd name="connsiteY7" fmla="*/ 1129967 h 1130250"/>
                  <a:gd name="connsiteX8" fmla="*/ 1177748 w 2397535"/>
                  <a:gd name="connsiteY8" fmla="*/ 1129146 h 1130250"/>
                  <a:gd name="connsiteX9" fmla="*/ 589611 w 2397535"/>
                  <a:gd name="connsiteY9" fmla="*/ 1129146 h 1130250"/>
                  <a:gd name="connsiteX10" fmla="*/ 1792 w 2397535"/>
                  <a:gd name="connsiteY10" fmla="*/ 1130084 h 1130250"/>
                  <a:gd name="connsiteX11" fmla="*/ 733 w 2397535"/>
                  <a:gd name="connsiteY11" fmla="*/ 847909 h 1130250"/>
                  <a:gd name="connsiteX12" fmla="*/ 1117 w 2397535"/>
                  <a:gd name="connsiteY12" fmla="*/ 568500 h 1130250"/>
                  <a:gd name="connsiteX13" fmla="*/ 66 w 2397535"/>
                  <a:gd name="connsiteY13" fmla="*/ 284898 h 1130250"/>
                  <a:gd name="connsiteX14" fmla="*/ 1422 w 2397535"/>
                  <a:gd name="connsiteY14" fmla="*/ 1534 h 1130250"/>
                  <a:gd name="connsiteX0" fmla="*/ 1422 w 2428535"/>
                  <a:gd name="connsiteY0" fmla="*/ 1534 h 1130250"/>
                  <a:gd name="connsiteX1" fmla="*/ 594344 w 2428535"/>
                  <a:gd name="connsiteY1" fmla="*/ 843 h 1130250"/>
                  <a:gd name="connsiteX2" fmla="*/ 1179794 w 2428535"/>
                  <a:gd name="connsiteY2" fmla="*/ 727 h 1130250"/>
                  <a:gd name="connsiteX3" fmla="*/ 1764885 w 2428535"/>
                  <a:gd name="connsiteY3" fmla="*/ 244 h 1130250"/>
                  <a:gd name="connsiteX4" fmla="*/ 2354763 w 2428535"/>
                  <a:gd name="connsiteY4" fmla="*/ 0 h 1130250"/>
                  <a:gd name="connsiteX5" fmla="*/ 2354764 w 2428535"/>
                  <a:gd name="connsiteY5" fmla="*/ 1129406 h 1130250"/>
                  <a:gd name="connsiteX6" fmla="*/ 1764299 w 2428535"/>
                  <a:gd name="connsiteY6" fmla="*/ 1129967 h 1130250"/>
                  <a:gd name="connsiteX7" fmla="*/ 1177748 w 2428535"/>
                  <a:gd name="connsiteY7" fmla="*/ 1129146 h 1130250"/>
                  <a:gd name="connsiteX8" fmla="*/ 589611 w 2428535"/>
                  <a:gd name="connsiteY8" fmla="*/ 1129146 h 1130250"/>
                  <a:gd name="connsiteX9" fmla="*/ 1792 w 2428535"/>
                  <a:gd name="connsiteY9" fmla="*/ 1130084 h 1130250"/>
                  <a:gd name="connsiteX10" fmla="*/ 733 w 2428535"/>
                  <a:gd name="connsiteY10" fmla="*/ 847909 h 1130250"/>
                  <a:gd name="connsiteX11" fmla="*/ 1117 w 2428535"/>
                  <a:gd name="connsiteY11" fmla="*/ 568500 h 1130250"/>
                  <a:gd name="connsiteX12" fmla="*/ 66 w 2428535"/>
                  <a:gd name="connsiteY12" fmla="*/ 284898 h 1130250"/>
                  <a:gd name="connsiteX13" fmla="*/ 1422 w 2428535"/>
                  <a:gd name="connsiteY13" fmla="*/ 1534 h 1130250"/>
                  <a:gd name="connsiteX0" fmla="*/ 1422 w 2399680"/>
                  <a:gd name="connsiteY0" fmla="*/ 1534 h 1130250"/>
                  <a:gd name="connsiteX1" fmla="*/ 594344 w 2399680"/>
                  <a:gd name="connsiteY1" fmla="*/ 843 h 1130250"/>
                  <a:gd name="connsiteX2" fmla="*/ 1179794 w 2399680"/>
                  <a:gd name="connsiteY2" fmla="*/ 727 h 1130250"/>
                  <a:gd name="connsiteX3" fmla="*/ 1764885 w 2399680"/>
                  <a:gd name="connsiteY3" fmla="*/ 244 h 1130250"/>
                  <a:gd name="connsiteX4" fmla="*/ 2354763 w 2399680"/>
                  <a:gd name="connsiteY4" fmla="*/ 0 h 1130250"/>
                  <a:gd name="connsiteX5" fmla="*/ 2354764 w 2399680"/>
                  <a:gd name="connsiteY5" fmla="*/ 1129406 h 1130250"/>
                  <a:gd name="connsiteX6" fmla="*/ 1764299 w 2399680"/>
                  <a:gd name="connsiteY6" fmla="*/ 1129967 h 1130250"/>
                  <a:gd name="connsiteX7" fmla="*/ 1177748 w 2399680"/>
                  <a:gd name="connsiteY7" fmla="*/ 1129146 h 1130250"/>
                  <a:gd name="connsiteX8" fmla="*/ 589611 w 2399680"/>
                  <a:gd name="connsiteY8" fmla="*/ 1129146 h 1130250"/>
                  <a:gd name="connsiteX9" fmla="*/ 1792 w 2399680"/>
                  <a:gd name="connsiteY9" fmla="*/ 1130084 h 1130250"/>
                  <a:gd name="connsiteX10" fmla="*/ 733 w 2399680"/>
                  <a:gd name="connsiteY10" fmla="*/ 847909 h 1130250"/>
                  <a:gd name="connsiteX11" fmla="*/ 1117 w 2399680"/>
                  <a:gd name="connsiteY11" fmla="*/ 568500 h 1130250"/>
                  <a:gd name="connsiteX12" fmla="*/ 66 w 2399680"/>
                  <a:gd name="connsiteY12" fmla="*/ 284898 h 1130250"/>
                  <a:gd name="connsiteX13" fmla="*/ 1422 w 2399680"/>
                  <a:gd name="connsiteY13" fmla="*/ 1534 h 1130250"/>
                  <a:gd name="connsiteX0" fmla="*/ 1422 w 2402598"/>
                  <a:gd name="connsiteY0" fmla="*/ 1534 h 1130250"/>
                  <a:gd name="connsiteX1" fmla="*/ 594344 w 2402598"/>
                  <a:gd name="connsiteY1" fmla="*/ 843 h 1130250"/>
                  <a:gd name="connsiteX2" fmla="*/ 1179794 w 2402598"/>
                  <a:gd name="connsiteY2" fmla="*/ 727 h 1130250"/>
                  <a:gd name="connsiteX3" fmla="*/ 1764885 w 2402598"/>
                  <a:gd name="connsiteY3" fmla="*/ 244 h 1130250"/>
                  <a:gd name="connsiteX4" fmla="*/ 2354763 w 2402598"/>
                  <a:gd name="connsiteY4" fmla="*/ 0 h 1130250"/>
                  <a:gd name="connsiteX5" fmla="*/ 2354764 w 2402598"/>
                  <a:gd name="connsiteY5" fmla="*/ 1129406 h 1130250"/>
                  <a:gd name="connsiteX6" fmla="*/ 1764299 w 2402598"/>
                  <a:gd name="connsiteY6" fmla="*/ 1129967 h 1130250"/>
                  <a:gd name="connsiteX7" fmla="*/ 1177748 w 2402598"/>
                  <a:gd name="connsiteY7" fmla="*/ 1129146 h 1130250"/>
                  <a:gd name="connsiteX8" fmla="*/ 589611 w 2402598"/>
                  <a:gd name="connsiteY8" fmla="*/ 1129146 h 1130250"/>
                  <a:gd name="connsiteX9" fmla="*/ 1792 w 2402598"/>
                  <a:gd name="connsiteY9" fmla="*/ 1130084 h 1130250"/>
                  <a:gd name="connsiteX10" fmla="*/ 733 w 2402598"/>
                  <a:gd name="connsiteY10" fmla="*/ 847909 h 1130250"/>
                  <a:gd name="connsiteX11" fmla="*/ 1117 w 2402598"/>
                  <a:gd name="connsiteY11" fmla="*/ 568500 h 1130250"/>
                  <a:gd name="connsiteX12" fmla="*/ 66 w 2402598"/>
                  <a:gd name="connsiteY12" fmla="*/ 284898 h 1130250"/>
                  <a:gd name="connsiteX13" fmla="*/ 1422 w 2402598"/>
                  <a:gd name="connsiteY13" fmla="*/ 1534 h 1130250"/>
                  <a:gd name="connsiteX0" fmla="*/ 1422 w 2362465"/>
                  <a:gd name="connsiteY0" fmla="*/ 1534 h 1130250"/>
                  <a:gd name="connsiteX1" fmla="*/ 594344 w 2362465"/>
                  <a:gd name="connsiteY1" fmla="*/ 843 h 1130250"/>
                  <a:gd name="connsiteX2" fmla="*/ 1179794 w 2362465"/>
                  <a:gd name="connsiteY2" fmla="*/ 727 h 1130250"/>
                  <a:gd name="connsiteX3" fmla="*/ 1764885 w 2362465"/>
                  <a:gd name="connsiteY3" fmla="*/ 244 h 1130250"/>
                  <a:gd name="connsiteX4" fmla="*/ 2354763 w 2362465"/>
                  <a:gd name="connsiteY4" fmla="*/ 0 h 1130250"/>
                  <a:gd name="connsiteX5" fmla="*/ 2354764 w 2362465"/>
                  <a:gd name="connsiteY5" fmla="*/ 1129406 h 1130250"/>
                  <a:gd name="connsiteX6" fmla="*/ 1764299 w 2362465"/>
                  <a:gd name="connsiteY6" fmla="*/ 1129967 h 1130250"/>
                  <a:gd name="connsiteX7" fmla="*/ 1177748 w 2362465"/>
                  <a:gd name="connsiteY7" fmla="*/ 1129146 h 1130250"/>
                  <a:gd name="connsiteX8" fmla="*/ 589611 w 2362465"/>
                  <a:gd name="connsiteY8" fmla="*/ 1129146 h 1130250"/>
                  <a:gd name="connsiteX9" fmla="*/ 1792 w 2362465"/>
                  <a:gd name="connsiteY9" fmla="*/ 1130084 h 1130250"/>
                  <a:gd name="connsiteX10" fmla="*/ 733 w 2362465"/>
                  <a:gd name="connsiteY10" fmla="*/ 847909 h 1130250"/>
                  <a:gd name="connsiteX11" fmla="*/ 1117 w 2362465"/>
                  <a:gd name="connsiteY11" fmla="*/ 568500 h 1130250"/>
                  <a:gd name="connsiteX12" fmla="*/ 66 w 2362465"/>
                  <a:gd name="connsiteY12" fmla="*/ 284898 h 1130250"/>
                  <a:gd name="connsiteX13" fmla="*/ 1422 w 2362465"/>
                  <a:gd name="connsiteY13" fmla="*/ 1534 h 1130250"/>
                  <a:gd name="connsiteX0" fmla="*/ 1422 w 2355568"/>
                  <a:gd name="connsiteY0" fmla="*/ 1534 h 1130250"/>
                  <a:gd name="connsiteX1" fmla="*/ 594344 w 2355568"/>
                  <a:gd name="connsiteY1" fmla="*/ 843 h 1130250"/>
                  <a:gd name="connsiteX2" fmla="*/ 1179794 w 2355568"/>
                  <a:gd name="connsiteY2" fmla="*/ 727 h 1130250"/>
                  <a:gd name="connsiteX3" fmla="*/ 1764885 w 2355568"/>
                  <a:gd name="connsiteY3" fmla="*/ 244 h 1130250"/>
                  <a:gd name="connsiteX4" fmla="*/ 2354763 w 2355568"/>
                  <a:gd name="connsiteY4" fmla="*/ 0 h 1130250"/>
                  <a:gd name="connsiteX5" fmla="*/ 2354764 w 2355568"/>
                  <a:gd name="connsiteY5" fmla="*/ 1129406 h 1130250"/>
                  <a:gd name="connsiteX6" fmla="*/ 1764299 w 2355568"/>
                  <a:gd name="connsiteY6" fmla="*/ 1129967 h 1130250"/>
                  <a:gd name="connsiteX7" fmla="*/ 1177748 w 2355568"/>
                  <a:gd name="connsiteY7" fmla="*/ 1129146 h 1130250"/>
                  <a:gd name="connsiteX8" fmla="*/ 589611 w 2355568"/>
                  <a:gd name="connsiteY8" fmla="*/ 1129146 h 1130250"/>
                  <a:gd name="connsiteX9" fmla="*/ 1792 w 2355568"/>
                  <a:gd name="connsiteY9" fmla="*/ 1130084 h 1130250"/>
                  <a:gd name="connsiteX10" fmla="*/ 733 w 2355568"/>
                  <a:gd name="connsiteY10" fmla="*/ 847909 h 1130250"/>
                  <a:gd name="connsiteX11" fmla="*/ 1117 w 2355568"/>
                  <a:gd name="connsiteY11" fmla="*/ 568500 h 1130250"/>
                  <a:gd name="connsiteX12" fmla="*/ 66 w 2355568"/>
                  <a:gd name="connsiteY12" fmla="*/ 284898 h 1130250"/>
                  <a:gd name="connsiteX13" fmla="*/ 1422 w 2355568"/>
                  <a:gd name="connsiteY13" fmla="*/ 1534 h 1130250"/>
                  <a:gd name="connsiteX0" fmla="*/ 1422 w 2355568"/>
                  <a:gd name="connsiteY0" fmla="*/ 1534 h 1212988"/>
                  <a:gd name="connsiteX1" fmla="*/ 594344 w 2355568"/>
                  <a:gd name="connsiteY1" fmla="*/ 843 h 1212988"/>
                  <a:gd name="connsiteX2" fmla="*/ 1179794 w 2355568"/>
                  <a:gd name="connsiteY2" fmla="*/ 727 h 1212988"/>
                  <a:gd name="connsiteX3" fmla="*/ 1764885 w 2355568"/>
                  <a:gd name="connsiteY3" fmla="*/ 244 h 1212988"/>
                  <a:gd name="connsiteX4" fmla="*/ 2354763 w 2355568"/>
                  <a:gd name="connsiteY4" fmla="*/ 0 h 1212988"/>
                  <a:gd name="connsiteX5" fmla="*/ 2354764 w 2355568"/>
                  <a:gd name="connsiteY5" fmla="*/ 1129406 h 1212988"/>
                  <a:gd name="connsiteX6" fmla="*/ 1177748 w 2355568"/>
                  <a:gd name="connsiteY6" fmla="*/ 1129146 h 1212988"/>
                  <a:gd name="connsiteX7" fmla="*/ 589611 w 2355568"/>
                  <a:gd name="connsiteY7" fmla="*/ 1129146 h 1212988"/>
                  <a:gd name="connsiteX8" fmla="*/ 1792 w 2355568"/>
                  <a:gd name="connsiteY8" fmla="*/ 1130084 h 1212988"/>
                  <a:gd name="connsiteX9" fmla="*/ 733 w 2355568"/>
                  <a:gd name="connsiteY9" fmla="*/ 847909 h 1212988"/>
                  <a:gd name="connsiteX10" fmla="*/ 1117 w 2355568"/>
                  <a:gd name="connsiteY10" fmla="*/ 568500 h 1212988"/>
                  <a:gd name="connsiteX11" fmla="*/ 66 w 2355568"/>
                  <a:gd name="connsiteY11" fmla="*/ 284898 h 1212988"/>
                  <a:gd name="connsiteX12" fmla="*/ 1422 w 2355568"/>
                  <a:gd name="connsiteY12" fmla="*/ 1534 h 1212988"/>
                  <a:gd name="connsiteX0" fmla="*/ 1422 w 2355568"/>
                  <a:gd name="connsiteY0" fmla="*/ 1534 h 1130084"/>
                  <a:gd name="connsiteX1" fmla="*/ 594344 w 2355568"/>
                  <a:gd name="connsiteY1" fmla="*/ 843 h 1130084"/>
                  <a:gd name="connsiteX2" fmla="*/ 1179794 w 2355568"/>
                  <a:gd name="connsiteY2" fmla="*/ 727 h 1130084"/>
                  <a:gd name="connsiteX3" fmla="*/ 1764885 w 2355568"/>
                  <a:gd name="connsiteY3" fmla="*/ 244 h 1130084"/>
                  <a:gd name="connsiteX4" fmla="*/ 2354763 w 2355568"/>
                  <a:gd name="connsiteY4" fmla="*/ 0 h 1130084"/>
                  <a:gd name="connsiteX5" fmla="*/ 2354764 w 2355568"/>
                  <a:gd name="connsiteY5" fmla="*/ 1129406 h 1130084"/>
                  <a:gd name="connsiteX6" fmla="*/ 1177748 w 2355568"/>
                  <a:gd name="connsiteY6" fmla="*/ 1129146 h 1130084"/>
                  <a:gd name="connsiteX7" fmla="*/ 589611 w 2355568"/>
                  <a:gd name="connsiteY7" fmla="*/ 1129146 h 1130084"/>
                  <a:gd name="connsiteX8" fmla="*/ 1792 w 2355568"/>
                  <a:gd name="connsiteY8" fmla="*/ 1130084 h 1130084"/>
                  <a:gd name="connsiteX9" fmla="*/ 733 w 2355568"/>
                  <a:gd name="connsiteY9" fmla="*/ 847909 h 1130084"/>
                  <a:gd name="connsiteX10" fmla="*/ 1117 w 2355568"/>
                  <a:gd name="connsiteY10" fmla="*/ 568500 h 1130084"/>
                  <a:gd name="connsiteX11" fmla="*/ 66 w 2355568"/>
                  <a:gd name="connsiteY11" fmla="*/ 284898 h 1130084"/>
                  <a:gd name="connsiteX12" fmla="*/ 1422 w 2355568"/>
                  <a:gd name="connsiteY12" fmla="*/ 1534 h 1130084"/>
                  <a:gd name="connsiteX0" fmla="*/ 1422 w 2355568"/>
                  <a:gd name="connsiteY0" fmla="*/ 1534 h 1130084"/>
                  <a:gd name="connsiteX1" fmla="*/ 594344 w 2355568"/>
                  <a:gd name="connsiteY1" fmla="*/ 843 h 1130084"/>
                  <a:gd name="connsiteX2" fmla="*/ 1179794 w 2355568"/>
                  <a:gd name="connsiteY2" fmla="*/ 727 h 1130084"/>
                  <a:gd name="connsiteX3" fmla="*/ 1764885 w 2355568"/>
                  <a:gd name="connsiteY3" fmla="*/ 244 h 1130084"/>
                  <a:gd name="connsiteX4" fmla="*/ 2354763 w 2355568"/>
                  <a:gd name="connsiteY4" fmla="*/ 0 h 1130084"/>
                  <a:gd name="connsiteX5" fmla="*/ 2354764 w 2355568"/>
                  <a:gd name="connsiteY5" fmla="*/ 1129406 h 1130084"/>
                  <a:gd name="connsiteX6" fmla="*/ 1763161 w 2355568"/>
                  <a:gd name="connsiteY6" fmla="*/ 1129637 h 1130084"/>
                  <a:gd name="connsiteX7" fmla="*/ 1177748 w 2355568"/>
                  <a:gd name="connsiteY7" fmla="*/ 1129146 h 1130084"/>
                  <a:gd name="connsiteX8" fmla="*/ 589611 w 2355568"/>
                  <a:gd name="connsiteY8" fmla="*/ 1129146 h 1130084"/>
                  <a:gd name="connsiteX9" fmla="*/ 1792 w 2355568"/>
                  <a:gd name="connsiteY9" fmla="*/ 1130084 h 1130084"/>
                  <a:gd name="connsiteX10" fmla="*/ 733 w 2355568"/>
                  <a:gd name="connsiteY10" fmla="*/ 847909 h 1130084"/>
                  <a:gd name="connsiteX11" fmla="*/ 1117 w 2355568"/>
                  <a:gd name="connsiteY11" fmla="*/ 568500 h 1130084"/>
                  <a:gd name="connsiteX12" fmla="*/ 66 w 2355568"/>
                  <a:gd name="connsiteY12" fmla="*/ 284898 h 1130084"/>
                  <a:gd name="connsiteX13" fmla="*/ 1422 w 2355568"/>
                  <a:gd name="connsiteY13" fmla="*/ 1534 h 1130084"/>
                  <a:gd name="connsiteX0" fmla="*/ 44635 w 2398781"/>
                  <a:gd name="connsiteY0" fmla="*/ 10281 h 1138831"/>
                  <a:gd name="connsiteX1" fmla="*/ 637557 w 2398781"/>
                  <a:gd name="connsiteY1" fmla="*/ 9590 h 1138831"/>
                  <a:gd name="connsiteX2" fmla="*/ 1223007 w 2398781"/>
                  <a:gd name="connsiteY2" fmla="*/ 9474 h 1138831"/>
                  <a:gd name="connsiteX3" fmla="*/ 1808098 w 2398781"/>
                  <a:gd name="connsiteY3" fmla="*/ 8991 h 1138831"/>
                  <a:gd name="connsiteX4" fmla="*/ 2397976 w 2398781"/>
                  <a:gd name="connsiteY4" fmla="*/ 8747 h 1138831"/>
                  <a:gd name="connsiteX5" fmla="*/ 2397977 w 2398781"/>
                  <a:gd name="connsiteY5" fmla="*/ 1138153 h 1138831"/>
                  <a:gd name="connsiteX6" fmla="*/ 1806374 w 2398781"/>
                  <a:gd name="connsiteY6" fmla="*/ 1138384 h 1138831"/>
                  <a:gd name="connsiteX7" fmla="*/ 1220961 w 2398781"/>
                  <a:gd name="connsiteY7" fmla="*/ 1137893 h 1138831"/>
                  <a:gd name="connsiteX8" fmla="*/ 632824 w 2398781"/>
                  <a:gd name="connsiteY8" fmla="*/ 1137893 h 1138831"/>
                  <a:gd name="connsiteX9" fmla="*/ 45005 w 2398781"/>
                  <a:gd name="connsiteY9" fmla="*/ 1138831 h 1138831"/>
                  <a:gd name="connsiteX10" fmla="*/ 43946 w 2398781"/>
                  <a:gd name="connsiteY10" fmla="*/ 856656 h 1138831"/>
                  <a:gd name="connsiteX11" fmla="*/ 44330 w 2398781"/>
                  <a:gd name="connsiteY11" fmla="*/ 577247 h 1138831"/>
                  <a:gd name="connsiteX12" fmla="*/ 43279 w 2398781"/>
                  <a:gd name="connsiteY12" fmla="*/ 293645 h 1138831"/>
                  <a:gd name="connsiteX13" fmla="*/ 42358 w 2398781"/>
                  <a:gd name="connsiteY13" fmla="*/ 24781 h 1138831"/>
                  <a:gd name="connsiteX14" fmla="*/ 44635 w 2398781"/>
                  <a:gd name="connsiteY14" fmla="*/ 10281 h 1138831"/>
                  <a:gd name="connsiteX0" fmla="*/ 43855 w 2400278"/>
                  <a:gd name="connsiteY0" fmla="*/ 25078 h 1139128"/>
                  <a:gd name="connsiteX1" fmla="*/ 639054 w 2400278"/>
                  <a:gd name="connsiteY1" fmla="*/ 9887 h 1139128"/>
                  <a:gd name="connsiteX2" fmla="*/ 1224504 w 2400278"/>
                  <a:gd name="connsiteY2" fmla="*/ 9771 h 1139128"/>
                  <a:gd name="connsiteX3" fmla="*/ 1809595 w 2400278"/>
                  <a:gd name="connsiteY3" fmla="*/ 9288 h 1139128"/>
                  <a:gd name="connsiteX4" fmla="*/ 2399473 w 2400278"/>
                  <a:gd name="connsiteY4" fmla="*/ 9044 h 1139128"/>
                  <a:gd name="connsiteX5" fmla="*/ 2399474 w 2400278"/>
                  <a:gd name="connsiteY5" fmla="*/ 1138450 h 1139128"/>
                  <a:gd name="connsiteX6" fmla="*/ 1807871 w 2400278"/>
                  <a:gd name="connsiteY6" fmla="*/ 1138681 h 1139128"/>
                  <a:gd name="connsiteX7" fmla="*/ 1222458 w 2400278"/>
                  <a:gd name="connsiteY7" fmla="*/ 1138190 h 1139128"/>
                  <a:gd name="connsiteX8" fmla="*/ 634321 w 2400278"/>
                  <a:gd name="connsiteY8" fmla="*/ 1138190 h 1139128"/>
                  <a:gd name="connsiteX9" fmla="*/ 46502 w 2400278"/>
                  <a:gd name="connsiteY9" fmla="*/ 1139128 h 1139128"/>
                  <a:gd name="connsiteX10" fmla="*/ 45443 w 2400278"/>
                  <a:gd name="connsiteY10" fmla="*/ 856953 h 1139128"/>
                  <a:gd name="connsiteX11" fmla="*/ 45827 w 2400278"/>
                  <a:gd name="connsiteY11" fmla="*/ 577544 h 1139128"/>
                  <a:gd name="connsiteX12" fmla="*/ 44776 w 2400278"/>
                  <a:gd name="connsiteY12" fmla="*/ 293942 h 1139128"/>
                  <a:gd name="connsiteX13" fmla="*/ 43855 w 2400278"/>
                  <a:gd name="connsiteY13" fmla="*/ 25078 h 1139128"/>
                  <a:gd name="connsiteX0" fmla="*/ 45028 w 2396278"/>
                  <a:gd name="connsiteY0" fmla="*/ 21404 h 1147089"/>
                  <a:gd name="connsiteX1" fmla="*/ 635054 w 2396278"/>
                  <a:gd name="connsiteY1" fmla="*/ 17848 h 1147089"/>
                  <a:gd name="connsiteX2" fmla="*/ 1220504 w 2396278"/>
                  <a:gd name="connsiteY2" fmla="*/ 17732 h 1147089"/>
                  <a:gd name="connsiteX3" fmla="*/ 1805595 w 2396278"/>
                  <a:gd name="connsiteY3" fmla="*/ 17249 h 1147089"/>
                  <a:gd name="connsiteX4" fmla="*/ 2395473 w 2396278"/>
                  <a:gd name="connsiteY4" fmla="*/ 17005 h 1147089"/>
                  <a:gd name="connsiteX5" fmla="*/ 2395474 w 2396278"/>
                  <a:gd name="connsiteY5" fmla="*/ 1146411 h 1147089"/>
                  <a:gd name="connsiteX6" fmla="*/ 1803871 w 2396278"/>
                  <a:gd name="connsiteY6" fmla="*/ 1146642 h 1147089"/>
                  <a:gd name="connsiteX7" fmla="*/ 1218458 w 2396278"/>
                  <a:gd name="connsiteY7" fmla="*/ 1146151 h 1147089"/>
                  <a:gd name="connsiteX8" fmla="*/ 630321 w 2396278"/>
                  <a:gd name="connsiteY8" fmla="*/ 1146151 h 1147089"/>
                  <a:gd name="connsiteX9" fmla="*/ 42502 w 2396278"/>
                  <a:gd name="connsiteY9" fmla="*/ 1147089 h 1147089"/>
                  <a:gd name="connsiteX10" fmla="*/ 41443 w 2396278"/>
                  <a:gd name="connsiteY10" fmla="*/ 864914 h 1147089"/>
                  <a:gd name="connsiteX11" fmla="*/ 41827 w 2396278"/>
                  <a:gd name="connsiteY11" fmla="*/ 585505 h 1147089"/>
                  <a:gd name="connsiteX12" fmla="*/ 40776 w 2396278"/>
                  <a:gd name="connsiteY12" fmla="*/ 301903 h 1147089"/>
                  <a:gd name="connsiteX13" fmla="*/ 45028 w 2396278"/>
                  <a:gd name="connsiteY13" fmla="*/ 21404 h 1147089"/>
                  <a:gd name="connsiteX0" fmla="*/ 4368 w 2355618"/>
                  <a:gd name="connsiteY0" fmla="*/ 21404 h 1147089"/>
                  <a:gd name="connsiteX1" fmla="*/ 594394 w 2355618"/>
                  <a:gd name="connsiteY1" fmla="*/ 17848 h 1147089"/>
                  <a:gd name="connsiteX2" fmla="*/ 1179844 w 2355618"/>
                  <a:gd name="connsiteY2" fmla="*/ 17732 h 1147089"/>
                  <a:gd name="connsiteX3" fmla="*/ 1764935 w 2355618"/>
                  <a:gd name="connsiteY3" fmla="*/ 17249 h 1147089"/>
                  <a:gd name="connsiteX4" fmla="*/ 2354813 w 2355618"/>
                  <a:gd name="connsiteY4" fmla="*/ 17005 h 1147089"/>
                  <a:gd name="connsiteX5" fmla="*/ 2354814 w 2355618"/>
                  <a:gd name="connsiteY5" fmla="*/ 1146411 h 1147089"/>
                  <a:gd name="connsiteX6" fmla="*/ 1763211 w 2355618"/>
                  <a:gd name="connsiteY6" fmla="*/ 1146642 h 1147089"/>
                  <a:gd name="connsiteX7" fmla="*/ 1177798 w 2355618"/>
                  <a:gd name="connsiteY7" fmla="*/ 1146151 h 1147089"/>
                  <a:gd name="connsiteX8" fmla="*/ 589661 w 2355618"/>
                  <a:gd name="connsiteY8" fmla="*/ 1146151 h 1147089"/>
                  <a:gd name="connsiteX9" fmla="*/ 1842 w 2355618"/>
                  <a:gd name="connsiteY9" fmla="*/ 1147089 h 1147089"/>
                  <a:gd name="connsiteX10" fmla="*/ 783 w 2355618"/>
                  <a:gd name="connsiteY10" fmla="*/ 864914 h 1147089"/>
                  <a:gd name="connsiteX11" fmla="*/ 1167 w 2355618"/>
                  <a:gd name="connsiteY11" fmla="*/ 585505 h 1147089"/>
                  <a:gd name="connsiteX12" fmla="*/ 116 w 2355618"/>
                  <a:gd name="connsiteY12" fmla="*/ 301903 h 1147089"/>
                  <a:gd name="connsiteX13" fmla="*/ 4368 w 2355618"/>
                  <a:gd name="connsiteY13" fmla="*/ 21404 h 1147089"/>
                  <a:gd name="connsiteX0" fmla="*/ 4368 w 2355618"/>
                  <a:gd name="connsiteY0" fmla="*/ 4399 h 1130084"/>
                  <a:gd name="connsiteX1" fmla="*/ 594394 w 2355618"/>
                  <a:gd name="connsiteY1" fmla="*/ 843 h 1130084"/>
                  <a:gd name="connsiteX2" fmla="*/ 1179844 w 2355618"/>
                  <a:gd name="connsiteY2" fmla="*/ 727 h 1130084"/>
                  <a:gd name="connsiteX3" fmla="*/ 1764935 w 2355618"/>
                  <a:gd name="connsiteY3" fmla="*/ 244 h 1130084"/>
                  <a:gd name="connsiteX4" fmla="*/ 2354813 w 2355618"/>
                  <a:gd name="connsiteY4" fmla="*/ 0 h 1130084"/>
                  <a:gd name="connsiteX5" fmla="*/ 2354814 w 2355618"/>
                  <a:gd name="connsiteY5" fmla="*/ 1129406 h 1130084"/>
                  <a:gd name="connsiteX6" fmla="*/ 1763211 w 2355618"/>
                  <a:gd name="connsiteY6" fmla="*/ 1129637 h 1130084"/>
                  <a:gd name="connsiteX7" fmla="*/ 1177798 w 2355618"/>
                  <a:gd name="connsiteY7" fmla="*/ 1129146 h 1130084"/>
                  <a:gd name="connsiteX8" fmla="*/ 589661 w 2355618"/>
                  <a:gd name="connsiteY8" fmla="*/ 1129146 h 1130084"/>
                  <a:gd name="connsiteX9" fmla="*/ 1842 w 2355618"/>
                  <a:gd name="connsiteY9" fmla="*/ 1130084 h 1130084"/>
                  <a:gd name="connsiteX10" fmla="*/ 783 w 2355618"/>
                  <a:gd name="connsiteY10" fmla="*/ 847909 h 1130084"/>
                  <a:gd name="connsiteX11" fmla="*/ 1167 w 2355618"/>
                  <a:gd name="connsiteY11" fmla="*/ 568500 h 1130084"/>
                  <a:gd name="connsiteX12" fmla="*/ 116 w 2355618"/>
                  <a:gd name="connsiteY12" fmla="*/ 284898 h 1130084"/>
                  <a:gd name="connsiteX13" fmla="*/ 4368 w 2355618"/>
                  <a:gd name="connsiteY13" fmla="*/ 4399 h 1130084"/>
                  <a:gd name="connsiteX0" fmla="*/ 813 w 2355511"/>
                  <a:gd name="connsiteY0" fmla="*/ 1075 h 1130084"/>
                  <a:gd name="connsiteX1" fmla="*/ 594287 w 2355511"/>
                  <a:gd name="connsiteY1" fmla="*/ 843 h 1130084"/>
                  <a:gd name="connsiteX2" fmla="*/ 1179737 w 2355511"/>
                  <a:gd name="connsiteY2" fmla="*/ 727 h 1130084"/>
                  <a:gd name="connsiteX3" fmla="*/ 1764828 w 2355511"/>
                  <a:gd name="connsiteY3" fmla="*/ 244 h 1130084"/>
                  <a:gd name="connsiteX4" fmla="*/ 2354706 w 2355511"/>
                  <a:gd name="connsiteY4" fmla="*/ 0 h 1130084"/>
                  <a:gd name="connsiteX5" fmla="*/ 2354707 w 2355511"/>
                  <a:gd name="connsiteY5" fmla="*/ 1129406 h 1130084"/>
                  <a:gd name="connsiteX6" fmla="*/ 1763104 w 2355511"/>
                  <a:gd name="connsiteY6" fmla="*/ 1129637 h 1130084"/>
                  <a:gd name="connsiteX7" fmla="*/ 1177691 w 2355511"/>
                  <a:gd name="connsiteY7" fmla="*/ 1129146 h 1130084"/>
                  <a:gd name="connsiteX8" fmla="*/ 589554 w 2355511"/>
                  <a:gd name="connsiteY8" fmla="*/ 1129146 h 1130084"/>
                  <a:gd name="connsiteX9" fmla="*/ 1735 w 2355511"/>
                  <a:gd name="connsiteY9" fmla="*/ 1130084 h 1130084"/>
                  <a:gd name="connsiteX10" fmla="*/ 676 w 2355511"/>
                  <a:gd name="connsiteY10" fmla="*/ 847909 h 1130084"/>
                  <a:gd name="connsiteX11" fmla="*/ 1060 w 2355511"/>
                  <a:gd name="connsiteY11" fmla="*/ 568500 h 1130084"/>
                  <a:gd name="connsiteX12" fmla="*/ 9 w 2355511"/>
                  <a:gd name="connsiteY12" fmla="*/ 284898 h 1130084"/>
                  <a:gd name="connsiteX13" fmla="*/ 813 w 2355511"/>
                  <a:gd name="connsiteY13" fmla="*/ 1075 h 1130084"/>
                  <a:gd name="connsiteX0" fmla="*/ 1371 w 2356069"/>
                  <a:gd name="connsiteY0" fmla="*/ 1075 h 1130084"/>
                  <a:gd name="connsiteX1" fmla="*/ 594845 w 2356069"/>
                  <a:gd name="connsiteY1" fmla="*/ 843 h 1130084"/>
                  <a:gd name="connsiteX2" fmla="*/ 1180295 w 2356069"/>
                  <a:gd name="connsiteY2" fmla="*/ 727 h 1130084"/>
                  <a:gd name="connsiteX3" fmla="*/ 1765386 w 2356069"/>
                  <a:gd name="connsiteY3" fmla="*/ 244 h 1130084"/>
                  <a:gd name="connsiteX4" fmla="*/ 2355264 w 2356069"/>
                  <a:gd name="connsiteY4" fmla="*/ 0 h 1130084"/>
                  <a:gd name="connsiteX5" fmla="*/ 2355265 w 2356069"/>
                  <a:gd name="connsiteY5" fmla="*/ 1129406 h 1130084"/>
                  <a:gd name="connsiteX6" fmla="*/ 1763662 w 2356069"/>
                  <a:gd name="connsiteY6" fmla="*/ 1129637 h 1130084"/>
                  <a:gd name="connsiteX7" fmla="*/ 1178249 w 2356069"/>
                  <a:gd name="connsiteY7" fmla="*/ 1129146 h 1130084"/>
                  <a:gd name="connsiteX8" fmla="*/ 590112 w 2356069"/>
                  <a:gd name="connsiteY8" fmla="*/ 1129146 h 1130084"/>
                  <a:gd name="connsiteX9" fmla="*/ 2293 w 2356069"/>
                  <a:gd name="connsiteY9" fmla="*/ 1130084 h 1130084"/>
                  <a:gd name="connsiteX10" fmla="*/ 1234 w 2356069"/>
                  <a:gd name="connsiteY10" fmla="*/ 847909 h 1130084"/>
                  <a:gd name="connsiteX11" fmla="*/ 1618 w 2356069"/>
                  <a:gd name="connsiteY11" fmla="*/ 568500 h 1130084"/>
                  <a:gd name="connsiteX12" fmla="*/ 567 w 2356069"/>
                  <a:gd name="connsiteY12" fmla="*/ 284898 h 1130084"/>
                  <a:gd name="connsiteX13" fmla="*/ 1371 w 2356069"/>
                  <a:gd name="connsiteY13" fmla="*/ 1075 h 1130084"/>
                  <a:gd name="connsiteX0" fmla="*/ 43223 w 2397921"/>
                  <a:gd name="connsiteY0" fmla="*/ 1075 h 1142825"/>
                  <a:gd name="connsiteX1" fmla="*/ 636697 w 2397921"/>
                  <a:gd name="connsiteY1" fmla="*/ 843 h 1142825"/>
                  <a:gd name="connsiteX2" fmla="*/ 1222147 w 2397921"/>
                  <a:gd name="connsiteY2" fmla="*/ 727 h 1142825"/>
                  <a:gd name="connsiteX3" fmla="*/ 1807238 w 2397921"/>
                  <a:gd name="connsiteY3" fmla="*/ 244 h 1142825"/>
                  <a:gd name="connsiteX4" fmla="*/ 2397116 w 2397921"/>
                  <a:gd name="connsiteY4" fmla="*/ 0 h 1142825"/>
                  <a:gd name="connsiteX5" fmla="*/ 2397117 w 2397921"/>
                  <a:gd name="connsiteY5" fmla="*/ 1129406 h 1142825"/>
                  <a:gd name="connsiteX6" fmla="*/ 1805514 w 2397921"/>
                  <a:gd name="connsiteY6" fmla="*/ 1129637 h 1142825"/>
                  <a:gd name="connsiteX7" fmla="*/ 1220101 w 2397921"/>
                  <a:gd name="connsiteY7" fmla="*/ 1129146 h 1142825"/>
                  <a:gd name="connsiteX8" fmla="*/ 631964 w 2397921"/>
                  <a:gd name="connsiteY8" fmla="*/ 1129146 h 1142825"/>
                  <a:gd name="connsiteX9" fmla="*/ 44145 w 2397921"/>
                  <a:gd name="connsiteY9" fmla="*/ 1130084 h 1142825"/>
                  <a:gd name="connsiteX10" fmla="*/ 42232 w 2397921"/>
                  <a:gd name="connsiteY10" fmla="*/ 1119111 h 1142825"/>
                  <a:gd name="connsiteX11" fmla="*/ 43086 w 2397921"/>
                  <a:gd name="connsiteY11" fmla="*/ 847909 h 1142825"/>
                  <a:gd name="connsiteX12" fmla="*/ 43470 w 2397921"/>
                  <a:gd name="connsiteY12" fmla="*/ 568500 h 1142825"/>
                  <a:gd name="connsiteX13" fmla="*/ 42419 w 2397921"/>
                  <a:gd name="connsiteY13" fmla="*/ 284898 h 1142825"/>
                  <a:gd name="connsiteX14" fmla="*/ 43223 w 2397921"/>
                  <a:gd name="connsiteY14" fmla="*/ 1075 h 1142825"/>
                  <a:gd name="connsiteX0" fmla="*/ 1372 w 2356070"/>
                  <a:gd name="connsiteY0" fmla="*/ 1075 h 1129637"/>
                  <a:gd name="connsiteX1" fmla="*/ 594846 w 2356070"/>
                  <a:gd name="connsiteY1" fmla="*/ 843 h 1129637"/>
                  <a:gd name="connsiteX2" fmla="*/ 1180296 w 2356070"/>
                  <a:gd name="connsiteY2" fmla="*/ 727 h 1129637"/>
                  <a:gd name="connsiteX3" fmla="*/ 1765387 w 2356070"/>
                  <a:gd name="connsiteY3" fmla="*/ 244 h 1129637"/>
                  <a:gd name="connsiteX4" fmla="*/ 2355265 w 2356070"/>
                  <a:gd name="connsiteY4" fmla="*/ 0 h 1129637"/>
                  <a:gd name="connsiteX5" fmla="*/ 2355266 w 2356070"/>
                  <a:gd name="connsiteY5" fmla="*/ 1129406 h 1129637"/>
                  <a:gd name="connsiteX6" fmla="*/ 1763663 w 2356070"/>
                  <a:gd name="connsiteY6" fmla="*/ 1129637 h 1129637"/>
                  <a:gd name="connsiteX7" fmla="*/ 1178250 w 2356070"/>
                  <a:gd name="connsiteY7" fmla="*/ 1129146 h 1129637"/>
                  <a:gd name="connsiteX8" fmla="*/ 590113 w 2356070"/>
                  <a:gd name="connsiteY8" fmla="*/ 1129146 h 1129637"/>
                  <a:gd name="connsiteX9" fmla="*/ 381 w 2356070"/>
                  <a:gd name="connsiteY9" fmla="*/ 1119111 h 1129637"/>
                  <a:gd name="connsiteX10" fmla="*/ 1235 w 2356070"/>
                  <a:gd name="connsiteY10" fmla="*/ 847909 h 1129637"/>
                  <a:gd name="connsiteX11" fmla="*/ 1619 w 2356070"/>
                  <a:gd name="connsiteY11" fmla="*/ 568500 h 1129637"/>
                  <a:gd name="connsiteX12" fmla="*/ 568 w 2356070"/>
                  <a:gd name="connsiteY12" fmla="*/ 284898 h 1129637"/>
                  <a:gd name="connsiteX13" fmla="*/ 1372 w 2356070"/>
                  <a:gd name="connsiteY13" fmla="*/ 1075 h 1129637"/>
                  <a:gd name="connsiteX0" fmla="*/ 1372 w 2356070"/>
                  <a:gd name="connsiteY0" fmla="*/ 1075 h 1129961"/>
                  <a:gd name="connsiteX1" fmla="*/ 594846 w 2356070"/>
                  <a:gd name="connsiteY1" fmla="*/ 843 h 1129961"/>
                  <a:gd name="connsiteX2" fmla="*/ 1180296 w 2356070"/>
                  <a:gd name="connsiteY2" fmla="*/ 727 h 1129961"/>
                  <a:gd name="connsiteX3" fmla="*/ 1765387 w 2356070"/>
                  <a:gd name="connsiteY3" fmla="*/ 244 h 1129961"/>
                  <a:gd name="connsiteX4" fmla="*/ 2355265 w 2356070"/>
                  <a:gd name="connsiteY4" fmla="*/ 0 h 1129961"/>
                  <a:gd name="connsiteX5" fmla="*/ 2355266 w 2356070"/>
                  <a:gd name="connsiteY5" fmla="*/ 1129406 h 1129961"/>
                  <a:gd name="connsiteX6" fmla="*/ 1763663 w 2356070"/>
                  <a:gd name="connsiteY6" fmla="*/ 1129637 h 1129961"/>
                  <a:gd name="connsiteX7" fmla="*/ 1178250 w 2356070"/>
                  <a:gd name="connsiteY7" fmla="*/ 1129146 h 1129961"/>
                  <a:gd name="connsiteX8" fmla="*/ 590113 w 2356070"/>
                  <a:gd name="connsiteY8" fmla="*/ 1129146 h 1129961"/>
                  <a:gd name="connsiteX9" fmla="*/ 381 w 2356070"/>
                  <a:gd name="connsiteY9" fmla="*/ 1129961 h 1129961"/>
                  <a:gd name="connsiteX10" fmla="*/ 1235 w 2356070"/>
                  <a:gd name="connsiteY10" fmla="*/ 847909 h 1129961"/>
                  <a:gd name="connsiteX11" fmla="*/ 1619 w 2356070"/>
                  <a:gd name="connsiteY11" fmla="*/ 568500 h 1129961"/>
                  <a:gd name="connsiteX12" fmla="*/ 568 w 2356070"/>
                  <a:gd name="connsiteY12" fmla="*/ 284898 h 1129961"/>
                  <a:gd name="connsiteX13" fmla="*/ 1372 w 2356070"/>
                  <a:gd name="connsiteY13" fmla="*/ 1075 h 1129961"/>
                  <a:gd name="connsiteX0" fmla="*/ 1372 w 2356070"/>
                  <a:gd name="connsiteY0" fmla="*/ 1075 h 1129637"/>
                  <a:gd name="connsiteX1" fmla="*/ 594846 w 2356070"/>
                  <a:gd name="connsiteY1" fmla="*/ 843 h 1129637"/>
                  <a:gd name="connsiteX2" fmla="*/ 1180296 w 2356070"/>
                  <a:gd name="connsiteY2" fmla="*/ 727 h 1129637"/>
                  <a:gd name="connsiteX3" fmla="*/ 1765387 w 2356070"/>
                  <a:gd name="connsiteY3" fmla="*/ 244 h 1129637"/>
                  <a:gd name="connsiteX4" fmla="*/ 2355265 w 2356070"/>
                  <a:gd name="connsiteY4" fmla="*/ 0 h 1129637"/>
                  <a:gd name="connsiteX5" fmla="*/ 2355266 w 2356070"/>
                  <a:gd name="connsiteY5" fmla="*/ 1129406 h 1129637"/>
                  <a:gd name="connsiteX6" fmla="*/ 1763663 w 2356070"/>
                  <a:gd name="connsiteY6" fmla="*/ 1129637 h 1129637"/>
                  <a:gd name="connsiteX7" fmla="*/ 1178250 w 2356070"/>
                  <a:gd name="connsiteY7" fmla="*/ 1129146 h 1129637"/>
                  <a:gd name="connsiteX8" fmla="*/ 590113 w 2356070"/>
                  <a:gd name="connsiteY8" fmla="*/ 1129146 h 1129637"/>
                  <a:gd name="connsiteX9" fmla="*/ 381 w 2356070"/>
                  <a:gd name="connsiteY9" fmla="*/ 1129238 h 1129637"/>
                  <a:gd name="connsiteX10" fmla="*/ 1235 w 2356070"/>
                  <a:gd name="connsiteY10" fmla="*/ 847909 h 1129637"/>
                  <a:gd name="connsiteX11" fmla="*/ 1619 w 2356070"/>
                  <a:gd name="connsiteY11" fmla="*/ 568500 h 1129637"/>
                  <a:gd name="connsiteX12" fmla="*/ 568 w 2356070"/>
                  <a:gd name="connsiteY12" fmla="*/ 284898 h 1129637"/>
                  <a:gd name="connsiteX13" fmla="*/ 1372 w 2356070"/>
                  <a:gd name="connsiteY13" fmla="*/ 1075 h 1129637"/>
                  <a:gd name="connsiteX0" fmla="*/ 1372 w 2398841"/>
                  <a:gd name="connsiteY0" fmla="*/ 1075 h 1129637"/>
                  <a:gd name="connsiteX1" fmla="*/ 594846 w 2398841"/>
                  <a:gd name="connsiteY1" fmla="*/ 843 h 1129637"/>
                  <a:gd name="connsiteX2" fmla="*/ 1180296 w 2398841"/>
                  <a:gd name="connsiteY2" fmla="*/ 727 h 1129637"/>
                  <a:gd name="connsiteX3" fmla="*/ 1765387 w 2398841"/>
                  <a:gd name="connsiteY3" fmla="*/ 244 h 1129637"/>
                  <a:gd name="connsiteX4" fmla="*/ 2355265 w 2398841"/>
                  <a:gd name="connsiteY4" fmla="*/ 0 h 1129637"/>
                  <a:gd name="connsiteX5" fmla="*/ 2354523 w 2398841"/>
                  <a:gd name="connsiteY5" fmla="*/ 846374 h 1129637"/>
                  <a:gd name="connsiteX6" fmla="*/ 2355266 w 2398841"/>
                  <a:gd name="connsiteY6" fmla="*/ 1129406 h 1129637"/>
                  <a:gd name="connsiteX7" fmla="*/ 1763663 w 2398841"/>
                  <a:gd name="connsiteY7" fmla="*/ 1129637 h 1129637"/>
                  <a:gd name="connsiteX8" fmla="*/ 1178250 w 2398841"/>
                  <a:gd name="connsiteY8" fmla="*/ 1129146 h 1129637"/>
                  <a:gd name="connsiteX9" fmla="*/ 590113 w 2398841"/>
                  <a:gd name="connsiteY9" fmla="*/ 1129146 h 1129637"/>
                  <a:gd name="connsiteX10" fmla="*/ 381 w 2398841"/>
                  <a:gd name="connsiteY10" fmla="*/ 1129238 h 1129637"/>
                  <a:gd name="connsiteX11" fmla="*/ 1235 w 2398841"/>
                  <a:gd name="connsiteY11" fmla="*/ 847909 h 1129637"/>
                  <a:gd name="connsiteX12" fmla="*/ 1619 w 2398841"/>
                  <a:gd name="connsiteY12" fmla="*/ 568500 h 1129637"/>
                  <a:gd name="connsiteX13" fmla="*/ 568 w 2398841"/>
                  <a:gd name="connsiteY13" fmla="*/ 284898 h 1129637"/>
                  <a:gd name="connsiteX14" fmla="*/ 1372 w 2398841"/>
                  <a:gd name="connsiteY14" fmla="*/ 1075 h 1129637"/>
                  <a:gd name="connsiteX0" fmla="*/ 1372 w 2398713"/>
                  <a:gd name="connsiteY0" fmla="*/ 1075 h 1129637"/>
                  <a:gd name="connsiteX1" fmla="*/ 594846 w 2398713"/>
                  <a:gd name="connsiteY1" fmla="*/ 843 h 1129637"/>
                  <a:gd name="connsiteX2" fmla="*/ 1180296 w 2398713"/>
                  <a:gd name="connsiteY2" fmla="*/ 727 h 1129637"/>
                  <a:gd name="connsiteX3" fmla="*/ 1765387 w 2398713"/>
                  <a:gd name="connsiteY3" fmla="*/ 244 h 1129637"/>
                  <a:gd name="connsiteX4" fmla="*/ 2355265 w 2398713"/>
                  <a:gd name="connsiteY4" fmla="*/ 0 h 1129637"/>
                  <a:gd name="connsiteX5" fmla="*/ 2354523 w 2398713"/>
                  <a:gd name="connsiteY5" fmla="*/ 846374 h 1129637"/>
                  <a:gd name="connsiteX6" fmla="*/ 2355266 w 2398713"/>
                  <a:gd name="connsiteY6" fmla="*/ 1129406 h 1129637"/>
                  <a:gd name="connsiteX7" fmla="*/ 1763663 w 2398713"/>
                  <a:gd name="connsiteY7" fmla="*/ 1129637 h 1129637"/>
                  <a:gd name="connsiteX8" fmla="*/ 1178250 w 2398713"/>
                  <a:gd name="connsiteY8" fmla="*/ 1129146 h 1129637"/>
                  <a:gd name="connsiteX9" fmla="*/ 590113 w 2398713"/>
                  <a:gd name="connsiteY9" fmla="*/ 1129146 h 1129637"/>
                  <a:gd name="connsiteX10" fmla="*/ 381 w 2398713"/>
                  <a:gd name="connsiteY10" fmla="*/ 1129238 h 1129637"/>
                  <a:gd name="connsiteX11" fmla="*/ 1235 w 2398713"/>
                  <a:gd name="connsiteY11" fmla="*/ 847909 h 1129637"/>
                  <a:gd name="connsiteX12" fmla="*/ 1619 w 2398713"/>
                  <a:gd name="connsiteY12" fmla="*/ 568500 h 1129637"/>
                  <a:gd name="connsiteX13" fmla="*/ 568 w 2398713"/>
                  <a:gd name="connsiteY13" fmla="*/ 284898 h 1129637"/>
                  <a:gd name="connsiteX14" fmla="*/ 1372 w 2398713"/>
                  <a:gd name="connsiteY14" fmla="*/ 1075 h 1129637"/>
                  <a:gd name="connsiteX0" fmla="*/ 1372 w 2355266"/>
                  <a:gd name="connsiteY0" fmla="*/ 1075 h 1129637"/>
                  <a:gd name="connsiteX1" fmla="*/ 594846 w 2355266"/>
                  <a:gd name="connsiteY1" fmla="*/ 843 h 1129637"/>
                  <a:gd name="connsiteX2" fmla="*/ 1180296 w 2355266"/>
                  <a:gd name="connsiteY2" fmla="*/ 727 h 1129637"/>
                  <a:gd name="connsiteX3" fmla="*/ 1765387 w 2355266"/>
                  <a:gd name="connsiteY3" fmla="*/ 244 h 1129637"/>
                  <a:gd name="connsiteX4" fmla="*/ 2355265 w 2355266"/>
                  <a:gd name="connsiteY4" fmla="*/ 0 h 1129637"/>
                  <a:gd name="connsiteX5" fmla="*/ 2354523 w 2355266"/>
                  <a:gd name="connsiteY5" fmla="*/ 846374 h 1129637"/>
                  <a:gd name="connsiteX6" fmla="*/ 2355266 w 2355266"/>
                  <a:gd name="connsiteY6" fmla="*/ 1129406 h 1129637"/>
                  <a:gd name="connsiteX7" fmla="*/ 1763663 w 2355266"/>
                  <a:gd name="connsiteY7" fmla="*/ 1129637 h 1129637"/>
                  <a:gd name="connsiteX8" fmla="*/ 1178250 w 2355266"/>
                  <a:gd name="connsiteY8" fmla="*/ 1129146 h 1129637"/>
                  <a:gd name="connsiteX9" fmla="*/ 590113 w 2355266"/>
                  <a:gd name="connsiteY9" fmla="*/ 1129146 h 1129637"/>
                  <a:gd name="connsiteX10" fmla="*/ 381 w 2355266"/>
                  <a:gd name="connsiteY10" fmla="*/ 1129238 h 1129637"/>
                  <a:gd name="connsiteX11" fmla="*/ 1235 w 2355266"/>
                  <a:gd name="connsiteY11" fmla="*/ 847909 h 1129637"/>
                  <a:gd name="connsiteX12" fmla="*/ 1619 w 2355266"/>
                  <a:gd name="connsiteY12" fmla="*/ 568500 h 1129637"/>
                  <a:gd name="connsiteX13" fmla="*/ 568 w 2355266"/>
                  <a:gd name="connsiteY13" fmla="*/ 284898 h 1129637"/>
                  <a:gd name="connsiteX14" fmla="*/ 1372 w 2355266"/>
                  <a:gd name="connsiteY14" fmla="*/ 1075 h 1129637"/>
                  <a:gd name="connsiteX0" fmla="*/ 1372 w 2398277"/>
                  <a:gd name="connsiteY0" fmla="*/ 1075 h 1129637"/>
                  <a:gd name="connsiteX1" fmla="*/ 594846 w 2398277"/>
                  <a:gd name="connsiteY1" fmla="*/ 843 h 1129637"/>
                  <a:gd name="connsiteX2" fmla="*/ 1180296 w 2398277"/>
                  <a:gd name="connsiteY2" fmla="*/ 727 h 1129637"/>
                  <a:gd name="connsiteX3" fmla="*/ 1765387 w 2398277"/>
                  <a:gd name="connsiteY3" fmla="*/ 244 h 1129637"/>
                  <a:gd name="connsiteX4" fmla="*/ 2355265 w 2398277"/>
                  <a:gd name="connsiteY4" fmla="*/ 0 h 1129637"/>
                  <a:gd name="connsiteX5" fmla="*/ 2353117 w 2398277"/>
                  <a:gd name="connsiteY5" fmla="*/ 284220 h 1129637"/>
                  <a:gd name="connsiteX6" fmla="*/ 2354523 w 2398277"/>
                  <a:gd name="connsiteY6" fmla="*/ 846374 h 1129637"/>
                  <a:gd name="connsiteX7" fmla="*/ 2355266 w 2398277"/>
                  <a:gd name="connsiteY7" fmla="*/ 1129406 h 1129637"/>
                  <a:gd name="connsiteX8" fmla="*/ 1763663 w 2398277"/>
                  <a:gd name="connsiteY8" fmla="*/ 1129637 h 1129637"/>
                  <a:gd name="connsiteX9" fmla="*/ 1178250 w 2398277"/>
                  <a:gd name="connsiteY9" fmla="*/ 1129146 h 1129637"/>
                  <a:gd name="connsiteX10" fmla="*/ 590113 w 2398277"/>
                  <a:gd name="connsiteY10" fmla="*/ 1129146 h 1129637"/>
                  <a:gd name="connsiteX11" fmla="*/ 381 w 2398277"/>
                  <a:gd name="connsiteY11" fmla="*/ 1129238 h 1129637"/>
                  <a:gd name="connsiteX12" fmla="*/ 1235 w 2398277"/>
                  <a:gd name="connsiteY12" fmla="*/ 847909 h 1129637"/>
                  <a:gd name="connsiteX13" fmla="*/ 1619 w 2398277"/>
                  <a:gd name="connsiteY13" fmla="*/ 568500 h 1129637"/>
                  <a:gd name="connsiteX14" fmla="*/ 568 w 2398277"/>
                  <a:gd name="connsiteY14" fmla="*/ 284898 h 1129637"/>
                  <a:gd name="connsiteX15" fmla="*/ 1372 w 2398277"/>
                  <a:gd name="connsiteY15" fmla="*/ 1075 h 1129637"/>
                  <a:gd name="connsiteX0" fmla="*/ 1372 w 2355266"/>
                  <a:gd name="connsiteY0" fmla="*/ 1075 h 1129637"/>
                  <a:gd name="connsiteX1" fmla="*/ 594846 w 2355266"/>
                  <a:gd name="connsiteY1" fmla="*/ 843 h 1129637"/>
                  <a:gd name="connsiteX2" fmla="*/ 1180296 w 2355266"/>
                  <a:gd name="connsiteY2" fmla="*/ 727 h 1129637"/>
                  <a:gd name="connsiteX3" fmla="*/ 1765387 w 2355266"/>
                  <a:gd name="connsiteY3" fmla="*/ 244 h 1129637"/>
                  <a:gd name="connsiteX4" fmla="*/ 2355265 w 2355266"/>
                  <a:gd name="connsiteY4" fmla="*/ 0 h 1129637"/>
                  <a:gd name="connsiteX5" fmla="*/ 2353117 w 2355266"/>
                  <a:gd name="connsiteY5" fmla="*/ 284220 h 1129637"/>
                  <a:gd name="connsiteX6" fmla="*/ 2354523 w 2355266"/>
                  <a:gd name="connsiteY6" fmla="*/ 846374 h 1129637"/>
                  <a:gd name="connsiteX7" fmla="*/ 2355266 w 2355266"/>
                  <a:gd name="connsiteY7" fmla="*/ 1129406 h 1129637"/>
                  <a:gd name="connsiteX8" fmla="*/ 1763663 w 2355266"/>
                  <a:gd name="connsiteY8" fmla="*/ 1129637 h 1129637"/>
                  <a:gd name="connsiteX9" fmla="*/ 1178250 w 2355266"/>
                  <a:gd name="connsiteY9" fmla="*/ 1129146 h 1129637"/>
                  <a:gd name="connsiteX10" fmla="*/ 590113 w 2355266"/>
                  <a:gd name="connsiteY10" fmla="*/ 1129146 h 1129637"/>
                  <a:gd name="connsiteX11" fmla="*/ 381 w 2355266"/>
                  <a:gd name="connsiteY11" fmla="*/ 1129238 h 1129637"/>
                  <a:gd name="connsiteX12" fmla="*/ 1235 w 2355266"/>
                  <a:gd name="connsiteY12" fmla="*/ 847909 h 1129637"/>
                  <a:gd name="connsiteX13" fmla="*/ 1619 w 2355266"/>
                  <a:gd name="connsiteY13" fmla="*/ 568500 h 1129637"/>
                  <a:gd name="connsiteX14" fmla="*/ 568 w 2355266"/>
                  <a:gd name="connsiteY14" fmla="*/ 284898 h 1129637"/>
                  <a:gd name="connsiteX15" fmla="*/ 1372 w 2355266"/>
                  <a:gd name="connsiteY15" fmla="*/ 1075 h 1129637"/>
                  <a:gd name="connsiteX0" fmla="*/ 1372 w 2355427"/>
                  <a:gd name="connsiteY0" fmla="*/ 1075 h 1129637"/>
                  <a:gd name="connsiteX1" fmla="*/ 594846 w 2355427"/>
                  <a:gd name="connsiteY1" fmla="*/ 843 h 1129637"/>
                  <a:gd name="connsiteX2" fmla="*/ 1180296 w 2355427"/>
                  <a:gd name="connsiteY2" fmla="*/ 727 h 1129637"/>
                  <a:gd name="connsiteX3" fmla="*/ 1765387 w 2355427"/>
                  <a:gd name="connsiteY3" fmla="*/ 244 h 1129637"/>
                  <a:gd name="connsiteX4" fmla="*/ 2355265 w 2355427"/>
                  <a:gd name="connsiteY4" fmla="*/ 0 h 1129637"/>
                  <a:gd name="connsiteX5" fmla="*/ 2353117 w 2355427"/>
                  <a:gd name="connsiteY5" fmla="*/ 284220 h 1129637"/>
                  <a:gd name="connsiteX6" fmla="*/ 2354523 w 2355427"/>
                  <a:gd name="connsiteY6" fmla="*/ 846374 h 1129637"/>
                  <a:gd name="connsiteX7" fmla="*/ 2355266 w 2355427"/>
                  <a:gd name="connsiteY7" fmla="*/ 1129406 h 1129637"/>
                  <a:gd name="connsiteX8" fmla="*/ 1763663 w 2355427"/>
                  <a:gd name="connsiteY8" fmla="*/ 1129637 h 1129637"/>
                  <a:gd name="connsiteX9" fmla="*/ 1178250 w 2355427"/>
                  <a:gd name="connsiteY9" fmla="*/ 1129146 h 1129637"/>
                  <a:gd name="connsiteX10" fmla="*/ 590113 w 2355427"/>
                  <a:gd name="connsiteY10" fmla="*/ 1129146 h 1129637"/>
                  <a:gd name="connsiteX11" fmla="*/ 381 w 2355427"/>
                  <a:gd name="connsiteY11" fmla="*/ 1129238 h 1129637"/>
                  <a:gd name="connsiteX12" fmla="*/ 1235 w 2355427"/>
                  <a:gd name="connsiteY12" fmla="*/ 847909 h 1129637"/>
                  <a:gd name="connsiteX13" fmla="*/ 1619 w 2355427"/>
                  <a:gd name="connsiteY13" fmla="*/ 568500 h 1129637"/>
                  <a:gd name="connsiteX14" fmla="*/ 568 w 2355427"/>
                  <a:gd name="connsiteY14" fmla="*/ 284898 h 1129637"/>
                  <a:gd name="connsiteX15" fmla="*/ 1372 w 2355427"/>
                  <a:gd name="connsiteY15" fmla="*/ 1075 h 1129637"/>
                  <a:gd name="connsiteX0" fmla="*/ 1372 w 2355266"/>
                  <a:gd name="connsiteY0" fmla="*/ 1075 h 1129637"/>
                  <a:gd name="connsiteX1" fmla="*/ 594846 w 2355266"/>
                  <a:gd name="connsiteY1" fmla="*/ 843 h 1129637"/>
                  <a:gd name="connsiteX2" fmla="*/ 1180296 w 2355266"/>
                  <a:gd name="connsiteY2" fmla="*/ 727 h 1129637"/>
                  <a:gd name="connsiteX3" fmla="*/ 1765387 w 2355266"/>
                  <a:gd name="connsiteY3" fmla="*/ 244 h 1129637"/>
                  <a:gd name="connsiteX4" fmla="*/ 2355265 w 2355266"/>
                  <a:gd name="connsiteY4" fmla="*/ 0 h 1129637"/>
                  <a:gd name="connsiteX5" fmla="*/ 2353117 w 2355266"/>
                  <a:gd name="connsiteY5" fmla="*/ 284220 h 1129637"/>
                  <a:gd name="connsiteX6" fmla="*/ 2354523 w 2355266"/>
                  <a:gd name="connsiteY6" fmla="*/ 846374 h 1129637"/>
                  <a:gd name="connsiteX7" fmla="*/ 2355266 w 2355266"/>
                  <a:gd name="connsiteY7" fmla="*/ 1129406 h 1129637"/>
                  <a:gd name="connsiteX8" fmla="*/ 1763663 w 2355266"/>
                  <a:gd name="connsiteY8" fmla="*/ 1129637 h 1129637"/>
                  <a:gd name="connsiteX9" fmla="*/ 1178250 w 2355266"/>
                  <a:gd name="connsiteY9" fmla="*/ 1129146 h 1129637"/>
                  <a:gd name="connsiteX10" fmla="*/ 590113 w 2355266"/>
                  <a:gd name="connsiteY10" fmla="*/ 1129146 h 1129637"/>
                  <a:gd name="connsiteX11" fmla="*/ 381 w 2355266"/>
                  <a:gd name="connsiteY11" fmla="*/ 1129238 h 1129637"/>
                  <a:gd name="connsiteX12" fmla="*/ 1235 w 2355266"/>
                  <a:gd name="connsiteY12" fmla="*/ 847909 h 1129637"/>
                  <a:gd name="connsiteX13" fmla="*/ 1619 w 2355266"/>
                  <a:gd name="connsiteY13" fmla="*/ 568500 h 1129637"/>
                  <a:gd name="connsiteX14" fmla="*/ 568 w 2355266"/>
                  <a:gd name="connsiteY14" fmla="*/ 284898 h 1129637"/>
                  <a:gd name="connsiteX15" fmla="*/ 1372 w 2355266"/>
                  <a:gd name="connsiteY15" fmla="*/ 1075 h 1129637"/>
                  <a:gd name="connsiteX0" fmla="*/ 1372 w 2355266"/>
                  <a:gd name="connsiteY0" fmla="*/ 1075 h 1129637"/>
                  <a:gd name="connsiteX1" fmla="*/ 594846 w 2355266"/>
                  <a:gd name="connsiteY1" fmla="*/ 843 h 1129637"/>
                  <a:gd name="connsiteX2" fmla="*/ 1180296 w 2355266"/>
                  <a:gd name="connsiteY2" fmla="*/ 727 h 1129637"/>
                  <a:gd name="connsiteX3" fmla="*/ 1765387 w 2355266"/>
                  <a:gd name="connsiteY3" fmla="*/ 244 h 1129637"/>
                  <a:gd name="connsiteX4" fmla="*/ 2355265 w 2355266"/>
                  <a:gd name="connsiteY4" fmla="*/ 0 h 1129637"/>
                  <a:gd name="connsiteX5" fmla="*/ 2353117 w 2355266"/>
                  <a:gd name="connsiteY5" fmla="*/ 284220 h 1129637"/>
                  <a:gd name="connsiteX6" fmla="*/ 2351710 w 2355266"/>
                  <a:gd name="connsiteY6" fmla="*/ 566314 h 1129637"/>
                  <a:gd name="connsiteX7" fmla="*/ 2354523 w 2355266"/>
                  <a:gd name="connsiteY7" fmla="*/ 846374 h 1129637"/>
                  <a:gd name="connsiteX8" fmla="*/ 2355266 w 2355266"/>
                  <a:gd name="connsiteY8" fmla="*/ 1129406 h 1129637"/>
                  <a:gd name="connsiteX9" fmla="*/ 1763663 w 2355266"/>
                  <a:gd name="connsiteY9" fmla="*/ 1129637 h 1129637"/>
                  <a:gd name="connsiteX10" fmla="*/ 1178250 w 2355266"/>
                  <a:gd name="connsiteY10" fmla="*/ 1129146 h 1129637"/>
                  <a:gd name="connsiteX11" fmla="*/ 590113 w 2355266"/>
                  <a:gd name="connsiteY11" fmla="*/ 1129146 h 1129637"/>
                  <a:gd name="connsiteX12" fmla="*/ 381 w 2355266"/>
                  <a:gd name="connsiteY12" fmla="*/ 1129238 h 1129637"/>
                  <a:gd name="connsiteX13" fmla="*/ 1235 w 2355266"/>
                  <a:gd name="connsiteY13" fmla="*/ 847909 h 1129637"/>
                  <a:gd name="connsiteX14" fmla="*/ 1619 w 2355266"/>
                  <a:gd name="connsiteY14" fmla="*/ 568500 h 1129637"/>
                  <a:gd name="connsiteX15" fmla="*/ 568 w 2355266"/>
                  <a:gd name="connsiteY15" fmla="*/ 284898 h 1129637"/>
                  <a:gd name="connsiteX16" fmla="*/ 1372 w 2355266"/>
                  <a:gd name="connsiteY16" fmla="*/ 1075 h 1129637"/>
                  <a:gd name="connsiteX0" fmla="*/ 1372 w 2355266"/>
                  <a:gd name="connsiteY0" fmla="*/ 1075 h 1129637"/>
                  <a:gd name="connsiteX1" fmla="*/ 594846 w 2355266"/>
                  <a:gd name="connsiteY1" fmla="*/ 843 h 1129637"/>
                  <a:gd name="connsiteX2" fmla="*/ 1180296 w 2355266"/>
                  <a:gd name="connsiteY2" fmla="*/ 727 h 1129637"/>
                  <a:gd name="connsiteX3" fmla="*/ 1765387 w 2355266"/>
                  <a:gd name="connsiteY3" fmla="*/ 244 h 1129637"/>
                  <a:gd name="connsiteX4" fmla="*/ 2355265 w 2355266"/>
                  <a:gd name="connsiteY4" fmla="*/ 0 h 1129637"/>
                  <a:gd name="connsiteX5" fmla="*/ 2353117 w 2355266"/>
                  <a:gd name="connsiteY5" fmla="*/ 284220 h 1129637"/>
                  <a:gd name="connsiteX6" fmla="*/ 2353117 w 2355266"/>
                  <a:gd name="connsiteY6" fmla="*/ 567670 h 1129637"/>
                  <a:gd name="connsiteX7" fmla="*/ 2354523 w 2355266"/>
                  <a:gd name="connsiteY7" fmla="*/ 846374 h 1129637"/>
                  <a:gd name="connsiteX8" fmla="*/ 2355266 w 2355266"/>
                  <a:gd name="connsiteY8" fmla="*/ 1129406 h 1129637"/>
                  <a:gd name="connsiteX9" fmla="*/ 1763663 w 2355266"/>
                  <a:gd name="connsiteY9" fmla="*/ 1129637 h 1129637"/>
                  <a:gd name="connsiteX10" fmla="*/ 1178250 w 2355266"/>
                  <a:gd name="connsiteY10" fmla="*/ 1129146 h 1129637"/>
                  <a:gd name="connsiteX11" fmla="*/ 590113 w 2355266"/>
                  <a:gd name="connsiteY11" fmla="*/ 1129146 h 1129637"/>
                  <a:gd name="connsiteX12" fmla="*/ 381 w 2355266"/>
                  <a:gd name="connsiteY12" fmla="*/ 1129238 h 1129637"/>
                  <a:gd name="connsiteX13" fmla="*/ 1235 w 2355266"/>
                  <a:gd name="connsiteY13" fmla="*/ 847909 h 1129637"/>
                  <a:gd name="connsiteX14" fmla="*/ 1619 w 2355266"/>
                  <a:gd name="connsiteY14" fmla="*/ 568500 h 1129637"/>
                  <a:gd name="connsiteX15" fmla="*/ 568 w 2355266"/>
                  <a:gd name="connsiteY15" fmla="*/ 284898 h 1129637"/>
                  <a:gd name="connsiteX16" fmla="*/ 1372 w 2355266"/>
                  <a:gd name="connsiteY16" fmla="*/ 1075 h 1129637"/>
                  <a:gd name="connsiteX0" fmla="*/ 1372 w 2355266"/>
                  <a:gd name="connsiteY0" fmla="*/ 1075 h 1129637"/>
                  <a:gd name="connsiteX1" fmla="*/ 594846 w 2355266"/>
                  <a:gd name="connsiteY1" fmla="*/ 843 h 1129637"/>
                  <a:gd name="connsiteX2" fmla="*/ 1180296 w 2355266"/>
                  <a:gd name="connsiteY2" fmla="*/ 727 h 1129637"/>
                  <a:gd name="connsiteX3" fmla="*/ 1765387 w 2355266"/>
                  <a:gd name="connsiteY3" fmla="*/ 244 h 1129637"/>
                  <a:gd name="connsiteX4" fmla="*/ 2355265 w 2355266"/>
                  <a:gd name="connsiteY4" fmla="*/ 0 h 1129637"/>
                  <a:gd name="connsiteX5" fmla="*/ 2353117 w 2355266"/>
                  <a:gd name="connsiteY5" fmla="*/ 284220 h 1129637"/>
                  <a:gd name="connsiteX6" fmla="*/ 2353117 w 2355266"/>
                  <a:gd name="connsiteY6" fmla="*/ 567670 h 1129637"/>
                  <a:gd name="connsiteX7" fmla="*/ 2354523 w 2355266"/>
                  <a:gd name="connsiteY7" fmla="*/ 846374 h 1129637"/>
                  <a:gd name="connsiteX8" fmla="*/ 2355266 w 2355266"/>
                  <a:gd name="connsiteY8" fmla="*/ 1129406 h 1129637"/>
                  <a:gd name="connsiteX9" fmla="*/ 1763663 w 2355266"/>
                  <a:gd name="connsiteY9" fmla="*/ 1129637 h 1129637"/>
                  <a:gd name="connsiteX10" fmla="*/ 1178250 w 2355266"/>
                  <a:gd name="connsiteY10" fmla="*/ 1129146 h 1129637"/>
                  <a:gd name="connsiteX11" fmla="*/ 590113 w 2355266"/>
                  <a:gd name="connsiteY11" fmla="*/ 1129146 h 1129637"/>
                  <a:gd name="connsiteX12" fmla="*/ 381 w 2355266"/>
                  <a:gd name="connsiteY12" fmla="*/ 1129238 h 1129637"/>
                  <a:gd name="connsiteX13" fmla="*/ 1235 w 2355266"/>
                  <a:gd name="connsiteY13" fmla="*/ 847909 h 1129637"/>
                  <a:gd name="connsiteX14" fmla="*/ 1619 w 2355266"/>
                  <a:gd name="connsiteY14" fmla="*/ 568500 h 1129637"/>
                  <a:gd name="connsiteX15" fmla="*/ 568 w 2355266"/>
                  <a:gd name="connsiteY15" fmla="*/ 284898 h 1129637"/>
                  <a:gd name="connsiteX16" fmla="*/ 1372 w 2355266"/>
                  <a:gd name="connsiteY16" fmla="*/ 1075 h 1129637"/>
                  <a:gd name="connsiteX0" fmla="*/ 1372 w 2355266"/>
                  <a:gd name="connsiteY0" fmla="*/ 1075 h 1129637"/>
                  <a:gd name="connsiteX1" fmla="*/ 594846 w 2355266"/>
                  <a:gd name="connsiteY1" fmla="*/ 843 h 1129637"/>
                  <a:gd name="connsiteX2" fmla="*/ 1180296 w 2355266"/>
                  <a:gd name="connsiteY2" fmla="*/ 727 h 1129637"/>
                  <a:gd name="connsiteX3" fmla="*/ 1765387 w 2355266"/>
                  <a:gd name="connsiteY3" fmla="*/ 244 h 1129637"/>
                  <a:gd name="connsiteX4" fmla="*/ 2355265 w 2355266"/>
                  <a:gd name="connsiteY4" fmla="*/ 0 h 1129637"/>
                  <a:gd name="connsiteX5" fmla="*/ 2353117 w 2355266"/>
                  <a:gd name="connsiteY5" fmla="*/ 284220 h 1129637"/>
                  <a:gd name="connsiteX6" fmla="*/ 2353117 w 2355266"/>
                  <a:gd name="connsiteY6" fmla="*/ 567670 h 1129637"/>
                  <a:gd name="connsiteX7" fmla="*/ 2354523 w 2355266"/>
                  <a:gd name="connsiteY7" fmla="*/ 846374 h 1129637"/>
                  <a:gd name="connsiteX8" fmla="*/ 2355266 w 2355266"/>
                  <a:gd name="connsiteY8" fmla="*/ 1129406 h 1129637"/>
                  <a:gd name="connsiteX9" fmla="*/ 1763663 w 2355266"/>
                  <a:gd name="connsiteY9" fmla="*/ 1129637 h 1129637"/>
                  <a:gd name="connsiteX10" fmla="*/ 1178250 w 2355266"/>
                  <a:gd name="connsiteY10" fmla="*/ 1129146 h 1129637"/>
                  <a:gd name="connsiteX11" fmla="*/ 590113 w 2355266"/>
                  <a:gd name="connsiteY11" fmla="*/ 1129146 h 1129637"/>
                  <a:gd name="connsiteX12" fmla="*/ 381 w 2355266"/>
                  <a:gd name="connsiteY12" fmla="*/ 1129238 h 1129637"/>
                  <a:gd name="connsiteX13" fmla="*/ 1235 w 2355266"/>
                  <a:gd name="connsiteY13" fmla="*/ 847909 h 1129637"/>
                  <a:gd name="connsiteX14" fmla="*/ 1619 w 2355266"/>
                  <a:gd name="connsiteY14" fmla="*/ 568500 h 1129637"/>
                  <a:gd name="connsiteX15" fmla="*/ 568 w 2355266"/>
                  <a:gd name="connsiteY15" fmla="*/ 284898 h 1129637"/>
                  <a:gd name="connsiteX16" fmla="*/ 1372 w 2355266"/>
                  <a:gd name="connsiteY16" fmla="*/ 1075 h 1129637"/>
                  <a:gd name="connsiteX0" fmla="*/ 1372 w 2355266"/>
                  <a:gd name="connsiteY0" fmla="*/ 1075 h 1129637"/>
                  <a:gd name="connsiteX1" fmla="*/ 594846 w 2355266"/>
                  <a:gd name="connsiteY1" fmla="*/ 843 h 1129637"/>
                  <a:gd name="connsiteX2" fmla="*/ 1180296 w 2355266"/>
                  <a:gd name="connsiteY2" fmla="*/ 727 h 1129637"/>
                  <a:gd name="connsiteX3" fmla="*/ 1765387 w 2355266"/>
                  <a:gd name="connsiteY3" fmla="*/ 244 h 1129637"/>
                  <a:gd name="connsiteX4" fmla="*/ 2355265 w 2355266"/>
                  <a:gd name="connsiteY4" fmla="*/ 0 h 1129637"/>
                  <a:gd name="connsiteX5" fmla="*/ 2353117 w 2355266"/>
                  <a:gd name="connsiteY5" fmla="*/ 284220 h 1129637"/>
                  <a:gd name="connsiteX6" fmla="*/ 2353117 w 2355266"/>
                  <a:gd name="connsiteY6" fmla="*/ 567670 h 1129637"/>
                  <a:gd name="connsiteX7" fmla="*/ 2354523 w 2355266"/>
                  <a:gd name="connsiteY7" fmla="*/ 846374 h 1129637"/>
                  <a:gd name="connsiteX8" fmla="*/ 2355266 w 2355266"/>
                  <a:gd name="connsiteY8" fmla="*/ 1129406 h 1129637"/>
                  <a:gd name="connsiteX9" fmla="*/ 1763663 w 2355266"/>
                  <a:gd name="connsiteY9" fmla="*/ 1129637 h 1129637"/>
                  <a:gd name="connsiteX10" fmla="*/ 590113 w 2355266"/>
                  <a:gd name="connsiteY10" fmla="*/ 1129146 h 1129637"/>
                  <a:gd name="connsiteX11" fmla="*/ 381 w 2355266"/>
                  <a:gd name="connsiteY11" fmla="*/ 1129238 h 1129637"/>
                  <a:gd name="connsiteX12" fmla="*/ 1235 w 2355266"/>
                  <a:gd name="connsiteY12" fmla="*/ 847909 h 1129637"/>
                  <a:gd name="connsiteX13" fmla="*/ 1619 w 2355266"/>
                  <a:gd name="connsiteY13" fmla="*/ 568500 h 1129637"/>
                  <a:gd name="connsiteX14" fmla="*/ 568 w 2355266"/>
                  <a:gd name="connsiteY14" fmla="*/ 284898 h 1129637"/>
                  <a:gd name="connsiteX15" fmla="*/ 1372 w 2355266"/>
                  <a:gd name="connsiteY15" fmla="*/ 1075 h 1129637"/>
                  <a:gd name="connsiteX0" fmla="*/ 1372 w 2355266"/>
                  <a:gd name="connsiteY0" fmla="*/ 1075 h 1129637"/>
                  <a:gd name="connsiteX1" fmla="*/ 594846 w 2355266"/>
                  <a:gd name="connsiteY1" fmla="*/ 843 h 1129637"/>
                  <a:gd name="connsiteX2" fmla="*/ 1180296 w 2355266"/>
                  <a:gd name="connsiteY2" fmla="*/ 727 h 1129637"/>
                  <a:gd name="connsiteX3" fmla="*/ 1765387 w 2355266"/>
                  <a:gd name="connsiteY3" fmla="*/ 244 h 1129637"/>
                  <a:gd name="connsiteX4" fmla="*/ 2355265 w 2355266"/>
                  <a:gd name="connsiteY4" fmla="*/ 0 h 1129637"/>
                  <a:gd name="connsiteX5" fmla="*/ 2353117 w 2355266"/>
                  <a:gd name="connsiteY5" fmla="*/ 284220 h 1129637"/>
                  <a:gd name="connsiteX6" fmla="*/ 2353117 w 2355266"/>
                  <a:gd name="connsiteY6" fmla="*/ 567670 h 1129637"/>
                  <a:gd name="connsiteX7" fmla="*/ 2354523 w 2355266"/>
                  <a:gd name="connsiteY7" fmla="*/ 846374 h 1129637"/>
                  <a:gd name="connsiteX8" fmla="*/ 2355266 w 2355266"/>
                  <a:gd name="connsiteY8" fmla="*/ 1129406 h 1129637"/>
                  <a:gd name="connsiteX9" fmla="*/ 1763663 w 2355266"/>
                  <a:gd name="connsiteY9" fmla="*/ 1129637 h 1129637"/>
                  <a:gd name="connsiteX10" fmla="*/ 1175353 w 2355266"/>
                  <a:gd name="connsiteY10" fmla="*/ 1128109 h 1129637"/>
                  <a:gd name="connsiteX11" fmla="*/ 590113 w 2355266"/>
                  <a:gd name="connsiteY11" fmla="*/ 1129146 h 1129637"/>
                  <a:gd name="connsiteX12" fmla="*/ 381 w 2355266"/>
                  <a:gd name="connsiteY12" fmla="*/ 1129238 h 1129637"/>
                  <a:gd name="connsiteX13" fmla="*/ 1235 w 2355266"/>
                  <a:gd name="connsiteY13" fmla="*/ 847909 h 1129637"/>
                  <a:gd name="connsiteX14" fmla="*/ 1619 w 2355266"/>
                  <a:gd name="connsiteY14" fmla="*/ 568500 h 1129637"/>
                  <a:gd name="connsiteX15" fmla="*/ 568 w 2355266"/>
                  <a:gd name="connsiteY15" fmla="*/ 284898 h 1129637"/>
                  <a:gd name="connsiteX16" fmla="*/ 1372 w 2355266"/>
                  <a:gd name="connsiteY16" fmla="*/ 1075 h 1129637"/>
                  <a:gd name="connsiteX0" fmla="*/ 1372 w 2355266"/>
                  <a:gd name="connsiteY0" fmla="*/ 1075 h 1129637"/>
                  <a:gd name="connsiteX1" fmla="*/ 1180296 w 2355266"/>
                  <a:gd name="connsiteY1" fmla="*/ 727 h 1129637"/>
                  <a:gd name="connsiteX2" fmla="*/ 1765387 w 2355266"/>
                  <a:gd name="connsiteY2" fmla="*/ 244 h 1129637"/>
                  <a:gd name="connsiteX3" fmla="*/ 2355265 w 2355266"/>
                  <a:gd name="connsiteY3" fmla="*/ 0 h 1129637"/>
                  <a:gd name="connsiteX4" fmla="*/ 2353117 w 2355266"/>
                  <a:gd name="connsiteY4" fmla="*/ 284220 h 1129637"/>
                  <a:gd name="connsiteX5" fmla="*/ 2353117 w 2355266"/>
                  <a:gd name="connsiteY5" fmla="*/ 567670 h 1129637"/>
                  <a:gd name="connsiteX6" fmla="*/ 2354523 w 2355266"/>
                  <a:gd name="connsiteY6" fmla="*/ 846374 h 1129637"/>
                  <a:gd name="connsiteX7" fmla="*/ 2355266 w 2355266"/>
                  <a:gd name="connsiteY7" fmla="*/ 1129406 h 1129637"/>
                  <a:gd name="connsiteX8" fmla="*/ 1763663 w 2355266"/>
                  <a:gd name="connsiteY8" fmla="*/ 1129637 h 1129637"/>
                  <a:gd name="connsiteX9" fmla="*/ 1175353 w 2355266"/>
                  <a:gd name="connsiteY9" fmla="*/ 1128109 h 1129637"/>
                  <a:gd name="connsiteX10" fmla="*/ 590113 w 2355266"/>
                  <a:gd name="connsiteY10" fmla="*/ 1129146 h 1129637"/>
                  <a:gd name="connsiteX11" fmla="*/ 381 w 2355266"/>
                  <a:gd name="connsiteY11" fmla="*/ 1129238 h 1129637"/>
                  <a:gd name="connsiteX12" fmla="*/ 1235 w 2355266"/>
                  <a:gd name="connsiteY12" fmla="*/ 847909 h 1129637"/>
                  <a:gd name="connsiteX13" fmla="*/ 1619 w 2355266"/>
                  <a:gd name="connsiteY13" fmla="*/ 568500 h 1129637"/>
                  <a:gd name="connsiteX14" fmla="*/ 568 w 2355266"/>
                  <a:gd name="connsiteY14" fmla="*/ 284898 h 1129637"/>
                  <a:gd name="connsiteX15" fmla="*/ 1372 w 2355266"/>
                  <a:gd name="connsiteY15" fmla="*/ 1075 h 1129637"/>
                  <a:gd name="connsiteX0" fmla="*/ 1372 w 2355266"/>
                  <a:gd name="connsiteY0" fmla="*/ 1075 h 1129637"/>
                  <a:gd name="connsiteX1" fmla="*/ 1765387 w 2355266"/>
                  <a:gd name="connsiteY1" fmla="*/ 244 h 1129637"/>
                  <a:gd name="connsiteX2" fmla="*/ 2355265 w 2355266"/>
                  <a:gd name="connsiteY2" fmla="*/ 0 h 1129637"/>
                  <a:gd name="connsiteX3" fmla="*/ 2353117 w 2355266"/>
                  <a:gd name="connsiteY3" fmla="*/ 284220 h 1129637"/>
                  <a:gd name="connsiteX4" fmla="*/ 2353117 w 2355266"/>
                  <a:gd name="connsiteY4" fmla="*/ 567670 h 1129637"/>
                  <a:gd name="connsiteX5" fmla="*/ 2354523 w 2355266"/>
                  <a:gd name="connsiteY5" fmla="*/ 846374 h 1129637"/>
                  <a:gd name="connsiteX6" fmla="*/ 2355266 w 2355266"/>
                  <a:gd name="connsiteY6" fmla="*/ 1129406 h 1129637"/>
                  <a:gd name="connsiteX7" fmla="*/ 1763663 w 2355266"/>
                  <a:gd name="connsiteY7" fmla="*/ 1129637 h 1129637"/>
                  <a:gd name="connsiteX8" fmla="*/ 1175353 w 2355266"/>
                  <a:gd name="connsiteY8" fmla="*/ 1128109 h 1129637"/>
                  <a:gd name="connsiteX9" fmla="*/ 590113 w 2355266"/>
                  <a:gd name="connsiteY9" fmla="*/ 1129146 h 1129637"/>
                  <a:gd name="connsiteX10" fmla="*/ 381 w 2355266"/>
                  <a:gd name="connsiteY10" fmla="*/ 1129238 h 1129637"/>
                  <a:gd name="connsiteX11" fmla="*/ 1235 w 2355266"/>
                  <a:gd name="connsiteY11" fmla="*/ 847909 h 1129637"/>
                  <a:gd name="connsiteX12" fmla="*/ 1619 w 2355266"/>
                  <a:gd name="connsiteY12" fmla="*/ 568500 h 1129637"/>
                  <a:gd name="connsiteX13" fmla="*/ 568 w 2355266"/>
                  <a:gd name="connsiteY13" fmla="*/ 284898 h 1129637"/>
                  <a:gd name="connsiteX14" fmla="*/ 1372 w 2355266"/>
                  <a:gd name="connsiteY14" fmla="*/ 1075 h 1129637"/>
                  <a:gd name="connsiteX0" fmla="*/ 1372 w 2355266"/>
                  <a:gd name="connsiteY0" fmla="*/ 1662 h 1130224"/>
                  <a:gd name="connsiteX1" fmla="*/ 1169394 w 2355266"/>
                  <a:gd name="connsiteY1" fmla="*/ 0 h 1130224"/>
                  <a:gd name="connsiteX2" fmla="*/ 1765387 w 2355266"/>
                  <a:gd name="connsiteY2" fmla="*/ 831 h 1130224"/>
                  <a:gd name="connsiteX3" fmla="*/ 2355265 w 2355266"/>
                  <a:gd name="connsiteY3" fmla="*/ 587 h 1130224"/>
                  <a:gd name="connsiteX4" fmla="*/ 2353117 w 2355266"/>
                  <a:gd name="connsiteY4" fmla="*/ 284807 h 1130224"/>
                  <a:gd name="connsiteX5" fmla="*/ 2353117 w 2355266"/>
                  <a:gd name="connsiteY5" fmla="*/ 568257 h 1130224"/>
                  <a:gd name="connsiteX6" fmla="*/ 2354523 w 2355266"/>
                  <a:gd name="connsiteY6" fmla="*/ 846961 h 1130224"/>
                  <a:gd name="connsiteX7" fmla="*/ 2355266 w 2355266"/>
                  <a:gd name="connsiteY7" fmla="*/ 1129993 h 1130224"/>
                  <a:gd name="connsiteX8" fmla="*/ 1763663 w 2355266"/>
                  <a:gd name="connsiteY8" fmla="*/ 1130224 h 1130224"/>
                  <a:gd name="connsiteX9" fmla="*/ 1175353 w 2355266"/>
                  <a:gd name="connsiteY9" fmla="*/ 1128696 h 1130224"/>
                  <a:gd name="connsiteX10" fmla="*/ 590113 w 2355266"/>
                  <a:gd name="connsiteY10" fmla="*/ 1129733 h 1130224"/>
                  <a:gd name="connsiteX11" fmla="*/ 381 w 2355266"/>
                  <a:gd name="connsiteY11" fmla="*/ 1129825 h 1130224"/>
                  <a:gd name="connsiteX12" fmla="*/ 1235 w 2355266"/>
                  <a:gd name="connsiteY12" fmla="*/ 848496 h 1130224"/>
                  <a:gd name="connsiteX13" fmla="*/ 1619 w 2355266"/>
                  <a:gd name="connsiteY13" fmla="*/ 569087 h 1130224"/>
                  <a:gd name="connsiteX14" fmla="*/ 568 w 2355266"/>
                  <a:gd name="connsiteY14" fmla="*/ 285485 h 1130224"/>
                  <a:gd name="connsiteX15" fmla="*/ 1372 w 2355266"/>
                  <a:gd name="connsiteY15" fmla="*/ 1662 h 1130224"/>
                  <a:gd name="connsiteX0" fmla="*/ 1372 w 2355266"/>
                  <a:gd name="connsiteY0" fmla="*/ 1662 h 1130224"/>
                  <a:gd name="connsiteX1" fmla="*/ 585395 w 2355266"/>
                  <a:gd name="connsiteY1" fmla="*/ 0 h 1130224"/>
                  <a:gd name="connsiteX2" fmla="*/ 1169394 w 2355266"/>
                  <a:gd name="connsiteY2" fmla="*/ 0 h 1130224"/>
                  <a:gd name="connsiteX3" fmla="*/ 1765387 w 2355266"/>
                  <a:gd name="connsiteY3" fmla="*/ 831 h 1130224"/>
                  <a:gd name="connsiteX4" fmla="*/ 2355265 w 2355266"/>
                  <a:gd name="connsiteY4" fmla="*/ 587 h 1130224"/>
                  <a:gd name="connsiteX5" fmla="*/ 2353117 w 2355266"/>
                  <a:gd name="connsiteY5" fmla="*/ 284807 h 1130224"/>
                  <a:gd name="connsiteX6" fmla="*/ 2353117 w 2355266"/>
                  <a:gd name="connsiteY6" fmla="*/ 568257 h 1130224"/>
                  <a:gd name="connsiteX7" fmla="*/ 2354523 w 2355266"/>
                  <a:gd name="connsiteY7" fmla="*/ 846961 h 1130224"/>
                  <a:gd name="connsiteX8" fmla="*/ 2355266 w 2355266"/>
                  <a:gd name="connsiteY8" fmla="*/ 1129993 h 1130224"/>
                  <a:gd name="connsiteX9" fmla="*/ 1763663 w 2355266"/>
                  <a:gd name="connsiteY9" fmla="*/ 1130224 h 1130224"/>
                  <a:gd name="connsiteX10" fmla="*/ 1175353 w 2355266"/>
                  <a:gd name="connsiteY10" fmla="*/ 1128696 h 1130224"/>
                  <a:gd name="connsiteX11" fmla="*/ 590113 w 2355266"/>
                  <a:gd name="connsiteY11" fmla="*/ 1129733 h 1130224"/>
                  <a:gd name="connsiteX12" fmla="*/ 381 w 2355266"/>
                  <a:gd name="connsiteY12" fmla="*/ 1129825 h 1130224"/>
                  <a:gd name="connsiteX13" fmla="*/ 1235 w 2355266"/>
                  <a:gd name="connsiteY13" fmla="*/ 848496 h 1130224"/>
                  <a:gd name="connsiteX14" fmla="*/ 1619 w 2355266"/>
                  <a:gd name="connsiteY14" fmla="*/ 569087 h 1130224"/>
                  <a:gd name="connsiteX15" fmla="*/ 568 w 2355266"/>
                  <a:gd name="connsiteY15" fmla="*/ 285485 h 1130224"/>
                  <a:gd name="connsiteX16" fmla="*/ 1372 w 2355266"/>
                  <a:gd name="connsiteY16" fmla="*/ 1662 h 1130224"/>
                  <a:gd name="connsiteX0" fmla="*/ 1372 w 2355266"/>
                  <a:gd name="connsiteY0" fmla="*/ 1662 h 1130224"/>
                  <a:gd name="connsiteX1" fmla="*/ 593837 w 2355266"/>
                  <a:gd name="connsiteY1" fmla="*/ 1356 h 1130224"/>
                  <a:gd name="connsiteX2" fmla="*/ 1169394 w 2355266"/>
                  <a:gd name="connsiteY2" fmla="*/ 0 h 1130224"/>
                  <a:gd name="connsiteX3" fmla="*/ 1765387 w 2355266"/>
                  <a:gd name="connsiteY3" fmla="*/ 831 h 1130224"/>
                  <a:gd name="connsiteX4" fmla="*/ 2355265 w 2355266"/>
                  <a:gd name="connsiteY4" fmla="*/ 587 h 1130224"/>
                  <a:gd name="connsiteX5" fmla="*/ 2353117 w 2355266"/>
                  <a:gd name="connsiteY5" fmla="*/ 284807 h 1130224"/>
                  <a:gd name="connsiteX6" fmla="*/ 2353117 w 2355266"/>
                  <a:gd name="connsiteY6" fmla="*/ 568257 h 1130224"/>
                  <a:gd name="connsiteX7" fmla="*/ 2354523 w 2355266"/>
                  <a:gd name="connsiteY7" fmla="*/ 846961 h 1130224"/>
                  <a:gd name="connsiteX8" fmla="*/ 2355266 w 2355266"/>
                  <a:gd name="connsiteY8" fmla="*/ 1129993 h 1130224"/>
                  <a:gd name="connsiteX9" fmla="*/ 1763663 w 2355266"/>
                  <a:gd name="connsiteY9" fmla="*/ 1130224 h 1130224"/>
                  <a:gd name="connsiteX10" fmla="*/ 1175353 w 2355266"/>
                  <a:gd name="connsiteY10" fmla="*/ 1128696 h 1130224"/>
                  <a:gd name="connsiteX11" fmla="*/ 590113 w 2355266"/>
                  <a:gd name="connsiteY11" fmla="*/ 1129733 h 1130224"/>
                  <a:gd name="connsiteX12" fmla="*/ 381 w 2355266"/>
                  <a:gd name="connsiteY12" fmla="*/ 1129825 h 1130224"/>
                  <a:gd name="connsiteX13" fmla="*/ 1235 w 2355266"/>
                  <a:gd name="connsiteY13" fmla="*/ 848496 h 1130224"/>
                  <a:gd name="connsiteX14" fmla="*/ 1619 w 2355266"/>
                  <a:gd name="connsiteY14" fmla="*/ 569087 h 1130224"/>
                  <a:gd name="connsiteX15" fmla="*/ 568 w 2355266"/>
                  <a:gd name="connsiteY15" fmla="*/ 285485 h 1130224"/>
                  <a:gd name="connsiteX16" fmla="*/ 1372 w 2355266"/>
                  <a:gd name="connsiteY16" fmla="*/ 1662 h 1130224"/>
                  <a:gd name="connsiteX0" fmla="*/ 1372 w 2355266"/>
                  <a:gd name="connsiteY0" fmla="*/ 1075 h 1129637"/>
                  <a:gd name="connsiteX1" fmla="*/ 593837 w 2355266"/>
                  <a:gd name="connsiteY1" fmla="*/ 769 h 1129637"/>
                  <a:gd name="connsiteX2" fmla="*/ 1179243 w 2355266"/>
                  <a:gd name="connsiteY2" fmla="*/ 769 h 1129637"/>
                  <a:gd name="connsiteX3" fmla="*/ 1765387 w 2355266"/>
                  <a:gd name="connsiteY3" fmla="*/ 244 h 1129637"/>
                  <a:gd name="connsiteX4" fmla="*/ 2355265 w 2355266"/>
                  <a:gd name="connsiteY4" fmla="*/ 0 h 1129637"/>
                  <a:gd name="connsiteX5" fmla="*/ 2353117 w 2355266"/>
                  <a:gd name="connsiteY5" fmla="*/ 284220 h 1129637"/>
                  <a:gd name="connsiteX6" fmla="*/ 2353117 w 2355266"/>
                  <a:gd name="connsiteY6" fmla="*/ 567670 h 1129637"/>
                  <a:gd name="connsiteX7" fmla="*/ 2354523 w 2355266"/>
                  <a:gd name="connsiteY7" fmla="*/ 846374 h 1129637"/>
                  <a:gd name="connsiteX8" fmla="*/ 2355266 w 2355266"/>
                  <a:gd name="connsiteY8" fmla="*/ 1129406 h 1129637"/>
                  <a:gd name="connsiteX9" fmla="*/ 1763663 w 2355266"/>
                  <a:gd name="connsiteY9" fmla="*/ 1129637 h 1129637"/>
                  <a:gd name="connsiteX10" fmla="*/ 1175353 w 2355266"/>
                  <a:gd name="connsiteY10" fmla="*/ 1128109 h 1129637"/>
                  <a:gd name="connsiteX11" fmla="*/ 590113 w 2355266"/>
                  <a:gd name="connsiteY11" fmla="*/ 1129146 h 1129637"/>
                  <a:gd name="connsiteX12" fmla="*/ 381 w 2355266"/>
                  <a:gd name="connsiteY12" fmla="*/ 1129238 h 1129637"/>
                  <a:gd name="connsiteX13" fmla="*/ 1235 w 2355266"/>
                  <a:gd name="connsiteY13" fmla="*/ 847909 h 1129637"/>
                  <a:gd name="connsiteX14" fmla="*/ 1619 w 2355266"/>
                  <a:gd name="connsiteY14" fmla="*/ 568500 h 1129637"/>
                  <a:gd name="connsiteX15" fmla="*/ 568 w 2355266"/>
                  <a:gd name="connsiteY15" fmla="*/ 284898 h 1129637"/>
                  <a:gd name="connsiteX16" fmla="*/ 1372 w 2355266"/>
                  <a:gd name="connsiteY16" fmla="*/ 1075 h 1129637"/>
                  <a:gd name="connsiteX0" fmla="*/ 1372 w 2355266"/>
                  <a:gd name="connsiteY0" fmla="*/ 1075 h 1129637"/>
                  <a:gd name="connsiteX1" fmla="*/ 593837 w 2355266"/>
                  <a:gd name="connsiteY1" fmla="*/ 769 h 1129637"/>
                  <a:gd name="connsiteX2" fmla="*/ 1179243 w 2355266"/>
                  <a:gd name="connsiteY2" fmla="*/ 769 h 1129637"/>
                  <a:gd name="connsiteX3" fmla="*/ 1765387 w 2355266"/>
                  <a:gd name="connsiteY3" fmla="*/ 922 h 1129637"/>
                  <a:gd name="connsiteX4" fmla="*/ 2355265 w 2355266"/>
                  <a:gd name="connsiteY4" fmla="*/ 0 h 1129637"/>
                  <a:gd name="connsiteX5" fmla="*/ 2353117 w 2355266"/>
                  <a:gd name="connsiteY5" fmla="*/ 284220 h 1129637"/>
                  <a:gd name="connsiteX6" fmla="*/ 2353117 w 2355266"/>
                  <a:gd name="connsiteY6" fmla="*/ 567670 h 1129637"/>
                  <a:gd name="connsiteX7" fmla="*/ 2354523 w 2355266"/>
                  <a:gd name="connsiteY7" fmla="*/ 846374 h 1129637"/>
                  <a:gd name="connsiteX8" fmla="*/ 2355266 w 2355266"/>
                  <a:gd name="connsiteY8" fmla="*/ 1129406 h 1129637"/>
                  <a:gd name="connsiteX9" fmla="*/ 1763663 w 2355266"/>
                  <a:gd name="connsiteY9" fmla="*/ 1129637 h 1129637"/>
                  <a:gd name="connsiteX10" fmla="*/ 1175353 w 2355266"/>
                  <a:gd name="connsiteY10" fmla="*/ 1128109 h 1129637"/>
                  <a:gd name="connsiteX11" fmla="*/ 590113 w 2355266"/>
                  <a:gd name="connsiteY11" fmla="*/ 1129146 h 1129637"/>
                  <a:gd name="connsiteX12" fmla="*/ 381 w 2355266"/>
                  <a:gd name="connsiteY12" fmla="*/ 1129238 h 1129637"/>
                  <a:gd name="connsiteX13" fmla="*/ 1235 w 2355266"/>
                  <a:gd name="connsiteY13" fmla="*/ 847909 h 1129637"/>
                  <a:gd name="connsiteX14" fmla="*/ 1619 w 2355266"/>
                  <a:gd name="connsiteY14" fmla="*/ 568500 h 1129637"/>
                  <a:gd name="connsiteX15" fmla="*/ 568 w 2355266"/>
                  <a:gd name="connsiteY15" fmla="*/ 284898 h 1129637"/>
                  <a:gd name="connsiteX16" fmla="*/ 1372 w 2355266"/>
                  <a:gd name="connsiteY16" fmla="*/ 1075 h 11296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355266" h="1129637">
                    <a:moveTo>
                      <a:pt x="1372" y="1075"/>
                    </a:moveTo>
                    <a:lnTo>
                      <a:pt x="593837" y="769"/>
                    </a:lnTo>
                    <a:lnTo>
                      <a:pt x="1179243" y="769"/>
                    </a:lnTo>
                    <a:lnTo>
                      <a:pt x="1765387" y="922"/>
                    </a:lnTo>
                    <a:lnTo>
                      <a:pt x="2355265" y="0"/>
                    </a:lnTo>
                    <a:cubicBezTo>
                      <a:pt x="2354728" y="101578"/>
                      <a:pt x="2356055" y="160111"/>
                      <a:pt x="2353117" y="284220"/>
                    </a:cubicBezTo>
                    <a:cubicBezTo>
                      <a:pt x="2352525" y="378606"/>
                      <a:pt x="2352883" y="473978"/>
                      <a:pt x="2353117" y="567670"/>
                    </a:cubicBezTo>
                    <a:cubicBezTo>
                      <a:pt x="2353351" y="661362"/>
                      <a:pt x="2353930" y="752525"/>
                      <a:pt x="2354523" y="846374"/>
                    </a:cubicBezTo>
                    <a:cubicBezTo>
                      <a:pt x="2355116" y="940223"/>
                      <a:pt x="2353844" y="991329"/>
                      <a:pt x="2355266" y="1129406"/>
                    </a:cubicBezTo>
                    <a:lnTo>
                      <a:pt x="1763663" y="1129637"/>
                    </a:lnTo>
                    <a:lnTo>
                      <a:pt x="1175353" y="1128109"/>
                    </a:lnTo>
                    <a:lnTo>
                      <a:pt x="590113" y="1129146"/>
                    </a:lnTo>
                    <a:lnTo>
                      <a:pt x="381" y="1129238"/>
                    </a:lnTo>
                    <a:cubicBezTo>
                      <a:pt x="205" y="1082209"/>
                      <a:pt x="1029" y="941365"/>
                      <a:pt x="1235" y="847909"/>
                    </a:cubicBezTo>
                    <a:cubicBezTo>
                      <a:pt x="1441" y="754453"/>
                      <a:pt x="1730" y="662335"/>
                      <a:pt x="1619" y="568500"/>
                    </a:cubicBezTo>
                    <a:cubicBezTo>
                      <a:pt x="1508" y="474665"/>
                      <a:pt x="609" y="379469"/>
                      <a:pt x="568" y="284898"/>
                    </a:cubicBezTo>
                    <a:cubicBezTo>
                      <a:pt x="527" y="190327"/>
                      <a:pt x="-1110" y="88308"/>
                      <a:pt x="1372" y="1075"/>
                    </a:cubicBezTo>
                    <a:close/>
                  </a:path>
                </a:pathLst>
              </a:custGeom>
              <a:gradFill flip="none" rotWithShape="1">
                <a:gsLst>
                  <a:gs pos="90000">
                    <a:srgbClr val="066ABC">
                      <a:alpha val="75000"/>
                      <a:lumMod val="79538"/>
                      <a:lumOff val="20462"/>
                    </a:srgbClr>
                  </a:gs>
                  <a:gs pos="20000">
                    <a:srgbClr val="008DDE"/>
                  </a:gs>
                </a:gsLst>
                <a:lin ang="2700000" scaled="1"/>
                <a:tileRect/>
              </a:gradFill>
              <a:ln w="25400">
                <a:solidFill>
                  <a:schemeClr val="bg1">
                    <a:lumMod val="75000"/>
                    <a:alpha val="40000"/>
                  </a:schemeClr>
                </a:solidFill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1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 sz="1400" b="1" kern="0" dirty="0">
                    <a:ln w="76200" cmpd="sng">
                      <a:noFill/>
                    </a:ln>
                    <a:solidFill>
                      <a:schemeClr val="bg1"/>
                    </a:solidFill>
                    <a:ea typeface="ＭＳ Ｐゴシック" pitchFamily="16" charset="-128"/>
                  </a:rPr>
                  <a:t>EPSG</a:t>
                </a:r>
              </a:p>
            </p:txBody>
          </p:sp>
          <p:sp>
            <p:nvSpPr>
              <p:cNvPr id="7" name="Rectangle 62">
                <a:extLst>
                  <a:ext uri="{FF2B5EF4-FFF2-40B4-BE49-F238E27FC236}">
                    <a16:creationId xmlns:a16="http://schemas.microsoft.com/office/drawing/2014/main" id="{A9B4266E-13E4-8F02-018A-34049C8F92B2}"/>
                  </a:ext>
                </a:extLst>
              </p:cNvPr>
              <p:cNvSpPr/>
              <p:nvPr/>
            </p:nvSpPr>
            <p:spPr bwMode="auto">
              <a:xfrm>
                <a:off x="1587538" y="3094869"/>
                <a:ext cx="2743200" cy="365760"/>
              </a:xfrm>
              <a:custGeom>
                <a:avLst/>
                <a:gdLst>
                  <a:gd name="connsiteX0" fmla="*/ 0 w 2350157"/>
                  <a:gd name="connsiteY0" fmla="*/ 0 h 1128728"/>
                  <a:gd name="connsiteX1" fmla="*/ 2350157 w 2350157"/>
                  <a:gd name="connsiteY1" fmla="*/ 0 h 1128728"/>
                  <a:gd name="connsiteX2" fmla="*/ 2350157 w 2350157"/>
                  <a:gd name="connsiteY2" fmla="*/ 1128728 h 1128728"/>
                  <a:gd name="connsiteX3" fmla="*/ 0 w 2350157"/>
                  <a:gd name="connsiteY3" fmla="*/ 1128728 h 1128728"/>
                  <a:gd name="connsiteX4" fmla="*/ 0 w 2350157"/>
                  <a:gd name="connsiteY4" fmla="*/ 0 h 1128728"/>
                  <a:gd name="connsiteX0" fmla="*/ 0 w 2350157"/>
                  <a:gd name="connsiteY0" fmla="*/ 4441 h 1133169"/>
                  <a:gd name="connsiteX1" fmla="*/ 1861582 w 2350157"/>
                  <a:gd name="connsiteY1" fmla="*/ 0 h 1133169"/>
                  <a:gd name="connsiteX2" fmla="*/ 2350157 w 2350157"/>
                  <a:gd name="connsiteY2" fmla="*/ 4441 h 1133169"/>
                  <a:gd name="connsiteX3" fmla="*/ 2350157 w 2350157"/>
                  <a:gd name="connsiteY3" fmla="*/ 1133169 h 1133169"/>
                  <a:gd name="connsiteX4" fmla="*/ 0 w 2350157"/>
                  <a:gd name="connsiteY4" fmla="*/ 1133169 h 1133169"/>
                  <a:gd name="connsiteX5" fmla="*/ 0 w 2350157"/>
                  <a:gd name="connsiteY5" fmla="*/ 4441 h 1133169"/>
                  <a:gd name="connsiteX0" fmla="*/ 0 w 2350157"/>
                  <a:gd name="connsiteY0" fmla="*/ 4441 h 1157288"/>
                  <a:gd name="connsiteX1" fmla="*/ 1861582 w 2350157"/>
                  <a:gd name="connsiteY1" fmla="*/ 0 h 1157288"/>
                  <a:gd name="connsiteX2" fmla="*/ 2350157 w 2350157"/>
                  <a:gd name="connsiteY2" fmla="*/ 4441 h 1157288"/>
                  <a:gd name="connsiteX3" fmla="*/ 2350157 w 2350157"/>
                  <a:gd name="connsiteY3" fmla="*/ 1133169 h 1157288"/>
                  <a:gd name="connsiteX4" fmla="*/ 1847295 w 2350157"/>
                  <a:gd name="connsiteY4" fmla="*/ 1157288 h 1157288"/>
                  <a:gd name="connsiteX5" fmla="*/ 0 w 2350157"/>
                  <a:gd name="connsiteY5" fmla="*/ 1133169 h 1157288"/>
                  <a:gd name="connsiteX6" fmla="*/ 0 w 2350157"/>
                  <a:gd name="connsiteY6" fmla="*/ 4441 h 1157288"/>
                  <a:gd name="connsiteX0" fmla="*/ 0 w 2350157"/>
                  <a:gd name="connsiteY0" fmla="*/ 4441 h 1133169"/>
                  <a:gd name="connsiteX1" fmla="*/ 1861582 w 2350157"/>
                  <a:gd name="connsiteY1" fmla="*/ 0 h 1133169"/>
                  <a:gd name="connsiteX2" fmla="*/ 2350157 w 2350157"/>
                  <a:gd name="connsiteY2" fmla="*/ 4441 h 1133169"/>
                  <a:gd name="connsiteX3" fmla="*/ 2350157 w 2350157"/>
                  <a:gd name="connsiteY3" fmla="*/ 1133169 h 1133169"/>
                  <a:gd name="connsiteX4" fmla="*/ 1818720 w 2350157"/>
                  <a:gd name="connsiteY4" fmla="*/ 1128713 h 1133169"/>
                  <a:gd name="connsiteX5" fmla="*/ 0 w 2350157"/>
                  <a:gd name="connsiteY5" fmla="*/ 1133169 h 1133169"/>
                  <a:gd name="connsiteX6" fmla="*/ 0 w 2350157"/>
                  <a:gd name="connsiteY6" fmla="*/ 4441 h 1133169"/>
                  <a:gd name="connsiteX0" fmla="*/ 0 w 2350157"/>
                  <a:gd name="connsiteY0" fmla="*/ 4441 h 1133169"/>
                  <a:gd name="connsiteX1" fmla="*/ 1799218 w 2350157"/>
                  <a:gd name="connsiteY1" fmla="*/ 0 h 1133169"/>
                  <a:gd name="connsiteX2" fmla="*/ 2350157 w 2350157"/>
                  <a:gd name="connsiteY2" fmla="*/ 4441 h 1133169"/>
                  <a:gd name="connsiteX3" fmla="*/ 2350157 w 2350157"/>
                  <a:gd name="connsiteY3" fmla="*/ 1133169 h 1133169"/>
                  <a:gd name="connsiteX4" fmla="*/ 1818720 w 2350157"/>
                  <a:gd name="connsiteY4" fmla="*/ 1128713 h 1133169"/>
                  <a:gd name="connsiteX5" fmla="*/ 0 w 2350157"/>
                  <a:gd name="connsiteY5" fmla="*/ 1133169 h 1133169"/>
                  <a:gd name="connsiteX6" fmla="*/ 0 w 2350157"/>
                  <a:gd name="connsiteY6" fmla="*/ 4441 h 1133169"/>
                  <a:gd name="connsiteX0" fmla="*/ 0 w 2350157"/>
                  <a:gd name="connsiteY0" fmla="*/ 0 h 1128728"/>
                  <a:gd name="connsiteX1" fmla="*/ 1768036 w 2350157"/>
                  <a:gd name="connsiteY1" fmla="*/ 7183 h 1128728"/>
                  <a:gd name="connsiteX2" fmla="*/ 2350157 w 2350157"/>
                  <a:gd name="connsiteY2" fmla="*/ 0 h 1128728"/>
                  <a:gd name="connsiteX3" fmla="*/ 2350157 w 2350157"/>
                  <a:gd name="connsiteY3" fmla="*/ 1128728 h 1128728"/>
                  <a:gd name="connsiteX4" fmla="*/ 1818720 w 2350157"/>
                  <a:gd name="connsiteY4" fmla="*/ 1124272 h 1128728"/>
                  <a:gd name="connsiteX5" fmla="*/ 0 w 2350157"/>
                  <a:gd name="connsiteY5" fmla="*/ 1128728 h 1128728"/>
                  <a:gd name="connsiteX6" fmla="*/ 0 w 2350157"/>
                  <a:gd name="connsiteY6" fmla="*/ 0 h 1128728"/>
                  <a:gd name="connsiteX0" fmla="*/ 0 w 2350157"/>
                  <a:gd name="connsiteY0" fmla="*/ 4441 h 1133169"/>
                  <a:gd name="connsiteX1" fmla="*/ 1730619 w 2350157"/>
                  <a:gd name="connsiteY1" fmla="*/ 0 h 1133169"/>
                  <a:gd name="connsiteX2" fmla="*/ 2350157 w 2350157"/>
                  <a:gd name="connsiteY2" fmla="*/ 4441 h 1133169"/>
                  <a:gd name="connsiteX3" fmla="*/ 2350157 w 2350157"/>
                  <a:gd name="connsiteY3" fmla="*/ 1133169 h 1133169"/>
                  <a:gd name="connsiteX4" fmla="*/ 1818720 w 2350157"/>
                  <a:gd name="connsiteY4" fmla="*/ 1128713 h 1133169"/>
                  <a:gd name="connsiteX5" fmla="*/ 0 w 2350157"/>
                  <a:gd name="connsiteY5" fmla="*/ 1133169 h 1133169"/>
                  <a:gd name="connsiteX6" fmla="*/ 0 w 2350157"/>
                  <a:gd name="connsiteY6" fmla="*/ 4441 h 1133169"/>
                  <a:gd name="connsiteX0" fmla="*/ 0 w 2350157"/>
                  <a:gd name="connsiteY0" fmla="*/ 4441 h 1133169"/>
                  <a:gd name="connsiteX1" fmla="*/ 1730619 w 2350157"/>
                  <a:gd name="connsiteY1" fmla="*/ 0 h 1133169"/>
                  <a:gd name="connsiteX2" fmla="*/ 2350157 w 2350157"/>
                  <a:gd name="connsiteY2" fmla="*/ 4441 h 1133169"/>
                  <a:gd name="connsiteX3" fmla="*/ 2350157 w 2350157"/>
                  <a:gd name="connsiteY3" fmla="*/ 1133169 h 1133169"/>
                  <a:gd name="connsiteX4" fmla="*/ 1818720 w 2350157"/>
                  <a:gd name="connsiteY4" fmla="*/ 1128713 h 1133169"/>
                  <a:gd name="connsiteX5" fmla="*/ 0 w 2350157"/>
                  <a:gd name="connsiteY5" fmla="*/ 1133169 h 1133169"/>
                  <a:gd name="connsiteX6" fmla="*/ 0 w 2350157"/>
                  <a:gd name="connsiteY6" fmla="*/ 4441 h 1133169"/>
                  <a:gd name="connsiteX0" fmla="*/ 0 w 2350157"/>
                  <a:gd name="connsiteY0" fmla="*/ 4441 h 1133169"/>
                  <a:gd name="connsiteX1" fmla="*/ 1730619 w 2350157"/>
                  <a:gd name="connsiteY1" fmla="*/ 0 h 1133169"/>
                  <a:gd name="connsiteX2" fmla="*/ 2350157 w 2350157"/>
                  <a:gd name="connsiteY2" fmla="*/ 4441 h 1133169"/>
                  <a:gd name="connsiteX3" fmla="*/ 2350157 w 2350157"/>
                  <a:gd name="connsiteY3" fmla="*/ 1133169 h 1133169"/>
                  <a:gd name="connsiteX4" fmla="*/ 1818720 w 2350157"/>
                  <a:gd name="connsiteY4" fmla="*/ 1128713 h 1133169"/>
                  <a:gd name="connsiteX5" fmla="*/ 0 w 2350157"/>
                  <a:gd name="connsiteY5" fmla="*/ 1133169 h 1133169"/>
                  <a:gd name="connsiteX6" fmla="*/ 0 w 2350157"/>
                  <a:gd name="connsiteY6" fmla="*/ 4441 h 1133169"/>
                  <a:gd name="connsiteX0" fmla="*/ 0 w 2350157"/>
                  <a:gd name="connsiteY0" fmla="*/ 228 h 1128956"/>
                  <a:gd name="connsiteX1" fmla="*/ 1730619 w 2350157"/>
                  <a:gd name="connsiteY1" fmla="*/ 3536 h 1128956"/>
                  <a:gd name="connsiteX2" fmla="*/ 2350157 w 2350157"/>
                  <a:gd name="connsiteY2" fmla="*/ 228 h 1128956"/>
                  <a:gd name="connsiteX3" fmla="*/ 2350157 w 2350157"/>
                  <a:gd name="connsiteY3" fmla="*/ 1128956 h 1128956"/>
                  <a:gd name="connsiteX4" fmla="*/ 1818720 w 2350157"/>
                  <a:gd name="connsiteY4" fmla="*/ 1124500 h 1128956"/>
                  <a:gd name="connsiteX5" fmla="*/ 0 w 2350157"/>
                  <a:gd name="connsiteY5" fmla="*/ 1128956 h 1128956"/>
                  <a:gd name="connsiteX6" fmla="*/ 0 w 2350157"/>
                  <a:gd name="connsiteY6" fmla="*/ 228 h 1128956"/>
                  <a:gd name="connsiteX0" fmla="*/ 0 w 2350157"/>
                  <a:gd name="connsiteY0" fmla="*/ 228 h 1128956"/>
                  <a:gd name="connsiteX1" fmla="*/ 1730619 w 2350157"/>
                  <a:gd name="connsiteY1" fmla="*/ 3536 h 1128956"/>
                  <a:gd name="connsiteX2" fmla="*/ 2350157 w 2350157"/>
                  <a:gd name="connsiteY2" fmla="*/ 228 h 1128956"/>
                  <a:gd name="connsiteX3" fmla="*/ 2350157 w 2350157"/>
                  <a:gd name="connsiteY3" fmla="*/ 1128956 h 1128956"/>
                  <a:gd name="connsiteX4" fmla="*/ 1818720 w 2350157"/>
                  <a:gd name="connsiteY4" fmla="*/ 1124500 h 1128956"/>
                  <a:gd name="connsiteX5" fmla="*/ 0 w 2350157"/>
                  <a:gd name="connsiteY5" fmla="*/ 1128956 h 1128956"/>
                  <a:gd name="connsiteX6" fmla="*/ 0 w 2350157"/>
                  <a:gd name="connsiteY6" fmla="*/ 228 h 1128956"/>
                  <a:gd name="connsiteX0" fmla="*/ 0 w 2350157"/>
                  <a:gd name="connsiteY0" fmla="*/ 567 h 1129295"/>
                  <a:gd name="connsiteX1" fmla="*/ 1743091 w 2350157"/>
                  <a:gd name="connsiteY1" fmla="*/ 0 h 1129295"/>
                  <a:gd name="connsiteX2" fmla="*/ 2350157 w 2350157"/>
                  <a:gd name="connsiteY2" fmla="*/ 567 h 1129295"/>
                  <a:gd name="connsiteX3" fmla="*/ 2350157 w 2350157"/>
                  <a:gd name="connsiteY3" fmla="*/ 1129295 h 1129295"/>
                  <a:gd name="connsiteX4" fmla="*/ 1818720 w 2350157"/>
                  <a:gd name="connsiteY4" fmla="*/ 1124839 h 1129295"/>
                  <a:gd name="connsiteX5" fmla="*/ 0 w 2350157"/>
                  <a:gd name="connsiteY5" fmla="*/ 1129295 h 1129295"/>
                  <a:gd name="connsiteX6" fmla="*/ 0 w 2350157"/>
                  <a:gd name="connsiteY6" fmla="*/ 567 h 1129295"/>
                  <a:gd name="connsiteX0" fmla="*/ 0 w 2350157"/>
                  <a:gd name="connsiteY0" fmla="*/ 567 h 1140338"/>
                  <a:gd name="connsiteX1" fmla="*/ 1743091 w 2350157"/>
                  <a:gd name="connsiteY1" fmla="*/ 0 h 1140338"/>
                  <a:gd name="connsiteX2" fmla="*/ 2350157 w 2350157"/>
                  <a:gd name="connsiteY2" fmla="*/ 567 h 1140338"/>
                  <a:gd name="connsiteX3" fmla="*/ 2350157 w 2350157"/>
                  <a:gd name="connsiteY3" fmla="*/ 1129295 h 1140338"/>
                  <a:gd name="connsiteX4" fmla="*/ 1812484 w 2350157"/>
                  <a:gd name="connsiteY4" fmla="*/ 1140338 h 1140338"/>
                  <a:gd name="connsiteX5" fmla="*/ 0 w 2350157"/>
                  <a:gd name="connsiteY5" fmla="*/ 1129295 h 1140338"/>
                  <a:gd name="connsiteX6" fmla="*/ 0 w 2350157"/>
                  <a:gd name="connsiteY6" fmla="*/ 567 h 1140338"/>
                  <a:gd name="connsiteX0" fmla="*/ 0 w 2350157"/>
                  <a:gd name="connsiteY0" fmla="*/ 567 h 1140338"/>
                  <a:gd name="connsiteX1" fmla="*/ 1743091 w 2350157"/>
                  <a:gd name="connsiteY1" fmla="*/ 0 h 1140338"/>
                  <a:gd name="connsiteX2" fmla="*/ 2350157 w 2350157"/>
                  <a:gd name="connsiteY2" fmla="*/ 567 h 1140338"/>
                  <a:gd name="connsiteX3" fmla="*/ 2350157 w 2350157"/>
                  <a:gd name="connsiteY3" fmla="*/ 1129295 h 1140338"/>
                  <a:gd name="connsiteX4" fmla="*/ 1812484 w 2350157"/>
                  <a:gd name="connsiteY4" fmla="*/ 1140338 h 1140338"/>
                  <a:gd name="connsiteX5" fmla="*/ 0 w 2350157"/>
                  <a:gd name="connsiteY5" fmla="*/ 1129295 h 1140338"/>
                  <a:gd name="connsiteX6" fmla="*/ 0 w 2350157"/>
                  <a:gd name="connsiteY6" fmla="*/ 567 h 1140338"/>
                  <a:gd name="connsiteX0" fmla="*/ 0 w 2350157"/>
                  <a:gd name="connsiteY0" fmla="*/ 567 h 1130025"/>
                  <a:gd name="connsiteX1" fmla="*/ 1743091 w 2350157"/>
                  <a:gd name="connsiteY1" fmla="*/ 0 h 1130025"/>
                  <a:gd name="connsiteX2" fmla="*/ 2350157 w 2350157"/>
                  <a:gd name="connsiteY2" fmla="*/ 567 h 1130025"/>
                  <a:gd name="connsiteX3" fmla="*/ 2350157 w 2350157"/>
                  <a:gd name="connsiteY3" fmla="*/ 1129295 h 1130025"/>
                  <a:gd name="connsiteX4" fmla="*/ 1818721 w 2350157"/>
                  <a:gd name="connsiteY4" fmla="*/ 1128714 h 1130025"/>
                  <a:gd name="connsiteX5" fmla="*/ 0 w 2350157"/>
                  <a:gd name="connsiteY5" fmla="*/ 1129295 h 1130025"/>
                  <a:gd name="connsiteX6" fmla="*/ 0 w 2350157"/>
                  <a:gd name="connsiteY6" fmla="*/ 567 h 1130025"/>
                  <a:gd name="connsiteX0" fmla="*/ 0 w 2350157"/>
                  <a:gd name="connsiteY0" fmla="*/ 567 h 1136463"/>
                  <a:gd name="connsiteX1" fmla="*/ 1743091 w 2350157"/>
                  <a:gd name="connsiteY1" fmla="*/ 0 h 1136463"/>
                  <a:gd name="connsiteX2" fmla="*/ 2350157 w 2350157"/>
                  <a:gd name="connsiteY2" fmla="*/ 567 h 1136463"/>
                  <a:gd name="connsiteX3" fmla="*/ 2350157 w 2350157"/>
                  <a:gd name="connsiteY3" fmla="*/ 1129295 h 1136463"/>
                  <a:gd name="connsiteX4" fmla="*/ 1818721 w 2350157"/>
                  <a:gd name="connsiteY4" fmla="*/ 1136463 h 1136463"/>
                  <a:gd name="connsiteX5" fmla="*/ 0 w 2350157"/>
                  <a:gd name="connsiteY5" fmla="*/ 1129295 h 1136463"/>
                  <a:gd name="connsiteX6" fmla="*/ 0 w 2350157"/>
                  <a:gd name="connsiteY6" fmla="*/ 567 h 1136463"/>
                  <a:gd name="connsiteX0" fmla="*/ 0 w 2350157"/>
                  <a:gd name="connsiteY0" fmla="*/ 567 h 1130025"/>
                  <a:gd name="connsiteX1" fmla="*/ 1743091 w 2350157"/>
                  <a:gd name="connsiteY1" fmla="*/ 0 h 1130025"/>
                  <a:gd name="connsiteX2" fmla="*/ 2350157 w 2350157"/>
                  <a:gd name="connsiteY2" fmla="*/ 567 h 1130025"/>
                  <a:gd name="connsiteX3" fmla="*/ 2350157 w 2350157"/>
                  <a:gd name="connsiteY3" fmla="*/ 1129295 h 1130025"/>
                  <a:gd name="connsiteX4" fmla="*/ 1818721 w 2350157"/>
                  <a:gd name="connsiteY4" fmla="*/ 1128714 h 1130025"/>
                  <a:gd name="connsiteX5" fmla="*/ 0 w 2350157"/>
                  <a:gd name="connsiteY5" fmla="*/ 1129295 h 1130025"/>
                  <a:gd name="connsiteX6" fmla="*/ 0 w 2350157"/>
                  <a:gd name="connsiteY6" fmla="*/ 567 h 1130025"/>
                  <a:gd name="connsiteX0" fmla="*/ 0 w 2350157"/>
                  <a:gd name="connsiteY0" fmla="*/ 567 h 1135064"/>
                  <a:gd name="connsiteX1" fmla="*/ 1743091 w 2350157"/>
                  <a:gd name="connsiteY1" fmla="*/ 0 h 1135064"/>
                  <a:gd name="connsiteX2" fmla="*/ 2350157 w 2350157"/>
                  <a:gd name="connsiteY2" fmla="*/ 567 h 1135064"/>
                  <a:gd name="connsiteX3" fmla="*/ 2350157 w 2350157"/>
                  <a:gd name="connsiteY3" fmla="*/ 1129295 h 1135064"/>
                  <a:gd name="connsiteX4" fmla="*/ 1813611 w 2350157"/>
                  <a:gd name="connsiteY4" fmla="*/ 1135064 h 1135064"/>
                  <a:gd name="connsiteX5" fmla="*/ 0 w 2350157"/>
                  <a:gd name="connsiteY5" fmla="*/ 1129295 h 1135064"/>
                  <a:gd name="connsiteX6" fmla="*/ 0 w 2350157"/>
                  <a:gd name="connsiteY6" fmla="*/ 567 h 1135064"/>
                  <a:gd name="connsiteX0" fmla="*/ 0 w 2350157"/>
                  <a:gd name="connsiteY0" fmla="*/ 567 h 1129295"/>
                  <a:gd name="connsiteX1" fmla="*/ 1743091 w 2350157"/>
                  <a:gd name="connsiteY1" fmla="*/ 0 h 1129295"/>
                  <a:gd name="connsiteX2" fmla="*/ 2350157 w 2350157"/>
                  <a:gd name="connsiteY2" fmla="*/ 567 h 1129295"/>
                  <a:gd name="connsiteX3" fmla="*/ 2350157 w 2350157"/>
                  <a:gd name="connsiteY3" fmla="*/ 1129295 h 1129295"/>
                  <a:gd name="connsiteX4" fmla="*/ 1788059 w 2350157"/>
                  <a:gd name="connsiteY4" fmla="*/ 1122364 h 1129295"/>
                  <a:gd name="connsiteX5" fmla="*/ 0 w 2350157"/>
                  <a:gd name="connsiteY5" fmla="*/ 1129295 h 1129295"/>
                  <a:gd name="connsiteX6" fmla="*/ 0 w 2350157"/>
                  <a:gd name="connsiteY6" fmla="*/ 567 h 1129295"/>
                  <a:gd name="connsiteX0" fmla="*/ 0 w 2350157"/>
                  <a:gd name="connsiteY0" fmla="*/ 567 h 1129295"/>
                  <a:gd name="connsiteX1" fmla="*/ 1743091 w 2350157"/>
                  <a:gd name="connsiteY1" fmla="*/ 0 h 1129295"/>
                  <a:gd name="connsiteX2" fmla="*/ 2350157 w 2350157"/>
                  <a:gd name="connsiteY2" fmla="*/ 567 h 1129295"/>
                  <a:gd name="connsiteX3" fmla="*/ 2350157 w 2350157"/>
                  <a:gd name="connsiteY3" fmla="*/ 1129295 h 1129295"/>
                  <a:gd name="connsiteX4" fmla="*/ 1788059 w 2350157"/>
                  <a:gd name="connsiteY4" fmla="*/ 1122364 h 1129295"/>
                  <a:gd name="connsiteX5" fmla="*/ 0 w 2350157"/>
                  <a:gd name="connsiteY5" fmla="*/ 1129295 h 1129295"/>
                  <a:gd name="connsiteX6" fmla="*/ 0 w 2350157"/>
                  <a:gd name="connsiteY6" fmla="*/ 567 h 1129295"/>
                  <a:gd name="connsiteX0" fmla="*/ 0 w 2350157"/>
                  <a:gd name="connsiteY0" fmla="*/ 567 h 1135064"/>
                  <a:gd name="connsiteX1" fmla="*/ 1743091 w 2350157"/>
                  <a:gd name="connsiteY1" fmla="*/ 0 h 1135064"/>
                  <a:gd name="connsiteX2" fmla="*/ 2350157 w 2350157"/>
                  <a:gd name="connsiteY2" fmla="*/ 567 h 1135064"/>
                  <a:gd name="connsiteX3" fmla="*/ 2350157 w 2350157"/>
                  <a:gd name="connsiteY3" fmla="*/ 1129295 h 1135064"/>
                  <a:gd name="connsiteX4" fmla="*/ 1782948 w 2350157"/>
                  <a:gd name="connsiteY4" fmla="*/ 1135064 h 1135064"/>
                  <a:gd name="connsiteX5" fmla="*/ 0 w 2350157"/>
                  <a:gd name="connsiteY5" fmla="*/ 1129295 h 1135064"/>
                  <a:gd name="connsiteX6" fmla="*/ 0 w 2350157"/>
                  <a:gd name="connsiteY6" fmla="*/ 567 h 1135064"/>
                  <a:gd name="connsiteX0" fmla="*/ 0 w 2350157"/>
                  <a:gd name="connsiteY0" fmla="*/ 567 h 1129295"/>
                  <a:gd name="connsiteX1" fmla="*/ 1743091 w 2350157"/>
                  <a:gd name="connsiteY1" fmla="*/ 0 h 1129295"/>
                  <a:gd name="connsiteX2" fmla="*/ 2350157 w 2350157"/>
                  <a:gd name="connsiteY2" fmla="*/ 567 h 1129295"/>
                  <a:gd name="connsiteX3" fmla="*/ 2350157 w 2350157"/>
                  <a:gd name="connsiteY3" fmla="*/ 1129295 h 1129295"/>
                  <a:gd name="connsiteX4" fmla="*/ 1762507 w 2350157"/>
                  <a:gd name="connsiteY4" fmla="*/ 1125539 h 1129295"/>
                  <a:gd name="connsiteX5" fmla="*/ 0 w 2350157"/>
                  <a:gd name="connsiteY5" fmla="*/ 1129295 h 1129295"/>
                  <a:gd name="connsiteX6" fmla="*/ 0 w 2350157"/>
                  <a:gd name="connsiteY6" fmla="*/ 567 h 1129295"/>
                  <a:gd name="connsiteX0" fmla="*/ 0 w 2350157"/>
                  <a:gd name="connsiteY0" fmla="*/ 567 h 1129295"/>
                  <a:gd name="connsiteX1" fmla="*/ 1743091 w 2350157"/>
                  <a:gd name="connsiteY1" fmla="*/ 0 h 1129295"/>
                  <a:gd name="connsiteX2" fmla="*/ 2350157 w 2350157"/>
                  <a:gd name="connsiteY2" fmla="*/ 567 h 1129295"/>
                  <a:gd name="connsiteX3" fmla="*/ 2350157 w 2350157"/>
                  <a:gd name="connsiteY3" fmla="*/ 1129295 h 1129295"/>
                  <a:gd name="connsiteX4" fmla="*/ 1762507 w 2350157"/>
                  <a:gd name="connsiteY4" fmla="*/ 1125539 h 1129295"/>
                  <a:gd name="connsiteX5" fmla="*/ 0 w 2350157"/>
                  <a:gd name="connsiteY5" fmla="*/ 1129295 h 1129295"/>
                  <a:gd name="connsiteX6" fmla="*/ 0 w 2350157"/>
                  <a:gd name="connsiteY6" fmla="*/ 567 h 1129295"/>
                  <a:gd name="connsiteX0" fmla="*/ 0 w 2350157"/>
                  <a:gd name="connsiteY0" fmla="*/ 567 h 1132088"/>
                  <a:gd name="connsiteX1" fmla="*/ 1743091 w 2350157"/>
                  <a:gd name="connsiteY1" fmla="*/ 0 h 1132088"/>
                  <a:gd name="connsiteX2" fmla="*/ 2350157 w 2350157"/>
                  <a:gd name="connsiteY2" fmla="*/ 567 h 1132088"/>
                  <a:gd name="connsiteX3" fmla="*/ 2350157 w 2350157"/>
                  <a:gd name="connsiteY3" fmla="*/ 1129295 h 1132088"/>
                  <a:gd name="connsiteX4" fmla="*/ 1762507 w 2350157"/>
                  <a:gd name="connsiteY4" fmla="*/ 1131889 h 1132088"/>
                  <a:gd name="connsiteX5" fmla="*/ 0 w 2350157"/>
                  <a:gd name="connsiteY5" fmla="*/ 1129295 h 1132088"/>
                  <a:gd name="connsiteX6" fmla="*/ 0 w 2350157"/>
                  <a:gd name="connsiteY6" fmla="*/ 567 h 1132088"/>
                  <a:gd name="connsiteX0" fmla="*/ 0 w 2350157"/>
                  <a:gd name="connsiteY0" fmla="*/ 567 h 1132088"/>
                  <a:gd name="connsiteX1" fmla="*/ 1743091 w 2350157"/>
                  <a:gd name="connsiteY1" fmla="*/ 0 h 1132088"/>
                  <a:gd name="connsiteX2" fmla="*/ 2350157 w 2350157"/>
                  <a:gd name="connsiteY2" fmla="*/ 567 h 1132088"/>
                  <a:gd name="connsiteX3" fmla="*/ 2340533 w 2350157"/>
                  <a:gd name="connsiteY3" fmla="*/ 574752 h 1132088"/>
                  <a:gd name="connsiteX4" fmla="*/ 2350157 w 2350157"/>
                  <a:gd name="connsiteY4" fmla="*/ 1129295 h 1132088"/>
                  <a:gd name="connsiteX5" fmla="*/ 1762507 w 2350157"/>
                  <a:gd name="connsiteY5" fmla="*/ 1131889 h 1132088"/>
                  <a:gd name="connsiteX6" fmla="*/ 0 w 2350157"/>
                  <a:gd name="connsiteY6" fmla="*/ 1129295 h 1132088"/>
                  <a:gd name="connsiteX7" fmla="*/ 0 w 2350157"/>
                  <a:gd name="connsiteY7" fmla="*/ 567 h 1132088"/>
                  <a:gd name="connsiteX0" fmla="*/ 17049 w 2367206"/>
                  <a:gd name="connsiteY0" fmla="*/ 567 h 1132088"/>
                  <a:gd name="connsiteX1" fmla="*/ 1760140 w 2367206"/>
                  <a:gd name="connsiteY1" fmla="*/ 0 h 1132088"/>
                  <a:gd name="connsiteX2" fmla="*/ 2367206 w 2367206"/>
                  <a:gd name="connsiteY2" fmla="*/ 567 h 1132088"/>
                  <a:gd name="connsiteX3" fmla="*/ 2357582 w 2367206"/>
                  <a:gd name="connsiteY3" fmla="*/ 574752 h 1132088"/>
                  <a:gd name="connsiteX4" fmla="*/ 2367206 w 2367206"/>
                  <a:gd name="connsiteY4" fmla="*/ 1129295 h 1132088"/>
                  <a:gd name="connsiteX5" fmla="*/ 1779556 w 2367206"/>
                  <a:gd name="connsiteY5" fmla="*/ 1131889 h 1132088"/>
                  <a:gd name="connsiteX6" fmla="*/ 17049 w 2367206"/>
                  <a:gd name="connsiteY6" fmla="*/ 1129295 h 1132088"/>
                  <a:gd name="connsiteX7" fmla="*/ 0 w 2367206"/>
                  <a:gd name="connsiteY7" fmla="*/ 574752 h 1132088"/>
                  <a:gd name="connsiteX8" fmla="*/ 17049 w 2367206"/>
                  <a:gd name="connsiteY8" fmla="*/ 567 h 1132088"/>
                  <a:gd name="connsiteX0" fmla="*/ 3804 w 2353961"/>
                  <a:gd name="connsiteY0" fmla="*/ 567 h 1132088"/>
                  <a:gd name="connsiteX1" fmla="*/ 1746895 w 2353961"/>
                  <a:gd name="connsiteY1" fmla="*/ 0 h 1132088"/>
                  <a:gd name="connsiteX2" fmla="*/ 2353961 w 2353961"/>
                  <a:gd name="connsiteY2" fmla="*/ 567 h 1132088"/>
                  <a:gd name="connsiteX3" fmla="*/ 2344337 w 2353961"/>
                  <a:gd name="connsiteY3" fmla="*/ 574752 h 1132088"/>
                  <a:gd name="connsiteX4" fmla="*/ 2353961 w 2353961"/>
                  <a:gd name="connsiteY4" fmla="*/ 1129295 h 1132088"/>
                  <a:gd name="connsiteX5" fmla="*/ 1766311 w 2353961"/>
                  <a:gd name="connsiteY5" fmla="*/ 1131889 h 1132088"/>
                  <a:gd name="connsiteX6" fmla="*/ 3804 w 2353961"/>
                  <a:gd name="connsiteY6" fmla="*/ 1129295 h 1132088"/>
                  <a:gd name="connsiteX7" fmla="*/ 0 w 2353961"/>
                  <a:gd name="connsiteY7" fmla="*/ 581632 h 1132088"/>
                  <a:gd name="connsiteX8" fmla="*/ 3804 w 2353961"/>
                  <a:gd name="connsiteY8" fmla="*/ 567 h 1132088"/>
                  <a:gd name="connsiteX0" fmla="*/ 3804 w 2356474"/>
                  <a:gd name="connsiteY0" fmla="*/ 567 h 1132088"/>
                  <a:gd name="connsiteX1" fmla="*/ 1746895 w 2356474"/>
                  <a:gd name="connsiteY1" fmla="*/ 0 h 1132088"/>
                  <a:gd name="connsiteX2" fmla="*/ 2353961 w 2356474"/>
                  <a:gd name="connsiteY2" fmla="*/ 567 h 1132088"/>
                  <a:gd name="connsiteX3" fmla="*/ 2356474 w 2356474"/>
                  <a:gd name="connsiteY3" fmla="*/ 574752 h 1132088"/>
                  <a:gd name="connsiteX4" fmla="*/ 2353961 w 2356474"/>
                  <a:gd name="connsiteY4" fmla="*/ 1129295 h 1132088"/>
                  <a:gd name="connsiteX5" fmla="*/ 1766311 w 2356474"/>
                  <a:gd name="connsiteY5" fmla="*/ 1131889 h 1132088"/>
                  <a:gd name="connsiteX6" fmla="*/ 3804 w 2356474"/>
                  <a:gd name="connsiteY6" fmla="*/ 1129295 h 1132088"/>
                  <a:gd name="connsiteX7" fmla="*/ 0 w 2356474"/>
                  <a:gd name="connsiteY7" fmla="*/ 581632 h 1132088"/>
                  <a:gd name="connsiteX8" fmla="*/ 3804 w 2356474"/>
                  <a:gd name="connsiteY8" fmla="*/ 567 h 1132088"/>
                  <a:gd name="connsiteX0" fmla="*/ 3804 w 2354027"/>
                  <a:gd name="connsiteY0" fmla="*/ 567 h 1132088"/>
                  <a:gd name="connsiteX1" fmla="*/ 1746895 w 2354027"/>
                  <a:gd name="connsiteY1" fmla="*/ 0 h 1132088"/>
                  <a:gd name="connsiteX2" fmla="*/ 2353961 w 2354027"/>
                  <a:gd name="connsiteY2" fmla="*/ 567 h 1132088"/>
                  <a:gd name="connsiteX3" fmla="*/ 2348383 w 2354027"/>
                  <a:gd name="connsiteY3" fmla="*/ 572651 h 1132088"/>
                  <a:gd name="connsiteX4" fmla="*/ 2353961 w 2354027"/>
                  <a:gd name="connsiteY4" fmla="*/ 1129295 h 1132088"/>
                  <a:gd name="connsiteX5" fmla="*/ 1766311 w 2354027"/>
                  <a:gd name="connsiteY5" fmla="*/ 1131889 h 1132088"/>
                  <a:gd name="connsiteX6" fmla="*/ 3804 w 2354027"/>
                  <a:gd name="connsiteY6" fmla="*/ 1129295 h 1132088"/>
                  <a:gd name="connsiteX7" fmla="*/ 0 w 2354027"/>
                  <a:gd name="connsiteY7" fmla="*/ 581632 h 1132088"/>
                  <a:gd name="connsiteX8" fmla="*/ 3804 w 2354027"/>
                  <a:gd name="connsiteY8" fmla="*/ 567 h 1132088"/>
                  <a:gd name="connsiteX0" fmla="*/ 3804 w 2354101"/>
                  <a:gd name="connsiteY0" fmla="*/ 567 h 1132088"/>
                  <a:gd name="connsiteX1" fmla="*/ 1746895 w 2354101"/>
                  <a:gd name="connsiteY1" fmla="*/ 0 h 1132088"/>
                  <a:gd name="connsiteX2" fmla="*/ 2353961 w 2354101"/>
                  <a:gd name="connsiteY2" fmla="*/ 567 h 1132088"/>
                  <a:gd name="connsiteX3" fmla="*/ 2352429 w 2354101"/>
                  <a:gd name="connsiteY3" fmla="*/ 566347 h 1132088"/>
                  <a:gd name="connsiteX4" fmla="*/ 2353961 w 2354101"/>
                  <a:gd name="connsiteY4" fmla="*/ 1129295 h 1132088"/>
                  <a:gd name="connsiteX5" fmla="*/ 1766311 w 2354101"/>
                  <a:gd name="connsiteY5" fmla="*/ 1131889 h 1132088"/>
                  <a:gd name="connsiteX6" fmla="*/ 3804 w 2354101"/>
                  <a:gd name="connsiteY6" fmla="*/ 1129295 h 1132088"/>
                  <a:gd name="connsiteX7" fmla="*/ 0 w 2354101"/>
                  <a:gd name="connsiteY7" fmla="*/ 581632 h 1132088"/>
                  <a:gd name="connsiteX8" fmla="*/ 3804 w 2354101"/>
                  <a:gd name="connsiteY8" fmla="*/ 567 h 1132088"/>
                  <a:gd name="connsiteX0" fmla="*/ 3804 w 2354101"/>
                  <a:gd name="connsiteY0" fmla="*/ 567 h 1132088"/>
                  <a:gd name="connsiteX1" fmla="*/ 1746895 w 2354101"/>
                  <a:gd name="connsiteY1" fmla="*/ 0 h 1132088"/>
                  <a:gd name="connsiteX2" fmla="*/ 2353961 w 2354101"/>
                  <a:gd name="connsiteY2" fmla="*/ 567 h 1132088"/>
                  <a:gd name="connsiteX3" fmla="*/ 2352429 w 2354101"/>
                  <a:gd name="connsiteY3" fmla="*/ 566347 h 1132088"/>
                  <a:gd name="connsiteX4" fmla="*/ 2353961 w 2354101"/>
                  <a:gd name="connsiteY4" fmla="*/ 1129295 h 1132088"/>
                  <a:gd name="connsiteX5" fmla="*/ 1766311 w 2354101"/>
                  <a:gd name="connsiteY5" fmla="*/ 1131889 h 1132088"/>
                  <a:gd name="connsiteX6" fmla="*/ 3804 w 2354101"/>
                  <a:gd name="connsiteY6" fmla="*/ 1129295 h 1132088"/>
                  <a:gd name="connsiteX7" fmla="*/ 0 w 2354101"/>
                  <a:gd name="connsiteY7" fmla="*/ 564821 h 1132088"/>
                  <a:gd name="connsiteX8" fmla="*/ 3804 w 2354101"/>
                  <a:gd name="connsiteY8" fmla="*/ 567 h 1132088"/>
                  <a:gd name="connsiteX0" fmla="*/ 0 w 2350297"/>
                  <a:gd name="connsiteY0" fmla="*/ 567 h 1132088"/>
                  <a:gd name="connsiteX1" fmla="*/ 1743091 w 2350297"/>
                  <a:gd name="connsiteY1" fmla="*/ 0 h 1132088"/>
                  <a:gd name="connsiteX2" fmla="*/ 2350157 w 2350297"/>
                  <a:gd name="connsiteY2" fmla="*/ 567 h 1132088"/>
                  <a:gd name="connsiteX3" fmla="*/ 2348625 w 2350297"/>
                  <a:gd name="connsiteY3" fmla="*/ 566347 h 1132088"/>
                  <a:gd name="connsiteX4" fmla="*/ 2350157 w 2350297"/>
                  <a:gd name="connsiteY4" fmla="*/ 1129295 h 1132088"/>
                  <a:gd name="connsiteX5" fmla="*/ 1762507 w 2350297"/>
                  <a:gd name="connsiteY5" fmla="*/ 1131889 h 1132088"/>
                  <a:gd name="connsiteX6" fmla="*/ 0 w 2350297"/>
                  <a:gd name="connsiteY6" fmla="*/ 1129295 h 1132088"/>
                  <a:gd name="connsiteX7" fmla="*/ 4287 w 2350297"/>
                  <a:gd name="connsiteY7" fmla="*/ 564821 h 1132088"/>
                  <a:gd name="connsiteX8" fmla="*/ 0 w 2350297"/>
                  <a:gd name="connsiteY8" fmla="*/ 567 h 1132088"/>
                  <a:gd name="connsiteX0" fmla="*/ 0 w 2350297"/>
                  <a:gd name="connsiteY0" fmla="*/ 344 h 1131865"/>
                  <a:gd name="connsiteX1" fmla="*/ 1767650 w 2350297"/>
                  <a:gd name="connsiteY1" fmla="*/ 1256 h 1131865"/>
                  <a:gd name="connsiteX2" fmla="*/ 2350157 w 2350297"/>
                  <a:gd name="connsiteY2" fmla="*/ 344 h 1131865"/>
                  <a:gd name="connsiteX3" fmla="*/ 2348625 w 2350297"/>
                  <a:gd name="connsiteY3" fmla="*/ 566124 h 1131865"/>
                  <a:gd name="connsiteX4" fmla="*/ 2350157 w 2350297"/>
                  <a:gd name="connsiteY4" fmla="*/ 1129072 h 1131865"/>
                  <a:gd name="connsiteX5" fmla="*/ 1762507 w 2350297"/>
                  <a:gd name="connsiteY5" fmla="*/ 1131666 h 1131865"/>
                  <a:gd name="connsiteX6" fmla="*/ 0 w 2350297"/>
                  <a:gd name="connsiteY6" fmla="*/ 1129072 h 1131865"/>
                  <a:gd name="connsiteX7" fmla="*/ 4287 w 2350297"/>
                  <a:gd name="connsiteY7" fmla="*/ 564598 h 1131865"/>
                  <a:gd name="connsiteX8" fmla="*/ 0 w 2350297"/>
                  <a:gd name="connsiteY8" fmla="*/ 344 h 1131865"/>
                  <a:gd name="connsiteX0" fmla="*/ 0 w 2350297"/>
                  <a:gd name="connsiteY0" fmla="*/ 344 h 1131865"/>
                  <a:gd name="connsiteX1" fmla="*/ 1770720 w 2350297"/>
                  <a:gd name="connsiteY1" fmla="*/ 1256 h 1131865"/>
                  <a:gd name="connsiteX2" fmla="*/ 2350157 w 2350297"/>
                  <a:gd name="connsiteY2" fmla="*/ 344 h 1131865"/>
                  <a:gd name="connsiteX3" fmla="*/ 2348625 w 2350297"/>
                  <a:gd name="connsiteY3" fmla="*/ 566124 h 1131865"/>
                  <a:gd name="connsiteX4" fmla="*/ 2350157 w 2350297"/>
                  <a:gd name="connsiteY4" fmla="*/ 1129072 h 1131865"/>
                  <a:gd name="connsiteX5" fmla="*/ 1762507 w 2350297"/>
                  <a:gd name="connsiteY5" fmla="*/ 1131666 h 1131865"/>
                  <a:gd name="connsiteX6" fmla="*/ 0 w 2350297"/>
                  <a:gd name="connsiteY6" fmla="*/ 1129072 h 1131865"/>
                  <a:gd name="connsiteX7" fmla="*/ 4287 w 2350297"/>
                  <a:gd name="connsiteY7" fmla="*/ 564598 h 1131865"/>
                  <a:gd name="connsiteX8" fmla="*/ 0 w 2350297"/>
                  <a:gd name="connsiteY8" fmla="*/ 344 h 1131865"/>
                  <a:gd name="connsiteX0" fmla="*/ 0 w 2350297"/>
                  <a:gd name="connsiteY0" fmla="*/ 344 h 1131865"/>
                  <a:gd name="connsiteX1" fmla="*/ 579889 w 2350297"/>
                  <a:gd name="connsiteY1" fmla="*/ 509 h 1131865"/>
                  <a:gd name="connsiteX2" fmla="*/ 1770720 w 2350297"/>
                  <a:gd name="connsiteY2" fmla="*/ 1256 h 1131865"/>
                  <a:gd name="connsiteX3" fmla="*/ 2350157 w 2350297"/>
                  <a:gd name="connsiteY3" fmla="*/ 344 h 1131865"/>
                  <a:gd name="connsiteX4" fmla="*/ 2348625 w 2350297"/>
                  <a:gd name="connsiteY4" fmla="*/ 566124 h 1131865"/>
                  <a:gd name="connsiteX5" fmla="*/ 2350157 w 2350297"/>
                  <a:gd name="connsiteY5" fmla="*/ 1129072 h 1131865"/>
                  <a:gd name="connsiteX6" fmla="*/ 1762507 w 2350297"/>
                  <a:gd name="connsiteY6" fmla="*/ 1131666 h 1131865"/>
                  <a:gd name="connsiteX7" fmla="*/ 0 w 2350297"/>
                  <a:gd name="connsiteY7" fmla="*/ 1129072 h 1131865"/>
                  <a:gd name="connsiteX8" fmla="*/ 4287 w 2350297"/>
                  <a:gd name="connsiteY8" fmla="*/ 564598 h 1131865"/>
                  <a:gd name="connsiteX9" fmla="*/ 0 w 2350297"/>
                  <a:gd name="connsiteY9" fmla="*/ 344 h 1131865"/>
                  <a:gd name="connsiteX0" fmla="*/ 0 w 2350297"/>
                  <a:gd name="connsiteY0" fmla="*/ 344 h 1131865"/>
                  <a:gd name="connsiteX1" fmla="*/ 579889 w 2350297"/>
                  <a:gd name="connsiteY1" fmla="*/ 509 h 1131865"/>
                  <a:gd name="connsiteX2" fmla="*/ 1172374 w 2350297"/>
                  <a:gd name="connsiteY2" fmla="*/ 1988 h 1131865"/>
                  <a:gd name="connsiteX3" fmla="*/ 1770720 w 2350297"/>
                  <a:gd name="connsiteY3" fmla="*/ 1256 h 1131865"/>
                  <a:gd name="connsiteX4" fmla="*/ 2350157 w 2350297"/>
                  <a:gd name="connsiteY4" fmla="*/ 344 h 1131865"/>
                  <a:gd name="connsiteX5" fmla="*/ 2348625 w 2350297"/>
                  <a:gd name="connsiteY5" fmla="*/ 566124 h 1131865"/>
                  <a:gd name="connsiteX6" fmla="*/ 2350157 w 2350297"/>
                  <a:gd name="connsiteY6" fmla="*/ 1129072 h 1131865"/>
                  <a:gd name="connsiteX7" fmla="*/ 1762507 w 2350297"/>
                  <a:gd name="connsiteY7" fmla="*/ 1131666 h 1131865"/>
                  <a:gd name="connsiteX8" fmla="*/ 0 w 2350297"/>
                  <a:gd name="connsiteY8" fmla="*/ 1129072 h 1131865"/>
                  <a:gd name="connsiteX9" fmla="*/ 4287 w 2350297"/>
                  <a:gd name="connsiteY9" fmla="*/ 564598 h 1131865"/>
                  <a:gd name="connsiteX10" fmla="*/ 0 w 2350297"/>
                  <a:gd name="connsiteY10" fmla="*/ 344 h 1131865"/>
                  <a:gd name="connsiteX0" fmla="*/ 0 w 2350297"/>
                  <a:gd name="connsiteY0" fmla="*/ 344 h 1131865"/>
                  <a:gd name="connsiteX1" fmla="*/ 579889 w 2350297"/>
                  <a:gd name="connsiteY1" fmla="*/ 509 h 1131865"/>
                  <a:gd name="connsiteX2" fmla="*/ 1172374 w 2350297"/>
                  <a:gd name="connsiteY2" fmla="*/ 1071 h 1131865"/>
                  <a:gd name="connsiteX3" fmla="*/ 1770720 w 2350297"/>
                  <a:gd name="connsiteY3" fmla="*/ 1256 h 1131865"/>
                  <a:gd name="connsiteX4" fmla="*/ 2350157 w 2350297"/>
                  <a:gd name="connsiteY4" fmla="*/ 344 h 1131865"/>
                  <a:gd name="connsiteX5" fmla="*/ 2348625 w 2350297"/>
                  <a:gd name="connsiteY5" fmla="*/ 566124 h 1131865"/>
                  <a:gd name="connsiteX6" fmla="*/ 2350157 w 2350297"/>
                  <a:gd name="connsiteY6" fmla="*/ 1129072 h 1131865"/>
                  <a:gd name="connsiteX7" fmla="*/ 1762507 w 2350297"/>
                  <a:gd name="connsiteY7" fmla="*/ 1131666 h 1131865"/>
                  <a:gd name="connsiteX8" fmla="*/ 0 w 2350297"/>
                  <a:gd name="connsiteY8" fmla="*/ 1129072 h 1131865"/>
                  <a:gd name="connsiteX9" fmla="*/ 4287 w 2350297"/>
                  <a:gd name="connsiteY9" fmla="*/ 564598 h 1131865"/>
                  <a:gd name="connsiteX10" fmla="*/ 0 w 2350297"/>
                  <a:gd name="connsiteY10" fmla="*/ 344 h 1131865"/>
                  <a:gd name="connsiteX0" fmla="*/ 0 w 2350297"/>
                  <a:gd name="connsiteY0" fmla="*/ 922 h 1132443"/>
                  <a:gd name="connsiteX1" fmla="*/ 579889 w 2350297"/>
                  <a:gd name="connsiteY1" fmla="*/ 1087 h 1132443"/>
                  <a:gd name="connsiteX2" fmla="*/ 1172374 w 2350297"/>
                  <a:gd name="connsiteY2" fmla="*/ 1649 h 1132443"/>
                  <a:gd name="connsiteX3" fmla="*/ 1768818 w 2350297"/>
                  <a:gd name="connsiteY3" fmla="*/ 0 h 1132443"/>
                  <a:gd name="connsiteX4" fmla="*/ 2350157 w 2350297"/>
                  <a:gd name="connsiteY4" fmla="*/ 922 h 1132443"/>
                  <a:gd name="connsiteX5" fmla="*/ 2348625 w 2350297"/>
                  <a:gd name="connsiteY5" fmla="*/ 566702 h 1132443"/>
                  <a:gd name="connsiteX6" fmla="*/ 2350157 w 2350297"/>
                  <a:gd name="connsiteY6" fmla="*/ 1129650 h 1132443"/>
                  <a:gd name="connsiteX7" fmla="*/ 1762507 w 2350297"/>
                  <a:gd name="connsiteY7" fmla="*/ 1132244 h 1132443"/>
                  <a:gd name="connsiteX8" fmla="*/ 0 w 2350297"/>
                  <a:gd name="connsiteY8" fmla="*/ 1129650 h 1132443"/>
                  <a:gd name="connsiteX9" fmla="*/ 4287 w 2350297"/>
                  <a:gd name="connsiteY9" fmla="*/ 565176 h 1132443"/>
                  <a:gd name="connsiteX10" fmla="*/ 0 w 2350297"/>
                  <a:gd name="connsiteY10" fmla="*/ 922 h 1132443"/>
                  <a:gd name="connsiteX0" fmla="*/ 0 w 2350297"/>
                  <a:gd name="connsiteY0" fmla="*/ 344 h 1131865"/>
                  <a:gd name="connsiteX1" fmla="*/ 579889 w 2350297"/>
                  <a:gd name="connsiteY1" fmla="*/ 509 h 1131865"/>
                  <a:gd name="connsiteX2" fmla="*/ 1172374 w 2350297"/>
                  <a:gd name="connsiteY2" fmla="*/ 1071 h 1131865"/>
                  <a:gd name="connsiteX3" fmla="*/ 1766915 w 2350297"/>
                  <a:gd name="connsiteY3" fmla="*/ 1256 h 1131865"/>
                  <a:gd name="connsiteX4" fmla="*/ 2350157 w 2350297"/>
                  <a:gd name="connsiteY4" fmla="*/ 344 h 1131865"/>
                  <a:gd name="connsiteX5" fmla="*/ 2348625 w 2350297"/>
                  <a:gd name="connsiteY5" fmla="*/ 566124 h 1131865"/>
                  <a:gd name="connsiteX6" fmla="*/ 2350157 w 2350297"/>
                  <a:gd name="connsiteY6" fmla="*/ 1129072 h 1131865"/>
                  <a:gd name="connsiteX7" fmla="*/ 1762507 w 2350297"/>
                  <a:gd name="connsiteY7" fmla="*/ 1131666 h 1131865"/>
                  <a:gd name="connsiteX8" fmla="*/ 0 w 2350297"/>
                  <a:gd name="connsiteY8" fmla="*/ 1129072 h 1131865"/>
                  <a:gd name="connsiteX9" fmla="*/ 4287 w 2350297"/>
                  <a:gd name="connsiteY9" fmla="*/ 564598 h 1131865"/>
                  <a:gd name="connsiteX10" fmla="*/ 0 w 2350297"/>
                  <a:gd name="connsiteY10" fmla="*/ 344 h 1131865"/>
                  <a:gd name="connsiteX0" fmla="*/ 0 w 2350297"/>
                  <a:gd name="connsiteY0" fmla="*/ 922 h 1132443"/>
                  <a:gd name="connsiteX1" fmla="*/ 579889 w 2350297"/>
                  <a:gd name="connsiteY1" fmla="*/ 1087 h 1132443"/>
                  <a:gd name="connsiteX2" fmla="*/ 1172374 w 2350297"/>
                  <a:gd name="connsiteY2" fmla="*/ 1649 h 1132443"/>
                  <a:gd name="connsiteX3" fmla="*/ 1770720 w 2350297"/>
                  <a:gd name="connsiteY3" fmla="*/ 0 h 1132443"/>
                  <a:gd name="connsiteX4" fmla="*/ 2350157 w 2350297"/>
                  <a:gd name="connsiteY4" fmla="*/ 922 h 1132443"/>
                  <a:gd name="connsiteX5" fmla="*/ 2348625 w 2350297"/>
                  <a:gd name="connsiteY5" fmla="*/ 566702 h 1132443"/>
                  <a:gd name="connsiteX6" fmla="*/ 2350157 w 2350297"/>
                  <a:gd name="connsiteY6" fmla="*/ 1129650 h 1132443"/>
                  <a:gd name="connsiteX7" fmla="*/ 1762507 w 2350297"/>
                  <a:gd name="connsiteY7" fmla="*/ 1132244 h 1132443"/>
                  <a:gd name="connsiteX8" fmla="*/ 0 w 2350297"/>
                  <a:gd name="connsiteY8" fmla="*/ 1129650 h 1132443"/>
                  <a:gd name="connsiteX9" fmla="*/ 4287 w 2350297"/>
                  <a:gd name="connsiteY9" fmla="*/ 565176 h 1132443"/>
                  <a:gd name="connsiteX10" fmla="*/ 0 w 2350297"/>
                  <a:gd name="connsiteY10" fmla="*/ 922 h 1132443"/>
                  <a:gd name="connsiteX0" fmla="*/ 0 w 2350297"/>
                  <a:gd name="connsiteY0" fmla="*/ 428 h 1131949"/>
                  <a:gd name="connsiteX1" fmla="*/ 579889 w 2350297"/>
                  <a:gd name="connsiteY1" fmla="*/ 593 h 1131949"/>
                  <a:gd name="connsiteX2" fmla="*/ 1172374 w 2350297"/>
                  <a:gd name="connsiteY2" fmla="*/ 1155 h 1131949"/>
                  <a:gd name="connsiteX3" fmla="*/ 1765013 w 2350297"/>
                  <a:gd name="connsiteY3" fmla="*/ 423 h 1131949"/>
                  <a:gd name="connsiteX4" fmla="*/ 2350157 w 2350297"/>
                  <a:gd name="connsiteY4" fmla="*/ 428 h 1131949"/>
                  <a:gd name="connsiteX5" fmla="*/ 2348625 w 2350297"/>
                  <a:gd name="connsiteY5" fmla="*/ 566208 h 1131949"/>
                  <a:gd name="connsiteX6" fmla="*/ 2350157 w 2350297"/>
                  <a:gd name="connsiteY6" fmla="*/ 1129156 h 1131949"/>
                  <a:gd name="connsiteX7" fmla="*/ 1762507 w 2350297"/>
                  <a:gd name="connsiteY7" fmla="*/ 1131750 h 1131949"/>
                  <a:gd name="connsiteX8" fmla="*/ 0 w 2350297"/>
                  <a:gd name="connsiteY8" fmla="*/ 1129156 h 1131949"/>
                  <a:gd name="connsiteX9" fmla="*/ 4287 w 2350297"/>
                  <a:gd name="connsiteY9" fmla="*/ 564682 h 1131949"/>
                  <a:gd name="connsiteX10" fmla="*/ 0 w 2350297"/>
                  <a:gd name="connsiteY10" fmla="*/ 428 h 1131949"/>
                  <a:gd name="connsiteX0" fmla="*/ 0 w 2350297"/>
                  <a:gd name="connsiteY0" fmla="*/ 428 h 1131949"/>
                  <a:gd name="connsiteX1" fmla="*/ 579889 w 2350297"/>
                  <a:gd name="connsiteY1" fmla="*/ 593 h 1131949"/>
                  <a:gd name="connsiteX2" fmla="*/ 1172374 w 2350297"/>
                  <a:gd name="connsiteY2" fmla="*/ 1155 h 1131949"/>
                  <a:gd name="connsiteX3" fmla="*/ 1770720 w 2350297"/>
                  <a:gd name="connsiteY3" fmla="*/ 423 h 1131949"/>
                  <a:gd name="connsiteX4" fmla="*/ 2350157 w 2350297"/>
                  <a:gd name="connsiteY4" fmla="*/ 428 h 1131949"/>
                  <a:gd name="connsiteX5" fmla="*/ 2348625 w 2350297"/>
                  <a:gd name="connsiteY5" fmla="*/ 566208 h 1131949"/>
                  <a:gd name="connsiteX6" fmla="*/ 2350157 w 2350297"/>
                  <a:gd name="connsiteY6" fmla="*/ 1129156 h 1131949"/>
                  <a:gd name="connsiteX7" fmla="*/ 1762507 w 2350297"/>
                  <a:gd name="connsiteY7" fmla="*/ 1131750 h 1131949"/>
                  <a:gd name="connsiteX8" fmla="*/ 0 w 2350297"/>
                  <a:gd name="connsiteY8" fmla="*/ 1129156 h 1131949"/>
                  <a:gd name="connsiteX9" fmla="*/ 4287 w 2350297"/>
                  <a:gd name="connsiteY9" fmla="*/ 564682 h 1131949"/>
                  <a:gd name="connsiteX10" fmla="*/ 0 w 2350297"/>
                  <a:gd name="connsiteY10" fmla="*/ 428 h 1131949"/>
                  <a:gd name="connsiteX0" fmla="*/ 0 w 2350297"/>
                  <a:gd name="connsiteY0" fmla="*/ 428 h 1131949"/>
                  <a:gd name="connsiteX1" fmla="*/ 579889 w 2350297"/>
                  <a:gd name="connsiteY1" fmla="*/ 593 h 1131949"/>
                  <a:gd name="connsiteX2" fmla="*/ 1172374 w 2350297"/>
                  <a:gd name="connsiteY2" fmla="*/ 1155 h 1131949"/>
                  <a:gd name="connsiteX3" fmla="*/ 1770720 w 2350297"/>
                  <a:gd name="connsiteY3" fmla="*/ 423 h 1131949"/>
                  <a:gd name="connsiteX4" fmla="*/ 2350157 w 2350297"/>
                  <a:gd name="connsiteY4" fmla="*/ 428 h 1131949"/>
                  <a:gd name="connsiteX5" fmla="*/ 2348625 w 2350297"/>
                  <a:gd name="connsiteY5" fmla="*/ 566208 h 1131949"/>
                  <a:gd name="connsiteX6" fmla="*/ 2350157 w 2350297"/>
                  <a:gd name="connsiteY6" fmla="*/ 1129156 h 1131949"/>
                  <a:gd name="connsiteX7" fmla="*/ 1762507 w 2350297"/>
                  <a:gd name="connsiteY7" fmla="*/ 1131750 h 1131949"/>
                  <a:gd name="connsiteX8" fmla="*/ 0 w 2350297"/>
                  <a:gd name="connsiteY8" fmla="*/ 1129156 h 1131949"/>
                  <a:gd name="connsiteX9" fmla="*/ 4287 w 2350297"/>
                  <a:gd name="connsiteY9" fmla="*/ 564682 h 1131949"/>
                  <a:gd name="connsiteX10" fmla="*/ 0 w 2350297"/>
                  <a:gd name="connsiteY10" fmla="*/ 428 h 1131949"/>
                  <a:gd name="connsiteX0" fmla="*/ 0 w 2350297"/>
                  <a:gd name="connsiteY0" fmla="*/ 1390 h 1132911"/>
                  <a:gd name="connsiteX1" fmla="*/ 579889 w 2350297"/>
                  <a:gd name="connsiteY1" fmla="*/ 1555 h 1132911"/>
                  <a:gd name="connsiteX2" fmla="*/ 1172374 w 2350297"/>
                  <a:gd name="connsiteY2" fmla="*/ 2117 h 1132911"/>
                  <a:gd name="connsiteX3" fmla="*/ 1770720 w 2350297"/>
                  <a:gd name="connsiteY3" fmla="*/ 1385 h 1132911"/>
                  <a:gd name="connsiteX4" fmla="*/ 2350157 w 2350297"/>
                  <a:gd name="connsiteY4" fmla="*/ 1390 h 1132911"/>
                  <a:gd name="connsiteX5" fmla="*/ 2348625 w 2350297"/>
                  <a:gd name="connsiteY5" fmla="*/ 567170 h 1132911"/>
                  <a:gd name="connsiteX6" fmla="*/ 2350157 w 2350297"/>
                  <a:gd name="connsiteY6" fmla="*/ 1130118 h 1132911"/>
                  <a:gd name="connsiteX7" fmla="*/ 1762507 w 2350297"/>
                  <a:gd name="connsiteY7" fmla="*/ 1132712 h 1132911"/>
                  <a:gd name="connsiteX8" fmla="*/ 0 w 2350297"/>
                  <a:gd name="connsiteY8" fmla="*/ 1130118 h 1132911"/>
                  <a:gd name="connsiteX9" fmla="*/ 4287 w 2350297"/>
                  <a:gd name="connsiteY9" fmla="*/ 565644 h 1132911"/>
                  <a:gd name="connsiteX10" fmla="*/ 0 w 2350297"/>
                  <a:gd name="connsiteY10" fmla="*/ 1390 h 1132911"/>
                  <a:gd name="connsiteX0" fmla="*/ 0 w 2350297"/>
                  <a:gd name="connsiteY0" fmla="*/ 801 h 1132322"/>
                  <a:gd name="connsiteX1" fmla="*/ 579889 w 2350297"/>
                  <a:gd name="connsiteY1" fmla="*/ 966 h 1132322"/>
                  <a:gd name="connsiteX2" fmla="*/ 1172374 w 2350297"/>
                  <a:gd name="connsiteY2" fmla="*/ 1528 h 1132322"/>
                  <a:gd name="connsiteX3" fmla="*/ 1762278 w 2350297"/>
                  <a:gd name="connsiteY3" fmla="*/ 2152 h 1132322"/>
                  <a:gd name="connsiteX4" fmla="*/ 2350157 w 2350297"/>
                  <a:gd name="connsiteY4" fmla="*/ 801 h 1132322"/>
                  <a:gd name="connsiteX5" fmla="*/ 2348625 w 2350297"/>
                  <a:gd name="connsiteY5" fmla="*/ 566581 h 1132322"/>
                  <a:gd name="connsiteX6" fmla="*/ 2350157 w 2350297"/>
                  <a:gd name="connsiteY6" fmla="*/ 1129529 h 1132322"/>
                  <a:gd name="connsiteX7" fmla="*/ 1762507 w 2350297"/>
                  <a:gd name="connsiteY7" fmla="*/ 1132123 h 1132322"/>
                  <a:gd name="connsiteX8" fmla="*/ 0 w 2350297"/>
                  <a:gd name="connsiteY8" fmla="*/ 1129529 h 1132322"/>
                  <a:gd name="connsiteX9" fmla="*/ 4287 w 2350297"/>
                  <a:gd name="connsiteY9" fmla="*/ 565055 h 1132322"/>
                  <a:gd name="connsiteX10" fmla="*/ 0 w 2350297"/>
                  <a:gd name="connsiteY10" fmla="*/ 801 h 1132322"/>
                  <a:gd name="connsiteX0" fmla="*/ 0 w 2350297"/>
                  <a:gd name="connsiteY0" fmla="*/ 381 h 1131902"/>
                  <a:gd name="connsiteX1" fmla="*/ 579889 w 2350297"/>
                  <a:gd name="connsiteY1" fmla="*/ 546 h 1131902"/>
                  <a:gd name="connsiteX2" fmla="*/ 1172374 w 2350297"/>
                  <a:gd name="connsiteY2" fmla="*/ 1108 h 1131902"/>
                  <a:gd name="connsiteX3" fmla="*/ 1762278 w 2350297"/>
                  <a:gd name="connsiteY3" fmla="*/ 1732 h 1131902"/>
                  <a:gd name="connsiteX4" fmla="*/ 2350157 w 2350297"/>
                  <a:gd name="connsiteY4" fmla="*/ 381 h 1131902"/>
                  <a:gd name="connsiteX5" fmla="*/ 2348625 w 2350297"/>
                  <a:gd name="connsiteY5" fmla="*/ 566161 h 1131902"/>
                  <a:gd name="connsiteX6" fmla="*/ 2350157 w 2350297"/>
                  <a:gd name="connsiteY6" fmla="*/ 1129109 h 1131902"/>
                  <a:gd name="connsiteX7" fmla="*/ 1762507 w 2350297"/>
                  <a:gd name="connsiteY7" fmla="*/ 1131703 h 1131902"/>
                  <a:gd name="connsiteX8" fmla="*/ 0 w 2350297"/>
                  <a:gd name="connsiteY8" fmla="*/ 1129109 h 1131902"/>
                  <a:gd name="connsiteX9" fmla="*/ 4287 w 2350297"/>
                  <a:gd name="connsiteY9" fmla="*/ 564635 h 1131902"/>
                  <a:gd name="connsiteX10" fmla="*/ 0 w 2350297"/>
                  <a:gd name="connsiteY10" fmla="*/ 381 h 1131902"/>
                  <a:gd name="connsiteX0" fmla="*/ 0 w 2350297"/>
                  <a:gd name="connsiteY0" fmla="*/ 381 h 1131902"/>
                  <a:gd name="connsiteX1" fmla="*/ 579889 w 2350297"/>
                  <a:gd name="connsiteY1" fmla="*/ 546 h 1131902"/>
                  <a:gd name="connsiteX2" fmla="*/ 1172374 w 2350297"/>
                  <a:gd name="connsiteY2" fmla="*/ 1108 h 1131902"/>
                  <a:gd name="connsiteX3" fmla="*/ 1762278 w 2350297"/>
                  <a:gd name="connsiteY3" fmla="*/ 1732 h 1131902"/>
                  <a:gd name="connsiteX4" fmla="*/ 2350157 w 2350297"/>
                  <a:gd name="connsiteY4" fmla="*/ 381 h 1131902"/>
                  <a:gd name="connsiteX5" fmla="*/ 2348625 w 2350297"/>
                  <a:gd name="connsiteY5" fmla="*/ 566161 h 1131902"/>
                  <a:gd name="connsiteX6" fmla="*/ 2350157 w 2350297"/>
                  <a:gd name="connsiteY6" fmla="*/ 1129109 h 1131902"/>
                  <a:gd name="connsiteX7" fmla="*/ 1762507 w 2350297"/>
                  <a:gd name="connsiteY7" fmla="*/ 1131703 h 1131902"/>
                  <a:gd name="connsiteX8" fmla="*/ 0 w 2350297"/>
                  <a:gd name="connsiteY8" fmla="*/ 1129109 h 1131902"/>
                  <a:gd name="connsiteX9" fmla="*/ 4287 w 2350297"/>
                  <a:gd name="connsiteY9" fmla="*/ 564635 h 1131902"/>
                  <a:gd name="connsiteX10" fmla="*/ 0 w 2350297"/>
                  <a:gd name="connsiteY10" fmla="*/ 381 h 1131902"/>
                  <a:gd name="connsiteX0" fmla="*/ 0 w 2350297"/>
                  <a:gd name="connsiteY0" fmla="*/ 381 h 1131902"/>
                  <a:gd name="connsiteX1" fmla="*/ 579889 w 2350297"/>
                  <a:gd name="connsiteY1" fmla="*/ 546 h 1131902"/>
                  <a:gd name="connsiteX2" fmla="*/ 1172374 w 2350297"/>
                  <a:gd name="connsiteY2" fmla="*/ 1108 h 1131902"/>
                  <a:gd name="connsiteX3" fmla="*/ 1762278 w 2350297"/>
                  <a:gd name="connsiteY3" fmla="*/ 1732 h 1131902"/>
                  <a:gd name="connsiteX4" fmla="*/ 2350157 w 2350297"/>
                  <a:gd name="connsiteY4" fmla="*/ 381 h 1131902"/>
                  <a:gd name="connsiteX5" fmla="*/ 2348625 w 2350297"/>
                  <a:gd name="connsiteY5" fmla="*/ 566161 h 1131902"/>
                  <a:gd name="connsiteX6" fmla="*/ 2350157 w 2350297"/>
                  <a:gd name="connsiteY6" fmla="*/ 1129109 h 1131902"/>
                  <a:gd name="connsiteX7" fmla="*/ 1762507 w 2350297"/>
                  <a:gd name="connsiteY7" fmla="*/ 1131703 h 1131902"/>
                  <a:gd name="connsiteX8" fmla="*/ 0 w 2350297"/>
                  <a:gd name="connsiteY8" fmla="*/ 1129109 h 1131902"/>
                  <a:gd name="connsiteX9" fmla="*/ 4287 w 2350297"/>
                  <a:gd name="connsiteY9" fmla="*/ 564635 h 1131902"/>
                  <a:gd name="connsiteX10" fmla="*/ 0 w 2350297"/>
                  <a:gd name="connsiteY10" fmla="*/ 381 h 1131902"/>
                  <a:gd name="connsiteX0" fmla="*/ 0 w 2350297"/>
                  <a:gd name="connsiteY0" fmla="*/ 556 h 1132077"/>
                  <a:gd name="connsiteX1" fmla="*/ 579889 w 2350297"/>
                  <a:gd name="connsiteY1" fmla="*/ 721 h 1132077"/>
                  <a:gd name="connsiteX2" fmla="*/ 1172374 w 2350297"/>
                  <a:gd name="connsiteY2" fmla="*/ 1283 h 1132077"/>
                  <a:gd name="connsiteX3" fmla="*/ 1763685 w 2350297"/>
                  <a:gd name="connsiteY3" fmla="*/ 551 h 1132077"/>
                  <a:gd name="connsiteX4" fmla="*/ 2350157 w 2350297"/>
                  <a:gd name="connsiteY4" fmla="*/ 556 h 1132077"/>
                  <a:gd name="connsiteX5" fmla="*/ 2348625 w 2350297"/>
                  <a:gd name="connsiteY5" fmla="*/ 566336 h 1132077"/>
                  <a:gd name="connsiteX6" fmla="*/ 2350157 w 2350297"/>
                  <a:gd name="connsiteY6" fmla="*/ 1129284 h 1132077"/>
                  <a:gd name="connsiteX7" fmla="*/ 1762507 w 2350297"/>
                  <a:gd name="connsiteY7" fmla="*/ 1131878 h 1132077"/>
                  <a:gd name="connsiteX8" fmla="*/ 0 w 2350297"/>
                  <a:gd name="connsiteY8" fmla="*/ 1129284 h 1132077"/>
                  <a:gd name="connsiteX9" fmla="*/ 4287 w 2350297"/>
                  <a:gd name="connsiteY9" fmla="*/ 564810 h 1132077"/>
                  <a:gd name="connsiteX10" fmla="*/ 0 w 2350297"/>
                  <a:gd name="connsiteY10" fmla="*/ 556 h 1132077"/>
                  <a:gd name="connsiteX0" fmla="*/ 0 w 2350297"/>
                  <a:gd name="connsiteY0" fmla="*/ 5 h 1131526"/>
                  <a:gd name="connsiteX1" fmla="*/ 579889 w 2350297"/>
                  <a:gd name="connsiteY1" fmla="*/ 170 h 1131526"/>
                  <a:gd name="connsiteX2" fmla="*/ 1172374 w 2350297"/>
                  <a:gd name="connsiteY2" fmla="*/ 732 h 1131526"/>
                  <a:gd name="connsiteX3" fmla="*/ 1763685 w 2350297"/>
                  <a:gd name="connsiteY3" fmla="*/ 0 h 1131526"/>
                  <a:gd name="connsiteX4" fmla="*/ 2350157 w 2350297"/>
                  <a:gd name="connsiteY4" fmla="*/ 5 h 1131526"/>
                  <a:gd name="connsiteX5" fmla="*/ 2348625 w 2350297"/>
                  <a:gd name="connsiteY5" fmla="*/ 565785 h 1131526"/>
                  <a:gd name="connsiteX6" fmla="*/ 2350157 w 2350297"/>
                  <a:gd name="connsiteY6" fmla="*/ 1128733 h 1131526"/>
                  <a:gd name="connsiteX7" fmla="*/ 1762507 w 2350297"/>
                  <a:gd name="connsiteY7" fmla="*/ 1131327 h 1131526"/>
                  <a:gd name="connsiteX8" fmla="*/ 0 w 2350297"/>
                  <a:gd name="connsiteY8" fmla="*/ 1128733 h 1131526"/>
                  <a:gd name="connsiteX9" fmla="*/ 4287 w 2350297"/>
                  <a:gd name="connsiteY9" fmla="*/ 564259 h 1131526"/>
                  <a:gd name="connsiteX10" fmla="*/ 0 w 2350297"/>
                  <a:gd name="connsiteY10" fmla="*/ 5 h 1131526"/>
                  <a:gd name="connsiteX0" fmla="*/ 0 w 2350297"/>
                  <a:gd name="connsiteY0" fmla="*/ 5 h 1131526"/>
                  <a:gd name="connsiteX1" fmla="*/ 579889 w 2350297"/>
                  <a:gd name="connsiteY1" fmla="*/ 170 h 1131526"/>
                  <a:gd name="connsiteX2" fmla="*/ 1176595 w 2350297"/>
                  <a:gd name="connsiteY2" fmla="*/ 732 h 1131526"/>
                  <a:gd name="connsiteX3" fmla="*/ 1763685 w 2350297"/>
                  <a:gd name="connsiteY3" fmla="*/ 0 h 1131526"/>
                  <a:gd name="connsiteX4" fmla="*/ 2350157 w 2350297"/>
                  <a:gd name="connsiteY4" fmla="*/ 5 h 1131526"/>
                  <a:gd name="connsiteX5" fmla="*/ 2348625 w 2350297"/>
                  <a:gd name="connsiteY5" fmla="*/ 565785 h 1131526"/>
                  <a:gd name="connsiteX6" fmla="*/ 2350157 w 2350297"/>
                  <a:gd name="connsiteY6" fmla="*/ 1128733 h 1131526"/>
                  <a:gd name="connsiteX7" fmla="*/ 1762507 w 2350297"/>
                  <a:gd name="connsiteY7" fmla="*/ 1131327 h 1131526"/>
                  <a:gd name="connsiteX8" fmla="*/ 0 w 2350297"/>
                  <a:gd name="connsiteY8" fmla="*/ 1128733 h 1131526"/>
                  <a:gd name="connsiteX9" fmla="*/ 4287 w 2350297"/>
                  <a:gd name="connsiteY9" fmla="*/ 564259 h 1131526"/>
                  <a:gd name="connsiteX10" fmla="*/ 0 w 2350297"/>
                  <a:gd name="connsiteY10" fmla="*/ 5 h 1131526"/>
                  <a:gd name="connsiteX0" fmla="*/ 0 w 2350297"/>
                  <a:gd name="connsiteY0" fmla="*/ 629 h 1132150"/>
                  <a:gd name="connsiteX1" fmla="*/ 579889 w 2350297"/>
                  <a:gd name="connsiteY1" fmla="*/ 794 h 1132150"/>
                  <a:gd name="connsiteX2" fmla="*/ 1176595 w 2350297"/>
                  <a:gd name="connsiteY2" fmla="*/ 0 h 1132150"/>
                  <a:gd name="connsiteX3" fmla="*/ 1763685 w 2350297"/>
                  <a:gd name="connsiteY3" fmla="*/ 624 h 1132150"/>
                  <a:gd name="connsiteX4" fmla="*/ 2350157 w 2350297"/>
                  <a:gd name="connsiteY4" fmla="*/ 629 h 1132150"/>
                  <a:gd name="connsiteX5" fmla="*/ 2348625 w 2350297"/>
                  <a:gd name="connsiteY5" fmla="*/ 566409 h 1132150"/>
                  <a:gd name="connsiteX6" fmla="*/ 2350157 w 2350297"/>
                  <a:gd name="connsiteY6" fmla="*/ 1129357 h 1132150"/>
                  <a:gd name="connsiteX7" fmla="*/ 1762507 w 2350297"/>
                  <a:gd name="connsiteY7" fmla="*/ 1131951 h 1132150"/>
                  <a:gd name="connsiteX8" fmla="*/ 0 w 2350297"/>
                  <a:gd name="connsiteY8" fmla="*/ 1129357 h 1132150"/>
                  <a:gd name="connsiteX9" fmla="*/ 4287 w 2350297"/>
                  <a:gd name="connsiteY9" fmla="*/ 564883 h 1132150"/>
                  <a:gd name="connsiteX10" fmla="*/ 0 w 2350297"/>
                  <a:gd name="connsiteY10" fmla="*/ 629 h 1132150"/>
                  <a:gd name="connsiteX0" fmla="*/ 0 w 2350297"/>
                  <a:gd name="connsiteY0" fmla="*/ 1340 h 1132861"/>
                  <a:gd name="connsiteX1" fmla="*/ 579889 w 2350297"/>
                  <a:gd name="connsiteY1" fmla="*/ 1505 h 1132861"/>
                  <a:gd name="connsiteX2" fmla="*/ 1176595 w 2350297"/>
                  <a:gd name="connsiteY2" fmla="*/ 711 h 1132861"/>
                  <a:gd name="connsiteX3" fmla="*/ 1763685 w 2350297"/>
                  <a:gd name="connsiteY3" fmla="*/ 1335 h 1132861"/>
                  <a:gd name="connsiteX4" fmla="*/ 2350157 w 2350297"/>
                  <a:gd name="connsiteY4" fmla="*/ 1340 h 1132861"/>
                  <a:gd name="connsiteX5" fmla="*/ 2348625 w 2350297"/>
                  <a:gd name="connsiteY5" fmla="*/ 567120 h 1132861"/>
                  <a:gd name="connsiteX6" fmla="*/ 2350157 w 2350297"/>
                  <a:gd name="connsiteY6" fmla="*/ 1130068 h 1132861"/>
                  <a:gd name="connsiteX7" fmla="*/ 1762507 w 2350297"/>
                  <a:gd name="connsiteY7" fmla="*/ 1132662 h 1132861"/>
                  <a:gd name="connsiteX8" fmla="*/ 0 w 2350297"/>
                  <a:gd name="connsiteY8" fmla="*/ 1130068 h 1132861"/>
                  <a:gd name="connsiteX9" fmla="*/ 4287 w 2350297"/>
                  <a:gd name="connsiteY9" fmla="*/ 565594 h 1132861"/>
                  <a:gd name="connsiteX10" fmla="*/ 0 w 2350297"/>
                  <a:gd name="connsiteY10" fmla="*/ 1340 h 1132861"/>
                  <a:gd name="connsiteX0" fmla="*/ 0 w 2350297"/>
                  <a:gd name="connsiteY0" fmla="*/ 1340 h 1132861"/>
                  <a:gd name="connsiteX1" fmla="*/ 579889 w 2350297"/>
                  <a:gd name="connsiteY1" fmla="*/ 1505 h 1132861"/>
                  <a:gd name="connsiteX2" fmla="*/ 1176595 w 2350297"/>
                  <a:gd name="connsiteY2" fmla="*/ 711 h 1132861"/>
                  <a:gd name="connsiteX3" fmla="*/ 1763685 w 2350297"/>
                  <a:gd name="connsiteY3" fmla="*/ 1335 h 1132861"/>
                  <a:gd name="connsiteX4" fmla="*/ 2350157 w 2350297"/>
                  <a:gd name="connsiteY4" fmla="*/ 1340 h 1132861"/>
                  <a:gd name="connsiteX5" fmla="*/ 2348625 w 2350297"/>
                  <a:gd name="connsiteY5" fmla="*/ 567120 h 1132861"/>
                  <a:gd name="connsiteX6" fmla="*/ 2350157 w 2350297"/>
                  <a:gd name="connsiteY6" fmla="*/ 1130068 h 1132861"/>
                  <a:gd name="connsiteX7" fmla="*/ 1762507 w 2350297"/>
                  <a:gd name="connsiteY7" fmla="*/ 1132662 h 1132861"/>
                  <a:gd name="connsiteX8" fmla="*/ 0 w 2350297"/>
                  <a:gd name="connsiteY8" fmla="*/ 1130068 h 1132861"/>
                  <a:gd name="connsiteX9" fmla="*/ 4287 w 2350297"/>
                  <a:gd name="connsiteY9" fmla="*/ 565594 h 1132861"/>
                  <a:gd name="connsiteX10" fmla="*/ 0 w 2350297"/>
                  <a:gd name="connsiteY10" fmla="*/ 1340 h 1132861"/>
                  <a:gd name="connsiteX0" fmla="*/ 0 w 2350297"/>
                  <a:gd name="connsiteY0" fmla="*/ 1340 h 1132861"/>
                  <a:gd name="connsiteX1" fmla="*/ 579889 w 2350297"/>
                  <a:gd name="connsiteY1" fmla="*/ 1505 h 1132861"/>
                  <a:gd name="connsiteX2" fmla="*/ 1176595 w 2350297"/>
                  <a:gd name="connsiteY2" fmla="*/ 711 h 1132861"/>
                  <a:gd name="connsiteX3" fmla="*/ 1763685 w 2350297"/>
                  <a:gd name="connsiteY3" fmla="*/ 1335 h 1132861"/>
                  <a:gd name="connsiteX4" fmla="*/ 2350157 w 2350297"/>
                  <a:gd name="connsiteY4" fmla="*/ 1340 h 1132861"/>
                  <a:gd name="connsiteX5" fmla="*/ 2348625 w 2350297"/>
                  <a:gd name="connsiteY5" fmla="*/ 567120 h 1132861"/>
                  <a:gd name="connsiteX6" fmla="*/ 2350157 w 2350297"/>
                  <a:gd name="connsiteY6" fmla="*/ 1130068 h 1132861"/>
                  <a:gd name="connsiteX7" fmla="*/ 1762507 w 2350297"/>
                  <a:gd name="connsiteY7" fmla="*/ 1132662 h 1132861"/>
                  <a:gd name="connsiteX8" fmla="*/ 0 w 2350297"/>
                  <a:gd name="connsiteY8" fmla="*/ 1130068 h 1132861"/>
                  <a:gd name="connsiteX9" fmla="*/ 4287 w 2350297"/>
                  <a:gd name="connsiteY9" fmla="*/ 565594 h 1132861"/>
                  <a:gd name="connsiteX10" fmla="*/ 0 w 2350297"/>
                  <a:gd name="connsiteY10" fmla="*/ 1340 h 1132861"/>
                  <a:gd name="connsiteX0" fmla="*/ 0 w 2350297"/>
                  <a:gd name="connsiteY0" fmla="*/ 827 h 1132348"/>
                  <a:gd name="connsiteX1" fmla="*/ 579889 w 2350297"/>
                  <a:gd name="connsiteY1" fmla="*/ 992 h 1132348"/>
                  <a:gd name="connsiteX2" fmla="*/ 1175188 w 2350297"/>
                  <a:gd name="connsiteY2" fmla="*/ 876 h 1132348"/>
                  <a:gd name="connsiteX3" fmla="*/ 1763685 w 2350297"/>
                  <a:gd name="connsiteY3" fmla="*/ 822 h 1132348"/>
                  <a:gd name="connsiteX4" fmla="*/ 2350157 w 2350297"/>
                  <a:gd name="connsiteY4" fmla="*/ 827 h 1132348"/>
                  <a:gd name="connsiteX5" fmla="*/ 2348625 w 2350297"/>
                  <a:gd name="connsiteY5" fmla="*/ 566607 h 1132348"/>
                  <a:gd name="connsiteX6" fmla="*/ 2350157 w 2350297"/>
                  <a:gd name="connsiteY6" fmla="*/ 1129555 h 1132348"/>
                  <a:gd name="connsiteX7" fmla="*/ 1762507 w 2350297"/>
                  <a:gd name="connsiteY7" fmla="*/ 1132149 h 1132348"/>
                  <a:gd name="connsiteX8" fmla="*/ 0 w 2350297"/>
                  <a:gd name="connsiteY8" fmla="*/ 1129555 h 1132348"/>
                  <a:gd name="connsiteX9" fmla="*/ 4287 w 2350297"/>
                  <a:gd name="connsiteY9" fmla="*/ 565081 h 1132348"/>
                  <a:gd name="connsiteX10" fmla="*/ 0 w 2350297"/>
                  <a:gd name="connsiteY10" fmla="*/ 827 h 1132348"/>
                  <a:gd name="connsiteX0" fmla="*/ 0 w 2350297"/>
                  <a:gd name="connsiteY0" fmla="*/ 60 h 1131581"/>
                  <a:gd name="connsiteX1" fmla="*/ 579889 w 2350297"/>
                  <a:gd name="connsiteY1" fmla="*/ 225 h 1131581"/>
                  <a:gd name="connsiteX2" fmla="*/ 1175188 w 2350297"/>
                  <a:gd name="connsiteY2" fmla="*/ 109 h 1131581"/>
                  <a:gd name="connsiteX3" fmla="*/ 1763685 w 2350297"/>
                  <a:gd name="connsiteY3" fmla="*/ 55 h 1131581"/>
                  <a:gd name="connsiteX4" fmla="*/ 2350157 w 2350297"/>
                  <a:gd name="connsiteY4" fmla="*/ 60 h 1131581"/>
                  <a:gd name="connsiteX5" fmla="*/ 2348625 w 2350297"/>
                  <a:gd name="connsiteY5" fmla="*/ 565840 h 1131581"/>
                  <a:gd name="connsiteX6" fmla="*/ 2350157 w 2350297"/>
                  <a:gd name="connsiteY6" fmla="*/ 1128788 h 1131581"/>
                  <a:gd name="connsiteX7" fmla="*/ 1762507 w 2350297"/>
                  <a:gd name="connsiteY7" fmla="*/ 1131382 h 1131581"/>
                  <a:gd name="connsiteX8" fmla="*/ 0 w 2350297"/>
                  <a:gd name="connsiteY8" fmla="*/ 1128788 h 1131581"/>
                  <a:gd name="connsiteX9" fmla="*/ 4287 w 2350297"/>
                  <a:gd name="connsiteY9" fmla="*/ 564314 h 1131581"/>
                  <a:gd name="connsiteX10" fmla="*/ 0 w 2350297"/>
                  <a:gd name="connsiteY10" fmla="*/ 60 h 1131581"/>
                  <a:gd name="connsiteX0" fmla="*/ 0 w 2350297"/>
                  <a:gd name="connsiteY0" fmla="*/ 629 h 1132150"/>
                  <a:gd name="connsiteX1" fmla="*/ 579889 w 2350297"/>
                  <a:gd name="connsiteY1" fmla="*/ 794 h 1132150"/>
                  <a:gd name="connsiteX2" fmla="*/ 1173781 w 2350297"/>
                  <a:gd name="connsiteY2" fmla="*/ 0 h 1132150"/>
                  <a:gd name="connsiteX3" fmla="*/ 1763685 w 2350297"/>
                  <a:gd name="connsiteY3" fmla="*/ 624 h 1132150"/>
                  <a:gd name="connsiteX4" fmla="*/ 2350157 w 2350297"/>
                  <a:gd name="connsiteY4" fmla="*/ 629 h 1132150"/>
                  <a:gd name="connsiteX5" fmla="*/ 2348625 w 2350297"/>
                  <a:gd name="connsiteY5" fmla="*/ 566409 h 1132150"/>
                  <a:gd name="connsiteX6" fmla="*/ 2350157 w 2350297"/>
                  <a:gd name="connsiteY6" fmla="*/ 1129357 h 1132150"/>
                  <a:gd name="connsiteX7" fmla="*/ 1762507 w 2350297"/>
                  <a:gd name="connsiteY7" fmla="*/ 1131951 h 1132150"/>
                  <a:gd name="connsiteX8" fmla="*/ 0 w 2350297"/>
                  <a:gd name="connsiteY8" fmla="*/ 1129357 h 1132150"/>
                  <a:gd name="connsiteX9" fmla="*/ 4287 w 2350297"/>
                  <a:gd name="connsiteY9" fmla="*/ 564883 h 1132150"/>
                  <a:gd name="connsiteX10" fmla="*/ 0 w 2350297"/>
                  <a:gd name="connsiteY10" fmla="*/ 629 h 1132150"/>
                  <a:gd name="connsiteX0" fmla="*/ 0 w 2350297"/>
                  <a:gd name="connsiteY0" fmla="*/ 629 h 1132150"/>
                  <a:gd name="connsiteX1" fmla="*/ 579889 w 2350297"/>
                  <a:gd name="connsiteY1" fmla="*/ 794 h 1132150"/>
                  <a:gd name="connsiteX2" fmla="*/ 1173781 w 2350297"/>
                  <a:gd name="connsiteY2" fmla="*/ 0 h 1132150"/>
                  <a:gd name="connsiteX3" fmla="*/ 1765092 w 2350297"/>
                  <a:gd name="connsiteY3" fmla="*/ 624 h 1132150"/>
                  <a:gd name="connsiteX4" fmla="*/ 2350157 w 2350297"/>
                  <a:gd name="connsiteY4" fmla="*/ 629 h 1132150"/>
                  <a:gd name="connsiteX5" fmla="*/ 2348625 w 2350297"/>
                  <a:gd name="connsiteY5" fmla="*/ 566409 h 1132150"/>
                  <a:gd name="connsiteX6" fmla="*/ 2350157 w 2350297"/>
                  <a:gd name="connsiteY6" fmla="*/ 1129357 h 1132150"/>
                  <a:gd name="connsiteX7" fmla="*/ 1762507 w 2350297"/>
                  <a:gd name="connsiteY7" fmla="*/ 1131951 h 1132150"/>
                  <a:gd name="connsiteX8" fmla="*/ 0 w 2350297"/>
                  <a:gd name="connsiteY8" fmla="*/ 1129357 h 1132150"/>
                  <a:gd name="connsiteX9" fmla="*/ 4287 w 2350297"/>
                  <a:gd name="connsiteY9" fmla="*/ 564883 h 1132150"/>
                  <a:gd name="connsiteX10" fmla="*/ 0 w 2350297"/>
                  <a:gd name="connsiteY10" fmla="*/ 629 h 1132150"/>
                  <a:gd name="connsiteX0" fmla="*/ 0 w 2350297"/>
                  <a:gd name="connsiteY0" fmla="*/ 629 h 1132150"/>
                  <a:gd name="connsiteX1" fmla="*/ 579889 w 2350297"/>
                  <a:gd name="connsiteY1" fmla="*/ 794 h 1132150"/>
                  <a:gd name="connsiteX2" fmla="*/ 1175188 w 2350297"/>
                  <a:gd name="connsiteY2" fmla="*/ 0 h 1132150"/>
                  <a:gd name="connsiteX3" fmla="*/ 1765092 w 2350297"/>
                  <a:gd name="connsiteY3" fmla="*/ 624 h 1132150"/>
                  <a:gd name="connsiteX4" fmla="*/ 2350157 w 2350297"/>
                  <a:gd name="connsiteY4" fmla="*/ 629 h 1132150"/>
                  <a:gd name="connsiteX5" fmla="*/ 2348625 w 2350297"/>
                  <a:gd name="connsiteY5" fmla="*/ 566409 h 1132150"/>
                  <a:gd name="connsiteX6" fmla="*/ 2350157 w 2350297"/>
                  <a:gd name="connsiteY6" fmla="*/ 1129357 h 1132150"/>
                  <a:gd name="connsiteX7" fmla="*/ 1762507 w 2350297"/>
                  <a:gd name="connsiteY7" fmla="*/ 1131951 h 1132150"/>
                  <a:gd name="connsiteX8" fmla="*/ 0 w 2350297"/>
                  <a:gd name="connsiteY8" fmla="*/ 1129357 h 1132150"/>
                  <a:gd name="connsiteX9" fmla="*/ 4287 w 2350297"/>
                  <a:gd name="connsiteY9" fmla="*/ 564883 h 1132150"/>
                  <a:gd name="connsiteX10" fmla="*/ 0 w 2350297"/>
                  <a:gd name="connsiteY10" fmla="*/ 629 h 1132150"/>
                  <a:gd name="connsiteX0" fmla="*/ 0 w 2350297"/>
                  <a:gd name="connsiteY0" fmla="*/ 629 h 1132150"/>
                  <a:gd name="connsiteX1" fmla="*/ 579889 w 2350297"/>
                  <a:gd name="connsiteY1" fmla="*/ 794 h 1132150"/>
                  <a:gd name="connsiteX2" fmla="*/ 1176595 w 2350297"/>
                  <a:gd name="connsiteY2" fmla="*/ 0 h 1132150"/>
                  <a:gd name="connsiteX3" fmla="*/ 1765092 w 2350297"/>
                  <a:gd name="connsiteY3" fmla="*/ 624 h 1132150"/>
                  <a:gd name="connsiteX4" fmla="*/ 2350157 w 2350297"/>
                  <a:gd name="connsiteY4" fmla="*/ 629 h 1132150"/>
                  <a:gd name="connsiteX5" fmla="*/ 2348625 w 2350297"/>
                  <a:gd name="connsiteY5" fmla="*/ 566409 h 1132150"/>
                  <a:gd name="connsiteX6" fmla="*/ 2350157 w 2350297"/>
                  <a:gd name="connsiteY6" fmla="*/ 1129357 h 1132150"/>
                  <a:gd name="connsiteX7" fmla="*/ 1762507 w 2350297"/>
                  <a:gd name="connsiteY7" fmla="*/ 1131951 h 1132150"/>
                  <a:gd name="connsiteX8" fmla="*/ 0 w 2350297"/>
                  <a:gd name="connsiteY8" fmla="*/ 1129357 h 1132150"/>
                  <a:gd name="connsiteX9" fmla="*/ 4287 w 2350297"/>
                  <a:gd name="connsiteY9" fmla="*/ 564883 h 1132150"/>
                  <a:gd name="connsiteX10" fmla="*/ 0 w 2350297"/>
                  <a:gd name="connsiteY10" fmla="*/ 629 h 1132150"/>
                  <a:gd name="connsiteX0" fmla="*/ 0 w 2350297"/>
                  <a:gd name="connsiteY0" fmla="*/ 629 h 1132150"/>
                  <a:gd name="connsiteX1" fmla="*/ 579889 w 2350297"/>
                  <a:gd name="connsiteY1" fmla="*/ 794 h 1132150"/>
                  <a:gd name="connsiteX2" fmla="*/ 1176595 w 2350297"/>
                  <a:gd name="connsiteY2" fmla="*/ 0 h 1132150"/>
                  <a:gd name="connsiteX3" fmla="*/ 1765092 w 2350297"/>
                  <a:gd name="connsiteY3" fmla="*/ 624 h 1132150"/>
                  <a:gd name="connsiteX4" fmla="*/ 2350157 w 2350297"/>
                  <a:gd name="connsiteY4" fmla="*/ 629 h 1132150"/>
                  <a:gd name="connsiteX5" fmla="*/ 2348625 w 2350297"/>
                  <a:gd name="connsiteY5" fmla="*/ 566409 h 1132150"/>
                  <a:gd name="connsiteX6" fmla="*/ 2350157 w 2350297"/>
                  <a:gd name="connsiteY6" fmla="*/ 1129357 h 1132150"/>
                  <a:gd name="connsiteX7" fmla="*/ 1762507 w 2350297"/>
                  <a:gd name="connsiteY7" fmla="*/ 1131951 h 1132150"/>
                  <a:gd name="connsiteX8" fmla="*/ 0 w 2350297"/>
                  <a:gd name="connsiteY8" fmla="*/ 1129357 h 1132150"/>
                  <a:gd name="connsiteX9" fmla="*/ 4287 w 2350297"/>
                  <a:gd name="connsiteY9" fmla="*/ 564883 h 1132150"/>
                  <a:gd name="connsiteX10" fmla="*/ 0 w 2350297"/>
                  <a:gd name="connsiteY10" fmla="*/ 629 h 1132150"/>
                  <a:gd name="connsiteX0" fmla="*/ 0 w 2350297"/>
                  <a:gd name="connsiteY0" fmla="*/ 629 h 1132150"/>
                  <a:gd name="connsiteX1" fmla="*/ 589738 w 2350297"/>
                  <a:gd name="connsiteY1" fmla="*/ 794 h 1132150"/>
                  <a:gd name="connsiteX2" fmla="*/ 1176595 w 2350297"/>
                  <a:gd name="connsiteY2" fmla="*/ 0 h 1132150"/>
                  <a:gd name="connsiteX3" fmla="*/ 1765092 w 2350297"/>
                  <a:gd name="connsiteY3" fmla="*/ 624 h 1132150"/>
                  <a:gd name="connsiteX4" fmla="*/ 2350157 w 2350297"/>
                  <a:gd name="connsiteY4" fmla="*/ 629 h 1132150"/>
                  <a:gd name="connsiteX5" fmla="*/ 2348625 w 2350297"/>
                  <a:gd name="connsiteY5" fmla="*/ 566409 h 1132150"/>
                  <a:gd name="connsiteX6" fmla="*/ 2350157 w 2350297"/>
                  <a:gd name="connsiteY6" fmla="*/ 1129357 h 1132150"/>
                  <a:gd name="connsiteX7" fmla="*/ 1762507 w 2350297"/>
                  <a:gd name="connsiteY7" fmla="*/ 1131951 h 1132150"/>
                  <a:gd name="connsiteX8" fmla="*/ 0 w 2350297"/>
                  <a:gd name="connsiteY8" fmla="*/ 1129357 h 1132150"/>
                  <a:gd name="connsiteX9" fmla="*/ 4287 w 2350297"/>
                  <a:gd name="connsiteY9" fmla="*/ 564883 h 1132150"/>
                  <a:gd name="connsiteX10" fmla="*/ 0 w 2350297"/>
                  <a:gd name="connsiteY10" fmla="*/ 629 h 1132150"/>
                  <a:gd name="connsiteX0" fmla="*/ 0 w 2350297"/>
                  <a:gd name="connsiteY0" fmla="*/ 629 h 1132150"/>
                  <a:gd name="connsiteX1" fmla="*/ 589738 w 2350297"/>
                  <a:gd name="connsiteY1" fmla="*/ 794 h 1132150"/>
                  <a:gd name="connsiteX2" fmla="*/ 1176595 w 2350297"/>
                  <a:gd name="connsiteY2" fmla="*/ 0 h 1132150"/>
                  <a:gd name="connsiteX3" fmla="*/ 1765092 w 2350297"/>
                  <a:gd name="connsiteY3" fmla="*/ 624 h 1132150"/>
                  <a:gd name="connsiteX4" fmla="*/ 2350157 w 2350297"/>
                  <a:gd name="connsiteY4" fmla="*/ 629 h 1132150"/>
                  <a:gd name="connsiteX5" fmla="*/ 2348625 w 2350297"/>
                  <a:gd name="connsiteY5" fmla="*/ 566409 h 1132150"/>
                  <a:gd name="connsiteX6" fmla="*/ 2350157 w 2350297"/>
                  <a:gd name="connsiteY6" fmla="*/ 1129357 h 1132150"/>
                  <a:gd name="connsiteX7" fmla="*/ 1762507 w 2350297"/>
                  <a:gd name="connsiteY7" fmla="*/ 1131951 h 1132150"/>
                  <a:gd name="connsiteX8" fmla="*/ 0 w 2350297"/>
                  <a:gd name="connsiteY8" fmla="*/ 1129357 h 1132150"/>
                  <a:gd name="connsiteX9" fmla="*/ 4287 w 2350297"/>
                  <a:gd name="connsiteY9" fmla="*/ 564883 h 1132150"/>
                  <a:gd name="connsiteX10" fmla="*/ 0 w 2350297"/>
                  <a:gd name="connsiteY10" fmla="*/ 629 h 1132150"/>
                  <a:gd name="connsiteX0" fmla="*/ 0 w 2350297"/>
                  <a:gd name="connsiteY0" fmla="*/ 629 h 1132150"/>
                  <a:gd name="connsiteX1" fmla="*/ 591145 w 2350297"/>
                  <a:gd name="connsiteY1" fmla="*/ 116 h 1132150"/>
                  <a:gd name="connsiteX2" fmla="*/ 1176595 w 2350297"/>
                  <a:gd name="connsiteY2" fmla="*/ 0 h 1132150"/>
                  <a:gd name="connsiteX3" fmla="*/ 1765092 w 2350297"/>
                  <a:gd name="connsiteY3" fmla="*/ 624 h 1132150"/>
                  <a:gd name="connsiteX4" fmla="*/ 2350157 w 2350297"/>
                  <a:gd name="connsiteY4" fmla="*/ 629 h 1132150"/>
                  <a:gd name="connsiteX5" fmla="*/ 2348625 w 2350297"/>
                  <a:gd name="connsiteY5" fmla="*/ 566409 h 1132150"/>
                  <a:gd name="connsiteX6" fmla="*/ 2350157 w 2350297"/>
                  <a:gd name="connsiteY6" fmla="*/ 1129357 h 1132150"/>
                  <a:gd name="connsiteX7" fmla="*/ 1762507 w 2350297"/>
                  <a:gd name="connsiteY7" fmla="*/ 1131951 h 1132150"/>
                  <a:gd name="connsiteX8" fmla="*/ 0 w 2350297"/>
                  <a:gd name="connsiteY8" fmla="*/ 1129357 h 1132150"/>
                  <a:gd name="connsiteX9" fmla="*/ 4287 w 2350297"/>
                  <a:gd name="connsiteY9" fmla="*/ 564883 h 1132150"/>
                  <a:gd name="connsiteX10" fmla="*/ 0 w 2350297"/>
                  <a:gd name="connsiteY10" fmla="*/ 629 h 1132150"/>
                  <a:gd name="connsiteX0" fmla="*/ 0 w 2350297"/>
                  <a:gd name="connsiteY0" fmla="*/ 629 h 1132150"/>
                  <a:gd name="connsiteX1" fmla="*/ 591145 w 2350297"/>
                  <a:gd name="connsiteY1" fmla="*/ 116 h 1132150"/>
                  <a:gd name="connsiteX2" fmla="*/ 1176595 w 2350297"/>
                  <a:gd name="connsiteY2" fmla="*/ 0 h 1132150"/>
                  <a:gd name="connsiteX3" fmla="*/ 1765092 w 2350297"/>
                  <a:gd name="connsiteY3" fmla="*/ 624 h 1132150"/>
                  <a:gd name="connsiteX4" fmla="*/ 2350157 w 2350297"/>
                  <a:gd name="connsiteY4" fmla="*/ 629 h 1132150"/>
                  <a:gd name="connsiteX5" fmla="*/ 2348625 w 2350297"/>
                  <a:gd name="connsiteY5" fmla="*/ 566409 h 1132150"/>
                  <a:gd name="connsiteX6" fmla="*/ 2350157 w 2350297"/>
                  <a:gd name="connsiteY6" fmla="*/ 1129357 h 1132150"/>
                  <a:gd name="connsiteX7" fmla="*/ 1762507 w 2350297"/>
                  <a:gd name="connsiteY7" fmla="*/ 1131951 h 1132150"/>
                  <a:gd name="connsiteX8" fmla="*/ 0 w 2350297"/>
                  <a:gd name="connsiteY8" fmla="*/ 1129357 h 1132150"/>
                  <a:gd name="connsiteX9" fmla="*/ 4287 w 2350297"/>
                  <a:gd name="connsiteY9" fmla="*/ 564883 h 1132150"/>
                  <a:gd name="connsiteX10" fmla="*/ 0 w 2350297"/>
                  <a:gd name="connsiteY10" fmla="*/ 629 h 1132150"/>
                  <a:gd name="connsiteX0" fmla="*/ 3 w 2350300"/>
                  <a:gd name="connsiteY0" fmla="*/ 629 h 1132150"/>
                  <a:gd name="connsiteX1" fmla="*/ 591148 w 2350300"/>
                  <a:gd name="connsiteY1" fmla="*/ 116 h 1132150"/>
                  <a:gd name="connsiteX2" fmla="*/ 1176598 w 2350300"/>
                  <a:gd name="connsiteY2" fmla="*/ 0 h 1132150"/>
                  <a:gd name="connsiteX3" fmla="*/ 1765095 w 2350300"/>
                  <a:gd name="connsiteY3" fmla="*/ 624 h 1132150"/>
                  <a:gd name="connsiteX4" fmla="*/ 2350160 w 2350300"/>
                  <a:gd name="connsiteY4" fmla="*/ 629 h 1132150"/>
                  <a:gd name="connsiteX5" fmla="*/ 2348628 w 2350300"/>
                  <a:gd name="connsiteY5" fmla="*/ 566409 h 1132150"/>
                  <a:gd name="connsiteX6" fmla="*/ 2350160 w 2350300"/>
                  <a:gd name="connsiteY6" fmla="*/ 1129357 h 1132150"/>
                  <a:gd name="connsiteX7" fmla="*/ 1762510 w 2350300"/>
                  <a:gd name="connsiteY7" fmla="*/ 1131951 h 1132150"/>
                  <a:gd name="connsiteX8" fmla="*/ 3 w 2350300"/>
                  <a:gd name="connsiteY8" fmla="*/ 1129357 h 1132150"/>
                  <a:gd name="connsiteX9" fmla="*/ 4290 w 2350300"/>
                  <a:gd name="connsiteY9" fmla="*/ 564883 h 1132150"/>
                  <a:gd name="connsiteX10" fmla="*/ 3 w 2350300"/>
                  <a:gd name="connsiteY10" fmla="*/ 629 h 1132150"/>
                  <a:gd name="connsiteX0" fmla="*/ 3 w 2350300"/>
                  <a:gd name="connsiteY0" fmla="*/ 672 h 1132193"/>
                  <a:gd name="connsiteX1" fmla="*/ 591148 w 2350300"/>
                  <a:gd name="connsiteY1" fmla="*/ 159 h 1132193"/>
                  <a:gd name="connsiteX2" fmla="*/ 1176598 w 2350300"/>
                  <a:gd name="connsiteY2" fmla="*/ 43 h 1132193"/>
                  <a:gd name="connsiteX3" fmla="*/ 1765095 w 2350300"/>
                  <a:gd name="connsiteY3" fmla="*/ 667 h 1132193"/>
                  <a:gd name="connsiteX4" fmla="*/ 2350160 w 2350300"/>
                  <a:gd name="connsiteY4" fmla="*/ 672 h 1132193"/>
                  <a:gd name="connsiteX5" fmla="*/ 2348628 w 2350300"/>
                  <a:gd name="connsiteY5" fmla="*/ 566452 h 1132193"/>
                  <a:gd name="connsiteX6" fmla="*/ 2350160 w 2350300"/>
                  <a:gd name="connsiteY6" fmla="*/ 1129400 h 1132193"/>
                  <a:gd name="connsiteX7" fmla="*/ 1762510 w 2350300"/>
                  <a:gd name="connsiteY7" fmla="*/ 1131994 h 1132193"/>
                  <a:gd name="connsiteX8" fmla="*/ 3 w 2350300"/>
                  <a:gd name="connsiteY8" fmla="*/ 1129400 h 1132193"/>
                  <a:gd name="connsiteX9" fmla="*/ 4290 w 2350300"/>
                  <a:gd name="connsiteY9" fmla="*/ 564926 h 1132193"/>
                  <a:gd name="connsiteX10" fmla="*/ 3 w 2350300"/>
                  <a:gd name="connsiteY10" fmla="*/ 672 h 1132193"/>
                  <a:gd name="connsiteX0" fmla="*/ 3 w 2350300"/>
                  <a:gd name="connsiteY0" fmla="*/ 672 h 1132193"/>
                  <a:gd name="connsiteX1" fmla="*/ 591148 w 2350300"/>
                  <a:gd name="connsiteY1" fmla="*/ 159 h 1132193"/>
                  <a:gd name="connsiteX2" fmla="*/ 1176598 w 2350300"/>
                  <a:gd name="connsiteY2" fmla="*/ 43 h 1132193"/>
                  <a:gd name="connsiteX3" fmla="*/ 1765095 w 2350300"/>
                  <a:gd name="connsiteY3" fmla="*/ 667 h 1132193"/>
                  <a:gd name="connsiteX4" fmla="*/ 2350160 w 2350300"/>
                  <a:gd name="connsiteY4" fmla="*/ 672 h 1132193"/>
                  <a:gd name="connsiteX5" fmla="*/ 2348628 w 2350300"/>
                  <a:gd name="connsiteY5" fmla="*/ 566452 h 1132193"/>
                  <a:gd name="connsiteX6" fmla="*/ 2350160 w 2350300"/>
                  <a:gd name="connsiteY6" fmla="*/ 1129400 h 1132193"/>
                  <a:gd name="connsiteX7" fmla="*/ 1762510 w 2350300"/>
                  <a:gd name="connsiteY7" fmla="*/ 1131994 h 1132193"/>
                  <a:gd name="connsiteX8" fmla="*/ 3 w 2350300"/>
                  <a:gd name="connsiteY8" fmla="*/ 1129400 h 1132193"/>
                  <a:gd name="connsiteX9" fmla="*/ 4290 w 2350300"/>
                  <a:gd name="connsiteY9" fmla="*/ 564926 h 1132193"/>
                  <a:gd name="connsiteX10" fmla="*/ 3 w 2350300"/>
                  <a:gd name="connsiteY10" fmla="*/ 672 h 1132193"/>
                  <a:gd name="connsiteX0" fmla="*/ 3 w 2350300"/>
                  <a:gd name="connsiteY0" fmla="*/ 672 h 1132193"/>
                  <a:gd name="connsiteX1" fmla="*/ 591148 w 2350300"/>
                  <a:gd name="connsiteY1" fmla="*/ 159 h 1132193"/>
                  <a:gd name="connsiteX2" fmla="*/ 1176598 w 2350300"/>
                  <a:gd name="connsiteY2" fmla="*/ 43 h 1132193"/>
                  <a:gd name="connsiteX3" fmla="*/ 1765095 w 2350300"/>
                  <a:gd name="connsiteY3" fmla="*/ 667 h 1132193"/>
                  <a:gd name="connsiteX4" fmla="*/ 2350160 w 2350300"/>
                  <a:gd name="connsiteY4" fmla="*/ 672 h 1132193"/>
                  <a:gd name="connsiteX5" fmla="*/ 2348628 w 2350300"/>
                  <a:gd name="connsiteY5" fmla="*/ 566452 h 1132193"/>
                  <a:gd name="connsiteX6" fmla="*/ 2350160 w 2350300"/>
                  <a:gd name="connsiteY6" fmla="*/ 1129400 h 1132193"/>
                  <a:gd name="connsiteX7" fmla="*/ 1762510 w 2350300"/>
                  <a:gd name="connsiteY7" fmla="*/ 1131994 h 1132193"/>
                  <a:gd name="connsiteX8" fmla="*/ 3 w 2350300"/>
                  <a:gd name="connsiteY8" fmla="*/ 1129400 h 1132193"/>
                  <a:gd name="connsiteX9" fmla="*/ 4290 w 2350300"/>
                  <a:gd name="connsiteY9" fmla="*/ 564926 h 1132193"/>
                  <a:gd name="connsiteX10" fmla="*/ 3 w 2350300"/>
                  <a:gd name="connsiteY10" fmla="*/ 672 h 1132193"/>
                  <a:gd name="connsiteX0" fmla="*/ 3 w 2350300"/>
                  <a:gd name="connsiteY0" fmla="*/ 672 h 1132193"/>
                  <a:gd name="connsiteX1" fmla="*/ 591148 w 2350300"/>
                  <a:gd name="connsiteY1" fmla="*/ 159 h 1132193"/>
                  <a:gd name="connsiteX2" fmla="*/ 1176598 w 2350300"/>
                  <a:gd name="connsiteY2" fmla="*/ 43 h 1132193"/>
                  <a:gd name="connsiteX3" fmla="*/ 1765095 w 2350300"/>
                  <a:gd name="connsiteY3" fmla="*/ 667 h 1132193"/>
                  <a:gd name="connsiteX4" fmla="*/ 2350160 w 2350300"/>
                  <a:gd name="connsiteY4" fmla="*/ 672 h 1132193"/>
                  <a:gd name="connsiteX5" fmla="*/ 2348628 w 2350300"/>
                  <a:gd name="connsiteY5" fmla="*/ 566452 h 1132193"/>
                  <a:gd name="connsiteX6" fmla="*/ 2350160 w 2350300"/>
                  <a:gd name="connsiteY6" fmla="*/ 1129400 h 1132193"/>
                  <a:gd name="connsiteX7" fmla="*/ 1762510 w 2350300"/>
                  <a:gd name="connsiteY7" fmla="*/ 1131994 h 1132193"/>
                  <a:gd name="connsiteX8" fmla="*/ 3 w 2350300"/>
                  <a:gd name="connsiteY8" fmla="*/ 1129400 h 1132193"/>
                  <a:gd name="connsiteX9" fmla="*/ 4290 w 2350300"/>
                  <a:gd name="connsiteY9" fmla="*/ 564926 h 1132193"/>
                  <a:gd name="connsiteX10" fmla="*/ 3 w 2350300"/>
                  <a:gd name="connsiteY10" fmla="*/ 672 h 1132193"/>
                  <a:gd name="connsiteX0" fmla="*/ 3 w 2350300"/>
                  <a:gd name="connsiteY0" fmla="*/ 171 h 1132370"/>
                  <a:gd name="connsiteX1" fmla="*/ 591148 w 2350300"/>
                  <a:gd name="connsiteY1" fmla="*/ 336 h 1132370"/>
                  <a:gd name="connsiteX2" fmla="*/ 1176598 w 2350300"/>
                  <a:gd name="connsiteY2" fmla="*/ 220 h 1132370"/>
                  <a:gd name="connsiteX3" fmla="*/ 1765095 w 2350300"/>
                  <a:gd name="connsiteY3" fmla="*/ 844 h 1132370"/>
                  <a:gd name="connsiteX4" fmla="*/ 2350160 w 2350300"/>
                  <a:gd name="connsiteY4" fmla="*/ 849 h 1132370"/>
                  <a:gd name="connsiteX5" fmla="*/ 2348628 w 2350300"/>
                  <a:gd name="connsiteY5" fmla="*/ 566629 h 1132370"/>
                  <a:gd name="connsiteX6" fmla="*/ 2350160 w 2350300"/>
                  <a:gd name="connsiteY6" fmla="*/ 1129577 h 1132370"/>
                  <a:gd name="connsiteX7" fmla="*/ 1762510 w 2350300"/>
                  <a:gd name="connsiteY7" fmla="*/ 1132171 h 1132370"/>
                  <a:gd name="connsiteX8" fmla="*/ 3 w 2350300"/>
                  <a:gd name="connsiteY8" fmla="*/ 1129577 h 1132370"/>
                  <a:gd name="connsiteX9" fmla="*/ 4290 w 2350300"/>
                  <a:gd name="connsiteY9" fmla="*/ 565103 h 1132370"/>
                  <a:gd name="connsiteX10" fmla="*/ 3 w 2350300"/>
                  <a:gd name="connsiteY10" fmla="*/ 171 h 1132370"/>
                  <a:gd name="connsiteX0" fmla="*/ 3 w 2350300"/>
                  <a:gd name="connsiteY0" fmla="*/ 171 h 1132370"/>
                  <a:gd name="connsiteX1" fmla="*/ 591148 w 2350300"/>
                  <a:gd name="connsiteY1" fmla="*/ 336 h 1132370"/>
                  <a:gd name="connsiteX2" fmla="*/ 1176598 w 2350300"/>
                  <a:gd name="connsiteY2" fmla="*/ 220 h 1132370"/>
                  <a:gd name="connsiteX3" fmla="*/ 1762281 w 2350300"/>
                  <a:gd name="connsiteY3" fmla="*/ 166 h 1132370"/>
                  <a:gd name="connsiteX4" fmla="*/ 2350160 w 2350300"/>
                  <a:gd name="connsiteY4" fmla="*/ 849 h 1132370"/>
                  <a:gd name="connsiteX5" fmla="*/ 2348628 w 2350300"/>
                  <a:gd name="connsiteY5" fmla="*/ 566629 h 1132370"/>
                  <a:gd name="connsiteX6" fmla="*/ 2350160 w 2350300"/>
                  <a:gd name="connsiteY6" fmla="*/ 1129577 h 1132370"/>
                  <a:gd name="connsiteX7" fmla="*/ 1762510 w 2350300"/>
                  <a:gd name="connsiteY7" fmla="*/ 1132171 h 1132370"/>
                  <a:gd name="connsiteX8" fmla="*/ 3 w 2350300"/>
                  <a:gd name="connsiteY8" fmla="*/ 1129577 h 1132370"/>
                  <a:gd name="connsiteX9" fmla="*/ 4290 w 2350300"/>
                  <a:gd name="connsiteY9" fmla="*/ 565103 h 1132370"/>
                  <a:gd name="connsiteX10" fmla="*/ 3 w 2350300"/>
                  <a:gd name="connsiteY10" fmla="*/ 171 h 1132370"/>
                  <a:gd name="connsiteX0" fmla="*/ 3 w 2350300"/>
                  <a:gd name="connsiteY0" fmla="*/ 171 h 1132370"/>
                  <a:gd name="connsiteX1" fmla="*/ 591148 w 2350300"/>
                  <a:gd name="connsiteY1" fmla="*/ 336 h 1132370"/>
                  <a:gd name="connsiteX2" fmla="*/ 1176598 w 2350300"/>
                  <a:gd name="connsiteY2" fmla="*/ 220 h 1132370"/>
                  <a:gd name="connsiteX3" fmla="*/ 1762281 w 2350300"/>
                  <a:gd name="connsiteY3" fmla="*/ 166 h 1132370"/>
                  <a:gd name="connsiteX4" fmla="*/ 2350160 w 2350300"/>
                  <a:gd name="connsiteY4" fmla="*/ 849 h 1132370"/>
                  <a:gd name="connsiteX5" fmla="*/ 2348628 w 2350300"/>
                  <a:gd name="connsiteY5" fmla="*/ 566629 h 1132370"/>
                  <a:gd name="connsiteX6" fmla="*/ 2350160 w 2350300"/>
                  <a:gd name="connsiteY6" fmla="*/ 1129577 h 1132370"/>
                  <a:gd name="connsiteX7" fmla="*/ 1762510 w 2350300"/>
                  <a:gd name="connsiteY7" fmla="*/ 1132171 h 1132370"/>
                  <a:gd name="connsiteX8" fmla="*/ 3 w 2350300"/>
                  <a:gd name="connsiteY8" fmla="*/ 1129577 h 1132370"/>
                  <a:gd name="connsiteX9" fmla="*/ 4290 w 2350300"/>
                  <a:gd name="connsiteY9" fmla="*/ 565103 h 1132370"/>
                  <a:gd name="connsiteX10" fmla="*/ 3 w 2350300"/>
                  <a:gd name="connsiteY10" fmla="*/ 171 h 1132370"/>
                  <a:gd name="connsiteX0" fmla="*/ 3 w 2351669"/>
                  <a:gd name="connsiteY0" fmla="*/ 678 h 1132877"/>
                  <a:gd name="connsiteX1" fmla="*/ 591148 w 2351669"/>
                  <a:gd name="connsiteY1" fmla="*/ 843 h 1132877"/>
                  <a:gd name="connsiteX2" fmla="*/ 1176598 w 2351669"/>
                  <a:gd name="connsiteY2" fmla="*/ 727 h 1132877"/>
                  <a:gd name="connsiteX3" fmla="*/ 1762281 w 2351669"/>
                  <a:gd name="connsiteY3" fmla="*/ 673 h 1132877"/>
                  <a:gd name="connsiteX4" fmla="*/ 2351567 w 2351669"/>
                  <a:gd name="connsiteY4" fmla="*/ 0 h 1132877"/>
                  <a:gd name="connsiteX5" fmla="*/ 2348628 w 2351669"/>
                  <a:gd name="connsiteY5" fmla="*/ 567136 h 1132877"/>
                  <a:gd name="connsiteX6" fmla="*/ 2350160 w 2351669"/>
                  <a:gd name="connsiteY6" fmla="*/ 1130084 h 1132877"/>
                  <a:gd name="connsiteX7" fmla="*/ 1762510 w 2351669"/>
                  <a:gd name="connsiteY7" fmla="*/ 1132678 h 1132877"/>
                  <a:gd name="connsiteX8" fmla="*/ 3 w 2351669"/>
                  <a:gd name="connsiteY8" fmla="*/ 1130084 h 1132877"/>
                  <a:gd name="connsiteX9" fmla="*/ 4290 w 2351669"/>
                  <a:gd name="connsiteY9" fmla="*/ 565610 h 1132877"/>
                  <a:gd name="connsiteX10" fmla="*/ 3 w 2351669"/>
                  <a:gd name="connsiteY10" fmla="*/ 678 h 1132877"/>
                  <a:gd name="connsiteX0" fmla="*/ 3 w 2351567"/>
                  <a:gd name="connsiteY0" fmla="*/ 678 h 1132877"/>
                  <a:gd name="connsiteX1" fmla="*/ 591148 w 2351567"/>
                  <a:gd name="connsiteY1" fmla="*/ 843 h 1132877"/>
                  <a:gd name="connsiteX2" fmla="*/ 1176598 w 2351567"/>
                  <a:gd name="connsiteY2" fmla="*/ 727 h 1132877"/>
                  <a:gd name="connsiteX3" fmla="*/ 1762281 w 2351567"/>
                  <a:gd name="connsiteY3" fmla="*/ 673 h 1132877"/>
                  <a:gd name="connsiteX4" fmla="*/ 2351567 w 2351567"/>
                  <a:gd name="connsiteY4" fmla="*/ 0 h 1132877"/>
                  <a:gd name="connsiteX5" fmla="*/ 2348628 w 2351567"/>
                  <a:gd name="connsiteY5" fmla="*/ 567136 h 1132877"/>
                  <a:gd name="connsiteX6" fmla="*/ 2350160 w 2351567"/>
                  <a:gd name="connsiteY6" fmla="*/ 1130084 h 1132877"/>
                  <a:gd name="connsiteX7" fmla="*/ 1762510 w 2351567"/>
                  <a:gd name="connsiteY7" fmla="*/ 1132678 h 1132877"/>
                  <a:gd name="connsiteX8" fmla="*/ 3 w 2351567"/>
                  <a:gd name="connsiteY8" fmla="*/ 1130084 h 1132877"/>
                  <a:gd name="connsiteX9" fmla="*/ 4290 w 2351567"/>
                  <a:gd name="connsiteY9" fmla="*/ 565610 h 1132877"/>
                  <a:gd name="connsiteX10" fmla="*/ 3 w 2351567"/>
                  <a:gd name="connsiteY10" fmla="*/ 678 h 1132877"/>
                  <a:gd name="connsiteX0" fmla="*/ 3 w 2393703"/>
                  <a:gd name="connsiteY0" fmla="*/ 678 h 1132877"/>
                  <a:gd name="connsiteX1" fmla="*/ 591148 w 2393703"/>
                  <a:gd name="connsiteY1" fmla="*/ 843 h 1132877"/>
                  <a:gd name="connsiteX2" fmla="*/ 1176598 w 2393703"/>
                  <a:gd name="connsiteY2" fmla="*/ 727 h 1132877"/>
                  <a:gd name="connsiteX3" fmla="*/ 1762281 w 2393703"/>
                  <a:gd name="connsiteY3" fmla="*/ 673 h 1132877"/>
                  <a:gd name="connsiteX4" fmla="*/ 2351567 w 2393703"/>
                  <a:gd name="connsiteY4" fmla="*/ 0 h 1132877"/>
                  <a:gd name="connsiteX5" fmla="*/ 2346605 w 2393703"/>
                  <a:gd name="connsiteY5" fmla="*/ 282864 h 1132877"/>
                  <a:gd name="connsiteX6" fmla="*/ 2348628 w 2393703"/>
                  <a:gd name="connsiteY6" fmla="*/ 567136 h 1132877"/>
                  <a:gd name="connsiteX7" fmla="*/ 2350160 w 2393703"/>
                  <a:gd name="connsiteY7" fmla="*/ 1130084 h 1132877"/>
                  <a:gd name="connsiteX8" fmla="*/ 1762510 w 2393703"/>
                  <a:gd name="connsiteY8" fmla="*/ 1132678 h 1132877"/>
                  <a:gd name="connsiteX9" fmla="*/ 3 w 2393703"/>
                  <a:gd name="connsiteY9" fmla="*/ 1130084 h 1132877"/>
                  <a:gd name="connsiteX10" fmla="*/ 4290 w 2393703"/>
                  <a:gd name="connsiteY10" fmla="*/ 565610 h 1132877"/>
                  <a:gd name="connsiteX11" fmla="*/ 3 w 2393703"/>
                  <a:gd name="connsiteY11" fmla="*/ 678 h 1132877"/>
                  <a:gd name="connsiteX0" fmla="*/ 3 w 2393703"/>
                  <a:gd name="connsiteY0" fmla="*/ 678 h 1132877"/>
                  <a:gd name="connsiteX1" fmla="*/ 591148 w 2393703"/>
                  <a:gd name="connsiteY1" fmla="*/ 843 h 1132877"/>
                  <a:gd name="connsiteX2" fmla="*/ 1176598 w 2393703"/>
                  <a:gd name="connsiteY2" fmla="*/ 727 h 1132877"/>
                  <a:gd name="connsiteX3" fmla="*/ 1762281 w 2393703"/>
                  <a:gd name="connsiteY3" fmla="*/ 673 h 1132877"/>
                  <a:gd name="connsiteX4" fmla="*/ 2351567 w 2393703"/>
                  <a:gd name="connsiteY4" fmla="*/ 0 h 1132877"/>
                  <a:gd name="connsiteX5" fmla="*/ 2346605 w 2393703"/>
                  <a:gd name="connsiteY5" fmla="*/ 282864 h 1132877"/>
                  <a:gd name="connsiteX6" fmla="*/ 2348628 w 2393703"/>
                  <a:gd name="connsiteY6" fmla="*/ 567136 h 1132877"/>
                  <a:gd name="connsiteX7" fmla="*/ 2350160 w 2393703"/>
                  <a:gd name="connsiteY7" fmla="*/ 1130084 h 1132877"/>
                  <a:gd name="connsiteX8" fmla="*/ 1762510 w 2393703"/>
                  <a:gd name="connsiteY8" fmla="*/ 1132678 h 1132877"/>
                  <a:gd name="connsiteX9" fmla="*/ 3 w 2393703"/>
                  <a:gd name="connsiteY9" fmla="*/ 1130084 h 1132877"/>
                  <a:gd name="connsiteX10" fmla="*/ 4290 w 2393703"/>
                  <a:gd name="connsiteY10" fmla="*/ 565610 h 1132877"/>
                  <a:gd name="connsiteX11" fmla="*/ 3 w 2393703"/>
                  <a:gd name="connsiteY11" fmla="*/ 678 h 1132877"/>
                  <a:gd name="connsiteX0" fmla="*/ 3 w 2351864"/>
                  <a:gd name="connsiteY0" fmla="*/ 686 h 1132885"/>
                  <a:gd name="connsiteX1" fmla="*/ 591148 w 2351864"/>
                  <a:gd name="connsiteY1" fmla="*/ 851 h 1132885"/>
                  <a:gd name="connsiteX2" fmla="*/ 1176598 w 2351864"/>
                  <a:gd name="connsiteY2" fmla="*/ 735 h 1132885"/>
                  <a:gd name="connsiteX3" fmla="*/ 1762281 w 2351864"/>
                  <a:gd name="connsiteY3" fmla="*/ 681 h 1132885"/>
                  <a:gd name="connsiteX4" fmla="*/ 2351567 w 2351864"/>
                  <a:gd name="connsiteY4" fmla="*/ 8 h 1132885"/>
                  <a:gd name="connsiteX5" fmla="*/ 2346605 w 2351864"/>
                  <a:gd name="connsiteY5" fmla="*/ 282872 h 1132885"/>
                  <a:gd name="connsiteX6" fmla="*/ 2348628 w 2351864"/>
                  <a:gd name="connsiteY6" fmla="*/ 567144 h 1132885"/>
                  <a:gd name="connsiteX7" fmla="*/ 2350160 w 2351864"/>
                  <a:gd name="connsiteY7" fmla="*/ 1130092 h 1132885"/>
                  <a:gd name="connsiteX8" fmla="*/ 1762510 w 2351864"/>
                  <a:gd name="connsiteY8" fmla="*/ 1132686 h 1132885"/>
                  <a:gd name="connsiteX9" fmla="*/ 3 w 2351864"/>
                  <a:gd name="connsiteY9" fmla="*/ 1130092 h 1132885"/>
                  <a:gd name="connsiteX10" fmla="*/ 4290 w 2351864"/>
                  <a:gd name="connsiteY10" fmla="*/ 565618 h 1132885"/>
                  <a:gd name="connsiteX11" fmla="*/ 3 w 2351864"/>
                  <a:gd name="connsiteY11" fmla="*/ 686 h 1132885"/>
                  <a:gd name="connsiteX0" fmla="*/ 3 w 2351580"/>
                  <a:gd name="connsiteY0" fmla="*/ 678 h 1132877"/>
                  <a:gd name="connsiteX1" fmla="*/ 591148 w 2351580"/>
                  <a:gd name="connsiteY1" fmla="*/ 843 h 1132877"/>
                  <a:gd name="connsiteX2" fmla="*/ 1176598 w 2351580"/>
                  <a:gd name="connsiteY2" fmla="*/ 727 h 1132877"/>
                  <a:gd name="connsiteX3" fmla="*/ 1762281 w 2351580"/>
                  <a:gd name="connsiteY3" fmla="*/ 673 h 1132877"/>
                  <a:gd name="connsiteX4" fmla="*/ 2351567 w 2351580"/>
                  <a:gd name="connsiteY4" fmla="*/ 0 h 1132877"/>
                  <a:gd name="connsiteX5" fmla="*/ 2346605 w 2351580"/>
                  <a:gd name="connsiteY5" fmla="*/ 282864 h 1132877"/>
                  <a:gd name="connsiteX6" fmla="*/ 2348628 w 2351580"/>
                  <a:gd name="connsiteY6" fmla="*/ 567136 h 1132877"/>
                  <a:gd name="connsiteX7" fmla="*/ 2350160 w 2351580"/>
                  <a:gd name="connsiteY7" fmla="*/ 1130084 h 1132877"/>
                  <a:gd name="connsiteX8" fmla="*/ 1762510 w 2351580"/>
                  <a:gd name="connsiteY8" fmla="*/ 1132678 h 1132877"/>
                  <a:gd name="connsiteX9" fmla="*/ 3 w 2351580"/>
                  <a:gd name="connsiteY9" fmla="*/ 1130084 h 1132877"/>
                  <a:gd name="connsiteX10" fmla="*/ 4290 w 2351580"/>
                  <a:gd name="connsiteY10" fmla="*/ 565610 h 1132877"/>
                  <a:gd name="connsiteX11" fmla="*/ 3 w 2351580"/>
                  <a:gd name="connsiteY11" fmla="*/ 678 h 1132877"/>
                  <a:gd name="connsiteX0" fmla="*/ 3 w 2393036"/>
                  <a:gd name="connsiteY0" fmla="*/ 678 h 1132877"/>
                  <a:gd name="connsiteX1" fmla="*/ 591148 w 2393036"/>
                  <a:gd name="connsiteY1" fmla="*/ 843 h 1132877"/>
                  <a:gd name="connsiteX2" fmla="*/ 1176598 w 2393036"/>
                  <a:gd name="connsiteY2" fmla="*/ 727 h 1132877"/>
                  <a:gd name="connsiteX3" fmla="*/ 1762281 w 2393036"/>
                  <a:gd name="connsiteY3" fmla="*/ 673 h 1132877"/>
                  <a:gd name="connsiteX4" fmla="*/ 2351567 w 2393036"/>
                  <a:gd name="connsiteY4" fmla="*/ 0 h 1132877"/>
                  <a:gd name="connsiteX5" fmla="*/ 2346605 w 2393036"/>
                  <a:gd name="connsiteY5" fmla="*/ 282864 h 1132877"/>
                  <a:gd name="connsiteX6" fmla="*/ 2348628 w 2393036"/>
                  <a:gd name="connsiteY6" fmla="*/ 567136 h 1132877"/>
                  <a:gd name="connsiteX7" fmla="*/ 2348013 w 2393036"/>
                  <a:gd name="connsiteY7" fmla="*/ 845696 h 1132877"/>
                  <a:gd name="connsiteX8" fmla="*/ 2350160 w 2393036"/>
                  <a:gd name="connsiteY8" fmla="*/ 1130084 h 1132877"/>
                  <a:gd name="connsiteX9" fmla="*/ 1762510 w 2393036"/>
                  <a:gd name="connsiteY9" fmla="*/ 1132678 h 1132877"/>
                  <a:gd name="connsiteX10" fmla="*/ 3 w 2393036"/>
                  <a:gd name="connsiteY10" fmla="*/ 1130084 h 1132877"/>
                  <a:gd name="connsiteX11" fmla="*/ 4290 w 2393036"/>
                  <a:gd name="connsiteY11" fmla="*/ 565610 h 1132877"/>
                  <a:gd name="connsiteX12" fmla="*/ 3 w 2393036"/>
                  <a:gd name="connsiteY12" fmla="*/ 678 h 1132877"/>
                  <a:gd name="connsiteX0" fmla="*/ 3 w 2393656"/>
                  <a:gd name="connsiteY0" fmla="*/ 678 h 1132877"/>
                  <a:gd name="connsiteX1" fmla="*/ 591148 w 2393656"/>
                  <a:gd name="connsiteY1" fmla="*/ 843 h 1132877"/>
                  <a:gd name="connsiteX2" fmla="*/ 1176598 w 2393656"/>
                  <a:gd name="connsiteY2" fmla="*/ 727 h 1132877"/>
                  <a:gd name="connsiteX3" fmla="*/ 1762281 w 2393656"/>
                  <a:gd name="connsiteY3" fmla="*/ 673 h 1132877"/>
                  <a:gd name="connsiteX4" fmla="*/ 2351567 w 2393656"/>
                  <a:gd name="connsiteY4" fmla="*/ 0 h 1132877"/>
                  <a:gd name="connsiteX5" fmla="*/ 2346605 w 2393656"/>
                  <a:gd name="connsiteY5" fmla="*/ 282864 h 1132877"/>
                  <a:gd name="connsiteX6" fmla="*/ 2348628 w 2393656"/>
                  <a:gd name="connsiteY6" fmla="*/ 567136 h 1132877"/>
                  <a:gd name="connsiteX7" fmla="*/ 2348013 w 2393656"/>
                  <a:gd name="connsiteY7" fmla="*/ 845696 h 1132877"/>
                  <a:gd name="connsiteX8" fmla="*/ 2350160 w 2393656"/>
                  <a:gd name="connsiteY8" fmla="*/ 1130084 h 1132877"/>
                  <a:gd name="connsiteX9" fmla="*/ 1762510 w 2393656"/>
                  <a:gd name="connsiteY9" fmla="*/ 1132678 h 1132877"/>
                  <a:gd name="connsiteX10" fmla="*/ 3 w 2393656"/>
                  <a:gd name="connsiteY10" fmla="*/ 1130084 h 1132877"/>
                  <a:gd name="connsiteX11" fmla="*/ 4290 w 2393656"/>
                  <a:gd name="connsiteY11" fmla="*/ 565610 h 1132877"/>
                  <a:gd name="connsiteX12" fmla="*/ 3 w 2393656"/>
                  <a:gd name="connsiteY12" fmla="*/ 678 h 1132877"/>
                  <a:gd name="connsiteX0" fmla="*/ 3 w 2351580"/>
                  <a:gd name="connsiteY0" fmla="*/ 678 h 1132877"/>
                  <a:gd name="connsiteX1" fmla="*/ 591148 w 2351580"/>
                  <a:gd name="connsiteY1" fmla="*/ 843 h 1132877"/>
                  <a:gd name="connsiteX2" fmla="*/ 1176598 w 2351580"/>
                  <a:gd name="connsiteY2" fmla="*/ 727 h 1132877"/>
                  <a:gd name="connsiteX3" fmla="*/ 1762281 w 2351580"/>
                  <a:gd name="connsiteY3" fmla="*/ 673 h 1132877"/>
                  <a:gd name="connsiteX4" fmla="*/ 2351567 w 2351580"/>
                  <a:gd name="connsiteY4" fmla="*/ 0 h 1132877"/>
                  <a:gd name="connsiteX5" fmla="*/ 2346605 w 2351580"/>
                  <a:gd name="connsiteY5" fmla="*/ 282864 h 1132877"/>
                  <a:gd name="connsiteX6" fmla="*/ 2348628 w 2351580"/>
                  <a:gd name="connsiteY6" fmla="*/ 567136 h 1132877"/>
                  <a:gd name="connsiteX7" fmla="*/ 2348013 w 2351580"/>
                  <a:gd name="connsiteY7" fmla="*/ 845696 h 1132877"/>
                  <a:gd name="connsiteX8" fmla="*/ 2350160 w 2351580"/>
                  <a:gd name="connsiteY8" fmla="*/ 1130084 h 1132877"/>
                  <a:gd name="connsiteX9" fmla="*/ 1762510 w 2351580"/>
                  <a:gd name="connsiteY9" fmla="*/ 1132678 h 1132877"/>
                  <a:gd name="connsiteX10" fmla="*/ 3 w 2351580"/>
                  <a:gd name="connsiteY10" fmla="*/ 1130084 h 1132877"/>
                  <a:gd name="connsiteX11" fmla="*/ 4290 w 2351580"/>
                  <a:gd name="connsiteY11" fmla="*/ 565610 h 1132877"/>
                  <a:gd name="connsiteX12" fmla="*/ 3 w 2351580"/>
                  <a:gd name="connsiteY12" fmla="*/ 678 h 1132877"/>
                  <a:gd name="connsiteX0" fmla="*/ 3 w 2351580"/>
                  <a:gd name="connsiteY0" fmla="*/ 678 h 1132974"/>
                  <a:gd name="connsiteX1" fmla="*/ 591148 w 2351580"/>
                  <a:gd name="connsiteY1" fmla="*/ 843 h 1132974"/>
                  <a:gd name="connsiteX2" fmla="*/ 1176598 w 2351580"/>
                  <a:gd name="connsiteY2" fmla="*/ 727 h 1132974"/>
                  <a:gd name="connsiteX3" fmla="*/ 1762281 w 2351580"/>
                  <a:gd name="connsiteY3" fmla="*/ 673 h 1132974"/>
                  <a:gd name="connsiteX4" fmla="*/ 2351567 w 2351580"/>
                  <a:gd name="connsiteY4" fmla="*/ 0 h 1132974"/>
                  <a:gd name="connsiteX5" fmla="*/ 2346605 w 2351580"/>
                  <a:gd name="connsiteY5" fmla="*/ 282864 h 1132974"/>
                  <a:gd name="connsiteX6" fmla="*/ 2348628 w 2351580"/>
                  <a:gd name="connsiteY6" fmla="*/ 567136 h 1132974"/>
                  <a:gd name="connsiteX7" fmla="*/ 2348013 w 2351580"/>
                  <a:gd name="connsiteY7" fmla="*/ 845696 h 1132974"/>
                  <a:gd name="connsiteX8" fmla="*/ 2350160 w 2351580"/>
                  <a:gd name="connsiteY8" fmla="*/ 1130084 h 1132974"/>
                  <a:gd name="connsiteX9" fmla="*/ 1762510 w 2351580"/>
                  <a:gd name="connsiteY9" fmla="*/ 1132678 h 1132974"/>
                  <a:gd name="connsiteX10" fmla="*/ 3 w 2351580"/>
                  <a:gd name="connsiteY10" fmla="*/ 1130084 h 1132974"/>
                  <a:gd name="connsiteX11" fmla="*/ 4290 w 2351580"/>
                  <a:gd name="connsiteY11" fmla="*/ 565610 h 1132974"/>
                  <a:gd name="connsiteX12" fmla="*/ 3 w 2351580"/>
                  <a:gd name="connsiteY12" fmla="*/ 678 h 1132974"/>
                  <a:gd name="connsiteX0" fmla="*/ 3 w 2351580"/>
                  <a:gd name="connsiteY0" fmla="*/ 678 h 1132678"/>
                  <a:gd name="connsiteX1" fmla="*/ 591148 w 2351580"/>
                  <a:gd name="connsiteY1" fmla="*/ 843 h 1132678"/>
                  <a:gd name="connsiteX2" fmla="*/ 1176598 w 2351580"/>
                  <a:gd name="connsiteY2" fmla="*/ 727 h 1132678"/>
                  <a:gd name="connsiteX3" fmla="*/ 1762281 w 2351580"/>
                  <a:gd name="connsiteY3" fmla="*/ 673 h 1132678"/>
                  <a:gd name="connsiteX4" fmla="*/ 2351567 w 2351580"/>
                  <a:gd name="connsiteY4" fmla="*/ 0 h 1132678"/>
                  <a:gd name="connsiteX5" fmla="*/ 2346605 w 2351580"/>
                  <a:gd name="connsiteY5" fmla="*/ 282864 h 1132678"/>
                  <a:gd name="connsiteX6" fmla="*/ 2348628 w 2351580"/>
                  <a:gd name="connsiteY6" fmla="*/ 567136 h 1132678"/>
                  <a:gd name="connsiteX7" fmla="*/ 2348013 w 2351580"/>
                  <a:gd name="connsiteY7" fmla="*/ 845696 h 1132678"/>
                  <a:gd name="connsiteX8" fmla="*/ 2350160 w 2351580"/>
                  <a:gd name="connsiteY8" fmla="*/ 1130084 h 1132678"/>
                  <a:gd name="connsiteX9" fmla="*/ 1762510 w 2351580"/>
                  <a:gd name="connsiteY9" fmla="*/ 1132678 h 1132678"/>
                  <a:gd name="connsiteX10" fmla="*/ 3 w 2351580"/>
                  <a:gd name="connsiteY10" fmla="*/ 1130084 h 1132678"/>
                  <a:gd name="connsiteX11" fmla="*/ 4290 w 2351580"/>
                  <a:gd name="connsiteY11" fmla="*/ 565610 h 1132678"/>
                  <a:gd name="connsiteX12" fmla="*/ 3 w 2351580"/>
                  <a:gd name="connsiteY12" fmla="*/ 678 h 1132678"/>
                  <a:gd name="connsiteX0" fmla="*/ 3 w 2351580"/>
                  <a:gd name="connsiteY0" fmla="*/ 678 h 1132678"/>
                  <a:gd name="connsiteX1" fmla="*/ 591148 w 2351580"/>
                  <a:gd name="connsiteY1" fmla="*/ 843 h 1132678"/>
                  <a:gd name="connsiteX2" fmla="*/ 1176598 w 2351580"/>
                  <a:gd name="connsiteY2" fmla="*/ 727 h 1132678"/>
                  <a:gd name="connsiteX3" fmla="*/ 1762281 w 2351580"/>
                  <a:gd name="connsiteY3" fmla="*/ 673 h 1132678"/>
                  <a:gd name="connsiteX4" fmla="*/ 2351567 w 2351580"/>
                  <a:gd name="connsiteY4" fmla="*/ 0 h 1132678"/>
                  <a:gd name="connsiteX5" fmla="*/ 2346605 w 2351580"/>
                  <a:gd name="connsiteY5" fmla="*/ 282864 h 1132678"/>
                  <a:gd name="connsiteX6" fmla="*/ 2348628 w 2351580"/>
                  <a:gd name="connsiteY6" fmla="*/ 567136 h 1132678"/>
                  <a:gd name="connsiteX7" fmla="*/ 2348013 w 2351580"/>
                  <a:gd name="connsiteY7" fmla="*/ 845696 h 1132678"/>
                  <a:gd name="connsiteX8" fmla="*/ 2350160 w 2351580"/>
                  <a:gd name="connsiteY8" fmla="*/ 1130084 h 1132678"/>
                  <a:gd name="connsiteX9" fmla="*/ 1762510 w 2351580"/>
                  <a:gd name="connsiteY9" fmla="*/ 1132678 h 1132678"/>
                  <a:gd name="connsiteX10" fmla="*/ 3 w 2351580"/>
                  <a:gd name="connsiteY10" fmla="*/ 1130084 h 1132678"/>
                  <a:gd name="connsiteX11" fmla="*/ 4290 w 2351580"/>
                  <a:gd name="connsiteY11" fmla="*/ 565610 h 1132678"/>
                  <a:gd name="connsiteX12" fmla="*/ 3 w 2351580"/>
                  <a:gd name="connsiteY12" fmla="*/ 678 h 1132678"/>
                  <a:gd name="connsiteX0" fmla="*/ 3 w 2351580"/>
                  <a:gd name="connsiteY0" fmla="*/ 678 h 1132000"/>
                  <a:gd name="connsiteX1" fmla="*/ 591148 w 2351580"/>
                  <a:gd name="connsiteY1" fmla="*/ 843 h 1132000"/>
                  <a:gd name="connsiteX2" fmla="*/ 1176598 w 2351580"/>
                  <a:gd name="connsiteY2" fmla="*/ 727 h 1132000"/>
                  <a:gd name="connsiteX3" fmla="*/ 1762281 w 2351580"/>
                  <a:gd name="connsiteY3" fmla="*/ 673 h 1132000"/>
                  <a:gd name="connsiteX4" fmla="*/ 2351567 w 2351580"/>
                  <a:gd name="connsiteY4" fmla="*/ 0 h 1132000"/>
                  <a:gd name="connsiteX5" fmla="*/ 2346605 w 2351580"/>
                  <a:gd name="connsiteY5" fmla="*/ 282864 h 1132000"/>
                  <a:gd name="connsiteX6" fmla="*/ 2348628 w 2351580"/>
                  <a:gd name="connsiteY6" fmla="*/ 567136 h 1132000"/>
                  <a:gd name="connsiteX7" fmla="*/ 2348013 w 2351580"/>
                  <a:gd name="connsiteY7" fmla="*/ 845696 h 1132000"/>
                  <a:gd name="connsiteX8" fmla="*/ 2350160 w 2351580"/>
                  <a:gd name="connsiteY8" fmla="*/ 1130084 h 1132000"/>
                  <a:gd name="connsiteX9" fmla="*/ 1762510 w 2351580"/>
                  <a:gd name="connsiteY9" fmla="*/ 1132000 h 1132000"/>
                  <a:gd name="connsiteX10" fmla="*/ 3 w 2351580"/>
                  <a:gd name="connsiteY10" fmla="*/ 1130084 h 1132000"/>
                  <a:gd name="connsiteX11" fmla="*/ 4290 w 2351580"/>
                  <a:gd name="connsiteY11" fmla="*/ 565610 h 1132000"/>
                  <a:gd name="connsiteX12" fmla="*/ 3 w 2351580"/>
                  <a:gd name="connsiteY12" fmla="*/ 678 h 1132000"/>
                  <a:gd name="connsiteX0" fmla="*/ 3 w 2351580"/>
                  <a:gd name="connsiteY0" fmla="*/ 678 h 1130144"/>
                  <a:gd name="connsiteX1" fmla="*/ 591148 w 2351580"/>
                  <a:gd name="connsiteY1" fmla="*/ 843 h 1130144"/>
                  <a:gd name="connsiteX2" fmla="*/ 1176598 w 2351580"/>
                  <a:gd name="connsiteY2" fmla="*/ 727 h 1130144"/>
                  <a:gd name="connsiteX3" fmla="*/ 1762281 w 2351580"/>
                  <a:gd name="connsiteY3" fmla="*/ 673 h 1130144"/>
                  <a:gd name="connsiteX4" fmla="*/ 2351567 w 2351580"/>
                  <a:gd name="connsiteY4" fmla="*/ 0 h 1130144"/>
                  <a:gd name="connsiteX5" fmla="*/ 2346605 w 2351580"/>
                  <a:gd name="connsiteY5" fmla="*/ 282864 h 1130144"/>
                  <a:gd name="connsiteX6" fmla="*/ 2348628 w 2351580"/>
                  <a:gd name="connsiteY6" fmla="*/ 567136 h 1130144"/>
                  <a:gd name="connsiteX7" fmla="*/ 2348013 w 2351580"/>
                  <a:gd name="connsiteY7" fmla="*/ 845696 h 1130144"/>
                  <a:gd name="connsiteX8" fmla="*/ 2350160 w 2351580"/>
                  <a:gd name="connsiteY8" fmla="*/ 1130084 h 1130144"/>
                  <a:gd name="connsiteX9" fmla="*/ 1762510 w 2351580"/>
                  <a:gd name="connsiteY9" fmla="*/ 1125897 h 1130144"/>
                  <a:gd name="connsiteX10" fmla="*/ 3 w 2351580"/>
                  <a:gd name="connsiteY10" fmla="*/ 1130084 h 1130144"/>
                  <a:gd name="connsiteX11" fmla="*/ 4290 w 2351580"/>
                  <a:gd name="connsiteY11" fmla="*/ 565610 h 1130144"/>
                  <a:gd name="connsiteX12" fmla="*/ 3 w 2351580"/>
                  <a:gd name="connsiteY12" fmla="*/ 678 h 1130144"/>
                  <a:gd name="connsiteX0" fmla="*/ 3 w 2351580"/>
                  <a:gd name="connsiteY0" fmla="*/ 678 h 1130194"/>
                  <a:gd name="connsiteX1" fmla="*/ 591148 w 2351580"/>
                  <a:gd name="connsiteY1" fmla="*/ 843 h 1130194"/>
                  <a:gd name="connsiteX2" fmla="*/ 1176598 w 2351580"/>
                  <a:gd name="connsiteY2" fmla="*/ 727 h 1130194"/>
                  <a:gd name="connsiteX3" fmla="*/ 1762281 w 2351580"/>
                  <a:gd name="connsiteY3" fmla="*/ 673 h 1130194"/>
                  <a:gd name="connsiteX4" fmla="*/ 2351567 w 2351580"/>
                  <a:gd name="connsiteY4" fmla="*/ 0 h 1130194"/>
                  <a:gd name="connsiteX5" fmla="*/ 2346605 w 2351580"/>
                  <a:gd name="connsiteY5" fmla="*/ 282864 h 1130194"/>
                  <a:gd name="connsiteX6" fmla="*/ 2348628 w 2351580"/>
                  <a:gd name="connsiteY6" fmla="*/ 567136 h 1130194"/>
                  <a:gd name="connsiteX7" fmla="*/ 2348013 w 2351580"/>
                  <a:gd name="connsiteY7" fmla="*/ 845696 h 1130194"/>
                  <a:gd name="connsiteX8" fmla="*/ 2350160 w 2351580"/>
                  <a:gd name="connsiteY8" fmla="*/ 1130084 h 1130194"/>
                  <a:gd name="connsiteX9" fmla="*/ 1762510 w 2351580"/>
                  <a:gd name="connsiteY9" fmla="*/ 1129288 h 1130194"/>
                  <a:gd name="connsiteX10" fmla="*/ 3 w 2351580"/>
                  <a:gd name="connsiteY10" fmla="*/ 1130084 h 1130194"/>
                  <a:gd name="connsiteX11" fmla="*/ 4290 w 2351580"/>
                  <a:gd name="connsiteY11" fmla="*/ 565610 h 1130194"/>
                  <a:gd name="connsiteX12" fmla="*/ 3 w 2351580"/>
                  <a:gd name="connsiteY12" fmla="*/ 678 h 1130194"/>
                  <a:gd name="connsiteX0" fmla="*/ 3 w 2351580"/>
                  <a:gd name="connsiteY0" fmla="*/ 678 h 1130084"/>
                  <a:gd name="connsiteX1" fmla="*/ 591148 w 2351580"/>
                  <a:gd name="connsiteY1" fmla="*/ 843 h 1130084"/>
                  <a:gd name="connsiteX2" fmla="*/ 1176598 w 2351580"/>
                  <a:gd name="connsiteY2" fmla="*/ 727 h 1130084"/>
                  <a:gd name="connsiteX3" fmla="*/ 1762281 w 2351580"/>
                  <a:gd name="connsiteY3" fmla="*/ 673 h 1130084"/>
                  <a:gd name="connsiteX4" fmla="*/ 2351567 w 2351580"/>
                  <a:gd name="connsiteY4" fmla="*/ 0 h 1130084"/>
                  <a:gd name="connsiteX5" fmla="*/ 2346605 w 2351580"/>
                  <a:gd name="connsiteY5" fmla="*/ 282864 h 1130084"/>
                  <a:gd name="connsiteX6" fmla="*/ 2348628 w 2351580"/>
                  <a:gd name="connsiteY6" fmla="*/ 567136 h 1130084"/>
                  <a:gd name="connsiteX7" fmla="*/ 2348013 w 2351580"/>
                  <a:gd name="connsiteY7" fmla="*/ 845696 h 1130084"/>
                  <a:gd name="connsiteX8" fmla="*/ 2327648 w 2351580"/>
                  <a:gd name="connsiteY8" fmla="*/ 1121269 h 1130084"/>
                  <a:gd name="connsiteX9" fmla="*/ 1762510 w 2351580"/>
                  <a:gd name="connsiteY9" fmla="*/ 1129288 h 1130084"/>
                  <a:gd name="connsiteX10" fmla="*/ 3 w 2351580"/>
                  <a:gd name="connsiteY10" fmla="*/ 1130084 h 1130084"/>
                  <a:gd name="connsiteX11" fmla="*/ 4290 w 2351580"/>
                  <a:gd name="connsiteY11" fmla="*/ 565610 h 1130084"/>
                  <a:gd name="connsiteX12" fmla="*/ 3 w 2351580"/>
                  <a:gd name="connsiteY12" fmla="*/ 678 h 1130084"/>
                  <a:gd name="connsiteX0" fmla="*/ 3 w 2351580"/>
                  <a:gd name="connsiteY0" fmla="*/ 678 h 1130084"/>
                  <a:gd name="connsiteX1" fmla="*/ 591148 w 2351580"/>
                  <a:gd name="connsiteY1" fmla="*/ 843 h 1130084"/>
                  <a:gd name="connsiteX2" fmla="*/ 1176598 w 2351580"/>
                  <a:gd name="connsiteY2" fmla="*/ 727 h 1130084"/>
                  <a:gd name="connsiteX3" fmla="*/ 1762281 w 2351580"/>
                  <a:gd name="connsiteY3" fmla="*/ 673 h 1130084"/>
                  <a:gd name="connsiteX4" fmla="*/ 2351567 w 2351580"/>
                  <a:gd name="connsiteY4" fmla="*/ 0 h 1130084"/>
                  <a:gd name="connsiteX5" fmla="*/ 2346605 w 2351580"/>
                  <a:gd name="connsiteY5" fmla="*/ 282864 h 1130084"/>
                  <a:gd name="connsiteX6" fmla="*/ 2348628 w 2351580"/>
                  <a:gd name="connsiteY6" fmla="*/ 567136 h 1130084"/>
                  <a:gd name="connsiteX7" fmla="*/ 2348013 w 2351580"/>
                  <a:gd name="connsiteY7" fmla="*/ 845696 h 1130084"/>
                  <a:gd name="connsiteX8" fmla="*/ 2350161 w 2351580"/>
                  <a:gd name="connsiteY8" fmla="*/ 1128050 h 1130084"/>
                  <a:gd name="connsiteX9" fmla="*/ 1762510 w 2351580"/>
                  <a:gd name="connsiteY9" fmla="*/ 1129288 h 1130084"/>
                  <a:gd name="connsiteX10" fmla="*/ 3 w 2351580"/>
                  <a:gd name="connsiteY10" fmla="*/ 1130084 h 1130084"/>
                  <a:gd name="connsiteX11" fmla="*/ 4290 w 2351580"/>
                  <a:gd name="connsiteY11" fmla="*/ 565610 h 1130084"/>
                  <a:gd name="connsiteX12" fmla="*/ 3 w 2351580"/>
                  <a:gd name="connsiteY12" fmla="*/ 678 h 1130084"/>
                  <a:gd name="connsiteX0" fmla="*/ 3 w 2351580"/>
                  <a:gd name="connsiteY0" fmla="*/ 678 h 1130084"/>
                  <a:gd name="connsiteX1" fmla="*/ 591148 w 2351580"/>
                  <a:gd name="connsiteY1" fmla="*/ 843 h 1130084"/>
                  <a:gd name="connsiteX2" fmla="*/ 1176598 w 2351580"/>
                  <a:gd name="connsiteY2" fmla="*/ 727 h 1130084"/>
                  <a:gd name="connsiteX3" fmla="*/ 1762281 w 2351580"/>
                  <a:gd name="connsiteY3" fmla="*/ 673 h 1130084"/>
                  <a:gd name="connsiteX4" fmla="*/ 2351567 w 2351580"/>
                  <a:gd name="connsiteY4" fmla="*/ 0 h 1130084"/>
                  <a:gd name="connsiteX5" fmla="*/ 2346605 w 2351580"/>
                  <a:gd name="connsiteY5" fmla="*/ 282864 h 1130084"/>
                  <a:gd name="connsiteX6" fmla="*/ 2348628 w 2351580"/>
                  <a:gd name="connsiteY6" fmla="*/ 567136 h 1130084"/>
                  <a:gd name="connsiteX7" fmla="*/ 2348013 w 2351580"/>
                  <a:gd name="connsiteY7" fmla="*/ 845696 h 1130084"/>
                  <a:gd name="connsiteX8" fmla="*/ 2350161 w 2351580"/>
                  <a:gd name="connsiteY8" fmla="*/ 1128050 h 1130084"/>
                  <a:gd name="connsiteX9" fmla="*/ 1763917 w 2351580"/>
                  <a:gd name="connsiteY9" fmla="*/ 1129966 h 1130084"/>
                  <a:gd name="connsiteX10" fmla="*/ 3 w 2351580"/>
                  <a:gd name="connsiteY10" fmla="*/ 1130084 h 1130084"/>
                  <a:gd name="connsiteX11" fmla="*/ 4290 w 2351580"/>
                  <a:gd name="connsiteY11" fmla="*/ 565610 h 1130084"/>
                  <a:gd name="connsiteX12" fmla="*/ 3 w 2351580"/>
                  <a:gd name="connsiteY12" fmla="*/ 678 h 1130084"/>
                  <a:gd name="connsiteX0" fmla="*/ 3 w 2351580"/>
                  <a:gd name="connsiteY0" fmla="*/ 678 h 1130084"/>
                  <a:gd name="connsiteX1" fmla="*/ 591148 w 2351580"/>
                  <a:gd name="connsiteY1" fmla="*/ 843 h 1130084"/>
                  <a:gd name="connsiteX2" fmla="*/ 1176598 w 2351580"/>
                  <a:gd name="connsiteY2" fmla="*/ 727 h 1130084"/>
                  <a:gd name="connsiteX3" fmla="*/ 1762281 w 2351580"/>
                  <a:gd name="connsiteY3" fmla="*/ 673 h 1130084"/>
                  <a:gd name="connsiteX4" fmla="*/ 2351567 w 2351580"/>
                  <a:gd name="connsiteY4" fmla="*/ 0 h 1130084"/>
                  <a:gd name="connsiteX5" fmla="*/ 2346605 w 2351580"/>
                  <a:gd name="connsiteY5" fmla="*/ 282864 h 1130084"/>
                  <a:gd name="connsiteX6" fmla="*/ 2348628 w 2351580"/>
                  <a:gd name="connsiteY6" fmla="*/ 567136 h 1130084"/>
                  <a:gd name="connsiteX7" fmla="*/ 2348013 w 2351580"/>
                  <a:gd name="connsiteY7" fmla="*/ 845696 h 1130084"/>
                  <a:gd name="connsiteX8" fmla="*/ 2351568 w 2351580"/>
                  <a:gd name="connsiteY8" fmla="*/ 1129406 h 1130084"/>
                  <a:gd name="connsiteX9" fmla="*/ 1763917 w 2351580"/>
                  <a:gd name="connsiteY9" fmla="*/ 1129966 h 1130084"/>
                  <a:gd name="connsiteX10" fmla="*/ 3 w 2351580"/>
                  <a:gd name="connsiteY10" fmla="*/ 1130084 h 1130084"/>
                  <a:gd name="connsiteX11" fmla="*/ 4290 w 2351580"/>
                  <a:gd name="connsiteY11" fmla="*/ 565610 h 1130084"/>
                  <a:gd name="connsiteX12" fmla="*/ 3 w 2351580"/>
                  <a:gd name="connsiteY12" fmla="*/ 678 h 1130084"/>
                  <a:gd name="connsiteX0" fmla="*/ 3 w 2351580"/>
                  <a:gd name="connsiteY0" fmla="*/ 678 h 1130084"/>
                  <a:gd name="connsiteX1" fmla="*/ 591148 w 2351580"/>
                  <a:gd name="connsiteY1" fmla="*/ 843 h 1130084"/>
                  <a:gd name="connsiteX2" fmla="*/ 1176598 w 2351580"/>
                  <a:gd name="connsiteY2" fmla="*/ 727 h 1130084"/>
                  <a:gd name="connsiteX3" fmla="*/ 1762281 w 2351580"/>
                  <a:gd name="connsiteY3" fmla="*/ 673 h 1130084"/>
                  <a:gd name="connsiteX4" fmla="*/ 2351567 w 2351580"/>
                  <a:gd name="connsiteY4" fmla="*/ 0 h 1130084"/>
                  <a:gd name="connsiteX5" fmla="*/ 2346605 w 2351580"/>
                  <a:gd name="connsiteY5" fmla="*/ 282864 h 1130084"/>
                  <a:gd name="connsiteX6" fmla="*/ 2348628 w 2351580"/>
                  <a:gd name="connsiteY6" fmla="*/ 567136 h 1130084"/>
                  <a:gd name="connsiteX7" fmla="*/ 2348013 w 2351580"/>
                  <a:gd name="connsiteY7" fmla="*/ 845696 h 1130084"/>
                  <a:gd name="connsiteX8" fmla="*/ 2351568 w 2351580"/>
                  <a:gd name="connsiteY8" fmla="*/ 1129406 h 1130084"/>
                  <a:gd name="connsiteX9" fmla="*/ 1759696 w 2351580"/>
                  <a:gd name="connsiteY9" fmla="*/ 1115048 h 1130084"/>
                  <a:gd name="connsiteX10" fmla="*/ 3 w 2351580"/>
                  <a:gd name="connsiteY10" fmla="*/ 1130084 h 1130084"/>
                  <a:gd name="connsiteX11" fmla="*/ 4290 w 2351580"/>
                  <a:gd name="connsiteY11" fmla="*/ 565610 h 1130084"/>
                  <a:gd name="connsiteX12" fmla="*/ 3 w 2351580"/>
                  <a:gd name="connsiteY12" fmla="*/ 678 h 1130084"/>
                  <a:gd name="connsiteX0" fmla="*/ 3 w 2351580"/>
                  <a:gd name="connsiteY0" fmla="*/ 678 h 1130084"/>
                  <a:gd name="connsiteX1" fmla="*/ 591148 w 2351580"/>
                  <a:gd name="connsiteY1" fmla="*/ 843 h 1130084"/>
                  <a:gd name="connsiteX2" fmla="*/ 1176598 w 2351580"/>
                  <a:gd name="connsiteY2" fmla="*/ 727 h 1130084"/>
                  <a:gd name="connsiteX3" fmla="*/ 1762281 w 2351580"/>
                  <a:gd name="connsiteY3" fmla="*/ 673 h 1130084"/>
                  <a:gd name="connsiteX4" fmla="*/ 2351567 w 2351580"/>
                  <a:gd name="connsiteY4" fmla="*/ 0 h 1130084"/>
                  <a:gd name="connsiteX5" fmla="*/ 2346605 w 2351580"/>
                  <a:gd name="connsiteY5" fmla="*/ 282864 h 1130084"/>
                  <a:gd name="connsiteX6" fmla="*/ 2348628 w 2351580"/>
                  <a:gd name="connsiteY6" fmla="*/ 567136 h 1130084"/>
                  <a:gd name="connsiteX7" fmla="*/ 2348013 w 2351580"/>
                  <a:gd name="connsiteY7" fmla="*/ 845696 h 1130084"/>
                  <a:gd name="connsiteX8" fmla="*/ 2351568 w 2351580"/>
                  <a:gd name="connsiteY8" fmla="*/ 1129406 h 1130084"/>
                  <a:gd name="connsiteX9" fmla="*/ 1759696 w 2351580"/>
                  <a:gd name="connsiteY9" fmla="*/ 1115048 h 1130084"/>
                  <a:gd name="connsiteX10" fmla="*/ 3 w 2351580"/>
                  <a:gd name="connsiteY10" fmla="*/ 1130084 h 1130084"/>
                  <a:gd name="connsiteX11" fmla="*/ 4290 w 2351580"/>
                  <a:gd name="connsiteY11" fmla="*/ 565610 h 1130084"/>
                  <a:gd name="connsiteX12" fmla="*/ 3 w 2351580"/>
                  <a:gd name="connsiteY12" fmla="*/ 678 h 1130084"/>
                  <a:gd name="connsiteX0" fmla="*/ 3 w 2351580"/>
                  <a:gd name="connsiteY0" fmla="*/ 678 h 1136278"/>
                  <a:gd name="connsiteX1" fmla="*/ 591148 w 2351580"/>
                  <a:gd name="connsiteY1" fmla="*/ 843 h 1136278"/>
                  <a:gd name="connsiteX2" fmla="*/ 1176598 w 2351580"/>
                  <a:gd name="connsiteY2" fmla="*/ 727 h 1136278"/>
                  <a:gd name="connsiteX3" fmla="*/ 1762281 w 2351580"/>
                  <a:gd name="connsiteY3" fmla="*/ 673 h 1136278"/>
                  <a:gd name="connsiteX4" fmla="*/ 2351567 w 2351580"/>
                  <a:gd name="connsiteY4" fmla="*/ 0 h 1136278"/>
                  <a:gd name="connsiteX5" fmla="*/ 2346605 w 2351580"/>
                  <a:gd name="connsiteY5" fmla="*/ 282864 h 1136278"/>
                  <a:gd name="connsiteX6" fmla="*/ 2348628 w 2351580"/>
                  <a:gd name="connsiteY6" fmla="*/ 567136 h 1136278"/>
                  <a:gd name="connsiteX7" fmla="*/ 2348013 w 2351580"/>
                  <a:gd name="connsiteY7" fmla="*/ 845696 h 1136278"/>
                  <a:gd name="connsiteX8" fmla="*/ 2351568 w 2351580"/>
                  <a:gd name="connsiteY8" fmla="*/ 1129406 h 1136278"/>
                  <a:gd name="connsiteX9" fmla="*/ 1761103 w 2351580"/>
                  <a:gd name="connsiteY9" fmla="*/ 1129967 h 1136278"/>
                  <a:gd name="connsiteX10" fmla="*/ 3 w 2351580"/>
                  <a:gd name="connsiteY10" fmla="*/ 1130084 h 1136278"/>
                  <a:gd name="connsiteX11" fmla="*/ 4290 w 2351580"/>
                  <a:gd name="connsiteY11" fmla="*/ 565610 h 1136278"/>
                  <a:gd name="connsiteX12" fmla="*/ 3 w 2351580"/>
                  <a:gd name="connsiteY12" fmla="*/ 678 h 1136278"/>
                  <a:gd name="connsiteX0" fmla="*/ 3 w 2351580"/>
                  <a:gd name="connsiteY0" fmla="*/ 678 h 1136278"/>
                  <a:gd name="connsiteX1" fmla="*/ 591148 w 2351580"/>
                  <a:gd name="connsiteY1" fmla="*/ 843 h 1136278"/>
                  <a:gd name="connsiteX2" fmla="*/ 1176598 w 2351580"/>
                  <a:gd name="connsiteY2" fmla="*/ 727 h 1136278"/>
                  <a:gd name="connsiteX3" fmla="*/ 1762281 w 2351580"/>
                  <a:gd name="connsiteY3" fmla="*/ 673 h 1136278"/>
                  <a:gd name="connsiteX4" fmla="*/ 2351567 w 2351580"/>
                  <a:gd name="connsiteY4" fmla="*/ 0 h 1136278"/>
                  <a:gd name="connsiteX5" fmla="*/ 2346605 w 2351580"/>
                  <a:gd name="connsiteY5" fmla="*/ 282864 h 1136278"/>
                  <a:gd name="connsiteX6" fmla="*/ 2348628 w 2351580"/>
                  <a:gd name="connsiteY6" fmla="*/ 567136 h 1136278"/>
                  <a:gd name="connsiteX7" fmla="*/ 2348013 w 2351580"/>
                  <a:gd name="connsiteY7" fmla="*/ 845696 h 1136278"/>
                  <a:gd name="connsiteX8" fmla="*/ 2351568 w 2351580"/>
                  <a:gd name="connsiteY8" fmla="*/ 1129406 h 1136278"/>
                  <a:gd name="connsiteX9" fmla="*/ 1761103 w 2351580"/>
                  <a:gd name="connsiteY9" fmla="*/ 1129967 h 1136278"/>
                  <a:gd name="connsiteX10" fmla="*/ 586415 w 2351580"/>
                  <a:gd name="connsiteY10" fmla="*/ 1129146 h 1136278"/>
                  <a:gd name="connsiteX11" fmla="*/ 3 w 2351580"/>
                  <a:gd name="connsiteY11" fmla="*/ 1130084 h 1136278"/>
                  <a:gd name="connsiteX12" fmla="*/ 4290 w 2351580"/>
                  <a:gd name="connsiteY12" fmla="*/ 565610 h 1136278"/>
                  <a:gd name="connsiteX13" fmla="*/ 3 w 2351580"/>
                  <a:gd name="connsiteY13" fmla="*/ 678 h 1136278"/>
                  <a:gd name="connsiteX0" fmla="*/ 3 w 2351580"/>
                  <a:gd name="connsiteY0" fmla="*/ 678 h 1136278"/>
                  <a:gd name="connsiteX1" fmla="*/ 591148 w 2351580"/>
                  <a:gd name="connsiteY1" fmla="*/ 843 h 1136278"/>
                  <a:gd name="connsiteX2" fmla="*/ 1176598 w 2351580"/>
                  <a:gd name="connsiteY2" fmla="*/ 727 h 1136278"/>
                  <a:gd name="connsiteX3" fmla="*/ 1762281 w 2351580"/>
                  <a:gd name="connsiteY3" fmla="*/ 673 h 1136278"/>
                  <a:gd name="connsiteX4" fmla="*/ 2351567 w 2351580"/>
                  <a:gd name="connsiteY4" fmla="*/ 0 h 1136278"/>
                  <a:gd name="connsiteX5" fmla="*/ 2346605 w 2351580"/>
                  <a:gd name="connsiteY5" fmla="*/ 282864 h 1136278"/>
                  <a:gd name="connsiteX6" fmla="*/ 2348628 w 2351580"/>
                  <a:gd name="connsiteY6" fmla="*/ 567136 h 1136278"/>
                  <a:gd name="connsiteX7" fmla="*/ 2348013 w 2351580"/>
                  <a:gd name="connsiteY7" fmla="*/ 845696 h 1136278"/>
                  <a:gd name="connsiteX8" fmla="*/ 2351568 w 2351580"/>
                  <a:gd name="connsiteY8" fmla="*/ 1129406 h 1136278"/>
                  <a:gd name="connsiteX9" fmla="*/ 1761103 w 2351580"/>
                  <a:gd name="connsiteY9" fmla="*/ 1129967 h 1136278"/>
                  <a:gd name="connsiteX10" fmla="*/ 586415 w 2351580"/>
                  <a:gd name="connsiteY10" fmla="*/ 1129146 h 1136278"/>
                  <a:gd name="connsiteX11" fmla="*/ 3 w 2351580"/>
                  <a:gd name="connsiteY11" fmla="*/ 1130084 h 1136278"/>
                  <a:gd name="connsiteX12" fmla="*/ 4290 w 2351580"/>
                  <a:gd name="connsiteY12" fmla="*/ 565610 h 1136278"/>
                  <a:gd name="connsiteX13" fmla="*/ 3 w 2351580"/>
                  <a:gd name="connsiteY13" fmla="*/ 678 h 1136278"/>
                  <a:gd name="connsiteX0" fmla="*/ 3 w 2351580"/>
                  <a:gd name="connsiteY0" fmla="*/ 678 h 1136278"/>
                  <a:gd name="connsiteX1" fmla="*/ 591148 w 2351580"/>
                  <a:gd name="connsiteY1" fmla="*/ 843 h 1136278"/>
                  <a:gd name="connsiteX2" fmla="*/ 1176598 w 2351580"/>
                  <a:gd name="connsiteY2" fmla="*/ 727 h 1136278"/>
                  <a:gd name="connsiteX3" fmla="*/ 1762281 w 2351580"/>
                  <a:gd name="connsiteY3" fmla="*/ 673 h 1136278"/>
                  <a:gd name="connsiteX4" fmla="*/ 2351567 w 2351580"/>
                  <a:gd name="connsiteY4" fmla="*/ 0 h 1136278"/>
                  <a:gd name="connsiteX5" fmla="*/ 2346605 w 2351580"/>
                  <a:gd name="connsiteY5" fmla="*/ 282864 h 1136278"/>
                  <a:gd name="connsiteX6" fmla="*/ 2348628 w 2351580"/>
                  <a:gd name="connsiteY6" fmla="*/ 567136 h 1136278"/>
                  <a:gd name="connsiteX7" fmla="*/ 2348013 w 2351580"/>
                  <a:gd name="connsiteY7" fmla="*/ 845696 h 1136278"/>
                  <a:gd name="connsiteX8" fmla="*/ 2351568 w 2351580"/>
                  <a:gd name="connsiteY8" fmla="*/ 1129406 h 1136278"/>
                  <a:gd name="connsiteX9" fmla="*/ 1761103 w 2351580"/>
                  <a:gd name="connsiteY9" fmla="*/ 1129967 h 1136278"/>
                  <a:gd name="connsiteX10" fmla="*/ 586415 w 2351580"/>
                  <a:gd name="connsiteY10" fmla="*/ 1129146 h 1136278"/>
                  <a:gd name="connsiteX11" fmla="*/ 3 w 2351580"/>
                  <a:gd name="connsiteY11" fmla="*/ 1130084 h 1136278"/>
                  <a:gd name="connsiteX12" fmla="*/ 4290 w 2351580"/>
                  <a:gd name="connsiteY12" fmla="*/ 565610 h 1136278"/>
                  <a:gd name="connsiteX13" fmla="*/ 3 w 2351580"/>
                  <a:gd name="connsiteY13" fmla="*/ 678 h 1136278"/>
                  <a:gd name="connsiteX0" fmla="*/ 3 w 2351580"/>
                  <a:gd name="connsiteY0" fmla="*/ 678 h 1136278"/>
                  <a:gd name="connsiteX1" fmla="*/ 591148 w 2351580"/>
                  <a:gd name="connsiteY1" fmla="*/ 843 h 1136278"/>
                  <a:gd name="connsiteX2" fmla="*/ 1176598 w 2351580"/>
                  <a:gd name="connsiteY2" fmla="*/ 727 h 1136278"/>
                  <a:gd name="connsiteX3" fmla="*/ 1762281 w 2351580"/>
                  <a:gd name="connsiteY3" fmla="*/ 673 h 1136278"/>
                  <a:gd name="connsiteX4" fmla="*/ 2351567 w 2351580"/>
                  <a:gd name="connsiteY4" fmla="*/ 0 h 1136278"/>
                  <a:gd name="connsiteX5" fmla="*/ 2346605 w 2351580"/>
                  <a:gd name="connsiteY5" fmla="*/ 282864 h 1136278"/>
                  <a:gd name="connsiteX6" fmla="*/ 2348628 w 2351580"/>
                  <a:gd name="connsiteY6" fmla="*/ 567136 h 1136278"/>
                  <a:gd name="connsiteX7" fmla="*/ 2348013 w 2351580"/>
                  <a:gd name="connsiteY7" fmla="*/ 845696 h 1136278"/>
                  <a:gd name="connsiteX8" fmla="*/ 2351568 w 2351580"/>
                  <a:gd name="connsiteY8" fmla="*/ 1129406 h 1136278"/>
                  <a:gd name="connsiteX9" fmla="*/ 1761103 w 2351580"/>
                  <a:gd name="connsiteY9" fmla="*/ 1129967 h 1136278"/>
                  <a:gd name="connsiteX10" fmla="*/ 1174552 w 2351580"/>
                  <a:gd name="connsiteY10" fmla="*/ 1129146 h 1136278"/>
                  <a:gd name="connsiteX11" fmla="*/ 586415 w 2351580"/>
                  <a:gd name="connsiteY11" fmla="*/ 1129146 h 1136278"/>
                  <a:gd name="connsiteX12" fmla="*/ 3 w 2351580"/>
                  <a:gd name="connsiteY12" fmla="*/ 1130084 h 1136278"/>
                  <a:gd name="connsiteX13" fmla="*/ 4290 w 2351580"/>
                  <a:gd name="connsiteY13" fmla="*/ 565610 h 1136278"/>
                  <a:gd name="connsiteX14" fmla="*/ 3 w 2351580"/>
                  <a:gd name="connsiteY14" fmla="*/ 678 h 1136278"/>
                  <a:gd name="connsiteX0" fmla="*/ 3 w 2351580"/>
                  <a:gd name="connsiteY0" fmla="*/ 678 h 1130250"/>
                  <a:gd name="connsiteX1" fmla="*/ 591148 w 2351580"/>
                  <a:gd name="connsiteY1" fmla="*/ 843 h 1130250"/>
                  <a:gd name="connsiteX2" fmla="*/ 1176598 w 2351580"/>
                  <a:gd name="connsiteY2" fmla="*/ 727 h 1130250"/>
                  <a:gd name="connsiteX3" fmla="*/ 1762281 w 2351580"/>
                  <a:gd name="connsiteY3" fmla="*/ 673 h 1130250"/>
                  <a:gd name="connsiteX4" fmla="*/ 2351567 w 2351580"/>
                  <a:gd name="connsiteY4" fmla="*/ 0 h 1130250"/>
                  <a:gd name="connsiteX5" fmla="*/ 2346605 w 2351580"/>
                  <a:gd name="connsiteY5" fmla="*/ 282864 h 1130250"/>
                  <a:gd name="connsiteX6" fmla="*/ 2348628 w 2351580"/>
                  <a:gd name="connsiteY6" fmla="*/ 567136 h 1130250"/>
                  <a:gd name="connsiteX7" fmla="*/ 2348013 w 2351580"/>
                  <a:gd name="connsiteY7" fmla="*/ 845696 h 1130250"/>
                  <a:gd name="connsiteX8" fmla="*/ 2351568 w 2351580"/>
                  <a:gd name="connsiteY8" fmla="*/ 1129406 h 1130250"/>
                  <a:gd name="connsiteX9" fmla="*/ 1761103 w 2351580"/>
                  <a:gd name="connsiteY9" fmla="*/ 1129967 h 1130250"/>
                  <a:gd name="connsiteX10" fmla="*/ 1174552 w 2351580"/>
                  <a:gd name="connsiteY10" fmla="*/ 1129146 h 1130250"/>
                  <a:gd name="connsiteX11" fmla="*/ 586415 w 2351580"/>
                  <a:gd name="connsiteY11" fmla="*/ 1129146 h 1130250"/>
                  <a:gd name="connsiteX12" fmla="*/ 3 w 2351580"/>
                  <a:gd name="connsiteY12" fmla="*/ 1130084 h 1130250"/>
                  <a:gd name="connsiteX13" fmla="*/ 4290 w 2351580"/>
                  <a:gd name="connsiteY13" fmla="*/ 565610 h 1130250"/>
                  <a:gd name="connsiteX14" fmla="*/ 3 w 2351580"/>
                  <a:gd name="connsiteY14" fmla="*/ 678 h 1130250"/>
                  <a:gd name="connsiteX0" fmla="*/ 3 w 2351580"/>
                  <a:gd name="connsiteY0" fmla="*/ 678 h 1130250"/>
                  <a:gd name="connsiteX1" fmla="*/ 591148 w 2351580"/>
                  <a:gd name="connsiteY1" fmla="*/ 843 h 1130250"/>
                  <a:gd name="connsiteX2" fmla="*/ 1176598 w 2351580"/>
                  <a:gd name="connsiteY2" fmla="*/ 727 h 1130250"/>
                  <a:gd name="connsiteX3" fmla="*/ 1762281 w 2351580"/>
                  <a:gd name="connsiteY3" fmla="*/ 673 h 1130250"/>
                  <a:gd name="connsiteX4" fmla="*/ 2351567 w 2351580"/>
                  <a:gd name="connsiteY4" fmla="*/ 0 h 1130250"/>
                  <a:gd name="connsiteX5" fmla="*/ 2346605 w 2351580"/>
                  <a:gd name="connsiteY5" fmla="*/ 282864 h 1130250"/>
                  <a:gd name="connsiteX6" fmla="*/ 2348628 w 2351580"/>
                  <a:gd name="connsiteY6" fmla="*/ 567136 h 1130250"/>
                  <a:gd name="connsiteX7" fmla="*/ 2348013 w 2351580"/>
                  <a:gd name="connsiteY7" fmla="*/ 845696 h 1130250"/>
                  <a:gd name="connsiteX8" fmla="*/ 2351568 w 2351580"/>
                  <a:gd name="connsiteY8" fmla="*/ 1129406 h 1130250"/>
                  <a:gd name="connsiteX9" fmla="*/ 1761103 w 2351580"/>
                  <a:gd name="connsiteY9" fmla="*/ 1129967 h 1130250"/>
                  <a:gd name="connsiteX10" fmla="*/ 1174552 w 2351580"/>
                  <a:gd name="connsiteY10" fmla="*/ 1129146 h 1130250"/>
                  <a:gd name="connsiteX11" fmla="*/ 586415 w 2351580"/>
                  <a:gd name="connsiteY11" fmla="*/ 1129146 h 1130250"/>
                  <a:gd name="connsiteX12" fmla="*/ 3 w 2351580"/>
                  <a:gd name="connsiteY12" fmla="*/ 1130084 h 1130250"/>
                  <a:gd name="connsiteX13" fmla="*/ 4290 w 2351580"/>
                  <a:gd name="connsiteY13" fmla="*/ 565610 h 1130250"/>
                  <a:gd name="connsiteX14" fmla="*/ 3 w 2351580"/>
                  <a:gd name="connsiteY14" fmla="*/ 678 h 1130250"/>
                  <a:gd name="connsiteX0" fmla="*/ 3 w 2351580"/>
                  <a:gd name="connsiteY0" fmla="*/ 678 h 1130250"/>
                  <a:gd name="connsiteX1" fmla="*/ 591148 w 2351580"/>
                  <a:gd name="connsiteY1" fmla="*/ 843 h 1130250"/>
                  <a:gd name="connsiteX2" fmla="*/ 1176598 w 2351580"/>
                  <a:gd name="connsiteY2" fmla="*/ 727 h 1130250"/>
                  <a:gd name="connsiteX3" fmla="*/ 1762281 w 2351580"/>
                  <a:gd name="connsiteY3" fmla="*/ 673 h 1130250"/>
                  <a:gd name="connsiteX4" fmla="*/ 2351567 w 2351580"/>
                  <a:gd name="connsiteY4" fmla="*/ 0 h 1130250"/>
                  <a:gd name="connsiteX5" fmla="*/ 2346605 w 2351580"/>
                  <a:gd name="connsiteY5" fmla="*/ 282864 h 1130250"/>
                  <a:gd name="connsiteX6" fmla="*/ 2348628 w 2351580"/>
                  <a:gd name="connsiteY6" fmla="*/ 567136 h 1130250"/>
                  <a:gd name="connsiteX7" fmla="*/ 2348013 w 2351580"/>
                  <a:gd name="connsiteY7" fmla="*/ 845696 h 1130250"/>
                  <a:gd name="connsiteX8" fmla="*/ 2351568 w 2351580"/>
                  <a:gd name="connsiteY8" fmla="*/ 1129406 h 1130250"/>
                  <a:gd name="connsiteX9" fmla="*/ 1761103 w 2351580"/>
                  <a:gd name="connsiteY9" fmla="*/ 1129967 h 1130250"/>
                  <a:gd name="connsiteX10" fmla="*/ 1174552 w 2351580"/>
                  <a:gd name="connsiteY10" fmla="*/ 1129146 h 1130250"/>
                  <a:gd name="connsiteX11" fmla="*/ 586415 w 2351580"/>
                  <a:gd name="connsiteY11" fmla="*/ 1129146 h 1130250"/>
                  <a:gd name="connsiteX12" fmla="*/ 3 w 2351580"/>
                  <a:gd name="connsiteY12" fmla="*/ 1130084 h 1130250"/>
                  <a:gd name="connsiteX13" fmla="*/ 4290 w 2351580"/>
                  <a:gd name="connsiteY13" fmla="*/ 565610 h 1130250"/>
                  <a:gd name="connsiteX14" fmla="*/ 3 w 2351580"/>
                  <a:gd name="connsiteY14" fmla="*/ 678 h 1130250"/>
                  <a:gd name="connsiteX0" fmla="*/ 3 w 2351580"/>
                  <a:gd name="connsiteY0" fmla="*/ 678 h 1130250"/>
                  <a:gd name="connsiteX1" fmla="*/ 591148 w 2351580"/>
                  <a:gd name="connsiteY1" fmla="*/ 843 h 1130250"/>
                  <a:gd name="connsiteX2" fmla="*/ 1176598 w 2351580"/>
                  <a:gd name="connsiteY2" fmla="*/ 727 h 1130250"/>
                  <a:gd name="connsiteX3" fmla="*/ 1762281 w 2351580"/>
                  <a:gd name="connsiteY3" fmla="*/ 673 h 1130250"/>
                  <a:gd name="connsiteX4" fmla="*/ 2351567 w 2351580"/>
                  <a:gd name="connsiteY4" fmla="*/ 0 h 1130250"/>
                  <a:gd name="connsiteX5" fmla="*/ 2346605 w 2351580"/>
                  <a:gd name="connsiteY5" fmla="*/ 282864 h 1130250"/>
                  <a:gd name="connsiteX6" fmla="*/ 2348628 w 2351580"/>
                  <a:gd name="connsiteY6" fmla="*/ 567136 h 1130250"/>
                  <a:gd name="connsiteX7" fmla="*/ 2348013 w 2351580"/>
                  <a:gd name="connsiteY7" fmla="*/ 845696 h 1130250"/>
                  <a:gd name="connsiteX8" fmla="*/ 2351568 w 2351580"/>
                  <a:gd name="connsiteY8" fmla="*/ 1129406 h 1130250"/>
                  <a:gd name="connsiteX9" fmla="*/ 1761103 w 2351580"/>
                  <a:gd name="connsiteY9" fmla="*/ 1129967 h 1130250"/>
                  <a:gd name="connsiteX10" fmla="*/ 1174552 w 2351580"/>
                  <a:gd name="connsiteY10" fmla="*/ 1129146 h 1130250"/>
                  <a:gd name="connsiteX11" fmla="*/ 586415 w 2351580"/>
                  <a:gd name="connsiteY11" fmla="*/ 1129146 h 1130250"/>
                  <a:gd name="connsiteX12" fmla="*/ 3 w 2351580"/>
                  <a:gd name="connsiteY12" fmla="*/ 1130084 h 1130250"/>
                  <a:gd name="connsiteX13" fmla="*/ 4290 w 2351580"/>
                  <a:gd name="connsiteY13" fmla="*/ 565610 h 1130250"/>
                  <a:gd name="connsiteX14" fmla="*/ 3 w 2351580"/>
                  <a:gd name="connsiteY14" fmla="*/ 678 h 1130250"/>
                  <a:gd name="connsiteX0" fmla="*/ 3 w 2351580"/>
                  <a:gd name="connsiteY0" fmla="*/ 678 h 1130250"/>
                  <a:gd name="connsiteX1" fmla="*/ 591148 w 2351580"/>
                  <a:gd name="connsiteY1" fmla="*/ 843 h 1130250"/>
                  <a:gd name="connsiteX2" fmla="*/ 1176598 w 2351580"/>
                  <a:gd name="connsiteY2" fmla="*/ 727 h 1130250"/>
                  <a:gd name="connsiteX3" fmla="*/ 1762281 w 2351580"/>
                  <a:gd name="connsiteY3" fmla="*/ 673 h 1130250"/>
                  <a:gd name="connsiteX4" fmla="*/ 2351567 w 2351580"/>
                  <a:gd name="connsiteY4" fmla="*/ 0 h 1130250"/>
                  <a:gd name="connsiteX5" fmla="*/ 2346605 w 2351580"/>
                  <a:gd name="connsiteY5" fmla="*/ 282864 h 1130250"/>
                  <a:gd name="connsiteX6" fmla="*/ 2348628 w 2351580"/>
                  <a:gd name="connsiteY6" fmla="*/ 567136 h 1130250"/>
                  <a:gd name="connsiteX7" fmla="*/ 2348013 w 2351580"/>
                  <a:gd name="connsiteY7" fmla="*/ 845696 h 1130250"/>
                  <a:gd name="connsiteX8" fmla="*/ 2351568 w 2351580"/>
                  <a:gd name="connsiteY8" fmla="*/ 1129406 h 1130250"/>
                  <a:gd name="connsiteX9" fmla="*/ 1761103 w 2351580"/>
                  <a:gd name="connsiteY9" fmla="*/ 1129967 h 1130250"/>
                  <a:gd name="connsiteX10" fmla="*/ 1174552 w 2351580"/>
                  <a:gd name="connsiteY10" fmla="*/ 1129146 h 1130250"/>
                  <a:gd name="connsiteX11" fmla="*/ 586415 w 2351580"/>
                  <a:gd name="connsiteY11" fmla="*/ 1129146 h 1130250"/>
                  <a:gd name="connsiteX12" fmla="*/ 3 w 2351580"/>
                  <a:gd name="connsiteY12" fmla="*/ 1130084 h 1130250"/>
                  <a:gd name="connsiteX13" fmla="*/ 4290 w 2351580"/>
                  <a:gd name="connsiteY13" fmla="*/ 565610 h 1130250"/>
                  <a:gd name="connsiteX14" fmla="*/ 3 w 2351580"/>
                  <a:gd name="connsiteY14" fmla="*/ 678 h 1130250"/>
                  <a:gd name="connsiteX0" fmla="*/ 43234 w 2394811"/>
                  <a:gd name="connsiteY0" fmla="*/ 678 h 1130250"/>
                  <a:gd name="connsiteX1" fmla="*/ 634379 w 2394811"/>
                  <a:gd name="connsiteY1" fmla="*/ 843 h 1130250"/>
                  <a:gd name="connsiteX2" fmla="*/ 1219829 w 2394811"/>
                  <a:gd name="connsiteY2" fmla="*/ 727 h 1130250"/>
                  <a:gd name="connsiteX3" fmla="*/ 1805512 w 2394811"/>
                  <a:gd name="connsiteY3" fmla="*/ 673 h 1130250"/>
                  <a:gd name="connsiteX4" fmla="*/ 2394798 w 2394811"/>
                  <a:gd name="connsiteY4" fmla="*/ 0 h 1130250"/>
                  <a:gd name="connsiteX5" fmla="*/ 2389836 w 2394811"/>
                  <a:gd name="connsiteY5" fmla="*/ 282864 h 1130250"/>
                  <a:gd name="connsiteX6" fmla="*/ 2391859 w 2394811"/>
                  <a:gd name="connsiteY6" fmla="*/ 567136 h 1130250"/>
                  <a:gd name="connsiteX7" fmla="*/ 2391244 w 2394811"/>
                  <a:gd name="connsiteY7" fmla="*/ 845696 h 1130250"/>
                  <a:gd name="connsiteX8" fmla="*/ 2394799 w 2394811"/>
                  <a:gd name="connsiteY8" fmla="*/ 1129406 h 1130250"/>
                  <a:gd name="connsiteX9" fmla="*/ 1804334 w 2394811"/>
                  <a:gd name="connsiteY9" fmla="*/ 1129967 h 1130250"/>
                  <a:gd name="connsiteX10" fmla="*/ 1217783 w 2394811"/>
                  <a:gd name="connsiteY10" fmla="*/ 1129146 h 1130250"/>
                  <a:gd name="connsiteX11" fmla="*/ 629646 w 2394811"/>
                  <a:gd name="connsiteY11" fmla="*/ 1129146 h 1130250"/>
                  <a:gd name="connsiteX12" fmla="*/ 43234 w 2394811"/>
                  <a:gd name="connsiteY12" fmla="*/ 1130084 h 1130250"/>
                  <a:gd name="connsiteX13" fmla="*/ 44323 w 2394811"/>
                  <a:gd name="connsiteY13" fmla="*/ 847052 h 1130250"/>
                  <a:gd name="connsiteX14" fmla="*/ 47521 w 2394811"/>
                  <a:gd name="connsiteY14" fmla="*/ 565610 h 1130250"/>
                  <a:gd name="connsiteX15" fmla="*/ 43234 w 2394811"/>
                  <a:gd name="connsiteY15" fmla="*/ 678 h 1130250"/>
                  <a:gd name="connsiteX0" fmla="*/ 42620 w 2394197"/>
                  <a:gd name="connsiteY0" fmla="*/ 678 h 1130250"/>
                  <a:gd name="connsiteX1" fmla="*/ 633765 w 2394197"/>
                  <a:gd name="connsiteY1" fmla="*/ 843 h 1130250"/>
                  <a:gd name="connsiteX2" fmla="*/ 1219215 w 2394197"/>
                  <a:gd name="connsiteY2" fmla="*/ 727 h 1130250"/>
                  <a:gd name="connsiteX3" fmla="*/ 1804898 w 2394197"/>
                  <a:gd name="connsiteY3" fmla="*/ 673 h 1130250"/>
                  <a:gd name="connsiteX4" fmla="*/ 2394184 w 2394197"/>
                  <a:gd name="connsiteY4" fmla="*/ 0 h 1130250"/>
                  <a:gd name="connsiteX5" fmla="*/ 2389222 w 2394197"/>
                  <a:gd name="connsiteY5" fmla="*/ 282864 h 1130250"/>
                  <a:gd name="connsiteX6" fmla="*/ 2391245 w 2394197"/>
                  <a:gd name="connsiteY6" fmla="*/ 567136 h 1130250"/>
                  <a:gd name="connsiteX7" fmla="*/ 2390630 w 2394197"/>
                  <a:gd name="connsiteY7" fmla="*/ 845696 h 1130250"/>
                  <a:gd name="connsiteX8" fmla="*/ 2394185 w 2394197"/>
                  <a:gd name="connsiteY8" fmla="*/ 1129406 h 1130250"/>
                  <a:gd name="connsiteX9" fmla="*/ 1803720 w 2394197"/>
                  <a:gd name="connsiteY9" fmla="*/ 1129967 h 1130250"/>
                  <a:gd name="connsiteX10" fmla="*/ 1217169 w 2394197"/>
                  <a:gd name="connsiteY10" fmla="*/ 1129146 h 1130250"/>
                  <a:gd name="connsiteX11" fmla="*/ 629032 w 2394197"/>
                  <a:gd name="connsiteY11" fmla="*/ 1129146 h 1130250"/>
                  <a:gd name="connsiteX12" fmla="*/ 42620 w 2394197"/>
                  <a:gd name="connsiteY12" fmla="*/ 1130084 h 1130250"/>
                  <a:gd name="connsiteX13" fmla="*/ 43709 w 2394197"/>
                  <a:gd name="connsiteY13" fmla="*/ 847052 h 1130250"/>
                  <a:gd name="connsiteX14" fmla="*/ 46907 w 2394197"/>
                  <a:gd name="connsiteY14" fmla="*/ 565610 h 1130250"/>
                  <a:gd name="connsiteX15" fmla="*/ 42620 w 2394197"/>
                  <a:gd name="connsiteY15" fmla="*/ 678 h 1130250"/>
                  <a:gd name="connsiteX0" fmla="*/ 3 w 2351580"/>
                  <a:gd name="connsiteY0" fmla="*/ 678 h 1130250"/>
                  <a:gd name="connsiteX1" fmla="*/ 591148 w 2351580"/>
                  <a:gd name="connsiteY1" fmla="*/ 843 h 1130250"/>
                  <a:gd name="connsiteX2" fmla="*/ 1176598 w 2351580"/>
                  <a:gd name="connsiteY2" fmla="*/ 727 h 1130250"/>
                  <a:gd name="connsiteX3" fmla="*/ 1762281 w 2351580"/>
                  <a:gd name="connsiteY3" fmla="*/ 673 h 1130250"/>
                  <a:gd name="connsiteX4" fmla="*/ 2351567 w 2351580"/>
                  <a:gd name="connsiteY4" fmla="*/ 0 h 1130250"/>
                  <a:gd name="connsiteX5" fmla="*/ 2346605 w 2351580"/>
                  <a:gd name="connsiteY5" fmla="*/ 282864 h 1130250"/>
                  <a:gd name="connsiteX6" fmla="*/ 2348628 w 2351580"/>
                  <a:gd name="connsiteY6" fmla="*/ 567136 h 1130250"/>
                  <a:gd name="connsiteX7" fmla="*/ 2348013 w 2351580"/>
                  <a:gd name="connsiteY7" fmla="*/ 845696 h 1130250"/>
                  <a:gd name="connsiteX8" fmla="*/ 2351568 w 2351580"/>
                  <a:gd name="connsiteY8" fmla="*/ 1129406 h 1130250"/>
                  <a:gd name="connsiteX9" fmla="*/ 1761103 w 2351580"/>
                  <a:gd name="connsiteY9" fmla="*/ 1129967 h 1130250"/>
                  <a:gd name="connsiteX10" fmla="*/ 1174552 w 2351580"/>
                  <a:gd name="connsiteY10" fmla="*/ 1129146 h 1130250"/>
                  <a:gd name="connsiteX11" fmla="*/ 586415 w 2351580"/>
                  <a:gd name="connsiteY11" fmla="*/ 1129146 h 1130250"/>
                  <a:gd name="connsiteX12" fmla="*/ 3 w 2351580"/>
                  <a:gd name="connsiteY12" fmla="*/ 1130084 h 1130250"/>
                  <a:gd name="connsiteX13" fmla="*/ 1092 w 2351580"/>
                  <a:gd name="connsiteY13" fmla="*/ 847052 h 1130250"/>
                  <a:gd name="connsiteX14" fmla="*/ 4290 w 2351580"/>
                  <a:gd name="connsiteY14" fmla="*/ 565610 h 1130250"/>
                  <a:gd name="connsiteX15" fmla="*/ 3 w 2351580"/>
                  <a:gd name="connsiteY15" fmla="*/ 678 h 1130250"/>
                  <a:gd name="connsiteX0" fmla="*/ 3 w 2351580"/>
                  <a:gd name="connsiteY0" fmla="*/ 678 h 1130250"/>
                  <a:gd name="connsiteX1" fmla="*/ 591148 w 2351580"/>
                  <a:gd name="connsiteY1" fmla="*/ 843 h 1130250"/>
                  <a:gd name="connsiteX2" fmla="*/ 1176598 w 2351580"/>
                  <a:gd name="connsiteY2" fmla="*/ 727 h 1130250"/>
                  <a:gd name="connsiteX3" fmla="*/ 1762281 w 2351580"/>
                  <a:gd name="connsiteY3" fmla="*/ 673 h 1130250"/>
                  <a:gd name="connsiteX4" fmla="*/ 2351567 w 2351580"/>
                  <a:gd name="connsiteY4" fmla="*/ 0 h 1130250"/>
                  <a:gd name="connsiteX5" fmla="*/ 2346605 w 2351580"/>
                  <a:gd name="connsiteY5" fmla="*/ 282864 h 1130250"/>
                  <a:gd name="connsiteX6" fmla="*/ 2348628 w 2351580"/>
                  <a:gd name="connsiteY6" fmla="*/ 567136 h 1130250"/>
                  <a:gd name="connsiteX7" fmla="*/ 2348013 w 2351580"/>
                  <a:gd name="connsiteY7" fmla="*/ 845696 h 1130250"/>
                  <a:gd name="connsiteX8" fmla="*/ 2351568 w 2351580"/>
                  <a:gd name="connsiteY8" fmla="*/ 1129406 h 1130250"/>
                  <a:gd name="connsiteX9" fmla="*/ 1761103 w 2351580"/>
                  <a:gd name="connsiteY9" fmla="*/ 1129967 h 1130250"/>
                  <a:gd name="connsiteX10" fmla="*/ 1174552 w 2351580"/>
                  <a:gd name="connsiteY10" fmla="*/ 1129146 h 1130250"/>
                  <a:gd name="connsiteX11" fmla="*/ 586415 w 2351580"/>
                  <a:gd name="connsiteY11" fmla="*/ 1129146 h 1130250"/>
                  <a:gd name="connsiteX12" fmla="*/ 3 w 2351580"/>
                  <a:gd name="connsiteY12" fmla="*/ 1130084 h 1130250"/>
                  <a:gd name="connsiteX13" fmla="*/ 1092 w 2351580"/>
                  <a:gd name="connsiteY13" fmla="*/ 847052 h 1130250"/>
                  <a:gd name="connsiteX14" fmla="*/ 69 w 2351580"/>
                  <a:gd name="connsiteY14" fmla="*/ 566288 h 1130250"/>
                  <a:gd name="connsiteX15" fmla="*/ 3 w 2351580"/>
                  <a:gd name="connsiteY15" fmla="*/ 678 h 1130250"/>
                  <a:gd name="connsiteX0" fmla="*/ 581 w 2352158"/>
                  <a:gd name="connsiteY0" fmla="*/ 678 h 1130250"/>
                  <a:gd name="connsiteX1" fmla="*/ 591726 w 2352158"/>
                  <a:gd name="connsiteY1" fmla="*/ 843 h 1130250"/>
                  <a:gd name="connsiteX2" fmla="*/ 1177176 w 2352158"/>
                  <a:gd name="connsiteY2" fmla="*/ 727 h 1130250"/>
                  <a:gd name="connsiteX3" fmla="*/ 1762859 w 2352158"/>
                  <a:gd name="connsiteY3" fmla="*/ 673 h 1130250"/>
                  <a:gd name="connsiteX4" fmla="*/ 2352145 w 2352158"/>
                  <a:gd name="connsiteY4" fmla="*/ 0 h 1130250"/>
                  <a:gd name="connsiteX5" fmla="*/ 2347183 w 2352158"/>
                  <a:gd name="connsiteY5" fmla="*/ 282864 h 1130250"/>
                  <a:gd name="connsiteX6" fmla="*/ 2349206 w 2352158"/>
                  <a:gd name="connsiteY6" fmla="*/ 567136 h 1130250"/>
                  <a:gd name="connsiteX7" fmla="*/ 2348591 w 2352158"/>
                  <a:gd name="connsiteY7" fmla="*/ 845696 h 1130250"/>
                  <a:gd name="connsiteX8" fmla="*/ 2352146 w 2352158"/>
                  <a:gd name="connsiteY8" fmla="*/ 1129406 h 1130250"/>
                  <a:gd name="connsiteX9" fmla="*/ 1761681 w 2352158"/>
                  <a:gd name="connsiteY9" fmla="*/ 1129967 h 1130250"/>
                  <a:gd name="connsiteX10" fmla="*/ 1175130 w 2352158"/>
                  <a:gd name="connsiteY10" fmla="*/ 1129146 h 1130250"/>
                  <a:gd name="connsiteX11" fmla="*/ 586993 w 2352158"/>
                  <a:gd name="connsiteY11" fmla="*/ 1129146 h 1130250"/>
                  <a:gd name="connsiteX12" fmla="*/ 581 w 2352158"/>
                  <a:gd name="connsiteY12" fmla="*/ 1130084 h 1130250"/>
                  <a:gd name="connsiteX13" fmla="*/ 1670 w 2352158"/>
                  <a:gd name="connsiteY13" fmla="*/ 847052 h 1130250"/>
                  <a:gd name="connsiteX14" fmla="*/ 647 w 2352158"/>
                  <a:gd name="connsiteY14" fmla="*/ 566288 h 1130250"/>
                  <a:gd name="connsiteX15" fmla="*/ 581 w 2352158"/>
                  <a:gd name="connsiteY15" fmla="*/ 678 h 1130250"/>
                  <a:gd name="connsiteX0" fmla="*/ 885 w 2352462"/>
                  <a:gd name="connsiteY0" fmla="*/ 678 h 1130250"/>
                  <a:gd name="connsiteX1" fmla="*/ 592030 w 2352462"/>
                  <a:gd name="connsiteY1" fmla="*/ 843 h 1130250"/>
                  <a:gd name="connsiteX2" fmla="*/ 1177480 w 2352462"/>
                  <a:gd name="connsiteY2" fmla="*/ 727 h 1130250"/>
                  <a:gd name="connsiteX3" fmla="*/ 1763163 w 2352462"/>
                  <a:gd name="connsiteY3" fmla="*/ 673 h 1130250"/>
                  <a:gd name="connsiteX4" fmla="*/ 2352449 w 2352462"/>
                  <a:gd name="connsiteY4" fmla="*/ 0 h 1130250"/>
                  <a:gd name="connsiteX5" fmla="*/ 2347487 w 2352462"/>
                  <a:gd name="connsiteY5" fmla="*/ 282864 h 1130250"/>
                  <a:gd name="connsiteX6" fmla="*/ 2349510 w 2352462"/>
                  <a:gd name="connsiteY6" fmla="*/ 567136 h 1130250"/>
                  <a:gd name="connsiteX7" fmla="*/ 2348895 w 2352462"/>
                  <a:gd name="connsiteY7" fmla="*/ 845696 h 1130250"/>
                  <a:gd name="connsiteX8" fmla="*/ 2352450 w 2352462"/>
                  <a:gd name="connsiteY8" fmla="*/ 1129406 h 1130250"/>
                  <a:gd name="connsiteX9" fmla="*/ 1761985 w 2352462"/>
                  <a:gd name="connsiteY9" fmla="*/ 1129967 h 1130250"/>
                  <a:gd name="connsiteX10" fmla="*/ 1175434 w 2352462"/>
                  <a:gd name="connsiteY10" fmla="*/ 1129146 h 1130250"/>
                  <a:gd name="connsiteX11" fmla="*/ 587297 w 2352462"/>
                  <a:gd name="connsiteY11" fmla="*/ 1129146 h 1130250"/>
                  <a:gd name="connsiteX12" fmla="*/ 885 w 2352462"/>
                  <a:gd name="connsiteY12" fmla="*/ 1130084 h 1130250"/>
                  <a:gd name="connsiteX13" fmla="*/ 1974 w 2352462"/>
                  <a:gd name="connsiteY13" fmla="*/ 847052 h 1130250"/>
                  <a:gd name="connsiteX14" fmla="*/ 951 w 2352462"/>
                  <a:gd name="connsiteY14" fmla="*/ 566288 h 1130250"/>
                  <a:gd name="connsiteX15" fmla="*/ 885 w 2352462"/>
                  <a:gd name="connsiteY15" fmla="*/ 678 h 1130250"/>
                  <a:gd name="connsiteX0" fmla="*/ 3 w 2351580"/>
                  <a:gd name="connsiteY0" fmla="*/ 678 h 1130250"/>
                  <a:gd name="connsiteX1" fmla="*/ 591148 w 2351580"/>
                  <a:gd name="connsiteY1" fmla="*/ 843 h 1130250"/>
                  <a:gd name="connsiteX2" fmla="*/ 1176598 w 2351580"/>
                  <a:gd name="connsiteY2" fmla="*/ 727 h 1130250"/>
                  <a:gd name="connsiteX3" fmla="*/ 1762281 w 2351580"/>
                  <a:gd name="connsiteY3" fmla="*/ 673 h 1130250"/>
                  <a:gd name="connsiteX4" fmla="*/ 2351567 w 2351580"/>
                  <a:gd name="connsiteY4" fmla="*/ 0 h 1130250"/>
                  <a:gd name="connsiteX5" fmla="*/ 2346605 w 2351580"/>
                  <a:gd name="connsiteY5" fmla="*/ 282864 h 1130250"/>
                  <a:gd name="connsiteX6" fmla="*/ 2348628 w 2351580"/>
                  <a:gd name="connsiteY6" fmla="*/ 567136 h 1130250"/>
                  <a:gd name="connsiteX7" fmla="*/ 2348013 w 2351580"/>
                  <a:gd name="connsiteY7" fmla="*/ 845696 h 1130250"/>
                  <a:gd name="connsiteX8" fmla="*/ 2351568 w 2351580"/>
                  <a:gd name="connsiteY8" fmla="*/ 1129406 h 1130250"/>
                  <a:gd name="connsiteX9" fmla="*/ 1761103 w 2351580"/>
                  <a:gd name="connsiteY9" fmla="*/ 1129967 h 1130250"/>
                  <a:gd name="connsiteX10" fmla="*/ 1174552 w 2351580"/>
                  <a:gd name="connsiteY10" fmla="*/ 1129146 h 1130250"/>
                  <a:gd name="connsiteX11" fmla="*/ 586415 w 2351580"/>
                  <a:gd name="connsiteY11" fmla="*/ 1129146 h 1130250"/>
                  <a:gd name="connsiteX12" fmla="*/ 3 w 2351580"/>
                  <a:gd name="connsiteY12" fmla="*/ 1130084 h 1130250"/>
                  <a:gd name="connsiteX13" fmla="*/ 1092 w 2351580"/>
                  <a:gd name="connsiteY13" fmla="*/ 847052 h 1130250"/>
                  <a:gd name="connsiteX14" fmla="*/ 2883 w 2351580"/>
                  <a:gd name="connsiteY14" fmla="*/ 565610 h 1130250"/>
                  <a:gd name="connsiteX15" fmla="*/ 3 w 2351580"/>
                  <a:gd name="connsiteY15" fmla="*/ 678 h 1130250"/>
                  <a:gd name="connsiteX0" fmla="*/ 885 w 2352462"/>
                  <a:gd name="connsiteY0" fmla="*/ 678 h 1130250"/>
                  <a:gd name="connsiteX1" fmla="*/ 592030 w 2352462"/>
                  <a:gd name="connsiteY1" fmla="*/ 843 h 1130250"/>
                  <a:gd name="connsiteX2" fmla="*/ 1177480 w 2352462"/>
                  <a:gd name="connsiteY2" fmla="*/ 727 h 1130250"/>
                  <a:gd name="connsiteX3" fmla="*/ 1763163 w 2352462"/>
                  <a:gd name="connsiteY3" fmla="*/ 673 h 1130250"/>
                  <a:gd name="connsiteX4" fmla="*/ 2352449 w 2352462"/>
                  <a:gd name="connsiteY4" fmla="*/ 0 h 1130250"/>
                  <a:gd name="connsiteX5" fmla="*/ 2347487 w 2352462"/>
                  <a:gd name="connsiteY5" fmla="*/ 282864 h 1130250"/>
                  <a:gd name="connsiteX6" fmla="*/ 2349510 w 2352462"/>
                  <a:gd name="connsiteY6" fmla="*/ 567136 h 1130250"/>
                  <a:gd name="connsiteX7" fmla="*/ 2348895 w 2352462"/>
                  <a:gd name="connsiteY7" fmla="*/ 845696 h 1130250"/>
                  <a:gd name="connsiteX8" fmla="*/ 2352450 w 2352462"/>
                  <a:gd name="connsiteY8" fmla="*/ 1129406 h 1130250"/>
                  <a:gd name="connsiteX9" fmla="*/ 1761985 w 2352462"/>
                  <a:gd name="connsiteY9" fmla="*/ 1129967 h 1130250"/>
                  <a:gd name="connsiteX10" fmla="*/ 1175434 w 2352462"/>
                  <a:gd name="connsiteY10" fmla="*/ 1129146 h 1130250"/>
                  <a:gd name="connsiteX11" fmla="*/ 587297 w 2352462"/>
                  <a:gd name="connsiteY11" fmla="*/ 1129146 h 1130250"/>
                  <a:gd name="connsiteX12" fmla="*/ 885 w 2352462"/>
                  <a:gd name="connsiteY12" fmla="*/ 1130084 h 1130250"/>
                  <a:gd name="connsiteX13" fmla="*/ 1974 w 2352462"/>
                  <a:gd name="connsiteY13" fmla="*/ 847052 h 1130250"/>
                  <a:gd name="connsiteX14" fmla="*/ 951 w 2352462"/>
                  <a:gd name="connsiteY14" fmla="*/ 566966 h 1130250"/>
                  <a:gd name="connsiteX15" fmla="*/ 885 w 2352462"/>
                  <a:gd name="connsiteY15" fmla="*/ 678 h 1130250"/>
                  <a:gd name="connsiteX0" fmla="*/ 3 w 2351580"/>
                  <a:gd name="connsiteY0" fmla="*/ 678 h 1130250"/>
                  <a:gd name="connsiteX1" fmla="*/ 591148 w 2351580"/>
                  <a:gd name="connsiteY1" fmla="*/ 843 h 1130250"/>
                  <a:gd name="connsiteX2" fmla="*/ 1176598 w 2351580"/>
                  <a:gd name="connsiteY2" fmla="*/ 727 h 1130250"/>
                  <a:gd name="connsiteX3" fmla="*/ 1762281 w 2351580"/>
                  <a:gd name="connsiteY3" fmla="*/ 673 h 1130250"/>
                  <a:gd name="connsiteX4" fmla="*/ 2351567 w 2351580"/>
                  <a:gd name="connsiteY4" fmla="*/ 0 h 1130250"/>
                  <a:gd name="connsiteX5" fmla="*/ 2346605 w 2351580"/>
                  <a:gd name="connsiteY5" fmla="*/ 282864 h 1130250"/>
                  <a:gd name="connsiteX6" fmla="*/ 2348628 w 2351580"/>
                  <a:gd name="connsiteY6" fmla="*/ 567136 h 1130250"/>
                  <a:gd name="connsiteX7" fmla="*/ 2348013 w 2351580"/>
                  <a:gd name="connsiteY7" fmla="*/ 845696 h 1130250"/>
                  <a:gd name="connsiteX8" fmla="*/ 2351568 w 2351580"/>
                  <a:gd name="connsiteY8" fmla="*/ 1129406 h 1130250"/>
                  <a:gd name="connsiteX9" fmla="*/ 1761103 w 2351580"/>
                  <a:gd name="connsiteY9" fmla="*/ 1129967 h 1130250"/>
                  <a:gd name="connsiteX10" fmla="*/ 1174552 w 2351580"/>
                  <a:gd name="connsiteY10" fmla="*/ 1129146 h 1130250"/>
                  <a:gd name="connsiteX11" fmla="*/ 586415 w 2351580"/>
                  <a:gd name="connsiteY11" fmla="*/ 1129146 h 1130250"/>
                  <a:gd name="connsiteX12" fmla="*/ 3 w 2351580"/>
                  <a:gd name="connsiteY12" fmla="*/ 1130084 h 1130250"/>
                  <a:gd name="connsiteX13" fmla="*/ 1092 w 2351580"/>
                  <a:gd name="connsiteY13" fmla="*/ 847052 h 1130250"/>
                  <a:gd name="connsiteX14" fmla="*/ 1476 w 2351580"/>
                  <a:gd name="connsiteY14" fmla="*/ 567644 h 1130250"/>
                  <a:gd name="connsiteX15" fmla="*/ 3 w 2351580"/>
                  <a:gd name="connsiteY15" fmla="*/ 678 h 1130250"/>
                  <a:gd name="connsiteX0" fmla="*/ 44904 w 2396481"/>
                  <a:gd name="connsiteY0" fmla="*/ 678 h 1130250"/>
                  <a:gd name="connsiteX1" fmla="*/ 636049 w 2396481"/>
                  <a:gd name="connsiteY1" fmla="*/ 843 h 1130250"/>
                  <a:gd name="connsiteX2" fmla="*/ 1221499 w 2396481"/>
                  <a:gd name="connsiteY2" fmla="*/ 727 h 1130250"/>
                  <a:gd name="connsiteX3" fmla="*/ 1807182 w 2396481"/>
                  <a:gd name="connsiteY3" fmla="*/ 673 h 1130250"/>
                  <a:gd name="connsiteX4" fmla="*/ 2396468 w 2396481"/>
                  <a:gd name="connsiteY4" fmla="*/ 0 h 1130250"/>
                  <a:gd name="connsiteX5" fmla="*/ 2391506 w 2396481"/>
                  <a:gd name="connsiteY5" fmla="*/ 282864 h 1130250"/>
                  <a:gd name="connsiteX6" fmla="*/ 2393529 w 2396481"/>
                  <a:gd name="connsiteY6" fmla="*/ 567136 h 1130250"/>
                  <a:gd name="connsiteX7" fmla="*/ 2392914 w 2396481"/>
                  <a:gd name="connsiteY7" fmla="*/ 845696 h 1130250"/>
                  <a:gd name="connsiteX8" fmla="*/ 2396469 w 2396481"/>
                  <a:gd name="connsiteY8" fmla="*/ 1129406 h 1130250"/>
                  <a:gd name="connsiteX9" fmla="*/ 1806004 w 2396481"/>
                  <a:gd name="connsiteY9" fmla="*/ 1129967 h 1130250"/>
                  <a:gd name="connsiteX10" fmla="*/ 1219453 w 2396481"/>
                  <a:gd name="connsiteY10" fmla="*/ 1129146 h 1130250"/>
                  <a:gd name="connsiteX11" fmla="*/ 631316 w 2396481"/>
                  <a:gd name="connsiteY11" fmla="*/ 1129146 h 1130250"/>
                  <a:gd name="connsiteX12" fmla="*/ 44904 w 2396481"/>
                  <a:gd name="connsiteY12" fmla="*/ 1130084 h 1130250"/>
                  <a:gd name="connsiteX13" fmla="*/ 45993 w 2396481"/>
                  <a:gd name="connsiteY13" fmla="*/ 847052 h 1130250"/>
                  <a:gd name="connsiteX14" fmla="*/ 46377 w 2396481"/>
                  <a:gd name="connsiteY14" fmla="*/ 567644 h 1130250"/>
                  <a:gd name="connsiteX15" fmla="*/ 41771 w 2396481"/>
                  <a:gd name="connsiteY15" fmla="*/ 284898 h 1130250"/>
                  <a:gd name="connsiteX16" fmla="*/ 44904 w 2396481"/>
                  <a:gd name="connsiteY16" fmla="*/ 678 h 1130250"/>
                  <a:gd name="connsiteX0" fmla="*/ 44904 w 2396481"/>
                  <a:gd name="connsiteY0" fmla="*/ 678 h 1130250"/>
                  <a:gd name="connsiteX1" fmla="*/ 636049 w 2396481"/>
                  <a:gd name="connsiteY1" fmla="*/ 843 h 1130250"/>
                  <a:gd name="connsiteX2" fmla="*/ 1221499 w 2396481"/>
                  <a:gd name="connsiteY2" fmla="*/ 727 h 1130250"/>
                  <a:gd name="connsiteX3" fmla="*/ 1807182 w 2396481"/>
                  <a:gd name="connsiteY3" fmla="*/ 673 h 1130250"/>
                  <a:gd name="connsiteX4" fmla="*/ 2396468 w 2396481"/>
                  <a:gd name="connsiteY4" fmla="*/ 0 h 1130250"/>
                  <a:gd name="connsiteX5" fmla="*/ 2391506 w 2396481"/>
                  <a:gd name="connsiteY5" fmla="*/ 282864 h 1130250"/>
                  <a:gd name="connsiteX6" fmla="*/ 2393529 w 2396481"/>
                  <a:gd name="connsiteY6" fmla="*/ 567136 h 1130250"/>
                  <a:gd name="connsiteX7" fmla="*/ 2392914 w 2396481"/>
                  <a:gd name="connsiteY7" fmla="*/ 845696 h 1130250"/>
                  <a:gd name="connsiteX8" fmla="*/ 2396469 w 2396481"/>
                  <a:gd name="connsiteY8" fmla="*/ 1129406 h 1130250"/>
                  <a:gd name="connsiteX9" fmla="*/ 1806004 w 2396481"/>
                  <a:gd name="connsiteY9" fmla="*/ 1129967 h 1130250"/>
                  <a:gd name="connsiteX10" fmla="*/ 1219453 w 2396481"/>
                  <a:gd name="connsiteY10" fmla="*/ 1129146 h 1130250"/>
                  <a:gd name="connsiteX11" fmla="*/ 631316 w 2396481"/>
                  <a:gd name="connsiteY11" fmla="*/ 1129146 h 1130250"/>
                  <a:gd name="connsiteX12" fmla="*/ 44904 w 2396481"/>
                  <a:gd name="connsiteY12" fmla="*/ 1130084 h 1130250"/>
                  <a:gd name="connsiteX13" fmla="*/ 45993 w 2396481"/>
                  <a:gd name="connsiteY13" fmla="*/ 847052 h 1130250"/>
                  <a:gd name="connsiteX14" fmla="*/ 46377 w 2396481"/>
                  <a:gd name="connsiteY14" fmla="*/ 567644 h 1130250"/>
                  <a:gd name="connsiteX15" fmla="*/ 41771 w 2396481"/>
                  <a:gd name="connsiteY15" fmla="*/ 284898 h 1130250"/>
                  <a:gd name="connsiteX16" fmla="*/ 44904 w 2396481"/>
                  <a:gd name="connsiteY16" fmla="*/ 678 h 1130250"/>
                  <a:gd name="connsiteX0" fmla="*/ 3161 w 2354738"/>
                  <a:gd name="connsiteY0" fmla="*/ 678 h 1130250"/>
                  <a:gd name="connsiteX1" fmla="*/ 594306 w 2354738"/>
                  <a:gd name="connsiteY1" fmla="*/ 843 h 1130250"/>
                  <a:gd name="connsiteX2" fmla="*/ 1179756 w 2354738"/>
                  <a:gd name="connsiteY2" fmla="*/ 727 h 1130250"/>
                  <a:gd name="connsiteX3" fmla="*/ 1765439 w 2354738"/>
                  <a:gd name="connsiteY3" fmla="*/ 673 h 1130250"/>
                  <a:gd name="connsiteX4" fmla="*/ 2354725 w 2354738"/>
                  <a:gd name="connsiteY4" fmla="*/ 0 h 1130250"/>
                  <a:gd name="connsiteX5" fmla="*/ 2349763 w 2354738"/>
                  <a:gd name="connsiteY5" fmla="*/ 282864 h 1130250"/>
                  <a:gd name="connsiteX6" fmla="*/ 2351786 w 2354738"/>
                  <a:gd name="connsiteY6" fmla="*/ 567136 h 1130250"/>
                  <a:gd name="connsiteX7" fmla="*/ 2351171 w 2354738"/>
                  <a:gd name="connsiteY7" fmla="*/ 845696 h 1130250"/>
                  <a:gd name="connsiteX8" fmla="*/ 2354726 w 2354738"/>
                  <a:gd name="connsiteY8" fmla="*/ 1129406 h 1130250"/>
                  <a:gd name="connsiteX9" fmla="*/ 1764261 w 2354738"/>
                  <a:gd name="connsiteY9" fmla="*/ 1129967 h 1130250"/>
                  <a:gd name="connsiteX10" fmla="*/ 1177710 w 2354738"/>
                  <a:gd name="connsiteY10" fmla="*/ 1129146 h 1130250"/>
                  <a:gd name="connsiteX11" fmla="*/ 589573 w 2354738"/>
                  <a:gd name="connsiteY11" fmla="*/ 1129146 h 1130250"/>
                  <a:gd name="connsiteX12" fmla="*/ 3161 w 2354738"/>
                  <a:gd name="connsiteY12" fmla="*/ 1130084 h 1130250"/>
                  <a:gd name="connsiteX13" fmla="*/ 4250 w 2354738"/>
                  <a:gd name="connsiteY13" fmla="*/ 847052 h 1130250"/>
                  <a:gd name="connsiteX14" fmla="*/ 4634 w 2354738"/>
                  <a:gd name="connsiteY14" fmla="*/ 567644 h 1130250"/>
                  <a:gd name="connsiteX15" fmla="*/ 28 w 2354738"/>
                  <a:gd name="connsiteY15" fmla="*/ 284898 h 1130250"/>
                  <a:gd name="connsiteX16" fmla="*/ 3161 w 2354738"/>
                  <a:gd name="connsiteY16" fmla="*/ 678 h 1130250"/>
                  <a:gd name="connsiteX0" fmla="*/ 3161 w 2354738"/>
                  <a:gd name="connsiteY0" fmla="*/ 678 h 1130250"/>
                  <a:gd name="connsiteX1" fmla="*/ 594306 w 2354738"/>
                  <a:gd name="connsiteY1" fmla="*/ 843 h 1130250"/>
                  <a:gd name="connsiteX2" fmla="*/ 1179756 w 2354738"/>
                  <a:gd name="connsiteY2" fmla="*/ 727 h 1130250"/>
                  <a:gd name="connsiteX3" fmla="*/ 1765439 w 2354738"/>
                  <a:gd name="connsiteY3" fmla="*/ 673 h 1130250"/>
                  <a:gd name="connsiteX4" fmla="*/ 2354725 w 2354738"/>
                  <a:gd name="connsiteY4" fmla="*/ 0 h 1130250"/>
                  <a:gd name="connsiteX5" fmla="*/ 2349763 w 2354738"/>
                  <a:gd name="connsiteY5" fmla="*/ 282864 h 1130250"/>
                  <a:gd name="connsiteX6" fmla="*/ 2351786 w 2354738"/>
                  <a:gd name="connsiteY6" fmla="*/ 567136 h 1130250"/>
                  <a:gd name="connsiteX7" fmla="*/ 2351171 w 2354738"/>
                  <a:gd name="connsiteY7" fmla="*/ 845696 h 1130250"/>
                  <a:gd name="connsiteX8" fmla="*/ 2354726 w 2354738"/>
                  <a:gd name="connsiteY8" fmla="*/ 1129406 h 1130250"/>
                  <a:gd name="connsiteX9" fmla="*/ 1764261 w 2354738"/>
                  <a:gd name="connsiteY9" fmla="*/ 1129967 h 1130250"/>
                  <a:gd name="connsiteX10" fmla="*/ 1177710 w 2354738"/>
                  <a:gd name="connsiteY10" fmla="*/ 1129146 h 1130250"/>
                  <a:gd name="connsiteX11" fmla="*/ 589573 w 2354738"/>
                  <a:gd name="connsiteY11" fmla="*/ 1129146 h 1130250"/>
                  <a:gd name="connsiteX12" fmla="*/ 3161 w 2354738"/>
                  <a:gd name="connsiteY12" fmla="*/ 1130084 h 1130250"/>
                  <a:gd name="connsiteX13" fmla="*/ 4250 w 2354738"/>
                  <a:gd name="connsiteY13" fmla="*/ 847052 h 1130250"/>
                  <a:gd name="connsiteX14" fmla="*/ 4634 w 2354738"/>
                  <a:gd name="connsiteY14" fmla="*/ 567644 h 1130250"/>
                  <a:gd name="connsiteX15" fmla="*/ 28 w 2354738"/>
                  <a:gd name="connsiteY15" fmla="*/ 284898 h 1130250"/>
                  <a:gd name="connsiteX16" fmla="*/ 3161 w 2354738"/>
                  <a:gd name="connsiteY16" fmla="*/ 678 h 1130250"/>
                  <a:gd name="connsiteX0" fmla="*/ 3508 w 2355085"/>
                  <a:gd name="connsiteY0" fmla="*/ 678 h 1130250"/>
                  <a:gd name="connsiteX1" fmla="*/ 594653 w 2355085"/>
                  <a:gd name="connsiteY1" fmla="*/ 843 h 1130250"/>
                  <a:gd name="connsiteX2" fmla="*/ 1180103 w 2355085"/>
                  <a:gd name="connsiteY2" fmla="*/ 727 h 1130250"/>
                  <a:gd name="connsiteX3" fmla="*/ 1765786 w 2355085"/>
                  <a:gd name="connsiteY3" fmla="*/ 673 h 1130250"/>
                  <a:gd name="connsiteX4" fmla="*/ 2355072 w 2355085"/>
                  <a:gd name="connsiteY4" fmla="*/ 0 h 1130250"/>
                  <a:gd name="connsiteX5" fmla="*/ 2350110 w 2355085"/>
                  <a:gd name="connsiteY5" fmla="*/ 282864 h 1130250"/>
                  <a:gd name="connsiteX6" fmla="*/ 2352133 w 2355085"/>
                  <a:gd name="connsiteY6" fmla="*/ 567136 h 1130250"/>
                  <a:gd name="connsiteX7" fmla="*/ 2351518 w 2355085"/>
                  <a:gd name="connsiteY7" fmla="*/ 845696 h 1130250"/>
                  <a:gd name="connsiteX8" fmla="*/ 2355073 w 2355085"/>
                  <a:gd name="connsiteY8" fmla="*/ 1129406 h 1130250"/>
                  <a:gd name="connsiteX9" fmla="*/ 1764608 w 2355085"/>
                  <a:gd name="connsiteY9" fmla="*/ 1129967 h 1130250"/>
                  <a:gd name="connsiteX10" fmla="*/ 1178057 w 2355085"/>
                  <a:gd name="connsiteY10" fmla="*/ 1129146 h 1130250"/>
                  <a:gd name="connsiteX11" fmla="*/ 589920 w 2355085"/>
                  <a:gd name="connsiteY11" fmla="*/ 1129146 h 1130250"/>
                  <a:gd name="connsiteX12" fmla="*/ 3508 w 2355085"/>
                  <a:gd name="connsiteY12" fmla="*/ 1130084 h 1130250"/>
                  <a:gd name="connsiteX13" fmla="*/ 4597 w 2355085"/>
                  <a:gd name="connsiteY13" fmla="*/ 847052 h 1130250"/>
                  <a:gd name="connsiteX14" fmla="*/ 1426 w 2355085"/>
                  <a:gd name="connsiteY14" fmla="*/ 568500 h 1130250"/>
                  <a:gd name="connsiteX15" fmla="*/ 375 w 2355085"/>
                  <a:gd name="connsiteY15" fmla="*/ 284898 h 1130250"/>
                  <a:gd name="connsiteX16" fmla="*/ 3508 w 2355085"/>
                  <a:gd name="connsiteY16" fmla="*/ 678 h 1130250"/>
                  <a:gd name="connsiteX0" fmla="*/ 3508 w 2355085"/>
                  <a:gd name="connsiteY0" fmla="*/ 678 h 1130250"/>
                  <a:gd name="connsiteX1" fmla="*/ 594653 w 2355085"/>
                  <a:gd name="connsiteY1" fmla="*/ 843 h 1130250"/>
                  <a:gd name="connsiteX2" fmla="*/ 1180103 w 2355085"/>
                  <a:gd name="connsiteY2" fmla="*/ 727 h 1130250"/>
                  <a:gd name="connsiteX3" fmla="*/ 1765786 w 2355085"/>
                  <a:gd name="connsiteY3" fmla="*/ 673 h 1130250"/>
                  <a:gd name="connsiteX4" fmla="*/ 2355072 w 2355085"/>
                  <a:gd name="connsiteY4" fmla="*/ 0 h 1130250"/>
                  <a:gd name="connsiteX5" fmla="*/ 2350110 w 2355085"/>
                  <a:gd name="connsiteY5" fmla="*/ 282864 h 1130250"/>
                  <a:gd name="connsiteX6" fmla="*/ 2352133 w 2355085"/>
                  <a:gd name="connsiteY6" fmla="*/ 567136 h 1130250"/>
                  <a:gd name="connsiteX7" fmla="*/ 2351518 w 2355085"/>
                  <a:gd name="connsiteY7" fmla="*/ 845696 h 1130250"/>
                  <a:gd name="connsiteX8" fmla="*/ 2355073 w 2355085"/>
                  <a:gd name="connsiteY8" fmla="*/ 1129406 h 1130250"/>
                  <a:gd name="connsiteX9" fmla="*/ 1764608 w 2355085"/>
                  <a:gd name="connsiteY9" fmla="*/ 1129967 h 1130250"/>
                  <a:gd name="connsiteX10" fmla="*/ 1178057 w 2355085"/>
                  <a:gd name="connsiteY10" fmla="*/ 1129146 h 1130250"/>
                  <a:gd name="connsiteX11" fmla="*/ 589920 w 2355085"/>
                  <a:gd name="connsiteY11" fmla="*/ 1129146 h 1130250"/>
                  <a:gd name="connsiteX12" fmla="*/ 3508 w 2355085"/>
                  <a:gd name="connsiteY12" fmla="*/ 1130084 h 1130250"/>
                  <a:gd name="connsiteX13" fmla="*/ 4597 w 2355085"/>
                  <a:gd name="connsiteY13" fmla="*/ 847052 h 1130250"/>
                  <a:gd name="connsiteX14" fmla="*/ 1426 w 2355085"/>
                  <a:gd name="connsiteY14" fmla="*/ 568500 h 1130250"/>
                  <a:gd name="connsiteX15" fmla="*/ 375 w 2355085"/>
                  <a:gd name="connsiteY15" fmla="*/ 284898 h 1130250"/>
                  <a:gd name="connsiteX16" fmla="*/ 3508 w 2355085"/>
                  <a:gd name="connsiteY16" fmla="*/ 678 h 1130250"/>
                  <a:gd name="connsiteX0" fmla="*/ 1731 w 2355085"/>
                  <a:gd name="connsiteY0" fmla="*/ 1534 h 1130250"/>
                  <a:gd name="connsiteX1" fmla="*/ 594653 w 2355085"/>
                  <a:gd name="connsiteY1" fmla="*/ 843 h 1130250"/>
                  <a:gd name="connsiteX2" fmla="*/ 1180103 w 2355085"/>
                  <a:gd name="connsiteY2" fmla="*/ 727 h 1130250"/>
                  <a:gd name="connsiteX3" fmla="*/ 1765786 w 2355085"/>
                  <a:gd name="connsiteY3" fmla="*/ 673 h 1130250"/>
                  <a:gd name="connsiteX4" fmla="*/ 2355072 w 2355085"/>
                  <a:gd name="connsiteY4" fmla="*/ 0 h 1130250"/>
                  <a:gd name="connsiteX5" fmla="*/ 2350110 w 2355085"/>
                  <a:gd name="connsiteY5" fmla="*/ 282864 h 1130250"/>
                  <a:gd name="connsiteX6" fmla="*/ 2352133 w 2355085"/>
                  <a:gd name="connsiteY6" fmla="*/ 567136 h 1130250"/>
                  <a:gd name="connsiteX7" fmla="*/ 2351518 w 2355085"/>
                  <a:gd name="connsiteY7" fmla="*/ 845696 h 1130250"/>
                  <a:gd name="connsiteX8" fmla="*/ 2355073 w 2355085"/>
                  <a:gd name="connsiteY8" fmla="*/ 1129406 h 1130250"/>
                  <a:gd name="connsiteX9" fmla="*/ 1764608 w 2355085"/>
                  <a:gd name="connsiteY9" fmla="*/ 1129967 h 1130250"/>
                  <a:gd name="connsiteX10" fmla="*/ 1178057 w 2355085"/>
                  <a:gd name="connsiteY10" fmla="*/ 1129146 h 1130250"/>
                  <a:gd name="connsiteX11" fmla="*/ 589920 w 2355085"/>
                  <a:gd name="connsiteY11" fmla="*/ 1129146 h 1130250"/>
                  <a:gd name="connsiteX12" fmla="*/ 3508 w 2355085"/>
                  <a:gd name="connsiteY12" fmla="*/ 1130084 h 1130250"/>
                  <a:gd name="connsiteX13" fmla="*/ 4597 w 2355085"/>
                  <a:gd name="connsiteY13" fmla="*/ 847052 h 1130250"/>
                  <a:gd name="connsiteX14" fmla="*/ 1426 w 2355085"/>
                  <a:gd name="connsiteY14" fmla="*/ 568500 h 1130250"/>
                  <a:gd name="connsiteX15" fmla="*/ 375 w 2355085"/>
                  <a:gd name="connsiteY15" fmla="*/ 284898 h 1130250"/>
                  <a:gd name="connsiteX16" fmla="*/ 1731 w 2355085"/>
                  <a:gd name="connsiteY16" fmla="*/ 1534 h 1130250"/>
                  <a:gd name="connsiteX0" fmla="*/ 1731 w 2355085"/>
                  <a:gd name="connsiteY0" fmla="*/ 1534 h 1130250"/>
                  <a:gd name="connsiteX1" fmla="*/ 594653 w 2355085"/>
                  <a:gd name="connsiteY1" fmla="*/ 843 h 1130250"/>
                  <a:gd name="connsiteX2" fmla="*/ 1180103 w 2355085"/>
                  <a:gd name="connsiteY2" fmla="*/ 727 h 1130250"/>
                  <a:gd name="connsiteX3" fmla="*/ 1765786 w 2355085"/>
                  <a:gd name="connsiteY3" fmla="*/ 673 h 1130250"/>
                  <a:gd name="connsiteX4" fmla="*/ 2355072 w 2355085"/>
                  <a:gd name="connsiteY4" fmla="*/ 0 h 1130250"/>
                  <a:gd name="connsiteX5" fmla="*/ 2350110 w 2355085"/>
                  <a:gd name="connsiteY5" fmla="*/ 282864 h 1130250"/>
                  <a:gd name="connsiteX6" fmla="*/ 2352133 w 2355085"/>
                  <a:gd name="connsiteY6" fmla="*/ 567136 h 1130250"/>
                  <a:gd name="connsiteX7" fmla="*/ 2351518 w 2355085"/>
                  <a:gd name="connsiteY7" fmla="*/ 845696 h 1130250"/>
                  <a:gd name="connsiteX8" fmla="*/ 2355073 w 2355085"/>
                  <a:gd name="connsiteY8" fmla="*/ 1129406 h 1130250"/>
                  <a:gd name="connsiteX9" fmla="*/ 1764608 w 2355085"/>
                  <a:gd name="connsiteY9" fmla="*/ 1129967 h 1130250"/>
                  <a:gd name="connsiteX10" fmla="*/ 1178057 w 2355085"/>
                  <a:gd name="connsiteY10" fmla="*/ 1129146 h 1130250"/>
                  <a:gd name="connsiteX11" fmla="*/ 589920 w 2355085"/>
                  <a:gd name="connsiteY11" fmla="*/ 1129146 h 1130250"/>
                  <a:gd name="connsiteX12" fmla="*/ 3508 w 2355085"/>
                  <a:gd name="connsiteY12" fmla="*/ 1130084 h 1130250"/>
                  <a:gd name="connsiteX13" fmla="*/ 4597 w 2355085"/>
                  <a:gd name="connsiteY13" fmla="*/ 847052 h 1130250"/>
                  <a:gd name="connsiteX14" fmla="*/ 1426 w 2355085"/>
                  <a:gd name="connsiteY14" fmla="*/ 568500 h 1130250"/>
                  <a:gd name="connsiteX15" fmla="*/ 375 w 2355085"/>
                  <a:gd name="connsiteY15" fmla="*/ 284898 h 1130250"/>
                  <a:gd name="connsiteX16" fmla="*/ 1731 w 2355085"/>
                  <a:gd name="connsiteY16" fmla="*/ 1534 h 1130250"/>
                  <a:gd name="connsiteX0" fmla="*/ 1422 w 2354776"/>
                  <a:gd name="connsiteY0" fmla="*/ 1534 h 1130250"/>
                  <a:gd name="connsiteX1" fmla="*/ 594344 w 2354776"/>
                  <a:gd name="connsiteY1" fmla="*/ 843 h 1130250"/>
                  <a:gd name="connsiteX2" fmla="*/ 1179794 w 2354776"/>
                  <a:gd name="connsiteY2" fmla="*/ 727 h 1130250"/>
                  <a:gd name="connsiteX3" fmla="*/ 1765477 w 2354776"/>
                  <a:gd name="connsiteY3" fmla="*/ 673 h 1130250"/>
                  <a:gd name="connsiteX4" fmla="*/ 2354763 w 2354776"/>
                  <a:gd name="connsiteY4" fmla="*/ 0 h 1130250"/>
                  <a:gd name="connsiteX5" fmla="*/ 2349801 w 2354776"/>
                  <a:gd name="connsiteY5" fmla="*/ 282864 h 1130250"/>
                  <a:gd name="connsiteX6" fmla="*/ 2351824 w 2354776"/>
                  <a:gd name="connsiteY6" fmla="*/ 567136 h 1130250"/>
                  <a:gd name="connsiteX7" fmla="*/ 2351209 w 2354776"/>
                  <a:gd name="connsiteY7" fmla="*/ 845696 h 1130250"/>
                  <a:gd name="connsiteX8" fmla="*/ 2354764 w 2354776"/>
                  <a:gd name="connsiteY8" fmla="*/ 1129406 h 1130250"/>
                  <a:gd name="connsiteX9" fmla="*/ 1764299 w 2354776"/>
                  <a:gd name="connsiteY9" fmla="*/ 1129967 h 1130250"/>
                  <a:gd name="connsiteX10" fmla="*/ 1177748 w 2354776"/>
                  <a:gd name="connsiteY10" fmla="*/ 1129146 h 1130250"/>
                  <a:gd name="connsiteX11" fmla="*/ 589611 w 2354776"/>
                  <a:gd name="connsiteY11" fmla="*/ 1129146 h 1130250"/>
                  <a:gd name="connsiteX12" fmla="*/ 3199 w 2354776"/>
                  <a:gd name="connsiteY12" fmla="*/ 1130084 h 1130250"/>
                  <a:gd name="connsiteX13" fmla="*/ 4288 w 2354776"/>
                  <a:gd name="connsiteY13" fmla="*/ 847052 h 1130250"/>
                  <a:gd name="connsiteX14" fmla="*/ 1117 w 2354776"/>
                  <a:gd name="connsiteY14" fmla="*/ 568500 h 1130250"/>
                  <a:gd name="connsiteX15" fmla="*/ 66 w 2354776"/>
                  <a:gd name="connsiteY15" fmla="*/ 284898 h 1130250"/>
                  <a:gd name="connsiteX16" fmla="*/ 1422 w 2354776"/>
                  <a:gd name="connsiteY16" fmla="*/ 1534 h 1130250"/>
                  <a:gd name="connsiteX0" fmla="*/ 1422 w 2354776"/>
                  <a:gd name="connsiteY0" fmla="*/ 1534 h 1130250"/>
                  <a:gd name="connsiteX1" fmla="*/ 594344 w 2354776"/>
                  <a:gd name="connsiteY1" fmla="*/ 843 h 1130250"/>
                  <a:gd name="connsiteX2" fmla="*/ 1179794 w 2354776"/>
                  <a:gd name="connsiteY2" fmla="*/ 727 h 1130250"/>
                  <a:gd name="connsiteX3" fmla="*/ 1765477 w 2354776"/>
                  <a:gd name="connsiteY3" fmla="*/ 673 h 1130250"/>
                  <a:gd name="connsiteX4" fmla="*/ 2354763 w 2354776"/>
                  <a:gd name="connsiteY4" fmla="*/ 0 h 1130250"/>
                  <a:gd name="connsiteX5" fmla="*/ 2349801 w 2354776"/>
                  <a:gd name="connsiteY5" fmla="*/ 282864 h 1130250"/>
                  <a:gd name="connsiteX6" fmla="*/ 2351824 w 2354776"/>
                  <a:gd name="connsiteY6" fmla="*/ 567136 h 1130250"/>
                  <a:gd name="connsiteX7" fmla="*/ 2351209 w 2354776"/>
                  <a:gd name="connsiteY7" fmla="*/ 845696 h 1130250"/>
                  <a:gd name="connsiteX8" fmla="*/ 2354764 w 2354776"/>
                  <a:gd name="connsiteY8" fmla="*/ 1129406 h 1130250"/>
                  <a:gd name="connsiteX9" fmla="*/ 1764299 w 2354776"/>
                  <a:gd name="connsiteY9" fmla="*/ 1129967 h 1130250"/>
                  <a:gd name="connsiteX10" fmla="*/ 1177748 w 2354776"/>
                  <a:gd name="connsiteY10" fmla="*/ 1129146 h 1130250"/>
                  <a:gd name="connsiteX11" fmla="*/ 589611 w 2354776"/>
                  <a:gd name="connsiteY11" fmla="*/ 1129146 h 1130250"/>
                  <a:gd name="connsiteX12" fmla="*/ 3199 w 2354776"/>
                  <a:gd name="connsiteY12" fmla="*/ 1130084 h 1130250"/>
                  <a:gd name="connsiteX13" fmla="*/ 4288 w 2354776"/>
                  <a:gd name="connsiteY13" fmla="*/ 847052 h 1130250"/>
                  <a:gd name="connsiteX14" fmla="*/ 1117 w 2354776"/>
                  <a:gd name="connsiteY14" fmla="*/ 568500 h 1130250"/>
                  <a:gd name="connsiteX15" fmla="*/ 66 w 2354776"/>
                  <a:gd name="connsiteY15" fmla="*/ 284898 h 1130250"/>
                  <a:gd name="connsiteX16" fmla="*/ 1422 w 2354776"/>
                  <a:gd name="connsiteY16" fmla="*/ 1534 h 1130250"/>
                  <a:gd name="connsiteX0" fmla="*/ 1422 w 2354776"/>
                  <a:gd name="connsiteY0" fmla="*/ 1534 h 1130250"/>
                  <a:gd name="connsiteX1" fmla="*/ 594344 w 2354776"/>
                  <a:gd name="connsiteY1" fmla="*/ 843 h 1130250"/>
                  <a:gd name="connsiteX2" fmla="*/ 1179794 w 2354776"/>
                  <a:gd name="connsiteY2" fmla="*/ 727 h 1130250"/>
                  <a:gd name="connsiteX3" fmla="*/ 1765477 w 2354776"/>
                  <a:gd name="connsiteY3" fmla="*/ 673 h 1130250"/>
                  <a:gd name="connsiteX4" fmla="*/ 2354763 w 2354776"/>
                  <a:gd name="connsiteY4" fmla="*/ 0 h 1130250"/>
                  <a:gd name="connsiteX5" fmla="*/ 2349801 w 2354776"/>
                  <a:gd name="connsiteY5" fmla="*/ 282864 h 1130250"/>
                  <a:gd name="connsiteX6" fmla="*/ 2351824 w 2354776"/>
                  <a:gd name="connsiteY6" fmla="*/ 567136 h 1130250"/>
                  <a:gd name="connsiteX7" fmla="*/ 2351209 w 2354776"/>
                  <a:gd name="connsiteY7" fmla="*/ 845696 h 1130250"/>
                  <a:gd name="connsiteX8" fmla="*/ 2354764 w 2354776"/>
                  <a:gd name="connsiteY8" fmla="*/ 1129406 h 1130250"/>
                  <a:gd name="connsiteX9" fmla="*/ 1764299 w 2354776"/>
                  <a:gd name="connsiteY9" fmla="*/ 1129967 h 1130250"/>
                  <a:gd name="connsiteX10" fmla="*/ 1177748 w 2354776"/>
                  <a:gd name="connsiteY10" fmla="*/ 1129146 h 1130250"/>
                  <a:gd name="connsiteX11" fmla="*/ 589611 w 2354776"/>
                  <a:gd name="connsiteY11" fmla="*/ 1129146 h 1130250"/>
                  <a:gd name="connsiteX12" fmla="*/ 3199 w 2354776"/>
                  <a:gd name="connsiteY12" fmla="*/ 1130084 h 1130250"/>
                  <a:gd name="connsiteX13" fmla="*/ 733 w 2354776"/>
                  <a:gd name="connsiteY13" fmla="*/ 847909 h 1130250"/>
                  <a:gd name="connsiteX14" fmla="*/ 1117 w 2354776"/>
                  <a:gd name="connsiteY14" fmla="*/ 568500 h 1130250"/>
                  <a:gd name="connsiteX15" fmla="*/ 66 w 2354776"/>
                  <a:gd name="connsiteY15" fmla="*/ 284898 h 1130250"/>
                  <a:gd name="connsiteX16" fmla="*/ 1422 w 2354776"/>
                  <a:gd name="connsiteY16" fmla="*/ 1534 h 1130250"/>
                  <a:gd name="connsiteX0" fmla="*/ 1422 w 2354776"/>
                  <a:gd name="connsiteY0" fmla="*/ 1534 h 1130250"/>
                  <a:gd name="connsiteX1" fmla="*/ 594344 w 2354776"/>
                  <a:gd name="connsiteY1" fmla="*/ 843 h 1130250"/>
                  <a:gd name="connsiteX2" fmla="*/ 1179794 w 2354776"/>
                  <a:gd name="connsiteY2" fmla="*/ 727 h 1130250"/>
                  <a:gd name="connsiteX3" fmla="*/ 1765477 w 2354776"/>
                  <a:gd name="connsiteY3" fmla="*/ 673 h 1130250"/>
                  <a:gd name="connsiteX4" fmla="*/ 2354763 w 2354776"/>
                  <a:gd name="connsiteY4" fmla="*/ 0 h 1130250"/>
                  <a:gd name="connsiteX5" fmla="*/ 2349801 w 2354776"/>
                  <a:gd name="connsiteY5" fmla="*/ 282864 h 1130250"/>
                  <a:gd name="connsiteX6" fmla="*/ 2351824 w 2354776"/>
                  <a:gd name="connsiteY6" fmla="*/ 567136 h 1130250"/>
                  <a:gd name="connsiteX7" fmla="*/ 2351209 w 2354776"/>
                  <a:gd name="connsiteY7" fmla="*/ 845696 h 1130250"/>
                  <a:gd name="connsiteX8" fmla="*/ 2354764 w 2354776"/>
                  <a:gd name="connsiteY8" fmla="*/ 1129406 h 1130250"/>
                  <a:gd name="connsiteX9" fmla="*/ 1764299 w 2354776"/>
                  <a:gd name="connsiteY9" fmla="*/ 1129967 h 1130250"/>
                  <a:gd name="connsiteX10" fmla="*/ 1177748 w 2354776"/>
                  <a:gd name="connsiteY10" fmla="*/ 1129146 h 1130250"/>
                  <a:gd name="connsiteX11" fmla="*/ 589611 w 2354776"/>
                  <a:gd name="connsiteY11" fmla="*/ 1129146 h 1130250"/>
                  <a:gd name="connsiteX12" fmla="*/ 3199 w 2354776"/>
                  <a:gd name="connsiteY12" fmla="*/ 1130084 h 1130250"/>
                  <a:gd name="connsiteX13" fmla="*/ 733 w 2354776"/>
                  <a:gd name="connsiteY13" fmla="*/ 847909 h 1130250"/>
                  <a:gd name="connsiteX14" fmla="*/ 1117 w 2354776"/>
                  <a:gd name="connsiteY14" fmla="*/ 568500 h 1130250"/>
                  <a:gd name="connsiteX15" fmla="*/ 66 w 2354776"/>
                  <a:gd name="connsiteY15" fmla="*/ 284898 h 1130250"/>
                  <a:gd name="connsiteX16" fmla="*/ 1422 w 2354776"/>
                  <a:gd name="connsiteY16" fmla="*/ 1534 h 1130250"/>
                  <a:gd name="connsiteX0" fmla="*/ 1422 w 2354776"/>
                  <a:gd name="connsiteY0" fmla="*/ 1534 h 1130250"/>
                  <a:gd name="connsiteX1" fmla="*/ 594344 w 2354776"/>
                  <a:gd name="connsiteY1" fmla="*/ 843 h 1130250"/>
                  <a:gd name="connsiteX2" fmla="*/ 1179794 w 2354776"/>
                  <a:gd name="connsiteY2" fmla="*/ 727 h 1130250"/>
                  <a:gd name="connsiteX3" fmla="*/ 1765477 w 2354776"/>
                  <a:gd name="connsiteY3" fmla="*/ 673 h 1130250"/>
                  <a:gd name="connsiteX4" fmla="*/ 2354763 w 2354776"/>
                  <a:gd name="connsiteY4" fmla="*/ 0 h 1130250"/>
                  <a:gd name="connsiteX5" fmla="*/ 2349801 w 2354776"/>
                  <a:gd name="connsiteY5" fmla="*/ 282864 h 1130250"/>
                  <a:gd name="connsiteX6" fmla="*/ 2351824 w 2354776"/>
                  <a:gd name="connsiteY6" fmla="*/ 567136 h 1130250"/>
                  <a:gd name="connsiteX7" fmla="*/ 2351209 w 2354776"/>
                  <a:gd name="connsiteY7" fmla="*/ 845696 h 1130250"/>
                  <a:gd name="connsiteX8" fmla="*/ 2354764 w 2354776"/>
                  <a:gd name="connsiteY8" fmla="*/ 1129406 h 1130250"/>
                  <a:gd name="connsiteX9" fmla="*/ 1764299 w 2354776"/>
                  <a:gd name="connsiteY9" fmla="*/ 1129967 h 1130250"/>
                  <a:gd name="connsiteX10" fmla="*/ 1177748 w 2354776"/>
                  <a:gd name="connsiteY10" fmla="*/ 1129146 h 1130250"/>
                  <a:gd name="connsiteX11" fmla="*/ 589611 w 2354776"/>
                  <a:gd name="connsiteY11" fmla="*/ 1129146 h 1130250"/>
                  <a:gd name="connsiteX12" fmla="*/ 3199 w 2354776"/>
                  <a:gd name="connsiteY12" fmla="*/ 1128728 h 1130250"/>
                  <a:gd name="connsiteX13" fmla="*/ 733 w 2354776"/>
                  <a:gd name="connsiteY13" fmla="*/ 847909 h 1130250"/>
                  <a:gd name="connsiteX14" fmla="*/ 1117 w 2354776"/>
                  <a:gd name="connsiteY14" fmla="*/ 568500 h 1130250"/>
                  <a:gd name="connsiteX15" fmla="*/ 66 w 2354776"/>
                  <a:gd name="connsiteY15" fmla="*/ 284898 h 1130250"/>
                  <a:gd name="connsiteX16" fmla="*/ 1422 w 2354776"/>
                  <a:gd name="connsiteY16" fmla="*/ 1534 h 1130250"/>
                  <a:gd name="connsiteX0" fmla="*/ 1422 w 2354776"/>
                  <a:gd name="connsiteY0" fmla="*/ 1534 h 1130250"/>
                  <a:gd name="connsiteX1" fmla="*/ 594344 w 2354776"/>
                  <a:gd name="connsiteY1" fmla="*/ 843 h 1130250"/>
                  <a:gd name="connsiteX2" fmla="*/ 1179794 w 2354776"/>
                  <a:gd name="connsiteY2" fmla="*/ 727 h 1130250"/>
                  <a:gd name="connsiteX3" fmla="*/ 1765477 w 2354776"/>
                  <a:gd name="connsiteY3" fmla="*/ 673 h 1130250"/>
                  <a:gd name="connsiteX4" fmla="*/ 2354763 w 2354776"/>
                  <a:gd name="connsiteY4" fmla="*/ 0 h 1130250"/>
                  <a:gd name="connsiteX5" fmla="*/ 2349801 w 2354776"/>
                  <a:gd name="connsiteY5" fmla="*/ 282864 h 1130250"/>
                  <a:gd name="connsiteX6" fmla="*/ 2351824 w 2354776"/>
                  <a:gd name="connsiteY6" fmla="*/ 567136 h 1130250"/>
                  <a:gd name="connsiteX7" fmla="*/ 2351209 w 2354776"/>
                  <a:gd name="connsiteY7" fmla="*/ 845696 h 1130250"/>
                  <a:gd name="connsiteX8" fmla="*/ 2354764 w 2354776"/>
                  <a:gd name="connsiteY8" fmla="*/ 1129406 h 1130250"/>
                  <a:gd name="connsiteX9" fmla="*/ 1764299 w 2354776"/>
                  <a:gd name="connsiteY9" fmla="*/ 1129967 h 1130250"/>
                  <a:gd name="connsiteX10" fmla="*/ 1177748 w 2354776"/>
                  <a:gd name="connsiteY10" fmla="*/ 1129146 h 1130250"/>
                  <a:gd name="connsiteX11" fmla="*/ 589611 w 2354776"/>
                  <a:gd name="connsiteY11" fmla="*/ 1129146 h 1130250"/>
                  <a:gd name="connsiteX12" fmla="*/ 3199 w 2354776"/>
                  <a:gd name="connsiteY12" fmla="*/ 1128728 h 1130250"/>
                  <a:gd name="connsiteX13" fmla="*/ 733 w 2354776"/>
                  <a:gd name="connsiteY13" fmla="*/ 847909 h 1130250"/>
                  <a:gd name="connsiteX14" fmla="*/ 1117 w 2354776"/>
                  <a:gd name="connsiteY14" fmla="*/ 568500 h 1130250"/>
                  <a:gd name="connsiteX15" fmla="*/ 66 w 2354776"/>
                  <a:gd name="connsiteY15" fmla="*/ 284898 h 1130250"/>
                  <a:gd name="connsiteX16" fmla="*/ 1422 w 2354776"/>
                  <a:gd name="connsiteY16" fmla="*/ 1534 h 1130250"/>
                  <a:gd name="connsiteX0" fmla="*/ 1422 w 2354776"/>
                  <a:gd name="connsiteY0" fmla="*/ 1534 h 1130250"/>
                  <a:gd name="connsiteX1" fmla="*/ 594344 w 2354776"/>
                  <a:gd name="connsiteY1" fmla="*/ 843 h 1130250"/>
                  <a:gd name="connsiteX2" fmla="*/ 1179794 w 2354776"/>
                  <a:gd name="connsiteY2" fmla="*/ 727 h 1130250"/>
                  <a:gd name="connsiteX3" fmla="*/ 1765477 w 2354776"/>
                  <a:gd name="connsiteY3" fmla="*/ 673 h 1130250"/>
                  <a:gd name="connsiteX4" fmla="*/ 2354763 w 2354776"/>
                  <a:gd name="connsiteY4" fmla="*/ 0 h 1130250"/>
                  <a:gd name="connsiteX5" fmla="*/ 2349801 w 2354776"/>
                  <a:gd name="connsiteY5" fmla="*/ 282864 h 1130250"/>
                  <a:gd name="connsiteX6" fmla="*/ 2351824 w 2354776"/>
                  <a:gd name="connsiteY6" fmla="*/ 567136 h 1130250"/>
                  <a:gd name="connsiteX7" fmla="*/ 2351209 w 2354776"/>
                  <a:gd name="connsiteY7" fmla="*/ 845696 h 1130250"/>
                  <a:gd name="connsiteX8" fmla="*/ 2354764 w 2354776"/>
                  <a:gd name="connsiteY8" fmla="*/ 1129406 h 1130250"/>
                  <a:gd name="connsiteX9" fmla="*/ 1764299 w 2354776"/>
                  <a:gd name="connsiteY9" fmla="*/ 1129967 h 1130250"/>
                  <a:gd name="connsiteX10" fmla="*/ 1177748 w 2354776"/>
                  <a:gd name="connsiteY10" fmla="*/ 1129146 h 1130250"/>
                  <a:gd name="connsiteX11" fmla="*/ 589611 w 2354776"/>
                  <a:gd name="connsiteY11" fmla="*/ 1129146 h 1130250"/>
                  <a:gd name="connsiteX12" fmla="*/ 1792 w 2354776"/>
                  <a:gd name="connsiteY12" fmla="*/ 1130084 h 1130250"/>
                  <a:gd name="connsiteX13" fmla="*/ 733 w 2354776"/>
                  <a:gd name="connsiteY13" fmla="*/ 847909 h 1130250"/>
                  <a:gd name="connsiteX14" fmla="*/ 1117 w 2354776"/>
                  <a:gd name="connsiteY14" fmla="*/ 568500 h 1130250"/>
                  <a:gd name="connsiteX15" fmla="*/ 66 w 2354776"/>
                  <a:gd name="connsiteY15" fmla="*/ 284898 h 1130250"/>
                  <a:gd name="connsiteX16" fmla="*/ 1422 w 2354776"/>
                  <a:gd name="connsiteY16" fmla="*/ 1534 h 1130250"/>
                  <a:gd name="connsiteX0" fmla="*/ 1422 w 2354776"/>
                  <a:gd name="connsiteY0" fmla="*/ 1534 h 1130250"/>
                  <a:gd name="connsiteX1" fmla="*/ 594344 w 2354776"/>
                  <a:gd name="connsiteY1" fmla="*/ 843 h 1130250"/>
                  <a:gd name="connsiteX2" fmla="*/ 1179794 w 2354776"/>
                  <a:gd name="connsiteY2" fmla="*/ 727 h 1130250"/>
                  <a:gd name="connsiteX3" fmla="*/ 1765477 w 2354776"/>
                  <a:gd name="connsiteY3" fmla="*/ 673 h 1130250"/>
                  <a:gd name="connsiteX4" fmla="*/ 2354763 w 2354776"/>
                  <a:gd name="connsiteY4" fmla="*/ 0 h 1130250"/>
                  <a:gd name="connsiteX5" fmla="*/ 2349801 w 2354776"/>
                  <a:gd name="connsiteY5" fmla="*/ 282864 h 1130250"/>
                  <a:gd name="connsiteX6" fmla="*/ 2351824 w 2354776"/>
                  <a:gd name="connsiteY6" fmla="*/ 567136 h 1130250"/>
                  <a:gd name="connsiteX7" fmla="*/ 2351209 w 2354776"/>
                  <a:gd name="connsiteY7" fmla="*/ 845696 h 1130250"/>
                  <a:gd name="connsiteX8" fmla="*/ 2354764 w 2354776"/>
                  <a:gd name="connsiteY8" fmla="*/ 1129406 h 1130250"/>
                  <a:gd name="connsiteX9" fmla="*/ 1764299 w 2354776"/>
                  <a:gd name="connsiteY9" fmla="*/ 1129967 h 1130250"/>
                  <a:gd name="connsiteX10" fmla="*/ 1177748 w 2354776"/>
                  <a:gd name="connsiteY10" fmla="*/ 1129146 h 1130250"/>
                  <a:gd name="connsiteX11" fmla="*/ 589611 w 2354776"/>
                  <a:gd name="connsiteY11" fmla="*/ 1129146 h 1130250"/>
                  <a:gd name="connsiteX12" fmla="*/ 1792 w 2354776"/>
                  <a:gd name="connsiteY12" fmla="*/ 1130084 h 1130250"/>
                  <a:gd name="connsiteX13" fmla="*/ 733 w 2354776"/>
                  <a:gd name="connsiteY13" fmla="*/ 847909 h 1130250"/>
                  <a:gd name="connsiteX14" fmla="*/ 1117 w 2354776"/>
                  <a:gd name="connsiteY14" fmla="*/ 568500 h 1130250"/>
                  <a:gd name="connsiteX15" fmla="*/ 66 w 2354776"/>
                  <a:gd name="connsiteY15" fmla="*/ 284898 h 1130250"/>
                  <a:gd name="connsiteX16" fmla="*/ 1422 w 2354776"/>
                  <a:gd name="connsiteY16" fmla="*/ 1534 h 1130250"/>
                  <a:gd name="connsiteX0" fmla="*/ 1422 w 2354776"/>
                  <a:gd name="connsiteY0" fmla="*/ 1534 h 1130250"/>
                  <a:gd name="connsiteX1" fmla="*/ 594344 w 2354776"/>
                  <a:gd name="connsiteY1" fmla="*/ 843 h 1130250"/>
                  <a:gd name="connsiteX2" fmla="*/ 1179794 w 2354776"/>
                  <a:gd name="connsiteY2" fmla="*/ 727 h 1130250"/>
                  <a:gd name="connsiteX3" fmla="*/ 1765477 w 2354776"/>
                  <a:gd name="connsiteY3" fmla="*/ 673 h 1130250"/>
                  <a:gd name="connsiteX4" fmla="*/ 2354763 w 2354776"/>
                  <a:gd name="connsiteY4" fmla="*/ 0 h 1130250"/>
                  <a:gd name="connsiteX5" fmla="*/ 2349801 w 2354776"/>
                  <a:gd name="connsiteY5" fmla="*/ 282864 h 1130250"/>
                  <a:gd name="connsiteX6" fmla="*/ 2351824 w 2354776"/>
                  <a:gd name="connsiteY6" fmla="*/ 567136 h 1130250"/>
                  <a:gd name="connsiteX7" fmla="*/ 2351209 w 2354776"/>
                  <a:gd name="connsiteY7" fmla="*/ 845696 h 1130250"/>
                  <a:gd name="connsiteX8" fmla="*/ 2354764 w 2354776"/>
                  <a:gd name="connsiteY8" fmla="*/ 1129406 h 1130250"/>
                  <a:gd name="connsiteX9" fmla="*/ 1764299 w 2354776"/>
                  <a:gd name="connsiteY9" fmla="*/ 1129967 h 1130250"/>
                  <a:gd name="connsiteX10" fmla="*/ 1177748 w 2354776"/>
                  <a:gd name="connsiteY10" fmla="*/ 1129146 h 1130250"/>
                  <a:gd name="connsiteX11" fmla="*/ 589611 w 2354776"/>
                  <a:gd name="connsiteY11" fmla="*/ 1129146 h 1130250"/>
                  <a:gd name="connsiteX12" fmla="*/ 1792 w 2354776"/>
                  <a:gd name="connsiteY12" fmla="*/ 1130084 h 1130250"/>
                  <a:gd name="connsiteX13" fmla="*/ 733 w 2354776"/>
                  <a:gd name="connsiteY13" fmla="*/ 847909 h 1130250"/>
                  <a:gd name="connsiteX14" fmla="*/ 1117 w 2354776"/>
                  <a:gd name="connsiteY14" fmla="*/ 568500 h 1130250"/>
                  <a:gd name="connsiteX15" fmla="*/ 66 w 2354776"/>
                  <a:gd name="connsiteY15" fmla="*/ 284898 h 1130250"/>
                  <a:gd name="connsiteX16" fmla="*/ 1422 w 2354776"/>
                  <a:gd name="connsiteY16" fmla="*/ 1534 h 1130250"/>
                  <a:gd name="connsiteX0" fmla="*/ 1422 w 2440268"/>
                  <a:gd name="connsiteY0" fmla="*/ 22276 h 1150992"/>
                  <a:gd name="connsiteX1" fmla="*/ 594344 w 2440268"/>
                  <a:gd name="connsiteY1" fmla="*/ 21585 h 1150992"/>
                  <a:gd name="connsiteX2" fmla="*/ 1179794 w 2440268"/>
                  <a:gd name="connsiteY2" fmla="*/ 21469 h 1150992"/>
                  <a:gd name="connsiteX3" fmla="*/ 2354763 w 2440268"/>
                  <a:gd name="connsiteY3" fmla="*/ 20742 h 1150992"/>
                  <a:gd name="connsiteX4" fmla="*/ 2349801 w 2440268"/>
                  <a:gd name="connsiteY4" fmla="*/ 303606 h 1150992"/>
                  <a:gd name="connsiteX5" fmla="*/ 2351824 w 2440268"/>
                  <a:gd name="connsiteY5" fmla="*/ 587878 h 1150992"/>
                  <a:gd name="connsiteX6" fmla="*/ 2351209 w 2440268"/>
                  <a:gd name="connsiteY6" fmla="*/ 866438 h 1150992"/>
                  <a:gd name="connsiteX7" fmla="*/ 2354764 w 2440268"/>
                  <a:gd name="connsiteY7" fmla="*/ 1150148 h 1150992"/>
                  <a:gd name="connsiteX8" fmla="*/ 1764299 w 2440268"/>
                  <a:gd name="connsiteY8" fmla="*/ 1150709 h 1150992"/>
                  <a:gd name="connsiteX9" fmla="*/ 1177748 w 2440268"/>
                  <a:gd name="connsiteY9" fmla="*/ 1149888 h 1150992"/>
                  <a:gd name="connsiteX10" fmla="*/ 589611 w 2440268"/>
                  <a:gd name="connsiteY10" fmla="*/ 1149888 h 1150992"/>
                  <a:gd name="connsiteX11" fmla="*/ 1792 w 2440268"/>
                  <a:gd name="connsiteY11" fmla="*/ 1150826 h 1150992"/>
                  <a:gd name="connsiteX12" fmla="*/ 733 w 2440268"/>
                  <a:gd name="connsiteY12" fmla="*/ 868651 h 1150992"/>
                  <a:gd name="connsiteX13" fmla="*/ 1117 w 2440268"/>
                  <a:gd name="connsiteY13" fmla="*/ 589242 h 1150992"/>
                  <a:gd name="connsiteX14" fmla="*/ 66 w 2440268"/>
                  <a:gd name="connsiteY14" fmla="*/ 305640 h 1150992"/>
                  <a:gd name="connsiteX15" fmla="*/ 1422 w 2440268"/>
                  <a:gd name="connsiteY15" fmla="*/ 22276 h 1150992"/>
                  <a:gd name="connsiteX0" fmla="*/ 1422 w 2440268"/>
                  <a:gd name="connsiteY0" fmla="*/ 1534 h 1130250"/>
                  <a:gd name="connsiteX1" fmla="*/ 594344 w 2440268"/>
                  <a:gd name="connsiteY1" fmla="*/ 843 h 1130250"/>
                  <a:gd name="connsiteX2" fmla="*/ 1179794 w 2440268"/>
                  <a:gd name="connsiteY2" fmla="*/ 727 h 1130250"/>
                  <a:gd name="connsiteX3" fmla="*/ 2354763 w 2440268"/>
                  <a:gd name="connsiteY3" fmla="*/ 0 h 1130250"/>
                  <a:gd name="connsiteX4" fmla="*/ 2349801 w 2440268"/>
                  <a:gd name="connsiteY4" fmla="*/ 282864 h 1130250"/>
                  <a:gd name="connsiteX5" fmla="*/ 2351824 w 2440268"/>
                  <a:gd name="connsiteY5" fmla="*/ 567136 h 1130250"/>
                  <a:gd name="connsiteX6" fmla="*/ 2351209 w 2440268"/>
                  <a:gd name="connsiteY6" fmla="*/ 845696 h 1130250"/>
                  <a:gd name="connsiteX7" fmla="*/ 2354764 w 2440268"/>
                  <a:gd name="connsiteY7" fmla="*/ 1129406 h 1130250"/>
                  <a:gd name="connsiteX8" fmla="*/ 1764299 w 2440268"/>
                  <a:gd name="connsiteY8" fmla="*/ 1129967 h 1130250"/>
                  <a:gd name="connsiteX9" fmla="*/ 1177748 w 2440268"/>
                  <a:gd name="connsiteY9" fmla="*/ 1129146 h 1130250"/>
                  <a:gd name="connsiteX10" fmla="*/ 589611 w 2440268"/>
                  <a:gd name="connsiteY10" fmla="*/ 1129146 h 1130250"/>
                  <a:gd name="connsiteX11" fmla="*/ 1792 w 2440268"/>
                  <a:gd name="connsiteY11" fmla="*/ 1130084 h 1130250"/>
                  <a:gd name="connsiteX12" fmla="*/ 733 w 2440268"/>
                  <a:gd name="connsiteY12" fmla="*/ 847909 h 1130250"/>
                  <a:gd name="connsiteX13" fmla="*/ 1117 w 2440268"/>
                  <a:gd name="connsiteY13" fmla="*/ 568500 h 1130250"/>
                  <a:gd name="connsiteX14" fmla="*/ 66 w 2440268"/>
                  <a:gd name="connsiteY14" fmla="*/ 284898 h 1130250"/>
                  <a:gd name="connsiteX15" fmla="*/ 1422 w 2440268"/>
                  <a:gd name="connsiteY15" fmla="*/ 1534 h 1130250"/>
                  <a:gd name="connsiteX0" fmla="*/ 1422 w 2354764"/>
                  <a:gd name="connsiteY0" fmla="*/ 1534 h 1130250"/>
                  <a:gd name="connsiteX1" fmla="*/ 594344 w 2354764"/>
                  <a:gd name="connsiteY1" fmla="*/ 843 h 1130250"/>
                  <a:gd name="connsiteX2" fmla="*/ 1179794 w 2354764"/>
                  <a:gd name="connsiteY2" fmla="*/ 727 h 1130250"/>
                  <a:gd name="connsiteX3" fmla="*/ 2354763 w 2354764"/>
                  <a:gd name="connsiteY3" fmla="*/ 0 h 1130250"/>
                  <a:gd name="connsiteX4" fmla="*/ 2349801 w 2354764"/>
                  <a:gd name="connsiteY4" fmla="*/ 282864 h 1130250"/>
                  <a:gd name="connsiteX5" fmla="*/ 2351824 w 2354764"/>
                  <a:gd name="connsiteY5" fmla="*/ 567136 h 1130250"/>
                  <a:gd name="connsiteX6" fmla="*/ 2351209 w 2354764"/>
                  <a:gd name="connsiteY6" fmla="*/ 845696 h 1130250"/>
                  <a:gd name="connsiteX7" fmla="*/ 2354764 w 2354764"/>
                  <a:gd name="connsiteY7" fmla="*/ 1129406 h 1130250"/>
                  <a:gd name="connsiteX8" fmla="*/ 1764299 w 2354764"/>
                  <a:gd name="connsiteY8" fmla="*/ 1129967 h 1130250"/>
                  <a:gd name="connsiteX9" fmla="*/ 1177748 w 2354764"/>
                  <a:gd name="connsiteY9" fmla="*/ 1129146 h 1130250"/>
                  <a:gd name="connsiteX10" fmla="*/ 589611 w 2354764"/>
                  <a:gd name="connsiteY10" fmla="*/ 1129146 h 1130250"/>
                  <a:gd name="connsiteX11" fmla="*/ 1792 w 2354764"/>
                  <a:gd name="connsiteY11" fmla="*/ 1130084 h 1130250"/>
                  <a:gd name="connsiteX12" fmla="*/ 733 w 2354764"/>
                  <a:gd name="connsiteY12" fmla="*/ 847909 h 1130250"/>
                  <a:gd name="connsiteX13" fmla="*/ 1117 w 2354764"/>
                  <a:gd name="connsiteY13" fmla="*/ 568500 h 1130250"/>
                  <a:gd name="connsiteX14" fmla="*/ 66 w 2354764"/>
                  <a:gd name="connsiteY14" fmla="*/ 284898 h 1130250"/>
                  <a:gd name="connsiteX15" fmla="*/ 1422 w 2354764"/>
                  <a:gd name="connsiteY15" fmla="*/ 1534 h 1130250"/>
                  <a:gd name="connsiteX0" fmla="*/ 1422 w 2354764"/>
                  <a:gd name="connsiteY0" fmla="*/ 1534 h 1130250"/>
                  <a:gd name="connsiteX1" fmla="*/ 594344 w 2354764"/>
                  <a:gd name="connsiteY1" fmla="*/ 843 h 1130250"/>
                  <a:gd name="connsiteX2" fmla="*/ 1179794 w 2354764"/>
                  <a:gd name="connsiteY2" fmla="*/ 727 h 1130250"/>
                  <a:gd name="connsiteX3" fmla="*/ 1764885 w 2354764"/>
                  <a:gd name="connsiteY3" fmla="*/ 244 h 1130250"/>
                  <a:gd name="connsiteX4" fmla="*/ 2354763 w 2354764"/>
                  <a:gd name="connsiteY4" fmla="*/ 0 h 1130250"/>
                  <a:gd name="connsiteX5" fmla="*/ 2349801 w 2354764"/>
                  <a:gd name="connsiteY5" fmla="*/ 282864 h 1130250"/>
                  <a:gd name="connsiteX6" fmla="*/ 2351824 w 2354764"/>
                  <a:gd name="connsiteY6" fmla="*/ 567136 h 1130250"/>
                  <a:gd name="connsiteX7" fmla="*/ 2351209 w 2354764"/>
                  <a:gd name="connsiteY7" fmla="*/ 845696 h 1130250"/>
                  <a:gd name="connsiteX8" fmla="*/ 2354764 w 2354764"/>
                  <a:gd name="connsiteY8" fmla="*/ 1129406 h 1130250"/>
                  <a:gd name="connsiteX9" fmla="*/ 1764299 w 2354764"/>
                  <a:gd name="connsiteY9" fmla="*/ 1129967 h 1130250"/>
                  <a:gd name="connsiteX10" fmla="*/ 1177748 w 2354764"/>
                  <a:gd name="connsiteY10" fmla="*/ 1129146 h 1130250"/>
                  <a:gd name="connsiteX11" fmla="*/ 589611 w 2354764"/>
                  <a:gd name="connsiteY11" fmla="*/ 1129146 h 1130250"/>
                  <a:gd name="connsiteX12" fmla="*/ 1792 w 2354764"/>
                  <a:gd name="connsiteY12" fmla="*/ 1130084 h 1130250"/>
                  <a:gd name="connsiteX13" fmla="*/ 733 w 2354764"/>
                  <a:gd name="connsiteY13" fmla="*/ 847909 h 1130250"/>
                  <a:gd name="connsiteX14" fmla="*/ 1117 w 2354764"/>
                  <a:gd name="connsiteY14" fmla="*/ 568500 h 1130250"/>
                  <a:gd name="connsiteX15" fmla="*/ 66 w 2354764"/>
                  <a:gd name="connsiteY15" fmla="*/ 284898 h 1130250"/>
                  <a:gd name="connsiteX16" fmla="*/ 1422 w 2354764"/>
                  <a:gd name="connsiteY16" fmla="*/ 1534 h 1130250"/>
                  <a:gd name="connsiteX0" fmla="*/ 1422 w 2397618"/>
                  <a:gd name="connsiteY0" fmla="*/ 1534 h 1130250"/>
                  <a:gd name="connsiteX1" fmla="*/ 594344 w 2397618"/>
                  <a:gd name="connsiteY1" fmla="*/ 843 h 1130250"/>
                  <a:gd name="connsiteX2" fmla="*/ 1179794 w 2397618"/>
                  <a:gd name="connsiteY2" fmla="*/ 727 h 1130250"/>
                  <a:gd name="connsiteX3" fmla="*/ 1764885 w 2397618"/>
                  <a:gd name="connsiteY3" fmla="*/ 244 h 1130250"/>
                  <a:gd name="connsiteX4" fmla="*/ 2354763 w 2397618"/>
                  <a:gd name="connsiteY4" fmla="*/ 0 h 1130250"/>
                  <a:gd name="connsiteX5" fmla="*/ 2351824 w 2397618"/>
                  <a:gd name="connsiteY5" fmla="*/ 567136 h 1130250"/>
                  <a:gd name="connsiteX6" fmla="*/ 2351209 w 2397618"/>
                  <a:gd name="connsiteY6" fmla="*/ 845696 h 1130250"/>
                  <a:gd name="connsiteX7" fmla="*/ 2354764 w 2397618"/>
                  <a:gd name="connsiteY7" fmla="*/ 1129406 h 1130250"/>
                  <a:gd name="connsiteX8" fmla="*/ 1764299 w 2397618"/>
                  <a:gd name="connsiteY8" fmla="*/ 1129967 h 1130250"/>
                  <a:gd name="connsiteX9" fmla="*/ 1177748 w 2397618"/>
                  <a:gd name="connsiteY9" fmla="*/ 1129146 h 1130250"/>
                  <a:gd name="connsiteX10" fmla="*/ 589611 w 2397618"/>
                  <a:gd name="connsiteY10" fmla="*/ 1129146 h 1130250"/>
                  <a:gd name="connsiteX11" fmla="*/ 1792 w 2397618"/>
                  <a:gd name="connsiteY11" fmla="*/ 1130084 h 1130250"/>
                  <a:gd name="connsiteX12" fmla="*/ 733 w 2397618"/>
                  <a:gd name="connsiteY12" fmla="*/ 847909 h 1130250"/>
                  <a:gd name="connsiteX13" fmla="*/ 1117 w 2397618"/>
                  <a:gd name="connsiteY13" fmla="*/ 568500 h 1130250"/>
                  <a:gd name="connsiteX14" fmla="*/ 66 w 2397618"/>
                  <a:gd name="connsiteY14" fmla="*/ 284898 h 1130250"/>
                  <a:gd name="connsiteX15" fmla="*/ 1422 w 2397618"/>
                  <a:gd name="connsiteY15" fmla="*/ 1534 h 1130250"/>
                  <a:gd name="connsiteX0" fmla="*/ 1422 w 2354764"/>
                  <a:gd name="connsiteY0" fmla="*/ 1534 h 1130250"/>
                  <a:gd name="connsiteX1" fmla="*/ 594344 w 2354764"/>
                  <a:gd name="connsiteY1" fmla="*/ 843 h 1130250"/>
                  <a:gd name="connsiteX2" fmla="*/ 1179794 w 2354764"/>
                  <a:gd name="connsiteY2" fmla="*/ 727 h 1130250"/>
                  <a:gd name="connsiteX3" fmla="*/ 1764885 w 2354764"/>
                  <a:gd name="connsiteY3" fmla="*/ 244 h 1130250"/>
                  <a:gd name="connsiteX4" fmla="*/ 2354763 w 2354764"/>
                  <a:gd name="connsiteY4" fmla="*/ 0 h 1130250"/>
                  <a:gd name="connsiteX5" fmla="*/ 2351824 w 2354764"/>
                  <a:gd name="connsiteY5" fmla="*/ 567136 h 1130250"/>
                  <a:gd name="connsiteX6" fmla="*/ 2351209 w 2354764"/>
                  <a:gd name="connsiteY6" fmla="*/ 845696 h 1130250"/>
                  <a:gd name="connsiteX7" fmla="*/ 2354764 w 2354764"/>
                  <a:gd name="connsiteY7" fmla="*/ 1129406 h 1130250"/>
                  <a:gd name="connsiteX8" fmla="*/ 1764299 w 2354764"/>
                  <a:gd name="connsiteY8" fmla="*/ 1129967 h 1130250"/>
                  <a:gd name="connsiteX9" fmla="*/ 1177748 w 2354764"/>
                  <a:gd name="connsiteY9" fmla="*/ 1129146 h 1130250"/>
                  <a:gd name="connsiteX10" fmla="*/ 589611 w 2354764"/>
                  <a:gd name="connsiteY10" fmla="*/ 1129146 h 1130250"/>
                  <a:gd name="connsiteX11" fmla="*/ 1792 w 2354764"/>
                  <a:gd name="connsiteY11" fmla="*/ 1130084 h 1130250"/>
                  <a:gd name="connsiteX12" fmla="*/ 733 w 2354764"/>
                  <a:gd name="connsiteY12" fmla="*/ 847909 h 1130250"/>
                  <a:gd name="connsiteX13" fmla="*/ 1117 w 2354764"/>
                  <a:gd name="connsiteY13" fmla="*/ 568500 h 1130250"/>
                  <a:gd name="connsiteX14" fmla="*/ 66 w 2354764"/>
                  <a:gd name="connsiteY14" fmla="*/ 284898 h 1130250"/>
                  <a:gd name="connsiteX15" fmla="*/ 1422 w 2354764"/>
                  <a:gd name="connsiteY15" fmla="*/ 1534 h 1130250"/>
                  <a:gd name="connsiteX0" fmla="*/ 1422 w 2355028"/>
                  <a:gd name="connsiteY0" fmla="*/ 1534 h 1130250"/>
                  <a:gd name="connsiteX1" fmla="*/ 594344 w 2355028"/>
                  <a:gd name="connsiteY1" fmla="*/ 843 h 1130250"/>
                  <a:gd name="connsiteX2" fmla="*/ 1179794 w 2355028"/>
                  <a:gd name="connsiteY2" fmla="*/ 727 h 1130250"/>
                  <a:gd name="connsiteX3" fmla="*/ 1764885 w 2355028"/>
                  <a:gd name="connsiteY3" fmla="*/ 244 h 1130250"/>
                  <a:gd name="connsiteX4" fmla="*/ 2354763 w 2355028"/>
                  <a:gd name="connsiteY4" fmla="*/ 0 h 1130250"/>
                  <a:gd name="connsiteX5" fmla="*/ 2351824 w 2355028"/>
                  <a:gd name="connsiteY5" fmla="*/ 567136 h 1130250"/>
                  <a:gd name="connsiteX6" fmla="*/ 2351209 w 2355028"/>
                  <a:gd name="connsiteY6" fmla="*/ 845696 h 1130250"/>
                  <a:gd name="connsiteX7" fmla="*/ 2354764 w 2355028"/>
                  <a:gd name="connsiteY7" fmla="*/ 1129406 h 1130250"/>
                  <a:gd name="connsiteX8" fmla="*/ 1764299 w 2355028"/>
                  <a:gd name="connsiteY8" fmla="*/ 1129967 h 1130250"/>
                  <a:gd name="connsiteX9" fmla="*/ 1177748 w 2355028"/>
                  <a:gd name="connsiteY9" fmla="*/ 1129146 h 1130250"/>
                  <a:gd name="connsiteX10" fmla="*/ 589611 w 2355028"/>
                  <a:gd name="connsiteY10" fmla="*/ 1129146 h 1130250"/>
                  <a:gd name="connsiteX11" fmla="*/ 1792 w 2355028"/>
                  <a:gd name="connsiteY11" fmla="*/ 1130084 h 1130250"/>
                  <a:gd name="connsiteX12" fmla="*/ 733 w 2355028"/>
                  <a:gd name="connsiteY12" fmla="*/ 847909 h 1130250"/>
                  <a:gd name="connsiteX13" fmla="*/ 1117 w 2355028"/>
                  <a:gd name="connsiteY13" fmla="*/ 568500 h 1130250"/>
                  <a:gd name="connsiteX14" fmla="*/ 66 w 2355028"/>
                  <a:gd name="connsiteY14" fmla="*/ 284898 h 1130250"/>
                  <a:gd name="connsiteX15" fmla="*/ 1422 w 2355028"/>
                  <a:gd name="connsiteY15" fmla="*/ 1534 h 1130250"/>
                  <a:gd name="connsiteX0" fmla="*/ 1422 w 2397535"/>
                  <a:gd name="connsiteY0" fmla="*/ 1534 h 1130250"/>
                  <a:gd name="connsiteX1" fmla="*/ 594344 w 2397535"/>
                  <a:gd name="connsiteY1" fmla="*/ 843 h 1130250"/>
                  <a:gd name="connsiteX2" fmla="*/ 1179794 w 2397535"/>
                  <a:gd name="connsiteY2" fmla="*/ 727 h 1130250"/>
                  <a:gd name="connsiteX3" fmla="*/ 1764885 w 2397535"/>
                  <a:gd name="connsiteY3" fmla="*/ 244 h 1130250"/>
                  <a:gd name="connsiteX4" fmla="*/ 2354763 w 2397535"/>
                  <a:gd name="connsiteY4" fmla="*/ 0 h 1130250"/>
                  <a:gd name="connsiteX5" fmla="*/ 2351824 w 2397535"/>
                  <a:gd name="connsiteY5" fmla="*/ 567136 h 1130250"/>
                  <a:gd name="connsiteX6" fmla="*/ 2354764 w 2397535"/>
                  <a:gd name="connsiteY6" fmla="*/ 1129406 h 1130250"/>
                  <a:gd name="connsiteX7" fmla="*/ 1764299 w 2397535"/>
                  <a:gd name="connsiteY7" fmla="*/ 1129967 h 1130250"/>
                  <a:gd name="connsiteX8" fmla="*/ 1177748 w 2397535"/>
                  <a:gd name="connsiteY8" fmla="*/ 1129146 h 1130250"/>
                  <a:gd name="connsiteX9" fmla="*/ 589611 w 2397535"/>
                  <a:gd name="connsiteY9" fmla="*/ 1129146 h 1130250"/>
                  <a:gd name="connsiteX10" fmla="*/ 1792 w 2397535"/>
                  <a:gd name="connsiteY10" fmla="*/ 1130084 h 1130250"/>
                  <a:gd name="connsiteX11" fmla="*/ 733 w 2397535"/>
                  <a:gd name="connsiteY11" fmla="*/ 847909 h 1130250"/>
                  <a:gd name="connsiteX12" fmla="*/ 1117 w 2397535"/>
                  <a:gd name="connsiteY12" fmla="*/ 568500 h 1130250"/>
                  <a:gd name="connsiteX13" fmla="*/ 66 w 2397535"/>
                  <a:gd name="connsiteY13" fmla="*/ 284898 h 1130250"/>
                  <a:gd name="connsiteX14" fmla="*/ 1422 w 2397535"/>
                  <a:gd name="connsiteY14" fmla="*/ 1534 h 1130250"/>
                  <a:gd name="connsiteX0" fmla="*/ 1422 w 2428535"/>
                  <a:gd name="connsiteY0" fmla="*/ 1534 h 1130250"/>
                  <a:gd name="connsiteX1" fmla="*/ 594344 w 2428535"/>
                  <a:gd name="connsiteY1" fmla="*/ 843 h 1130250"/>
                  <a:gd name="connsiteX2" fmla="*/ 1179794 w 2428535"/>
                  <a:gd name="connsiteY2" fmla="*/ 727 h 1130250"/>
                  <a:gd name="connsiteX3" fmla="*/ 1764885 w 2428535"/>
                  <a:gd name="connsiteY3" fmla="*/ 244 h 1130250"/>
                  <a:gd name="connsiteX4" fmla="*/ 2354763 w 2428535"/>
                  <a:gd name="connsiteY4" fmla="*/ 0 h 1130250"/>
                  <a:gd name="connsiteX5" fmla="*/ 2354764 w 2428535"/>
                  <a:gd name="connsiteY5" fmla="*/ 1129406 h 1130250"/>
                  <a:gd name="connsiteX6" fmla="*/ 1764299 w 2428535"/>
                  <a:gd name="connsiteY6" fmla="*/ 1129967 h 1130250"/>
                  <a:gd name="connsiteX7" fmla="*/ 1177748 w 2428535"/>
                  <a:gd name="connsiteY7" fmla="*/ 1129146 h 1130250"/>
                  <a:gd name="connsiteX8" fmla="*/ 589611 w 2428535"/>
                  <a:gd name="connsiteY8" fmla="*/ 1129146 h 1130250"/>
                  <a:gd name="connsiteX9" fmla="*/ 1792 w 2428535"/>
                  <a:gd name="connsiteY9" fmla="*/ 1130084 h 1130250"/>
                  <a:gd name="connsiteX10" fmla="*/ 733 w 2428535"/>
                  <a:gd name="connsiteY10" fmla="*/ 847909 h 1130250"/>
                  <a:gd name="connsiteX11" fmla="*/ 1117 w 2428535"/>
                  <a:gd name="connsiteY11" fmla="*/ 568500 h 1130250"/>
                  <a:gd name="connsiteX12" fmla="*/ 66 w 2428535"/>
                  <a:gd name="connsiteY12" fmla="*/ 284898 h 1130250"/>
                  <a:gd name="connsiteX13" fmla="*/ 1422 w 2428535"/>
                  <a:gd name="connsiteY13" fmla="*/ 1534 h 1130250"/>
                  <a:gd name="connsiteX0" fmla="*/ 1422 w 2399680"/>
                  <a:gd name="connsiteY0" fmla="*/ 1534 h 1130250"/>
                  <a:gd name="connsiteX1" fmla="*/ 594344 w 2399680"/>
                  <a:gd name="connsiteY1" fmla="*/ 843 h 1130250"/>
                  <a:gd name="connsiteX2" fmla="*/ 1179794 w 2399680"/>
                  <a:gd name="connsiteY2" fmla="*/ 727 h 1130250"/>
                  <a:gd name="connsiteX3" fmla="*/ 1764885 w 2399680"/>
                  <a:gd name="connsiteY3" fmla="*/ 244 h 1130250"/>
                  <a:gd name="connsiteX4" fmla="*/ 2354763 w 2399680"/>
                  <a:gd name="connsiteY4" fmla="*/ 0 h 1130250"/>
                  <a:gd name="connsiteX5" fmla="*/ 2354764 w 2399680"/>
                  <a:gd name="connsiteY5" fmla="*/ 1129406 h 1130250"/>
                  <a:gd name="connsiteX6" fmla="*/ 1764299 w 2399680"/>
                  <a:gd name="connsiteY6" fmla="*/ 1129967 h 1130250"/>
                  <a:gd name="connsiteX7" fmla="*/ 1177748 w 2399680"/>
                  <a:gd name="connsiteY7" fmla="*/ 1129146 h 1130250"/>
                  <a:gd name="connsiteX8" fmla="*/ 589611 w 2399680"/>
                  <a:gd name="connsiteY8" fmla="*/ 1129146 h 1130250"/>
                  <a:gd name="connsiteX9" fmla="*/ 1792 w 2399680"/>
                  <a:gd name="connsiteY9" fmla="*/ 1130084 h 1130250"/>
                  <a:gd name="connsiteX10" fmla="*/ 733 w 2399680"/>
                  <a:gd name="connsiteY10" fmla="*/ 847909 h 1130250"/>
                  <a:gd name="connsiteX11" fmla="*/ 1117 w 2399680"/>
                  <a:gd name="connsiteY11" fmla="*/ 568500 h 1130250"/>
                  <a:gd name="connsiteX12" fmla="*/ 66 w 2399680"/>
                  <a:gd name="connsiteY12" fmla="*/ 284898 h 1130250"/>
                  <a:gd name="connsiteX13" fmla="*/ 1422 w 2399680"/>
                  <a:gd name="connsiteY13" fmla="*/ 1534 h 1130250"/>
                  <a:gd name="connsiteX0" fmla="*/ 1422 w 2402598"/>
                  <a:gd name="connsiteY0" fmla="*/ 1534 h 1130250"/>
                  <a:gd name="connsiteX1" fmla="*/ 594344 w 2402598"/>
                  <a:gd name="connsiteY1" fmla="*/ 843 h 1130250"/>
                  <a:gd name="connsiteX2" fmla="*/ 1179794 w 2402598"/>
                  <a:gd name="connsiteY2" fmla="*/ 727 h 1130250"/>
                  <a:gd name="connsiteX3" fmla="*/ 1764885 w 2402598"/>
                  <a:gd name="connsiteY3" fmla="*/ 244 h 1130250"/>
                  <a:gd name="connsiteX4" fmla="*/ 2354763 w 2402598"/>
                  <a:gd name="connsiteY4" fmla="*/ 0 h 1130250"/>
                  <a:gd name="connsiteX5" fmla="*/ 2354764 w 2402598"/>
                  <a:gd name="connsiteY5" fmla="*/ 1129406 h 1130250"/>
                  <a:gd name="connsiteX6" fmla="*/ 1764299 w 2402598"/>
                  <a:gd name="connsiteY6" fmla="*/ 1129967 h 1130250"/>
                  <a:gd name="connsiteX7" fmla="*/ 1177748 w 2402598"/>
                  <a:gd name="connsiteY7" fmla="*/ 1129146 h 1130250"/>
                  <a:gd name="connsiteX8" fmla="*/ 589611 w 2402598"/>
                  <a:gd name="connsiteY8" fmla="*/ 1129146 h 1130250"/>
                  <a:gd name="connsiteX9" fmla="*/ 1792 w 2402598"/>
                  <a:gd name="connsiteY9" fmla="*/ 1130084 h 1130250"/>
                  <a:gd name="connsiteX10" fmla="*/ 733 w 2402598"/>
                  <a:gd name="connsiteY10" fmla="*/ 847909 h 1130250"/>
                  <a:gd name="connsiteX11" fmla="*/ 1117 w 2402598"/>
                  <a:gd name="connsiteY11" fmla="*/ 568500 h 1130250"/>
                  <a:gd name="connsiteX12" fmla="*/ 66 w 2402598"/>
                  <a:gd name="connsiteY12" fmla="*/ 284898 h 1130250"/>
                  <a:gd name="connsiteX13" fmla="*/ 1422 w 2402598"/>
                  <a:gd name="connsiteY13" fmla="*/ 1534 h 1130250"/>
                  <a:gd name="connsiteX0" fmla="*/ 1422 w 2362465"/>
                  <a:gd name="connsiteY0" fmla="*/ 1534 h 1130250"/>
                  <a:gd name="connsiteX1" fmla="*/ 594344 w 2362465"/>
                  <a:gd name="connsiteY1" fmla="*/ 843 h 1130250"/>
                  <a:gd name="connsiteX2" fmla="*/ 1179794 w 2362465"/>
                  <a:gd name="connsiteY2" fmla="*/ 727 h 1130250"/>
                  <a:gd name="connsiteX3" fmla="*/ 1764885 w 2362465"/>
                  <a:gd name="connsiteY3" fmla="*/ 244 h 1130250"/>
                  <a:gd name="connsiteX4" fmla="*/ 2354763 w 2362465"/>
                  <a:gd name="connsiteY4" fmla="*/ 0 h 1130250"/>
                  <a:gd name="connsiteX5" fmla="*/ 2354764 w 2362465"/>
                  <a:gd name="connsiteY5" fmla="*/ 1129406 h 1130250"/>
                  <a:gd name="connsiteX6" fmla="*/ 1764299 w 2362465"/>
                  <a:gd name="connsiteY6" fmla="*/ 1129967 h 1130250"/>
                  <a:gd name="connsiteX7" fmla="*/ 1177748 w 2362465"/>
                  <a:gd name="connsiteY7" fmla="*/ 1129146 h 1130250"/>
                  <a:gd name="connsiteX8" fmla="*/ 589611 w 2362465"/>
                  <a:gd name="connsiteY8" fmla="*/ 1129146 h 1130250"/>
                  <a:gd name="connsiteX9" fmla="*/ 1792 w 2362465"/>
                  <a:gd name="connsiteY9" fmla="*/ 1130084 h 1130250"/>
                  <a:gd name="connsiteX10" fmla="*/ 733 w 2362465"/>
                  <a:gd name="connsiteY10" fmla="*/ 847909 h 1130250"/>
                  <a:gd name="connsiteX11" fmla="*/ 1117 w 2362465"/>
                  <a:gd name="connsiteY11" fmla="*/ 568500 h 1130250"/>
                  <a:gd name="connsiteX12" fmla="*/ 66 w 2362465"/>
                  <a:gd name="connsiteY12" fmla="*/ 284898 h 1130250"/>
                  <a:gd name="connsiteX13" fmla="*/ 1422 w 2362465"/>
                  <a:gd name="connsiteY13" fmla="*/ 1534 h 1130250"/>
                  <a:gd name="connsiteX0" fmla="*/ 1422 w 2355568"/>
                  <a:gd name="connsiteY0" fmla="*/ 1534 h 1130250"/>
                  <a:gd name="connsiteX1" fmla="*/ 594344 w 2355568"/>
                  <a:gd name="connsiteY1" fmla="*/ 843 h 1130250"/>
                  <a:gd name="connsiteX2" fmla="*/ 1179794 w 2355568"/>
                  <a:gd name="connsiteY2" fmla="*/ 727 h 1130250"/>
                  <a:gd name="connsiteX3" fmla="*/ 1764885 w 2355568"/>
                  <a:gd name="connsiteY3" fmla="*/ 244 h 1130250"/>
                  <a:gd name="connsiteX4" fmla="*/ 2354763 w 2355568"/>
                  <a:gd name="connsiteY4" fmla="*/ 0 h 1130250"/>
                  <a:gd name="connsiteX5" fmla="*/ 2354764 w 2355568"/>
                  <a:gd name="connsiteY5" fmla="*/ 1129406 h 1130250"/>
                  <a:gd name="connsiteX6" fmla="*/ 1764299 w 2355568"/>
                  <a:gd name="connsiteY6" fmla="*/ 1129967 h 1130250"/>
                  <a:gd name="connsiteX7" fmla="*/ 1177748 w 2355568"/>
                  <a:gd name="connsiteY7" fmla="*/ 1129146 h 1130250"/>
                  <a:gd name="connsiteX8" fmla="*/ 589611 w 2355568"/>
                  <a:gd name="connsiteY8" fmla="*/ 1129146 h 1130250"/>
                  <a:gd name="connsiteX9" fmla="*/ 1792 w 2355568"/>
                  <a:gd name="connsiteY9" fmla="*/ 1130084 h 1130250"/>
                  <a:gd name="connsiteX10" fmla="*/ 733 w 2355568"/>
                  <a:gd name="connsiteY10" fmla="*/ 847909 h 1130250"/>
                  <a:gd name="connsiteX11" fmla="*/ 1117 w 2355568"/>
                  <a:gd name="connsiteY11" fmla="*/ 568500 h 1130250"/>
                  <a:gd name="connsiteX12" fmla="*/ 66 w 2355568"/>
                  <a:gd name="connsiteY12" fmla="*/ 284898 h 1130250"/>
                  <a:gd name="connsiteX13" fmla="*/ 1422 w 2355568"/>
                  <a:gd name="connsiteY13" fmla="*/ 1534 h 1130250"/>
                  <a:gd name="connsiteX0" fmla="*/ 1422 w 2355568"/>
                  <a:gd name="connsiteY0" fmla="*/ 1534 h 1212988"/>
                  <a:gd name="connsiteX1" fmla="*/ 594344 w 2355568"/>
                  <a:gd name="connsiteY1" fmla="*/ 843 h 1212988"/>
                  <a:gd name="connsiteX2" fmla="*/ 1179794 w 2355568"/>
                  <a:gd name="connsiteY2" fmla="*/ 727 h 1212988"/>
                  <a:gd name="connsiteX3" fmla="*/ 1764885 w 2355568"/>
                  <a:gd name="connsiteY3" fmla="*/ 244 h 1212988"/>
                  <a:gd name="connsiteX4" fmla="*/ 2354763 w 2355568"/>
                  <a:gd name="connsiteY4" fmla="*/ 0 h 1212988"/>
                  <a:gd name="connsiteX5" fmla="*/ 2354764 w 2355568"/>
                  <a:gd name="connsiteY5" fmla="*/ 1129406 h 1212988"/>
                  <a:gd name="connsiteX6" fmla="*/ 1177748 w 2355568"/>
                  <a:gd name="connsiteY6" fmla="*/ 1129146 h 1212988"/>
                  <a:gd name="connsiteX7" fmla="*/ 589611 w 2355568"/>
                  <a:gd name="connsiteY7" fmla="*/ 1129146 h 1212988"/>
                  <a:gd name="connsiteX8" fmla="*/ 1792 w 2355568"/>
                  <a:gd name="connsiteY8" fmla="*/ 1130084 h 1212988"/>
                  <a:gd name="connsiteX9" fmla="*/ 733 w 2355568"/>
                  <a:gd name="connsiteY9" fmla="*/ 847909 h 1212988"/>
                  <a:gd name="connsiteX10" fmla="*/ 1117 w 2355568"/>
                  <a:gd name="connsiteY10" fmla="*/ 568500 h 1212988"/>
                  <a:gd name="connsiteX11" fmla="*/ 66 w 2355568"/>
                  <a:gd name="connsiteY11" fmla="*/ 284898 h 1212988"/>
                  <a:gd name="connsiteX12" fmla="*/ 1422 w 2355568"/>
                  <a:gd name="connsiteY12" fmla="*/ 1534 h 1212988"/>
                  <a:gd name="connsiteX0" fmla="*/ 1422 w 2355568"/>
                  <a:gd name="connsiteY0" fmla="*/ 1534 h 1130084"/>
                  <a:gd name="connsiteX1" fmla="*/ 594344 w 2355568"/>
                  <a:gd name="connsiteY1" fmla="*/ 843 h 1130084"/>
                  <a:gd name="connsiteX2" fmla="*/ 1179794 w 2355568"/>
                  <a:gd name="connsiteY2" fmla="*/ 727 h 1130084"/>
                  <a:gd name="connsiteX3" fmla="*/ 1764885 w 2355568"/>
                  <a:gd name="connsiteY3" fmla="*/ 244 h 1130084"/>
                  <a:gd name="connsiteX4" fmla="*/ 2354763 w 2355568"/>
                  <a:gd name="connsiteY4" fmla="*/ 0 h 1130084"/>
                  <a:gd name="connsiteX5" fmla="*/ 2354764 w 2355568"/>
                  <a:gd name="connsiteY5" fmla="*/ 1129406 h 1130084"/>
                  <a:gd name="connsiteX6" fmla="*/ 1177748 w 2355568"/>
                  <a:gd name="connsiteY6" fmla="*/ 1129146 h 1130084"/>
                  <a:gd name="connsiteX7" fmla="*/ 589611 w 2355568"/>
                  <a:gd name="connsiteY7" fmla="*/ 1129146 h 1130084"/>
                  <a:gd name="connsiteX8" fmla="*/ 1792 w 2355568"/>
                  <a:gd name="connsiteY8" fmla="*/ 1130084 h 1130084"/>
                  <a:gd name="connsiteX9" fmla="*/ 733 w 2355568"/>
                  <a:gd name="connsiteY9" fmla="*/ 847909 h 1130084"/>
                  <a:gd name="connsiteX10" fmla="*/ 1117 w 2355568"/>
                  <a:gd name="connsiteY10" fmla="*/ 568500 h 1130084"/>
                  <a:gd name="connsiteX11" fmla="*/ 66 w 2355568"/>
                  <a:gd name="connsiteY11" fmla="*/ 284898 h 1130084"/>
                  <a:gd name="connsiteX12" fmla="*/ 1422 w 2355568"/>
                  <a:gd name="connsiteY12" fmla="*/ 1534 h 1130084"/>
                  <a:gd name="connsiteX0" fmla="*/ 1422 w 2355568"/>
                  <a:gd name="connsiteY0" fmla="*/ 1534 h 1130084"/>
                  <a:gd name="connsiteX1" fmla="*/ 594344 w 2355568"/>
                  <a:gd name="connsiteY1" fmla="*/ 843 h 1130084"/>
                  <a:gd name="connsiteX2" fmla="*/ 1179794 w 2355568"/>
                  <a:gd name="connsiteY2" fmla="*/ 727 h 1130084"/>
                  <a:gd name="connsiteX3" fmla="*/ 1764885 w 2355568"/>
                  <a:gd name="connsiteY3" fmla="*/ 244 h 1130084"/>
                  <a:gd name="connsiteX4" fmla="*/ 2354763 w 2355568"/>
                  <a:gd name="connsiteY4" fmla="*/ 0 h 1130084"/>
                  <a:gd name="connsiteX5" fmla="*/ 2354764 w 2355568"/>
                  <a:gd name="connsiteY5" fmla="*/ 1129406 h 1130084"/>
                  <a:gd name="connsiteX6" fmla="*/ 1763161 w 2355568"/>
                  <a:gd name="connsiteY6" fmla="*/ 1129637 h 1130084"/>
                  <a:gd name="connsiteX7" fmla="*/ 1177748 w 2355568"/>
                  <a:gd name="connsiteY7" fmla="*/ 1129146 h 1130084"/>
                  <a:gd name="connsiteX8" fmla="*/ 589611 w 2355568"/>
                  <a:gd name="connsiteY8" fmla="*/ 1129146 h 1130084"/>
                  <a:gd name="connsiteX9" fmla="*/ 1792 w 2355568"/>
                  <a:gd name="connsiteY9" fmla="*/ 1130084 h 1130084"/>
                  <a:gd name="connsiteX10" fmla="*/ 733 w 2355568"/>
                  <a:gd name="connsiteY10" fmla="*/ 847909 h 1130084"/>
                  <a:gd name="connsiteX11" fmla="*/ 1117 w 2355568"/>
                  <a:gd name="connsiteY11" fmla="*/ 568500 h 1130084"/>
                  <a:gd name="connsiteX12" fmla="*/ 66 w 2355568"/>
                  <a:gd name="connsiteY12" fmla="*/ 284898 h 1130084"/>
                  <a:gd name="connsiteX13" fmla="*/ 1422 w 2355568"/>
                  <a:gd name="connsiteY13" fmla="*/ 1534 h 1130084"/>
                  <a:gd name="connsiteX0" fmla="*/ 44635 w 2398781"/>
                  <a:gd name="connsiteY0" fmla="*/ 10281 h 1138831"/>
                  <a:gd name="connsiteX1" fmla="*/ 637557 w 2398781"/>
                  <a:gd name="connsiteY1" fmla="*/ 9590 h 1138831"/>
                  <a:gd name="connsiteX2" fmla="*/ 1223007 w 2398781"/>
                  <a:gd name="connsiteY2" fmla="*/ 9474 h 1138831"/>
                  <a:gd name="connsiteX3" fmla="*/ 1808098 w 2398781"/>
                  <a:gd name="connsiteY3" fmla="*/ 8991 h 1138831"/>
                  <a:gd name="connsiteX4" fmla="*/ 2397976 w 2398781"/>
                  <a:gd name="connsiteY4" fmla="*/ 8747 h 1138831"/>
                  <a:gd name="connsiteX5" fmla="*/ 2397977 w 2398781"/>
                  <a:gd name="connsiteY5" fmla="*/ 1138153 h 1138831"/>
                  <a:gd name="connsiteX6" fmla="*/ 1806374 w 2398781"/>
                  <a:gd name="connsiteY6" fmla="*/ 1138384 h 1138831"/>
                  <a:gd name="connsiteX7" fmla="*/ 1220961 w 2398781"/>
                  <a:gd name="connsiteY7" fmla="*/ 1137893 h 1138831"/>
                  <a:gd name="connsiteX8" fmla="*/ 632824 w 2398781"/>
                  <a:gd name="connsiteY8" fmla="*/ 1137893 h 1138831"/>
                  <a:gd name="connsiteX9" fmla="*/ 45005 w 2398781"/>
                  <a:gd name="connsiteY9" fmla="*/ 1138831 h 1138831"/>
                  <a:gd name="connsiteX10" fmla="*/ 43946 w 2398781"/>
                  <a:gd name="connsiteY10" fmla="*/ 856656 h 1138831"/>
                  <a:gd name="connsiteX11" fmla="*/ 44330 w 2398781"/>
                  <a:gd name="connsiteY11" fmla="*/ 577247 h 1138831"/>
                  <a:gd name="connsiteX12" fmla="*/ 43279 w 2398781"/>
                  <a:gd name="connsiteY12" fmla="*/ 293645 h 1138831"/>
                  <a:gd name="connsiteX13" fmla="*/ 42358 w 2398781"/>
                  <a:gd name="connsiteY13" fmla="*/ 24781 h 1138831"/>
                  <a:gd name="connsiteX14" fmla="*/ 44635 w 2398781"/>
                  <a:gd name="connsiteY14" fmla="*/ 10281 h 1138831"/>
                  <a:gd name="connsiteX0" fmla="*/ 43855 w 2400278"/>
                  <a:gd name="connsiteY0" fmla="*/ 25078 h 1139128"/>
                  <a:gd name="connsiteX1" fmla="*/ 639054 w 2400278"/>
                  <a:gd name="connsiteY1" fmla="*/ 9887 h 1139128"/>
                  <a:gd name="connsiteX2" fmla="*/ 1224504 w 2400278"/>
                  <a:gd name="connsiteY2" fmla="*/ 9771 h 1139128"/>
                  <a:gd name="connsiteX3" fmla="*/ 1809595 w 2400278"/>
                  <a:gd name="connsiteY3" fmla="*/ 9288 h 1139128"/>
                  <a:gd name="connsiteX4" fmla="*/ 2399473 w 2400278"/>
                  <a:gd name="connsiteY4" fmla="*/ 9044 h 1139128"/>
                  <a:gd name="connsiteX5" fmla="*/ 2399474 w 2400278"/>
                  <a:gd name="connsiteY5" fmla="*/ 1138450 h 1139128"/>
                  <a:gd name="connsiteX6" fmla="*/ 1807871 w 2400278"/>
                  <a:gd name="connsiteY6" fmla="*/ 1138681 h 1139128"/>
                  <a:gd name="connsiteX7" fmla="*/ 1222458 w 2400278"/>
                  <a:gd name="connsiteY7" fmla="*/ 1138190 h 1139128"/>
                  <a:gd name="connsiteX8" fmla="*/ 634321 w 2400278"/>
                  <a:gd name="connsiteY8" fmla="*/ 1138190 h 1139128"/>
                  <a:gd name="connsiteX9" fmla="*/ 46502 w 2400278"/>
                  <a:gd name="connsiteY9" fmla="*/ 1139128 h 1139128"/>
                  <a:gd name="connsiteX10" fmla="*/ 45443 w 2400278"/>
                  <a:gd name="connsiteY10" fmla="*/ 856953 h 1139128"/>
                  <a:gd name="connsiteX11" fmla="*/ 45827 w 2400278"/>
                  <a:gd name="connsiteY11" fmla="*/ 577544 h 1139128"/>
                  <a:gd name="connsiteX12" fmla="*/ 44776 w 2400278"/>
                  <a:gd name="connsiteY12" fmla="*/ 293942 h 1139128"/>
                  <a:gd name="connsiteX13" fmla="*/ 43855 w 2400278"/>
                  <a:gd name="connsiteY13" fmla="*/ 25078 h 1139128"/>
                  <a:gd name="connsiteX0" fmla="*/ 45028 w 2396278"/>
                  <a:gd name="connsiteY0" fmla="*/ 21404 h 1147089"/>
                  <a:gd name="connsiteX1" fmla="*/ 635054 w 2396278"/>
                  <a:gd name="connsiteY1" fmla="*/ 17848 h 1147089"/>
                  <a:gd name="connsiteX2" fmla="*/ 1220504 w 2396278"/>
                  <a:gd name="connsiteY2" fmla="*/ 17732 h 1147089"/>
                  <a:gd name="connsiteX3" fmla="*/ 1805595 w 2396278"/>
                  <a:gd name="connsiteY3" fmla="*/ 17249 h 1147089"/>
                  <a:gd name="connsiteX4" fmla="*/ 2395473 w 2396278"/>
                  <a:gd name="connsiteY4" fmla="*/ 17005 h 1147089"/>
                  <a:gd name="connsiteX5" fmla="*/ 2395474 w 2396278"/>
                  <a:gd name="connsiteY5" fmla="*/ 1146411 h 1147089"/>
                  <a:gd name="connsiteX6" fmla="*/ 1803871 w 2396278"/>
                  <a:gd name="connsiteY6" fmla="*/ 1146642 h 1147089"/>
                  <a:gd name="connsiteX7" fmla="*/ 1218458 w 2396278"/>
                  <a:gd name="connsiteY7" fmla="*/ 1146151 h 1147089"/>
                  <a:gd name="connsiteX8" fmla="*/ 630321 w 2396278"/>
                  <a:gd name="connsiteY8" fmla="*/ 1146151 h 1147089"/>
                  <a:gd name="connsiteX9" fmla="*/ 42502 w 2396278"/>
                  <a:gd name="connsiteY9" fmla="*/ 1147089 h 1147089"/>
                  <a:gd name="connsiteX10" fmla="*/ 41443 w 2396278"/>
                  <a:gd name="connsiteY10" fmla="*/ 864914 h 1147089"/>
                  <a:gd name="connsiteX11" fmla="*/ 41827 w 2396278"/>
                  <a:gd name="connsiteY11" fmla="*/ 585505 h 1147089"/>
                  <a:gd name="connsiteX12" fmla="*/ 40776 w 2396278"/>
                  <a:gd name="connsiteY12" fmla="*/ 301903 h 1147089"/>
                  <a:gd name="connsiteX13" fmla="*/ 45028 w 2396278"/>
                  <a:gd name="connsiteY13" fmla="*/ 21404 h 1147089"/>
                  <a:gd name="connsiteX0" fmla="*/ 4368 w 2355618"/>
                  <a:gd name="connsiteY0" fmla="*/ 21404 h 1147089"/>
                  <a:gd name="connsiteX1" fmla="*/ 594394 w 2355618"/>
                  <a:gd name="connsiteY1" fmla="*/ 17848 h 1147089"/>
                  <a:gd name="connsiteX2" fmla="*/ 1179844 w 2355618"/>
                  <a:gd name="connsiteY2" fmla="*/ 17732 h 1147089"/>
                  <a:gd name="connsiteX3" fmla="*/ 1764935 w 2355618"/>
                  <a:gd name="connsiteY3" fmla="*/ 17249 h 1147089"/>
                  <a:gd name="connsiteX4" fmla="*/ 2354813 w 2355618"/>
                  <a:gd name="connsiteY4" fmla="*/ 17005 h 1147089"/>
                  <a:gd name="connsiteX5" fmla="*/ 2354814 w 2355618"/>
                  <a:gd name="connsiteY5" fmla="*/ 1146411 h 1147089"/>
                  <a:gd name="connsiteX6" fmla="*/ 1763211 w 2355618"/>
                  <a:gd name="connsiteY6" fmla="*/ 1146642 h 1147089"/>
                  <a:gd name="connsiteX7" fmla="*/ 1177798 w 2355618"/>
                  <a:gd name="connsiteY7" fmla="*/ 1146151 h 1147089"/>
                  <a:gd name="connsiteX8" fmla="*/ 589661 w 2355618"/>
                  <a:gd name="connsiteY8" fmla="*/ 1146151 h 1147089"/>
                  <a:gd name="connsiteX9" fmla="*/ 1842 w 2355618"/>
                  <a:gd name="connsiteY9" fmla="*/ 1147089 h 1147089"/>
                  <a:gd name="connsiteX10" fmla="*/ 783 w 2355618"/>
                  <a:gd name="connsiteY10" fmla="*/ 864914 h 1147089"/>
                  <a:gd name="connsiteX11" fmla="*/ 1167 w 2355618"/>
                  <a:gd name="connsiteY11" fmla="*/ 585505 h 1147089"/>
                  <a:gd name="connsiteX12" fmla="*/ 116 w 2355618"/>
                  <a:gd name="connsiteY12" fmla="*/ 301903 h 1147089"/>
                  <a:gd name="connsiteX13" fmla="*/ 4368 w 2355618"/>
                  <a:gd name="connsiteY13" fmla="*/ 21404 h 1147089"/>
                  <a:gd name="connsiteX0" fmla="*/ 4368 w 2355618"/>
                  <a:gd name="connsiteY0" fmla="*/ 4399 h 1130084"/>
                  <a:gd name="connsiteX1" fmla="*/ 594394 w 2355618"/>
                  <a:gd name="connsiteY1" fmla="*/ 843 h 1130084"/>
                  <a:gd name="connsiteX2" fmla="*/ 1179844 w 2355618"/>
                  <a:gd name="connsiteY2" fmla="*/ 727 h 1130084"/>
                  <a:gd name="connsiteX3" fmla="*/ 1764935 w 2355618"/>
                  <a:gd name="connsiteY3" fmla="*/ 244 h 1130084"/>
                  <a:gd name="connsiteX4" fmla="*/ 2354813 w 2355618"/>
                  <a:gd name="connsiteY4" fmla="*/ 0 h 1130084"/>
                  <a:gd name="connsiteX5" fmla="*/ 2354814 w 2355618"/>
                  <a:gd name="connsiteY5" fmla="*/ 1129406 h 1130084"/>
                  <a:gd name="connsiteX6" fmla="*/ 1763211 w 2355618"/>
                  <a:gd name="connsiteY6" fmla="*/ 1129637 h 1130084"/>
                  <a:gd name="connsiteX7" fmla="*/ 1177798 w 2355618"/>
                  <a:gd name="connsiteY7" fmla="*/ 1129146 h 1130084"/>
                  <a:gd name="connsiteX8" fmla="*/ 589661 w 2355618"/>
                  <a:gd name="connsiteY8" fmla="*/ 1129146 h 1130084"/>
                  <a:gd name="connsiteX9" fmla="*/ 1842 w 2355618"/>
                  <a:gd name="connsiteY9" fmla="*/ 1130084 h 1130084"/>
                  <a:gd name="connsiteX10" fmla="*/ 783 w 2355618"/>
                  <a:gd name="connsiteY10" fmla="*/ 847909 h 1130084"/>
                  <a:gd name="connsiteX11" fmla="*/ 1167 w 2355618"/>
                  <a:gd name="connsiteY11" fmla="*/ 568500 h 1130084"/>
                  <a:gd name="connsiteX12" fmla="*/ 116 w 2355618"/>
                  <a:gd name="connsiteY12" fmla="*/ 284898 h 1130084"/>
                  <a:gd name="connsiteX13" fmla="*/ 4368 w 2355618"/>
                  <a:gd name="connsiteY13" fmla="*/ 4399 h 1130084"/>
                  <a:gd name="connsiteX0" fmla="*/ 813 w 2355511"/>
                  <a:gd name="connsiteY0" fmla="*/ 1075 h 1130084"/>
                  <a:gd name="connsiteX1" fmla="*/ 594287 w 2355511"/>
                  <a:gd name="connsiteY1" fmla="*/ 843 h 1130084"/>
                  <a:gd name="connsiteX2" fmla="*/ 1179737 w 2355511"/>
                  <a:gd name="connsiteY2" fmla="*/ 727 h 1130084"/>
                  <a:gd name="connsiteX3" fmla="*/ 1764828 w 2355511"/>
                  <a:gd name="connsiteY3" fmla="*/ 244 h 1130084"/>
                  <a:gd name="connsiteX4" fmla="*/ 2354706 w 2355511"/>
                  <a:gd name="connsiteY4" fmla="*/ 0 h 1130084"/>
                  <a:gd name="connsiteX5" fmla="*/ 2354707 w 2355511"/>
                  <a:gd name="connsiteY5" fmla="*/ 1129406 h 1130084"/>
                  <a:gd name="connsiteX6" fmla="*/ 1763104 w 2355511"/>
                  <a:gd name="connsiteY6" fmla="*/ 1129637 h 1130084"/>
                  <a:gd name="connsiteX7" fmla="*/ 1177691 w 2355511"/>
                  <a:gd name="connsiteY7" fmla="*/ 1129146 h 1130084"/>
                  <a:gd name="connsiteX8" fmla="*/ 589554 w 2355511"/>
                  <a:gd name="connsiteY8" fmla="*/ 1129146 h 1130084"/>
                  <a:gd name="connsiteX9" fmla="*/ 1735 w 2355511"/>
                  <a:gd name="connsiteY9" fmla="*/ 1130084 h 1130084"/>
                  <a:gd name="connsiteX10" fmla="*/ 676 w 2355511"/>
                  <a:gd name="connsiteY10" fmla="*/ 847909 h 1130084"/>
                  <a:gd name="connsiteX11" fmla="*/ 1060 w 2355511"/>
                  <a:gd name="connsiteY11" fmla="*/ 568500 h 1130084"/>
                  <a:gd name="connsiteX12" fmla="*/ 9 w 2355511"/>
                  <a:gd name="connsiteY12" fmla="*/ 284898 h 1130084"/>
                  <a:gd name="connsiteX13" fmla="*/ 813 w 2355511"/>
                  <a:gd name="connsiteY13" fmla="*/ 1075 h 1130084"/>
                  <a:gd name="connsiteX0" fmla="*/ 1371 w 2356069"/>
                  <a:gd name="connsiteY0" fmla="*/ 1075 h 1130084"/>
                  <a:gd name="connsiteX1" fmla="*/ 594845 w 2356069"/>
                  <a:gd name="connsiteY1" fmla="*/ 843 h 1130084"/>
                  <a:gd name="connsiteX2" fmla="*/ 1180295 w 2356069"/>
                  <a:gd name="connsiteY2" fmla="*/ 727 h 1130084"/>
                  <a:gd name="connsiteX3" fmla="*/ 1765386 w 2356069"/>
                  <a:gd name="connsiteY3" fmla="*/ 244 h 1130084"/>
                  <a:gd name="connsiteX4" fmla="*/ 2355264 w 2356069"/>
                  <a:gd name="connsiteY4" fmla="*/ 0 h 1130084"/>
                  <a:gd name="connsiteX5" fmla="*/ 2355265 w 2356069"/>
                  <a:gd name="connsiteY5" fmla="*/ 1129406 h 1130084"/>
                  <a:gd name="connsiteX6" fmla="*/ 1763662 w 2356069"/>
                  <a:gd name="connsiteY6" fmla="*/ 1129637 h 1130084"/>
                  <a:gd name="connsiteX7" fmla="*/ 1178249 w 2356069"/>
                  <a:gd name="connsiteY7" fmla="*/ 1129146 h 1130084"/>
                  <a:gd name="connsiteX8" fmla="*/ 590112 w 2356069"/>
                  <a:gd name="connsiteY8" fmla="*/ 1129146 h 1130084"/>
                  <a:gd name="connsiteX9" fmla="*/ 2293 w 2356069"/>
                  <a:gd name="connsiteY9" fmla="*/ 1130084 h 1130084"/>
                  <a:gd name="connsiteX10" fmla="*/ 1234 w 2356069"/>
                  <a:gd name="connsiteY10" fmla="*/ 847909 h 1130084"/>
                  <a:gd name="connsiteX11" fmla="*/ 1618 w 2356069"/>
                  <a:gd name="connsiteY11" fmla="*/ 568500 h 1130084"/>
                  <a:gd name="connsiteX12" fmla="*/ 567 w 2356069"/>
                  <a:gd name="connsiteY12" fmla="*/ 284898 h 1130084"/>
                  <a:gd name="connsiteX13" fmla="*/ 1371 w 2356069"/>
                  <a:gd name="connsiteY13" fmla="*/ 1075 h 1130084"/>
                  <a:gd name="connsiteX0" fmla="*/ 43223 w 2397921"/>
                  <a:gd name="connsiteY0" fmla="*/ 1075 h 1142825"/>
                  <a:gd name="connsiteX1" fmla="*/ 636697 w 2397921"/>
                  <a:gd name="connsiteY1" fmla="*/ 843 h 1142825"/>
                  <a:gd name="connsiteX2" fmla="*/ 1222147 w 2397921"/>
                  <a:gd name="connsiteY2" fmla="*/ 727 h 1142825"/>
                  <a:gd name="connsiteX3" fmla="*/ 1807238 w 2397921"/>
                  <a:gd name="connsiteY3" fmla="*/ 244 h 1142825"/>
                  <a:gd name="connsiteX4" fmla="*/ 2397116 w 2397921"/>
                  <a:gd name="connsiteY4" fmla="*/ 0 h 1142825"/>
                  <a:gd name="connsiteX5" fmla="*/ 2397117 w 2397921"/>
                  <a:gd name="connsiteY5" fmla="*/ 1129406 h 1142825"/>
                  <a:gd name="connsiteX6" fmla="*/ 1805514 w 2397921"/>
                  <a:gd name="connsiteY6" fmla="*/ 1129637 h 1142825"/>
                  <a:gd name="connsiteX7" fmla="*/ 1220101 w 2397921"/>
                  <a:gd name="connsiteY7" fmla="*/ 1129146 h 1142825"/>
                  <a:gd name="connsiteX8" fmla="*/ 631964 w 2397921"/>
                  <a:gd name="connsiteY8" fmla="*/ 1129146 h 1142825"/>
                  <a:gd name="connsiteX9" fmla="*/ 44145 w 2397921"/>
                  <a:gd name="connsiteY9" fmla="*/ 1130084 h 1142825"/>
                  <a:gd name="connsiteX10" fmla="*/ 42232 w 2397921"/>
                  <a:gd name="connsiteY10" fmla="*/ 1119111 h 1142825"/>
                  <a:gd name="connsiteX11" fmla="*/ 43086 w 2397921"/>
                  <a:gd name="connsiteY11" fmla="*/ 847909 h 1142825"/>
                  <a:gd name="connsiteX12" fmla="*/ 43470 w 2397921"/>
                  <a:gd name="connsiteY12" fmla="*/ 568500 h 1142825"/>
                  <a:gd name="connsiteX13" fmla="*/ 42419 w 2397921"/>
                  <a:gd name="connsiteY13" fmla="*/ 284898 h 1142825"/>
                  <a:gd name="connsiteX14" fmla="*/ 43223 w 2397921"/>
                  <a:gd name="connsiteY14" fmla="*/ 1075 h 1142825"/>
                  <a:gd name="connsiteX0" fmla="*/ 1372 w 2356070"/>
                  <a:gd name="connsiteY0" fmla="*/ 1075 h 1129637"/>
                  <a:gd name="connsiteX1" fmla="*/ 594846 w 2356070"/>
                  <a:gd name="connsiteY1" fmla="*/ 843 h 1129637"/>
                  <a:gd name="connsiteX2" fmla="*/ 1180296 w 2356070"/>
                  <a:gd name="connsiteY2" fmla="*/ 727 h 1129637"/>
                  <a:gd name="connsiteX3" fmla="*/ 1765387 w 2356070"/>
                  <a:gd name="connsiteY3" fmla="*/ 244 h 1129637"/>
                  <a:gd name="connsiteX4" fmla="*/ 2355265 w 2356070"/>
                  <a:gd name="connsiteY4" fmla="*/ 0 h 1129637"/>
                  <a:gd name="connsiteX5" fmla="*/ 2355266 w 2356070"/>
                  <a:gd name="connsiteY5" fmla="*/ 1129406 h 1129637"/>
                  <a:gd name="connsiteX6" fmla="*/ 1763663 w 2356070"/>
                  <a:gd name="connsiteY6" fmla="*/ 1129637 h 1129637"/>
                  <a:gd name="connsiteX7" fmla="*/ 1178250 w 2356070"/>
                  <a:gd name="connsiteY7" fmla="*/ 1129146 h 1129637"/>
                  <a:gd name="connsiteX8" fmla="*/ 590113 w 2356070"/>
                  <a:gd name="connsiteY8" fmla="*/ 1129146 h 1129637"/>
                  <a:gd name="connsiteX9" fmla="*/ 381 w 2356070"/>
                  <a:gd name="connsiteY9" fmla="*/ 1119111 h 1129637"/>
                  <a:gd name="connsiteX10" fmla="*/ 1235 w 2356070"/>
                  <a:gd name="connsiteY10" fmla="*/ 847909 h 1129637"/>
                  <a:gd name="connsiteX11" fmla="*/ 1619 w 2356070"/>
                  <a:gd name="connsiteY11" fmla="*/ 568500 h 1129637"/>
                  <a:gd name="connsiteX12" fmla="*/ 568 w 2356070"/>
                  <a:gd name="connsiteY12" fmla="*/ 284898 h 1129637"/>
                  <a:gd name="connsiteX13" fmla="*/ 1372 w 2356070"/>
                  <a:gd name="connsiteY13" fmla="*/ 1075 h 1129637"/>
                  <a:gd name="connsiteX0" fmla="*/ 1372 w 2356070"/>
                  <a:gd name="connsiteY0" fmla="*/ 1075 h 1129961"/>
                  <a:gd name="connsiteX1" fmla="*/ 594846 w 2356070"/>
                  <a:gd name="connsiteY1" fmla="*/ 843 h 1129961"/>
                  <a:gd name="connsiteX2" fmla="*/ 1180296 w 2356070"/>
                  <a:gd name="connsiteY2" fmla="*/ 727 h 1129961"/>
                  <a:gd name="connsiteX3" fmla="*/ 1765387 w 2356070"/>
                  <a:gd name="connsiteY3" fmla="*/ 244 h 1129961"/>
                  <a:gd name="connsiteX4" fmla="*/ 2355265 w 2356070"/>
                  <a:gd name="connsiteY4" fmla="*/ 0 h 1129961"/>
                  <a:gd name="connsiteX5" fmla="*/ 2355266 w 2356070"/>
                  <a:gd name="connsiteY5" fmla="*/ 1129406 h 1129961"/>
                  <a:gd name="connsiteX6" fmla="*/ 1763663 w 2356070"/>
                  <a:gd name="connsiteY6" fmla="*/ 1129637 h 1129961"/>
                  <a:gd name="connsiteX7" fmla="*/ 1178250 w 2356070"/>
                  <a:gd name="connsiteY7" fmla="*/ 1129146 h 1129961"/>
                  <a:gd name="connsiteX8" fmla="*/ 590113 w 2356070"/>
                  <a:gd name="connsiteY8" fmla="*/ 1129146 h 1129961"/>
                  <a:gd name="connsiteX9" fmla="*/ 381 w 2356070"/>
                  <a:gd name="connsiteY9" fmla="*/ 1129961 h 1129961"/>
                  <a:gd name="connsiteX10" fmla="*/ 1235 w 2356070"/>
                  <a:gd name="connsiteY10" fmla="*/ 847909 h 1129961"/>
                  <a:gd name="connsiteX11" fmla="*/ 1619 w 2356070"/>
                  <a:gd name="connsiteY11" fmla="*/ 568500 h 1129961"/>
                  <a:gd name="connsiteX12" fmla="*/ 568 w 2356070"/>
                  <a:gd name="connsiteY12" fmla="*/ 284898 h 1129961"/>
                  <a:gd name="connsiteX13" fmla="*/ 1372 w 2356070"/>
                  <a:gd name="connsiteY13" fmla="*/ 1075 h 1129961"/>
                  <a:gd name="connsiteX0" fmla="*/ 1372 w 2356070"/>
                  <a:gd name="connsiteY0" fmla="*/ 1075 h 1129637"/>
                  <a:gd name="connsiteX1" fmla="*/ 594846 w 2356070"/>
                  <a:gd name="connsiteY1" fmla="*/ 843 h 1129637"/>
                  <a:gd name="connsiteX2" fmla="*/ 1180296 w 2356070"/>
                  <a:gd name="connsiteY2" fmla="*/ 727 h 1129637"/>
                  <a:gd name="connsiteX3" fmla="*/ 1765387 w 2356070"/>
                  <a:gd name="connsiteY3" fmla="*/ 244 h 1129637"/>
                  <a:gd name="connsiteX4" fmla="*/ 2355265 w 2356070"/>
                  <a:gd name="connsiteY4" fmla="*/ 0 h 1129637"/>
                  <a:gd name="connsiteX5" fmla="*/ 2355266 w 2356070"/>
                  <a:gd name="connsiteY5" fmla="*/ 1129406 h 1129637"/>
                  <a:gd name="connsiteX6" fmla="*/ 1763663 w 2356070"/>
                  <a:gd name="connsiteY6" fmla="*/ 1129637 h 1129637"/>
                  <a:gd name="connsiteX7" fmla="*/ 1178250 w 2356070"/>
                  <a:gd name="connsiteY7" fmla="*/ 1129146 h 1129637"/>
                  <a:gd name="connsiteX8" fmla="*/ 590113 w 2356070"/>
                  <a:gd name="connsiteY8" fmla="*/ 1129146 h 1129637"/>
                  <a:gd name="connsiteX9" fmla="*/ 381 w 2356070"/>
                  <a:gd name="connsiteY9" fmla="*/ 1129238 h 1129637"/>
                  <a:gd name="connsiteX10" fmla="*/ 1235 w 2356070"/>
                  <a:gd name="connsiteY10" fmla="*/ 847909 h 1129637"/>
                  <a:gd name="connsiteX11" fmla="*/ 1619 w 2356070"/>
                  <a:gd name="connsiteY11" fmla="*/ 568500 h 1129637"/>
                  <a:gd name="connsiteX12" fmla="*/ 568 w 2356070"/>
                  <a:gd name="connsiteY12" fmla="*/ 284898 h 1129637"/>
                  <a:gd name="connsiteX13" fmla="*/ 1372 w 2356070"/>
                  <a:gd name="connsiteY13" fmla="*/ 1075 h 1129637"/>
                  <a:gd name="connsiteX0" fmla="*/ 1372 w 2398841"/>
                  <a:gd name="connsiteY0" fmla="*/ 1075 h 1129637"/>
                  <a:gd name="connsiteX1" fmla="*/ 594846 w 2398841"/>
                  <a:gd name="connsiteY1" fmla="*/ 843 h 1129637"/>
                  <a:gd name="connsiteX2" fmla="*/ 1180296 w 2398841"/>
                  <a:gd name="connsiteY2" fmla="*/ 727 h 1129637"/>
                  <a:gd name="connsiteX3" fmla="*/ 1765387 w 2398841"/>
                  <a:gd name="connsiteY3" fmla="*/ 244 h 1129637"/>
                  <a:gd name="connsiteX4" fmla="*/ 2355265 w 2398841"/>
                  <a:gd name="connsiteY4" fmla="*/ 0 h 1129637"/>
                  <a:gd name="connsiteX5" fmla="*/ 2354523 w 2398841"/>
                  <a:gd name="connsiteY5" fmla="*/ 846374 h 1129637"/>
                  <a:gd name="connsiteX6" fmla="*/ 2355266 w 2398841"/>
                  <a:gd name="connsiteY6" fmla="*/ 1129406 h 1129637"/>
                  <a:gd name="connsiteX7" fmla="*/ 1763663 w 2398841"/>
                  <a:gd name="connsiteY7" fmla="*/ 1129637 h 1129637"/>
                  <a:gd name="connsiteX8" fmla="*/ 1178250 w 2398841"/>
                  <a:gd name="connsiteY8" fmla="*/ 1129146 h 1129637"/>
                  <a:gd name="connsiteX9" fmla="*/ 590113 w 2398841"/>
                  <a:gd name="connsiteY9" fmla="*/ 1129146 h 1129637"/>
                  <a:gd name="connsiteX10" fmla="*/ 381 w 2398841"/>
                  <a:gd name="connsiteY10" fmla="*/ 1129238 h 1129637"/>
                  <a:gd name="connsiteX11" fmla="*/ 1235 w 2398841"/>
                  <a:gd name="connsiteY11" fmla="*/ 847909 h 1129637"/>
                  <a:gd name="connsiteX12" fmla="*/ 1619 w 2398841"/>
                  <a:gd name="connsiteY12" fmla="*/ 568500 h 1129637"/>
                  <a:gd name="connsiteX13" fmla="*/ 568 w 2398841"/>
                  <a:gd name="connsiteY13" fmla="*/ 284898 h 1129637"/>
                  <a:gd name="connsiteX14" fmla="*/ 1372 w 2398841"/>
                  <a:gd name="connsiteY14" fmla="*/ 1075 h 1129637"/>
                  <a:gd name="connsiteX0" fmla="*/ 1372 w 2398713"/>
                  <a:gd name="connsiteY0" fmla="*/ 1075 h 1129637"/>
                  <a:gd name="connsiteX1" fmla="*/ 594846 w 2398713"/>
                  <a:gd name="connsiteY1" fmla="*/ 843 h 1129637"/>
                  <a:gd name="connsiteX2" fmla="*/ 1180296 w 2398713"/>
                  <a:gd name="connsiteY2" fmla="*/ 727 h 1129637"/>
                  <a:gd name="connsiteX3" fmla="*/ 1765387 w 2398713"/>
                  <a:gd name="connsiteY3" fmla="*/ 244 h 1129637"/>
                  <a:gd name="connsiteX4" fmla="*/ 2355265 w 2398713"/>
                  <a:gd name="connsiteY4" fmla="*/ 0 h 1129637"/>
                  <a:gd name="connsiteX5" fmla="*/ 2354523 w 2398713"/>
                  <a:gd name="connsiteY5" fmla="*/ 846374 h 1129637"/>
                  <a:gd name="connsiteX6" fmla="*/ 2355266 w 2398713"/>
                  <a:gd name="connsiteY6" fmla="*/ 1129406 h 1129637"/>
                  <a:gd name="connsiteX7" fmla="*/ 1763663 w 2398713"/>
                  <a:gd name="connsiteY7" fmla="*/ 1129637 h 1129637"/>
                  <a:gd name="connsiteX8" fmla="*/ 1178250 w 2398713"/>
                  <a:gd name="connsiteY8" fmla="*/ 1129146 h 1129637"/>
                  <a:gd name="connsiteX9" fmla="*/ 590113 w 2398713"/>
                  <a:gd name="connsiteY9" fmla="*/ 1129146 h 1129637"/>
                  <a:gd name="connsiteX10" fmla="*/ 381 w 2398713"/>
                  <a:gd name="connsiteY10" fmla="*/ 1129238 h 1129637"/>
                  <a:gd name="connsiteX11" fmla="*/ 1235 w 2398713"/>
                  <a:gd name="connsiteY11" fmla="*/ 847909 h 1129637"/>
                  <a:gd name="connsiteX12" fmla="*/ 1619 w 2398713"/>
                  <a:gd name="connsiteY12" fmla="*/ 568500 h 1129637"/>
                  <a:gd name="connsiteX13" fmla="*/ 568 w 2398713"/>
                  <a:gd name="connsiteY13" fmla="*/ 284898 h 1129637"/>
                  <a:gd name="connsiteX14" fmla="*/ 1372 w 2398713"/>
                  <a:gd name="connsiteY14" fmla="*/ 1075 h 1129637"/>
                  <a:gd name="connsiteX0" fmla="*/ 1372 w 2355266"/>
                  <a:gd name="connsiteY0" fmla="*/ 1075 h 1129637"/>
                  <a:gd name="connsiteX1" fmla="*/ 594846 w 2355266"/>
                  <a:gd name="connsiteY1" fmla="*/ 843 h 1129637"/>
                  <a:gd name="connsiteX2" fmla="*/ 1180296 w 2355266"/>
                  <a:gd name="connsiteY2" fmla="*/ 727 h 1129637"/>
                  <a:gd name="connsiteX3" fmla="*/ 1765387 w 2355266"/>
                  <a:gd name="connsiteY3" fmla="*/ 244 h 1129637"/>
                  <a:gd name="connsiteX4" fmla="*/ 2355265 w 2355266"/>
                  <a:gd name="connsiteY4" fmla="*/ 0 h 1129637"/>
                  <a:gd name="connsiteX5" fmla="*/ 2354523 w 2355266"/>
                  <a:gd name="connsiteY5" fmla="*/ 846374 h 1129637"/>
                  <a:gd name="connsiteX6" fmla="*/ 2355266 w 2355266"/>
                  <a:gd name="connsiteY6" fmla="*/ 1129406 h 1129637"/>
                  <a:gd name="connsiteX7" fmla="*/ 1763663 w 2355266"/>
                  <a:gd name="connsiteY7" fmla="*/ 1129637 h 1129637"/>
                  <a:gd name="connsiteX8" fmla="*/ 1178250 w 2355266"/>
                  <a:gd name="connsiteY8" fmla="*/ 1129146 h 1129637"/>
                  <a:gd name="connsiteX9" fmla="*/ 590113 w 2355266"/>
                  <a:gd name="connsiteY9" fmla="*/ 1129146 h 1129637"/>
                  <a:gd name="connsiteX10" fmla="*/ 381 w 2355266"/>
                  <a:gd name="connsiteY10" fmla="*/ 1129238 h 1129637"/>
                  <a:gd name="connsiteX11" fmla="*/ 1235 w 2355266"/>
                  <a:gd name="connsiteY11" fmla="*/ 847909 h 1129637"/>
                  <a:gd name="connsiteX12" fmla="*/ 1619 w 2355266"/>
                  <a:gd name="connsiteY12" fmla="*/ 568500 h 1129637"/>
                  <a:gd name="connsiteX13" fmla="*/ 568 w 2355266"/>
                  <a:gd name="connsiteY13" fmla="*/ 284898 h 1129637"/>
                  <a:gd name="connsiteX14" fmla="*/ 1372 w 2355266"/>
                  <a:gd name="connsiteY14" fmla="*/ 1075 h 1129637"/>
                  <a:gd name="connsiteX0" fmla="*/ 1372 w 2398277"/>
                  <a:gd name="connsiteY0" fmla="*/ 1075 h 1129637"/>
                  <a:gd name="connsiteX1" fmla="*/ 594846 w 2398277"/>
                  <a:gd name="connsiteY1" fmla="*/ 843 h 1129637"/>
                  <a:gd name="connsiteX2" fmla="*/ 1180296 w 2398277"/>
                  <a:gd name="connsiteY2" fmla="*/ 727 h 1129637"/>
                  <a:gd name="connsiteX3" fmla="*/ 1765387 w 2398277"/>
                  <a:gd name="connsiteY3" fmla="*/ 244 h 1129637"/>
                  <a:gd name="connsiteX4" fmla="*/ 2355265 w 2398277"/>
                  <a:gd name="connsiteY4" fmla="*/ 0 h 1129637"/>
                  <a:gd name="connsiteX5" fmla="*/ 2353117 w 2398277"/>
                  <a:gd name="connsiteY5" fmla="*/ 284220 h 1129637"/>
                  <a:gd name="connsiteX6" fmla="*/ 2354523 w 2398277"/>
                  <a:gd name="connsiteY6" fmla="*/ 846374 h 1129637"/>
                  <a:gd name="connsiteX7" fmla="*/ 2355266 w 2398277"/>
                  <a:gd name="connsiteY7" fmla="*/ 1129406 h 1129637"/>
                  <a:gd name="connsiteX8" fmla="*/ 1763663 w 2398277"/>
                  <a:gd name="connsiteY8" fmla="*/ 1129637 h 1129637"/>
                  <a:gd name="connsiteX9" fmla="*/ 1178250 w 2398277"/>
                  <a:gd name="connsiteY9" fmla="*/ 1129146 h 1129637"/>
                  <a:gd name="connsiteX10" fmla="*/ 590113 w 2398277"/>
                  <a:gd name="connsiteY10" fmla="*/ 1129146 h 1129637"/>
                  <a:gd name="connsiteX11" fmla="*/ 381 w 2398277"/>
                  <a:gd name="connsiteY11" fmla="*/ 1129238 h 1129637"/>
                  <a:gd name="connsiteX12" fmla="*/ 1235 w 2398277"/>
                  <a:gd name="connsiteY12" fmla="*/ 847909 h 1129637"/>
                  <a:gd name="connsiteX13" fmla="*/ 1619 w 2398277"/>
                  <a:gd name="connsiteY13" fmla="*/ 568500 h 1129637"/>
                  <a:gd name="connsiteX14" fmla="*/ 568 w 2398277"/>
                  <a:gd name="connsiteY14" fmla="*/ 284898 h 1129637"/>
                  <a:gd name="connsiteX15" fmla="*/ 1372 w 2398277"/>
                  <a:gd name="connsiteY15" fmla="*/ 1075 h 1129637"/>
                  <a:gd name="connsiteX0" fmla="*/ 1372 w 2355266"/>
                  <a:gd name="connsiteY0" fmla="*/ 1075 h 1129637"/>
                  <a:gd name="connsiteX1" fmla="*/ 594846 w 2355266"/>
                  <a:gd name="connsiteY1" fmla="*/ 843 h 1129637"/>
                  <a:gd name="connsiteX2" fmla="*/ 1180296 w 2355266"/>
                  <a:gd name="connsiteY2" fmla="*/ 727 h 1129637"/>
                  <a:gd name="connsiteX3" fmla="*/ 1765387 w 2355266"/>
                  <a:gd name="connsiteY3" fmla="*/ 244 h 1129637"/>
                  <a:gd name="connsiteX4" fmla="*/ 2355265 w 2355266"/>
                  <a:gd name="connsiteY4" fmla="*/ 0 h 1129637"/>
                  <a:gd name="connsiteX5" fmla="*/ 2353117 w 2355266"/>
                  <a:gd name="connsiteY5" fmla="*/ 284220 h 1129637"/>
                  <a:gd name="connsiteX6" fmla="*/ 2354523 w 2355266"/>
                  <a:gd name="connsiteY6" fmla="*/ 846374 h 1129637"/>
                  <a:gd name="connsiteX7" fmla="*/ 2355266 w 2355266"/>
                  <a:gd name="connsiteY7" fmla="*/ 1129406 h 1129637"/>
                  <a:gd name="connsiteX8" fmla="*/ 1763663 w 2355266"/>
                  <a:gd name="connsiteY8" fmla="*/ 1129637 h 1129637"/>
                  <a:gd name="connsiteX9" fmla="*/ 1178250 w 2355266"/>
                  <a:gd name="connsiteY9" fmla="*/ 1129146 h 1129637"/>
                  <a:gd name="connsiteX10" fmla="*/ 590113 w 2355266"/>
                  <a:gd name="connsiteY10" fmla="*/ 1129146 h 1129637"/>
                  <a:gd name="connsiteX11" fmla="*/ 381 w 2355266"/>
                  <a:gd name="connsiteY11" fmla="*/ 1129238 h 1129637"/>
                  <a:gd name="connsiteX12" fmla="*/ 1235 w 2355266"/>
                  <a:gd name="connsiteY12" fmla="*/ 847909 h 1129637"/>
                  <a:gd name="connsiteX13" fmla="*/ 1619 w 2355266"/>
                  <a:gd name="connsiteY13" fmla="*/ 568500 h 1129637"/>
                  <a:gd name="connsiteX14" fmla="*/ 568 w 2355266"/>
                  <a:gd name="connsiteY14" fmla="*/ 284898 h 1129637"/>
                  <a:gd name="connsiteX15" fmla="*/ 1372 w 2355266"/>
                  <a:gd name="connsiteY15" fmla="*/ 1075 h 1129637"/>
                  <a:gd name="connsiteX0" fmla="*/ 1372 w 2355427"/>
                  <a:gd name="connsiteY0" fmla="*/ 1075 h 1129637"/>
                  <a:gd name="connsiteX1" fmla="*/ 594846 w 2355427"/>
                  <a:gd name="connsiteY1" fmla="*/ 843 h 1129637"/>
                  <a:gd name="connsiteX2" fmla="*/ 1180296 w 2355427"/>
                  <a:gd name="connsiteY2" fmla="*/ 727 h 1129637"/>
                  <a:gd name="connsiteX3" fmla="*/ 1765387 w 2355427"/>
                  <a:gd name="connsiteY3" fmla="*/ 244 h 1129637"/>
                  <a:gd name="connsiteX4" fmla="*/ 2355265 w 2355427"/>
                  <a:gd name="connsiteY4" fmla="*/ 0 h 1129637"/>
                  <a:gd name="connsiteX5" fmla="*/ 2353117 w 2355427"/>
                  <a:gd name="connsiteY5" fmla="*/ 284220 h 1129637"/>
                  <a:gd name="connsiteX6" fmla="*/ 2354523 w 2355427"/>
                  <a:gd name="connsiteY6" fmla="*/ 846374 h 1129637"/>
                  <a:gd name="connsiteX7" fmla="*/ 2355266 w 2355427"/>
                  <a:gd name="connsiteY7" fmla="*/ 1129406 h 1129637"/>
                  <a:gd name="connsiteX8" fmla="*/ 1763663 w 2355427"/>
                  <a:gd name="connsiteY8" fmla="*/ 1129637 h 1129637"/>
                  <a:gd name="connsiteX9" fmla="*/ 1178250 w 2355427"/>
                  <a:gd name="connsiteY9" fmla="*/ 1129146 h 1129637"/>
                  <a:gd name="connsiteX10" fmla="*/ 590113 w 2355427"/>
                  <a:gd name="connsiteY10" fmla="*/ 1129146 h 1129637"/>
                  <a:gd name="connsiteX11" fmla="*/ 381 w 2355427"/>
                  <a:gd name="connsiteY11" fmla="*/ 1129238 h 1129637"/>
                  <a:gd name="connsiteX12" fmla="*/ 1235 w 2355427"/>
                  <a:gd name="connsiteY12" fmla="*/ 847909 h 1129637"/>
                  <a:gd name="connsiteX13" fmla="*/ 1619 w 2355427"/>
                  <a:gd name="connsiteY13" fmla="*/ 568500 h 1129637"/>
                  <a:gd name="connsiteX14" fmla="*/ 568 w 2355427"/>
                  <a:gd name="connsiteY14" fmla="*/ 284898 h 1129637"/>
                  <a:gd name="connsiteX15" fmla="*/ 1372 w 2355427"/>
                  <a:gd name="connsiteY15" fmla="*/ 1075 h 1129637"/>
                  <a:gd name="connsiteX0" fmla="*/ 1372 w 2355266"/>
                  <a:gd name="connsiteY0" fmla="*/ 1075 h 1129637"/>
                  <a:gd name="connsiteX1" fmla="*/ 594846 w 2355266"/>
                  <a:gd name="connsiteY1" fmla="*/ 843 h 1129637"/>
                  <a:gd name="connsiteX2" fmla="*/ 1180296 w 2355266"/>
                  <a:gd name="connsiteY2" fmla="*/ 727 h 1129637"/>
                  <a:gd name="connsiteX3" fmla="*/ 1765387 w 2355266"/>
                  <a:gd name="connsiteY3" fmla="*/ 244 h 1129637"/>
                  <a:gd name="connsiteX4" fmla="*/ 2355265 w 2355266"/>
                  <a:gd name="connsiteY4" fmla="*/ 0 h 1129637"/>
                  <a:gd name="connsiteX5" fmla="*/ 2353117 w 2355266"/>
                  <a:gd name="connsiteY5" fmla="*/ 284220 h 1129637"/>
                  <a:gd name="connsiteX6" fmla="*/ 2354523 w 2355266"/>
                  <a:gd name="connsiteY6" fmla="*/ 846374 h 1129637"/>
                  <a:gd name="connsiteX7" fmla="*/ 2355266 w 2355266"/>
                  <a:gd name="connsiteY7" fmla="*/ 1129406 h 1129637"/>
                  <a:gd name="connsiteX8" fmla="*/ 1763663 w 2355266"/>
                  <a:gd name="connsiteY8" fmla="*/ 1129637 h 1129637"/>
                  <a:gd name="connsiteX9" fmla="*/ 1178250 w 2355266"/>
                  <a:gd name="connsiteY9" fmla="*/ 1129146 h 1129637"/>
                  <a:gd name="connsiteX10" fmla="*/ 590113 w 2355266"/>
                  <a:gd name="connsiteY10" fmla="*/ 1129146 h 1129637"/>
                  <a:gd name="connsiteX11" fmla="*/ 381 w 2355266"/>
                  <a:gd name="connsiteY11" fmla="*/ 1129238 h 1129637"/>
                  <a:gd name="connsiteX12" fmla="*/ 1235 w 2355266"/>
                  <a:gd name="connsiteY12" fmla="*/ 847909 h 1129637"/>
                  <a:gd name="connsiteX13" fmla="*/ 1619 w 2355266"/>
                  <a:gd name="connsiteY13" fmla="*/ 568500 h 1129637"/>
                  <a:gd name="connsiteX14" fmla="*/ 568 w 2355266"/>
                  <a:gd name="connsiteY14" fmla="*/ 284898 h 1129637"/>
                  <a:gd name="connsiteX15" fmla="*/ 1372 w 2355266"/>
                  <a:gd name="connsiteY15" fmla="*/ 1075 h 1129637"/>
                  <a:gd name="connsiteX0" fmla="*/ 1372 w 2355266"/>
                  <a:gd name="connsiteY0" fmla="*/ 1075 h 1129637"/>
                  <a:gd name="connsiteX1" fmla="*/ 594846 w 2355266"/>
                  <a:gd name="connsiteY1" fmla="*/ 843 h 1129637"/>
                  <a:gd name="connsiteX2" fmla="*/ 1180296 w 2355266"/>
                  <a:gd name="connsiteY2" fmla="*/ 727 h 1129637"/>
                  <a:gd name="connsiteX3" fmla="*/ 1765387 w 2355266"/>
                  <a:gd name="connsiteY3" fmla="*/ 244 h 1129637"/>
                  <a:gd name="connsiteX4" fmla="*/ 2355265 w 2355266"/>
                  <a:gd name="connsiteY4" fmla="*/ 0 h 1129637"/>
                  <a:gd name="connsiteX5" fmla="*/ 2353117 w 2355266"/>
                  <a:gd name="connsiteY5" fmla="*/ 284220 h 1129637"/>
                  <a:gd name="connsiteX6" fmla="*/ 2351710 w 2355266"/>
                  <a:gd name="connsiteY6" fmla="*/ 566314 h 1129637"/>
                  <a:gd name="connsiteX7" fmla="*/ 2354523 w 2355266"/>
                  <a:gd name="connsiteY7" fmla="*/ 846374 h 1129637"/>
                  <a:gd name="connsiteX8" fmla="*/ 2355266 w 2355266"/>
                  <a:gd name="connsiteY8" fmla="*/ 1129406 h 1129637"/>
                  <a:gd name="connsiteX9" fmla="*/ 1763663 w 2355266"/>
                  <a:gd name="connsiteY9" fmla="*/ 1129637 h 1129637"/>
                  <a:gd name="connsiteX10" fmla="*/ 1178250 w 2355266"/>
                  <a:gd name="connsiteY10" fmla="*/ 1129146 h 1129637"/>
                  <a:gd name="connsiteX11" fmla="*/ 590113 w 2355266"/>
                  <a:gd name="connsiteY11" fmla="*/ 1129146 h 1129637"/>
                  <a:gd name="connsiteX12" fmla="*/ 381 w 2355266"/>
                  <a:gd name="connsiteY12" fmla="*/ 1129238 h 1129637"/>
                  <a:gd name="connsiteX13" fmla="*/ 1235 w 2355266"/>
                  <a:gd name="connsiteY13" fmla="*/ 847909 h 1129637"/>
                  <a:gd name="connsiteX14" fmla="*/ 1619 w 2355266"/>
                  <a:gd name="connsiteY14" fmla="*/ 568500 h 1129637"/>
                  <a:gd name="connsiteX15" fmla="*/ 568 w 2355266"/>
                  <a:gd name="connsiteY15" fmla="*/ 284898 h 1129637"/>
                  <a:gd name="connsiteX16" fmla="*/ 1372 w 2355266"/>
                  <a:gd name="connsiteY16" fmla="*/ 1075 h 1129637"/>
                  <a:gd name="connsiteX0" fmla="*/ 1372 w 2355266"/>
                  <a:gd name="connsiteY0" fmla="*/ 1075 h 1129637"/>
                  <a:gd name="connsiteX1" fmla="*/ 594846 w 2355266"/>
                  <a:gd name="connsiteY1" fmla="*/ 843 h 1129637"/>
                  <a:gd name="connsiteX2" fmla="*/ 1180296 w 2355266"/>
                  <a:gd name="connsiteY2" fmla="*/ 727 h 1129637"/>
                  <a:gd name="connsiteX3" fmla="*/ 1765387 w 2355266"/>
                  <a:gd name="connsiteY3" fmla="*/ 244 h 1129637"/>
                  <a:gd name="connsiteX4" fmla="*/ 2355265 w 2355266"/>
                  <a:gd name="connsiteY4" fmla="*/ 0 h 1129637"/>
                  <a:gd name="connsiteX5" fmla="*/ 2353117 w 2355266"/>
                  <a:gd name="connsiteY5" fmla="*/ 284220 h 1129637"/>
                  <a:gd name="connsiteX6" fmla="*/ 2353117 w 2355266"/>
                  <a:gd name="connsiteY6" fmla="*/ 567670 h 1129637"/>
                  <a:gd name="connsiteX7" fmla="*/ 2354523 w 2355266"/>
                  <a:gd name="connsiteY7" fmla="*/ 846374 h 1129637"/>
                  <a:gd name="connsiteX8" fmla="*/ 2355266 w 2355266"/>
                  <a:gd name="connsiteY8" fmla="*/ 1129406 h 1129637"/>
                  <a:gd name="connsiteX9" fmla="*/ 1763663 w 2355266"/>
                  <a:gd name="connsiteY9" fmla="*/ 1129637 h 1129637"/>
                  <a:gd name="connsiteX10" fmla="*/ 1178250 w 2355266"/>
                  <a:gd name="connsiteY10" fmla="*/ 1129146 h 1129637"/>
                  <a:gd name="connsiteX11" fmla="*/ 590113 w 2355266"/>
                  <a:gd name="connsiteY11" fmla="*/ 1129146 h 1129637"/>
                  <a:gd name="connsiteX12" fmla="*/ 381 w 2355266"/>
                  <a:gd name="connsiteY12" fmla="*/ 1129238 h 1129637"/>
                  <a:gd name="connsiteX13" fmla="*/ 1235 w 2355266"/>
                  <a:gd name="connsiteY13" fmla="*/ 847909 h 1129637"/>
                  <a:gd name="connsiteX14" fmla="*/ 1619 w 2355266"/>
                  <a:gd name="connsiteY14" fmla="*/ 568500 h 1129637"/>
                  <a:gd name="connsiteX15" fmla="*/ 568 w 2355266"/>
                  <a:gd name="connsiteY15" fmla="*/ 284898 h 1129637"/>
                  <a:gd name="connsiteX16" fmla="*/ 1372 w 2355266"/>
                  <a:gd name="connsiteY16" fmla="*/ 1075 h 1129637"/>
                  <a:gd name="connsiteX0" fmla="*/ 1372 w 2355266"/>
                  <a:gd name="connsiteY0" fmla="*/ 1075 h 1129637"/>
                  <a:gd name="connsiteX1" fmla="*/ 594846 w 2355266"/>
                  <a:gd name="connsiteY1" fmla="*/ 843 h 1129637"/>
                  <a:gd name="connsiteX2" fmla="*/ 1180296 w 2355266"/>
                  <a:gd name="connsiteY2" fmla="*/ 727 h 1129637"/>
                  <a:gd name="connsiteX3" fmla="*/ 1765387 w 2355266"/>
                  <a:gd name="connsiteY3" fmla="*/ 244 h 1129637"/>
                  <a:gd name="connsiteX4" fmla="*/ 2355265 w 2355266"/>
                  <a:gd name="connsiteY4" fmla="*/ 0 h 1129637"/>
                  <a:gd name="connsiteX5" fmla="*/ 2353117 w 2355266"/>
                  <a:gd name="connsiteY5" fmla="*/ 284220 h 1129637"/>
                  <a:gd name="connsiteX6" fmla="*/ 2353117 w 2355266"/>
                  <a:gd name="connsiteY6" fmla="*/ 567670 h 1129637"/>
                  <a:gd name="connsiteX7" fmla="*/ 2354523 w 2355266"/>
                  <a:gd name="connsiteY7" fmla="*/ 846374 h 1129637"/>
                  <a:gd name="connsiteX8" fmla="*/ 2355266 w 2355266"/>
                  <a:gd name="connsiteY8" fmla="*/ 1129406 h 1129637"/>
                  <a:gd name="connsiteX9" fmla="*/ 1763663 w 2355266"/>
                  <a:gd name="connsiteY9" fmla="*/ 1129637 h 1129637"/>
                  <a:gd name="connsiteX10" fmla="*/ 1178250 w 2355266"/>
                  <a:gd name="connsiteY10" fmla="*/ 1129146 h 1129637"/>
                  <a:gd name="connsiteX11" fmla="*/ 590113 w 2355266"/>
                  <a:gd name="connsiteY11" fmla="*/ 1129146 h 1129637"/>
                  <a:gd name="connsiteX12" fmla="*/ 381 w 2355266"/>
                  <a:gd name="connsiteY12" fmla="*/ 1129238 h 1129637"/>
                  <a:gd name="connsiteX13" fmla="*/ 1235 w 2355266"/>
                  <a:gd name="connsiteY13" fmla="*/ 847909 h 1129637"/>
                  <a:gd name="connsiteX14" fmla="*/ 1619 w 2355266"/>
                  <a:gd name="connsiteY14" fmla="*/ 568500 h 1129637"/>
                  <a:gd name="connsiteX15" fmla="*/ 568 w 2355266"/>
                  <a:gd name="connsiteY15" fmla="*/ 284898 h 1129637"/>
                  <a:gd name="connsiteX16" fmla="*/ 1372 w 2355266"/>
                  <a:gd name="connsiteY16" fmla="*/ 1075 h 1129637"/>
                  <a:gd name="connsiteX0" fmla="*/ 1372 w 2355266"/>
                  <a:gd name="connsiteY0" fmla="*/ 1075 h 1129637"/>
                  <a:gd name="connsiteX1" fmla="*/ 594846 w 2355266"/>
                  <a:gd name="connsiteY1" fmla="*/ 843 h 1129637"/>
                  <a:gd name="connsiteX2" fmla="*/ 1180296 w 2355266"/>
                  <a:gd name="connsiteY2" fmla="*/ 727 h 1129637"/>
                  <a:gd name="connsiteX3" fmla="*/ 1765387 w 2355266"/>
                  <a:gd name="connsiteY3" fmla="*/ 244 h 1129637"/>
                  <a:gd name="connsiteX4" fmla="*/ 2355265 w 2355266"/>
                  <a:gd name="connsiteY4" fmla="*/ 0 h 1129637"/>
                  <a:gd name="connsiteX5" fmla="*/ 2353117 w 2355266"/>
                  <a:gd name="connsiteY5" fmla="*/ 284220 h 1129637"/>
                  <a:gd name="connsiteX6" fmla="*/ 2353117 w 2355266"/>
                  <a:gd name="connsiteY6" fmla="*/ 567670 h 1129637"/>
                  <a:gd name="connsiteX7" fmla="*/ 2354523 w 2355266"/>
                  <a:gd name="connsiteY7" fmla="*/ 846374 h 1129637"/>
                  <a:gd name="connsiteX8" fmla="*/ 2355266 w 2355266"/>
                  <a:gd name="connsiteY8" fmla="*/ 1129406 h 1129637"/>
                  <a:gd name="connsiteX9" fmla="*/ 1763663 w 2355266"/>
                  <a:gd name="connsiteY9" fmla="*/ 1129637 h 1129637"/>
                  <a:gd name="connsiteX10" fmla="*/ 1178250 w 2355266"/>
                  <a:gd name="connsiteY10" fmla="*/ 1129146 h 1129637"/>
                  <a:gd name="connsiteX11" fmla="*/ 590113 w 2355266"/>
                  <a:gd name="connsiteY11" fmla="*/ 1129146 h 1129637"/>
                  <a:gd name="connsiteX12" fmla="*/ 381 w 2355266"/>
                  <a:gd name="connsiteY12" fmla="*/ 1129238 h 1129637"/>
                  <a:gd name="connsiteX13" fmla="*/ 1235 w 2355266"/>
                  <a:gd name="connsiteY13" fmla="*/ 847909 h 1129637"/>
                  <a:gd name="connsiteX14" fmla="*/ 1619 w 2355266"/>
                  <a:gd name="connsiteY14" fmla="*/ 568500 h 1129637"/>
                  <a:gd name="connsiteX15" fmla="*/ 568 w 2355266"/>
                  <a:gd name="connsiteY15" fmla="*/ 284898 h 1129637"/>
                  <a:gd name="connsiteX16" fmla="*/ 1372 w 2355266"/>
                  <a:gd name="connsiteY16" fmla="*/ 1075 h 1129637"/>
                  <a:gd name="connsiteX0" fmla="*/ 1372 w 2355266"/>
                  <a:gd name="connsiteY0" fmla="*/ 1075 h 1129637"/>
                  <a:gd name="connsiteX1" fmla="*/ 594846 w 2355266"/>
                  <a:gd name="connsiteY1" fmla="*/ 843 h 1129637"/>
                  <a:gd name="connsiteX2" fmla="*/ 1180296 w 2355266"/>
                  <a:gd name="connsiteY2" fmla="*/ 727 h 1129637"/>
                  <a:gd name="connsiteX3" fmla="*/ 1765387 w 2355266"/>
                  <a:gd name="connsiteY3" fmla="*/ 244 h 1129637"/>
                  <a:gd name="connsiteX4" fmla="*/ 2355265 w 2355266"/>
                  <a:gd name="connsiteY4" fmla="*/ 0 h 1129637"/>
                  <a:gd name="connsiteX5" fmla="*/ 2353117 w 2355266"/>
                  <a:gd name="connsiteY5" fmla="*/ 284220 h 1129637"/>
                  <a:gd name="connsiteX6" fmla="*/ 2353117 w 2355266"/>
                  <a:gd name="connsiteY6" fmla="*/ 567670 h 1129637"/>
                  <a:gd name="connsiteX7" fmla="*/ 2354523 w 2355266"/>
                  <a:gd name="connsiteY7" fmla="*/ 846374 h 1129637"/>
                  <a:gd name="connsiteX8" fmla="*/ 2355266 w 2355266"/>
                  <a:gd name="connsiteY8" fmla="*/ 1129406 h 1129637"/>
                  <a:gd name="connsiteX9" fmla="*/ 1763663 w 2355266"/>
                  <a:gd name="connsiteY9" fmla="*/ 1129637 h 1129637"/>
                  <a:gd name="connsiteX10" fmla="*/ 590113 w 2355266"/>
                  <a:gd name="connsiteY10" fmla="*/ 1129146 h 1129637"/>
                  <a:gd name="connsiteX11" fmla="*/ 381 w 2355266"/>
                  <a:gd name="connsiteY11" fmla="*/ 1129238 h 1129637"/>
                  <a:gd name="connsiteX12" fmla="*/ 1235 w 2355266"/>
                  <a:gd name="connsiteY12" fmla="*/ 847909 h 1129637"/>
                  <a:gd name="connsiteX13" fmla="*/ 1619 w 2355266"/>
                  <a:gd name="connsiteY13" fmla="*/ 568500 h 1129637"/>
                  <a:gd name="connsiteX14" fmla="*/ 568 w 2355266"/>
                  <a:gd name="connsiteY14" fmla="*/ 284898 h 1129637"/>
                  <a:gd name="connsiteX15" fmla="*/ 1372 w 2355266"/>
                  <a:gd name="connsiteY15" fmla="*/ 1075 h 1129637"/>
                  <a:gd name="connsiteX0" fmla="*/ 1372 w 2355266"/>
                  <a:gd name="connsiteY0" fmla="*/ 1075 h 1129637"/>
                  <a:gd name="connsiteX1" fmla="*/ 594846 w 2355266"/>
                  <a:gd name="connsiteY1" fmla="*/ 843 h 1129637"/>
                  <a:gd name="connsiteX2" fmla="*/ 1180296 w 2355266"/>
                  <a:gd name="connsiteY2" fmla="*/ 727 h 1129637"/>
                  <a:gd name="connsiteX3" fmla="*/ 1765387 w 2355266"/>
                  <a:gd name="connsiteY3" fmla="*/ 244 h 1129637"/>
                  <a:gd name="connsiteX4" fmla="*/ 2355265 w 2355266"/>
                  <a:gd name="connsiteY4" fmla="*/ 0 h 1129637"/>
                  <a:gd name="connsiteX5" fmla="*/ 2353117 w 2355266"/>
                  <a:gd name="connsiteY5" fmla="*/ 284220 h 1129637"/>
                  <a:gd name="connsiteX6" fmla="*/ 2353117 w 2355266"/>
                  <a:gd name="connsiteY6" fmla="*/ 567670 h 1129637"/>
                  <a:gd name="connsiteX7" fmla="*/ 2354523 w 2355266"/>
                  <a:gd name="connsiteY7" fmla="*/ 846374 h 1129637"/>
                  <a:gd name="connsiteX8" fmla="*/ 2355266 w 2355266"/>
                  <a:gd name="connsiteY8" fmla="*/ 1129406 h 1129637"/>
                  <a:gd name="connsiteX9" fmla="*/ 1763663 w 2355266"/>
                  <a:gd name="connsiteY9" fmla="*/ 1129637 h 1129637"/>
                  <a:gd name="connsiteX10" fmla="*/ 1175353 w 2355266"/>
                  <a:gd name="connsiteY10" fmla="*/ 1128109 h 1129637"/>
                  <a:gd name="connsiteX11" fmla="*/ 590113 w 2355266"/>
                  <a:gd name="connsiteY11" fmla="*/ 1129146 h 1129637"/>
                  <a:gd name="connsiteX12" fmla="*/ 381 w 2355266"/>
                  <a:gd name="connsiteY12" fmla="*/ 1129238 h 1129637"/>
                  <a:gd name="connsiteX13" fmla="*/ 1235 w 2355266"/>
                  <a:gd name="connsiteY13" fmla="*/ 847909 h 1129637"/>
                  <a:gd name="connsiteX14" fmla="*/ 1619 w 2355266"/>
                  <a:gd name="connsiteY14" fmla="*/ 568500 h 1129637"/>
                  <a:gd name="connsiteX15" fmla="*/ 568 w 2355266"/>
                  <a:gd name="connsiteY15" fmla="*/ 284898 h 1129637"/>
                  <a:gd name="connsiteX16" fmla="*/ 1372 w 2355266"/>
                  <a:gd name="connsiteY16" fmla="*/ 1075 h 1129637"/>
                  <a:gd name="connsiteX0" fmla="*/ 1372 w 2355266"/>
                  <a:gd name="connsiteY0" fmla="*/ 1075 h 1129637"/>
                  <a:gd name="connsiteX1" fmla="*/ 1180296 w 2355266"/>
                  <a:gd name="connsiteY1" fmla="*/ 727 h 1129637"/>
                  <a:gd name="connsiteX2" fmla="*/ 1765387 w 2355266"/>
                  <a:gd name="connsiteY2" fmla="*/ 244 h 1129637"/>
                  <a:gd name="connsiteX3" fmla="*/ 2355265 w 2355266"/>
                  <a:gd name="connsiteY3" fmla="*/ 0 h 1129637"/>
                  <a:gd name="connsiteX4" fmla="*/ 2353117 w 2355266"/>
                  <a:gd name="connsiteY4" fmla="*/ 284220 h 1129637"/>
                  <a:gd name="connsiteX5" fmla="*/ 2353117 w 2355266"/>
                  <a:gd name="connsiteY5" fmla="*/ 567670 h 1129637"/>
                  <a:gd name="connsiteX6" fmla="*/ 2354523 w 2355266"/>
                  <a:gd name="connsiteY6" fmla="*/ 846374 h 1129637"/>
                  <a:gd name="connsiteX7" fmla="*/ 2355266 w 2355266"/>
                  <a:gd name="connsiteY7" fmla="*/ 1129406 h 1129637"/>
                  <a:gd name="connsiteX8" fmla="*/ 1763663 w 2355266"/>
                  <a:gd name="connsiteY8" fmla="*/ 1129637 h 1129637"/>
                  <a:gd name="connsiteX9" fmla="*/ 1175353 w 2355266"/>
                  <a:gd name="connsiteY9" fmla="*/ 1128109 h 1129637"/>
                  <a:gd name="connsiteX10" fmla="*/ 590113 w 2355266"/>
                  <a:gd name="connsiteY10" fmla="*/ 1129146 h 1129637"/>
                  <a:gd name="connsiteX11" fmla="*/ 381 w 2355266"/>
                  <a:gd name="connsiteY11" fmla="*/ 1129238 h 1129637"/>
                  <a:gd name="connsiteX12" fmla="*/ 1235 w 2355266"/>
                  <a:gd name="connsiteY12" fmla="*/ 847909 h 1129637"/>
                  <a:gd name="connsiteX13" fmla="*/ 1619 w 2355266"/>
                  <a:gd name="connsiteY13" fmla="*/ 568500 h 1129637"/>
                  <a:gd name="connsiteX14" fmla="*/ 568 w 2355266"/>
                  <a:gd name="connsiteY14" fmla="*/ 284898 h 1129637"/>
                  <a:gd name="connsiteX15" fmla="*/ 1372 w 2355266"/>
                  <a:gd name="connsiteY15" fmla="*/ 1075 h 1129637"/>
                  <a:gd name="connsiteX0" fmla="*/ 1372 w 2355266"/>
                  <a:gd name="connsiteY0" fmla="*/ 1075 h 1129637"/>
                  <a:gd name="connsiteX1" fmla="*/ 1765387 w 2355266"/>
                  <a:gd name="connsiteY1" fmla="*/ 244 h 1129637"/>
                  <a:gd name="connsiteX2" fmla="*/ 2355265 w 2355266"/>
                  <a:gd name="connsiteY2" fmla="*/ 0 h 1129637"/>
                  <a:gd name="connsiteX3" fmla="*/ 2353117 w 2355266"/>
                  <a:gd name="connsiteY3" fmla="*/ 284220 h 1129637"/>
                  <a:gd name="connsiteX4" fmla="*/ 2353117 w 2355266"/>
                  <a:gd name="connsiteY4" fmla="*/ 567670 h 1129637"/>
                  <a:gd name="connsiteX5" fmla="*/ 2354523 w 2355266"/>
                  <a:gd name="connsiteY5" fmla="*/ 846374 h 1129637"/>
                  <a:gd name="connsiteX6" fmla="*/ 2355266 w 2355266"/>
                  <a:gd name="connsiteY6" fmla="*/ 1129406 h 1129637"/>
                  <a:gd name="connsiteX7" fmla="*/ 1763663 w 2355266"/>
                  <a:gd name="connsiteY7" fmla="*/ 1129637 h 1129637"/>
                  <a:gd name="connsiteX8" fmla="*/ 1175353 w 2355266"/>
                  <a:gd name="connsiteY8" fmla="*/ 1128109 h 1129637"/>
                  <a:gd name="connsiteX9" fmla="*/ 590113 w 2355266"/>
                  <a:gd name="connsiteY9" fmla="*/ 1129146 h 1129637"/>
                  <a:gd name="connsiteX10" fmla="*/ 381 w 2355266"/>
                  <a:gd name="connsiteY10" fmla="*/ 1129238 h 1129637"/>
                  <a:gd name="connsiteX11" fmla="*/ 1235 w 2355266"/>
                  <a:gd name="connsiteY11" fmla="*/ 847909 h 1129637"/>
                  <a:gd name="connsiteX12" fmla="*/ 1619 w 2355266"/>
                  <a:gd name="connsiteY12" fmla="*/ 568500 h 1129637"/>
                  <a:gd name="connsiteX13" fmla="*/ 568 w 2355266"/>
                  <a:gd name="connsiteY13" fmla="*/ 284898 h 1129637"/>
                  <a:gd name="connsiteX14" fmla="*/ 1372 w 2355266"/>
                  <a:gd name="connsiteY14" fmla="*/ 1075 h 1129637"/>
                  <a:gd name="connsiteX0" fmla="*/ 1372 w 2355266"/>
                  <a:gd name="connsiteY0" fmla="*/ 1662 h 1130224"/>
                  <a:gd name="connsiteX1" fmla="*/ 1169394 w 2355266"/>
                  <a:gd name="connsiteY1" fmla="*/ 0 h 1130224"/>
                  <a:gd name="connsiteX2" fmla="*/ 1765387 w 2355266"/>
                  <a:gd name="connsiteY2" fmla="*/ 831 h 1130224"/>
                  <a:gd name="connsiteX3" fmla="*/ 2355265 w 2355266"/>
                  <a:gd name="connsiteY3" fmla="*/ 587 h 1130224"/>
                  <a:gd name="connsiteX4" fmla="*/ 2353117 w 2355266"/>
                  <a:gd name="connsiteY4" fmla="*/ 284807 h 1130224"/>
                  <a:gd name="connsiteX5" fmla="*/ 2353117 w 2355266"/>
                  <a:gd name="connsiteY5" fmla="*/ 568257 h 1130224"/>
                  <a:gd name="connsiteX6" fmla="*/ 2354523 w 2355266"/>
                  <a:gd name="connsiteY6" fmla="*/ 846961 h 1130224"/>
                  <a:gd name="connsiteX7" fmla="*/ 2355266 w 2355266"/>
                  <a:gd name="connsiteY7" fmla="*/ 1129993 h 1130224"/>
                  <a:gd name="connsiteX8" fmla="*/ 1763663 w 2355266"/>
                  <a:gd name="connsiteY8" fmla="*/ 1130224 h 1130224"/>
                  <a:gd name="connsiteX9" fmla="*/ 1175353 w 2355266"/>
                  <a:gd name="connsiteY9" fmla="*/ 1128696 h 1130224"/>
                  <a:gd name="connsiteX10" fmla="*/ 590113 w 2355266"/>
                  <a:gd name="connsiteY10" fmla="*/ 1129733 h 1130224"/>
                  <a:gd name="connsiteX11" fmla="*/ 381 w 2355266"/>
                  <a:gd name="connsiteY11" fmla="*/ 1129825 h 1130224"/>
                  <a:gd name="connsiteX12" fmla="*/ 1235 w 2355266"/>
                  <a:gd name="connsiteY12" fmla="*/ 848496 h 1130224"/>
                  <a:gd name="connsiteX13" fmla="*/ 1619 w 2355266"/>
                  <a:gd name="connsiteY13" fmla="*/ 569087 h 1130224"/>
                  <a:gd name="connsiteX14" fmla="*/ 568 w 2355266"/>
                  <a:gd name="connsiteY14" fmla="*/ 285485 h 1130224"/>
                  <a:gd name="connsiteX15" fmla="*/ 1372 w 2355266"/>
                  <a:gd name="connsiteY15" fmla="*/ 1662 h 1130224"/>
                  <a:gd name="connsiteX0" fmla="*/ 1372 w 2355266"/>
                  <a:gd name="connsiteY0" fmla="*/ 1662 h 1130224"/>
                  <a:gd name="connsiteX1" fmla="*/ 585395 w 2355266"/>
                  <a:gd name="connsiteY1" fmla="*/ 0 h 1130224"/>
                  <a:gd name="connsiteX2" fmla="*/ 1169394 w 2355266"/>
                  <a:gd name="connsiteY2" fmla="*/ 0 h 1130224"/>
                  <a:gd name="connsiteX3" fmla="*/ 1765387 w 2355266"/>
                  <a:gd name="connsiteY3" fmla="*/ 831 h 1130224"/>
                  <a:gd name="connsiteX4" fmla="*/ 2355265 w 2355266"/>
                  <a:gd name="connsiteY4" fmla="*/ 587 h 1130224"/>
                  <a:gd name="connsiteX5" fmla="*/ 2353117 w 2355266"/>
                  <a:gd name="connsiteY5" fmla="*/ 284807 h 1130224"/>
                  <a:gd name="connsiteX6" fmla="*/ 2353117 w 2355266"/>
                  <a:gd name="connsiteY6" fmla="*/ 568257 h 1130224"/>
                  <a:gd name="connsiteX7" fmla="*/ 2354523 w 2355266"/>
                  <a:gd name="connsiteY7" fmla="*/ 846961 h 1130224"/>
                  <a:gd name="connsiteX8" fmla="*/ 2355266 w 2355266"/>
                  <a:gd name="connsiteY8" fmla="*/ 1129993 h 1130224"/>
                  <a:gd name="connsiteX9" fmla="*/ 1763663 w 2355266"/>
                  <a:gd name="connsiteY9" fmla="*/ 1130224 h 1130224"/>
                  <a:gd name="connsiteX10" fmla="*/ 1175353 w 2355266"/>
                  <a:gd name="connsiteY10" fmla="*/ 1128696 h 1130224"/>
                  <a:gd name="connsiteX11" fmla="*/ 590113 w 2355266"/>
                  <a:gd name="connsiteY11" fmla="*/ 1129733 h 1130224"/>
                  <a:gd name="connsiteX12" fmla="*/ 381 w 2355266"/>
                  <a:gd name="connsiteY12" fmla="*/ 1129825 h 1130224"/>
                  <a:gd name="connsiteX13" fmla="*/ 1235 w 2355266"/>
                  <a:gd name="connsiteY13" fmla="*/ 848496 h 1130224"/>
                  <a:gd name="connsiteX14" fmla="*/ 1619 w 2355266"/>
                  <a:gd name="connsiteY14" fmla="*/ 569087 h 1130224"/>
                  <a:gd name="connsiteX15" fmla="*/ 568 w 2355266"/>
                  <a:gd name="connsiteY15" fmla="*/ 285485 h 1130224"/>
                  <a:gd name="connsiteX16" fmla="*/ 1372 w 2355266"/>
                  <a:gd name="connsiteY16" fmla="*/ 1662 h 1130224"/>
                  <a:gd name="connsiteX0" fmla="*/ 1372 w 2355266"/>
                  <a:gd name="connsiteY0" fmla="*/ 1662 h 1130224"/>
                  <a:gd name="connsiteX1" fmla="*/ 593837 w 2355266"/>
                  <a:gd name="connsiteY1" fmla="*/ 1356 h 1130224"/>
                  <a:gd name="connsiteX2" fmla="*/ 1169394 w 2355266"/>
                  <a:gd name="connsiteY2" fmla="*/ 0 h 1130224"/>
                  <a:gd name="connsiteX3" fmla="*/ 1765387 w 2355266"/>
                  <a:gd name="connsiteY3" fmla="*/ 831 h 1130224"/>
                  <a:gd name="connsiteX4" fmla="*/ 2355265 w 2355266"/>
                  <a:gd name="connsiteY4" fmla="*/ 587 h 1130224"/>
                  <a:gd name="connsiteX5" fmla="*/ 2353117 w 2355266"/>
                  <a:gd name="connsiteY5" fmla="*/ 284807 h 1130224"/>
                  <a:gd name="connsiteX6" fmla="*/ 2353117 w 2355266"/>
                  <a:gd name="connsiteY6" fmla="*/ 568257 h 1130224"/>
                  <a:gd name="connsiteX7" fmla="*/ 2354523 w 2355266"/>
                  <a:gd name="connsiteY7" fmla="*/ 846961 h 1130224"/>
                  <a:gd name="connsiteX8" fmla="*/ 2355266 w 2355266"/>
                  <a:gd name="connsiteY8" fmla="*/ 1129993 h 1130224"/>
                  <a:gd name="connsiteX9" fmla="*/ 1763663 w 2355266"/>
                  <a:gd name="connsiteY9" fmla="*/ 1130224 h 1130224"/>
                  <a:gd name="connsiteX10" fmla="*/ 1175353 w 2355266"/>
                  <a:gd name="connsiteY10" fmla="*/ 1128696 h 1130224"/>
                  <a:gd name="connsiteX11" fmla="*/ 590113 w 2355266"/>
                  <a:gd name="connsiteY11" fmla="*/ 1129733 h 1130224"/>
                  <a:gd name="connsiteX12" fmla="*/ 381 w 2355266"/>
                  <a:gd name="connsiteY12" fmla="*/ 1129825 h 1130224"/>
                  <a:gd name="connsiteX13" fmla="*/ 1235 w 2355266"/>
                  <a:gd name="connsiteY13" fmla="*/ 848496 h 1130224"/>
                  <a:gd name="connsiteX14" fmla="*/ 1619 w 2355266"/>
                  <a:gd name="connsiteY14" fmla="*/ 569087 h 1130224"/>
                  <a:gd name="connsiteX15" fmla="*/ 568 w 2355266"/>
                  <a:gd name="connsiteY15" fmla="*/ 285485 h 1130224"/>
                  <a:gd name="connsiteX16" fmla="*/ 1372 w 2355266"/>
                  <a:gd name="connsiteY16" fmla="*/ 1662 h 1130224"/>
                  <a:gd name="connsiteX0" fmla="*/ 1372 w 2355266"/>
                  <a:gd name="connsiteY0" fmla="*/ 1075 h 1129637"/>
                  <a:gd name="connsiteX1" fmla="*/ 593837 w 2355266"/>
                  <a:gd name="connsiteY1" fmla="*/ 769 h 1129637"/>
                  <a:gd name="connsiteX2" fmla="*/ 1179243 w 2355266"/>
                  <a:gd name="connsiteY2" fmla="*/ 769 h 1129637"/>
                  <a:gd name="connsiteX3" fmla="*/ 1765387 w 2355266"/>
                  <a:gd name="connsiteY3" fmla="*/ 244 h 1129637"/>
                  <a:gd name="connsiteX4" fmla="*/ 2355265 w 2355266"/>
                  <a:gd name="connsiteY4" fmla="*/ 0 h 1129637"/>
                  <a:gd name="connsiteX5" fmla="*/ 2353117 w 2355266"/>
                  <a:gd name="connsiteY5" fmla="*/ 284220 h 1129637"/>
                  <a:gd name="connsiteX6" fmla="*/ 2353117 w 2355266"/>
                  <a:gd name="connsiteY6" fmla="*/ 567670 h 1129637"/>
                  <a:gd name="connsiteX7" fmla="*/ 2354523 w 2355266"/>
                  <a:gd name="connsiteY7" fmla="*/ 846374 h 1129637"/>
                  <a:gd name="connsiteX8" fmla="*/ 2355266 w 2355266"/>
                  <a:gd name="connsiteY8" fmla="*/ 1129406 h 1129637"/>
                  <a:gd name="connsiteX9" fmla="*/ 1763663 w 2355266"/>
                  <a:gd name="connsiteY9" fmla="*/ 1129637 h 1129637"/>
                  <a:gd name="connsiteX10" fmla="*/ 1175353 w 2355266"/>
                  <a:gd name="connsiteY10" fmla="*/ 1128109 h 1129637"/>
                  <a:gd name="connsiteX11" fmla="*/ 590113 w 2355266"/>
                  <a:gd name="connsiteY11" fmla="*/ 1129146 h 1129637"/>
                  <a:gd name="connsiteX12" fmla="*/ 381 w 2355266"/>
                  <a:gd name="connsiteY12" fmla="*/ 1129238 h 1129637"/>
                  <a:gd name="connsiteX13" fmla="*/ 1235 w 2355266"/>
                  <a:gd name="connsiteY13" fmla="*/ 847909 h 1129637"/>
                  <a:gd name="connsiteX14" fmla="*/ 1619 w 2355266"/>
                  <a:gd name="connsiteY14" fmla="*/ 568500 h 1129637"/>
                  <a:gd name="connsiteX15" fmla="*/ 568 w 2355266"/>
                  <a:gd name="connsiteY15" fmla="*/ 284898 h 1129637"/>
                  <a:gd name="connsiteX16" fmla="*/ 1372 w 2355266"/>
                  <a:gd name="connsiteY16" fmla="*/ 1075 h 1129637"/>
                  <a:gd name="connsiteX0" fmla="*/ 1372 w 2355266"/>
                  <a:gd name="connsiteY0" fmla="*/ 1075 h 1129637"/>
                  <a:gd name="connsiteX1" fmla="*/ 593837 w 2355266"/>
                  <a:gd name="connsiteY1" fmla="*/ 769 h 1129637"/>
                  <a:gd name="connsiteX2" fmla="*/ 1179243 w 2355266"/>
                  <a:gd name="connsiteY2" fmla="*/ 769 h 1129637"/>
                  <a:gd name="connsiteX3" fmla="*/ 1765387 w 2355266"/>
                  <a:gd name="connsiteY3" fmla="*/ 922 h 1129637"/>
                  <a:gd name="connsiteX4" fmla="*/ 2355265 w 2355266"/>
                  <a:gd name="connsiteY4" fmla="*/ 0 h 1129637"/>
                  <a:gd name="connsiteX5" fmla="*/ 2353117 w 2355266"/>
                  <a:gd name="connsiteY5" fmla="*/ 284220 h 1129637"/>
                  <a:gd name="connsiteX6" fmla="*/ 2353117 w 2355266"/>
                  <a:gd name="connsiteY6" fmla="*/ 567670 h 1129637"/>
                  <a:gd name="connsiteX7" fmla="*/ 2354523 w 2355266"/>
                  <a:gd name="connsiteY7" fmla="*/ 846374 h 1129637"/>
                  <a:gd name="connsiteX8" fmla="*/ 2355266 w 2355266"/>
                  <a:gd name="connsiteY8" fmla="*/ 1129406 h 1129637"/>
                  <a:gd name="connsiteX9" fmla="*/ 1763663 w 2355266"/>
                  <a:gd name="connsiteY9" fmla="*/ 1129637 h 1129637"/>
                  <a:gd name="connsiteX10" fmla="*/ 1175353 w 2355266"/>
                  <a:gd name="connsiteY10" fmla="*/ 1128109 h 1129637"/>
                  <a:gd name="connsiteX11" fmla="*/ 590113 w 2355266"/>
                  <a:gd name="connsiteY11" fmla="*/ 1129146 h 1129637"/>
                  <a:gd name="connsiteX12" fmla="*/ 381 w 2355266"/>
                  <a:gd name="connsiteY12" fmla="*/ 1129238 h 1129637"/>
                  <a:gd name="connsiteX13" fmla="*/ 1235 w 2355266"/>
                  <a:gd name="connsiteY13" fmla="*/ 847909 h 1129637"/>
                  <a:gd name="connsiteX14" fmla="*/ 1619 w 2355266"/>
                  <a:gd name="connsiteY14" fmla="*/ 568500 h 1129637"/>
                  <a:gd name="connsiteX15" fmla="*/ 568 w 2355266"/>
                  <a:gd name="connsiteY15" fmla="*/ 284898 h 1129637"/>
                  <a:gd name="connsiteX16" fmla="*/ 1372 w 2355266"/>
                  <a:gd name="connsiteY16" fmla="*/ 1075 h 11296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355266" h="1129637">
                    <a:moveTo>
                      <a:pt x="1372" y="1075"/>
                    </a:moveTo>
                    <a:lnTo>
                      <a:pt x="593837" y="769"/>
                    </a:lnTo>
                    <a:lnTo>
                      <a:pt x="1179243" y="769"/>
                    </a:lnTo>
                    <a:lnTo>
                      <a:pt x="1765387" y="922"/>
                    </a:lnTo>
                    <a:lnTo>
                      <a:pt x="2355265" y="0"/>
                    </a:lnTo>
                    <a:cubicBezTo>
                      <a:pt x="2354728" y="101578"/>
                      <a:pt x="2356055" y="160111"/>
                      <a:pt x="2353117" y="284220"/>
                    </a:cubicBezTo>
                    <a:cubicBezTo>
                      <a:pt x="2352525" y="378606"/>
                      <a:pt x="2352883" y="473978"/>
                      <a:pt x="2353117" y="567670"/>
                    </a:cubicBezTo>
                    <a:cubicBezTo>
                      <a:pt x="2353351" y="661362"/>
                      <a:pt x="2353930" y="752525"/>
                      <a:pt x="2354523" y="846374"/>
                    </a:cubicBezTo>
                    <a:cubicBezTo>
                      <a:pt x="2355116" y="940223"/>
                      <a:pt x="2353844" y="991329"/>
                      <a:pt x="2355266" y="1129406"/>
                    </a:cubicBezTo>
                    <a:lnTo>
                      <a:pt x="1763663" y="1129637"/>
                    </a:lnTo>
                    <a:lnTo>
                      <a:pt x="1175353" y="1128109"/>
                    </a:lnTo>
                    <a:lnTo>
                      <a:pt x="590113" y="1129146"/>
                    </a:lnTo>
                    <a:lnTo>
                      <a:pt x="381" y="1129238"/>
                    </a:lnTo>
                    <a:cubicBezTo>
                      <a:pt x="205" y="1082209"/>
                      <a:pt x="1029" y="941365"/>
                      <a:pt x="1235" y="847909"/>
                    </a:cubicBezTo>
                    <a:cubicBezTo>
                      <a:pt x="1441" y="754453"/>
                      <a:pt x="1730" y="662335"/>
                      <a:pt x="1619" y="568500"/>
                    </a:cubicBezTo>
                    <a:cubicBezTo>
                      <a:pt x="1508" y="474665"/>
                      <a:pt x="609" y="379469"/>
                      <a:pt x="568" y="284898"/>
                    </a:cubicBezTo>
                    <a:cubicBezTo>
                      <a:pt x="527" y="190327"/>
                      <a:pt x="-1110" y="88308"/>
                      <a:pt x="1372" y="1075"/>
                    </a:cubicBezTo>
                    <a:close/>
                  </a:path>
                </a:pathLst>
              </a:custGeom>
              <a:gradFill flip="none" rotWithShape="1">
                <a:gsLst>
                  <a:gs pos="90000">
                    <a:srgbClr val="066ABC">
                      <a:alpha val="75000"/>
                      <a:lumMod val="79538"/>
                      <a:lumOff val="20462"/>
                    </a:srgbClr>
                  </a:gs>
                  <a:gs pos="20000">
                    <a:srgbClr val="008DDE"/>
                  </a:gs>
                </a:gsLst>
                <a:lin ang="2700000" scaled="1"/>
                <a:tileRect/>
              </a:gradFill>
              <a:ln w="25400">
                <a:solidFill>
                  <a:schemeClr val="bg1">
                    <a:lumMod val="75000"/>
                    <a:alpha val="40000"/>
                  </a:schemeClr>
                </a:solidFill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1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 sz="1400" b="1" kern="0" dirty="0">
                    <a:ln w="76200" cmpd="sng">
                      <a:noFill/>
                    </a:ln>
                    <a:solidFill>
                      <a:schemeClr val="bg1"/>
                    </a:solidFill>
                    <a:ea typeface="ＭＳ Ｐゴシック" pitchFamily="16" charset="-128"/>
                  </a:rPr>
                  <a:t>ISO Geodetic Register</a:t>
                </a:r>
              </a:p>
            </p:txBody>
          </p:sp>
          <p:sp>
            <p:nvSpPr>
              <p:cNvPr id="8" name="Rectangle 62">
                <a:extLst>
                  <a:ext uri="{FF2B5EF4-FFF2-40B4-BE49-F238E27FC236}">
                    <a16:creationId xmlns:a16="http://schemas.microsoft.com/office/drawing/2014/main" id="{15F7A37F-93FE-EBE1-2BBC-206415F82CFD}"/>
                  </a:ext>
                </a:extLst>
              </p:cNvPr>
              <p:cNvSpPr/>
              <p:nvPr/>
            </p:nvSpPr>
            <p:spPr bwMode="auto">
              <a:xfrm>
                <a:off x="1587538" y="3613399"/>
                <a:ext cx="2743200" cy="365760"/>
              </a:xfrm>
              <a:custGeom>
                <a:avLst/>
                <a:gdLst>
                  <a:gd name="connsiteX0" fmla="*/ 0 w 2350157"/>
                  <a:gd name="connsiteY0" fmla="*/ 0 h 1128728"/>
                  <a:gd name="connsiteX1" fmla="*/ 2350157 w 2350157"/>
                  <a:gd name="connsiteY1" fmla="*/ 0 h 1128728"/>
                  <a:gd name="connsiteX2" fmla="*/ 2350157 w 2350157"/>
                  <a:gd name="connsiteY2" fmla="*/ 1128728 h 1128728"/>
                  <a:gd name="connsiteX3" fmla="*/ 0 w 2350157"/>
                  <a:gd name="connsiteY3" fmla="*/ 1128728 h 1128728"/>
                  <a:gd name="connsiteX4" fmla="*/ 0 w 2350157"/>
                  <a:gd name="connsiteY4" fmla="*/ 0 h 1128728"/>
                  <a:gd name="connsiteX0" fmla="*/ 0 w 2350157"/>
                  <a:gd name="connsiteY0" fmla="*/ 4441 h 1133169"/>
                  <a:gd name="connsiteX1" fmla="*/ 1861582 w 2350157"/>
                  <a:gd name="connsiteY1" fmla="*/ 0 h 1133169"/>
                  <a:gd name="connsiteX2" fmla="*/ 2350157 w 2350157"/>
                  <a:gd name="connsiteY2" fmla="*/ 4441 h 1133169"/>
                  <a:gd name="connsiteX3" fmla="*/ 2350157 w 2350157"/>
                  <a:gd name="connsiteY3" fmla="*/ 1133169 h 1133169"/>
                  <a:gd name="connsiteX4" fmla="*/ 0 w 2350157"/>
                  <a:gd name="connsiteY4" fmla="*/ 1133169 h 1133169"/>
                  <a:gd name="connsiteX5" fmla="*/ 0 w 2350157"/>
                  <a:gd name="connsiteY5" fmla="*/ 4441 h 1133169"/>
                  <a:gd name="connsiteX0" fmla="*/ 0 w 2350157"/>
                  <a:gd name="connsiteY0" fmla="*/ 4441 h 1157288"/>
                  <a:gd name="connsiteX1" fmla="*/ 1861582 w 2350157"/>
                  <a:gd name="connsiteY1" fmla="*/ 0 h 1157288"/>
                  <a:gd name="connsiteX2" fmla="*/ 2350157 w 2350157"/>
                  <a:gd name="connsiteY2" fmla="*/ 4441 h 1157288"/>
                  <a:gd name="connsiteX3" fmla="*/ 2350157 w 2350157"/>
                  <a:gd name="connsiteY3" fmla="*/ 1133169 h 1157288"/>
                  <a:gd name="connsiteX4" fmla="*/ 1847295 w 2350157"/>
                  <a:gd name="connsiteY4" fmla="*/ 1157288 h 1157288"/>
                  <a:gd name="connsiteX5" fmla="*/ 0 w 2350157"/>
                  <a:gd name="connsiteY5" fmla="*/ 1133169 h 1157288"/>
                  <a:gd name="connsiteX6" fmla="*/ 0 w 2350157"/>
                  <a:gd name="connsiteY6" fmla="*/ 4441 h 1157288"/>
                  <a:gd name="connsiteX0" fmla="*/ 0 w 2350157"/>
                  <a:gd name="connsiteY0" fmla="*/ 4441 h 1133169"/>
                  <a:gd name="connsiteX1" fmla="*/ 1861582 w 2350157"/>
                  <a:gd name="connsiteY1" fmla="*/ 0 h 1133169"/>
                  <a:gd name="connsiteX2" fmla="*/ 2350157 w 2350157"/>
                  <a:gd name="connsiteY2" fmla="*/ 4441 h 1133169"/>
                  <a:gd name="connsiteX3" fmla="*/ 2350157 w 2350157"/>
                  <a:gd name="connsiteY3" fmla="*/ 1133169 h 1133169"/>
                  <a:gd name="connsiteX4" fmla="*/ 1818720 w 2350157"/>
                  <a:gd name="connsiteY4" fmla="*/ 1128713 h 1133169"/>
                  <a:gd name="connsiteX5" fmla="*/ 0 w 2350157"/>
                  <a:gd name="connsiteY5" fmla="*/ 1133169 h 1133169"/>
                  <a:gd name="connsiteX6" fmla="*/ 0 w 2350157"/>
                  <a:gd name="connsiteY6" fmla="*/ 4441 h 1133169"/>
                  <a:gd name="connsiteX0" fmla="*/ 0 w 2350157"/>
                  <a:gd name="connsiteY0" fmla="*/ 4441 h 1133169"/>
                  <a:gd name="connsiteX1" fmla="*/ 1799218 w 2350157"/>
                  <a:gd name="connsiteY1" fmla="*/ 0 h 1133169"/>
                  <a:gd name="connsiteX2" fmla="*/ 2350157 w 2350157"/>
                  <a:gd name="connsiteY2" fmla="*/ 4441 h 1133169"/>
                  <a:gd name="connsiteX3" fmla="*/ 2350157 w 2350157"/>
                  <a:gd name="connsiteY3" fmla="*/ 1133169 h 1133169"/>
                  <a:gd name="connsiteX4" fmla="*/ 1818720 w 2350157"/>
                  <a:gd name="connsiteY4" fmla="*/ 1128713 h 1133169"/>
                  <a:gd name="connsiteX5" fmla="*/ 0 w 2350157"/>
                  <a:gd name="connsiteY5" fmla="*/ 1133169 h 1133169"/>
                  <a:gd name="connsiteX6" fmla="*/ 0 w 2350157"/>
                  <a:gd name="connsiteY6" fmla="*/ 4441 h 1133169"/>
                  <a:gd name="connsiteX0" fmla="*/ 0 w 2350157"/>
                  <a:gd name="connsiteY0" fmla="*/ 0 h 1128728"/>
                  <a:gd name="connsiteX1" fmla="*/ 1768036 w 2350157"/>
                  <a:gd name="connsiteY1" fmla="*/ 7183 h 1128728"/>
                  <a:gd name="connsiteX2" fmla="*/ 2350157 w 2350157"/>
                  <a:gd name="connsiteY2" fmla="*/ 0 h 1128728"/>
                  <a:gd name="connsiteX3" fmla="*/ 2350157 w 2350157"/>
                  <a:gd name="connsiteY3" fmla="*/ 1128728 h 1128728"/>
                  <a:gd name="connsiteX4" fmla="*/ 1818720 w 2350157"/>
                  <a:gd name="connsiteY4" fmla="*/ 1124272 h 1128728"/>
                  <a:gd name="connsiteX5" fmla="*/ 0 w 2350157"/>
                  <a:gd name="connsiteY5" fmla="*/ 1128728 h 1128728"/>
                  <a:gd name="connsiteX6" fmla="*/ 0 w 2350157"/>
                  <a:gd name="connsiteY6" fmla="*/ 0 h 1128728"/>
                  <a:gd name="connsiteX0" fmla="*/ 0 w 2350157"/>
                  <a:gd name="connsiteY0" fmla="*/ 4441 h 1133169"/>
                  <a:gd name="connsiteX1" fmla="*/ 1730619 w 2350157"/>
                  <a:gd name="connsiteY1" fmla="*/ 0 h 1133169"/>
                  <a:gd name="connsiteX2" fmla="*/ 2350157 w 2350157"/>
                  <a:gd name="connsiteY2" fmla="*/ 4441 h 1133169"/>
                  <a:gd name="connsiteX3" fmla="*/ 2350157 w 2350157"/>
                  <a:gd name="connsiteY3" fmla="*/ 1133169 h 1133169"/>
                  <a:gd name="connsiteX4" fmla="*/ 1818720 w 2350157"/>
                  <a:gd name="connsiteY4" fmla="*/ 1128713 h 1133169"/>
                  <a:gd name="connsiteX5" fmla="*/ 0 w 2350157"/>
                  <a:gd name="connsiteY5" fmla="*/ 1133169 h 1133169"/>
                  <a:gd name="connsiteX6" fmla="*/ 0 w 2350157"/>
                  <a:gd name="connsiteY6" fmla="*/ 4441 h 1133169"/>
                  <a:gd name="connsiteX0" fmla="*/ 0 w 2350157"/>
                  <a:gd name="connsiteY0" fmla="*/ 4441 h 1133169"/>
                  <a:gd name="connsiteX1" fmla="*/ 1730619 w 2350157"/>
                  <a:gd name="connsiteY1" fmla="*/ 0 h 1133169"/>
                  <a:gd name="connsiteX2" fmla="*/ 2350157 w 2350157"/>
                  <a:gd name="connsiteY2" fmla="*/ 4441 h 1133169"/>
                  <a:gd name="connsiteX3" fmla="*/ 2350157 w 2350157"/>
                  <a:gd name="connsiteY3" fmla="*/ 1133169 h 1133169"/>
                  <a:gd name="connsiteX4" fmla="*/ 1818720 w 2350157"/>
                  <a:gd name="connsiteY4" fmla="*/ 1128713 h 1133169"/>
                  <a:gd name="connsiteX5" fmla="*/ 0 w 2350157"/>
                  <a:gd name="connsiteY5" fmla="*/ 1133169 h 1133169"/>
                  <a:gd name="connsiteX6" fmla="*/ 0 w 2350157"/>
                  <a:gd name="connsiteY6" fmla="*/ 4441 h 1133169"/>
                  <a:gd name="connsiteX0" fmla="*/ 0 w 2350157"/>
                  <a:gd name="connsiteY0" fmla="*/ 4441 h 1133169"/>
                  <a:gd name="connsiteX1" fmla="*/ 1730619 w 2350157"/>
                  <a:gd name="connsiteY1" fmla="*/ 0 h 1133169"/>
                  <a:gd name="connsiteX2" fmla="*/ 2350157 w 2350157"/>
                  <a:gd name="connsiteY2" fmla="*/ 4441 h 1133169"/>
                  <a:gd name="connsiteX3" fmla="*/ 2350157 w 2350157"/>
                  <a:gd name="connsiteY3" fmla="*/ 1133169 h 1133169"/>
                  <a:gd name="connsiteX4" fmla="*/ 1818720 w 2350157"/>
                  <a:gd name="connsiteY4" fmla="*/ 1128713 h 1133169"/>
                  <a:gd name="connsiteX5" fmla="*/ 0 w 2350157"/>
                  <a:gd name="connsiteY5" fmla="*/ 1133169 h 1133169"/>
                  <a:gd name="connsiteX6" fmla="*/ 0 w 2350157"/>
                  <a:gd name="connsiteY6" fmla="*/ 4441 h 1133169"/>
                  <a:gd name="connsiteX0" fmla="*/ 0 w 2350157"/>
                  <a:gd name="connsiteY0" fmla="*/ 228 h 1128956"/>
                  <a:gd name="connsiteX1" fmla="*/ 1730619 w 2350157"/>
                  <a:gd name="connsiteY1" fmla="*/ 3536 h 1128956"/>
                  <a:gd name="connsiteX2" fmla="*/ 2350157 w 2350157"/>
                  <a:gd name="connsiteY2" fmla="*/ 228 h 1128956"/>
                  <a:gd name="connsiteX3" fmla="*/ 2350157 w 2350157"/>
                  <a:gd name="connsiteY3" fmla="*/ 1128956 h 1128956"/>
                  <a:gd name="connsiteX4" fmla="*/ 1818720 w 2350157"/>
                  <a:gd name="connsiteY4" fmla="*/ 1124500 h 1128956"/>
                  <a:gd name="connsiteX5" fmla="*/ 0 w 2350157"/>
                  <a:gd name="connsiteY5" fmla="*/ 1128956 h 1128956"/>
                  <a:gd name="connsiteX6" fmla="*/ 0 w 2350157"/>
                  <a:gd name="connsiteY6" fmla="*/ 228 h 1128956"/>
                  <a:gd name="connsiteX0" fmla="*/ 0 w 2350157"/>
                  <a:gd name="connsiteY0" fmla="*/ 228 h 1128956"/>
                  <a:gd name="connsiteX1" fmla="*/ 1730619 w 2350157"/>
                  <a:gd name="connsiteY1" fmla="*/ 3536 h 1128956"/>
                  <a:gd name="connsiteX2" fmla="*/ 2350157 w 2350157"/>
                  <a:gd name="connsiteY2" fmla="*/ 228 h 1128956"/>
                  <a:gd name="connsiteX3" fmla="*/ 2350157 w 2350157"/>
                  <a:gd name="connsiteY3" fmla="*/ 1128956 h 1128956"/>
                  <a:gd name="connsiteX4" fmla="*/ 1818720 w 2350157"/>
                  <a:gd name="connsiteY4" fmla="*/ 1124500 h 1128956"/>
                  <a:gd name="connsiteX5" fmla="*/ 0 w 2350157"/>
                  <a:gd name="connsiteY5" fmla="*/ 1128956 h 1128956"/>
                  <a:gd name="connsiteX6" fmla="*/ 0 w 2350157"/>
                  <a:gd name="connsiteY6" fmla="*/ 228 h 1128956"/>
                  <a:gd name="connsiteX0" fmla="*/ 0 w 2350157"/>
                  <a:gd name="connsiteY0" fmla="*/ 567 h 1129295"/>
                  <a:gd name="connsiteX1" fmla="*/ 1743091 w 2350157"/>
                  <a:gd name="connsiteY1" fmla="*/ 0 h 1129295"/>
                  <a:gd name="connsiteX2" fmla="*/ 2350157 w 2350157"/>
                  <a:gd name="connsiteY2" fmla="*/ 567 h 1129295"/>
                  <a:gd name="connsiteX3" fmla="*/ 2350157 w 2350157"/>
                  <a:gd name="connsiteY3" fmla="*/ 1129295 h 1129295"/>
                  <a:gd name="connsiteX4" fmla="*/ 1818720 w 2350157"/>
                  <a:gd name="connsiteY4" fmla="*/ 1124839 h 1129295"/>
                  <a:gd name="connsiteX5" fmla="*/ 0 w 2350157"/>
                  <a:gd name="connsiteY5" fmla="*/ 1129295 h 1129295"/>
                  <a:gd name="connsiteX6" fmla="*/ 0 w 2350157"/>
                  <a:gd name="connsiteY6" fmla="*/ 567 h 1129295"/>
                  <a:gd name="connsiteX0" fmla="*/ 0 w 2350157"/>
                  <a:gd name="connsiteY0" fmla="*/ 567 h 1140338"/>
                  <a:gd name="connsiteX1" fmla="*/ 1743091 w 2350157"/>
                  <a:gd name="connsiteY1" fmla="*/ 0 h 1140338"/>
                  <a:gd name="connsiteX2" fmla="*/ 2350157 w 2350157"/>
                  <a:gd name="connsiteY2" fmla="*/ 567 h 1140338"/>
                  <a:gd name="connsiteX3" fmla="*/ 2350157 w 2350157"/>
                  <a:gd name="connsiteY3" fmla="*/ 1129295 h 1140338"/>
                  <a:gd name="connsiteX4" fmla="*/ 1812484 w 2350157"/>
                  <a:gd name="connsiteY4" fmla="*/ 1140338 h 1140338"/>
                  <a:gd name="connsiteX5" fmla="*/ 0 w 2350157"/>
                  <a:gd name="connsiteY5" fmla="*/ 1129295 h 1140338"/>
                  <a:gd name="connsiteX6" fmla="*/ 0 w 2350157"/>
                  <a:gd name="connsiteY6" fmla="*/ 567 h 1140338"/>
                  <a:gd name="connsiteX0" fmla="*/ 0 w 2350157"/>
                  <a:gd name="connsiteY0" fmla="*/ 567 h 1140338"/>
                  <a:gd name="connsiteX1" fmla="*/ 1743091 w 2350157"/>
                  <a:gd name="connsiteY1" fmla="*/ 0 h 1140338"/>
                  <a:gd name="connsiteX2" fmla="*/ 2350157 w 2350157"/>
                  <a:gd name="connsiteY2" fmla="*/ 567 h 1140338"/>
                  <a:gd name="connsiteX3" fmla="*/ 2350157 w 2350157"/>
                  <a:gd name="connsiteY3" fmla="*/ 1129295 h 1140338"/>
                  <a:gd name="connsiteX4" fmla="*/ 1812484 w 2350157"/>
                  <a:gd name="connsiteY4" fmla="*/ 1140338 h 1140338"/>
                  <a:gd name="connsiteX5" fmla="*/ 0 w 2350157"/>
                  <a:gd name="connsiteY5" fmla="*/ 1129295 h 1140338"/>
                  <a:gd name="connsiteX6" fmla="*/ 0 w 2350157"/>
                  <a:gd name="connsiteY6" fmla="*/ 567 h 1140338"/>
                  <a:gd name="connsiteX0" fmla="*/ 0 w 2350157"/>
                  <a:gd name="connsiteY0" fmla="*/ 567 h 1130025"/>
                  <a:gd name="connsiteX1" fmla="*/ 1743091 w 2350157"/>
                  <a:gd name="connsiteY1" fmla="*/ 0 h 1130025"/>
                  <a:gd name="connsiteX2" fmla="*/ 2350157 w 2350157"/>
                  <a:gd name="connsiteY2" fmla="*/ 567 h 1130025"/>
                  <a:gd name="connsiteX3" fmla="*/ 2350157 w 2350157"/>
                  <a:gd name="connsiteY3" fmla="*/ 1129295 h 1130025"/>
                  <a:gd name="connsiteX4" fmla="*/ 1818721 w 2350157"/>
                  <a:gd name="connsiteY4" fmla="*/ 1128714 h 1130025"/>
                  <a:gd name="connsiteX5" fmla="*/ 0 w 2350157"/>
                  <a:gd name="connsiteY5" fmla="*/ 1129295 h 1130025"/>
                  <a:gd name="connsiteX6" fmla="*/ 0 w 2350157"/>
                  <a:gd name="connsiteY6" fmla="*/ 567 h 1130025"/>
                  <a:gd name="connsiteX0" fmla="*/ 0 w 2350157"/>
                  <a:gd name="connsiteY0" fmla="*/ 567 h 1136463"/>
                  <a:gd name="connsiteX1" fmla="*/ 1743091 w 2350157"/>
                  <a:gd name="connsiteY1" fmla="*/ 0 h 1136463"/>
                  <a:gd name="connsiteX2" fmla="*/ 2350157 w 2350157"/>
                  <a:gd name="connsiteY2" fmla="*/ 567 h 1136463"/>
                  <a:gd name="connsiteX3" fmla="*/ 2350157 w 2350157"/>
                  <a:gd name="connsiteY3" fmla="*/ 1129295 h 1136463"/>
                  <a:gd name="connsiteX4" fmla="*/ 1818721 w 2350157"/>
                  <a:gd name="connsiteY4" fmla="*/ 1136463 h 1136463"/>
                  <a:gd name="connsiteX5" fmla="*/ 0 w 2350157"/>
                  <a:gd name="connsiteY5" fmla="*/ 1129295 h 1136463"/>
                  <a:gd name="connsiteX6" fmla="*/ 0 w 2350157"/>
                  <a:gd name="connsiteY6" fmla="*/ 567 h 1136463"/>
                  <a:gd name="connsiteX0" fmla="*/ 0 w 2350157"/>
                  <a:gd name="connsiteY0" fmla="*/ 567 h 1130025"/>
                  <a:gd name="connsiteX1" fmla="*/ 1743091 w 2350157"/>
                  <a:gd name="connsiteY1" fmla="*/ 0 h 1130025"/>
                  <a:gd name="connsiteX2" fmla="*/ 2350157 w 2350157"/>
                  <a:gd name="connsiteY2" fmla="*/ 567 h 1130025"/>
                  <a:gd name="connsiteX3" fmla="*/ 2350157 w 2350157"/>
                  <a:gd name="connsiteY3" fmla="*/ 1129295 h 1130025"/>
                  <a:gd name="connsiteX4" fmla="*/ 1818721 w 2350157"/>
                  <a:gd name="connsiteY4" fmla="*/ 1128714 h 1130025"/>
                  <a:gd name="connsiteX5" fmla="*/ 0 w 2350157"/>
                  <a:gd name="connsiteY5" fmla="*/ 1129295 h 1130025"/>
                  <a:gd name="connsiteX6" fmla="*/ 0 w 2350157"/>
                  <a:gd name="connsiteY6" fmla="*/ 567 h 1130025"/>
                  <a:gd name="connsiteX0" fmla="*/ 0 w 2350157"/>
                  <a:gd name="connsiteY0" fmla="*/ 567 h 1135064"/>
                  <a:gd name="connsiteX1" fmla="*/ 1743091 w 2350157"/>
                  <a:gd name="connsiteY1" fmla="*/ 0 h 1135064"/>
                  <a:gd name="connsiteX2" fmla="*/ 2350157 w 2350157"/>
                  <a:gd name="connsiteY2" fmla="*/ 567 h 1135064"/>
                  <a:gd name="connsiteX3" fmla="*/ 2350157 w 2350157"/>
                  <a:gd name="connsiteY3" fmla="*/ 1129295 h 1135064"/>
                  <a:gd name="connsiteX4" fmla="*/ 1813611 w 2350157"/>
                  <a:gd name="connsiteY4" fmla="*/ 1135064 h 1135064"/>
                  <a:gd name="connsiteX5" fmla="*/ 0 w 2350157"/>
                  <a:gd name="connsiteY5" fmla="*/ 1129295 h 1135064"/>
                  <a:gd name="connsiteX6" fmla="*/ 0 w 2350157"/>
                  <a:gd name="connsiteY6" fmla="*/ 567 h 1135064"/>
                  <a:gd name="connsiteX0" fmla="*/ 0 w 2350157"/>
                  <a:gd name="connsiteY0" fmla="*/ 567 h 1129295"/>
                  <a:gd name="connsiteX1" fmla="*/ 1743091 w 2350157"/>
                  <a:gd name="connsiteY1" fmla="*/ 0 h 1129295"/>
                  <a:gd name="connsiteX2" fmla="*/ 2350157 w 2350157"/>
                  <a:gd name="connsiteY2" fmla="*/ 567 h 1129295"/>
                  <a:gd name="connsiteX3" fmla="*/ 2350157 w 2350157"/>
                  <a:gd name="connsiteY3" fmla="*/ 1129295 h 1129295"/>
                  <a:gd name="connsiteX4" fmla="*/ 1788059 w 2350157"/>
                  <a:gd name="connsiteY4" fmla="*/ 1122364 h 1129295"/>
                  <a:gd name="connsiteX5" fmla="*/ 0 w 2350157"/>
                  <a:gd name="connsiteY5" fmla="*/ 1129295 h 1129295"/>
                  <a:gd name="connsiteX6" fmla="*/ 0 w 2350157"/>
                  <a:gd name="connsiteY6" fmla="*/ 567 h 1129295"/>
                  <a:gd name="connsiteX0" fmla="*/ 0 w 2350157"/>
                  <a:gd name="connsiteY0" fmla="*/ 567 h 1129295"/>
                  <a:gd name="connsiteX1" fmla="*/ 1743091 w 2350157"/>
                  <a:gd name="connsiteY1" fmla="*/ 0 h 1129295"/>
                  <a:gd name="connsiteX2" fmla="*/ 2350157 w 2350157"/>
                  <a:gd name="connsiteY2" fmla="*/ 567 h 1129295"/>
                  <a:gd name="connsiteX3" fmla="*/ 2350157 w 2350157"/>
                  <a:gd name="connsiteY3" fmla="*/ 1129295 h 1129295"/>
                  <a:gd name="connsiteX4" fmla="*/ 1788059 w 2350157"/>
                  <a:gd name="connsiteY4" fmla="*/ 1122364 h 1129295"/>
                  <a:gd name="connsiteX5" fmla="*/ 0 w 2350157"/>
                  <a:gd name="connsiteY5" fmla="*/ 1129295 h 1129295"/>
                  <a:gd name="connsiteX6" fmla="*/ 0 w 2350157"/>
                  <a:gd name="connsiteY6" fmla="*/ 567 h 1129295"/>
                  <a:gd name="connsiteX0" fmla="*/ 0 w 2350157"/>
                  <a:gd name="connsiteY0" fmla="*/ 567 h 1135064"/>
                  <a:gd name="connsiteX1" fmla="*/ 1743091 w 2350157"/>
                  <a:gd name="connsiteY1" fmla="*/ 0 h 1135064"/>
                  <a:gd name="connsiteX2" fmla="*/ 2350157 w 2350157"/>
                  <a:gd name="connsiteY2" fmla="*/ 567 h 1135064"/>
                  <a:gd name="connsiteX3" fmla="*/ 2350157 w 2350157"/>
                  <a:gd name="connsiteY3" fmla="*/ 1129295 h 1135064"/>
                  <a:gd name="connsiteX4" fmla="*/ 1782948 w 2350157"/>
                  <a:gd name="connsiteY4" fmla="*/ 1135064 h 1135064"/>
                  <a:gd name="connsiteX5" fmla="*/ 0 w 2350157"/>
                  <a:gd name="connsiteY5" fmla="*/ 1129295 h 1135064"/>
                  <a:gd name="connsiteX6" fmla="*/ 0 w 2350157"/>
                  <a:gd name="connsiteY6" fmla="*/ 567 h 1135064"/>
                  <a:gd name="connsiteX0" fmla="*/ 0 w 2350157"/>
                  <a:gd name="connsiteY0" fmla="*/ 567 h 1129295"/>
                  <a:gd name="connsiteX1" fmla="*/ 1743091 w 2350157"/>
                  <a:gd name="connsiteY1" fmla="*/ 0 h 1129295"/>
                  <a:gd name="connsiteX2" fmla="*/ 2350157 w 2350157"/>
                  <a:gd name="connsiteY2" fmla="*/ 567 h 1129295"/>
                  <a:gd name="connsiteX3" fmla="*/ 2350157 w 2350157"/>
                  <a:gd name="connsiteY3" fmla="*/ 1129295 h 1129295"/>
                  <a:gd name="connsiteX4" fmla="*/ 1762507 w 2350157"/>
                  <a:gd name="connsiteY4" fmla="*/ 1125539 h 1129295"/>
                  <a:gd name="connsiteX5" fmla="*/ 0 w 2350157"/>
                  <a:gd name="connsiteY5" fmla="*/ 1129295 h 1129295"/>
                  <a:gd name="connsiteX6" fmla="*/ 0 w 2350157"/>
                  <a:gd name="connsiteY6" fmla="*/ 567 h 1129295"/>
                  <a:gd name="connsiteX0" fmla="*/ 0 w 2350157"/>
                  <a:gd name="connsiteY0" fmla="*/ 567 h 1129295"/>
                  <a:gd name="connsiteX1" fmla="*/ 1743091 w 2350157"/>
                  <a:gd name="connsiteY1" fmla="*/ 0 h 1129295"/>
                  <a:gd name="connsiteX2" fmla="*/ 2350157 w 2350157"/>
                  <a:gd name="connsiteY2" fmla="*/ 567 h 1129295"/>
                  <a:gd name="connsiteX3" fmla="*/ 2350157 w 2350157"/>
                  <a:gd name="connsiteY3" fmla="*/ 1129295 h 1129295"/>
                  <a:gd name="connsiteX4" fmla="*/ 1762507 w 2350157"/>
                  <a:gd name="connsiteY4" fmla="*/ 1125539 h 1129295"/>
                  <a:gd name="connsiteX5" fmla="*/ 0 w 2350157"/>
                  <a:gd name="connsiteY5" fmla="*/ 1129295 h 1129295"/>
                  <a:gd name="connsiteX6" fmla="*/ 0 w 2350157"/>
                  <a:gd name="connsiteY6" fmla="*/ 567 h 1129295"/>
                  <a:gd name="connsiteX0" fmla="*/ 0 w 2350157"/>
                  <a:gd name="connsiteY0" fmla="*/ 567 h 1132088"/>
                  <a:gd name="connsiteX1" fmla="*/ 1743091 w 2350157"/>
                  <a:gd name="connsiteY1" fmla="*/ 0 h 1132088"/>
                  <a:gd name="connsiteX2" fmla="*/ 2350157 w 2350157"/>
                  <a:gd name="connsiteY2" fmla="*/ 567 h 1132088"/>
                  <a:gd name="connsiteX3" fmla="*/ 2350157 w 2350157"/>
                  <a:gd name="connsiteY3" fmla="*/ 1129295 h 1132088"/>
                  <a:gd name="connsiteX4" fmla="*/ 1762507 w 2350157"/>
                  <a:gd name="connsiteY4" fmla="*/ 1131889 h 1132088"/>
                  <a:gd name="connsiteX5" fmla="*/ 0 w 2350157"/>
                  <a:gd name="connsiteY5" fmla="*/ 1129295 h 1132088"/>
                  <a:gd name="connsiteX6" fmla="*/ 0 w 2350157"/>
                  <a:gd name="connsiteY6" fmla="*/ 567 h 1132088"/>
                  <a:gd name="connsiteX0" fmla="*/ 0 w 2350157"/>
                  <a:gd name="connsiteY0" fmla="*/ 567 h 1132088"/>
                  <a:gd name="connsiteX1" fmla="*/ 1743091 w 2350157"/>
                  <a:gd name="connsiteY1" fmla="*/ 0 h 1132088"/>
                  <a:gd name="connsiteX2" fmla="*/ 2350157 w 2350157"/>
                  <a:gd name="connsiteY2" fmla="*/ 567 h 1132088"/>
                  <a:gd name="connsiteX3" fmla="*/ 2340533 w 2350157"/>
                  <a:gd name="connsiteY3" fmla="*/ 574752 h 1132088"/>
                  <a:gd name="connsiteX4" fmla="*/ 2350157 w 2350157"/>
                  <a:gd name="connsiteY4" fmla="*/ 1129295 h 1132088"/>
                  <a:gd name="connsiteX5" fmla="*/ 1762507 w 2350157"/>
                  <a:gd name="connsiteY5" fmla="*/ 1131889 h 1132088"/>
                  <a:gd name="connsiteX6" fmla="*/ 0 w 2350157"/>
                  <a:gd name="connsiteY6" fmla="*/ 1129295 h 1132088"/>
                  <a:gd name="connsiteX7" fmla="*/ 0 w 2350157"/>
                  <a:gd name="connsiteY7" fmla="*/ 567 h 1132088"/>
                  <a:gd name="connsiteX0" fmla="*/ 17049 w 2367206"/>
                  <a:gd name="connsiteY0" fmla="*/ 567 h 1132088"/>
                  <a:gd name="connsiteX1" fmla="*/ 1760140 w 2367206"/>
                  <a:gd name="connsiteY1" fmla="*/ 0 h 1132088"/>
                  <a:gd name="connsiteX2" fmla="*/ 2367206 w 2367206"/>
                  <a:gd name="connsiteY2" fmla="*/ 567 h 1132088"/>
                  <a:gd name="connsiteX3" fmla="*/ 2357582 w 2367206"/>
                  <a:gd name="connsiteY3" fmla="*/ 574752 h 1132088"/>
                  <a:gd name="connsiteX4" fmla="*/ 2367206 w 2367206"/>
                  <a:gd name="connsiteY4" fmla="*/ 1129295 h 1132088"/>
                  <a:gd name="connsiteX5" fmla="*/ 1779556 w 2367206"/>
                  <a:gd name="connsiteY5" fmla="*/ 1131889 h 1132088"/>
                  <a:gd name="connsiteX6" fmla="*/ 17049 w 2367206"/>
                  <a:gd name="connsiteY6" fmla="*/ 1129295 h 1132088"/>
                  <a:gd name="connsiteX7" fmla="*/ 0 w 2367206"/>
                  <a:gd name="connsiteY7" fmla="*/ 574752 h 1132088"/>
                  <a:gd name="connsiteX8" fmla="*/ 17049 w 2367206"/>
                  <a:gd name="connsiteY8" fmla="*/ 567 h 1132088"/>
                  <a:gd name="connsiteX0" fmla="*/ 3804 w 2353961"/>
                  <a:gd name="connsiteY0" fmla="*/ 567 h 1132088"/>
                  <a:gd name="connsiteX1" fmla="*/ 1746895 w 2353961"/>
                  <a:gd name="connsiteY1" fmla="*/ 0 h 1132088"/>
                  <a:gd name="connsiteX2" fmla="*/ 2353961 w 2353961"/>
                  <a:gd name="connsiteY2" fmla="*/ 567 h 1132088"/>
                  <a:gd name="connsiteX3" fmla="*/ 2344337 w 2353961"/>
                  <a:gd name="connsiteY3" fmla="*/ 574752 h 1132088"/>
                  <a:gd name="connsiteX4" fmla="*/ 2353961 w 2353961"/>
                  <a:gd name="connsiteY4" fmla="*/ 1129295 h 1132088"/>
                  <a:gd name="connsiteX5" fmla="*/ 1766311 w 2353961"/>
                  <a:gd name="connsiteY5" fmla="*/ 1131889 h 1132088"/>
                  <a:gd name="connsiteX6" fmla="*/ 3804 w 2353961"/>
                  <a:gd name="connsiteY6" fmla="*/ 1129295 h 1132088"/>
                  <a:gd name="connsiteX7" fmla="*/ 0 w 2353961"/>
                  <a:gd name="connsiteY7" fmla="*/ 581632 h 1132088"/>
                  <a:gd name="connsiteX8" fmla="*/ 3804 w 2353961"/>
                  <a:gd name="connsiteY8" fmla="*/ 567 h 1132088"/>
                  <a:gd name="connsiteX0" fmla="*/ 3804 w 2356474"/>
                  <a:gd name="connsiteY0" fmla="*/ 567 h 1132088"/>
                  <a:gd name="connsiteX1" fmla="*/ 1746895 w 2356474"/>
                  <a:gd name="connsiteY1" fmla="*/ 0 h 1132088"/>
                  <a:gd name="connsiteX2" fmla="*/ 2353961 w 2356474"/>
                  <a:gd name="connsiteY2" fmla="*/ 567 h 1132088"/>
                  <a:gd name="connsiteX3" fmla="*/ 2356474 w 2356474"/>
                  <a:gd name="connsiteY3" fmla="*/ 574752 h 1132088"/>
                  <a:gd name="connsiteX4" fmla="*/ 2353961 w 2356474"/>
                  <a:gd name="connsiteY4" fmla="*/ 1129295 h 1132088"/>
                  <a:gd name="connsiteX5" fmla="*/ 1766311 w 2356474"/>
                  <a:gd name="connsiteY5" fmla="*/ 1131889 h 1132088"/>
                  <a:gd name="connsiteX6" fmla="*/ 3804 w 2356474"/>
                  <a:gd name="connsiteY6" fmla="*/ 1129295 h 1132088"/>
                  <a:gd name="connsiteX7" fmla="*/ 0 w 2356474"/>
                  <a:gd name="connsiteY7" fmla="*/ 581632 h 1132088"/>
                  <a:gd name="connsiteX8" fmla="*/ 3804 w 2356474"/>
                  <a:gd name="connsiteY8" fmla="*/ 567 h 1132088"/>
                  <a:gd name="connsiteX0" fmla="*/ 3804 w 2354027"/>
                  <a:gd name="connsiteY0" fmla="*/ 567 h 1132088"/>
                  <a:gd name="connsiteX1" fmla="*/ 1746895 w 2354027"/>
                  <a:gd name="connsiteY1" fmla="*/ 0 h 1132088"/>
                  <a:gd name="connsiteX2" fmla="*/ 2353961 w 2354027"/>
                  <a:gd name="connsiteY2" fmla="*/ 567 h 1132088"/>
                  <a:gd name="connsiteX3" fmla="*/ 2348383 w 2354027"/>
                  <a:gd name="connsiteY3" fmla="*/ 572651 h 1132088"/>
                  <a:gd name="connsiteX4" fmla="*/ 2353961 w 2354027"/>
                  <a:gd name="connsiteY4" fmla="*/ 1129295 h 1132088"/>
                  <a:gd name="connsiteX5" fmla="*/ 1766311 w 2354027"/>
                  <a:gd name="connsiteY5" fmla="*/ 1131889 h 1132088"/>
                  <a:gd name="connsiteX6" fmla="*/ 3804 w 2354027"/>
                  <a:gd name="connsiteY6" fmla="*/ 1129295 h 1132088"/>
                  <a:gd name="connsiteX7" fmla="*/ 0 w 2354027"/>
                  <a:gd name="connsiteY7" fmla="*/ 581632 h 1132088"/>
                  <a:gd name="connsiteX8" fmla="*/ 3804 w 2354027"/>
                  <a:gd name="connsiteY8" fmla="*/ 567 h 1132088"/>
                  <a:gd name="connsiteX0" fmla="*/ 3804 w 2354101"/>
                  <a:gd name="connsiteY0" fmla="*/ 567 h 1132088"/>
                  <a:gd name="connsiteX1" fmla="*/ 1746895 w 2354101"/>
                  <a:gd name="connsiteY1" fmla="*/ 0 h 1132088"/>
                  <a:gd name="connsiteX2" fmla="*/ 2353961 w 2354101"/>
                  <a:gd name="connsiteY2" fmla="*/ 567 h 1132088"/>
                  <a:gd name="connsiteX3" fmla="*/ 2352429 w 2354101"/>
                  <a:gd name="connsiteY3" fmla="*/ 566347 h 1132088"/>
                  <a:gd name="connsiteX4" fmla="*/ 2353961 w 2354101"/>
                  <a:gd name="connsiteY4" fmla="*/ 1129295 h 1132088"/>
                  <a:gd name="connsiteX5" fmla="*/ 1766311 w 2354101"/>
                  <a:gd name="connsiteY5" fmla="*/ 1131889 h 1132088"/>
                  <a:gd name="connsiteX6" fmla="*/ 3804 w 2354101"/>
                  <a:gd name="connsiteY6" fmla="*/ 1129295 h 1132088"/>
                  <a:gd name="connsiteX7" fmla="*/ 0 w 2354101"/>
                  <a:gd name="connsiteY7" fmla="*/ 581632 h 1132088"/>
                  <a:gd name="connsiteX8" fmla="*/ 3804 w 2354101"/>
                  <a:gd name="connsiteY8" fmla="*/ 567 h 1132088"/>
                  <a:gd name="connsiteX0" fmla="*/ 3804 w 2354101"/>
                  <a:gd name="connsiteY0" fmla="*/ 567 h 1132088"/>
                  <a:gd name="connsiteX1" fmla="*/ 1746895 w 2354101"/>
                  <a:gd name="connsiteY1" fmla="*/ 0 h 1132088"/>
                  <a:gd name="connsiteX2" fmla="*/ 2353961 w 2354101"/>
                  <a:gd name="connsiteY2" fmla="*/ 567 h 1132088"/>
                  <a:gd name="connsiteX3" fmla="*/ 2352429 w 2354101"/>
                  <a:gd name="connsiteY3" fmla="*/ 566347 h 1132088"/>
                  <a:gd name="connsiteX4" fmla="*/ 2353961 w 2354101"/>
                  <a:gd name="connsiteY4" fmla="*/ 1129295 h 1132088"/>
                  <a:gd name="connsiteX5" fmla="*/ 1766311 w 2354101"/>
                  <a:gd name="connsiteY5" fmla="*/ 1131889 h 1132088"/>
                  <a:gd name="connsiteX6" fmla="*/ 3804 w 2354101"/>
                  <a:gd name="connsiteY6" fmla="*/ 1129295 h 1132088"/>
                  <a:gd name="connsiteX7" fmla="*/ 0 w 2354101"/>
                  <a:gd name="connsiteY7" fmla="*/ 564821 h 1132088"/>
                  <a:gd name="connsiteX8" fmla="*/ 3804 w 2354101"/>
                  <a:gd name="connsiteY8" fmla="*/ 567 h 1132088"/>
                  <a:gd name="connsiteX0" fmla="*/ 0 w 2350297"/>
                  <a:gd name="connsiteY0" fmla="*/ 567 h 1132088"/>
                  <a:gd name="connsiteX1" fmla="*/ 1743091 w 2350297"/>
                  <a:gd name="connsiteY1" fmla="*/ 0 h 1132088"/>
                  <a:gd name="connsiteX2" fmla="*/ 2350157 w 2350297"/>
                  <a:gd name="connsiteY2" fmla="*/ 567 h 1132088"/>
                  <a:gd name="connsiteX3" fmla="*/ 2348625 w 2350297"/>
                  <a:gd name="connsiteY3" fmla="*/ 566347 h 1132088"/>
                  <a:gd name="connsiteX4" fmla="*/ 2350157 w 2350297"/>
                  <a:gd name="connsiteY4" fmla="*/ 1129295 h 1132088"/>
                  <a:gd name="connsiteX5" fmla="*/ 1762507 w 2350297"/>
                  <a:gd name="connsiteY5" fmla="*/ 1131889 h 1132088"/>
                  <a:gd name="connsiteX6" fmla="*/ 0 w 2350297"/>
                  <a:gd name="connsiteY6" fmla="*/ 1129295 h 1132088"/>
                  <a:gd name="connsiteX7" fmla="*/ 4287 w 2350297"/>
                  <a:gd name="connsiteY7" fmla="*/ 564821 h 1132088"/>
                  <a:gd name="connsiteX8" fmla="*/ 0 w 2350297"/>
                  <a:gd name="connsiteY8" fmla="*/ 567 h 1132088"/>
                  <a:gd name="connsiteX0" fmla="*/ 0 w 2350297"/>
                  <a:gd name="connsiteY0" fmla="*/ 344 h 1131865"/>
                  <a:gd name="connsiteX1" fmla="*/ 1767650 w 2350297"/>
                  <a:gd name="connsiteY1" fmla="*/ 1256 h 1131865"/>
                  <a:gd name="connsiteX2" fmla="*/ 2350157 w 2350297"/>
                  <a:gd name="connsiteY2" fmla="*/ 344 h 1131865"/>
                  <a:gd name="connsiteX3" fmla="*/ 2348625 w 2350297"/>
                  <a:gd name="connsiteY3" fmla="*/ 566124 h 1131865"/>
                  <a:gd name="connsiteX4" fmla="*/ 2350157 w 2350297"/>
                  <a:gd name="connsiteY4" fmla="*/ 1129072 h 1131865"/>
                  <a:gd name="connsiteX5" fmla="*/ 1762507 w 2350297"/>
                  <a:gd name="connsiteY5" fmla="*/ 1131666 h 1131865"/>
                  <a:gd name="connsiteX6" fmla="*/ 0 w 2350297"/>
                  <a:gd name="connsiteY6" fmla="*/ 1129072 h 1131865"/>
                  <a:gd name="connsiteX7" fmla="*/ 4287 w 2350297"/>
                  <a:gd name="connsiteY7" fmla="*/ 564598 h 1131865"/>
                  <a:gd name="connsiteX8" fmla="*/ 0 w 2350297"/>
                  <a:gd name="connsiteY8" fmla="*/ 344 h 1131865"/>
                  <a:gd name="connsiteX0" fmla="*/ 0 w 2350297"/>
                  <a:gd name="connsiteY0" fmla="*/ 344 h 1131865"/>
                  <a:gd name="connsiteX1" fmla="*/ 1770720 w 2350297"/>
                  <a:gd name="connsiteY1" fmla="*/ 1256 h 1131865"/>
                  <a:gd name="connsiteX2" fmla="*/ 2350157 w 2350297"/>
                  <a:gd name="connsiteY2" fmla="*/ 344 h 1131865"/>
                  <a:gd name="connsiteX3" fmla="*/ 2348625 w 2350297"/>
                  <a:gd name="connsiteY3" fmla="*/ 566124 h 1131865"/>
                  <a:gd name="connsiteX4" fmla="*/ 2350157 w 2350297"/>
                  <a:gd name="connsiteY4" fmla="*/ 1129072 h 1131865"/>
                  <a:gd name="connsiteX5" fmla="*/ 1762507 w 2350297"/>
                  <a:gd name="connsiteY5" fmla="*/ 1131666 h 1131865"/>
                  <a:gd name="connsiteX6" fmla="*/ 0 w 2350297"/>
                  <a:gd name="connsiteY6" fmla="*/ 1129072 h 1131865"/>
                  <a:gd name="connsiteX7" fmla="*/ 4287 w 2350297"/>
                  <a:gd name="connsiteY7" fmla="*/ 564598 h 1131865"/>
                  <a:gd name="connsiteX8" fmla="*/ 0 w 2350297"/>
                  <a:gd name="connsiteY8" fmla="*/ 344 h 1131865"/>
                  <a:gd name="connsiteX0" fmla="*/ 0 w 2350297"/>
                  <a:gd name="connsiteY0" fmla="*/ 344 h 1131865"/>
                  <a:gd name="connsiteX1" fmla="*/ 579889 w 2350297"/>
                  <a:gd name="connsiteY1" fmla="*/ 509 h 1131865"/>
                  <a:gd name="connsiteX2" fmla="*/ 1770720 w 2350297"/>
                  <a:gd name="connsiteY2" fmla="*/ 1256 h 1131865"/>
                  <a:gd name="connsiteX3" fmla="*/ 2350157 w 2350297"/>
                  <a:gd name="connsiteY3" fmla="*/ 344 h 1131865"/>
                  <a:gd name="connsiteX4" fmla="*/ 2348625 w 2350297"/>
                  <a:gd name="connsiteY4" fmla="*/ 566124 h 1131865"/>
                  <a:gd name="connsiteX5" fmla="*/ 2350157 w 2350297"/>
                  <a:gd name="connsiteY5" fmla="*/ 1129072 h 1131865"/>
                  <a:gd name="connsiteX6" fmla="*/ 1762507 w 2350297"/>
                  <a:gd name="connsiteY6" fmla="*/ 1131666 h 1131865"/>
                  <a:gd name="connsiteX7" fmla="*/ 0 w 2350297"/>
                  <a:gd name="connsiteY7" fmla="*/ 1129072 h 1131865"/>
                  <a:gd name="connsiteX8" fmla="*/ 4287 w 2350297"/>
                  <a:gd name="connsiteY8" fmla="*/ 564598 h 1131865"/>
                  <a:gd name="connsiteX9" fmla="*/ 0 w 2350297"/>
                  <a:gd name="connsiteY9" fmla="*/ 344 h 1131865"/>
                  <a:gd name="connsiteX0" fmla="*/ 0 w 2350297"/>
                  <a:gd name="connsiteY0" fmla="*/ 344 h 1131865"/>
                  <a:gd name="connsiteX1" fmla="*/ 579889 w 2350297"/>
                  <a:gd name="connsiteY1" fmla="*/ 509 h 1131865"/>
                  <a:gd name="connsiteX2" fmla="*/ 1172374 w 2350297"/>
                  <a:gd name="connsiteY2" fmla="*/ 1988 h 1131865"/>
                  <a:gd name="connsiteX3" fmla="*/ 1770720 w 2350297"/>
                  <a:gd name="connsiteY3" fmla="*/ 1256 h 1131865"/>
                  <a:gd name="connsiteX4" fmla="*/ 2350157 w 2350297"/>
                  <a:gd name="connsiteY4" fmla="*/ 344 h 1131865"/>
                  <a:gd name="connsiteX5" fmla="*/ 2348625 w 2350297"/>
                  <a:gd name="connsiteY5" fmla="*/ 566124 h 1131865"/>
                  <a:gd name="connsiteX6" fmla="*/ 2350157 w 2350297"/>
                  <a:gd name="connsiteY6" fmla="*/ 1129072 h 1131865"/>
                  <a:gd name="connsiteX7" fmla="*/ 1762507 w 2350297"/>
                  <a:gd name="connsiteY7" fmla="*/ 1131666 h 1131865"/>
                  <a:gd name="connsiteX8" fmla="*/ 0 w 2350297"/>
                  <a:gd name="connsiteY8" fmla="*/ 1129072 h 1131865"/>
                  <a:gd name="connsiteX9" fmla="*/ 4287 w 2350297"/>
                  <a:gd name="connsiteY9" fmla="*/ 564598 h 1131865"/>
                  <a:gd name="connsiteX10" fmla="*/ 0 w 2350297"/>
                  <a:gd name="connsiteY10" fmla="*/ 344 h 1131865"/>
                  <a:gd name="connsiteX0" fmla="*/ 0 w 2350297"/>
                  <a:gd name="connsiteY0" fmla="*/ 344 h 1131865"/>
                  <a:gd name="connsiteX1" fmla="*/ 579889 w 2350297"/>
                  <a:gd name="connsiteY1" fmla="*/ 509 h 1131865"/>
                  <a:gd name="connsiteX2" fmla="*/ 1172374 w 2350297"/>
                  <a:gd name="connsiteY2" fmla="*/ 1071 h 1131865"/>
                  <a:gd name="connsiteX3" fmla="*/ 1770720 w 2350297"/>
                  <a:gd name="connsiteY3" fmla="*/ 1256 h 1131865"/>
                  <a:gd name="connsiteX4" fmla="*/ 2350157 w 2350297"/>
                  <a:gd name="connsiteY4" fmla="*/ 344 h 1131865"/>
                  <a:gd name="connsiteX5" fmla="*/ 2348625 w 2350297"/>
                  <a:gd name="connsiteY5" fmla="*/ 566124 h 1131865"/>
                  <a:gd name="connsiteX6" fmla="*/ 2350157 w 2350297"/>
                  <a:gd name="connsiteY6" fmla="*/ 1129072 h 1131865"/>
                  <a:gd name="connsiteX7" fmla="*/ 1762507 w 2350297"/>
                  <a:gd name="connsiteY7" fmla="*/ 1131666 h 1131865"/>
                  <a:gd name="connsiteX8" fmla="*/ 0 w 2350297"/>
                  <a:gd name="connsiteY8" fmla="*/ 1129072 h 1131865"/>
                  <a:gd name="connsiteX9" fmla="*/ 4287 w 2350297"/>
                  <a:gd name="connsiteY9" fmla="*/ 564598 h 1131865"/>
                  <a:gd name="connsiteX10" fmla="*/ 0 w 2350297"/>
                  <a:gd name="connsiteY10" fmla="*/ 344 h 1131865"/>
                  <a:gd name="connsiteX0" fmla="*/ 0 w 2350297"/>
                  <a:gd name="connsiteY0" fmla="*/ 922 h 1132443"/>
                  <a:gd name="connsiteX1" fmla="*/ 579889 w 2350297"/>
                  <a:gd name="connsiteY1" fmla="*/ 1087 h 1132443"/>
                  <a:gd name="connsiteX2" fmla="*/ 1172374 w 2350297"/>
                  <a:gd name="connsiteY2" fmla="*/ 1649 h 1132443"/>
                  <a:gd name="connsiteX3" fmla="*/ 1768818 w 2350297"/>
                  <a:gd name="connsiteY3" fmla="*/ 0 h 1132443"/>
                  <a:gd name="connsiteX4" fmla="*/ 2350157 w 2350297"/>
                  <a:gd name="connsiteY4" fmla="*/ 922 h 1132443"/>
                  <a:gd name="connsiteX5" fmla="*/ 2348625 w 2350297"/>
                  <a:gd name="connsiteY5" fmla="*/ 566702 h 1132443"/>
                  <a:gd name="connsiteX6" fmla="*/ 2350157 w 2350297"/>
                  <a:gd name="connsiteY6" fmla="*/ 1129650 h 1132443"/>
                  <a:gd name="connsiteX7" fmla="*/ 1762507 w 2350297"/>
                  <a:gd name="connsiteY7" fmla="*/ 1132244 h 1132443"/>
                  <a:gd name="connsiteX8" fmla="*/ 0 w 2350297"/>
                  <a:gd name="connsiteY8" fmla="*/ 1129650 h 1132443"/>
                  <a:gd name="connsiteX9" fmla="*/ 4287 w 2350297"/>
                  <a:gd name="connsiteY9" fmla="*/ 565176 h 1132443"/>
                  <a:gd name="connsiteX10" fmla="*/ 0 w 2350297"/>
                  <a:gd name="connsiteY10" fmla="*/ 922 h 1132443"/>
                  <a:gd name="connsiteX0" fmla="*/ 0 w 2350297"/>
                  <a:gd name="connsiteY0" fmla="*/ 344 h 1131865"/>
                  <a:gd name="connsiteX1" fmla="*/ 579889 w 2350297"/>
                  <a:gd name="connsiteY1" fmla="*/ 509 h 1131865"/>
                  <a:gd name="connsiteX2" fmla="*/ 1172374 w 2350297"/>
                  <a:gd name="connsiteY2" fmla="*/ 1071 h 1131865"/>
                  <a:gd name="connsiteX3" fmla="*/ 1766915 w 2350297"/>
                  <a:gd name="connsiteY3" fmla="*/ 1256 h 1131865"/>
                  <a:gd name="connsiteX4" fmla="*/ 2350157 w 2350297"/>
                  <a:gd name="connsiteY4" fmla="*/ 344 h 1131865"/>
                  <a:gd name="connsiteX5" fmla="*/ 2348625 w 2350297"/>
                  <a:gd name="connsiteY5" fmla="*/ 566124 h 1131865"/>
                  <a:gd name="connsiteX6" fmla="*/ 2350157 w 2350297"/>
                  <a:gd name="connsiteY6" fmla="*/ 1129072 h 1131865"/>
                  <a:gd name="connsiteX7" fmla="*/ 1762507 w 2350297"/>
                  <a:gd name="connsiteY7" fmla="*/ 1131666 h 1131865"/>
                  <a:gd name="connsiteX8" fmla="*/ 0 w 2350297"/>
                  <a:gd name="connsiteY8" fmla="*/ 1129072 h 1131865"/>
                  <a:gd name="connsiteX9" fmla="*/ 4287 w 2350297"/>
                  <a:gd name="connsiteY9" fmla="*/ 564598 h 1131865"/>
                  <a:gd name="connsiteX10" fmla="*/ 0 w 2350297"/>
                  <a:gd name="connsiteY10" fmla="*/ 344 h 1131865"/>
                  <a:gd name="connsiteX0" fmla="*/ 0 w 2350297"/>
                  <a:gd name="connsiteY0" fmla="*/ 922 h 1132443"/>
                  <a:gd name="connsiteX1" fmla="*/ 579889 w 2350297"/>
                  <a:gd name="connsiteY1" fmla="*/ 1087 h 1132443"/>
                  <a:gd name="connsiteX2" fmla="*/ 1172374 w 2350297"/>
                  <a:gd name="connsiteY2" fmla="*/ 1649 h 1132443"/>
                  <a:gd name="connsiteX3" fmla="*/ 1770720 w 2350297"/>
                  <a:gd name="connsiteY3" fmla="*/ 0 h 1132443"/>
                  <a:gd name="connsiteX4" fmla="*/ 2350157 w 2350297"/>
                  <a:gd name="connsiteY4" fmla="*/ 922 h 1132443"/>
                  <a:gd name="connsiteX5" fmla="*/ 2348625 w 2350297"/>
                  <a:gd name="connsiteY5" fmla="*/ 566702 h 1132443"/>
                  <a:gd name="connsiteX6" fmla="*/ 2350157 w 2350297"/>
                  <a:gd name="connsiteY6" fmla="*/ 1129650 h 1132443"/>
                  <a:gd name="connsiteX7" fmla="*/ 1762507 w 2350297"/>
                  <a:gd name="connsiteY7" fmla="*/ 1132244 h 1132443"/>
                  <a:gd name="connsiteX8" fmla="*/ 0 w 2350297"/>
                  <a:gd name="connsiteY8" fmla="*/ 1129650 h 1132443"/>
                  <a:gd name="connsiteX9" fmla="*/ 4287 w 2350297"/>
                  <a:gd name="connsiteY9" fmla="*/ 565176 h 1132443"/>
                  <a:gd name="connsiteX10" fmla="*/ 0 w 2350297"/>
                  <a:gd name="connsiteY10" fmla="*/ 922 h 1132443"/>
                  <a:gd name="connsiteX0" fmla="*/ 0 w 2350297"/>
                  <a:gd name="connsiteY0" fmla="*/ 428 h 1131949"/>
                  <a:gd name="connsiteX1" fmla="*/ 579889 w 2350297"/>
                  <a:gd name="connsiteY1" fmla="*/ 593 h 1131949"/>
                  <a:gd name="connsiteX2" fmla="*/ 1172374 w 2350297"/>
                  <a:gd name="connsiteY2" fmla="*/ 1155 h 1131949"/>
                  <a:gd name="connsiteX3" fmla="*/ 1765013 w 2350297"/>
                  <a:gd name="connsiteY3" fmla="*/ 423 h 1131949"/>
                  <a:gd name="connsiteX4" fmla="*/ 2350157 w 2350297"/>
                  <a:gd name="connsiteY4" fmla="*/ 428 h 1131949"/>
                  <a:gd name="connsiteX5" fmla="*/ 2348625 w 2350297"/>
                  <a:gd name="connsiteY5" fmla="*/ 566208 h 1131949"/>
                  <a:gd name="connsiteX6" fmla="*/ 2350157 w 2350297"/>
                  <a:gd name="connsiteY6" fmla="*/ 1129156 h 1131949"/>
                  <a:gd name="connsiteX7" fmla="*/ 1762507 w 2350297"/>
                  <a:gd name="connsiteY7" fmla="*/ 1131750 h 1131949"/>
                  <a:gd name="connsiteX8" fmla="*/ 0 w 2350297"/>
                  <a:gd name="connsiteY8" fmla="*/ 1129156 h 1131949"/>
                  <a:gd name="connsiteX9" fmla="*/ 4287 w 2350297"/>
                  <a:gd name="connsiteY9" fmla="*/ 564682 h 1131949"/>
                  <a:gd name="connsiteX10" fmla="*/ 0 w 2350297"/>
                  <a:gd name="connsiteY10" fmla="*/ 428 h 1131949"/>
                  <a:gd name="connsiteX0" fmla="*/ 0 w 2350297"/>
                  <a:gd name="connsiteY0" fmla="*/ 428 h 1131949"/>
                  <a:gd name="connsiteX1" fmla="*/ 579889 w 2350297"/>
                  <a:gd name="connsiteY1" fmla="*/ 593 h 1131949"/>
                  <a:gd name="connsiteX2" fmla="*/ 1172374 w 2350297"/>
                  <a:gd name="connsiteY2" fmla="*/ 1155 h 1131949"/>
                  <a:gd name="connsiteX3" fmla="*/ 1770720 w 2350297"/>
                  <a:gd name="connsiteY3" fmla="*/ 423 h 1131949"/>
                  <a:gd name="connsiteX4" fmla="*/ 2350157 w 2350297"/>
                  <a:gd name="connsiteY4" fmla="*/ 428 h 1131949"/>
                  <a:gd name="connsiteX5" fmla="*/ 2348625 w 2350297"/>
                  <a:gd name="connsiteY5" fmla="*/ 566208 h 1131949"/>
                  <a:gd name="connsiteX6" fmla="*/ 2350157 w 2350297"/>
                  <a:gd name="connsiteY6" fmla="*/ 1129156 h 1131949"/>
                  <a:gd name="connsiteX7" fmla="*/ 1762507 w 2350297"/>
                  <a:gd name="connsiteY7" fmla="*/ 1131750 h 1131949"/>
                  <a:gd name="connsiteX8" fmla="*/ 0 w 2350297"/>
                  <a:gd name="connsiteY8" fmla="*/ 1129156 h 1131949"/>
                  <a:gd name="connsiteX9" fmla="*/ 4287 w 2350297"/>
                  <a:gd name="connsiteY9" fmla="*/ 564682 h 1131949"/>
                  <a:gd name="connsiteX10" fmla="*/ 0 w 2350297"/>
                  <a:gd name="connsiteY10" fmla="*/ 428 h 1131949"/>
                  <a:gd name="connsiteX0" fmla="*/ 0 w 2350297"/>
                  <a:gd name="connsiteY0" fmla="*/ 428 h 1131949"/>
                  <a:gd name="connsiteX1" fmla="*/ 579889 w 2350297"/>
                  <a:gd name="connsiteY1" fmla="*/ 593 h 1131949"/>
                  <a:gd name="connsiteX2" fmla="*/ 1172374 w 2350297"/>
                  <a:gd name="connsiteY2" fmla="*/ 1155 h 1131949"/>
                  <a:gd name="connsiteX3" fmla="*/ 1770720 w 2350297"/>
                  <a:gd name="connsiteY3" fmla="*/ 423 h 1131949"/>
                  <a:gd name="connsiteX4" fmla="*/ 2350157 w 2350297"/>
                  <a:gd name="connsiteY4" fmla="*/ 428 h 1131949"/>
                  <a:gd name="connsiteX5" fmla="*/ 2348625 w 2350297"/>
                  <a:gd name="connsiteY5" fmla="*/ 566208 h 1131949"/>
                  <a:gd name="connsiteX6" fmla="*/ 2350157 w 2350297"/>
                  <a:gd name="connsiteY6" fmla="*/ 1129156 h 1131949"/>
                  <a:gd name="connsiteX7" fmla="*/ 1762507 w 2350297"/>
                  <a:gd name="connsiteY7" fmla="*/ 1131750 h 1131949"/>
                  <a:gd name="connsiteX8" fmla="*/ 0 w 2350297"/>
                  <a:gd name="connsiteY8" fmla="*/ 1129156 h 1131949"/>
                  <a:gd name="connsiteX9" fmla="*/ 4287 w 2350297"/>
                  <a:gd name="connsiteY9" fmla="*/ 564682 h 1131949"/>
                  <a:gd name="connsiteX10" fmla="*/ 0 w 2350297"/>
                  <a:gd name="connsiteY10" fmla="*/ 428 h 1131949"/>
                  <a:gd name="connsiteX0" fmla="*/ 0 w 2350297"/>
                  <a:gd name="connsiteY0" fmla="*/ 1390 h 1132911"/>
                  <a:gd name="connsiteX1" fmla="*/ 579889 w 2350297"/>
                  <a:gd name="connsiteY1" fmla="*/ 1555 h 1132911"/>
                  <a:gd name="connsiteX2" fmla="*/ 1172374 w 2350297"/>
                  <a:gd name="connsiteY2" fmla="*/ 2117 h 1132911"/>
                  <a:gd name="connsiteX3" fmla="*/ 1770720 w 2350297"/>
                  <a:gd name="connsiteY3" fmla="*/ 1385 h 1132911"/>
                  <a:gd name="connsiteX4" fmla="*/ 2350157 w 2350297"/>
                  <a:gd name="connsiteY4" fmla="*/ 1390 h 1132911"/>
                  <a:gd name="connsiteX5" fmla="*/ 2348625 w 2350297"/>
                  <a:gd name="connsiteY5" fmla="*/ 567170 h 1132911"/>
                  <a:gd name="connsiteX6" fmla="*/ 2350157 w 2350297"/>
                  <a:gd name="connsiteY6" fmla="*/ 1130118 h 1132911"/>
                  <a:gd name="connsiteX7" fmla="*/ 1762507 w 2350297"/>
                  <a:gd name="connsiteY7" fmla="*/ 1132712 h 1132911"/>
                  <a:gd name="connsiteX8" fmla="*/ 0 w 2350297"/>
                  <a:gd name="connsiteY8" fmla="*/ 1130118 h 1132911"/>
                  <a:gd name="connsiteX9" fmla="*/ 4287 w 2350297"/>
                  <a:gd name="connsiteY9" fmla="*/ 565644 h 1132911"/>
                  <a:gd name="connsiteX10" fmla="*/ 0 w 2350297"/>
                  <a:gd name="connsiteY10" fmla="*/ 1390 h 1132911"/>
                  <a:gd name="connsiteX0" fmla="*/ 0 w 2350297"/>
                  <a:gd name="connsiteY0" fmla="*/ 801 h 1132322"/>
                  <a:gd name="connsiteX1" fmla="*/ 579889 w 2350297"/>
                  <a:gd name="connsiteY1" fmla="*/ 966 h 1132322"/>
                  <a:gd name="connsiteX2" fmla="*/ 1172374 w 2350297"/>
                  <a:gd name="connsiteY2" fmla="*/ 1528 h 1132322"/>
                  <a:gd name="connsiteX3" fmla="*/ 1762278 w 2350297"/>
                  <a:gd name="connsiteY3" fmla="*/ 2152 h 1132322"/>
                  <a:gd name="connsiteX4" fmla="*/ 2350157 w 2350297"/>
                  <a:gd name="connsiteY4" fmla="*/ 801 h 1132322"/>
                  <a:gd name="connsiteX5" fmla="*/ 2348625 w 2350297"/>
                  <a:gd name="connsiteY5" fmla="*/ 566581 h 1132322"/>
                  <a:gd name="connsiteX6" fmla="*/ 2350157 w 2350297"/>
                  <a:gd name="connsiteY6" fmla="*/ 1129529 h 1132322"/>
                  <a:gd name="connsiteX7" fmla="*/ 1762507 w 2350297"/>
                  <a:gd name="connsiteY7" fmla="*/ 1132123 h 1132322"/>
                  <a:gd name="connsiteX8" fmla="*/ 0 w 2350297"/>
                  <a:gd name="connsiteY8" fmla="*/ 1129529 h 1132322"/>
                  <a:gd name="connsiteX9" fmla="*/ 4287 w 2350297"/>
                  <a:gd name="connsiteY9" fmla="*/ 565055 h 1132322"/>
                  <a:gd name="connsiteX10" fmla="*/ 0 w 2350297"/>
                  <a:gd name="connsiteY10" fmla="*/ 801 h 1132322"/>
                  <a:gd name="connsiteX0" fmla="*/ 0 w 2350297"/>
                  <a:gd name="connsiteY0" fmla="*/ 381 h 1131902"/>
                  <a:gd name="connsiteX1" fmla="*/ 579889 w 2350297"/>
                  <a:gd name="connsiteY1" fmla="*/ 546 h 1131902"/>
                  <a:gd name="connsiteX2" fmla="*/ 1172374 w 2350297"/>
                  <a:gd name="connsiteY2" fmla="*/ 1108 h 1131902"/>
                  <a:gd name="connsiteX3" fmla="*/ 1762278 w 2350297"/>
                  <a:gd name="connsiteY3" fmla="*/ 1732 h 1131902"/>
                  <a:gd name="connsiteX4" fmla="*/ 2350157 w 2350297"/>
                  <a:gd name="connsiteY4" fmla="*/ 381 h 1131902"/>
                  <a:gd name="connsiteX5" fmla="*/ 2348625 w 2350297"/>
                  <a:gd name="connsiteY5" fmla="*/ 566161 h 1131902"/>
                  <a:gd name="connsiteX6" fmla="*/ 2350157 w 2350297"/>
                  <a:gd name="connsiteY6" fmla="*/ 1129109 h 1131902"/>
                  <a:gd name="connsiteX7" fmla="*/ 1762507 w 2350297"/>
                  <a:gd name="connsiteY7" fmla="*/ 1131703 h 1131902"/>
                  <a:gd name="connsiteX8" fmla="*/ 0 w 2350297"/>
                  <a:gd name="connsiteY8" fmla="*/ 1129109 h 1131902"/>
                  <a:gd name="connsiteX9" fmla="*/ 4287 w 2350297"/>
                  <a:gd name="connsiteY9" fmla="*/ 564635 h 1131902"/>
                  <a:gd name="connsiteX10" fmla="*/ 0 w 2350297"/>
                  <a:gd name="connsiteY10" fmla="*/ 381 h 1131902"/>
                  <a:gd name="connsiteX0" fmla="*/ 0 w 2350297"/>
                  <a:gd name="connsiteY0" fmla="*/ 381 h 1131902"/>
                  <a:gd name="connsiteX1" fmla="*/ 579889 w 2350297"/>
                  <a:gd name="connsiteY1" fmla="*/ 546 h 1131902"/>
                  <a:gd name="connsiteX2" fmla="*/ 1172374 w 2350297"/>
                  <a:gd name="connsiteY2" fmla="*/ 1108 h 1131902"/>
                  <a:gd name="connsiteX3" fmla="*/ 1762278 w 2350297"/>
                  <a:gd name="connsiteY3" fmla="*/ 1732 h 1131902"/>
                  <a:gd name="connsiteX4" fmla="*/ 2350157 w 2350297"/>
                  <a:gd name="connsiteY4" fmla="*/ 381 h 1131902"/>
                  <a:gd name="connsiteX5" fmla="*/ 2348625 w 2350297"/>
                  <a:gd name="connsiteY5" fmla="*/ 566161 h 1131902"/>
                  <a:gd name="connsiteX6" fmla="*/ 2350157 w 2350297"/>
                  <a:gd name="connsiteY6" fmla="*/ 1129109 h 1131902"/>
                  <a:gd name="connsiteX7" fmla="*/ 1762507 w 2350297"/>
                  <a:gd name="connsiteY7" fmla="*/ 1131703 h 1131902"/>
                  <a:gd name="connsiteX8" fmla="*/ 0 w 2350297"/>
                  <a:gd name="connsiteY8" fmla="*/ 1129109 h 1131902"/>
                  <a:gd name="connsiteX9" fmla="*/ 4287 w 2350297"/>
                  <a:gd name="connsiteY9" fmla="*/ 564635 h 1131902"/>
                  <a:gd name="connsiteX10" fmla="*/ 0 w 2350297"/>
                  <a:gd name="connsiteY10" fmla="*/ 381 h 1131902"/>
                  <a:gd name="connsiteX0" fmla="*/ 0 w 2350297"/>
                  <a:gd name="connsiteY0" fmla="*/ 381 h 1131902"/>
                  <a:gd name="connsiteX1" fmla="*/ 579889 w 2350297"/>
                  <a:gd name="connsiteY1" fmla="*/ 546 h 1131902"/>
                  <a:gd name="connsiteX2" fmla="*/ 1172374 w 2350297"/>
                  <a:gd name="connsiteY2" fmla="*/ 1108 h 1131902"/>
                  <a:gd name="connsiteX3" fmla="*/ 1762278 w 2350297"/>
                  <a:gd name="connsiteY3" fmla="*/ 1732 h 1131902"/>
                  <a:gd name="connsiteX4" fmla="*/ 2350157 w 2350297"/>
                  <a:gd name="connsiteY4" fmla="*/ 381 h 1131902"/>
                  <a:gd name="connsiteX5" fmla="*/ 2348625 w 2350297"/>
                  <a:gd name="connsiteY5" fmla="*/ 566161 h 1131902"/>
                  <a:gd name="connsiteX6" fmla="*/ 2350157 w 2350297"/>
                  <a:gd name="connsiteY6" fmla="*/ 1129109 h 1131902"/>
                  <a:gd name="connsiteX7" fmla="*/ 1762507 w 2350297"/>
                  <a:gd name="connsiteY7" fmla="*/ 1131703 h 1131902"/>
                  <a:gd name="connsiteX8" fmla="*/ 0 w 2350297"/>
                  <a:gd name="connsiteY8" fmla="*/ 1129109 h 1131902"/>
                  <a:gd name="connsiteX9" fmla="*/ 4287 w 2350297"/>
                  <a:gd name="connsiteY9" fmla="*/ 564635 h 1131902"/>
                  <a:gd name="connsiteX10" fmla="*/ 0 w 2350297"/>
                  <a:gd name="connsiteY10" fmla="*/ 381 h 1131902"/>
                  <a:gd name="connsiteX0" fmla="*/ 0 w 2350297"/>
                  <a:gd name="connsiteY0" fmla="*/ 556 h 1132077"/>
                  <a:gd name="connsiteX1" fmla="*/ 579889 w 2350297"/>
                  <a:gd name="connsiteY1" fmla="*/ 721 h 1132077"/>
                  <a:gd name="connsiteX2" fmla="*/ 1172374 w 2350297"/>
                  <a:gd name="connsiteY2" fmla="*/ 1283 h 1132077"/>
                  <a:gd name="connsiteX3" fmla="*/ 1763685 w 2350297"/>
                  <a:gd name="connsiteY3" fmla="*/ 551 h 1132077"/>
                  <a:gd name="connsiteX4" fmla="*/ 2350157 w 2350297"/>
                  <a:gd name="connsiteY4" fmla="*/ 556 h 1132077"/>
                  <a:gd name="connsiteX5" fmla="*/ 2348625 w 2350297"/>
                  <a:gd name="connsiteY5" fmla="*/ 566336 h 1132077"/>
                  <a:gd name="connsiteX6" fmla="*/ 2350157 w 2350297"/>
                  <a:gd name="connsiteY6" fmla="*/ 1129284 h 1132077"/>
                  <a:gd name="connsiteX7" fmla="*/ 1762507 w 2350297"/>
                  <a:gd name="connsiteY7" fmla="*/ 1131878 h 1132077"/>
                  <a:gd name="connsiteX8" fmla="*/ 0 w 2350297"/>
                  <a:gd name="connsiteY8" fmla="*/ 1129284 h 1132077"/>
                  <a:gd name="connsiteX9" fmla="*/ 4287 w 2350297"/>
                  <a:gd name="connsiteY9" fmla="*/ 564810 h 1132077"/>
                  <a:gd name="connsiteX10" fmla="*/ 0 w 2350297"/>
                  <a:gd name="connsiteY10" fmla="*/ 556 h 1132077"/>
                  <a:gd name="connsiteX0" fmla="*/ 0 w 2350297"/>
                  <a:gd name="connsiteY0" fmla="*/ 5 h 1131526"/>
                  <a:gd name="connsiteX1" fmla="*/ 579889 w 2350297"/>
                  <a:gd name="connsiteY1" fmla="*/ 170 h 1131526"/>
                  <a:gd name="connsiteX2" fmla="*/ 1172374 w 2350297"/>
                  <a:gd name="connsiteY2" fmla="*/ 732 h 1131526"/>
                  <a:gd name="connsiteX3" fmla="*/ 1763685 w 2350297"/>
                  <a:gd name="connsiteY3" fmla="*/ 0 h 1131526"/>
                  <a:gd name="connsiteX4" fmla="*/ 2350157 w 2350297"/>
                  <a:gd name="connsiteY4" fmla="*/ 5 h 1131526"/>
                  <a:gd name="connsiteX5" fmla="*/ 2348625 w 2350297"/>
                  <a:gd name="connsiteY5" fmla="*/ 565785 h 1131526"/>
                  <a:gd name="connsiteX6" fmla="*/ 2350157 w 2350297"/>
                  <a:gd name="connsiteY6" fmla="*/ 1128733 h 1131526"/>
                  <a:gd name="connsiteX7" fmla="*/ 1762507 w 2350297"/>
                  <a:gd name="connsiteY7" fmla="*/ 1131327 h 1131526"/>
                  <a:gd name="connsiteX8" fmla="*/ 0 w 2350297"/>
                  <a:gd name="connsiteY8" fmla="*/ 1128733 h 1131526"/>
                  <a:gd name="connsiteX9" fmla="*/ 4287 w 2350297"/>
                  <a:gd name="connsiteY9" fmla="*/ 564259 h 1131526"/>
                  <a:gd name="connsiteX10" fmla="*/ 0 w 2350297"/>
                  <a:gd name="connsiteY10" fmla="*/ 5 h 1131526"/>
                  <a:gd name="connsiteX0" fmla="*/ 0 w 2350297"/>
                  <a:gd name="connsiteY0" fmla="*/ 5 h 1131526"/>
                  <a:gd name="connsiteX1" fmla="*/ 579889 w 2350297"/>
                  <a:gd name="connsiteY1" fmla="*/ 170 h 1131526"/>
                  <a:gd name="connsiteX2" fmla="*/ 1176595 w 2350297"/>
                  <a:gd name="connsiteY2" fmla="*/ 732 h 1131526"/>
                  <a:gd name="connsiteX3" fmla="*/ 1763685 w 2350297"/>
                  <a:gd name="connsiteY3" fmla="*/ 0 h 1131526"/>
                  <a:gd name="connsiteX4" fmla="*/ 2350157 w 2350297"/>
                  <a:gd name="connsiteY4" fmla="*/ 5 h 1131526"/>
                  <a:gd name="connsiteX5" fmla="*/ 2348625 w 2350297"/>
                  <a:gd name="connsiteY5" fmla="*/ 565785 h 1131526"/>
                  <a:gd name="connsiteX6" fmla="*/ 2350157 w 2350297"/>
                  <a:gd name="connsiteY6" fmla="*/ 1128733 h 1131526"/>
                  <a:gd name="connsiteX7" fmla="*/ 1762507 w 2350297"/>
                  <a:gd name="connsiteY7" fmla="*/ 1131327 h 1131526"/>
                  <a:gd name="connsiteX8" fmla="*/ 0 w 2350297"/>
                  <a:gd name="connsiteY8" fmla="*/ 1128733 h 1131526"/>
                  <a:gd name="connsiteX9" fmla="*/ 4287 w 2350297"/>
                  <a:gd name="connsiteY9" fmla="*/ 564259 h 1131526"/>
                  <a:gd name="connsiteX10" fmla="*/ 0 w 2350297"/>
                  <a:gd name="connsiteY10" fmla="*/ 5 h 1131526"/>
                  <a:gd name="connsiteX0" fmla="*/ 0 w 2350297"/>
                  <a:gd name="connsiteY0" fmla="*/ 629 h 1132150"/>
                  <a:gd name="connsiteX1" fmla="*/ 579889 w 2350297"/>
                  <a:gd name="connsiteY1" fmla="*/ 794 h 1132150"/>
                  <a:gd name="connsiteX2" fmla="*/ 1176595 w 2350297"/>
                  <a:gd name="connsiteY2" fmla="*/ 0 h 1132150"/>
                  <a:gd name="connsiteX3" fmla="*/ 1763685 w 2350297"/>
                  <a:gd name="connsiteY3" fmla="*/ 624 h 1132150"/>
                  <a:gd name="connsiteX4" fmla="*/ 2350157 w 2350297"/>
                  <a:gd name="connsiteY4" fmla="*/ 629 h 1132150"/>
                  <a:gd name="connsiteX5" fmla="*/ 2348625 w 2350297"/>
                  <a:gd name="connsiteY5" fmla="*/ 566409 h 1132150"/>
                  <a:gd name="connsiteX6" fmla="*/ 2350157 w 2350297"/>
                  <a:gd name="connsiteY6" fmla="*/ 1129357 h 1132150"/>
                  <a:gd name="connsiteX7" fmla="*/ 1762507 w 2350297"/>
                  <a:gd name="connsiteY7" fmla="*/ 1131951 h 1132150"/>
                  <a:gd name="connsiteX8" fmla="*/ 0 w 2350297"/>
                  <a:gd name="connsiteY8" fmla="*/ 1129357 h 1132150"/>
                  <a:gd name="connsiteX9" fmla="*/ 4287 w 2350297"/>
                  <a:gd name="connsiteY9" fmla="*/ 564883 h 1132150"/>
                  <a:gd name="connsiteX10" fmla="*/ 0 w 2350297"/>
                  <a:gd name="connsiteY10" fmla="*/ 629 h 1132150"/>
                  <a:gd name="connsiteX0" fmla="*/ 0 w 2350297"/>
                  <a:gd name="connsiteY0" fmla="*/ 1340 h 1132861"/>
                  <a:gd name="connsiteX1" fmla="*/ 579889 w 2350297"/>
                  <a:gd name="connsiteY1" fmla="*/ 1505 h 1132861"/>
                  <a:gd name="connsiteX2" fmla="*/ 1176595 w 2350297"/>
                  <a:gd name="connsiteY2" fmla="*/ 711 h 1132861"/>
                  <a:gd name="connsiteX3" fmla="*/ 1763685 w 2350297"/>
                  <a:gd name="connsiteY3" fmla="*/ 1335 h 1132861"/>
                  <a:gd name="connsiteX4" fmla="*/ 2350157 w 2350297"/>
                  <a:gd name="connsiteY4" fmla="*/ 1340 h 1132861"/>
                  <a:gd name="connsiteX5" fmla="*/ 2348625 w 2350297"/>
                  <a:gd name="connsiteY5" fmla="*/ 567120 h 1132861"/>
                  <a:gd name="connsiteX6" fmla="*/ 2350157 w 2350297"/>
                  <a:gd name="connsiteY6" fmla="*/ 1130068 h 1132861"/>
                  <a:gd name="connsiteX7" fmla="*/ 1762507 w 2350297"/>
                  <a:gd name="connsiteY7" fmla="*/ 1132662 h 1132861"/>
                  <a:gd name="connsiteX8" fmla="*/ 0 w 2350297"/>
                  <a:gd name="connsiteY8" fmla="*/ 1130068 h 1132861"/>
                  <a:gd name="connsiteX9" fmla="*/ 4287 w 2350297"/>
                  <a:gd name="connsiteY9" fmla="*/ 565594 h 1132861"/>
                  <a:gd name="connsiteX10" fmla="*/ 0 w 2350297"/>
                  <a:gd name="connsiteY10" fmla="*/ 1340 h 1132861"/>
                  <a:gd name="connsiteX0" fmla="*/ 0 w 2350297"/>
                  <a:gd name="connsiteY0" fmla="*/ 1340 h 1132861"/>
                  <a:gd name="connsiteX1" fmla="*/ 579889 w 2350297"/>
                  <a:gd name="connsiteY1" fmla="*/ 1505 h 1132861"/>
                  <a:gd name="connsiteX2" fmla="*/ 1176595 w 2350297"/>
                  <a:gd name="connsiteY2" fmla="*/ 711 h 1132861"/>
                  <a:gd name="connsiteX3" fmla="*/ 1763685 w 2350297"/>
                  <a:gd name="connsiteY3" fmla="*/ 1335 h 1132861"/>
                  <a:gd name="connsiteX4" fmla="*/ 2350157 w 2350297"/>
                  <a:gd name="connsiteY4" fmla="*/ 1340 h 1132861"/>
                  <a:gd name="connsiteX5" fmla="*/ 2348625 w 2350297"/>
                  <a:gd name="connsiteY5" fmla="*/ 567120 h 1132861"/>
                  <a:gd name="connsiteX6" fmla="*/ 2350157 w 2350297"/>
                  <a:gd name="connsiteY6" fmla="*/ 1130068 h 1132861"/>
                  <a:gd name="connsiteX7" fmla="*/ 1762507 w 2350297"/>
                  <a:gd name="connsiteY7" fmla="*/ 1132662 h 1132861"/>
                  <a:gd name="connsiteX8" fmla="*/ 0 w 2350297"/>
                  <a:gd name="connsiteY8" fmla="*/ 1130068 h 1132861"/>
                  <a:gd name="connsiteX9" fmla="*/ 4287 w 2350297"/>
                  <a:gd name="connsiteY9" fmla="*/ 565594 h 1132861"/>
                  <a:gd name="connsiteX10" fmla="*/ 0 w 2350297"/>
                  <a:gd name="connsiteY10" fmla="*/ 1340 h 1132861"/>
                  <a:gd name="connsiteX0" fmla="*/ 0 w 2350297"/>
                  <a:gd name="connsiteY0" fmla="*/ 1340 h 1132861"/>
                  <a:gd name="connsiteX1" fmla="*/ 579889 w 2350297"/>
                  <a:gd name="connsiteY1" fmla="*/ 1505 h 1132861"/>
                  <a:gd name="connsiteX2" fmla="*/ 1176595 w 2350297"/>
                  <a:gd name="connsiteY2" fmla="*/ 711 h 1132861"/>
                  <a:gd name="connsiteX3" fmla="*/ 1763685 w 2350297"/>
                  <a:gd name="connsiteY3" fmla="*/ 1335 h 1132861"/>
                  <a:gd name="connsiteX4" fmla="*/ 2350157 w 2350297"/>
                  <a:gd name="connsiteY4" fmla="*/ 1340 h 1132861"/>
                  <a:gd name="connsiteX5" fmla="*/ 2348625 w 2350297"/>
                  <a:gd name="connsiteY5" fmla="*/ 567120 h 1132861"/>
                  <a:gd name="connsiteX6" fmla="*/ 2350157 w 2350297"/>
                  <a:gd name="connsiteY6" fmla="*/ 1130068 h 1132861"/>
                  <a:gd name="connsiteX7" fmla="*/ 1762507 w 2350297"/>
                  <a:gd name="connsiteY7" fmla="*/ 1132662 h 1132861"/>
                  <a:gd name="connsiteX8" fmla="*/ 0 w 2350297"/>
                  <a:gd name="connsiteY8" fmla="*/ 1130068 h 1132861"/>
                  <a:gd name="connsiteX9" fmla="*/ 4287 w 2350297"/>
                  <a:gd name="connsiteY9" fmla="*/ 565594 h 1132861"/>
                  <a:gd name="connsiteX10" fmla="*/ 0 w 2350297"/>
                  <a:gd name="connsiteY10" fmla="*/ 1340 h 1132861"/>
                  <a:gd name="connsiteX0" fmla="*/ 0 w 2350297"/>
                  <a:gd name="connsiteY0" fmla="*/ 827 h 1132348"/>
                  <a:gd name="connsiteX1" fmla="*/ 579889 w 2350297"/>
                  <a:gd name="connsiteY1" fmla="*/ 992 h 1132348"/>
                  <a:gd name="connsiteX2" fmla="*/ 1175188 w 2350297"/>
                  <a:gd name="connsiteY2" fmla="*/ 876 h 1132348"/>
                  <a:gd name="connsiteX3" fmla="*/ 1763685 w 2350297"/>
                  <a:gd name="connsiteY3" fmla="*/ 822 h 1132348"/>
                  <a:gd name="connsiteX4" fmla="*/ 2350157 w 2350297"/>
                  <a:gd name="connsiteY4" fmla="*/ 827 h 1132348"/>
                  <a:gd name="connsiteX5" fmla="*/ 2348625 w 2350297"/>
                  <a:gd name="connsiteY5" fmla="*/ 566607 h 1132348"/>
                  <a:gd name="connsiteX6" fmla="*/ 2350157 w 2350297"/>
                  <a:gd name="connsiteY6" fmla="*/ 1129555 h 1132348"/>
                  <a:gd name="connsiteX7" fmla="*/ 1762507 w 2350297"/>
                  <a:gd name="connsiteY7" fmla="*/ 1132149 h 1132348"/>
                  <a:gd name="connsiteX8" fmla="*/ 0 w 2350297"/>
                  <a:gd name="connsiteY8" fmla="*/ 1129555 h 1132348"/>
                  <a:gd name="connsiteX9" fmla="*/ 4287 w 2350297"/>
                  <a:gd name="connsiteY9" fmla="*/ 565081 h 1132348"/>
                  <a:gd name="connsiteX10" fmla="*/ 0 w 2350297"/>
                  <a:gd name="connsiteY10" fmla="*/ 827 h 1132348"/>
                  <a:gd name="connsiteX0" fmla="*/ 0 w 2350297"/>
                  <a:gd name="connsiteY0" fmla="*/ 60 h 1131581"/>
                  <a:gd name="connsiteX1" fmla="*/ 579889 w 2350297"/>
                  <a:gd name="connsiteY1" fmla="*/ 225 h 1131581"/>
                  <a:gd name="connsiteX2" fmla="*/ 1175188 w 2350297"/>
                  <a:gd name="connsiteY2" fmla="*/ 109 h 1131581"/>
                  <a:gd name="connsiteX3" fmla="*/ 1763685 w 2350297"/>
                  <a:gd name="connsiteY3" fmla="*/ 55 h 1131581"/>
                  <a:gd name="connsiteX4" fmla="*/ 2350157 w 2350297"/>
                  <a:gd name="connsiteY4" fmla="*/ 60 h 1131581"/>
                  <a:gd name="connsiteX5" fmla="*/ 2348625 w 2350297"/>
                  <a:gd name="connsiteY5" fmla="*/ 565840 h 1131581"/>
                  <a:gd name="connsiteX6" fmla="*/ 2350157 w 2350297"/>
                  <a:gd name="connsiteY6" fmla="*/ 1128788 h 1131581"/>
                  <a:gd name="connsiteX7" fmla="*/ 1762507 w 2350297"/>
                  <a:gd name="connsiteY7" fmla="*/ 1131382 h 1131581"/>
                  <a:gd name="connsiteX8" fmla="*/ 0 w 2350297"/>
                  <a:gd name="connsiteY8" fmla="*/ 1128788 h 1131581"/>
                  <a:gd name="connsiteX9" fmla="*/ 4287 w 2350297"/>
                  <a:gd name="connsiteY9" fmla="*/ 564314 h 1131581"/>
                  <a:gd name="connsiteX10" fmla="*/ 0 w 2350297"/>
                  <a:gd name="connsiteY10" fmla="*/ 60 h 1131581"/>
                  <a:gd name="connsiteX0" fmla="*/ 0 w 2350297"/>
                  <a:gd name="connsiteY0" fmla="*/ 629 h 1132150"/>
                  <a:gd name="connsiteX1" fmla="*/ 579889 w 2350297"/>
                  <a:gd name="connsiteY1" fmla="*/ 794 h 1132150"/>
                  <a:gd name="connsiteX2" fmla="*/ 1173781 w 2350297"/>
                  <a:gd name="connsiteY2" fmla="*/ 0 h 1132150"/>
                  <a:gd name="connsiteX3" fmla="*/ 1763685 w 2350297"/>
                  <a:gd name="connsiteY3" fmla="*/ 624 h 1132150"/>
                  <a:gd name="connsiteX4" fmla="*/ 2350157 w 2350297"/>
                  <a:gd name="connsiteY4" fmla="*/ 629 h 1132150"/>
                  <a:gd name="connsiteX5" fmla="*/ 2348625 w 2350297"/>
                  <a:gd name="connsiteY5" fmla="*/ 566409 h 1132150"/>
                  <a:gd name="connsiteX6" fmla="*/ 2350157 w 2350297"/>
                  <a:gd name="connsiteY6" fmla="*/ 1129357 h 1132150"/>
                  <a:gd name="connsiteX7" fmla="*/ 1762507 w 2350297"/>
                  <a:gd name="connsiteY7" fmla="*/ 1131951 h 1132150"/>
                  <a:gd name="connsiteX8" fmla="*/ 0 w 2350297"/>
                  <a:gd name="connsiteY8" fmla="*/ 1129357 h 1132150"/>
                  <a:gd name="connsiteX9" fmla="*/ 4287 w 2350297"/>
                  <a:gd name="connsiteY9" fmla="*/ 564883 h 1132150"/>
                  <a:gd name="connsiteX10" fmla="*/ 0 w 2350297"/>
                  <a:gd name="connsiteY10" fmla="*/ 629 h 1132150"/>
                  <a:gd name="connsiteX0" fmla="*/ 0 w 2350297"/>
                  <a:gd name="connsiteY0" fmla="*/ 629 h 1132150"/>
                  <a:gd name="connsiteX1" fmla="*/ 579889 w 2350297"/>
                  <a:gd name="connsiteY1" fmla="*/ 794 h 1132150"/>
                  <a:gd name="connsiteX2" fmla="*/ 1173781 w 2350297"/>
                  <a:gd name="connsiteY2" fmla="*/ 0 h 1132150"/>
                  <a:gd name="connsiteX3" fmla="*/ 1765092 w 2350297"/>
                  <a:gd name="connsiteY3" fmla="*/ 624 h 1132150"/>
                  <a:gd name="connsiteX4" fmla="*/ 2350157 w 2350297"/>
                  <a:gd name="connsiteY4" fmla="*/ 629 h 1132150"/>
                  <a:gd name="connsiteX5" fmla="*/ 2348625 w 2350297"/>
                  <a:gd name="connsiteY5" fmla="*/ 566409 h 1132150"/>
                  <a:gd name="connsiteX6" fmla="*/ 2350157 w 2350297"/>
                  <a:gd name="connsiteY6" fmla="*/ 1129357 h 1132150"/>
                  <a:gd name="connsiteX7" fmla="*/ 1762507 w 2350297"/>
                  <a:gd name="connsiteY7" fmla="*/ 1131951 h 1132150"/>
                  <a:gd name="connsiteX8" fmla="*/ 0 w 2350297"/>
                  <a:gd name="connsiteY8" fmla="*/ 1129357 h 1132150"/>
                  <a:gd name="connsiteX9" fmla="*/ 4287 w 2350297"/>
                  <a:gd name="connsiteY9" fmla="*/ 564883 h 1132150"/>
                  <a:gd name="connsiteX10" fmla="*/ 0 w 2350297"/>
                  <a:gd name="connsiteY10" fmla="*/ 629 h 1132150"/>
                  <a:gd name="connsiteX0" fmla="*/ 0 w 2350297"/>
                  <a:gd name="connsiteY0" fmla="*/ 629 h 1132150"/>
                  <a:gd name="connsiteX1" fmla="*/ 579889 w 2350297"/>
                  <a:gd name="connsiteY1" fmla="*/ 794 h 1132150"/>
                  <a:gd name="connsiteX2" fmla="*/ 1175188 w 2350297"/>
                  <a:gd name="connsiteY2" fmla="*/ 0 h 1132150"/>
                  <a:gd name="connsiteX3" fmla="*/ 1765092 w 2350297"/>
                  <a:gd name="connsiteY3" fmla="*/ 624 h 1132150"/>
                  <a:gd name="connsiteX4" fmla="*/ 2350157 w 2350297"/>
                  <a:gd name="connsiteY4" fmla="*/ 629 h 1132150"/>
                  <a:gd name="connsiteX5" fmla="*/ 2348625 w 2350297"/>
                  <a:gd name="connsiteY5" fmla="*/ 566409 h 1132150"/>
                  <a:gd name="connsiteX6" fmla="*/ 2350157 w 2350297"/>
                  <a:gd name="connsiteY6" fmla="*/ 1129357 h 1132150"/>
                  <a:gd name="connsiteX7" fmla="*/ 1762507 w 2350297"/>
                  <a:gd name="connsiteY7" fmla="*/ 1131951 h 1132150"/>
                  <a:gd name="connsiteX8" fmla="*/ 0 w 2350297"/>
                  <a:gd name="connsiteY8" fmla="*/ 1129357 h 1132150"/>
                  <a:gd name="connsiteX9" fmla="*/ 4287 w 2350297"/>
                  <a:gd name="connsiteY9" fmla="*/ 564883 h 1132150"/>
                  <a:gd name="connsiteX10" fmla="*/ 0 w 2350297"/>
                  <a:gd name="connsiteY10" fmla="*/ 629 h 1132150"/>
                  <a:gd name="connsiteX0" fmla="*/ 0 w 2350297"/>
                  <a:gd name="connsiteY0" fmla="*/ 629 h 1132150"/>
                  <a:gd name="connsiteX1" fmla="*/ 579889 w 2350297"/>
                  <a:gd name="connsiteY1" fmla="*/ 794 h 1132150"/>
                  <a:gd name="connsiteX2" fmla="*/ 1176595 w 2350297"/>
                  <a:gd name="connsiteY2" fmla="*/ 0 h 1132150"/>
                  <a:gd name="connsiteX3" fmla="*/ 1765092 w 2350297"/>
                  <a:gd name="connsiteY3" fmla="*/ 624 h 1132150"/>
                  <a:gd name="connsiteX4" fmla="*/ 2350157 w 2350297"/>
                  <a:gd name="connsiteY4" fmla="*/ 629 h 1132150"/>
                  <a:gd name="connsiteX5" fmla="*/ 2348625 w 2350297"/>
                  <a:gd name="connsiteY5" fmla="*/ 566409 h 1132150"/>
                  <a:gd name="connsiteX6" fmla="*/ 2350157 w 2350297"/>
                  <a:gd name="connsiteY6" fmla="*/ 1129357 h 1132150"/>
                  <a:gd name="connsiteX7" fmla="*/ 1762507 w 2350297"/>
                  <a:gd name="connsiteY7" fmla="*/ 1131951 h 1132150"/>
                  <a:gd name="connsiteX8" fmla="*/ 0 w 2350297"/>
                  <a:gd name="connsiteY8" fmla="*/ 1129357 h 1132150"/>
                  <a:gd name="connsiteX9" fmla="*/ 4287 w 2350297"/>
                  <a:gd name="connsiteY9" fmla="*/ 564883 h 1132150"/>
                  <a:gd name="connsiteX10" fmla="*/ 0 w 2350297"/>
                  <a:gd name="connsiteY10" fmla="*/ 629 h 1132150"/>
                  <a:gd name="connsiteX0" fmla="*/ 0 w 2350297"/>
                  <a:gd name="connsiteY0" fmla="*/ 629 h 1132150"/>
                  <a:gd name="connsiteX1" fmla="*/ 579889 w 2350297"/>
                  <a:gd name="connsiteY1" fmla="*/ 794 h 1132150"/>
                  <a:gd name="connsiteX2" fmla="*/ 1176595 w 2350297"/>
                  <a:gd name="connsiteY2" fmla="*/ 0 h 1132150"/>
                  <a:gd name="connsiteX3" fmla="*/ 1765092 w 2350297"/>
                  <a:gd name="connsiteY3" fmla="*/ 624 h 1132150"/>
                  <a:gd name="connsiteX4" fmla="*/ 2350157 w 2350297"/>
                  <a:gd name="connsiteY4" fmla="*/ 629 h 1132150"/>
                  <a:gd name="connsiteX5" fmla="*/ 2348625 w 2350297"/>
                  <a:gd name="connsiteY5" fmla="*/ 566409 h 1132150"/>
                  <a:gd name="connsiteX6" fmla="*/ 2350157 w 2350297"/>
                  <a:gd name="connsiteY6" fmla="*/ 1129357 h 1132150"/>
                  <a:gd name="connsiteX7" fmla="*/ 1762507 w 2350297"/>
                  <a:gd name="connsiteY7" fmla="*/ 1131951 h 1132150"/>
                  <a:gd name="connsiteX8" fmla="*/ 0 w 2350297"/>
                  <a:gd name="connsiteY8" fmla="*/ 1129357 h 1132150"/>
                  <a:gd name="connsiteX9" fmla="*/ 4287 w 2350297"/>
                  <a:gd name="connsiteY9" fmla="*/ 564883 h 1132150"/>
                  <a:gd name="connsiteX10" fmla="*/ 0 w 2350297"/>
                  <a:gd name="connsiteY10" fmla="*/ 629 h 1132150"/>
                  <a:gd name="connsiteX0" fmla="*/ 0 w 2350297"/>
                  <a:gd name="connsiteY0" fmla="*/ 629 h 1132150"/>
                  <a:gd name="connsiteX1" fmla="*/ 589738 w 2350297"/>
                  <a:gd name="connsiteY1" fmla="*/ 794 h 1132150"/>
                  <a:gd name="connsiteX2" fmla="*/ 1176595 w 2350297"/>
                  <a:gd name="connsiteY2" fmla="*/ 0 h 1132150"/>
                  <a:gd name="connsiteX3" fmla="*/ 1765092 w 2350297"/>
                  <a:gd name="connsiteY3" fmla="*/ 624 h 1132150"/>
                  <a:gd name="connsiteX4" fmla="*/ 2350157 w 2350297"/>
                  <a:gd name="connsiteY4" fmla="*/ 629 h 1132150"/>
                  <a:gd name="connsiteX5" fmla="*/ 2348625 w 2350297"/>
                  <a:gd name="connsiteY5" fmla="*/ 566409 h 1132150"/>
                  <a:gd name="connsiteX6" fmla="*/ 2350157 w 2350297"/>
                  <a:gd name="connsiteY6" fmla="*/ 1129357 h 1132150"/>
                  <a:gd name="connsiteX7" fmla="*/ 1762507 w 2350297"/>
                  <a:gd name="connsiteY7" fmla="*/ 1131951 h 1132150"/>
                  <a:gd name="connsiteX8" fmla="*/ 0 w 2350297"/>
                  <a:gd name="connsiteY8" fmla="*/ 1129357 h 1132150"/>
                  <a:gd name="connsiteX9" fmla="*/ 4287 w 2350297"/>
                  <a:gd name="connsiteY9" fmla="*/ 564883 h 1132150"/>
                  <a:gd name="connsiteX10" fmla="*/ 0 w 2350297"/>
                  <a:gd name="connsiteY10" fmla="*/ 629 h 1132150"/>
                  <a:gd name="connsiteX0" fmla="*/ 0 w 2350297"/>
                  <a:gd name="connsiteY0" fmla="*/ 629 h 1132150"/>
                  <a:gd name="connsiteX1" fmla="*/ 589738 w 2350297"/>
                  <a:gd name="connsiteY1" fmla="*/ 794 h 1132150"/>
                  <a:gd name="connsiteX2" fmla="*/ 1176595 w 2350297"/>
                  <a:gd name="connsiteY2" fmla="*/ 0 h 1132150"/>
                  <a:gd name="connsiteX3" fmla="*/ 1765092 w 2350297"/>
                  <a:gd name="connsiteY3" fmla="*/ 624 h 1132150"/>
                  <a:gd name="connsiteX4" fmla="*/ 2350157 w 2350297"/>
                  <a:gd name="connsiteY4" fmla="*/ 629 h 1132150"/>
                  <a:gd name="connsiteX5" fmla="*/ 2348625 w 2350297"/>
                  <a:gd name="connsiteY5" fmla="*/ 566409 h 1132150"/>
                  <a:gd name="connsiteX6" fmla="*/ 2350157 w 2350297"/>
                  <a:gd name="connsiteY6" fmla="*/ 1129357 h 1132150"/>
                  <a:gd name="connsiteX7" fmla="*/ 1762507 w 2350297"/>
                  <a:gd name="connsiteY7" fmla="*/ 1131951 h 1132150"/>
                  <a:gd name="connsiteX8" fmla="*/ 0 w 2350297"/>
                  <a:gd name="connsiteY8" fmla="*/ 1129357 h 1132150"/>
                  <a:gd name="connsiteX9" fmla="*/ 4287 w 2350297"/>
                  <a:gd name="connsiteY9" fmla="*/ 564883 h 1132150"/>
                  <a:gd name="connsiteX10" fmla="*/ 0 w 2350297"/>
                  <a:gd name="connsiteY10" fmla="*/ 629 h 1132150"/>
                  <a:gd name="connsiteX0" fmla="*/ 0 w 2350297"/>
                  <a:gd name="connsiteY0" fmla="*/ 629 h 1132150"/>
                  <a:gd name="connsiteX1" fmla="*/ 591145 w 2350297"/>
                  <a:gd name="connsiteY1" fmla="*/ 116 h 1132150"/>
                  <a:gd name="connsiteX2" fmla="*/ 1176595 w 2350297"/>
                  <a:gd name="connsiteY2" fmla="*/ 0 h 1132150"/>
                  <a:gd name="connsiteX3" fmla="*/ 1765092 w 2350297"/>
                  <a:gd name="connsiteY3" fmla="*/ 624 h 1132150"/>
                  <a:gd name="connsiteX4" fmla="*/ 2350157 w 2350297"/>
                  <a:gd name="connsiteY4" fmla="*/ 629 h 1132150"/>
                  <a:gd name="connsiteX5" fmla="*/ 2348625 w 2350297"/>
                  <a:gd name="connsiteY5" fmla="*/ 566409 h 1132150"/>
                  <a:gd name="connsiteX6" fmla="*/ 2350157 w 2350297"/>
                  <a:gd name="connsiteY6" fmla="*/ 1129357 h 1132150"/>
                  <a:gd name="connsiteX7" fmla="*/ 1762507 w 2350297"/>
                  <a:gd name="connsiteY7" fmla="*/ 1131951 h 1132150"/>
                  <a:gd name="connsiteX8" fmla="*/ 0 w 2350297"/>
                  <a:gd name="connsiteY8" fmla="*/ 1129357 h 1132150"/>
                  <a:gd name="connsiteX9" fmla="*/ 4287 w 2350297"/>
                  <a:gd name="connsiteY9" fmla="*/ 564883 h 1132150"/>
                  <a:gd name="connsiteX10" fmla="*/ 0 w 2350297"/>
                  <a:gd name="connsiteY10" fmla="*/ 629 h 1132150"/>
                  <a:gd name="connsiteX0" fmla="*/ 0 w 2350297"/>
                  <a:gd name="connsiteY0" fmla="*/ 629 h 1132150"/>
                  <a:gd name="connsiteX1" fmla="*/ 591145 w 2350297"/>
                  <a:gd name="connsiteY1" fmla="*/ 116 h 1132150"/>
                  <a:gd name="connsiteX2" fmla="*/ 1176595 w 2350297"/>
                  <a:gd name="connsiteY2" fmla="*/ 0 h 1132150"/>
                  <a:gd name="connsiteX3" fmla="*/ 1765092 w 2350297"/>
                  <a:gd name="connsiteY3" fmla="*/ 624 h 1132150"/>
                  <a:gd name="connsiteX4" fmla="*/ 2350157 w 2350297"/>
                  <a:gd name="connsiteY4" fmla="*/ 629 h 1132150"/>
                  <a:gd name="connsiteX5" fmla="*/ 2348625 w 2350297"/>
                  <a:gd name="connsiteY5" fmla="*/ 566409 h 1132150"/>
                  <a:gd name="connsiteX6" fmla="*/ 2350157 w 2350297"/>
                  <a:gd name="connsiteY6" fmla="*/ 1129357 h 1132150"/>
                  <a:gd name="connsiteX7" fmla="*/ 1762507 w 2350297"/>
                  <a:gd name="connsiteY7" fmla="*/ 1131951 h 1132150"/>
                  <a:gd name="connsiteX8" fmla="*/ 0 w 2350297"/>
                  <a:gd name="connsiteY8" fmla="*/ 1129357 h 1132150"/>
                  <a:gd name="connsiteX9" fmla="*/ 4287 w 2350297"/>
                  <a:gd name="connsiteY9" fmla="*/ 564883 h 1132150"/>
                  <a:gd name="connsiteX10" fmla="*/ 0 w 2350297"/>
                  <a:gd name="connsiteY10" fmla="*/ 629 h 1132150"/>
                  <a:gd name="connsiteX0" fmla="*/ 3 w 2350300"/>
                  <a:gd name="connsiteY0" fmla="*/ 629 h 1132150"/>
                  <a:gd name="connsiteX1" fmla="*/ 591148 w 2350300"/>
                  <a:gd name="connsiteY1" fmla="*/ 116 h 1132150"/>
                  <a:gd name="connsiteX2" fmla="*/ 1176598 w 2350300"/>
                  <a:gd name="connsiteY2" fmla="*/ 0 h 1132150"/>
                  <a:gd name="connsiteX3" fmla="*/ 1765095 w 2350300"/>
                  <a:gd name="connsiteY3" fmla="*/ 624 h 1132150"/>
                  <a:gd name="connsiteX4" fmla="*/ 2350160 w 2350300"/>
                  <a:gd name="connsiteY4" fmla="*/ 629 h 1132150"/>
                  <a:gd name="connsiteX5" fmla="*/ 2348628 w 2350300"/>
                  <a:gd name="connsiteY5" fmla="*/ 566409 h 1132150"/>
                  <a:gd name="connsiteX6" fmla="*/ 2350160 w 2350300"/>
                  <a:gd name="connsiteY6" fmla="*/ 1129357 h 1132150"/>
                  <a:gd name="connsiteX7" fmla="*/ 1762510 w 2350300"/>
                  <a:gd name="connsiteY7" fmla="*/ 1131951 h 1132150"/>
                  <a:gd name="connsiteX8" fmla="*/ 3 w 2350300"/>
                  <a:gd name="connsiteY8" fmla="*/ 1129357 h 1132150"/>
                  <a:gd name="connsiteX9" fmla="*/ 4290 w 2350300"/>
                  <a:gd name="connsiteY9" fmla="*/ 564883 h 1132150"/>
                  <a:gd name="connsiteX10" fmla="*/ 3 w 2350300"/>
                  <a:gd name="connsiteY10" fmla="*/ 629 h 1132150"/>
                  <a:gd name="connsiteX0" fmla="*/ 3 w 2350300"/>
                  <a:gd name="connsiteY0" fmla="*/ 672 h 1132193"/>
                  <a:gd name="connsiteX1" fmla="*/ 591148 w 2350300"/>
                  <a:gd name="connsiteY1" fmla="*/ 159 h 1132193"/>
                  <a:gd name="connsiteX2" fmla="*/ 1176598 w 2350300"/>
                  <a:gd name="connsiteY2" fmla="*/ 43 h 1132193"/>
                  <a:gd name="connsiteX3" fmla="*/ 1765095 w 2350300"/>
                  <a:gd name="connsiteY3" fmla="*/ 667 h 1132193"/>
                  <a:gd name="connsiteX4" fmla="*/ 2350160 w 2350300"/>
                  <a:gd name="connsiteY4" fmla="*/ 672 h 1132193"/>
                  <a:gd name="connsiteX5" fmla="*/ 2348628 w 2350300"/>
                  <a:gd name="connsiteY5" fmla="*/ 566452 h 1132193"/>
                  <a:gd name="connsiteX6" fmla="*/ 2350160 w 2350300"/>
                  <a:gd name="connsiteY6" fmla="*/ 1129400 h 1132193"/>
                  <a:gd name="connsiteX7" fmla="*/ 1762510 w 2350300"/>
                  <a:gd name="connsiteY7" fmla="*/ 1131994 h 1132193"/>
                  <a:gd name="connsiteX8" fmla="*/ 3 w 2350300"/>
                  <a:gd name="connsiteY8" fmla="*/ 1129400 h 1132193"/>
                  <a:gd name="connsiteX9" fmla="*/ 4290 w 2350300"/>
                  <a:gd name="connsiteY9" fmla="*/ 564926 h 1132193"/>
                  <a:gd name="connsiteX10" fmla="*/ 3 w 2350300"/>
                  <a:gd name="connsiteY10" fmla="*/ 672 h 1132193"/>
                  <a:gd name="connsiteX0" fmla="*/ 3 w 2350300"/>
                  <a:gd name="connsiteY0" fmla="*/ 672 h 1132193"/>
                  <a:gd name="connsiteX1" fmla="*/ 591148 w 2350300"/>
                  <a:gd name="connsiteY1" fmla="*/ 159 h 1132193"/>
                  <a:gd name="connsiteX2" fmla="*/ 1176598 w 2350300"/>
                  <a:gd name="connsiteY2" fmla="*/ 43 h 1132193"/>
                  <a:gd name="connsiteX3" fmla="*/ 1765095 w 2350300"/>
                  <a:gd name="connsiteY3" fmla="*/ 667 h 1132193"/>
                  <a:gd name="connsiteX4" fmla="*/ 2350160 w 2350300"/>
                  <a:gd name="connsiteY4" fmla="*/ 672 h 1132193"/>
                  <a:gd name="connsiteX5" fmla="*/ 2348628 w 2350300"/>
                  <a:gd name="connsiteY5" fmla="*/ 566452 h 1132193"/>
                  <a:gd name="connsiteX6" fmla="*/ 2350160 w 2350300"/>
                  <a:gd name="connsiteY6" fmla="*/ 1129400 h 1132193"/>
                  <a:gd name="connsiteX7" fmla="*/ 1762510 w 2350300"/>
                  <a:gd name="connsiteY7" fmla="*/ 1131994 h 1132193"/>
                  <a:gd name="connsiteX8" fmla="*/ 3 w 2350300"/>
                  <a:gd name="connsiteY8" fmla="*/ 1129400 h 1132193"/>
                  <a:gd name="connsiteX9" fmla="*/ 4290 w 2350300"/>
                  <a:gd name="connsiteY9" fmla="*/ 564926 h 1132193"/>
                  <a:gd name="connsiteX10" fmla="*/ 3 w 2350300"/>
                  <a:gd name="connsiteY10" fmla="*/ 672 h 1132193"/>
                  <a:gd name="connsiteX0" fmla="*/ 3 w 2350300"/>
                  <a:gd name="connsiteY0" fmla="*/ 672 h 1132193"/>
                  <a:gd name="connsiteX1" fmla="*/ 591148 w 2350300"/>
                  <a:gd name="connsiteY1" fmla="*/ 159 h 1132193"/>
                  <a:gd name="connsiteX2" fmla="*/ 1176598 w 2350300"/>
                  <a:gd name="connsiteY2" fmla="*/ 43 h 1132193"/>
                  <a:gd name="connsiteX3" fmla="*/ 1765095 w 2350300"/>
                  <a:gd name="connsiteY3" fmla="*/ 667 h 1132193"/>
                  <a:gd name="connsiteX4" fmla="*/ 2350160 w 2350300"/>
                  <a:gd name="connsiteY4" fmla="*/ 672 h 1132193"/>
                  <a:gd name="connsiteX5" fmla="*/ 2348628 w 2350300"/>
                  <a:gd name="connsiteY5" fmla="*/ 566452 h 1132193"/>
                  <a:gd name="connsiteX6" fmla="*/ 2350160 w 2350300"/>
                  <a:gd name="connsiteY6" fmla="*/ 1129400 h 1132193"/>
                  <a:gd name="connsiteX7" fmla="*/ 1762510 w 2350300"/>
                  <a:gd name="connsiteY7" fmla="*/ 1131994 h 1132193"/>
                  <a:gd name="connsiteX8" fmla="*/ 3 w 2350300"/>
                  <a:gd name="connsiteY8" fmla="*/ 1129400 h 1132193"/>
                  <a:gd name="connsiteX9" fmla="*/ 4290 w 2350300"/>
                  <a:gd name="connsiteY9" fmla="*/ 564926 h 1132193"/>
                  <a:gd name="connsiteX10" fmla="*/ 3 w 2350300"/>
                  <a:gd name="connsiteY10" fmla="*/ 672 h 1132193"/>
                  <a:gd name="connsiteX0" fmla="*/ 3 w 2350300"/>
                  <a:gd name="connsiteY0" fmla="*/ 672 h 1132193"/>
                  <a:gd name="connsiteX1" fmla="*/ 591148 w 2350300"/>
                  <a:gd name="connsiteY1" fmla="*/ 159 h 1132193"/>
                  <a:gd name="connsiteX2" fmla="*/ 1176598 w 2350300"/>
                  <a:gd name="connsiteY2" fmla="*/ 43 h 1132193"/>
                  <a:gd name="connsiteX3" fmla="*/ 1765095 w 2350300"/>
                  <a:gd name="connsiteY3" fmla="*/ 667 h 1132193"/>
                  <a:gd name="connsiteX4" fmla="*/ 2350160 w 2350300"/>
                  <a:gd name="connsiteY4" fmla="*/ 672 h 1132193"/>
                  <a:gd name="connsiteX5" fmla="*/ 2348628 w 2350300"/>
                  <a:gd name="connsiteY5" fmla="*/ 566452 h 1132193"/>
                  <a:gd name="connsiteX6" fmla="*/ 2350160 w 2350300"/>
                  <a:gd name="connsiteY6" fmla="*/ 1129400 h 1132193"/>
                  <a:gd name="connsiteX7" fmla="*/ 1762510 w 2350300"/>
                  <a:gd name="connsiteY7" fmla="*/ 1131994 h 1132193"/>
                  <a:gd name="connsiteX8" fmla="*/ 3 w 2350300"/>
                  <a:gd name="connsiteY8" fmla="*/ 1129400 h 1132193"/>
                  <a:gd name="connsiteX9" fmla="*/ 4290 w 2350300"/>
                  <a:gd name="connsiteY9" fmla="*/ 564926 h 1132193"/>
                  <a:gd name="connsiteX10" fmla="*/ 3 w 2350300"/>
                  <a:gd name="connsiteY10" fmla="*/ 672 h 1132193"/>
                  <a:gd name="connsiteX0" fmla="*/ 3 w 2350300"/>
                  <a:gd name="connsiteY0" fmla="*/ 171 h 1132370"/>
                  <a:gd name="connsiteX1" fmla="*/ 591148 w 2350300"/>
                  <a:gd name="connsiteY1" fmla="*/ 336 h 1132370"/>
                  <a:gd name="connsiteX2" fmla="*/ 1176598 w 2350300"/>
                  <a:gd name="connsiteY2" fmla="*/ 220 h 1132370"/>
                  <a:gd name="connsiteX3" fmla="*/ 1765095 w 2350300"/>
                  <a:gd name="connsiteY3" fmla="*/ 844 h 1132370"/>
                  <a:gd name="connsiteX4" fmla="*/ 2350160 w 2350300"/>
                  <a:gd name="connsiteY4" fmla="*/ 849 h 1132370"/>
                  <a:gd name="connsiteX5" fmla="*/ 2348628 w 2350300"/>
                  <a:gd name="connsiteY5" fmla="*/ 566629 h 1132370"/>
                  <a:gd name="connsiteX6" fmla="*/ 2350160 w 2350300"/>
                  <a:gd name="connsiteY6" fmla="*/ 1129577 h 1132370"/>
                  <a:gd name="connsiteX7" fmla="*/ 1762510 w 2350300"/>
                  <a:gd name="connsiteY7" fmla="*/ 1132171 h 1132370"/>
                  <a:gd name="connsiteX8" fmla="*/ 3 w 2350300"/>
                  <a:gd name="connsiteY8" fmla="*/ 1129577 h 1132370"/>
                  <a:gd name="connsiteX9" fmla="*/ 4290 w 2350300"/>
                  <a:gd name="connsiteY9" fmla="*/ 565103 h 1132370"/>
                  <a:gd name="connsiteX10" fmla="*/ 3 w 2350300"/>
                  <a:gd name="connsiteY10" fmla="*/ 171 h 1132370"/>
                  <a:gd name="connsiteX0" fmla="*/ 3 w 2350300"/>
                  <a:gd name="connsiteY0" fmla="*/ 171 h 1132370"/>
                  <a:gd name="connsiteX1" fmla="*/ 591148 w 2350300"/>
                  <a:gd name="connsiteY1" fmla="*/ 336 h 1132370"/>
                  <a:gd name="connsiteX2" fmla="*/ 1176598 w 2350300"/>
                  <a:gd name="connsiteY2" fmla="*/ 220 h 1132370"/>
                  <a:gd name="connsiteX3" fmla="*/ 1762281 w 2350300"/>
                  <a:gd name="connsiteY3" fmla="*/ 166 h 1132370"/>
                  <a:gd name="connsiteX4" fmla="*/ 2350160 w 2350300"/>
                  <a:gd name="connsiteY4" fmla="*/ 849 h 1132370"/>
                  <a:gd name="connsiteX5" fmla="*/ 2348628 w 2350300"/>
                  <a:gd name="connsiteY5" fmla="*/ 566629 h 1132370"/>
                  <a:gd name="connsiteX6" fmla="*/ 2350160 w 2350300"/>
                  <a:gd name="connsiteY6" fmla="*/ 1129577 h 1132370"/>
                  <a:gd name="connsiteX7" fmla="*/ 1762510 w 2350300"/>
                  <a:gd name="connsiteY7" fmla="*/ 1132171 h 1132370"/>
                  <a:gd name="connsiteX8" fmla="*/ 3 w 2350300"/>
                  <a:gd name="connsiteY8" fmla="*/ 1129577 h 1132370"/>
                  <a:gd name="connsiteX9" fmla="*/ 4290 w 2350300"/>
                  <a:gd name="connsiteY9" fmla="*/ 565103 h 1132370"/>
                  <a:gd name="connsiteX10" fmla="*/ 3 w 2350300"/>
                  <a:gd name="connsiteY10" fmla="*/ 171 h 1132370"/>
                  <a:gd name="connsiteX0" fmla="*/ 3 w 2350300"/>
                  <a:gd name="connsiteY0" fmla="*/ 171 h 1132370"/>
                  <a:gd name="connsiteX1" fmla="*/ 591148 w 2350300"/>
                  <a:gd name="connsiteY1" fmla="*/ 336 h 1132370"/>
                  <a:gd name="connsiteX2" fmla="*/ 1176598 w 2350300"/>
                  <a:gd name="connsiteY2" fmla="*/ 220 h 1132370"/>
                  <a:gd name="connsiteX3" fmla="*/ 1762281 w 2350300"/>
                  <a:gd name="connsiteY3" fmla="*/ 166 h 1132370"/>
                  <a:gd name="connsiteX4" fmla="*/ 2350160 w 2350300"/>
                  <a:gd name="connsiteY4" fmla="*/ 849 h 1132370"/>
                  <a:gd name="connsiteX5" fmla="*/ 2348628 w 2350300"/>
                  <a:gd name="connsiteY5" fmla="*/ 566629 h 1132370"/>
                  <a:gd name="connsiteX6" fmla="*/ 2350160 w 2350300"/>
                  <a:gd name="connsiteY6" fmla="*/ 1129577 h 1132370"/>
                  <a:gd name="connsiteX7" fmla="*/ 1762510 w 2350300"/>
                  <a:gd name="connsiteY7" fmla="*/ 1132171 h 1132370"/>
                  <a:gd name="connsiteX8" fmla="*/ 3 w 2350300"/>
                  <a:gd name="connsiteY8" fmla="*/ 1129577 h 1132370"/>
                  <a:gd name="connsiteX9" fmla="*/ 4290 w 2350300"/>
                  <a:gd name="connsiteY9" fmla="*/ 565103 h 1132370"/>
                  <a:gd name="connsiteX10" fmla="*/ 3 w 2350300"/>
                  <a:gd name="connsiteY10" fmla="*/ 171 h 1132370"/>
                  <a:gd name="connsiteX0" fmla="*/ 3 w 2351669"/>
                  <a:gd name="connsiteY0" fmla="*/ 678 h 1132877"/>
                  <a:gd name="connsiteX1" fmla="*/ 591148 w 2351669"/>
                  <a:gd name="connsiteY1" fmla="*/ 843 h 1132877"/>
                  <a:gd name="connsiteX2" fmla="*/ 1176598 w 2351669"/>
                  <a:gd name="connsiteY2" fmla="*/ 727 h 1132877"/>
                  <a:gd name="connsiteX3" fmla="*/ 1762281 w 2351669"/>
                  <a:gd name="connsiteY3" fmla="*/ 673 h 1132877"/>
                  <a:gd name="connsiteX4" fmla="*/ 2351567 w 2351669"/>
                  <a:gd name="connsiteY4" fmla="*/ 0 h 1132877"/>
                  <a:gd name="connsiteX5" fmla="*/ 2348628 w 2351669"/>
                  <a:gd name="connsiteY5" fmla="*/ 567136 h 1132877"/>
                  <a:gd name="connsiteX6" fmla="*/ 2350160 w 2351669"/>
                  <a:gd name="connsiteY6" fmla="*/ 1130084 h 1132877"/>
                  <a:gd name="connsiteX7" fmla="*/ 1762510 w 2351669"/>
                  <a:gd name="connsiteY7" fmla="*/ 1132678 h 1132877"/>
                  <a:gd name="connsiteX8" fmla="*/ 3 w 2351669"/>
                  <a:gd name="connsiteY8" fmla="*/ 1130084 h 1132877"/>
                  <a:gd name="connsiteX9" fmla="*/ 4290 w 2351669"/>
                  <a:gd name="connsiteY9" fmla="*/ 565610 h 1132877"/>
                  <a:gd name="connsiteX10" fmla="*/ 3 w 2351669"/>
                  <a:gd name="connsiteY10" fmla="*/ 678 h 1132877"/>
                  <a:gd name="connsiteX0" fmla="*/ 3 w 2351567"/>
                  <a:gd name="connsiteY0" fmla="*/ 678 h 1132877"/>
                  <a:gd name="connsiteX1" fmla="*/ 591148 w 2351567"/>
                  <a:gd name="connsiteY1" fmla="*/ 843 h 1132877"/>
                  <a:gd name="connsiteX2" fmla="*/ 1176598 w 2351567"/>
                  <a:gd name="connsiteY2" fmla="*/ 727 h 1132877"/>
                  <a:gd name="connsiteX3" fmla="*/ 1762281 w 2351567"/>
                  <a:gd name="connsiteY3" fmla="*/ 673 h 1132877"/>
                  <a:gd name="connsiteX4" fmla="*/ 2351567 w 2351567"/>
                  <a:gd name="connsiteY4" fmla="*/ 0 h 1132877"/>
                  <a:gd name="connsiteX5" fmla="*/ 2348628 w 2351567"/>
                  <a:gd name="connsiteY5" fmla="*/ 567136 h 1132877"/>
                  <a:gd name="connsiteX6" fmla="*/ 2350160 w 2351567"/>
                  <a:gd name="connsiteY6" fmla="*/ 1130084 h 1132877"/>
                  <a:gd name="connsiteX7" fmla="*/ 1762510 w 2351567"/>
                  <a:gd name="connsiteY7" fmla="*/ 1132678 h 1132877"/>
                  <a:gd name="connsiteX8" fmla="*/ 3 w 2351567"/>
                  <a:gd name="connsiteY8" fmla="*/ 1130084 h 1132877"/>
                  <a:gd name="connsiteX9" fmla="*/ 4290 w 2351567"/>
                  <a:gd name="connsiteY9" fmla="*/ 565610 h 1132877"/>
                  <a:gd name="connsiteX10" fmla="*/ 3 w 2351567"/>
                  <a:gd name="connsiteY10" fmla="*/ 678 h 1132877"/>
                  <a:gd name="connsiteX0" fmla="*/ 3 w 2393703"/>
                  <a:gd name="connsiteY0" fmla="*/ 678 h 1132877"/>
                  <a:gd name="connsiteX1" fmla="*/ 591148 w 2393703"/>
                  <a:gd name="connsiteY1" fmla="*/ 843 h 1132877"/>
                  <a:gd name="connsiteX2" fmla="*/ 1176598 w 2393703"/>
                  <a:gd name="connsiteY2" fmla="*/ 727 h 1132877"/>
                  <a:gd name="connsiteX3" fmla="*/ 1762281 w 2393703"/>
                  <a:gd name="connsiteY3" fmla="*/ 673 h 1132877"/>
                  <a:gd name="connsiteX4" fmla="*/ 2351567 w 2393703"/>
                  <a:gd name="connsiteY4" fmla="*/ 0 h 1132877"/>
                  <a:gd name="connsiteX5" fmla="*/ 2346605 w 2393703"/>
                  <a:gd name="connsiteY5" fmla="*/ 282864 h 1132877"/>
                  <a:gd name="connsiteX6" fmla="*/ 2348628 w 2393703"/>
                  <a:gd name="connsiteY6" fmla="*/ 567136 h 1132877"/>
                  <a:gd name="connsiteX7" fmla="*/ 2350160 w 2393703"/>
                  <a:gd name="connsiteY7" fmla="*/ 1130084 h 1132877"/>
                  <a:gd name="connsiteX8" fmla="*/ 1762510 w 2393703"/>
                  <a:gd name="connsiteY8" fmla="*/ 1132678 h 1132877"/>
                  <a:gd name="connsiteX9" fmla="*/ 3 w 2393703"/>
                  <a:gd name="connsiteY9" fmla="*/ 1130084 h 1132877"/>
                  <a:gd name="connsiteX10" fmla="*/ 4290 w 2393703"/>
                  <a:gd name="connsiteY10" fmla="*/ 565610 h 1132877"/>
                  <a:gd name="connsiteX11" fmla="*/ 3 w 2393703"/>
                  <a:gd name="connsiteY11" fmla="*/ 678 h 1132877"/>
                  <a:gd name="connsiteX0" fmla="*/ 3 w 2393703"/>
                  <a:gd name="connsiteY0" fmla="*/ 678 h 1132877"/>
                  <a:gd name="connsiteX1" fmla="*/ 591148 w 2393703"/>
                  <a:gd name="connsiteY1" fmla="*/ 843 h 1132877"/>
                  <a:gd name="connsiteX2" fmla="*/ 1176598 w 2393703"/>
                  <a:gd name="connsiteY2" fmla="*/ 727 h 1132877"/>
                  <a:gd name="connsiteX3" fmla="*/ 1762281 w 2393703"/>
                  <a:gd name="connsiteY3" fmla="*/ 673 h 1132877"/>
                  <a:gd name="connsiteX4" fmla="*/ 2351567 w 2393703"/>
                  <a:gd name="connsiteY4" fmla="*/ 0 h 1132877"/>
                  <a:gd name="connsiteX5" fmla="*/ 2346605 w 2393703"/>
                  <a:gd name="connsiteY5" fmla="*/ 282864 h 1132877"/>
                  <a:gd name="connsiteX6" fmla="*/ 2348628 w 2393703"/>
                  <a:gd name="connsiteY6" fmla="*/ 567136 h 1132877"/>
                  <a:gd name="connsiteX7" fmla="*/ 2350160 w 2393703"/>
                  <a:gd name="connsiteY7" fmla="*/ 1130084 h 1132877"/>
                  <a:gd name="connsiteX8" fmla="*/ 1762510 w 2393703"/>
                  <a:gd name="connsiteY8" fmla="*/ 1132678 h 1132877"/>
                  <a:gd name="connsiteX9" fmla="*/ 3 w 2393703"/>
                  <a:gd name="connsiteY9" fmla="*/ 1130084 h 1132877"/>
                  <a:gd name="connsiteX10" fmla="*/ 4290 w 2393703"/>
                  <a:gd name="connsiteY10" fmla="*/ 565610 h 1132877"/>
                  <a:gd name="connsiteX11" fmla="*/ 3 w 2393703"/>
                  <a:gd name="connsiteY11" fmla="*/ 678 h 1132877"/>
                  <a:gd name="connsiteX0" fmla="*/ 3 w 2351864"/>
                  <a:gd name="connsiteY0" fmla="*/ 686 h 1132885"/>
                  <a:gd name="connsiteX1" fmla="*/ 591148 w 2351864"/>
                  <a:gd name="connsiteY1" fmla="*/ 851 h 1132885"/>
                  <a:gd name="connsiteX2" fmla="*/ 1176598 w 2351864"/>
                  <a:gd name="connsiteY2" fmla="*/ 735 h 1132885"/>
                  <a:gd name="connsiteX3" fmla="*/ 1762281 w 2351864"/>
                  <a:gd name="connsiteY3" fmla="*/ 681 h 1132885"/>
                  <a:gd name="connsiteX4" fmla="*/ 2351567 w 2351864"/>
                  <a:gd name="connsiteY4" fmla="*/ 8 h 1132885"/>
                  <a:gd name="connsiteX5" fmla="*/ 2346605 w 2351864"/>
                  <a:gd name="connsiteY5" fmla="*/ 282872 h 1132885"/>
                  <a:gd name="connsiteX6" fmla="*/ 2348628 w 2351864"/>
                  <a:gd name="connsiteY6" fmla="*/ 567144 h 1132885"/>
                  <a:gd name="connsiteX7" fmla="*/ 2350160 w 2351864"/>
                  <a:gd name="connsiteY7" fmla="*/ 1130092 h 1132885"/>
                  <a:gd name="connsiteX8" fmla="*/ 1762510 w 2351864"/>
                  <a:gd name="connsiteY8" fmla="*/ 1132686 h 1132885"/>
                  <a:gd name="connsiteX9" fmla="*/ 3 w 2351864"/>
                  <a:gd name="connsiteY9" fmla="*/ 1130092 h 1132885"/>
                  <a:gd name="connsiteX10" fmla="*/ 4290 w 2351864"/>
                  <a:gd name="connsiteY10" fmla="*/ 565618 h 1132885"/>
                  <a:gd name="connsiteX11" fmla="*/ 3 w 2351864"/>
                  <a:gd name="connsiteY11" fmla="*/ 686 h 1132885"/>
                  <a:gd name="connsiteX0" fmla="*/ 3 w 2351580"/>
                  <a:gd name="connsiteY0" fmla="*/ 678 h 1132877"/>
                  <a:gd name="connsiteX1" fmla="*/ 591148 w 2351580"/>
                  <a:gd name="connsiteY1" fmla="*/ 843 h 1132877"/>
                  <a:gd name="connsiteX2" fmla="*/ 1176598 w 2351580"/>
                  <a:gd name="connsiteY2" fmla="*/ 727 h 1132877"/>
                  <a:gd name="connsiteX3" fmla="*/ 1762281 w 2351580"/>
                  <a:gd name="connsiteY3" fmla="*/ 673 h 1132877"/>
                  <a:gd name="connsiteX4" fmla="*/ 2351567 w 2351580"/>
                  <a:gd name="connsiteY4" fmla="*/ 0 h 1132877"/>
                  <a:gd name="connsiteX5" fmla="*/ 2346605 w 2351580"/>
                  <a:gd name="connsiteY5" fmla="*/ 282864 h 1132877"/>
                  <a:gd name="connsiteX6" fmla="*/ 2348628 w 2351580"/>
                  <a:gd name="connsiteY6" fmla="*/ 567136 h 1132877"/>
                  <a:gd name="connsiteX7" fmla="*/ 2350160 w 2351580"/>
                  <a:gd name="connsiteY7" fmla="*/ 1130084 h 1132877"/>
                  <a:gd name="connsiteX8" fmla="*/ 1762510 w 2351580"/>
                  <a:gd name="connsiteY8" fmla="*/ 1132678 h 1132877"/>
                  <a:gd name="connsiteX9" fmla="*/ 3 w 2351580"/>
                  <a:gd name="connsiteY9" fmla="*/ 1130084 h 1132877"/>
                  <a:gd name="connsiteX10" fmla="*/ 4290 w 2351580"/>
                  <a:gd name="connsiteY10" fmla="*/ 565610 h 1132877"/>
                  <a:gd name="connsiteX11" fmla="*/ 3 w 2351580"/>
                  <a:gd name="connsiteY11" fmla="*/ 678 h 1132877"/>
                  <a:gd name="connsiteX0" fmla="*/ 3 w 2393036"/>
                  <a:gd name="connsiteY0" fmla="*/ 678 h 1132877"/>
                  <a:gd name="connsiteX1" fmla="*/ 591148 w 2393036"/>
                  <a:gd name="connsiteY1" fmla="*/ 843 h 1132877"/>
                  <a:gd name="connsiteX2" fmla="*/ 1176598 w 2393036"/>
                  <a:gd name="connsiteY2" fmla="*/ 727 h 1132877"/>
                  <a:gd name="connsiteX3" fmla="*/ 1762281 w 2393036"/>
                  <a:gd name="connsiteY3" fmla="*/ 673 h 1132877"/>
                  <a:gd name="connsiteX4" fmla="*/ 2351567 w 2393036"/>
                  <a:gd name="connsiteY4" fmla="*/ 0 h 1132877"/>
                  <a:gd name="connsiteX5" fmla="*/ 2346605 w 2393036"/>
                  <a:gd name="connsiteY5" fmla="*/ 282864 h 1132877"/>
                  <a:gd name="connsiteX6" fmla="*/ 2348628 w 2393036"/>
                  <a:gd name="connsiteY6" fmla="*/ 567136 h 1132877"/>
                  <a:gd name="connsiteX7" fmla="*/ 2348013 w 2393036"/>
                  <a:gd name="connsiteY7" fmla="*/ 845696 h 1132877"/>
                  <a:gd name="connsiteX8" fmla="*/ 2350160 w 2393036"/>
                  <a:gd name="connsiteY8" fmla="*/ 1130084 h 1132877"/>
                  <a:gd name="connsiteX9" fmla="*/ 1762510 w 2393036"/>
                  <a:gd name="connsiteY9" fmla="*/ 1132678 h 1132877"/>
                  <a:gd name="connsiteX10" fmla="*/ 3 w 2393036"/>
                  <a:gd name="connsiteY10" fmla="*/ 1130084 h 1132877"/>
                  <a:gd name="connsiteX11" fmla="*/ 4290 w 2393036"/>
                  <a:gd name="connsiteY11" fmla="*/ 565610 h 1132877"/>
                  <a:gd name="connsiteX12" fmla="*/ 3 w 2393036"/>
                  <a:gd name="connsiteY12" fmla="*/ 678 h 1132877"/>
                  <a:gd name="connsiteX0" fmla="*/ 3 w 2393656"/>
                  <a:gd name="connsiteY0" fmla="*/ 678 h 1132877"/>
                  <a:gd name="connsiteX1" fmla="*/ 591148 w 2393656"/>
                  <a:gd name="connsiteY1" fmla="*/ 843 h 1132877"/>
                  <a:gd name="connsiteX2" fmla="*/ 1176598 w 2393656"/>
                  <a:gd name="connsiteY2" fmla="*/ 727 h 1132877"/>
                  <a:gd name="connsiteX3" fmla="*/ 1762281 w 2393656"/>
                  <a:gd name="connsiteY3" fmla="*/ 673 h 1132877"/>
                  <a:gd name="connsiteX4" fmla="*/ 2351567 w 2393656"/>
                  <a:gd name="connsiteY4" fmla="*/ 0 h 1132877"/>
                  <a:gd name="connsiteX5" fmla="*/ 2346605 w 2393656"/>
                  <a:gd name="connsiteY5" fmla="*/ 282864 h 1132877"/>
                  <a:gd name="connsiteX6" fmla="*/ 2348628 w 2393656"/>
                  <a:gd name="connsiteY6" fmla="*/ 567136 h 1132877"/>
                  <a:gd name="connsiteX7" fmla="*/ 2348013 w 2393656"/>
                  <a:gd name="connsiteY7" fmla="*/ 845696 h 1132877"/>
                  <a:gd name="connsiteX8" fmla="*/ 2350160 w 2393656"/>
                  <a:gd name="connsiteY8" fmla="*/ 1130084 h 1132877"/>
                  <a:gd name="connsiteX9" fmla="*/ 1762510 w 2393656"/>
                  <a:gd name="connsiteY9" fmla="*/ 1132678 h 1132877"/>
                  <a:gd name="connsiteX10" fmla="*/ 3 w 2393656"/>
                  <a:gd name="connsiteY10" fmla="*/ 1130084 h 1132877"/>
                  <a:gd name="connsiteX11" fmla="*/ 4290 w 2393656"/>
                  <a:gd name="connsiteY11" fmla="*/ 565610 h 1132877"/>
                  <a:gd name="connsiteX12" fmla="*/ 3 w 2393656"/>
                  <a:gd name="connsiteY12" fmla="*/ 678 h 1132877"/>
                  <a:gd name="connsiteX0" fmla="*/ 3 w 2351580"/>
                  <a:gd name="connsiteY0" fmla="*/ 678 h 1132877"/>
                  <a:gd name="connsiteX1" fmla="*/ 591148 w 2351580"/>
                  <a:gd name="connsiteY1" fmla="*/ 843 h 1132877"/>
                  <a:gd name="connsiteX2" fmla="*/ 1176598 w 2351580"/>
                  <a:gd name="connsiteY2" fmla="*/ 727 h 1132877"/>
                  <a:gd name="connsiteX3" fmla="*/ 1762281 w 2351580"/>
                  <a:gd name="connsiteY3" fmla="*/ 673 h 1132877"/>
                  <a:gd name="connsiteX4" fmla="*/ 2351567 w 2351580"/>
                  <a:gd name="connsiteY4" fmla="*/ 0 h 1132877"/>
                  <a:gd name="connsiteX5" fmla="*/ 2346605 w 2351580"/>
                  <a:gd name="connsiteY5" fmla="*/ 282864 h 1132877"/>
                  <a:gd name="connsiteX6" fmla="*/ 2348628 w 2351580"/>
                  <a:gd name="connsiteY6" fmla="*/ 567136 h 1132877"/>
                  <a:gd name="connsiteX7" fmla="*/ 2348013 w 2351580"/>
                  <a:gd name="connsiteY7" fmla="*/ 845696 h 1132877"/>
                  <a:gd name="connsiteX8" fmla="*/ 2350160 w 2351580"/>
                  <a:gd name="connsiteY8" fmla="*/ 1130084 h 1132877"/>
                  <a:gd name="connsiteX9" fmla="*/ 1762510 w 2351580"/>
                  <a:gd name="connsiteY9" fmla="*/ 1132678 h 1132877"/>
                  <a:gd name="connsiteX10" fmla="*/ 3 w 2351580"/>
                  <a:gd name="connsiteY10" fmla="*/ 1130084 h 1132877"/>
                  <a:gd name="connsiteX11" fmla="*/ 4290 w 2351580"/>
                  <a:gd name="connsiteY11" fmla="*/ 565610 h 1132877"/>
                  <a:gd name="connsiteX12" fmla="*/ 3 w 2351580"/>
                  <a:gd name="connsiteY12" fmla="*/ 678 h 1132877"/>
                  <a:gd name="connsiteX0" fmla="*/ 3 w 2351580"/>
                  <a:gd name="connsiteY0" fmla="*/ 678 h 1132974"/>
                  <a:gd name="connsiteX1" fmla="*/ 591148 w 2351580"/>
                  <a:gd name="connsiteY1" fmla="*/ 843 h 1132974"/>
                  <a:gd name="connsiteX2" fmla="*/ 1176598 w 2351580"/>
                  <a:gd name="connsiteY2" fmla="*/ 727 h 1132974"/>
                  <a:gd name="connsiteX3" fmla="*/ 1762281 w 2351580"/>
                  <a:gd name="connsiteY3" fmla="*/ 673 h 1132974"/>
                  <a:gd name="connsiteX4" fmla="*/ 2351567 w 2351580"/>
                  <a:gd name="connsiteY4" fmla="*/ 0 h 1132974"/>
                  <a:gd name="connsiteX5" fmla="*/ 2346605 w 2351580"/>
                  <a:gd name="connsiteY5" fmla="*/ 282864 h 1132974"/>
                  <a:gd name="connsiteX6" fmla="*/ 2348628 w 2351580"/>
                  <a:gd name="connsiteY6" fmla="*/ 567136 h 1132974"/>
                  <a:gd name="connsiteX7" fmla="*/ 2348013 w 2351580"/>
                  <a:gd name="connsiteY7" fmla="*/ 845696 h 1132974"/>
                  <a:gd name="connsiteX8" fmla="*/ 2350160 w 2351580"/>
                  <a:gd name="connsiteY8" fmla="*/ 1130084 h 1132974"/>
                  <a:gd name="connsiteX9" fmla="*/ 1762510 w 2351580"/>
                  <a:gd name="connsiteY9" fmla="*/ 1132678 h 1132974"/>
                  <a:gd name="connsiteX10" fmla="*/ 3 w 2351580"/>
                  <a:gd name="connsiteY10" fmla="*/ 1130084 h 1132974"/>
                  <a:gd name="connsiteX11" fmla="*/ 4290 w 2351580"/>
                  <a:gd name="connsiteY11" fmla="*/ 565610 h 1132974"/>
                  <a:gd name="connsiteX12" fmla="*/ 3 w 2351580"/>
                  <a:gd name="connsiteY12" fmla="*/ 678 h 1132974"/>
                  <a:gd name="connsiteX0" fmla="*/ 3 w 2351580"/>
                  <a:gd name="connsiteY0" fmla="*/ 678 h 1132678"/>
                  <a:gd name="connsiteX1" fmla="*/ 591148 w 2351580"/>
                  <a:gd name="connsiteY1" fmla="*/ 843 h 1132678"/>
                  <a:gd name="connsiteX2" fmla="*/ 1176598 w 2351580"/>
                  <a:gd name="connsiteY2" fmla="*/ 727 h 1132678"/>
                  <a:gd name="connsiteX3" fmla="*/ 1762281 w 2351580"/>
                  <a:gd name="connsiteY3" fmla="*/ 673 h 1132678"/>
                  <a:gd name="connsiteX4" fmla="*/ 2351567 w 2351580"/>
                  <a:gd name="connsiteY4" fmla="*/ 0 h 1132678"/>
                  <a:gd name="connsiteX5" fmla="*/ 2346605 w 2351580"/>
                  <a:gd name="connsiteY5" fmla="*/ 282864 h 1132678"/>
                  <a:gd name="connsiteX6" fmla="*/ 2348628 w 2351580"/>
                  <a:gd name="connsiteY6" fmla="*/ 567136 h 1132678"/>
                  <a:gd name="connsiteX7" fmla="*/ 2348013 w 2351580"/>
                  <a:gd name="connsiteY7" fmla="*/ 845696 h 1132678"/>
                  <a:gd name="connsiteX8" fmla="*/ 2350160 w 2351580"/>
                  <a:gd name="connsiteY8" fmla="*/ 1130084 h 1132678"/>
                  <a:gd name="connsiteX9" fmla="*/ 1762510 w 2351580"/>
                  <a:gd name="connsiteY9" fmla="*/ 1132678 h 1132678"/>
                  <a:gd name="connsiteX10" fmla="*/ 3 w 2351580"/>
                  <a:gd name="connsiteY10" fmla="*/ 1130084 h 1132678"/>
                  <a:gd name="connsiteX11" fmla="*/ 4290 w 2351580"/>
                  <a:gd name="connsiteY11" fmla="*/ 565610 h 1132678"/>
                  <a:gd name="connsiteX12" fmla="*/ 3 w 2351580"/>
                  <a:gd name="connsiteY12" fmla="*/ 678 h 1132678"/>
                  <a:gd name="connsiteX0" fmla="*/ 3 w 2351580"/>
                  <a:gd name="connsiteY0" fmla="*/ 678 h 1132678"/>
                  <a:gd name="connsiteX1" fmla="*/ 591148 w 2351580"/>
                  <a:gd name="connsiteY1" fmla="*/ 843 h 1132678"/>
                  <a:gd name="connsiteX2" fmla="*/ 1176598 w 2351580"/>
                  <a:gd name="connsiteY2" fmla="*/ 727 h 1132678"/>
                  <a:gd name="connsiteX3" fmla="*/ 1762281 w 2351580"/>
                  <a:gd name="connsiteY3" fmla="*/ 673 h 1132678"/>
                  <a:gd name="connsiteX4" fmla="*/ 2351567 w 2351580"/>
                  <a:gd name="connsiteY4" fmla="*/ 0 h 1132678"/>
                  <a:gd name="connsiteX5" fmla="*/ 2346605 w 2351580"/>
                  <a:gd name="connsiteY5" fmla="*/ 282864 h 1132678"/>
                  <a:gd name="connsiteX6" fmla="*/ 2348628 w 2351580"/>
                  <a:gd name="connsiteY6" fmla="*/ 567136 h 1132678"/>
                  <a:gd name="connsiteX7" fmla="*/ 2348013 w 2351580"/>
                  <a:gd name="connsiteY7" fmla="*/ 845696 h 1132678"/>
                  <a:gd name="connsiteX8" fmla="*/ 2350160 w 2351580"/>
                  <a:gd name="connsiteY8" fmla="*/ 1130084 h 1132678"/>
                  <a:gd name="connsiteX9" fmla="*/ 1762510 w 2351580"/>
                  <a:gd name="connsiteY9" fmla="*/ 1132678 h 1132678"/>
                  <a:gd name="connsiteX10" fmla="*/ 3 w 2351580"/>
                  <a:gd name="connsiteY10" fmla="*/ 1130084 h 1132678"/>
                  <a:gd name="connsiteX11" fmla="*/ 4290 w 2351580"/>
                  <a:gd name="connsiteY11" fmla="*/ 565610 h 1132678"/>
                  <a:gd name="connsiteX12" fmla="*/ 3 w 2351580"/>
                  <a:gd name="connsiteY12" fmla="*/ 678 h 1132678"/>
                  <a:gd name="connsiteX0" fmla="*/ 3 w 2351580"/>
                  <a:gd name="connsiteY0" fmla="*/ 678 h 1132000"/>
                  <a:gd name="connsiteX1" fmla="*/ 591148 w 2351580"/>
                  <a:gd name="connsiteY1" fmla="*/ 843 h 1132000"/>
                  <a:gd name="connsiteX2" fmla="*/ 1176598 w 2351580"/>
                  <a:gd name="connsiteY2" fmla="*/ 727 h 1132000"/>
                  <a:gd name="connsiteX3" fmla="*/ 1762281 w 2351580"/>
                  <a:gd name="connsiteY3" fmla="*/ 673 h 1132000"/>
                  <a:gd name="connsiteX4" fmla="*/ 2351567 w 2351580"/>
                  <a:gd name="connsiteY4" fmla="*/ 0 h 1132000"/>
                  <a:gd name="connsiteX5" fmla="*/ 2346605 w 2351580"/>
                  <a:gd name="connsiteY5" fmla="*/ 282864 h 1132000"/>
                  <a:gd name="connsiteX6" fmla="*/ 2348628 w 2351580"/>
                  <a:gd name="connsiteY6" fmla="*/ 567136 h 1132000"/>
                  <a:gd name="connsiteX7" fmla="*/ 2348013 w 2351580"/>
                  <a:gd name="connsiteY7" fmla="*/ 845696 h 1132000"/>
                  <a:gd name="connsiteX8" fmla="*/ 2350160 w 2351580"/>
                  <a:gd name="connsiteY8" fmla="*/ 1130084 h 1132000"/>
                  <a:gd name="connsiteX9" fmla="*/ 1762510 w 2351580"/>
                  <a:gd name="connsiteY9" fmla="*/ 1132000 h 1132000"/>
                  <a:gd name="connsiteX10" fmla="*/ 3 w 2351580"/>
                  <a:gd name="connsiteY10" fmla="*/ 1130084 h 1132000"/>
                  <a:gd name="connsiteX11" fmla="*/ 4290 w 2351580"/>
                  <a:gd name="connsiteY11" fmla="*/ 565610 h 1132000"/>
                  <a:gd name="connsiteX12" fmla="*/ 3 w 2351580"/>
                  <a:gd name="connsiteY12" fmla="*/ 678 h 1132000"/>
                  <a:gd name="connsiteX0" fmla="*/ 3 w 2351580"/>
                  <a:gd name="connsiteY0" fmla="*/ 678 h 1130144"/>
                  <a:gd name="connsiteX1" fmla="*/ 591148 w 2351580"/>
                  <a:gd name="connsiteY1" fmla="*/ 843 h 1130144"/>
                  <a:gd name="connsiteX2" fmla="*/ 1176598 w 2351580"/>
                  <a:gd name="connsiteY2" fmla="*/ 727 h 1130144"/>
                  <a:gd name="connsiteX3" fmla="*/ 1762281 w 2351580"/>
                  <a:gd name="connsiteY3" fmla="*/ 673 h 1130144"/>
                  <a:gd name="connsiteX4" fmla="*/ 2351567 w 2351580"/>
                  <a:gd name="connsiteY4" fmla="*/ 0 h 1130144"/>
                  <a:gd name="connsiteX5" fmla="*/ 2346605 w 2351580"/>
                  <a:gd name="connsiteY5" fmla="*/ 282864 h 1130144"/>
                  <a:gd name="connsiteX6" fmla="*/ 2348628 w 2351580"/>
                  <a:gd name="connsiteY6" fmla="*/ 567136 h 1130144"/>
                  <a:gd name="connsiteX7" fmla="*/ 2348013 w 2351580"/>
                  <a:gd name="connsiteY7" fmla="*/ 845696 h 1130144"/>
                  <a:gd name="connsiteX8" fmla="*/ 2350160 w 2351580"/>
                  <a:gd name="connsiteY8" fmla="*/ 1130084 h 1130144"/>
                  <a:gd name="connsiteX9" fmla="*/ 1762510 w 2351580"/>
                  <a:gd name="connsiteY9" fmla="*/ 1125897 h 1130144"/>
                  <a:gd name="connsiteX10" fmla="*/ 3 w 2351580"/>
                  <a:gd name="connsiteY10" fmla="*/ 1130084 h 1130144"/>
                  <a:gd name="connsiteX11" fmla="*/ 4290 w 2351580"/>
                  <a:gd name="connsiteY11" fmla="*/ 565610 h 1130144"/>
                  <a:gd name="connsiteX12" fmla="*/ 3 w 2351580"/>
                  <a:gd name="connsiteY12" fmla="*/ 678 h 1130144"/>
                  <a:gd name="connsiteX0" fmla="*/ 3 w 2351580"/>
                  <a:gd name="connsiteY0" fmla="*/ 678 h 1130194"/>
                  <a:gd name="connsiteX1" fmla="*/ 591148 w 2351580"/>
                  <a:gd name="connsiteY1" fmla="*/ 843 h 1130194"/>
                  <a:gd name="connsiteX2" fmla="*/ 1176598 w 2351580"/>
                  <a:gd name="connsiteY2" fmla="*/ 727 h 1130194"/>
                  <a:gd name="connsiteX3" fmla="*/ 1762281 w 2351580"/>
                  <a:gd name="connsiteY3" fmla="*/ 673 h 1130194"/>
                  <a:gd name="connsiteX4" fmla="*/ 2351567 w 2351580"/>
                  <a:gd name="connsiteY4" fmla="*/ 0 h 1130194"/>
                  <a:gd name="connsiteX5" fmla="*/ 2346605 w 2351580"/>
                  <a:gd name="connsiteY5" fmla="*/ 282864 h 1130194"/>
                  <a:gd name="connsiteX6" fmla="*/ 2348628 w 2351580"/>
                  <a:gd name="connsiteY6" fmla="*/ 567136 h 1130194"/>
                  <a:gd name="connsiteX7" fmla="*/ 2348013 w 2351580"/>
                  <a:gd name="connsiteY7" fmla="*/ 845696 h 1130194"/>
                  <a:gd name="connsiteX8" fmla="*/ 2350160 w 2351580"/>
                  <a:gd name="connsiteY8" fmla="*/ 1130084 h 1130194"/>
                  <a:gd name="connsiteX9" fmla="*/ 1762510 w 2351580"/>
                  <a:gd name="connsiteY9" fmla="*/ 1129288 h 1130194"/>
                  <a:gd name="connsiteX10" fmla="*/ 3 w 2351580"/>
                  <a:gd name="connsiteY10" fmla="*/ 1130084 h 1130194"/>
                  <a:gd name="connsiteX11" fmla="*/ 4290 w 2351580"/>
                  <a:gd name="connsiteY11" fmla="*/ 565610 h 1130194"/>
                  <a:gd name="connsiteX12" fmla="*/ 3 w 2351580"/>
                  <a:gd name="connsiteY12" fmla="*/ 678 h 1130194"/>
                  <a:gd name="connsiteX0" fmla="*/ 3 w 2351580"/>
                  <a:gd name="connsiteY0" fmla="*/ 678 h 1130084"/>
                  <a:gd name="connsiteX1" fmla="*/ 591148 w 2351580"/>
                  <a:gd name="connsiteY1" fmla="*/ 843 h 1130084"/>
                  <a:gd name="connsiteX2" fmla="*/ 1176598 w 2351580"/>
                  <a:gd name="connsiteY2" fmla="*/ 727 h 1130084"/>
                  <a:gd name="connsiteX3" fmla="*/ 1762281 w 2351580"/>
                  <a:gd name="connsiteY3" fmla="*/ 673 h 1130084"/>
                  <a:gd name="connsiteX4" fmla="*/ 2351567 w 2351580"/>
                  <a:gd name="connsiteY4" fmla="*/ 0 h 1130084"/>
                  <a:gd name="connsiteX5" fmla="*/ 2346605 w 2351580"/>
                  <a:gd name="connsiteY5" fmla="*/ 282864 h 1130084"/>
                  <a:gd name="connsiteX6" fmla="*/ 2348628 w 2351580"/>
                  <a:gd name="connsiteY6" fmla="*/ 567136 h 1130084"/>
                  <a:gd name="connsiteX7" fmla="*/ 2348013 w 2351580"/>
                  <a:gd name="connsiteY7" fmla="*/ 845696 h 1130084"/>
                  <a:gd name="connsiteX8" fmla="*/ 2327648 w 2351580"/>
                  <a:gd name="connsiteY8" fmla="*/ 1121269 h 1130084"/>
                  <a:gd name="connsiteX9" fmla="*/ 1762510 w 2351580"/>
                  <a:gd name="connsiteY9" fmla="*/ 1129288 h 1130084"/>
                  <a:gd name="connsiteX10" fmla="*/ 3 w 2351580"/>
                  <a:gd name="connsiteY10" fmla="*/ 1130084 h 1130084"/>
                  <a:gd name="connsiteX11" fmla="*/ 4290 w 2351580"/>
                  <a:gd name="connsiteY11" fmla="*/ 565610 h 1130084"/>
                  <a:gd name="connsiteX12" fmla="*/ 3 w 2351580"/>
                  <a:gd name="connsiteY12" fmla="*/ 678 h 1130084"/>
                  <a:gd name="connsiteX0" fmla="*/ 3 w 2351580"/>
                  <a:gd name="connsiteY0" fmla="*/ 678 h 1130084"/>
                  <a:gd name="connsiteX1" fmla="*/ 591148 w 2351580"/>
                  <a:gd name="connsiteY1" fmla="*/ 843 h 1130084"/>
                  <a:gd name="connsiteX2" fmla="*/ 1176598 w 2351580"/>
                  <a:gd name="connsiteY2" fmla="*/ 727 h 1130084"/>
                  <a:gd name="connsiteX3" fmla="*/ 1762281 w 2351580"/>
                  <a:gd name="connsiteY3" fmla="*/ 673 h 1130084"/>
                  <a:gd name="connsiteX4" fmla="*/ 2351567 w 2351580"/>
                  <a:gd name="connsiteY4" fmla="*/ 0 h 1130084"/>
                  <a:gd name="connsiteX5" fmla="*/ 2346605 w 2351580"/>
                  <a:gd name="connsiteY5" fmla="*/ 282864 h 1130084"/>
                  <a:gd name="connsiteX6" fmla="*/ 2348628 w 2351580"/>
                  <a:gd name="connsiteY6" fmla="*/ 567136 h 1130084"/>
                  <a:gd name="connsiteX7" fmla="*/ 2348013 w 2351580"/>
                  <a:gd name="connsiteY7" fmla="*/ 845696 h 1130084"/>
                  <a:gd name="connsiteX8" fmla="*/ 2350161 w 2351580"/>
                  <a:gd name="connsiteY8" fmla="*/ 1128050 h 1130084"/>
                  <a:gd name="connsiteX9" fmla="*/ 1762510 w 2351580"/>
                  <a:gd name="connsiteY9" fmla="*/ 1129288 h 1130084"/>
                  <a:gd name="connsiteX10" fmla="*/ 3 w 2351580"/>
                  <a:gd name="connsiteY10" fmla="*/ 1130084 h 1130084"/>
                  <a:gd name="connsiteX11" fmla="*/ 4290 w 2351580"/>
                  <a:gd name="connsiteY11" fmla="*/ 565610 h 1130084"/>
                  <a:gd name="connsiteX12" fmla="*/ 3 w 2351580"/>
                  <a:gd name="connsiteY12" fmla="*/ 678 h 1130084"/>
                  <a:gd name="connsiteX0" fmla="*/ 3 w 2351580"/>
                  <a:gd name="connsiteY0" fmla="*/ 678 h 1130084"/>
                  <a:gd name="connsiteX1" fmla="*/ 591148 w 2351580"/>
                  <a:gd name="connsiteY1" fmla="*/ 843 h 1130084"/>
                  <a:gd name="connsiteX2" fmla="*/ 1176598 w 2351580"/>
                  <a:gd name="connsiteY2" fmla="*/ 727 h 1130084"/>
                  <a:gd name="connsiteX3" fmla="*/ 1762281 w 2351580"/>
                  <a:gd name="connsiteY3" fmla="*/ 673 h 1130084"/>
                  <a:gd name="connsiteX4" fmla="*/ 2351567 w 2351580"/>
                  <a:gd name="connsiteY4" fmla="*/ 0 h 1130084"/>
                  <a:gd name="connsiteX5" fmla="*/ 2346605 w 2351580"/>
                  <a:gd name="connsiteY5" fmla="*/ 282864 h 1130084"/>
                  <a:gd name="connsiteX6" fmla="*/ 2348628 w 2351580"/>
                  <a:gd name="connsiteY6" fmla="*/ 567136 h 1130084"/>
                  <a:gd name="connsiteX7" fmla="*/ 2348013 w 2351580"/>
                  <a:gd name="connsiteY7" fmla="*/ 845696 h 1130084"/>
                  <a:gd name="connsiteX8" fmla="*/ 2350161 w 2351580"/>
                  <a:gd name="connsiteY8" fmla="*/ 1128050 h 1130084"/>
                  <a:gd name="connsiteX9" fmla="*/ 1763917 w 2351580"/>
                  <a:gd name="connsiteY9" fmla="*/ 1129966 h 1130084"/>
                  <a:gd name="connsiteX10" fmla="*/ 3 w 2351580"/>
                  <a:gd name="connsiteY10" fmla="*/ 1130084 h 1130084"/>
                  <a:gd name="connsiteX11" fmla="*/ 4290 w 2351580"/>
                  <a:gd name="connsiteY11" fmla="*/ 565610 h 1130084"/>
                  <a:gd name="connsiteX12" fmla="*/ 3 w 2351580"/>
                  <a:gd name="connsiteY12" fmla="*/ 678 h 1130084"/>
                  <a:gd name="connsiteX0" fmla="*/ 3 w 2351580"/>
                  <a:gd name="connsiteY0" fmla="*/ 678 h 1130084"/>
                  <a:gd name="connsiteX1" fmla="*/ 591148 w 2351580"/>
                  <a:gd name="connsiteY1" fmla="*/ 843 h 1130084"/>
                  <a:gd name="connsiteX2" fmla="*/ 1176598 w 2351580"/>
                  <a:gd name="connsiteY2" fmla="*/ 727 h 1130084"/>
                  <a:gd name="connsiteX3" fmla="*/ 1762281 w 2351580"/>
                  <a:gd name="connsiteY3" fmla="*/ 673 h 1130084"/>
                  <a:gd name="connsiteX4" fmla="*/ 2351567 w 2351580"/>
                  <a:gd name="connsiteY4" fmla="*/ 0 h 1130084"/>
                  <a:gd name="connsiteX5" fmla="*/ 2346605 w 2351580"/>
                  <a:gd name="connsiteY5" fmla="*/ 282864 h 1130084"/>
                  <a:gd name="connsiteX6" fmla="*/ 2348628 w 2351580"/>
                  <a:gd name="connsiteY6" fmla="*/ 567136 h 1130084"/>
                  <a:gd name="connsiteX7" fmla="*/ 2348013 w 2351580"/>
                  <a:gd name="connsiteY7" fmla="*/ 845696 h 1130084"/>
                  <a:gd name="connsiteX8" fmla="*/ 2351568 w 2351580"/>
                  <a:gd name="connsiteY8" fmla="*/ 1129406 h 1130084"/>
                  <a:gd name="connsiteX9" fmla="*/ 1763917 w 2351580"/>
                  <a:gd name="connsiteY9" fmla="*/ 1129966 h 1130084"/>
                  <a:gd name="connsiteX10" fmla="*/ 3 w 2351580"/>
                  <a:gd name="connsiteY10" fmla="*/ 1130084 h 1130084"/>
                  <a:gd name="connsiteX11" fmla="*/ 4290 w 2351580"/>
                  <a:gd name="connsiteY11" fmla="*/ 565610 h 1130084"/>
                  <a:gd name="connsiteX12" fmla="*/ 3 w 2351580"/>
                  <a:gd name="connsiteY12" fmla="*/ 678 h 1130084"/>
                  <a:gd name="connsiteX0" fmla="*/ 3 w 2351580"/>
                  <a:gd name="connsiteY0" fmla="*/ 678 h 1130084"/>
                  <a:gd name="connsiteX1" fmla="*/ 591148 w 2351580"/>
                  <a:gd name="connsiteY1" fmla="*/ 843 h 1130084"/>
                  <a:gd name="connsiteX2" fmla="*/ 1176598 w 2351580"/>
                  <a:gd name="connsiteY2" fmla="*/ 727 h 1130084"/>
                  <a:gd name="connsiteX3" fmla="*/ 1762281 w 2351580"/>
                  <a:gd name="connsiteY3" fmla="*/ 673 h 1130084"/>
                  <a:gd name="connsiteX4" fmla="*/ 2351567 w 2351580"/>
                  <a:gd name="connsiteY4" fmla="*/ 0 h 1130084"/>
                  <a:gd name="connsiteX5" fmla="*/ 2346605 w 2351580"/>
                  <a:gd name="connsiteY5" fmla="*/ 282864 h 1130084"/>
                  <a:gd name="connsiteX6" fmla="*/ 2348628 w 2351580"/>
                  <a:gd name="connsiteY6" fmla="*/ 567136 h 1130084"/>
                  <a:gd name="connsiteX7" fmla="*/ 2348013 w 2351580"/>
                  <a:gd name="connsiteY7" fmla="*/ 845696 h 1130084"/>
                  <a:gd name="connsiteX8" fmla="*/ 2351568 w 2351580"/>
                  <a:gd name="connsiteY8" fmla="*/ 1129406 h 1130084"/>
                  <a:gd name="connsiteX9" fmla="*/ 1759696 w 2351580"/>
                  <a:gd name="connsiteY9" fmla="*/ 1115048 h 1130084"/>
                  <a:gd name="connsiteX10" fmla="*/ 3 w 2351580"/>
                  <a:gd name="connsiteY10" fmla="*/ 1130084 h 1130084"/>
                  <a:gd name="connsiteX11" fmla="*/ 4290 w 2351580"/>
                  <a:gd name="connsiteY11" fmla="*/ 565610 h 1130084"/>
                  <a:gd name="connsiteX12" fmla="*/ 3 w 2351580"/>
                  <a:gd name="connsiteY12" fmla="*/ 678 h 1130084"/>
                  <a:gd name="connsiteX0" fmla="*/ 3 w 2351580"/>
                  <a:gd name="connsiteY0" fmla="*/ 678 h 1130084"/>
                  <a:gd name="connsiteX1" fmla="*/ 591148 w 2351580"/>
                  <a:gd name="connsiteY1" fmla="*/ 843 h 1130084"/>
                  <a:gd name="connsiteX2" fmla="*/ 1176598 w 2351580"/>
                  <a:gd name="connsiteY2" fmla="*/ 727 h 1130084"/>
                  <a:gd name="connsiteX3" fmla="*/ 1762281 w 2351580"/>
                  <a:gd name="connsiteY3" fmla="*/ 673 h 1130084"/>
                  <a:gd name="connsiteX4" fmla="*/ 2351567 w 2351580"/>
                  <a:gd name="connsiteY4" fmla="*/ 0 h 1130084"/>
                  <a:gd name="connsiteX5" fmla="*/ 2346605 w 2351580"/>
                  <a:gd name="connsiteY5" fmla="*/ 282864 h 1130084"/>
                  <a:gd name="connsiteX6" fmla="*/ 2348628 w 2351580"/>
                  <a:gd name="connsiteY6" fmla="*/ 567136 h 1130084"/>
                  <a:gd name="connsiteX7" fmla="*/ 2348013 w 2351580"/>
                  <a:gd name="connsiteY7" fmla="*/ 845696 h 1130084"/>
                  <a:gd name="connsiteX8" fmla="*/ 2351568 w 2351580"/>
                  <a:gd name="connsiteY8" fmla="*/ 1129406 h 1130084"/>
                  <a:gd name="connsiteX9" fmla="*/ 1759696 w 2351580"/>
                  <a:gd name="connsiteY9" fmla="*/ 1115048 h 1130084"/>
                  <a:gd name="connsiteX10" fmla="*/ 3 w 2351580"/>
                  <a:gd name="connsiteY10" fmla="*/ 1130084 h 1130084"/>
                  <a:gd name="connsiteX11" fmla="*/ 4290 w 2351580"/>
                  <a:gd name="connsiteY11" fmla="*/ 565610 h 1130084"/>
                  <a:gd name="connsiteX12" fmla="*/ 3 w 2351580"/>
                  <a:gd name="connsiteY12" fmla="*/ 678 h 1130084"/>
                  <a:gd name="connsiteX0" fmla="*/ 3 w 2351580"/>
                  <a:gd name="connsiteY0" fmla="*/ 678 h 1136278"/>
                  <a:gd name="connsiteX1" fmla="*/ 591148 w 2351580"/>
                  <a:gd name="connsiteY1" fmla="*/ 843 h 1136278"/>
                  <a:gd name="connsiteX2" fmla="*/ 1176598 w 2351580"/>
                  <a:gd name="connsiteY2" fmla="*/ 727 h 1136278"/>
                  <a:gd name="connsiteX3" fmla="*/ 1762281 w 2351580"/>
                  <a:gd name="connsiteY3" fmla="*/ 673 h 1136278"/>
                  <a:gd name="connsiteX4" fmla="*/ 2351567 w 2351580"/>
                  <a:gd name="connsiteY4" fmla="*/ 0 h 1136278"/>
                  <a:gd name="connsiteX5" fmla="*/ 2346605 w 2351580"/>
                  <a:gd name="connsiteY5" fmla="*/ 282864 h 1136278"/>
                  <a:gd name="connsiteX6" fmla="*/ 2348628 w 2351580"/>
                  <a:gd name="connsiteY6" fmla="*/ 567136 h 1136278"/>
                  <a:gd name="connsiteX7" fmla="*/ 2348013 w 2351580"/>
                  <a:gd name="connsiteY7" fmla="*/ 845696 h 1136278"/>
                  <a:gd name="connsiteX8" fmla="*/ 2351568 w 2351580"/>
                  <a:gd name="connsiteY8" fmla="*/ 1129406 h 1136278"/>
                  <a:gd name="connsiteX9" fmla="*/ 1761103 w 2351580"/>
                  <a:gd name="connsiteY9" fmla="*/ 1129967 h 1136278"/>
                  <a:gd name="connsiteX10" fmla="*/ 3 w 2351580"/>
                  <a:gd name="connsiteY10" fmla="*/ 1130084 h 1136278"/>
                  <a:gd name="connsiteX11" fmla="*/ 4290 w 2351580"/>
                  <a:gd name="connsiteY11" fmla="*/ 565610 h 1136278"/>
                  <a:gd name="connsiteX12" fmla="*/ 3 w 2351580"/>
                  <a:gd name="connsiteY12" fmla="*/ 678 h 1136278"/>
                  <a:gd name="connsiteX0" fmla="*/ 3 w 2351580"/>
                  <a:gd name="connsiteY0" fmla="*/ 678 h 1136278"/>
                  <a:gd name="connsiteX1" fmla="*/ 591148 w 2351580"/>
                  <a:gd name="connsiteY1" fmla="*/ 843 h 1136278"/>
                  <a:gd name="connsiteX2" fmla="*/ 1176598 w 2351580"/>
                  <a:gd name="connsiteY2" fmla="*/ 727 h 1136278"/>
                  <a:gd name="connsiteX3" fmla="*/ 1762281 w 2351580"/>
                  <a:gd name="connsiteY3" fmla="*/ 673 h 1136278"/>
                  <a:gd name="connsiteX4" fmla="*/ 2351567 w 2351580"/>
                  <a:gd name="connsiteY4" fmla="*/ 0 h 1136278"/>
                  <a:gd name="connsiteX5" fmla="*/ 2346605 w 2351580"/>
                  <a:gd name="connsiteY5" fmla="*/ 282864 h 1136278"/>
                  <a:gd name="connsiteX6" fmla="*/ 2348628 w 2351580"/>
                  <a:gd name="connsiteY6" fmla="*/ 567136 h 1136278"/>
                  <a:gd name="connsiteX7" fmla="*/ 2348013 w 2351580"/>
                  <a:gd name="connsiteY7" fmla="*/ 845696 h 1136278"/>
                  <a:gd name="connsiteX8" fmla="*/ 2351568 w 2351580"/>
                  <a:gd name="connsiteY8" fmla="*/ 1129406 h 1136278"/>
                  <a:gd name="connsiteX9" fmla="*/ 1761103 w 2351580"/>
                  <a:gd name="connsiteY9" fmla="*/ 1129967 h 1136278"/>
                  <a:gd name="connsiteX10" fmla="*/ 586415 w 2351580"/>
                  <a:gd name="connsiteY10" fmla="*/ 1129146 h 1136278"/>
                  <a:gd name="connsiteX11" fmla="*/ 3 w 2351580"/>
                  <a:gd name="connsiteY11" fmla="*/ 1130084 h 1136278"/>
                  <a:gd name="connsiteX12" fmla="*/ 4290 w 2351580"/>
                  <a:gd name="connsiteY12" fmla="*/ 565610 h 1136278"/>
                  <a:gd name="connsiteX13" fmla="*/ 3 w 2351580"/>
                  <a:gd name="connsiteY13" fmla="*/ 678 h 1136278"/>
                  <a:gd name="connsiteX0" fmla="*/ 3 w 2351580"/>
                  <a:gd name="connsiteY0" fmla="*/ 678 h 1136278"/>
                  <a:gd name="connsiteX1" fmla="*/ 591148 w 2351580"/>
                  <a:gd name="connsiteY1" fmla="*/ 843 h 1136278"/>
                  <a:gd name="connsiteX2" fmla="*/ 1176598 w 2351580"/>
                  <a:gd name="connsiteY2" fmla="*/ 727 h 1136278"/>
                  <a:gd name="connsiteX3" fmla="*/ 1762281 w 2351580"/>
                  <a:gd name="connsiteY3" fmla="*/ 673 h 1136278"/>
                  <a:gd name="connsiteX4" fmla="*/ 2351567 w 2351580"/>
                  <a:gd name="connsiteY4" fmla="*/ 0 h 1136278"/>
                  <a:gd name="connsiteX5" fmla="*/ 2346605 w 2351580"/>
                  <a:gd name="connsiteY5" fmla="*/ 282864 h 1136278"/>
                  <a:gd name="connsiteX6" fmla="*/ 2348628 w 2351580"/>
                  <a:gd name="connsiteY6" fmla="*/ 567136 h 1136278"/>
                  <a:gd name="connsiteX7" fmla="*/ 2348013 w 2351580"/>
                  <a:gd name="connsiteY7" fmla="*/ 845696 h 1136278"/>
                  <a:gd name="connsiteX8" fmla="*/ 2351568 w 2351580"/>
                  <a:gd name="connsiteY8" fmla="*/ 1129406 h 1136278"/>
                  <a:gd name="connsiteX9" fmla="*/ 1761103 w 2351580"/>
                  <a:gd name="connsiteY9" fmla="*/ 1129967 h 1136278"/>
                  <a:gd name="connsiteX10" fmla="*/ 586415 w 2351580"/>
                  <a:gd name="connsiteY10" fmla="*/ 1129146 h 1136278"/>
                  <a:gd name="connsiteX11" fmla="*/ 3 w 2351580"/>
                  <a:gd name="connsiteY11" fmla="*/ 1130084 h 1136278"/>
                  <a:gd name="connsiteX12" fmla="*/ 4290 w 2351580"/>
                  <a:gd name="connsiteY12" fmla="*/ 565610 h 1136278"/>
                  <a:gd name="connsiteX13" fmla="*/ 3 w 2351580"/>
                  <a:gd name="connsiteY13" fmla="*/ 678 h 1136278"/>
                  <a:gd name="connsiteX0" fmla="*/ 3 w 2351580"/>
                  <a:gd name="connsiteY0" fmla="*/ 678 h 1136278"/>
                  <a:gd name="connsiteX1" fmla="*/ 591148 w 2351580"/>
                  <a:gd name="connsiteY1" fmla="*/ 843 h 1136278"/>
                  <a:gd name="connsiteX2" fmla="*/ 1176598 w 2351580"/>
                  <a:gd name="connsiteY2" fmla="*/ 727 h 1136278"/>
                  <a:gd name="connsiteX3" fmla="*/ 1762281 w 2351580"/>
                  <a:gd name="connsiteY3" fmla="*/ 673 h 1136278"/>
                  <a:gd name="connsiteX4" fmla="*/ 2351567 w 2351580"/>
                  <a:gd name="connsiteY4" fmla="*/ 0 h 1136278"/>
                  <a:gd name="connsiteX5" fmla="*/ 2346605 w 2351580"/>
                  <a:gd name="connsiteY5" fmla="*/ 282864 h 1136278"/>
                  <a:gd name="connsiteX6" fmla="*/ 2348628 w 2351580"/>
                  <a:gd name="connsiteY6" fmla="*/ 567136 h 1136278"/>
                  <a:gd name="connsiteX7" fmla="*/ 2348013 w 2351580"/>
                  <a:gd name="connsiteY7" fmla="*/ 845696 h 1136278"/>
                  <a:gd name="connsiteX8" fmla="*/ 2351568 w 2351580"/>
                  <a:gd name="connsiteY8" fmla="*/ 1129406 h 1136278"/>
                  <a:gd name="connsiteX9" fmla="*/ 1761103 w 2351580"/>
                  <a:gd name="connsiteY9" fmla="*/ 1129967 h 1136278"/>
                  <a:gd name="connsiteX10" fmla="*/ 586415 w 2351580"/>
                  <a:gd name="connsiteY10" fmla="*/ 1129146 h 1136278"/>
                  <a:gd name="connsiteX11" fmla="*/ 3 w 2351580"/>
                  <a:gd name="connsiteY11" fmla="*/ 1130084 h 1136278"/>
                  <a:gd name="connsiteX12" fmla="*/ 4290 w 2351580"/>
                  <a:gd name="connsiteY12" fmla="*/ 565610 h 1136278"/>
                  <a:gd name="connsiteX13" fmla="*/ 3 w 2351580"/>
                  <a:gd name="connsiteY13" fmla="*/ 678 h 1136278"/>
                  <a:gd name="connsiteX0" fmla="*/ 3 w 2351580"/>
                  <a:gd name="connsiteY0" fmla="*/ 678 h 1136278"/>
                  <a:gd name="connsiteX1" fmla="*/ 591148 w 2351580"/>
                  <a:gd name="connsiteY1" fmla="*/ 843 h 1136278"/>
                  <a:gd name="connsiteX2" fmla="*/ 1176598 w 2351580"/>
                  <a:gd name="connsiteY2" fmla="*/ 727 h 1136278"/>
                  <a:gd name="connsiteX3" fmla="*/ 1762281 w 2351580"/>
                  <a:gd name="connsiteY3" fmla="*/ 673 h 1136278"/>
                  <a:gd name="connsiteX4" fmla="*/ 2351567 w 2351580"/>
                  <a:gd name="connsiteY4" fmla="*/ 0 h 1136278"/>
                  <a:gd name="connsiteX5" fmla="*/ 2346605 w 2351580"/>
                  <a:gd name="connsiteY5" fmla="*/ 282864 h 1136278"/>
                  <a:gd name="connsiteX6" fmla="*/ 2348628 w 2351580"/>
                  <a:gd name="connsiteY6" fmla="*/ 567136 h 1136278"/>
                  <a:gd name="connsiteX7" fmla="*/ 2348013 w 2351580"/>
                  <a:gd name="connsiteY7" fmla="*/ 845696 h 1136278"/>
                  <a:gd name="connsiteX8" fmla="*/ 2351568 w 2351580"/>
                  <a:gd name="connsiteY8" fmla="*/ 1129406 h 1136278"/>
                  <a:gd name="connsiteX9" fmla="*/ 1761103 w 2351580"/>
                  <a:gd name="connsiteY9" fmla="*/ 1129967 h 1136278"/>
                  <a:gd name="connsiteX10" fmla="*/ 1174552 w 2351580"/>
                  <a:gd name="connsiteY10" fmla="*/ 1129146 h 1136278"/>
                  <a:gd name="connsiteX11" fmla="*/ 586415 w 2351580"/>
                  <a:gd name="connsiteY11" fmla="*/ 1129146 h 1136278"/>
                  <a:gd name="connsiteX12" fmla="*/ 3 w 2351580"/>
                  <a:gd name="connsiteY12" fmla="*/ 1130084 h 1136278"/>
                  <a:gd name="connsiteX13" fmla="*/ 4290 w 2351580"/>
                  <a:gd name="connsiteY13" fmla="*/ 565610 h 1136278"/>
                  <a:gd name="connsiteX14" fmla="*/ 3 w 2351580"/>
                  <a:gd name="connsiteY14" fmla="*/ 678 h 1136278"/>
                  <a:gd name="connsiteX0" fmla="*/ 3 w 2351580"/>
                  <a:gd name="connsiteY0" fmla="*/ 678 h 1130250"/>
                  <a:gd name="connsiteX1" fmla="*/ 591148 w 2351580"/>
                  <a:gd name="connsiteY1" fmla="*/ 843 h 1130250"/>
                  <a:gd name="connsiteX2" fmla="*/ 1176598 w 2351580"/>
                  <a:gd name="connsiteY2" fmla="*/ 727 h 1130250"/>
                  <a:gd name="connsiteX3" fmla="*/ 1762281 w 2351580"/>
                  <a:gd name="connsiteY3" fmla="*/ 673 h 1130250"/>
                  <a:gd name="connsiteX4" fmla="*/ 2351567 w 2351580"/>
                  <a:gd name="connsiteY4" fmla="*/ 0 h 1130250"/>
                  <a:gd name="connsiteX5" fmla="*/ 2346605 w 2351580"/>
                  <a:gd name="connsiteY5" fmla="*/ 282864 h 1130250"/>
                  <a:gd name="connsiteX6" fmla="*/ 2348628 w 2351580"/>
                  <a:gd name="connsiteY6" fmla="*/ 567136 h 1130250"/>
                  <a:gd name="connsiteX7" fmla="*/ 2348013 w 2351580"/>
                  <a:gd name="connsiteY7" fmla="*/ 845696 h 1130250"/>
                  <a:gd name="connsiteX8" fmla="*/ 2351568 w 2351580"/>
                  <a:gd name="connsiteY8" fmla="*/ 1129406 h 1130250"/>
                  <a:gd name="connsiteX9" fmla="*/ 1761103 w 2351580"/>
                  <a:gd name="connsiteY9" fmla="*/ 1129967 h 1130250"/>
                  <a:gd name="connsiteX10" fmla="*/ 1174552 w 2351580"/>
                  <a:gd name="connsiteY10" fmla="*/ 1129146 h 1130250"/>
                  <a:gd name="connsiteX11" fmla="*/ 586415 w 2351580"/>
                  <a:gd name="connsiteY11" fmla="*/ 1129146 h 1130250"/>
                  <a:gd name="connsiteX12" fmla="*/ 3 w 2351580"/>
                  <a:gd name="connsiteY12" fmla="*/ 1130084 h 1130250"/>
                  <a:gd name="connsiteX13" fmla="*/ 4290 w 2351580"/>
                  <a:gd name="connsiteY13" fmla="*/ 565610 h 1130250"/>
                  <a:gd name="connsiteX14" fmla="*/ 3 w 2351580"/>
                  <a:gd name="connsiteY14" fmla="*/ 678 h 1130250"/>
                  <a:gd name="connsiteX0" fmla="*/ 3 w 2351580"/>
                  <a:gd name="connsiteY0" fmla="*/ 678 h 1130250"/>
                  <a:gd name="connsiteX1" fmla="*/ 591148 w 2351580"/>
                  <a:gd name="connsiteY1" fmla="*/ 843 h 1130250"/>
                  <a:gd name="connsiteX2" fmla="*/ 1176598 w 2351580"/>
                  <a:gd name="connsiteY2" fmla="*/ 727 h 1130250"/>
                  <a:gd name="connsiteX3" fmla="*/ 1762281 w 2351580"/>
                  <a:gd name="connsiteY3" fmla="*/ 673 h 1130250"/>
                  <a:gd name="connsiteX4" fmla="*/ 2351567 w 2351580"/>
                  <a:gd name="connsiteY4" fmla="*/ 0 h 1130250"/>
                  <a:gd name="connsiteX5" fmla="*/ 2346605 w 2351580"/>
                  <a:gd name="connsiteY5" fmla="*/ 282864 h 1130250"/>
                  <a:gd name="connsiteX6" fmla="*/ 2348628 w 2351580"/>
                  <a:gd name="connsiteY6" fmla="*/ 567136 h 1130250"/>
                  <a:gd name="connsiteX7" fmla="*/ 2348013 w 2351580"/>
                  <a:gd name="connsiteY7" fmla="*/ 845696 h 1130250"/>
                  <a:gd name="connsiteX8" fmla="*/ 2351568 w 2351580"/>
                  <a:gd name="connsiteY8" fmla="*/ 1129406 h 1130250"/>
                  <a:gd name="connsiteX9" fmla="*/ 1761103 w 2351580"/>
                  <a:gd name="connsiteY9" fmla="*/ 1129967 h 1130250"/>
                  <a:gd name="connsiteX10" fmla="*/ 1174552 w 2351580"/>
                  <a:gd name="connsiteY10" fmla="*/ 1129146 h 1130250"/>
                  <a:gd name="connsiteX11" fmla="*/ 586415 w 2351580"/>
                  <a:gd name="connsiteY11" fmla="*/ 1129146 h 1130250"/>
                  <a:gd name="connsiteX12" fmla="*/ 3 w 2351580"/>
                  <a:gd name="connsiteY12" fmla="*/ 1130084 h 1130250"/>
                  <a:gd name="connsiteX13" fmla="*/ 4290 w 2351580"/>
                  <a:gd name="connsiteY13" fmla="*/ 565610 h 1130250"/>
                  <a:gd name="connsiteX14" fmla="*/ 3 w 2351580"/>
                  <a:gd name="connsiteY14" fmla="*/ 678 h 1130250"/>
                  <a:gd name="connsiteX0" fmla="*/ 3 w 2351580"/>
                  <a:gd name="connsiteY0" fmla="*/ 678 h 1130250"/>
                  <a:gd name="connsiteX1" fmla="*/ 591148 w 2351580"/>
                  <a:gd name="connsiteY1" fmla="*/ 843 h 1130250"/>
                  <a:gd name="connsiteX2" fmla="*/ 1176598 w 2351580"/>
                  <a:gd name="connsiteY2" fmla="*/ 727 h 1130250"/>
                  <a:gd name="connsiteX3" fmla="*/ 1762281 w 2351580"/>
                  <a:gd name="connsiteY3" fmla="*/ 673 h 1130250"/>
                  <a:gd name="connsiteX4" fmla="*/ 2351567 w 2351580"/>
                  <a:gd name="connsiteY4" fmla="*/ 0 h 1130250"/>
                  <a:gd name="connsiteX5" fmla="*/ 2346605 w 2351580"/>
                  <a:gd name="connsiteY5" fmla="*/ 282864 h 1130250"/>
                  <a:gd name="connsiteX6" fmla="*/ 2348628 w 2351580"/>
                  <a:gd name="connsiteY6" fmla="*/ 567136 h 1130250"/>
                  <a:gd name="connsiteX7" fmla="*/ 2348013 w 2351580"/>
                  <a:gd name="connsiteY7" fmla="*/ 845696 h 1130250"/>
                  <a:gd name="connsiteX8" fmla="*/ 2351568 w 2351580"/>
                  <a:gd name="connsiteY8" fmla="*/ 1129406 h 1130250"/>
                  <a:gd name="connsiteX9" fmla="*/ 1761103 w 2351580"/>
                  <a:gd name="connsiteY9" fmla="*/ 1129967 h 1130250"/>
                  <a:gd name="connsiteX10" fmla="*/ 1174552 w 2351580"/>
                  <a:gd name="connsiteY10" fmla="*/ 1129146 h 1130250"/>
                  <a:gd name="connsiteX11" fmla="*/ 586415 w 2351580"/>
                  <a:gd name="connsiteY11" fmla="*/ 1129146 h 1130250"/>
                  <a:gd name="connsiteX12" fmla="*/ 3 w 2351580"/>
                  <a:gd name="connsiteY12" fmla="*/ 1130084 h 1130250"/>
                  <a:gd name="connsiteX13" fmla="*/ 4290 w 2351580"/>
                  <a:gd name="connsiteY13" fmla="*/ 565610 h 1130250"/>
                  <a:gd name="connsiteX14" fmla="*/ 3 w 2351580"/>
                  <a:gd name="connsiteY14" fmla="*/ 678 h 1130250"/>
                  <a:gd name="connsiteX0" fmla="*/ 3 w 2351580"/>
                  <a:gd name="connsiteY0" fmla="*/ 678 h 1130250"/>
                  <a:gd name="connsiteX1" fmla="*/ 591148 w 2351580"/>
                  <a:gd name="connsiteY1" fmla="*/ 843 h 1130250"/>
                  <a:gd name="connsiteX2" fmla="*/ 1176598 w 2351580"/>
                  <a:gd name="connsiteY2" fmla="*/ 727 h 1130250"/>
                  <a:gd name="connsiteX3" fmla="*/ 1762281 w 2351580"/>
                  <a:gd name="connsiteY3" fmla="*/ 673 h 1130250"/>
                  <a:gd name="connsiteX4" fmla="*/ 2351567 w 2351580"/>
                  <a:gd name="connsiteY4" fmla="*/ 0 h 1130250"/>
                  <a:gd name="connsiteX5" fmla="*/ 2346605 w 2351580"/>
                  <a:gd name="connsiteY5" fmla="*/ 282864 h 1130250"/>
                  <a:gd name="connsiteX6" fmla="*/ 2348628 w 2351580"/>
                  <a:gd name="connsiteY6" fmla="*/ 567136 h 1130250"/>
                  <a:gd name="connsiteX7" fmla="*/ 2348013 w 2351580"/>
                  <a:gd name="connsiteY7" fmla="*/ 845696 h 1130250"/>
                  <a:gd name="connsiteX8" fmla="*/ 2351568 w 2351580"/>
                  <a:gd name="connsiteY8" fmla="*/ 1129406 h 1130250"/>
                  <a:gd name="connsiteX9" fmla="*/ 1761103 w 2351580"/>
                  <a:gd name="connsiteY9" fmla="*/ 1129967 h 1130250"/>
                  <a:gd name="connsiteX10" fmla="*/ 1174552 w 2351580"/>
                  <a:gd name="connsiteY10" fmla="*/ 1129146 h 1130250"/>
                  <a:gd name="connsiteX11" fmla="*/ 586415 w 2351580"/>
                  <a:gd name="connsiteY11" fmla="*/ 1129146 h 1130250"/>
                  <a:gd name="connsiteX12" fmla="*/ 3 w 2351580"/>
                  <a:gd name="connsiteY12" fmla="*/ 1130084 h 1130250"/>
                  <a:gd name="connsiteX13" fmla="*/ 4290 w 2351580"/>
                  <a:gd name="connsiteY13" fmla="*/ 565610 h 1130250"/>
                  <a:gd name="connsiteX14" fmla="*/ 3 w 2351580"/>
                  <a:gd name="connsiteY14" fmla="*/ 678 h 1130250"/>
                  <a:gd name="connsiteX0" fmla="*/ 3 w 2351580"/>
                  <a:gd name="connsiteY0" fmla="*/ 678 h 1130250"/>
                  <a:gd name="connsiteX1" fmla="*/ 591148 w 2351580"/>
                  <a:gd name="connsiteY1" fmla="*/ 843 h 1130250"/>
                  <a:gd name="connsiteX2" fmla="*/ 1176598 w 2351580"/>
                  <a:gd name="connsiteY2" fmla="*/ 727 h 1130250"/>
                  <a:gd name="connsiteX3" fmla="*/ 1762281 w 2351580"/>
                  <a:gd name="connsiteY3" fmla="*/ 673 h 1130250"/>
                  <a:gd name="connsiteX4" fmla="*/ 2351567 w 2351580"/>
                  <a:gd name="connsiteY4" fmla="*/ 0 h 1130250"/>
                  <a:gd name="connsiteX5" fmla="*/ 2346605 w 2351580"/>
                  <a:gd name="connsiteY5" fmla="*/ 282864 h 1130250"/>
                  <a:gd name="connsiteX6" fmla="*/ 2348628 w 2351580"/>
                  <a:gd name="connsiteY6" fmla="*/ 567136 h 1130250"/>
                  <a:gd name="connsiteX7" fmla="*/ 2348013 w 2351580"/>
                  <a:gd name="connsiteY7" fmla="*/ 845696 h 1130250"/>
                  <a:gd name="connsiteX8" fmla="*/ 2351568 w 2351580"/>
                  <a:gd name="connsiteY8" fmla="*/ 1129406 h 1130250"/>
                  <a:gd name="connsiteX9" fmla="*/ 1761103 w 2351580"/>
                  <a:gd name="connsiteY9" fmla="*/ 1129967 h 1130250"/>
                  <a:gd name="connsiteX10" fmla="*/ 1174552 w 2351580"/>
                  <a:gd name="connsiteY10" fmla="*/ 1129146 h 1130250"/>
                  <a:gd name="connsiteX11" fmla="*/ 586415 w 2351580"/>
                  <a:gd name="connsiteY11" fmla="*/ 1129146 h 1130250"/>
                  <a:gd name="connsiteX12" fmla="*/ 3 w 2351580"/>
                  <a:gd name="connsiteY12" fmla="*/ 1130084 h 1130250"/>
                  <a:gd name="connsiteX13" fmla="*/ 4290 w 2351580"/>
                  <a:gd name="connsiteY13" fmla="*/ 565610 h 1130250"/>
                  <a:gd name="connsiteX14" fmla="*/ 3 w 2351580"/>
                  <a:gd name="connsiteY14" fmla="*/ 678 h 1130250"/>
                  <a:gd name="connsiteX0" fmla="*/ 43234 w 2394811"/>
                  <a:gd name="connsiteY0" fmla="*/ 678 h 1130250"/>
                  <a:gd name="connsiteX1" fmla="*/ 634379 w 2394811"/>
                  <a:gd name="connsiteY1" fmla="*/ 843 h 1130250"/>
                  <a:gd name="connsiteX2" fmla="*/ 1219829 w 2394811"/>
                  <a:gd name="connsiteY2" fmla="*/ 727 h 1130250"/>
                  <a:gd name="connsiteX3" fmla="*/ 1805512 w 2394811"/>
                  <a:gd name="connsiteY3" fmla="*/ 673 h 1130250"/>
                  <a:gd name="connsiteX4" fmla="*/ 2394798 w 2394811"/>
                  <a:gd name="connsiteY4" fmla="*/ 0 h 1130250"/>
                  <a:gd name="connsiteX5" fmla="*/ 2389836 w 2394811"/>
                  <a:gd name="connsiteY5" fmla="*/ 282864 h 1130250"/>
                  <a:gd name="connsiteX6" fmla="*/ 2391859 w 2394811"/>
                  <a:gd name="connsiteY6" fmla="*/ 567136 h 1130250"/>
                  <a:gd name="connsiteX7" fmla="*/ 2391244 w 2394811"/>
                  <a:gd name="connsiteY7" fmla="*/ 845696 h 1130250"/>
                  <a:gd name="connsiteX8" fmla="*/ 2394799 w 2394811"/>
                  <a:gd name="connsiteY8" fmla="*/ 1129406 h 1130250"/>
                  <a:gd name="connsiteX9" fmla="*/ 1804334 w 2394811"/>
                  <a:gd name="connsiteY9" fmla="*/ 1129967 h 1130250"/>
                  <a:gd name="connsiteX10" fmla="*/ 1217783 w 2394811"/>
                  <a:gd name="connsiteY10" fmla="*/ 1129146 h 1130250"/>
                  <a:gd name="connsiteX11" fmla="*/ 629646 w 2394811"/>
                  <a:gd name="connsiteY11" fmla="*/ 1129146 h 1130250"/>
                  <a:gd name="connsiteX12" fmla="*/ 43234 w 2394811"/>
                  <a:gd name="connsiteY12" fmla="*/ 1130084 h 1130250"/>
                  <a:gd name="connsiteX13" fmla="*/ 44323 w 2394811"/>
                  <a:gd name="connsiteY13" fmla="*/ 847052 h 1130250"/>
                  <a:gd name="connsiteX14" fmla="*/ 47521 w 2394811"/>
                  <a:gd name="connsiteY14" fmla="*/ 565610 h 1130250"/>
                  <a:gd name="connsiteX15" fmla="*/ 43234 w 2394811"/>
                  <a:gd name="connsiteY15" fmla="*/ 678 h 1130250"/>
                  <a:gd name="connsiteX0" fmla="*/ 42620 w 2394197"/>
                  <a:gd name="connsiteY0" fmla="*/ 678 h 1130250"/>
                  <a:gd name="connsiteX1" fmla="*/ 633765 w 2394197"/>
                  <a:gd name="connsiteY1" fmla="*/ 843 h 1130250"/>
                  <a:gd name="connsiteX2" fmla="*/ 1219215 w 2394197"/>
                  <a:gd name="connsiteY2" fmla="*/ 727 h 1130250"/>
                  <a:gd name="connsiteX3" fmla="*/ 1804898 w 2394197"/>
                  <a:gd name="connsiteY3" fmla="*/ 673 h 1130250"/>
                  <a:gd name="connsiteX4" fmla="*/ 2394184 w 2394197"/>
                  <a:gd name="connsiteY4" fmla="*/ 0 h 1130250"/>
                  <a:gd name="connsiteX5" fmla="*/ 2389222 w 2394197"/>
                  <a:gd name="connsiteY5" fmla="*/ 282864 h 1130250"/>
                  <a:gd name="connsiteX6" fmla="*/ 2391245 w 2394197"/>
                  <a:gd name="connsiteY6" fmla="*/ 567136 h 1130250"/>
                  <a:gd name="connsiteX7" fmla="*/ 2390630 w 2394197"/>
                  <a:gd name="connsiteY7" fmla="*/ 845696 h 1130250"/>
                  <a:gd name="connsiteX8" fmla="*/ 2394185 w 2394197"/>
                  <a:gd name="connsiteY8" fmla="*/ 1129406 h 1130250"/>
                  <a:gd name="connsiteX9" fmla="*/ 1803720 w 2394197"/>
                  <a:gd name="connsiteY9" fmla="*/ 1129967 h 1130250"/>
                  <a:gd name="connsiteX10" fmla="*/ 1217169 w 2394197"/>
                  <a:gd name="connsiteY10" fmla="*/ 1129146 h 1130250"/>
                  <a:gd name="connsiteX11" fmla="*/ 629032 w 2394197"/>
                  <a:gd name="connsiteY11" fmla="*/ 1129146 h 1130250"/>
                  <a:gd name="connsiteX12" fmla="*/ 42620 w 2394197"/>
                  <a:gd name="connsiteY12" fmla="*/ 1130084 h 1130250"/>
                  <a:gd name="connsiteX13" fmla="*/ 43709 w 2394197"/>
                  <a:gd name="connsiteY13" fmla="*/ 847052 h 1130250"/>
                  <a:gd name="connsiteX14" fmla="*/ 46907 w 2394197"/>
                  <a:gd name="connsiteY14" fmla="*/ 565610 h 1130250"/>
                  <a:gd name="connsiteX15" fmla="*/ 42620 w 2394197"/>
                  <a:gd name="connsiteY15" fmla="*/ 678 h 1130250"/>
                  <a:gd name="connsiteX0" fmla="*/ 3 w 2351580"/>
                  <a:gd name="connsiteY0" fmla="*/ 678 h 1130250"/>
                  <a:gd name="connsiteX1" fmla="*/ 591148 w 2351580"/>
                  <a:gd name="connsiteY1" fmla="*/ 843 h 1130250"/>
                  <a:gd name="connsiteX2" fmla="*/ 1176598 w 2351580"/>
                  <a:gd name="connsiteY2" fmla="*/ 727 h 1130250"/>
                  <a:gd name="connsiteX3" fmla="*/ 1762281 w 2351580"/>
                  <a:gd name="connsiteY3" fmla="*/ 673 h 1130250"/>
                  <a:gd name="connsiteX4" fmla="*/ 2351567 w 2351580"/>
                  <a:gd name="connsiteY4" fmla="*/ 0 h 1130250"/>
                  <a:gd name="connsiteX5" fmla="*/ 2346605 w 2351580"/>
                  <a:gd name="connsiteY5" fmla="*/ 282864 h 1130250"/>
                  <a:gd name="connsiteX6" fmla="*/ 2348628 w 2351580"/>
                  <a:gd name="connsiteY6" fmla="*/ 567136 h 1130250"/>
                  <a:gd name="connsiteX7" fmla="*/ 2348013 w 2351580"/>
                  <a:gd name="connsiteY7" fmla="*/ 845696 h 1130250"/>
                  <a:gd name="connsiteX8" fmla="*/ 2351568 w 2351580"/>
                  <a:gd name="connsiteY8" fmla="*/ 1129406 h 1130250"/>
                  <a:gd name="connsiteX9" fmla="*/ 1761103 w 2351580"/>
                  <a:gd name="connsiteY9" fmla="*/ 1129967 h 1130250"/>
                  <a:gd name="connsiteX10" fmla="*/ 1174552 w 2351580"/>
                  <a:gd name="connsiteY10" fmla="*/ 1129146 h 1130250"/>
                  <a:gd name="connsiteX11" fmla="*/ 586415 w 2351580"/>
                  <a:gd name="connsiteY11" fmla="*/ 1129146 h 1130250"/>
                  <a:gd name="connsiteX12" fmla="*/ 3 w 2351580"/>
                  <a:gd name="connsiteY12" fmla="*/ 1130084 h 1130250"/>
                  <a:gd name="connsiteX13" fmla="*/ 1092 w 2351580"/>
                  <a:gd name="connsiteY13" fmla="*/ 847052 h 1130250"/>
                  <a:gd name="connsiteX14" fmla="*/ 4290 w 2351580"/>
                  <a:gd name="connsiteY14" fmla="*/ 565610 h 1130250"/>
                  <a:gd name="connsiteX15" fmla="*/ 3 w 2351580"/>
                  <a:gd name="connsiteY15" fmla="*/ 678 h 1130250"/>
                  <a:gd name="connsiteX0" fmla="*/ 3 w 2351580"/>
                  <a:gd name="connsiteY0" fmla="*/ 678 h 1130250"/>
                  <a:gd name="connsiteX1" fmla="*/ 591148 w 2351580"/>
                  <a:gd name="connsiteY1" fmla="*/ 843 h 1130250"/>
                  <a:gd name="connsiteX2" fmla="*/ 1176598 w 2351580"/>
                  <a:gd name="connsiteY2" fmla="*/ 727 h 1130250"/>
                  <a:gd name="connsiteX3" fmla="*/ 1762281 w 2351580"/>
                  <a:gd name="connsiteY3" fmla="*/ 673 h 1130250"/>
                  <a:gd name="connsiteX4" fmla="*/ 2351567 w 2351580"/>
                  <a:gd name="connsiteY4" fmla="*/ 0 h 1130250"/>
                  <a:gd name="connsiteX5" fmla="*/ 2346605 w 2351580"/>
                  <a:gd name="connsiteY5" fmla="*/ 282864 h 1130250"/>
                  <a:gd name="connsiteX6" fmla="*/ 2348628 w 2351580"/>
                  <a:gd name="connsiteY6" fmla="*/ 567136 h 1130250"/>
                  <a:gd name="connsiteX7" fmla="*/ 2348013 w 2351580"/>
                  <a:gd name="connsiteY7" fmla="*/ 845696 h 1130250"/>
                  <a:gd name="connsiteX8" fmla="*/ 2351568 w 2351580"/>
                  <a:gd name="connsiteY8" fmla="*/ 1129406 h 1130250"/>
                  <a:gd name="connsiteX9" fmla="*/ 1761103 w 2351580"/>
                  <a:gd name="connsiteY9" fmla="*/ 1129967 h 1130250"/>
                  <a:gd name="connsiteX10" fmla="*/ 1174552 w 2351580"/>
                  <a:gd name="connsiteY10" fmla="*/ 1129146 h 1130250"/>
                  <a:gd name="connsiteX11" fmla="*/ 586415 w 2351580"/>
                  <a:gd name="connsiteY11" fmla="*/ 1129146 h 1130250"/>
                  <a:gd name="connsiteX12" fmla="*/ 3 w 2351580"/>
                  <a:gd name="connsiteY12" fmla="*/ 1130084 h 1130250"/>
                  <a:gd name="connsiteX13" fmla="*/ 1092 w 2351580"/>
                  <a:gd name="connsiteY13" fmla="*/ 847052 h 1130250"/>
                  <a:gd name="connsiteX14" fmla="*/ 69 w 2351580"/>
                  <a:gd name="connsiteY14" fmla="*/ 566288 h 1130250"/>
                  <a:gd name="connsiteX15" fmla="*/ 3 w 2351580"/>
                  <a:gd name="connsiteY15" fmla="*/ 678 h 1130250"/>
                  <a:gd name="connsiteX0" fmla="*/ 581 w 2352158"/>
                  <a:gd name="connsiteY0" fmla="*/ 678 h 1130250"/>
                  <a:gd name="connsiteX1" fmla="*/ 591726 w 2352158"/>
                  <a:gd name="connsiteY1" fmla="*/ 843 h 1130250"/>
                  <a:gd name="connsiteX2" fmla="*/ 1177176 w 2352158"/>
                  <a:gd name="connsiteY2" fmla="*/ 727 h 1130250"/>
                  <a:gd name="connsiteX3" fmla="*/ 1762859 w 2352158"/>
                  <a:gd name="connsiteY3" fmla="*/ 673 h 1130250"/>
                  <a:gd name="connsiteX4" fmla="*/ 2352145 w 2352158"/>
                  <a:gd name="connsiteY4" fmla="*/ 0 h 1130250"/>
                  <a:gd name="connsiteX5" fmla="*/ 2347183 w 2352158"/>
                  <a:gd name="connsiteY5" fmla="*/ 282864 h 1130250"/>
                  <a:gd name="connsiteX6" fmla="*/ 2349206 w 2352158"/>
                  <a:gd name="connsiteY6" fmla="*/ 567136 h 1130250"/>
                  <a:gd name="connsiteX7" fmla="*/ 2348591 w 2352158"/>
                  <a:gd name="connsiteY7" fmla="*/ 845696 h 1130250"/>
                  <a:gd name="connsiteX8" fmla="*/ 2352146 w 2352158"/>
                  <a:gd name="connsiteY8" fmla="*/ 1129406 h 1130250"/>
                  <a:gd name="connsiteX9" fmla="*/ 1761681 w 2352158"/>
                  <a:gd name="connsiteY9" fmla="*/ 1129967 h 1130250"/>
                  <a:gd name="connsiteX10" fmla="*/ 1175130 w 2352158"/>
                  <a:gd name="connsiteY10" fmla="*/ 1129146 h 1130250"/>
                  <a:gd name="connsiteX11" fmla="*/ 586993 w 2352158"/>
                  <a:gd name="connsiteY11" fmla="*/ 1129146 h 1130250"/>
                  <a:gd name="connsiteX12" fmla="*/ 581 w 2352158"/>
                  <a:gd name="connsiteY12" fmla="*/ 1130084 h 1130250"/>
                  <a:gd name="connsiteX13" fmla="*/ 1670 w 2352158"/>
                  <a:gd name="connsiteY13" fmla="*/ 847052 h 1130250"/>
                  <a:gd name="connsiteX14" fmla="*/ 647 w 2352158"/>
                  <a:gd name="connsiteY14" fmla="*/ 566288 h 1130250"/>
                  <a:gd name="connsiteX15" fmla="*/ 581 w 2352158"/>
                  <a:gd name="connsiteY15" fmla="*/ 678 h 1130250"/>
                  <a:gd name="connsiteX0" fmla="*/ 885 w 2352462"/>
                  <a:gd name="connsiteY0" fmla="*/ 678 h 1130250"/>
                  <a:gd name="connsiteX1" fmla="*/ 592030 w 2352462"/>
                  <a:gd name="connsiteY1" fmla="*/ 843 h 1130250"/>
                  <a:gd name="connsiteX2" fmla="*/ 1177480 w 2352462"/>
                  <a:gd name="connsiteY2" fmla="*/ 727 h 1130250"/>
                  <a:gd name="connsiteX3" fmla="*/ 1763163 w 2352462"/>
                  <a:gd name="connsiteY3" fmla="*/ 673 h 1130250"/>
                  <a:gd name="connsiteX4" fmla="*/ 2352449 w 2352462"/>
                  <a:gd name="connsiteY4" fmla="*/ 0 h 1130250"/>
                  <a:gd name="connsiteX5" fmla="*/ 2347487 w 2352462"/>
                  <a:gd name="connsiteY5" fmla="*/ 282864 h 1130250"/>
                  <a:gd name="connsiteX6" fmla="*/ 2349510 w 2352462"/>
                  <a:gd name="connsiteY6" fmla="*/ 567136 h 1130250"/>
                  <a:gd name="connsiteX7" fmla="*/ 2348895 w 2352462"/>
                  <a:gd name="connsiteY7" fmla="*/ 845696 h 1130250"/>
                  <a:gd name="connsiteX8" fmla="*/ 2352450 w 2352462"/>
                  <a:gd name="connsiteY8" fmla="*/ 1129406 h 1130250"/>
                  <a:gd name="connsiteX9" fmla="*/ 1761985 w 2352462"/>
                  <a:gd name="connsiteY9" fmla="*/ 1129967 h 1130250"/>
                  <a:gd name="connsiteX10" fmla="*/ 1175434 w 2352462"/>
                  <a:gd name="connsiteY10" fmla="*/ 1129146 h 1130250"/>
                  <a:gd name="connsiteX11" fmla="*/ 587297 w 2352462"/>
                  <a:gd name="connsiteY11" fmla="*/ 1129146 h 1130250"/>
                  <a:gd name="connsiteX12" fmla="*/ 885 w 2352462"/>
                  <a:gd name="connsiteY12" fmla="*/ 1130084 h 1130250"/>
                  <a:gd name="connsiteX13" fmla="*/ 1974 w 2352462"/>
                  <a:gd name="connsiteY13" fmla="*/ 847052 h 1130250"/>
                  <a:gd name="connsiteX14" fmla="*/ 951 w 2352462"/>
                  <a:gd name="connsiteY14" fmla="*/ 566288 h 1130250"/>
                  <a:gd name="connsiteX15" fmla="*/ 885 w 2352462"/>
                  <a:gd name="connsiteY15" fmla="*/ 678 h 1130250"/>
                  <a:gd name="connsiteX0" fmla="*/ 3 w 2351580"/>
                  <a:gd name="connsiteY0" fmla="*/ 678 h 1130250"/>
                  <a:gd name="connsiteX1" fmla="*/ 591148 w 2351580"/>
                  <a:gd name="connsiteY1" fmla="*/ 843 h 1130250"/>
                  <a:gd name="connsiteX2" fmla="*/ 1176598 w 2351580"/>
                  <a:gd name="connsiteY2" fmla="*/ 727 h 1130250"/>
                  <a:gd name="connsiteX3" fmla="*/ 1762281 w 2351580"/>
                  <a:gd name="connsiteY3" fmla="*/ 673 h 1130250"/>
                  <a:gd name="connsiteX4" fmla="*/ 2351567 w 2351580"/>
                  <a:gd name="connsiteY4" fmla="*/ 0 h 1130250"/>
                  <a:gd name="connsiteX5" fmla="*/ 2346605 w 2351580"/>
                  <a:gd name="connsiteY5" fmla="*/ 282864 h 1130250"/>
                  <a:gd name="connsiteX6" fmla="*/ 2348628 w 2351580"/>
                  <a:gd name="connsiteY6" fmla="*/ 567136 h 1130250"/>
                  <a:gd name="connsiteX7" fmla="*/ 2348013 w 2351580"/>
                  <a:gd name="connsiteY7" fmla="*/ 845696 h 1130250"/>
                  <a:gd name="connsiteX8" fmla="*/ 2351568 w 2351580"/>
                  <a:gd name="connsiteY8" fmla="*/ 1129406 h 1130250"/>
                  <a:gd name="connsiteX9" fmla="*/ 1761103 w 2351580"/>
                  <a:gd name="connsiteY9" fmla="*/ 1129967 h 1130250"/>
                  <a:gd name="connsiteX10" fmla="*/ 1174552 w 2351580"/>
                  <a:gd name="connsiteY10" fmla="*/ 1129146 h 1130250"/>
                  <a:gd name="connsiteX11" fmla="*/ 586415 w 2351580"/>
                  <a:gd name="connsiteY11" fmla="*/ 1129146 h 1130250"/>
                  <a:gd name="connsiteX12" fmla="*/ 3 w 2351580"/>
                  <a:gd name="connsiteY12" fmla="*/ 1130084 h 1130250"/>
                  <a:gd name="connsiteX13" fmla="*/ 1092 w 2351580"/>
                  <a:gd name="connsiteY13" fmla="*/ 847052 h 1130250"/>
                  <a:gd name="connsiteX14" fmla="*/ 2883 w 2351580"/>
                  <a:gd name="connsiteY14" fmla="*/ 565610 h 1130250"/>
                  <a:gd name="connsiteX15" fmla="*/ 3 w 2351580"/>
                  <a:gd name="connsiteY15" fmla="*/ 678 h 1130250"/>
                  <a:gd name="connsiteX0" fmla="*/ 885 w 2352462"/>
                  <a:gd name="connsiteY0" fmla="*/ 678 h 1130250"/>
                  <a:gd name="connsiteX1" fmla="*/ 592030 w 2352462"/>
                  <a:gd name="connsiteY1" fmla="*/ 843 h 1130250"/>
                  <a:gd name="connsiteX2" fmla="*/ 1177480 w 2352462"/>
                  <a:gd name="connsiteY2" fmla="*/ 727 h 1130250"/>
                  <a:gd name="connsiteX3" fmla="*/ 1763163 w 2352462"/>
                  <a:gd name="connsiteY3" fmla="*/ 673 h 1130250"/>
                  <a:gd name="connsiteX4" fmla="*/ 2352449 w 2352462"/>
                  <a:gd name="connsiteY4" fmla="*/ 0 h 1130250"/>
                  <a:gd name="connsiteX5" fmla="*/ 2347487 w 2352462"/>
                  <a:gd name="connsiteY5" fmla="*/ 282864 h 1130250"/>
                  <a:gd name="connsiteX6" fmla="*/ 2349510 w 2352462"/>
                  <a:gd name="connsiteY6" fmla="*/ 567136 h 1130250"/>
                  <a:gd name="connsiteX7" fmla="*/ 2348895 w 2352462"/>
                  <a:gd name="connsiteY7" fmla="*/ 845696 h 1130250"/>
                  <a:gd name="connsiteX8" fmla="*/ 2352450 w 2352462"/>
                  <a:gd name="connsiteY8" fmla="*/ 1129406 h 1130250"/>
                  <a:gd name="connsiteX9" fmla="*/ 1761985 w 2352462"/>
                  <a:gd name="connsiteY9" fmla="*/ 1129967 h 1130250"/>
                  <a:gd name="connsiteX10" fmla="*/ 1175434 w 2352462"/>
                  <a:gd name="connsiteY10" fmla="*/ 1129146 h 1130250"/>
                  <a:gd name="connsiteX11" fmla="*/ 587297 w 2352462"/>
                  <a:gd name="connsiteY11" fmla="*/ 1129146 h 1130250"/>
                  <a:gd name="connsiteX12" fmla="*/ 885 w 2352462"/>
                  <a:gd name="connsiteY12" fmla="*/ 1130084 h 1130250"/>
                  <a:gd name="connsiteX13" fmla="*/ 1974 w 2352462"/>
                  <a:gd name="connsiteY13" fmla="*/ 847052 h 1130250"/>
                  <a:gd name="connsiteX14" fmla="*/ 951 w 2352462"/>
                  <a:gd name="connsiteY14" fmla="*/ 566966 h 1130250"/>
                  <a:gd name="connsiteX15" fmla="*/ 885 w 2352462"/>
                  <a:gd name="connsiteY15" fmla="*/ 678 h 1130250"/>
                  <a:gd name="connsiteX0" fmla="*/ 3 w 2351580"/>
                  <a:gd name="connsiteY0" fmla="*/ 678 h 1130250"/>
                  <a:gd name="connsiteX1" fmla="*/ 591148 w 2351580"/>
                  <a:gd name="connsiteY1" fmla="*/ 843 h 1130250"/>
                  <a:gd name="connsiteX2" fmla="*/ 1176598 w 2351580"/>
                  <a:gd name="connsiteY2" fmla="*/ 727 h 1130250"/>
                  <a:gd name="connsiteX3" fmla="*/ 1762281 w 2351580"/>
                  <a:gd name="connsiteY3" fmla="*/ 673 h 1130250"/>
                  <a:gd name="connsiteX4" fmla="*/ 2351567 w 2351580"/>
                  <a:gd name="connsiteY4" fmla="*/ 0 h 1130250"/>
                  <a:gd name="connsiteX5" fmla="*/ 2346605 w 2351580"/>
                  <a:gd name="connsiteY5" fmla="*/ 282864 h 1130250"/>
                  <a:gd name="connsiteX6" fmla="*/ 2348628 w 2351580"/>
                  <a:gd name="connsiteY6" fmla="*/ 567136 h 1130250"/>
                  <a:gd name="connsiteX7" fmla="*/ 2348013 w 2351580"/>
                  <a:gd name="connsiteY7" fmla="*/ 845696 h 1130250"/>
                  <a:gd name="connsiteX8" fmla="*/ 2351568 w 2351580"/>
                  <a:gd name="connsiteY8" fmla="*/ 1129406 h 1130250"/>
                  <a:gd name="connsiteX9" fmla="*/ 1761103 w 2351580"/>
                  <a:gd name="connsiteY9" fmla="*/ 1129967 h 1130250"/>
                  <a:gd name="connsiteX10" fmla="*/ 1174552 w 2351580"/>
                  <a:gd name="connsiteY10" fmla="*/ 1129146 h 1130250"/>
                  <a:gd name="connsiteX11" fmla="*/ 586415 w 2351580"/>
                  <a:gd name="connsiteY11" fmla="*/ 1129146 h 1130250"/>
                  <a:gd name="connsiteX12" fmla="*/ 3 w 2351580"/>
                  <a:gd name="connsiteY12" fmla="*/ 1130084 h 1130250"/>
                  <a:gd name="connsiteX13" fmla="*/ 1092 w 2351580"/>
                  <a:gd name="connsiteY13" fmla="*/ 847052 h 1130250"/>
                  <a:gd name="connsiteX14" fmla="*/ 1476 w 2351580"/>
                  <a:gd name="connsiteY14" fmla="*/ 567644 h 1130250"/>
                  <a:gd name="connsiteX15" fmla="*/ 3 w 2351580"/>
                  <a:gd name="connsiteY15" fmla="*/ 678 h 1130250"/>
                  <a:gd name="connsiteX0" fmla="*/ 44904 w 2396481"/>
                  <a:gd name="connsiteY0" fmla="*/ 678 h 1130250"/>
                  <a:gd name="connsiteX1" fmla="*/ 636049 w 2396481"/>
                  <a:gd name="connsiteY1" fmla="*/ 843 h 1130250"/>
                  <a:gd name="connsiteX2" fmla="*/ 1221499 w 2396481"/>
                  <a:gd name="connsiteY2" fmla="*/ 727 h 1130250"/>
                  <a:gd name="connsiteX3" fmla="*/ 1807182 w 2396481"/>
                  <a:gd name="connsiteY3" fmla="*/ 673 h 1130250"/>
                  <a:gd name="connsiteX4" fmla="*/ 2396468 w 2396481"/>
                  <a:gd name="connsiteY4" fmla="*/ 0 h 1130250"/>
                  <a:gd name="connsiteX5" fmla="*/ 2391506 w 2396481"/>
                  <a:gd name="connsiteY5" fmla="*/ 282864 h 1130250"/>
                  <a:gd name="connsiteX6" fmla="*/ 2393529 w 2396481"/>
                  <a:gd name="connsiteY6" fmla="*/ 567136 h 1130250"/>
                  <a:gd name="connsiteX7" fmla="*/ 2392914 w 2396481"/>
                  <a:gd name="connsiteY7" fmla="*/ 845696 h 1130250"/>
                  <a:gd name="connsiteX8" fmla="*/ 2396469 w 2396481"/>
                  <a:gd name="connsiteY8" fmla="*/ 1129406 h 1130250"/>
                  <a:gd name="connsiteX9" fmla="*/ 1806004 w 2396481"/>
                  <a:gd name="connsiteY9" fmla="*/ 1129967 h 1130250"/>
                  <a:gd name="connsiteX10" fmla="*/ 1219453 w 2396481"/>
                  <a:gd name="connsiteY10" fmla="*/ 1129146 h 1130250"/>
                  <a:gd name="connsiteX11" fmla="*/ 631316 w 2396481"/>
                  <a:gd name="connsiteY11" fmla="*/ 1129146 h 1130250"/>
                  <a:gd name="connsiteX12" fmla="*/ 44904 w 2396481"/>
                  <a:gd name="connsiteY12" fmla="*/ 1130084 h 1130250"/>
                  <a:gd name="connsiteX13" fmla="*/ 45993 w 2396481"/>
                  <a:gd name="connsiteY13" fmla="*/ 847052 h 1130250"/>
                  <a:gd name="connsiteX14" fmla="*/ 46377 w 2396481"/>
                  <a:gd name="connsiteY14" fmla="*/ 567644 h 1130250"/>
                  <a:gd name="connsiteX15" fmla="*/ 41771 w 2396481"/>
                  <a:gd name="connsiteY15" fmla="*/ 284898 h 1130250"/>
                  <a:gd name="connsiteX16" fmla="*/ 44904 w 2396481"/>
                  <a:gd name="connsiteY16" fmla="*/ 678 h 1130250"/>
                  <a:gd name="connsiteX0" fmla="*/ 44904 w 2396481"/>
                  <a:gd name="connsiteY0" fmla="*/ 678 h 1130250"/>
                  <a:gd name="connsiteX1" fmla="*/ 636049 w 2396481"/>
                  <a:gd name="connsiteY1" fmla="*/ 843 h 1130250"/>
                  <a:gd name="connsiteX2" fmla="*/ 1221499 w 2396481"/>
                  <a:gd name="connsiteY2" fmla="*/ 727 h 1130250"/>
                  <a:gd name="connsiteX3" fmla="*/ 1807182 w 2396481"/>
                  <a:gd name="connsiteY3" fmla="*/ 673 h 1130250"/>
                  <a:gd name="connsiteX4" fmla="*/ 2396468 w 2396481"/>
                  <a:gd name="connsiteY4" fmla="*/ 0 h 1130250"/>
                  <a:gd name="connsiteX5" fmla="*/ 2391506 w 2396481"/>
                  <a:gd name="connsiteY5" fmla="*/ 282864 h 1130250"/>
                  <a:gd name="connsiteX6" fmla="*/ 2393529 w 2396481"/>
                  <a:gd name="connsiteY6" fmla="*/ 567136 h 1130250"/>
                  <a:gd name="connsiteX7" fmla="*/ 2392914 w 2396481"/>
                  <a:gd name="connsiteY7" fmla="*/ 845696 h 1130250"/>
                  <a:gd name="connsiteX8" fmla="*/ 2396469 w 2396481"/>
                  <a:gd name="connsiteY8" fmla="*/ 1129406 h 1130250"/>
                  <a:gd name="connsiteX9" fmla="*/ 1806004 w 2396481"/>
                  <a:gd name="connsiteY9" fmla="*/ 1129967 h 1130250"/>
                  <a:gd name="connsiteX10" fmla="*/ 1219453 w 2396481"/>
                  <a:gd name="connsiteY10" fmla="*/ 1129146 h 1130250"/>
                  <a:gd name="connsiteX11" fmla="*/ 631316 w 2396481"/>
                  <a:gd name="connsiteY11" fmla="*/ 1129146 h 1130250"/>
                  <a:gd name="connsiteX12" fmla="*/ 44904 w 2396481"/>
                  <a:gd name="connsiteY12" fmla="*/ 1130084 h 1130250"/>
                  <a:gd name="connsiteX13" fmla="*/ 45993 w 2396481"/>
                  <a:gd name="connsiteY13" fmla="*/ 847052 h 1130250"/>
                  <a:gd name="connsiteX14" fmla="*/ 46377 w 2396481"/>
                  <a:gd name="connsiteY14" fmla="*/ 567644 h 1130250"/>
                  <a:gd name="connsiteX15" fmla="*/ 41771 w 2396481"/>
                  <a:gd name="connsiteY15" fmla="*/ 284898 h 1130250"/>
                  <a:gd name="connsiteX16" fmla="*/ 44904 w 2396481"/>
                  <a:gd name="connsiteY16" fmla="*/ 678 h 1130250"/>
                  <a:gd name="connsiteX0" fmla="*/ 3161 w 2354738"/>
                  <a:gd name="connsiteY0" fmla="*/ 678 h 1130250"/>
                  <a:gd name="connsiteX1" fmla="*/ 594306 w 2354738"/>
                  <a:gd name="connsiteY1" fmla="*/ 843 h 1130250"/>
                  <a:gd name="connsiteX2" fmla="*/ 1179756 w 2354738"/>
                  <a:gd name="connsiteY2" fmla="*/ 727 h 1130250"/>
                  <a:gd name="connsiteX3" fmla="*/ 1765439 w 2354738"/>
                  <a:gd name="connsiteY3" fmla="*/ 673 h 1130250"/>
                  <a:gd name="connsiteX4" fmla="*/ 2354725 w 2354738"/>
                  <a:gd name="connsiteY4" fmla="*/ 0 h 1130250"/>
                  <a:gd name="connsiteX5" fmla="*/ 2349763 w 2354738"/>
                  <a:gd name="connsiteY5" fmla="*/ 282864 h 1130250"/>
                  <a:gd name="connsiteX6" fmla="*/ 2351786 w 2354738"/>
                  <a:gd name="connsiteY6" fmla="*/ 567136 h 1130250"/>
                  <a:gd name="connsiteX7" fmla="*/ 2351171 w 2354738"/>
                  <a:gd name="connsiteY7" fmla="*/ 845696 h 1130250"/>
                  <a:gd name="connsiteX8" fmla="*/ 2354726 w 2354738"/>
                  <a:gd name="connsiteY8" fmla="*/ 1129406 h 1130250"/>
                  <a:gd name="connsiteX9" fmla="*/ 1764261 w 2354738"/>
                  <a:gd name="connsiteY9" fmla="*/ 1129967 h 1130250"/>
                  <a:gd name="connsiteX10" fmla="*/ 1177710 w 2354738"/>
                  <a:gd name="connsiteY10" fmla="*/ 1129146 h 1130250"/>
                  <a:gd name="connsiteX11" fmla="*/ 589573 w 2354738"/>
                  <a:gd name="connsiteY11" fmla="*/ 1129146 h 1130250"/>
                  <a:gd name="connsiteX12" fmla="*/ 3161 w 2354738"/>
                  <a:gd name="connsiteY12" fmla="*/ 1130084 h 1130250"/>
                  <a:gd name="connsiteX13" fmla="*/ 4250 w 2354738"/>
                  <a:gd name="connsiteY13" fmla="*/ 847052 h 1130250"/>
                  <a:gd name="connsiteX14" fmla="*/ 4634 w 2354738"/>
                  <a:gd name="connsiteY14" fmla="*/ 567644 h 1130250"/>
                  <a:gd name="connsiteX15" fmla="*/ 28 w 2354738"/>
                  <a:gd name="connsiteY15" fmla="*/ 284898 h 1130250"/>
                  <a:gd name="connsiteX16" fmla="*/ 3161 w 2354738"/>
                  <a:gd name="connsiteY16" fmla="*/ 678 h 1130250"/>
                  <a:gd name="connsiteX0" fmla="*/ 3161 w 2354738"/>
                  <a:gd name="connsiteY0" fmla="*/ 678 h 1130250"/>
                  <a:gd name="connsiteX1" fmla="*/ 594306 w 2354738"/>
                  <a:gd name="connsiteY1" fmla="*/ 843 h 1130250"/>
                  <a:gd name="connsiteX2" fmla="*/ 1179756 w 2354738"/>
                  <a:gd name="connsiteY2" fmla="*/ 727 h 1130250"/>
                  <a:gd name="connsiteX3" fmla="*/ 1765439 w 2354738"/>
                  <a:gd name="connsiteY3" fmla="*/ 673 h 1130250"/>
                  <a:gd name="connsiteX4" fmla="*/ 2354725 w 2354738"/>
                  <a:gd name="connsiteY4" fmla="*/ 0 h 1130250"/>
                  <a:gd name="connsiteX5" fmla="*/ 2349763 w 2354738"/>
                  <a:gd name="connsiteY5" fmla="*/ 282864 h 1130250"/>
                  <a:gd name="connsiteX6" fmla="*/ 2351786 w 2354738"/>
                  <a:gd name="connsiteY6" fmla="*/ 567136 h 1130250"/>
                  <a:gd name="connsiteX7" fmla="*/ 2351171 w 2354738"/>
                  <a:gd name="connsiteY7" fmla="*/ 845696 h 1130250"/>
                  <a:gd name="connsiteX8" fmla="*/ 2354726 w 2354738"/>
                  <a:gd name="connsiteY8" fmla="*/ 1129406 h 1130250"/>
                  <a:gd name="connsiteX9" fmla="*/ 1764261 w 2354738"/>
                  <a:gd name="connsiteY9" fmla="*/ 1129967 h 1130250"/>
                  <a:gd name="connsiteX10" fmla="*/ 1177710 w 2354738"/>
                  <a:gd name="connsiteY10" fmla="*/ 1129146 h 1130250"/>
                  <a:gd name="connsiteX11" fmla="*/ 589573 w 2354738"/>
                  <a:gd name="connsiteY11" fmla="*/ 1129146 h 1130250"/>
                  <a:gd name="connsiteX12" fmla="*/ 3161 w 2354738"/>
                  <a:gd name="connsiteY12" fmla="*/ 1130084 h 1130250"/>
                  <a:gd name="connsiteX13" fmla="*/ 4250 w 2354738"/>
                  <a:gd name="connsiteY13" fmla="*/ 847052 h 1130250"/>
                  <a:gd name="connsiteX14" fmla="*/ 4634 w 2354738"/>
                  <a:gd name="connsiteY14" fmla="*/ 567644 h 1130250"/>
                  <a:gd name="connsiteX15" fmla="*/ 28 w 2354738"/>
                  <a:gd name="connsiteY15" fmla="*/ 284898 h 1130250"/>
                  <a:gd name="connsiteX16" fmla="*/ 3161 w 2354738"/>
                  <a:gd name="connsiteY16" fmla="*/ 678 h 1130250"/>
                  <a:gd name="connsiteX0" fmla="*/ 3508 w 2355085"/>
                  <a:gd name="connsiteY0" fmla="*/ 678 h 1130250"/>
                  <a:gd name="connsiteX1" fmla="*/ 594653 w 2355085"/>
                  <a:gd name="connsiteY1" fmla="*/ 843 h 1130250"/>
                  <a:gd name="connsiteX2" fmla="*/ 1180103 w 2355085"/>
                  <a:gd name="connsiteY2" fmla="*/ 727 h 1130250"/>
                  <a:gd name="connsiteX3" fmla="*/ 1765786 w 2355085"/>
                  <a:gd name="connsiteY3" fmla="*/ 673 h 1130250"/>
                  <a:gd name="connsiteX4" fmla="*/ 2355072 w 2355085"/>
                  <a:gd name="connsiteY4" fmla="*/ 0 h 1130250"/>
                  <a:gd name="connsiteX5" fmla="*/ 2350110 w 2355085"/>
                  <a:gd name="connsiteY5" fmla="*/ 282864 h 1130250"/>
                  <a:gd name="connsiteX6" fmla="*/ 2352133 w 2355085"/>
                  <a:gd name="connsiteY6" fmla="*/ 567136 h 1130250"/>
                  <a:gd name="connsiteX7" fmla="*/ 2351518 w 2355085"/>
                  <a:gd name="connsiteY7" fmla="*/ 845696 h 1130250"/>
                  <a:gd name="connsiteX8" fmla="*/ 2355073 w 2355085"/>
                  <a:gd name="connsiteY8" fmla="*/ 1129406 h 1130250"/>
                  <a:gd name="connsiteX9" fmla="*/ 1764608 w 2355085"/>
                  <a:gd name="connsiteY9" fmla="*/ 1129967 h 1130250"/>
                  <a:gd name="connsiteX10" fmla="*/ 1178057 w 2355085"/>
                  <a:gd name="connsiteY10" fmla="*/ 1129146 h 1130250"/>
                  <a:gd name="connsiteX11" fmla="*/ 589920 w 2355085"/>
                  <a:gd name="connsiteY11" fmla="*/ 1129146 h 1130250"/>
                  <a:gd name="connsiteX12" fmla="*/ 3508 w 2355085"/>
                  <a:gd name="connsiteY12" fmla="*/ 1130084 h 1130250"/>
                  <a:gd name="connsiteX13" fmla="*/ 4597 w 2355085"/>
                  <a:gd name="connsiteY13" fmla="*/ 847052 h 1130250"/>
                  <a:gd name="connsiteX14" fmla="*/ 1426 w 2355085"/>
                  <a:gd name="connsiteY14" fmla="*/ 568500 h 1130250"/>
                  <a:gd name="connsiteX15" fmla="*/ 375 w 2355085"/>
                  <a:gd name="connsiteY15" fmla="*/ 284898 h 1130250"/>
                  <a:gd name="connsiteX16" fmla="*/ 3508 w 2355085"/>
                  <a:gd name="connsiteY16" fmla="*/ 678 h 1130250"/>
                  <a:gd name="connsiteX0" fmla="*/ 3508 w 2355085"/>
                  <a:gd name="connsiteY0" fmla="*/ 678 h 1130250"/>
                  <a:gd name="connsiteX1" fmla="*/ 594653 w 2355085"/>
                  <a:gd name="connsiteY1" fmla="*/ 843 h 1130250"/>
                  <a:gd name="connsiteX2" fmla="*/ 1180103 w 2355085"/>
                  <a:gd name="connsiteY2" fmla="*/ 727 h 1130250"/>
                  <a:gd name="connsiteX3" fmla="*/ 1765786 w 2355085"/>
                  <a:gd name="connsiteY3" fmla="*/ 673 h 1130250"/>
                  <a:gd name="connsiteX4" fmla="*/ 2355072 w 2355085"/>
                  <a:gd name="connsiteY4" fmla="*/ 0 h 1130250"/>
                  <a:gd name="connsiteX5" fmla="*/ 2350110 w 2355085"/>
                  <a:gd name="connsiteY5" fmla="*/ 282864 h 1130250"/>
                  <a:gd name="connsiteX6" fmla="*/ 2352133 w 2355085"/>
                  <a:gd name="connsiteY6" fmla="*/ 567136 h 1130250"/>
                  <a:gd name="connsiteX7" fmla="*/ 2351518 w 2355085"/>
                  <a:gd name="connsiteY7" fmla="*/ 845696 h 1130250"/>
                  <a:gd name="connsiteX8" fmla="*/ 2355073 w 2355085"/>
                  <a:gd name="connsiteY8" fmla="*/ 1129406 h 1130250"/>
                  <a:gd name="connsiteX9" fmla="*/ 1764608 w 2355085"/>
                  <a:gd name="connsiteY9" fmla="*/ 1129967 h 1130250"/>
                  <a:gd name="connsiteX10" fmla="*/ 1178057 w 2355085"/>
                  <a:gd name="connsiteY10" fmla="*/ 1129146 h 1130250"/>
                  <a:gd name="connsiteX11" fmla="*/ 589920 w 2355085"/>
                  <a:gd name="connsiteY11" fmla="*/ 1129146 h 1130250"/>
                  <a:gd name="connsiteX12" fmla="*/ 3508 w 2355085"/>
                  <a:gd name="connsiteY12" fmla="*/ 1130084 h 1130250"/>
                  <a:gd name="connsiteX13" fmla="*/ 4597 w 2355085"/>
                  <a:gd name="connsiteY13" fmla="*/ 847052 h 1130250"/>
                  <a:gd name="connsiteX14" fmla="*/ 1426 w 2355085"/>
                  <a:gd name="connsiteY14" fmla="*/ 568500 h 1130250"/>
                  <a:gd name="connsiteX15" fmla="*/ 375 w 2355085"/>
                  <a:gd name="connsiteY15" fmla="*/ 284898 h 1130250"/>
                  <a:gd name="connsiteX16" fmla="*/ 3508 w 2355085"/>
                  <a:gd name="connsiteY16" fmla="*/ 678 h 1130250"/>
                  <a:gd name="connsiteX0" fmla="*/ 1731 w 2355085"/>
                  <a:gd name="connsiteY0" fmla="*/ 1534 h 1130250"/>
                  <a:gd name="connsiteX1" fmla="*/ 594653 w 2355085"/>
                  <a:gd name="connsiteY1" fmla="*/ 843 h 1130250"/>
                  <a:gd name="connsiteX2" fmla="*/ 1180103 w 2355085"/>
                  <a:gd name="connsiteY2" fmla="*/ 727 h 1130250"/>
                  <a:gd name="connsiteX3" fmla="*/ 1765786 w 2355085"/>
                  <a:gd name="connsiteY3" fmla="*/ 673 h 1130250"/>
                  <a:gd name="connsiteX4" fmla="*/ 2355072 w 2355085"/>
                  <a:gd name="connsiteY4" fmla="*/ 0 h 1130250"/>
                  <a:gd name="connsiteX5" fmla="*/ 2350110 w 2355085"/>
                  <a:gd name="connsiteY5" fmla="*/ 282864 h 1130250"/>
                  <a:gd name="connsiteX6" fmla="*/ 2352133 w 2355085"/>
                  <a:gd name="connsiteY6" fmla="*/ 567136 h 1130250"/>
                  <a:gd name="connsiteX7" fmla="*/ 2351518 w 2355085"/>
                  <a:gd name="connsiteY7" fmla="*/ 845696 h 1130250"/>
                  <a:gd name="connsiteX8" fmla="*/ 2355073 w 2355085"/>
                  <a:gd name="connsiteY8" fmla="*/ 1129406 h 1130250"/>
                  <a:gd name="connsiteX9" fmla="*/ 1764608 w 2355085"/>
                  <a:gd name="connsiteY9" fmla="*/ 1129967 h 1130250"/>
                  <a:gd name="connsiteX10" fmla="*/ 1178057 w 2355085"/>
                  <a:gd name="connsiteY10" fmla="*/ 1129146 h 1130250"/>
                  <a:gd name="connsiteX11" fmla="*/ 589920 w 2355085"/>
                  <a:gd name="connsiteY11" fmla="*/ 1129146 h 1130250"/>
                  <a:gd name="connsiteX12" fmla="*/ 3508 w 2355085"/>
                  <a:gd name="connsiteY12" fmla="*/ 1130084 h 1130250"/>
                  <a:gd name="connsiteX13" fmla="*/ 4597 w 2355085"/>
                  <a:gd name="connsiteY13" fmla="*/ 847052 h 1130250"/>
                  <a:gd name="connsiteX14" fmla="*/ 1426 w 2355085"/>
                  <a:gd name="connsiteY14" fmla="*/ 568500 h 1130250"/>
                  <a:gd name="connsiteX15" fmla="*/ 375 w 2355085"/>
                  <a:gd name="connsiteY15" fmla="*/ 284898 h 1130250"/>
                  <a:gd name="connsiteX16" fmla="*/ 1731 w 2355085"/>
                  <a:gd name="connsiteY16" fmla="*/ 1534 h 1130250"/>
                  <a:gd name="connsiteX0" fmla="*/ 1731 w 2355085"/>
                  <a:gd name="connsiteY0" fmla="*/ 1534 h 1130250"/>
                  <a:gd name="connsiteX1" fmla="*/ 594653 w 2355085"/>
                  <a:gd name="connsiteY1" fmla="*/ 843 h 1130250"/>
                  <a:gd name="connsiteX2" fmla="*/ 1180103 w 2355085"/>
                  <a:gd name="connsiteY2" fmla="*/ 727 h 1130250"/>
                  <a:gd name="connsiteX3" fmla="*/ 1765786 w 2355085"/>
                  <a:gd name="connsiteY3" fmla="*/ 673 h 1130250"/>
                  <a:gd name="connsiteX4" fmla="*/ 2355072 w 2355085"/>
                  <a:gd name="connsiteY4" fmla="*/ 0 h 1130250"/>
                  <a:gd name="connsiteX5" fmla="*/ 2350110 w 2355085"/>
                  <a:gd name="connsiteY5" fmla="*/ 282864 h 1130250"/>
                  <a:gd name="connsiteX6" fmla="*/ 2352133 w 2355085"/>
                  <a:gd name="connsiteY6" fmla="*/ 567136 h 1130250"/>
                  <a:gd name="connsiteX7" fmla="*/ 2351518 w 2355085"/>
                  <a:gd name="connsiteY7" fmla="*/ 845696 h 1130250"/>
                  <a:gd name="connsiteX8" fmla="*/ 2355073 w 2355085"/>
                  <a:gd name="connsiteY8" fmla="*/ 1129406 h 1130250"/>
                  <a:gd name="connsiteX9" fmla="*/ 1764608 w 2355085"/>
                  <a:gd name="connsiteY9" fmla="*/ 1129967 h 1130250"/>
                  <a:gd name="connsiteX10" fmla="*/ 1178057 w 2355085"/>
                  <a:gd name="connsiteY10" fmla="*/ 1129146 h 1130250"/>
                  <a:gd name="connsiteX11" fmla="*/ 589920 w 2355085"/>
                  <a:gd name="connsiteY11" fmla="*/ 1129146 h 1130250"/>
                  <a:gd name="connsiteX12" fmla="*/ 3508 w 2355085"/>
                  <a:gd name="connsiteY12" fmla="*/ 1130084 h 1130250"/>
                  <a:gd name="connsiteX13" fmla="*/ 4597 w 2355085"/>
                  <a:gd name="connsiteY13" fmla="*/ 847052 h 1130250"/>
                  <a:gd name="connsiteX14" fmla="*/ 1426 w 2355085"/>
                  <a:gd name="connsiteY14" fmla="*/ 568500 h 1130250"/>
                  <a:gd name="connsiteX15" fmla="*/ 375 w 2355085"/>
                  <a:gd name="connsiteY15" fmla="*/ 284898 h 1130250"/>
                  <a:gd name="connsiteX16" fmla="*/ 1731 w 2355085"/>
                  <a:gd name="connsiteY16" fmla="*/ 1534 h 1130250"/>
                  <a:gd name="connsiteX0" fmla="*/ 1422 w 2354776"/>
                  <a:gd name="connsiteY0" fmla="*/ 1534 h 1130250"/>
                  <a:gd name="connsiteX1" fmla="*/ 594344 w 2354776"/>
                  <a:gd name="connsiteY1" fmla="*/ 843 h 1130250"/>
                  <a:gd name="connsiteX2" fmla="*/ 1179794 w 2354776"/>
                  <a:gd name="connsiteY2" fmla="*/ 727 h 1130250"/>
                  <a:gd name="connsiteX3" fmla="*/ 1765477 w 2354776"/>
                  <a:gd name="connsiteY3" fmla="*/ 673 h 1130250"/>
                  <a:gd name="connsiteX4" fmla="*/ 2354763 w 2354776"/>
                  <a:gd name="connsiteY4" fmla="*/ 0 h 1130250"/>
                  <a:gd name="connsiteX5" fmla="*/ 2349801 w 2354776"/>
                  <a:gd name="connsiteY5" fmla="*/ 282864 h 1130250"/>
                  <a:gd name="connsiteX6" fmla="*/ 2351824 w 2354776"/>
                  <a:gd name="connsiteY6" fmla="*/ 567136 h 1130250"/>
                  <a:gd name="connsiteX7" fmla="*/ 2351209 w 2354776"/>
                  <a:gd name="connsiteY7" fmla="*/ 845696 h 1130250"/>
                  <a:gd name="connsiteX8" fmla="*/ 2354764 w 2354776"/>
                  <a:gd name="connsiteY8" fmla="*/ 1129406 h 1130250"/>
                  <a:gd name="connsiteX9" fmla="*/ 1764299 w 2354776"/>
                  <a:gd name="connsiteY9" fmla="*/ 1129967 h 1130250"/>
                  <a:gd name="connsiteX10" fmla="*/ 1177748 w 2354776"/>
                  <a:gd name="connsiteY10" fmla="*/ 1129146 h 1130250"/>
                  <a:gd name="connsiteX11" fmla="*/ 589611 w 2354776"/>
                  <a:gd name="connsiteY11" fmla="*/ 1129146 h 1130250"/>
                  <a:gd name="connsiteX12" fmla="*/ 3199 w 2354776"/>
                  <a:gd name="connsiteY12" fmla="*/ 1130084 h 1130250"/>
                  <a:gd name="connsiteX13" fmla="*/ 4288 w 2354776"/>
                  <a:gd name="connsiteY13" fmla="*/ 847052 h 1130250"/>
                  <a:gd name="connsiteX14" fmla="*/ 1117 w 2354776"/>
                  <a:gd name="connsiteY14" fmla="*/ 568500 h 1130250"/>
                  <a:gd name="connsiteX15" fmla="*/ 66 w 2354776"/>
                  <a:gd name="connsiteY15" fmla="*/ 284898 h 1130250"/>
                  <a:gd name="connsiteX16" fmla="*/ 1422 w 2354776"/>
                  <a:gd name="connsiteY16" fmla="*/ 1534 h 1130250"/>
                  <a:gd name="connsiteX0" fmla="*/ 1422 w 2354776"/>
                  <a:gd name="connsiteY0" fmla="*/ 1534 h 1130250"/>
                  <a:gd name="connsiteX1" fmla="*/ 594344 w 2354776"/>
                  <a:gd name="connsiteY1" fmla="*/ 843 h 1130250"/>
                  <a:gd name="connsiteX2" fmla="*/ 1179794 w 2354776"/>
                  <a:gd name="connsiteY2" fmla="*/ 727 h 1130250"/>
                  <a:gd name="connsiteX3" fmla="*/ 1765477 w 2354776"/>
                  <a:gd name="connsiteY3" fmla="*/ 673 h 1130250"/>
                  <a:gd name="connsiteX4" fmla="*/ 2354763 w 2354776"/>
                  <a:gd name="connsiteY4" fmla="*/ 0 h 1130250"/>
                  <a:gd name="connsiteX5" fmla="*/ 2349801 w 2354776"/>
                  <a:gd name="connsiteY5" fmla="*/ 282864 h 1130250"/>
                  <a:gd name="connsiteX6" fmla="*/ 2351824 w 2354776"/>
                  <a:gd name="connsiteY6" fmla="*/ 567136 h 1130250"/>
                  <a:gd name="connsiteX7" fmla="*/ 2351209 w 2354776"/>
                  <a:gd name="connsiteY7" fmla="*/ 845696 h 1130250"/>
                  <a:gd name="connsiteX8" fmla="*/ 2354764 w 2354776"/>
                  <a:gd name="connsiteY8" fmla="*/ 1129406 h 1130250"/>
                  <a:gd name="connsiteX9" fmla="*/ 1764299 w 2354776"/>
                  <a:gd name="connsiteY9" fmla="*/ 1129967 h 1130250"/>
                  <a:gd name="connsiteX10" fmla="*/ 1177748 w 2354776"/>
                  <a:gd name="connsiteY10" fmla="*/ 1129146 h 1130250"/>
                  <a:gd name="connsiteX11" fmla="*/ 589611 w 2354776"/>
                  <a:gd name="connsiteY11" fmla="*/ 1129146 h 1130250"/>
                  <a:gd name="connsiteX12" fmla="*/ 3199 w 2354776"/>
                  <a:gd name="connsiteY12" fmla="*/ 1130084 h 1130250"/>
                  <a:gd name="connsiteX13" fmla="*/ 4288 w 2354776"/>
                  <a:gd name="connsiteY13" fmla="*/ 847052 h 1130250"/>
                  <a:gd name="connsiteX14" fmla="*/ 1117 w 2354776"/>
                  <a:gd name="connsiteY14" fmla="*/ 568500 h 1130250"/>
                  <a:gd name="connsiteX15" fmla="*/ 66 w 2354776"/>
                  <a:gd name="connsiteY15" fmla="*/ 284898 h 1130250"/>
                  <a:gd name="connsiteX16" fmla="*/ 1422 w 2354776"/>
                  <a:gd name="connsiteY16" fmla="*/ 1534 h 1130250"/>
                  <a:gd name="connsiteX0" fmla="*/ 1422 w 2354776"/>
                  <a:gd name="connsiteY0" fmla="*/ 1534 h 1130250"/>
                  <a:gd name="connsiteX1" fmla="*/ 594344 w 2354776"/>
                  <a:gd name="connsiteY1" fmla="*/ 843 h 1130250"/>
                  <a:gd name="connsiteX2" fmla="*/ 1179794 w 2354776"/>
                  <a:gd name="connsiteY2" fmla="*/ 727 h 1130250"/>
                  <a:gd name="connsiteX3" fmla="*/ 1765477 w 2354776"/>
                  <a:gd name="connsiteY3" fmla="*/ 673 h 1130250"/>
                  <a:gd name="connsiteX4" fmla="*/ 2354763 w 2354776"/>
                  <a:gd name="connsiteY4" fmla="*/ 0 h 1130250"/>
                  <a:gd name="connsiteX5" fmla="*/ 2349801 w 2354776"/>
                  <a:gd name="connsiteY5" fmla="*/ 282864 h 1130250"/>
                  <a:gd name="connsiteX6" fmla="*/ 2351824 w 2354776"/>
                  <a:gd name="connsiteY6" fmla="*/ 567136 h 1130250"/>
                  <a:gd name="connsiteX7" fmla="*/ 2351209 w 2354776"/>
                  <a:gd name="connsiteY7" fmla="*/ 845696 h 1130250"/>
                  <a:gd name="connsiteX8" fmla="*/ 2354764 w 2354776"/>
                  <a:gd name="connsiteY8" fmla="*/ 1129406 h 1130250"/>
                  <a:gd name="connsiteX9" fmla="*/ 1764299 w 2354776"/>
                  <a:gd name="connsiteY9" fmla="*/ 1129967 h 1130250"/>
                  <a:gd name="connsiteX10" fmla="*/ 1177748 w 2354776"/>
                  <a:gd name="connsiteY10" fmla="*/ 1129146 h 1130250"/>
                  <a:gd name="connsiteX11" fmla="*/ 589611 w 2354776"/>
                  <a:gd name="connsiteY11" fmla="*/ 1129146 h 1130250"/>
                  <a:gd name="connsiteX12" fmla="*/ 3199 w 2354776"/>
                  <a:gd name="connsiteY12" fmla="*/ 1130084 h 1130250"/>
                  <a:gd name="connsiteX13" fmla="*/ 733 w 2354776"/>
                  <a:gd name="connsiteY13" fmla="*/ 847909 h 1130250"/>
                  <a:gd name="connsiteX14" fmla="*/ 1117 w 2354776"/>
                  <a:gd name="connsiteY14" fmla="*/ 568500 h 1130250"/>
                  <a:gd name="connsiteX15" fmla="*/ 66 w 2354776"/>
                  <a:gd name="connsiteY15" fmla="*/ 284898 h 1130250"/>
                  <a:gd name="connsiteX16" fmla="*/ 1422 w 2354776"/>
                  <a:gd name="connsiteY16" fmla="*/ 1534 h 1130250"/>
                  <a:gd name="connsiteX0" fmla="*/ 1422 w 2354776"/>
                  <a:gd name="connsiteY0" fmla="*/ 1534 h 1130250"/>
                  <a:gd name="connsiteX1" fmla="*/ 594344 w 2354776"/>
                  <a:gd name="connsiteY1" fmla="*/ 843 h 1130250"/>
                  <a:gd name="connsiteX2" fmla="*/ 1179794 w 2354776"/>
                  <a:gd name="connsiteY2" fmla="*/ 727 h 1130250"/>
                  <a:gd name="connsiteX3" fmla="*/ 1765477 w 2354776"/>
                  <a:gd name="connsiteY3" fmla="*/ 673 h 1130250"/>
                  <a:gd name="connsiteX4" fmla="*/ 2354763 w 2354776"/>
                  <a:gd name="connsiteY4" fmla="*/ 0 h 1130250"/>
                  <a:gd name="connsiteX5" fmla="*/ 2349801 w 2354776"/>
                  <a:gd name="connsiteY5" fmla="*/ 282864 h 1130250"/>
                  <a:gd name="connsiteX6" fmla="*/ 2351824 w 2354776"/>
                  <a:gd name="connsiteY6" fmla="*/ 567136 h 1130250"/>
                  <a:gd name="connsiteX7" fmla="*/ 2351209 w 2354776"/>
                  <a:gd name="connsiteY7" fmla="*/ 845696 h 1130250"/>
                  <a:gd name="connsiteX8" fmla="*/ 2354764 w 2354776"/>
                  <a:gd name="connsiteY8" fmla="*/ 1129406 h 1130250"/>
                  <a:gd name="connsiteX9" fmla="*/ 1764299 w 2354776"/>
                  <a:gd name="connsiteY9" fmla="*/ 1129967 h 1130250"/>
                  <a:gd name="connsiteX10" fmla="*/ 1177748 w 2354776"/>
                  <a:gd name="connsiteY10" fmla="*/ 1129146 h 1130250"/>
                  <a:gd name="connsiteX11" fmla="*/ 589611 w 2354776"/>
                  <a:gd name="connsiteY11" fmla="*/ 1129146 h 1130250"/>
                  <a:gd name="connsiteX12" fmla="*/ 3199 w 2354776"/>
                  <a:gd name="connsiteY12" fmla="*/ 1130084 h 1130250"/>
                  <a:gd name="connsiteX13" fmla="*/ 733 w 2354776"/>
                  <a:gd name="connsiteY13" fmla="*/ 847909 h 1130250"/>
                  <a:gd name="connsiteX14" fmla="*/ 1117 w 2354776"/>
                  <a:gd name="connsiteY14" fmla="*/ 568500 h 1130250"/>
                  <a:gd name="connsiteX15" fmla="*/ 66 w 2354776"/>
                  <a:gd name="connsiteY15" fmla="*/ 284898 h 1130250"/>
                  <a:gd name="connsiteX16" fmla="*/ 1422 w 2354776"/>
                  <a:gd name="connsiteY16" fmla="*/ 1534 h 1130250"/>
                  <a:gd name="connsiteX0" fmla="*/ 1422 w 2354776"/>
                  <a:gd name="connsiteY0" fmla="*/ 1534 h 1130250"/>
                  <a:gd name="connsiteX1" fmla="*/ 594344 w 2354776"/>
                  <a:gd name="connsiteY1" fmla="*/ 843 h 1130250"/>
                  <a:gd name="connsiteX2" fmla="*/ 1179794 w 2354776"/>
                  <a:gd name="connsiteY2" fmla="*/ 727 h 1130250"/>
                  <a:gd name="connsiteX3" fmla="*/ 1765477 w 2354776"/>
                  <a:gd name="connsiteY3" fmla="*/ 673 h 1130250"/>
                  <a:gd name="connsiteX4" fmla="*/ 2354763 w 2354776"/>
                  <a:gd name="connsiteY4" fmla="*/ 0 h 1130250"/>
                  <a:gd name="connsiteX5" fmla="*/ 2349801 w 2354776"/>
                  <a:gd name="connsiteY5" fmla="*/ 282864 h 1130250"/>
                  <a:gd name="connsiteX6" fmla="*/ 2351824 w 2354776"/>
                  <a:gd name="connsiteY6" fmla="*/ 567136 h 1130250"/>
                  <a:gd name="connsiteX7" fmla="*/ 2351209 w 2354776"/>
                  <a:gd name="connsiteY7" fmla="*/ 845696 h 1130250"/>
                  <a:gd name="connsiteX8" fmla="*/ 2354764 w 2354776"/>
                  <a:gd name="connsiteY8" fmla="*/ 1129406 h 1130250"/>
                  <a:gd name="connsiteX9" fmla="*/ 1764299 w 2354776"/>
                  <a:gd name="connsiteY9" fmla="*/ 1129967 h 1130250"/>
                  <a:gd name="connsiteX10" fmla="*/ 1177748 w 2354776"/>
                  <a:gd name="connsiteY10" fmla="*/ 1129146 h 1130250"/>
                  <a:gd name="connsiteX11" fmla="*/ 589611 w 2354776"/>
                  <a:gd name="connsiteY11" fmla="*/ 1129146 h 1130250"/>
                  <a:gd name="connsiteX12" fmla="*/ 3199 w 2354776"/>
                  <a:gd name="connsiteY12" fmla="*/ 1128728 h 1130250"/>
                  <a:gd name="connsiteX13" fmla="*/ 733 w 2354776"/>
                  <a:gd name="connsiteY13" fmla="*/ 847909 h 1130250"/>
                  <a:gd name="connsiteX14" fmla="*/ 1117 w 2354776"/>
                  <a:gd name="connsiteY14" fmla="*/ 568500 h 1130250"/>
                  <a:gd name="connsiteX15" fmla="*/ 66 w 2354776"/>
                  <a:gd name="connsiteY15" fmla="*/ 284898 h 1130250"/>
                  <a:gd name="connsiteX16" fmla="*/ 1422 w 2354776"/>
                  <a:gd name="connsiteY16" fmla="*/ 1534 h 1130250"/>
                  <a:gd name="connsiteX0" fmla="*/ 1422 w 2354776"/>
                  <a:gd name="connsiteY0" fmla="*/ 1534 h 1130250"/>
                  <a:gd name="connsiteX1" fmla="*/ 594344 w 2354776"/>
                  <a:gd name="connsiteY1" fmla="*/ 843 h 1130250"/>
                  <a:gd name="connsiteX2" fmla="*/ 1179794 w 2354776"/>
                  <a:gd name="connsiteY2" fmla="*/ 727 h 1130250"/>
                  <a:gd name="connsiteX3" fmla="*/ 1765477 w 2354776"/>
                  <a:gd name="connsiteY3" fmla="*/ 673 h 1130250"/>
                  <a:gd name="connsiteX4" fmla="*/ 2354763 w 2354776"/>
                  <a:gd name="connsiteY4" fmla="*/ 0 h 1130250"/>
                  <a:gd name="connsiteX5" fmla="*/ 2349801 w 2354776"/>
                  <a:gd name="connsiteY5" fmla="*/ 282864 h 1130250"/>
                  <a:gd name="connsiteX6" fmla="*/ 2351824 w 2354776"/>
                  <a:gd name="connsiteY6" fmla="*/ 567136 h 1130250"/>
                  <a:gd name="connsiteX7" fmla="*/ 2351209 w 2354776"/>
                  <a:gd name="connsiteY7" fmla="*/ 845696 h 1130250"/>
                  <a:gd name="connsiteX8" fmla="*/ 2354764 w 2354776"/>
                  <a:gd name="connsiteY8" fmla="*/ 1129406 h 1130250"/>
                  <a:gd name="connsiteX9" fmla="*/ 1764299 w 2354776"/>
                  <a:gd name="connsiteY9" fmla="*/ 1129967 h 1130250"/>
                  <a:gd name="connsiteX10" fmla="*/ 1177748 w 2354776"/>
                  <a:gd name="connsiteY10" fmla="*/ 1129146 h 1130250"/>
                  <a:gd name="connsiteX11" fmla="*/ 589611 w 2354776"/>
                  <a:gd name="connsiteY11" fmla="*/ 1129146 h 1130250"/>
                  <a:gd name="connsiteX12" fmla="*/ 3199 w 2354776"/>
                  <a:gd name="connsiteY12" fmla="*/ 1128728 h 1130250"/>
                  <a:gd name="connsiteX13" fmla="*/ 733 w 2354776"/>
                  <a:gd name="connsiteY13" fmla="*/ 847909 h 1130250"/>
                  <a:gd name="connsiteX14" fmla="*/ 1117 w 2354776"/>
                  <a:gd name="connsiteY14" fmla="*/ 568500 h 1130250"/>
                  <a:gd name="connsiteX15" fmla="*/ 66 w 2354776"/>
                  <a:gd name="connsiteY15" fmla="*/ 284898 h 1130250"/>
                  <a:gd name="connsiteX16" fmla="*/ 1422 w 2354776"/>
                  <a:gd name="connsiteY16" fmla="*/ 1534 h 1130250"/>
                  <a:gd name="connsiteX0" fmla="*/ 1422 w 2354776"/>
                  <a:gd name="connsiteY0" fmla="*/ 1534 h 1130250"/>
                  <a:gd name="connsiteX1" fmla="*/ 594344 w 2354776"/>
                  <a:gd name="connsiteY1" fmla="*/ 843 h 1130250"/>
                  <a:gd name="connsiteX2" fmla="*/ 1179794 w 2354776"/>
                  <a:gd name="connsiteY2" fmla="*/ 727 h 1130250"/>
                  <a:gd name="connsiteX3" fmla="*/ 1765477 w 2354776"/>
                  <a:gd name="connsiteY3" fmla="*/ 673 h 1130250"/>
                  <a:gd name="connsiteX4" fmla="*/ 2354763 w 2354776"/>
                  <a:gd name="connsiteY4" fmla="*/ 0 h 1130250"/>
                  <a:gd name="connsiteX5" fmla="*/ 2349801 w 2354776"/>
                  <a:gd name="connsiteY5" fmla="*/ 282864 h 1130250"/>
                  <a:gd name="connsiteX6" fmla="*/ 2351824 w 2354776"/>
                  <a:gd name="connsiteY6" fmla="*/ 567136 h 1130250"/>
                  <a:gd name="connsiteX7" fmla="*/ 2351209 w 2354776"/>
                  <a:gd name="connsiteY7" fmla="*/ 845696 h 1130250"/>
                  <a:gd name="connsiteX8" fmla="*/ 2354764 w 2354776"/>
                  <a:gd name="connsiteY8" fmla="*/ 1129406 h 1130250"/>
                  <a:gd name="connsiteX9" fmla="*/ 1764299 w 2354776"/>
                  <a:gd name="connsiteY9" fmla="*/ 1129967 h 1130250"/>
                  <a:gd name="connsiteX10" fmla="*/ 1177748 w 2354776"/>
                  <a:gd name="connsiteY10" fmla="*/ 1129146 h 1130250"/>
                  <a:gd name="connsiteX11" fmla="*/ 589611 w 2354776"/>
                  <a:gd name="connsiteY11" fmla="*/ 1129146 h 1130250"/>
                  <a:gd name="connsiteX12" fmla="*/ 1792 w 2354776"/>
                  <a:gd name="connsiteY12" fmla="*/ 1130084 h 1130250"/>
                  <a:gd name="connsiteX13" fmla="*/ 733 w 2354776"/>
                  <a:gd name="connsiteY13" fmla="*/ 847909 h 1130250"/>
                  <a:gd name="connsiteX14" fmla="*/ 1117 w 2354776"/>
                  <a:gd name="connsiteY14" fmla="*/ 568500 h 1130250"/>
                  <a:gd name="connsiteX15" fmla="*/ 66 w 2354776"/>
                  <a:gd name="connsiteY15" fmla="*/ 284898 h 1130250"/>
                  <a:gd name="connsiteX16" fmla="*/ 1422 w 2354776"/>
                  <a:gd name="connsiteY16" fmla="*/ 1534 h 1130250"/>
                  <a:gd name="connsiteX0" fmla="*/ 1422 w 2354776"/>
                  <a:gd name="connsiteY0" fmla="*/ 1534 h 1130250"/>
                  <a:gd name="connsiteX1" fmla="*/ 594344 w 2354776"/>
                  <a:gd name="connsiteY1" fmla="*/ 843 h 1130250"/>
                  <a:gd name="connsiteX2" fmla="*/ 1179794 w 2354776"/>
                  <a:gd name="connsiteY2" fmla="*/ 727 h 1130250"/>
                  <a:gd name="connsiteX3" fmla="*/ 1765477 w 2354776"/>
                  <a:gd name="connsiteY3" fmla="*/ 673 h 1130250"/>
                  <a:gd name="connsiteX4" fmla="*/ 2354763 w 2354776"/>
                  <a:gd name="connsiteY4" fmla="*/ 0 h 1130250"/>
                  <a:gd name="connsiteX5" fmla="*/ 2349801 w 2354776"/>
                  <a:gd name="connsiteY5" fmla="*/ 282864 h 1130250"/>
                  <a:gd name="connsiteX6" fmla="*/ 2351824 w 2354776"/>
                  <a:gd name="connsiteY6" fmla="*/ 567136 h 1130250"/>
                  <a:gd name="connsiteX7" fmla="*/ 2351209 w 2354776"/>
                  <a:gd name="connsiteY7" fmla="*/ 845696 h 1130250"/>
                  <a:gd name="connsiteX8" fmla="*/ 2354764 w 2354776"/>
                  <a:gd name="connsiteY8" fmla="*/ 1129406 h 1130250"/>
                  <a:gd name="connsiteX9" fmla="*/ 1764299 w 2354776"/>
                  <a:gd name="connsiteY9" fmla="*/ 1129967 h 1130250"/>
                  <a:gd name="connsiteX10" fmla="*/ 1177748 w 2354776"/>
                  <a:gd name="connsiteY10" fmla="*/ 1129146 h 1130250"/>
                  <a:gd name="connsiteX11" fmla="*/ 589611 w 2354776"/>
                  <a:gd name="connsiteY11" fmla="*/ 1129146 h 1130250"/>
                  <a:gd name="connsiteX12" fmla="*/ 1792 w 2354776"/>
                  <a:gd name="connsiteY12" fmla="*/ 1130084 h 1130250"/>
                  <a:gd name="connsiteX13" fmla="*/ 733 w 2354776"/>
                  <a:gd name="connsiteY13" fmla="*/ 847909 h 1130250"/>
                  <a:gd name="connsiteX14" fmla="*/ 1117 w 2354776"/>
                  <a:gd name="connsiteY14" fmla="*/ 568500 h 1130250"/>
                  <a:gd name="connsiteX15" fmla="*/ 66 w 2354776"/>
                  <a:gd name="connsiteY15" fmla="*/ 284898 h 1130250"/>
                  <a:gd name="connsiteX16" fmla="*/ 1422 w 2354776"/>
                  <a:gd name="connsiteY16" fmla="*/ 1534 h 1130250"/>
                  <a:gd name="connsiteX0" fmla="*/ 1422 w 2354776"/>
                  <a:gd name="connsiteY0" fmla="*/ 1534 h 1130250"/>
                  <a:gd name="connsiteX1" fmla="*/ 594344 w 2354776"/>
                  <a:gd name="connsiteY1" fmla="*/ 843 h 1130250"/>
                  <a:gd name="connsiteX2" fmla="*/ 1179794 w 2354776"/>
                  <a:gd name="connsiteY2" fmla="*/ 727 h 1130250"/>
                  <a:gd name="connsiteX3" fmla="*/ 1765477 w 2354776"/>
                  <a:gd name="connsiteY3" fmla="*/ 673 h 1130250"/>
                  <a:gd name="connsiteX4" fmla="*/ 2354763 w 2354776"/>
                  <a:gd name="connsiteY4" fmla="*/ 0 h 1130250"/>
                  <a:gd name="connsiteX5" fmla="*/ 2349801 w 2354776"/>
                  <a:gd name="connsiteY5" fmla="*/ 282864 h 1130250"/>
                  <a:gd name="connsiteX6" fmla="*/ 2351824 w 2354776"/>
                  <a:gd name="connsiteY6" fmla="*/ 567136 h 1130250"/>
                  <a:gd name="connsiteX7" fmla="*/ 2351209 w 2354776"/>
                  <a:gd name="connsiteY7" fmla="*/ 845696 h 1130250"/>
                  <a:gd name="connsiteX8" fmla="*/ 2354764 w 2354776"/>
                  <a:gd name="connsiteY8" fmla="*/ 1129406 h 1130250"/>
                  <a:gd name="connsiteX9" fmla="*/ 1764299 w 2354776"/>
                  <a:gd name="connsiteY9" fmla="*/ 1129967 h 1130250"/>
                  <a:gd name="connsiteX10" fmla="*/ 1177748 w 2354776"/>
                  <a:gd name="connsiteY10" fmla="*/ 1129146 h 1130250"/>
                  <a:gd name="connsiteX11" fmla="*/ 589611 w 2354776"/>
                  <a:gd name="connsiteY11" fmla="*/ 1129146 h 1130250"/>
                  <a:gd name="connsiteX12" fmla="*/ 1792 w 2354776"/>
                  <a:gd name="connsiteY12" fmla="*/ 1130084 h 1130250"/>
                  <a:gd name="connsiteX13" fmla="*/ 733 w 2354776"/>
                  <a:gd name="connsiteY13" fmla="*/ 847909 h 1130250"/>
                  <a:gd name="connsiteX14" fmla="*/ 1117 w 2354776"/>
                  <a:gd name="connsiteY14" fmla="*/ 568500 h 1130250"/>
                  <a:gd name="connsiteX15" fmla="*/ 66 w 2354776"/>
                  <a:gd name="connsiteY15" fmla="*/ 284898 h 1130250"/>
                  <a:gd name="connsiteX16" fmla="*/ 1422 w 2354776"/>
                  <a:gd name="connsiteY16" fmla="*/ 1534 h 1130250"/>
                  <a:gd name="connsiteX0" fmla="*/ 1422 w 2440268"/>
                  <a:gd name="connsiteY0" fmla="*/ 22276 h 1150992"/>
                  <a:gd name="connsiteX1" fmla="*/ 594344 w 2440268"/>
                  <a:gd name="connsiteY1" fmla="*/ 21585 h 1150992"/>
                  <a:gd name="connsiteX2" fmla="*/ 1179794 w 2440268"/>
                  <a:gd name="connsiteY2" fmla="*/ 21469 h 1150992"/>
                  <a:gd name="connsiteX3" fmla="*/ 2354763 w 2440268"/>
                  <a:gd name="connsiteY3" fmla="*/ 20742 h 1150992"/>
                  <a:gd name="connsiteX4" fmla="*/ 2349801 w 2440268"/>
                  <a:gd name="connsiteY4" fmla="*/ 303606 h 1150992"/>
                  <a:gd name="connsiteX5" fmla="*/ 2351824 w 2440268"/>
                  <a:gd name="connsiteY5" fmla="*/ 587878 h 1150992"/>
                  <a:gd name="connsiteX6" fmla="*/ 2351209 w 2440268"/>
                  <a:gd name="connsiteY6" fmla="*/ 866438 h 1150992"/>
                  <a:gd name="connsiteX7" fmla="*/ 2354764 w 2440268"/>
                  <a:gd name="connsiteY7" fmla="*/ 1150148 h 1150992"/>
                  <a:gd name="connsiteX8" fmla="*/ 1764299 w 2440268"/>
                  <a:gd name="connsiteY8" fmla="*/ 1150709 h 1150992"/>
                  <a:gd name="connsiteX9" fmla="*/ 1177748 w 2440268"/>
                  <a:gd name="connsiteY9" fmla="*/ 1149888 h 1150992"/>
                  <a:gd name="connsiteX10" fmla="*/ 589611 w 2440268"/>
                  <a:gd name="connsiteY10" fmla="*/ 1149888 h 1150992"/>
                  <a:gd name="connsiteX11" fmla="*/ 1792 w 2440268"/>
                  <a:gd name="connsiteY11" fmla="*/ 1150826 h 1150992"/>
                  <a:gd name="connsiteX12" fmla="*/ 733 w 2440268"/>
                  <a:gd name="connsiteY12" fmla="*/ 868651 h 1150992"/>
                  <a:gd name="connsiteX13" fmla="*/ 1117 w 2440268"/>
                  <a:gd name="connsiteY13" fmla="*/ 589242 h 1150992"/>
                  <a:gd name="connsiteX14" fmla="*/ 66 w 2440268"/>
                  <a:gd name="connsiteY14" fmla="*/ 305640 h 1150992"/>
                  <a:gd name="connsiteX15" fmla="*/ 1422 w 2440268"/>
                  <a:gd name="connsiteY15" fmla="*/ 22276 h 1150992"/>
                  <a:gd name="connsiteX0" fmla="*/ 1422 w 2440268"/>
                  <a:gd name="connsiteY0" fmla="*/ 1534 h 1130250"/>
                  <a:gd name="connsiteX1" fmla="*/ 594344 w 2440268"/>
                  <a:gd name="connsiteY1" fmla="*/ 843 h 1130250"/>
                  <a:gd name="connsiteX2" fmla="*/ 1179794 w 2440268"/>
                  <a:gd name="connsiteY2" fmla="*/ 727 h 1130250"/>
                  <a:gd name="connsiteX3" fmla="*/ 2354763 w 2440268"/>
                  <a:gd name="connsiteY3" fmla="*/ 0 h 1130250"/>
                  <a:gd name="connsiteX4" fmla="*/ 2349801 w 2440268"/>
                  <a:gd name="connsiteY4" fmla="*/ 282864 h 1130250"/>
                  <a:gd name="connsiteX5" fmla="*/ 2351824 w 2440268"/>
                  <a:gd name="connsiteY5" fmla="*/ 567136 h 1130250"/>
                  <a:gd name="connsiteX6" fmla="*/ 2351209 w 2440268"/>
                  <a:gd name="connsiteY6" fmla="*/ 845696 h 1130250"/>
                  <a:gd name="connsiteX7" fmla="*/ 2354764 w 2440268"/>
                  <a:gd name="connsiteY7" fmla="*/ 1129406 h 1130250"/>
                  <a:gd name="connsiteX8" fmla="*/ 1764299 w 2440268"/>
                  <a:gd name="connsiteY8" fmla="*/ 1129967 h 1130250"/>
                  <a:gd name="connsiteX9" fmla="*/ 1177748 w 2440268"/>
                  <a:gd name="connsiteY9" fmla="*/ 1129146 h 1130250"/>
                  <a:gd name="connsiteX10" fmla="*/ 589611 w 2440268"/>
                  <a:gd name="connsiteY10" fmla="*/ 1129146 h 1130250"/>
                  <a:gd name="connsiteX11" fmla="*/ 1792 w 2440268"/>
                  <a:gd name="connsiteY11" fmla="*/ 1130084 h 1130250"/>
                  <a:gd name="connsiteX12" fmla="*/ 733 w 2440268"/>
                  <a:gd name="connsiteY12" fmla="*/ 847909 h 1130250"/>
                  <a:gd name="connsiteX13" fmla="*/ 1117 w 2440268"/>
                  <a:gd name="connsiteY13" fmla="*/ 568500 h 1130250"/>
                  <a:gd name="connsiteX14" fmla="*/ 66 w 2440268"/>
                  <a:gd name="connsiteY14" fmla="*/ 284898 h 1130250"/>
                  <a:gd name="connsiteX15" fmla="*/ 1422 w 2440268"/>
                  <a:gd name="connsiteY15" fmla="*/ 1534 h 1130250"/>
                  <a:gd name="connsiteX0" fmla="*/ 1422 w 2354764"/>
                  <a:gd name="connsiteY0" fmla="*/ 1534 h 1130250"/>
                  <a:gd name="connsiteX1" fmla="*/ 594344 w 2354764"/>
                  <a:gd name="connsiteY1" fmla="*/ 843 h 1130250"/>
                  <a:gd name="connsiteX2" fmla="*/ 1179794 w 2354764"/>
                  <a:gd name="connsiteY2" fmla="*/ 727 h 1130250"/>
                  <a:gd name="connsiteX3" fmla="*/ 2354763 w 2354764"/>
                  <a:gd name="connsiteY3" fmla="*/ 0 h 1130250"/>
                  <a:gd name="connsiteX4" fmla="*/ 2349801 w 2354764"/>
                  <a:gd name="connsiteY4" fmla="*/ 282864 h 1130250"/>
                  <a:gd name="connsiteX5" fmla="*/ 2351824 w 2354764"/>
                  <a:gd name="connsiteY5" fmla="*/ 567136 h 1130250"/>
                  <a:gd name="connsiteX6" fmla="*/ 2351209 w 2354764"/>
                  <a:gd name="connsiteY6" fmla="*/ 845696 h 1130250"/>
                  <a:gd name="connsiteX7" fmla="*/ 2354764 w 2354764"/>
                  <a:gd name="connsiteY7" fmla="*/ 1129406 h 1130250"/>
                  <a:gd name="connsiteX8" fmla="*/ 1764299 w 2354764"/>
                  <a:gd name="connsiteY8" fmla="*/ 1129967 h 1130250"/>
                  <a:gd name="connsiteX9" fmla="*/ 1177748 w 2354764"/>
                  <a:gd name="connsiteY9" fmla="*/ 1129146 h 1130250"/>
                  <a:gd name="connsiteX10" fmla="*/ 589611 w 2354764"/>
                  <a:gd name="connsiteY10" fmla="*/ 1129146 h 1130250"/>
                  <a:gd name="connsiteX11" fmla="*/ 1792 w 2354764"/>
                  <a:gd name="connsiteY11" fmla="*/ 1130084 h 1130250"/>
                  <a:gd name="connsiteX12" fmla="*/ 733 w 2354764"/>
                  <a:gd name="connsiteY12" fmla="*/ 847909 h 1130250"/>
                  <a:gd name="connsiteX13" fmla="*/ 1117 w 2354764"/>
                  <a:gd name="connsiteY13" fmla="*/ 568500 h 1130250"/>
                  <a:gd name="connsiteX14" fmla="*/ 66 w 2354764"/>
                  <a:gd name="connsiteY14" fmla="*/ 284898 h 1130250"/>
                  <a:gd name="connsiteX15" fmla="*/ 1422 w 2354764"/>
                  <a:gd name="connsiteY15" fmla="*/ 1534 h 1130250"/>
                  <a:gd name="connsiteX0" fmla="*/ 1422 w 2354764"/>
                  <a:gd name="connsiteY0" fmla="*/ 1534 h 1130250"/>
                  <a:gd name="connsiteX1" fmla="*/ 594344 w 2354764"/>
                  <a:gd name="connsiteY1" fmla="*/ 843 h 1130250"/>
                  <a:gd name="connsiteX2" fmla="*/ 1179794 w 2354764"/>
                  <a:gd name="connsiteY2" fmla="*/ 727 h 1130250"/>
                  <a:gd name="connsiteX3" fmla="*/ 1764885 w 2354764"/>
                  <a:gd name="connsiteY3" fmla="*/ 244 h 1130250"/>
                  <a:gd name="connsiteX4" fmla="*/ 2354763 w 2354764"/>
                  <a:gd name="connsiteY4" fmla="*/ 0 h 1130250"/>
                  <a:gd name="connsiteX5" fmla="*/ 2349801 w 2354764"/>
                  <a:gd name="connsiteY5" fmla="*/ 282864 h 1130250"/>
                  <a:gd name="connsiteX6" fmla="*/ 2351824 w 2354764"/>
                  <a:gd name="connsiteY6" fmla="*/ 567136 h 1130250"/>
                  <a:gd name="connsiteX7" fmla="*/ 2351209 w 2354764"/>
                  <a:gd name="connsiteY7" fmla="*/ 845696 h 1130250"/>
                  <a:gd name="connsiteX8" fmla="*/ 2354764 w 2354764"/>
                  <a:gd name="connsiteY8" fmla="*/ 1129406 h 1130250"/>
                  <a:gd name="connsiteX9" fmla="*/ 1764299 w 2354764"/>
                  <a:gd name="connsiteY9" fmla="*/ 1129967 h 1130250"/>
                  <a:gd name="connsiteX10" fmla="*/ 1177748 w 2354764"/>
                  <a:gd name="connsiteY10" fmla="*/ 1129146 h 1130250"/>
                  <a:gd name="connsiteX11" fmla="*/ 589611 w 2354764"/>
                  <a:gd name="connsiteY11" fmla="*/ 1129146 h 1130250"/>
                  <a:gd name="connsiteX12" fmla="*/ 1792 w 2354764"/>
                  <a:gd name="connsiteY12" fmla="*/ 1130084 h 1130250"/>
                  <a:gd name="connsiteX13" fmla="*/ 733 w 2354764"/>
                  <a:gd name="connsiteY13" fmla="*/ 847909 h 1130250"/>
                  <a:gd name="connsiteX14" fmla="*/ 1117 w 2354764"/>
                  <a:gd name="connsiteY14" fmla="*/ 568500 h 1130250"/>
                  <a:gd name="connsiteX15" fmla="*/ 66 w 2354764"/>
                  <a:gd name="connsiteY15" fmla="*/ 284898 h 1130250"/>
                  <a:gd name="connsiteX16" fmla="*/ 1422 w 2354764"/>
                  <a:gd name="connsiteY16" fmla="*/ 1534 h 1130250"/>
                  <a:gd name="connsiteX0" fmla="*/ 1422 w 2397618"/>
                  <a:gd name="connsiteY0" fmla="*/ 1534 h 1130250"/>
                  <a:gd name="connsiteX1" fmla="*/ 594344 w 2397618"/>
                  <a:gd name="connsiteY1" fmla="*/ 843 h 1130250"/>
                  <a:gd name="connsiteX2" fmla="*/ 1179794 w 2397618"/>
                  <a:gd name="connsiteY2" fmla="*/ 727 h 1130250"/>
                  <a:gd name="connsiteX3" fmla="*/ 1764885 w 2397618"/>
                  <a:gd name="connsiteY3" fmla="*/ 244 h 1130250"/>
                  <a:gd name="connsiteX4" fmla="*/ 2354763 w 2397618"/>
                  <a:gd name="connsiteY4" fmla="*/ 0 h 1130250"/>
                  <a:gd name="connsiteX5" fmla="*/ 2351824 w 2397618"/>
                  <a:gd name="connsiteY5" fmla="*/ 567136 h 1130250"/>
                  <a:gd name="connsiteX6" fmla="*/ 2351209 w 2397618"/>
                  <a:gd name="connsiteY6" fmla="*/ 845696 h 1130250"/>
                  <a:gd name="connsiteX7" fmla="*/ 2354764 w 2397618"/>
                  <a:gd name="connsiteY7" fmla="*/ 1129406 h 1130250"/>
                  <a:gd name="connsiteX8" fmla="*/ 1764299 w 2397618"/>
                  <a:gd name="connsiteY8" fmla="*/ 1129967 h 1130250"/>
                  <a:gd name="connsiteX9" fmla="*/ 1177748 w 2397618"/>
                  <a:gd name="connsiteY9" fmla="*/ 1129146 h 1130250"/>
                  <a:gd name="connsiteX10" fmla="*/ 589611 w 2397618"/>
                  <a:gd name="connsiteY10" fmla="*/ 1129146 h 1130250"/>
                  <a:gd name="connsiteX11" fmla="*/ 1792 w 2397618"/>
                  <a:gd name="connsiteY11" fmla="*/ 1130084 h 1130250"/>
                  <a:gd name="connsiteX12" fmla="*/ 733 w 2397618"/>
                  <a:gd name="connsiteY12" fmla="*/ 847909 h 1130250"/>
                  <a:gd name="connsiteX13" fmla="*/ 1117 w 2397618"/>
                  <a:gd name="connsiteY13" fmla="*/ 568500 h 1130250"/>
                  <a:gd name="connsiteX14" fmla="*/ 66 w 2397618"/>
                  <a:gd name="connsiteY14" fmla="*/ 284898 h 1130250"/>
                  <a:gd name="connsiteX15" fmla="*/ 1422 w 2397618"/>
                  <a:gd name="connsiteY15" fmla="*/ 1534 h 1130250"/>
                  <a:gd name="connsiteX0" fmla="*/ 1422 w 2354764"/>
                  <a:gd name="connsiteY0" fmla="*/ 1534 h 1130250"/>
                  <a:gd name="connsiteX1" fmla="*/ 594344 w 2354764"/>
                  <a:gd name="connsiteY1" fmla="*/ 843 h 1130250"/>
                  <a:gd name="connsiteX2" fmla="*/ 1179794 w 2354764"/>
                  <a:gd name="connsiteY2" fmla="*/ 727 h 1130250"/>
                  <a:gd name="connsiteX3" fmla="*/ 1764885 w 2354764"/>
                  <a:gd name="connsiteY3" fmla="*/ 244 h 1130250"/>
                  <a:gd name="connsiteX4" fmla="*/ 2354763 w 2354764"/>
                  <a:gd name="connsiteY4" fmla="*/ 0 h 1130250"/>
                  <a:gd name="connsiteX5" fmla="*/ 2351824 w 2354764"/>
                  <a:gd name="connsiteY5" fmla="*/ 567136 h 1130250"/>
                  <a:gd name="connsiteX6" fmla="*/ 2351209 w 2354764"/>
                  <a:gd name="connsiteY6" fmla="*/ 845696 h 1130250"/>
                  <a:gd name="connsiteX7" fmla="*/ 2354764 w 2354764"/>
                  <a:gd name="connsiteY7" fmla="*/ 1129406 h 1130250"/>
                  <a:gd name="connsiteX8" fmla="*/ 1764299 w 2354764"/>
                  <a:gd name="connsiteY8" fmla="*/ 1129967 h 1130250"/>
                  <a:gd name="connsiteX9" fmla="*/ 1177748 w 2354764"/>
                  <a:gd name="connsiteY9" fmla="*/ 1129146 h 1130250"/>
                  <a:gd name="connsiteX10" fmla="*/ 589611 w 2354764"/>
                  <a:gd name="connsiteY10" fmla="*/ 1129146 h 1130250"/>
                  <a:gd name="connsiteX11" fmla="*/ 1792 w 2354764"/>
                  <a:gd name="connsiteY11" fmla="*/ 1130084 h 1130250"/>
                  <a:gd name="connsiteX12" fmla="*/ 733 w 2354764"/>
                  <a:gd name="connsiteY12" fmla="*/ 847909 h 1130250"/>
                  <a:gd name="connsiteX13" fmla="*/ 1117 w 2354764"/>
                  <a:gd name="connsiteY13" fmla="*/ 568500 h 1130250"/>
                  <a:gd name="connsiteX14" fmla="*/ 66 w 2354764"/>
                  <a:gd name="connsiteY14" fmla="*/ 284898 h 1130250"/>
                  <a:gd name="connsiteX15" fmla="*/ 1422 w 2354764"/>
                  <a:gd name="connsiteY15" fmla="*/ 1534 h 1130250"/>
                  <a:gd name="connsiteX0" fmla="*/ 1422 w 2355028"/>
                  <a:gd name="connsiteY0" fmla="*/ 1534 h 1130250"/>
                  <a:gd name="connsiteX1" fmla="*/ 594344 w 2355028"/>
                  <a:gd name="connsiteY1" fmla="*/ 843 h 1130250"/>
                  <a:gd name="connsiteX2" fmla="*/ 1179794 w 2355028"/>
                  <a:gd name="connsiteY2" fmla="*/ 727 h 1130250"/>
                  <a:gd name="connsiteX3" fmla="*/ 1764885 w 2355028"/>
                  <a:gd name="connsiteY3" fmla="*/ 244 h 1130250"/>
                  <a:gd name="connsiteX4" fmla="*/ 2354763 w 2355028"/>
                  <a:gd name="connsiteY4" fmla="*/ 0 h 1130250"/>
                  <a:gd name="connsiteX5" fmla="*/ 2351824 w 2355028"/>
                  <a:gd name="connsiteY5" fmla="*/ 567136 h 1130250"/>
                  <a:gd name="connsiteX6" fmla="*/ 2351209 w 2355028"/>
                  <a:gd name="connsiteY6" fmla="*/ 845696 h 1130250"/>
                  <a:gd name="connsiteX7" fmla="*/ 2354764 w 2355028"/>
                  <a:gd name="connsiteY7" fmla="*/ 1129406 h 1130250"/>
                  <a:gd name="connsiteX8" fmla="*/ 1764299 w 2355028"/>
                  <a:gd name="connsiteY8" fmla="*/ 1129967 h 1130250"/>
                  <a:gd name="connsiteX9" fmla="*/ 1177748 w 2355028"/>
                  <a:gd name="connsiteY9" fmla="*/ 1129146 h 1130250"/>
                  <a:gd name="connsiteX10" fmla="*/ 589611 w 2355028"/>
                  <a:gd name="connsiteY10" fmla="*/ 1129146 h 1130250"/>
                  <a:gd name="connsiteX11" fmla="*/ 1792 w 2355028"/>
                  <a:gd name="connsiteY11" fmla="*/ 1130084 h 1130250"/>
                  <a:gd name="connsiteX12" fmla="*/ 733 w 2355028"/>
                  <a:gd name="connsiteY12" fmla="*/ 847909 h 1130250"/>
                  <a:gd name="connsiteX13" fmla="*/ 1117 w 2355028"/>
                  <a:gd name="connsiteY13" fmla="*/ 568500 h 1130250"/>
                  <a:gd name="connsiteX14" fmla="*/ 66 w 2355028"/>
                  <a:gd name="connsiteY14" fmla="*/ 284898 h 1130250"/>
                  <a:gd name="connsiteX15" fmla="*/ 1422 w 2355028"/>
                  <a:gd name="connsiteY15" fmla="*/ 1534 h 1130250"/>
                  <a:gd name="connsiteX0" fmla="*/ 1422 w 2397535"/>
                  <a:gd name="connsiteY0" fmla="*/ 1534 h 1130250"/>
                  <a:gd name="connsiteX1" fmla="*/ 594344 w 2397535"/>
                  <a:gd name="connsiteY1" fmla="*/ 843 h 1130250"/>
                  <a:gd name="connsiteX2" fmla="*/ 1179794 w 2397535"/>
                  <a:gd name="connsiteY2" fmla="*/ 727 h 1130250"/>
                  <a:gd name="connsiteX3" fmla="*/ 1764885 w 2397535"/>
                  <a:gd name="connsiteY3" fmla="*/ 244 h 1130250"/>
                  <a:gd name="connsiteX4" fmla="*/ 2354763 w 2397535"/>
                  <a:gd name="connsiteY4" fmla="*/ 0 h 1130250"/>
                  <a:gd name="connsiteX5" fmla="*/ 2351824 w 2397535"/>
                  <a:gd name="connsiteY5" fmla="*/ 567136 h 1130250"/>
                  <a:gd name="connsiteX6" fmla="*/ 2354764 w 2397535"/>
                  <a:gd name="connsiteY6" fmla="*/ 1129406 h 1130250"/>
                  <a:gd name="connsiteX7" fmla="*/ 1764299 w 2397535"/>
                  <a:gd name="connsiteY7" fmla="*/ 1129967 h 1130250"/>
                  <a:gd name="connsiteX8" fmla="*/ 1177748 w 2397535"/>
                  <a:gd name="connsiteY8" fmla="*/ 1129146 h 1130250"/>
                  <a:gd name="connsiteX9" fmla="*/ 589611 w 2397535"/>
                  <a:gd name="connsiteY9" fmla="*/ 1129146 h 1130250"/>
                  <a:gd name="connsiteX10" fmla="*/ 1792 w 2397535"/>
                  <a:gd name="connsiteY10" fmla="*/ 1130084 h 1130250"/>
                  <a:gd name="connsiteX11" fmla="*/ 733 w 2397535"/>
                  <a:gd name="connsiteY11" fmla="*/ 847909 h 1130250"/>
                  <a:gd name="connsiteX12" fmla="*/ 1117 w 2397535"/>
                  <a:gd name="connsiteY12" fmla="*/ 568500 h 1130250"/>
                  <a:gd name="connsiteX13" fmla="*/ 66 w 2397535"/>
                  <a:gd name="connsiteY13" fmla="*/ 284898 h 1130250"/>
                  <a:gd name="connsiteX14" fmla="*/ 1422 w 2397535"/>
                  <a:gd name="connsiteY14" fmla="*/ 1534 h 1130250"/>
                  <a:gd name="connsiteX0" fmla="*/ 1422 w 2428535"/>
                  <a:gd name="connsiteY0" fmla="*/ 1534 h 1130250"/>
                  <a:gd name="connsiteX1" fmla="*/ 594344 w 2428535"/>
                  <a:gd name="connsiteY1" fmla="*/ 843 h 1130250"/>
                  <a:gd name="connsiteX2" fmla="*/ 1179794 w 2428535"/>
                  <a:gd name="connsiteY2" fmla="*/ 727 h 1130250"/>
                  <a:gd name="connsiteX3" fmla="*/ 1764885 w 2428535"/>
                  <a:gd name="connsiteY3" fmla="*/ 244 h 1130250"/>
                  <a:gd name="connsiteX4" fmla="*/ 2354763 w 2428535"/>
                  <a:gd name="connsiteY4" fmla="*/ 0 h 1130250"/>
                  <a:gd name="connsiteX5" fmla="*/ 2354764 w 2428535"/>
                  <a:gd name="connsiteY5" fmla="*/ 1129406 h 1130250"/>
                  <a:gd name="connsiteX6" fmla="*/ 1764299 w 2428535"/>
                  <a:gd name="connsiteY6" fmla="*/ 1129967 h 1130250"/>
                  <a:gd name="connsiteX7" fmla="*/ 1177748 w 2428535"/>
                  <a:gd name="connsiteY7" fmla="*/ 1129146 h 1130250"/>
                  <a:gd name="connsiteX8" fmla="*/ 589611 w 2428535"/>
                  <a:gd name="connsiteY8" fmla="*/ 1129146 h 1130250"/>
                  <a:gd name="connsiteX9" fmla="*/ 1792 w 2428535"/>
                  <a:gd name="connsiteY9" fmla="*/ 1130084 h 1130250"/>
                  <a:gd name="connsiteX10" fmla="*/ 733 w 2428535"/>
                  <a:gd name="connsiteY10" fmla="*/ 847909 h 1130250"/>
                  <a:gd name="connsiteX11" fmla="*/ 1117 w 2428535"/>
                  <a:gd name="connsiteY11" fmla="*/ 568500 h 1130250"/>
                  <a:gd name="connsiteX12" fmla="*/ 66 w 2428535"/>
                  <a:gd name="connsiteY12" fmla="*/ 284898 h 1130250"/>
                  <a:gd name="connsiteX13" fmla="*/ 1422 w 2428535"/>
                  <a:gd name="connsiteY13" fmla="*/ 1534 h 1130250"/>
                  <a:gd name="connsiteX0" fmla="*/ 1422 w 2399680"/>
                  <a:gd name="connsiteY0" fmla="*/ 1534 h 1130250"/>
                  <a:gd name="connsiteX1" fmla="*/ 594344 w 2399680"/>
                  <a:gd name="connsiteY1" fmla="*/ 843 h 1130250"/>
                  <a:gd name="connsiteX2" fmla="*/ 1179794 w 2399680"/>
                  <a:gd name="connsiteY2" fmla="*/ 727 h 1130250"/>
                  <a:gd name="connsiteX3" fmla="*/ 1764885 w 2399680"/>
                  <a:gd name="connsiteY3" fmla="*/ 244 h 1130250"/>
                  <a:gd name="connsiteX4" fmla="*/ 2354763 w 2399680"/>
                  <a:gd name="connsiteY4" fmla="*/ 0 h 1130250"/>
                  <a:gd name="connsiteX5" fmla="*/ 2354764 w 2399680"/>
                  <a:gd name="connsiteY5" fmla="*/ 1129406 h 1130250"/>
                  <a:gd name="connsiteX6" fmla="*/ 1764299 w 2399680"/>
                  <a:gd name="connsiteY6" fmla="*/ 1129967 h 1130250"/>
                  <a:gd name="connsiteX7" fmla="*/ 1177748 w 2399680"/>
                  <a:gd name="connsiteY7" fmla="*/ 1129146 h 1130250"/>
                  <a:gd name="connsiteX8" fmla="*/ 589611 w 2399680"/>
                  <a:gd name="connsiteY8" fmla="*/ 1129146 h 1130250"/>
                  <a:gd name="connsiteX9" fmla="*/ 1792 w 2399680"/>
                  <a:gd name="connsiteY9" fmla="*/ 1130084 h 1130250"/>
                  <a:gd name="connsiteX10" fmla="*/ 733 w 2399680"/>
                  <a:gd name="connsiteY10" fmla="*/ 847909 h 1130250"/>
                  <a:gd name="connsiteX11" fmla="*/ 1117 w 2399680"/>
                  <a:gd name="connsiteY11" fmla="*/ 568500 h 1130250"/>
                  <a:gd name="connsiteX12" fmla="*/ 66 w 2399680"/>
                  <a:gd name="connsiteY12" fmla="*/ 284898 h 1130250"/>
                  <a:gd name="connsiteX13" fmla="*/ 1422 w 2399680"/>
                  <a:gd name="connsiteY13" fmla="*/ 1534 h 1130250"/>
                  <a:gd name="connsiteX0" fmla="*/ 1422 w 2402598"/>
                  <a:gd name="connsiteY0" fmla="*/ 1534 h 1130250"/>
                  <a:gd name="connsiteX1" fmla="*/ 594344 w 2402598"/>
                  <a:gd name="connsiteY1" fmla="*/ 843 h 1130250"/>
                  <a:gd name="connsiteX2" fmla="*/ 1179794 w 2402598"/>
                  <a:gd name="connsiteY2" fmla="*/ 727 h 1130250"/>
                  <a:gd name="connsiteX3" fmla="*/ 1764885 w 2402598"/>
                  <a:gd name="connsiteY3" fmla="*/ 244 h 1130250"/>
                  <a:gd name="connsiteX4" fmla="*/ 2354763 w 2402598"/>
                  <a:gd name="connsiteY4" fmla="*/ 0 h 1130250"/>
                  <a:gd name="connsiteX5" fmla="*/ 2354764 w 2402598"/>
                  <a:gd name="connsiteY5" fmla="*/ 1129406 h 1130250"/>
                  <a:gd name="connsiteX6" fmla="*/ 1764299 w 2402598"/>
                  <a:gd name="connsiteY6" fmla="*/ 1129967 h 1130250"/>
                  <a:gd name="connsiteX7" fmla="*/ 1177748 w 2402598"/>
                  <a:gd name="connsiteY7" fmla="*/ 1129146 h 1130250"/>
                  <a:gd name="connsiteX8" fmla="*/ 589611 w 2402598"/>
                  <a:gd name="connsiteY8" fmla="*/ 1129146 h 1130250"/>
                  <a:gd name="connsiteX9" fmla="*/ 1792 w 2402598"/>
                  <a:gd name="connsiteY9" fmla="*/ 1130084 h 1130250"/>
                  <a:gd name="connsiteX10" fmla="*/ 733 w 2402598"/>
                  <a:gd name="connsiteY10" fmla="*/ 847909 h 1130250"/>
                  <a:gd name="connsiteX11" fmla="*/ 1117 w 2402598"/>
                  <a:gd name="connsiteY11" fmla="*/ 568500 h 1130250"/>
                  <a:gd name="connsiteX12" fmla="*/ 66 w 2402598"/>
                  <a:gd name="connsiteY12" fmla="*/ 284898 h 1130250"/>
                  <a:gd name="connsiteX13" fmla="*/ 1422 w 2402598"/>
                  <a:gd name="connsiteY13" fmla="*/ 1534 h 1130250"/>
                  <a:gd name="connsiteX0" fmla="*/ 1422 w 2362465"/>
                  <a:gd name="connsiteY0" fmla="*/ 1534 h 1130250"/>
                  <a:gd name="connsiteX1" fmla="*/ 594344 w 2362465"/>
                  <a:gd name="connsiteY1" fmla="*/ 843 h 1130250"/>
                  <a:gd name="connsiteX2" fmla="*/ 1179794 w 2362465"/>
                  <a:gd name="connsiteY2" fmla="*/ 727 h 1130250"/>
                  <a:gd name="connsiteX3" fmla="*/ 1764885 w 2362465"/>
                  <a:gd name="connsiteY3" fmla="*/ 244 h 1130250"/>
                  <a:gd name="connsiteX4" fmla="*/ 2354763 w 2362465"/>
                  <a:gd name="connsiteY4" fmla="*/ 0 h 1130250"/>
                  <a:gd name="connsiteX5" fmla="*/ 2354764 w 2362465"/>
                  <a:gd name="connsiteY5" fmla="*/ 1129406 h 1130250"/>
                  <a:gd name="connsiteX6" fmla="*/ 1764299 w 2362465"/>
                  <a:gd name="connsiteY6" fmla="*/ 1129967 h 1130250"/>
                  <a:gd name="connsiteX7" fmla="*/ 1177748 w 2362465"/>
                  <a:gd name="connsiteY7" fmla="*/ 1129146 h 1130250"/>
                  <a:gd name="connsiteX8" fmla="*/ 589611 w 2362465"/>
                  <a:gd name="connsiteY8" fmla="*/ 1129146 h 1130250"/>
                  <a:gd name="connsiteX9" fmla="*/ 1792 w 2362465"/>
                  <a:gd name="connsiteY9" fmla="*/ 1130084 h 1130250"/>
                  <a:gd name="connsiteX10" fmla="*/ 733 w 2362465"/>
                  <a:gd name="connsiteY10" fmla="*/ 847909 h 1130250"/>
                  <a:gd name="connsiteX11" fmla="*/ 1117 w 2362465"/>
                  <a:gd name="connsiteY11" fmla="*/ 568500 h 1130250"/>
                  <a:gd name="connsiteX12" fmla="*/ 66 w 2362465"/>
                  <a:gd name="connsiteY12" fmla="*/ 284898 h 1130250"/>
                  <a:gd name="connsiteX13" fmla="*/ 1422 w 2362465"/>
                  <a:gd name="connsiteY13" fmla="*/ 1534 h 1130250"/>
                  <a:gd name="connsiteX0" fmla="*/ 1422 w 2355568"/>
                  <a:gd name="connsiteY0" fmla="*/ 1534 h 1130250"/>
                  <a:gd name="connsiteX1" fmla="*/ 594344 w 2355568"/>
                  <a:gd name="connsiteY1" fmla="*/ 843 h 1130250"/>
                  <a:gd name="connsiteX2" fmla="*/ 1179794 w 2355568"/>
                  <a:gd name="connsiteY2" fmla="*/ 727 h 1130250"/>
                  <a:gd name="connsiteX3" fmla="*/ 1764885 w 2355568"/>
                  <a:gd name="connsiteY3" fmla="*/ 244 h 1130250"/>
                  <a:gd name="connsiteX4" fmla="*/ 2354763 w 2355568"/>
                  <a:gd name="connsiteY4" fmla="*/ 0 h 1130250"/>
                  <a:gd name="connsiteX5" fmla="*/ 2354764 w 2355568"/>
                  <a:gd name="connsiteY5" fmla="*/ 1129406 h 1130250"/>
                  <a:gd name="connsiteX6" fmla="*/ 1764299 w 2355568"/>
                  <a:gd name="connsiteY6" fmla="*/ 1129967 h 1130250"/>
                  <a:gd name="connsiteX7" fmla="*/ 1177748 w 2355568"/>
                  <a:gd name="connsiteY7" fmla="*/ 1129146 h 1130250"/>
                  <a:gd name="connsiteX8" fmla="*/ 589611 w 2355568"/>
                  <a:gd name="connsiteY8" fmla="*/ 1129146 h 1130250"/>
                  <a:gd name="connsiteX9" fmla="*/ 1792 w 2355568"/>
                  <a:gd name="connsiteY9" fmla="*/ 1130084 h 1130250"/>
                  <a:gd name="connsiteX10" fmla="*/ 733 w 2355568"/>
                  <a:gd name="connsiteY10" fmla="*/ 847909 h 1130250"/>
                  <a:gd name="connsiteX11" fmla="*/ 1117 w 2355568"/>
                  <a:gd name="connsiteY11" fmla="*/ 568500 h 1130250"/>
                  <a:gd name="connsiteX12" fmla="*/ 66 w 2355568"/>
                  <a:gd name="connsiteY12" fmla="*/ 284898 h 1130250"/>
                  <a:gd name="connsiteX13" fmla="*/ 1422 w 2355568"/>
                  <a:gd name="connsiteY13" fmla="*/ 1534 h 1130250"/>
                  <a:gd name="connsiteX0" fmla="*/ 1422 w 2355568"/>
                  <a:gd name="connsiteY0" fmla="*/ 1534 h 1212988"/>
                  <a:gd name="connsiteX1" fmla="*/ 594344 w 2355568"/>
                  <a:gd name="connsiteY1" fmla="*/ 843 h 1212988"/>
                  <a:gd name="connsiteX2" fmla="*/ 1179794 w 2355568"/>
                  <a:gd name="connsiteY2" fmla="*/ 727 h 1212988"/>
                  <a:gd name="connsiteX3" fmla="*/ 1764885 w 2355568"/>
                  <a:gd name="connsiteY3" fmla="*/ 244 h 1212988"/>
                  <a:gd name="connsiteX4" fmla="*/ 2354763 w 2355568"/>
                  <a:gd name="connsiteY4" fmla="*/ 0 h 1212988"/>
                  <a:gd name="connsiteX5" fmla="*/ 2354764 w 2355568"/>
                  <a:gd name="connsiteY5" fmla="*/ 1129406 h 1212988"/>
                  <a:gd name="connsiteX6" fmla="*/ 1177748 w 2355568"/>
                  <a:gd name="connsiteY6" fmla="*/ 1129146 h 1212988"/>
                  <a:gd name="connsiteX7" fmla="*/ 589611 w 2355568"/>
                  <a:gd name="connsiteY7" fmla="*/ 1129146 h 1212988"/>
                  <a:gd name="connsiteX8" fmla="*/ 1792 w 2355568"/>
                  <a:gd name="connsiteY8" fmla="*/ 1130084 h 1212988"/>
                  <a:gd name="connsiteX9" fmla="*/ 733 w 2355568"/>
                  <a:gd name="connsiteY9" fmla="*/ 847909 h 1212988"/>
                  <a:gd name="connsiteX10" fmla="*/ 1117 w 2355568"/>
                  <a:gd name="connsiteY10" fmla="*/ 568500 h 1212988"/>
                  <a:gd name="connsiteX11" fmla="*/ 66 w 2355568"/>
                  <a:gd name="connsiteY11" fmla="*/ 284898 h 1212988"/>
                  <a:gd name="connsiteX12" fmla="*/ 1422 w 2355568"/>
                  <a:gd name="connsiteY12" fmla="*/ 1534 h 1212988"/>
                  <a:gd name="connsiteX0" fmla="*/ 1422 w 2355568"/>
                  <a:gd name="connsiteY0" fmla="*/ 1534 h 1130084"/>
                  <a:gd name="connsiteX1" fmla="*/ 594344 w 2355568"/>
                  <a:gd name="connsiteY1" fmla="*/ 843 h 1130084"/>
                  <a:gd name="connsiteX2" fmla="*/ 1179794 w 2355568"/>
                  <a:gd name="connsiteY2" fmla="*/ 727 h 1130084"/>
                  <a:gd name="connsiteX3" fmla="*/ 1764885 w 2355568"/>
                  <a:gd name="connsiteY3" fmla="*/ 244 h 1130084"/>
                  <a:gd name="connsiteX4" fmla="*/ 2354763 w 2355568"/>
                  <a:gd name="connsiteY4" fmla="*/ 0 h 1130084"/>
                  <a:gd name="connsiteX5" fmla="*/ 2354764 w 2355568"/>
                  <a:gd name="connsiteY5" fmla="*/ 1129406 h 1130084"/>
                  <a:gd name="connsiteX6" fmla="*/ 1177748 w 2355568"/>
                  <a:gd name="connsiteY6" fmla="*/ 1129146 h 1130084"/>
                  <a:gd name="connsiteX7" fmla="*/ 589611 w 2355568"/>
                  <a:gd name="connsiteY7" fmla="*/ 1129146 h 1130084"/>
                  <a:gd name="connsiteX8" fmla="*/ 1792 w 2355568"/>
                  <a:gd name="connsiteY8" fmla="*/ 1130084 h 1130084"/>
                  <a:gd name="connsiteX9" fmla="*/ 733 w 2355568"/>
                  <a:gd name="connsiteY9" fmla="*/ 847909 h 1130084"/>
                  <a:gd name="connsiteX10" fmla="*/ 1117 w 2355568"/>
                  <a:gd name="connsiteY10" fmla="*/ 568500 h 1130084"/>
                  <a:gd name="connsiteX11" fmla="*/ 66 w 2355568"/>
                  <a:gd name="connsiteY11" fmla="*/ 284898 h 1130084"/>
                  <a:gd name="connsiteX12" fmla="*/ 1422 w 2355568"/>
                  <a:gd name="connsiteY12" fmla="*/ 1534 h 1130084"/>
                  <a:gd name="connsiteX0" fmla="*/ 1422 w 2355568"/>
                  <a:gd name="connsiteY0" fmla="*/ 1534 h 1130084"/>
                  <a:gd name="connsiteX1" fmla="*/ 594344 w 2355568"/>
                  <a:gd name="connsiteY1" fmla="*/ 843 h 1130084"/>
                  <a:gd name="connsiteX2" fmla="*/ 1179794 w 2355568"/>
                  <a:gd name="connsiteY2" fmla="*/ 727 h 1130084"/>
                  <a:gd name="connsiteX3" fmla="*/ 1764885 w 2355568"/>
                  <a:gd name="connsiteY3" fmla="*/ 244 h 1130084"/>
                  <a:gd name="connsiteX4" fmla="*/ 2354763 w 2355568"/>
                  <a:gd name="connsiteY4" fmla="*/ 0 h 1130084"/>
                  <a:gd name="connsiteX5" fmla="*/ 2354764 w 2355568"/>
                  <a:gd name="connsiteY5" fmla="*/ 1129406 h 1130084"/>
                  <a:gd name="connsiteX6" fmla="*/ 1763161 w 2355568"/>
                  <a:gd name="connsiteY6" fmla="*/ 1129637 h 1130084"/>
                  <a:gd name="connsiteX7" fmla="*/ 1177748 w 2355568"/>
                  <a:gd name="connsiteY7" fmla="*/ 1129146 h 1130084"/>
                  <a:gd name="connsiteX8" fmla="*/ 589611 w 2355568"/>
                  <a:gd name="connsiteY8" fmla="*/ 1129146 h 1130084"/>
                  <a:gd name="connsiteX9" fmla="*/ 1792 w 2355568"/>
                  <a:gd name="connsiteY9" fmla="*/ 1130084 h 1130084"/>
                  <a:gd name="connsiteX10" fmla="*/ 733 w 2355568"/>
                  <a:gd name="connsiteY10" fmla="*/ 847909 h 1130084"/>
                  <a:gd name="connsiteX11" fmla="*/ 1117 w 2355568"/>
                  <a:gd name="connsiteY11" fmla="*/ 568500 h 1130084"/>
                  <a:gd name="connsiteX12" fmla="*/ 66 w 2355568"/>
                  <a:gd name="connsiteY12" fmla="*/ 284898 h 1130084"/>
                  <a:gd name="connsiteX13" fmla="*/ 1422 w 2355568"/>
                  <a:gd name="connsiteY13" fmla="*/ 1534 h 1130084"/>
                  <a:gd name="connsiteX0" fmla="*/ 44635 w 2398781"/>
                  <a:gd name="connsiteY0" fmla="*/ 10281 h 1138831"/>
                  <a:gd name="connsiteX1" fmla="*/ 637557 w 2398781"/>
                  <a:gd name="connsiteY1" fmla="*/ 9590 h 1138831"/>
                  <a:gd name="connsiteX2" fmla="*/ 1223007 w 2398781"/>
                  <a:gd name="connsiteY2" fmla="*/ 9474 h 1138831"/>
                  <a:gd name="connsiteX3" fmla="*/ 1808098 w 2398781"/>
                  <a:gd name="connsiteY3" fmla="*/ 8991 h 1138831"/>
                  <a:gd name="connsiteX4" fmla="*/ 2397976 w 2398781"/>
                  <a:gd name="connsiteY4" fmla="*/ 8747 h 1138831"/>
                  <a:gd name="connsiteX5" fmla="*/ 2397977 w 2398781"/>
                  <a:gd name="connsiteY5" fmla="*/ 1138153 h 1138831"/>
                  <a:gd name="connsiteX6" fmla="*/ 1806374 w 2398781"/>
                  <a:gd name="connsiteY6" fmla="*/ 1138384 h 1138831"/>
                  <a:gd name="connsiteX7" fmla="*/ 1220961 w 2398781"/>
                  <a:gd name="connsiteY7" fmla="*/ 1137893 h 1138831"/>
                  <a:gd name="connsiteX8" fmla="*/ 632824 w 2398781"/>
                  <a:gd name="connsiteY8" fmla="*/ 1137893 h 1138831"/>
                  <a:gd name="connsiteX9" fmla="*/ 45005 w 2398781"/>
                  <a:gd name="connsiteY9" fmla="*/ 1138831 h 1138831"/>
                  <a:gd name="connsiteX10" fmla="*/ 43946 w 2398781"/>
                  <a:gd name="connsiteY10" fmla="*/ 856656 h 1138831"/>
                  <a:gd name="connsiteX11" fmla="*/ 44330 w 2398781"/>
                  <a:gd name="connsiteY11" fmla="*/ 577247 h 1138831"/>
                  <a:gd name="connsiteX12" fmla="*/ 43279 w 2398781"/>
                  <a:gd name="connsiteY12" fmla="*/ 293645 h 1138831"/>
                  <a:gd name="connsiteX13" fmla="*/ 42358 w 2398781"/>
                  <a:gd name="connsiteY13" fmla="*/ 24781 h 1138831"/>
                  <a:gd name="connsiteX14" fmla="*/ 44635 w 2398781"/>
                  <a:gd name="connsiteY14" fmla="*/ 10281 h 1138831"/>
                  <a:gd name="connsiteX0" fmla="*/ 43855 w 2400278"/>
                  <a:gd name="connsiteY0" fmla="*/ 25078 h 1139128"/>
                  <a:gd name="connsiteX1" fmla="*/ 639054 w 2400278"/>
                  <a:gd name="connsiteY1" fmla="*/ 9887 h 1139128"/>
                  <a:gd name="connsiteX2" fmla="*/ 1224504 w 2400278"/>
                  <a:gd name="connsiteY2" fmla="*/ 9771 h 1139128"/>
                  <a:gd name="connsiteX3" fmla="*/ 1809595 w 2400278"/>
                  <a:gd name="connsiteY3" fmla="*/ 9288 h 1139128"/>
                  <a:gd name="connsiteX4" fmla="*/ 2399473 w 2400278"/>
                  <a:gd name="connsiteY4" fmla="*/ 9044 h 1139128"/>
                  <a:gd name="connsiteX5" fmla="*/ 2399474 w 2400278"/>
                  <a:gd name="connsiteY5" fmla="*/ 1138450 h 1139128"/>
                  <a:gd name="connsiteX6" fmla="*/ 1807871 w 2400278"/>
                  <a:gd name="connsiteY6" fmla="*/ 1138681 h 1139128"/>
                  <a:gd name="connsiteX7" fmla="*/ 1222458 w 2400278"/>
                  <a:gd name="connsiteY7" fmla="*/ 1138190 h 1139128"/>
                  <a:gd name="connsiteX8" fmla="*/ 634321 w 2400278"/>
                  <a:gd name="connsiteY8" fmla="*/ 1138190 h 1139128"/>
                  <a:gd name="connsiteX9" fmla="*/ 46502 w 2400278"/>
                  <a:gd name="connsiteY9" fmla="*/ 1139128 h 1139128"/>
                  <a:gd name="connsiteX10" fmla="*/ 45443 w 2400278"/>
                  <a:gd name="connsiteY10" fmla="*/ 856953 h 1139128"/>
                  <a:gd name="connsiteX11" fmla="*/ 45827 w 2400278"/>
                  <a:gd name="connsiteY11" fmla="*/ 577544 h 1139128"/>
                  <a:gd name="connsiteX12" fmla="*/ 44776 w 2400278"/>
                  <a:gd name="connsiteY12" fmla="*/ 293942 h 1139128"/>
                  <a:gd name="connsiteX13" fmla="*/ 43855 w 2400278"/>
                  <a:gd name="connsiteY13" fmla="*/ 25078 h 1139128"/>
                  <a:gd name="connsiteX0" fmla="*/ 45028 w 2396278"/>
                  <a:gd name="connsiteY0" fmla="*/ 21404 h 1147089"/>
                  <a:gd name="connsiteX1" fmla="*/ 635054 w 2396278"/>
                  <a:gd name="connsiteY1" fmla="*/ 17848 h 1147089"/>
                  <a:gd name="connsiteX2" fmla="*/ 1220504 w 2396278"/>
                  <a:gd name="connsiteY2" fmla="*/ 17732 h 1147089"/>
                  <a:gd name="connsiteX3" fmla="*/ 1805595 w 2396278"/>
                  <a:gd name="connsiteY3" fmla="*/ 17249 h 1147089"/>
                  <a:gd name="connsiteX4" fmla="*/ 2395473 w 2396278"/>
                  <a:gd name="connsiteY4" fmla="*/ 17005 h 1147089"/>
                  <a:gd name="connsiteX5" fmla="*/ 2395474 w 2396278"/>
                  <a:gd name="connsiteY5" fmla="*/ 1146411 h 1147089"/>
                  <a:gd name="connsiteX6" fmla="*/ 1803871 w 2396278"/>
                  <a:gd name="connsiteY6" fmla="*/ 1146642 h 1147089"/>
                  <a:gd name="connsiteX7" fmla="*/ 1218458 w 2396278"/>
                  <a:gd name="connsiteY7" fmla="*/ 1146151 h 1147089"/>
                  <a:gd name="connsiteX8" fmla="*/ 630321 w 2396278"/>
                  <a:gd name="connsiteY8" fmla="*/ 1146151 h 1147089"/>
                  <a:gd name="connsiteX9" fmla="*/ 42502 w 2396278"/>
                  <a:gd name="connsiteY9" fmla="*/ 1147089 h 1147089"/>
                  <a:gd name="connsiteX10" fmla="*/ 41443 w 2396278"/>
                  <a:gd name="connsiteY10" fmla="*/ 864914 h 1147089"/>
                  <a:gd name="connsiteX11" fmla="*/ 41827 w 2396278"/>
                  <a:gd name="connsiteY11" fmla="*/ 585505 h 1147089"/>
                  <a:gd name="connsiteX12" fmla="*/ 40776 w 2396278"/>
                  <a:gd name="connsiteY12" fmla="*/ 301903 h 1147089"/>
                  <a:gd name="connsiteX13" fmla="*/ 45028 w 2396278"/>
                  <a:gd name="connsiteY13" fmla="*/ 21404 h 1147089"/>
                  <a:gd name="connsiteX0" fmla="*/ 4368 w 2355618"/>
                  <a:gd name="connsiteY0" fmla="*/ 21404 h 1147089"/>
                  <a:gd name="connsiteX1" fmla="*/ 594394 w 2355618"/>
                  <a:gd name="connsiteY1" fmla="*/ 17848 h 1147089"/>
                  <a:gd name="connsiteX2" fmla="*/ 1179844 w 2355618"/>
                  <a:gd name="connsiteY2" fmla="*/ 17732 h 1147089"/>
                  <a:gd name="connsiteX3" fmla="*/ 1764935 w 2355618"/>
                  <a:gd name="connsiteY3" fmla="*/ 17249 h 1147089"/>
                  <a:gd name="connsiteX4" fmla="*/ 2354813 w 2355618"/>
                  <a:gd name="connsiteY4" fmla="*/ 17005 h 1147089"/>
                  <a:gd name="connsiteX5" fmla="*/ 2354814 w 2355618"/>
                  <a:gd name="connsiteY5" fmla="*/ 1146411 h 1147089"/>
                  <a:gd name="connsiteX6" fmla="*/ 1763211 w 2355618"/>
                  <a:gd name="connsiteY6" fmla="*/ 1146642 h 1147089"/>
                  <a:gd name="connsiteX7" fmla="*/ 1177798 w 2355618"/>
                  <a:gd name="connsiteY7" fmla="*/ 1146151 h 1147089"/>
                  <a:gd name="connsiteX8" fmla="*/ 589661 w 2355618"/>
                  <a:gd name="connsiteY8" fmla="*/ 1146151 h 1147089"/>
                  <a:gd name="connsiteX9" fmla="*/ 1842 w 2355618"/>
                  <a:gd name="connsiteY9" fmla="*/ 1147089 h 1147089"/>
                  <a:gd name="connsiteX10" fmla="*/ 783 w 2355618"/>
                  <a:gd name="connsiteY10" fmla="*/ 864914 h 1147089"/>
                  <a:gd name="connsiteX11" fmla="*/ 1167 w 2355618"/>
                  <a:gd name="connsiteY11" fmla="*/ 585505 h 1147089"/>
                  <a:gd name="connsiteX12" fmla="*/ 116 w 2355618"/>
                  <a:gd name="connsiteY12" fmla="*/ 301903 h 1147089"/>
                  <a:gd name="connsiteX13" fmla="*/ 4368 w 2355618"/>
                  <a:gd name="connsiteY13" fmla="*/ 21404 h 1147089"/>
                  <a:gd name="connsiteX0" fmla="*/ 4368 w 2355618"/>
                  <a:gd name="connsiteY0" fmla="*/ 4399 h 1130084"/>
                  <a:gd name="connsiteX1" fmla="*/ 594394 w 2355618"/>
                  <a:gd name="connsiteY1" fmla="*/ 843 h 1130084"/>
                  <a:gd name="connsiteX2" fmla="*/ 1179844 w 2355618"/>
                  <a:gd name="connsiteY2" fmla="*/ 727 h 1130084"/>
                  <a:gd name="connsiteX3" fmla="*/ 1764935 w 2355618"/>
                  <a:gd name="connsiteY3" fmla="*/ 244 h 1130084"/>
                  <a:gd name="connsiteX4" fmla="*/ 2354813 w 2355618"/>
                  <a:gd name="connsiteY4" fmla="*/ 0 h 1130084"/>
                  <a:gd name="connsiteX5" fmla="*/ 2354814 w 2355618"/>
                  <a:gd name="connsiteY5" fmla="*/ 1129406 h 1130084"/>
                  <a:gd name="connsiteX6" fmla="*/ 1763211 w 2355618"/>
                  <a:gd name="connsiteY6" fmla="*/ 1129637 h 1130084"/>
                  <a:gd name="connsiteX7" fmla="*/ 1177798 w 2355618"/>
                  <a:gd name="connsiteY7" fmla="*/ 1129146 h 1130084"/>
                  <a:gd name="connsiteX8" fmla="*/ 589661 w 2355618"/>
                  <a:gd name="connsiteY8" fmla="*/ 1129146 h 1130084"/>
                  <a:gd name="connsiteX9" fmla="*/ 1842 w 2355618"/>
                  <a:gd name="connsiteY9" fmla="*/ 1130084 h 1130084"/>
                  <a:gd name="connsiteX10" fmla="*/ 783 w 2355618"/>
                  <a:gd name="connsiteY10" fmla="*/ 847909 h 1130084"/>
                  <a:gd name="connsiteX11" fmla="*/ 1167 w 2355618"/>
                  <a:gd name="connsiteY11" fmla="*/ 568500 h 1130084"/>
                  <a:gd name="connsiteX12" fmla="*/ 116 w 2355618"/>
                  <a:gd name="connsiteY12" fmla="*/ 284898 h 1130084"/>
                  <a:gd name="connsiteX13" fmla="*/ 4368 w 2355618"/>
                  <a:gd name="connsiteY13" fmla="*/ 4399 h 1130084"/>
                  <a:gd name="connsiteX0" fmla="*/ 813 w 2355511"/>
                  <a:gd name="connsiteY0" fmla="*/ 1075 h 1130084"/>
                  <a:gd name="connsiteX1" fmla="*/ 594287 w 2355511"/>
                  <a:gd name="connsiteY1" fmla="*/ 843 h 1130084"/>
                  <a:gd name="connsiteX2" fmla="*/ 1179737 w 2355511"/>
                  <a:gd name="connsiteY2" fmla="*/ 727 h 1130084"/>
                  <a:gd name="connsiteX3" fmla="*/ 1764828 w 2355511"/>
                  <a:gd name="connsiteY3" fmla="*/ 244 h 1130084"/>
                  <a:gd name="connsiteX4" fmla="*/ 2354706 w 2355511"/>
                  <a:gd name="connsiteY4" fmla="*/ 0 h 1130084"/>
                  <a:gd name="connsiteX5" fmla="*/ 2354707 w 2355511"/>
                  <a:gd name="connsiteY5" fmla="*/ 1129406 h 1130084"/>
                  <a:gd name="connsiteX6" fmla="*/ 1763104 w 2355511"/>
                  <a:gd name="connsiteY6" fmla="*/ 1129637 h 1130084"/>
                  <a:gd name="connsiteX7" fmla="*/ 1177691 w 2355511"/>
                  <a:gd name="connsiteY7" fmla="*/ 1129146 h 1130084"/>
                  <a:gd name="connsiteX8" fmla="*/ 589554 w 2355511"/>
                  <a:gd name="connsiteY8" fmla="*/ 1129146 h 1130084"/>
                  <a:gd name="connsiteX9" fmla="*/ 1735 w 2355511"/>
                  <a:gd name="connsiteY9" fmla="*/ 1130084 h 1130084"/>
                  <a:gd name="connsiteX10" fmla="*/ 676 w 2355511"/>
                  <a:gd name="connsiteY10" fmla="*/ 847909 h 1130084"/>
                  <a:gd name="connsiteX11" fmla="*/ 1060 w 2355511"/>
                  <a:gd name="connsiteY11" fmla="*/ 568500 h 1130084"/>
                  <a:gd name="connsiteX12" fmla="*/ 9 w 2355511"/>
                  <a:gd name="connsiteY12" fmla="*/ 284898 h 1130084"/>
                  <a:gd name="connsiteX13" fmla="*/ 813 w 2355511"/>
                  <a:gd name="connsiteY13" fmla="*/ 1075 h 1130084"/>
                  <a:gd name="connsiteX0" fmla="*/ 1371 w 2356069"/>
                  <a:gd name="connsiteY0" fmla="*/ 1075 h 1130084"/>
                  <a:gd name="connsiteX1" fmla="*/ 594845 w 2356069"/>
                  <a:gd name="connsiteY1" fmla="*/ 843 h 1130084"/>
                  <a:gd name="connsiteX2" fmla="*/ 1180295 w 2356069"/>
                  <a:gd name="connsiteY2" fmla="*/ 727 h 1130084"/>
                  <a:gd name="connsiteX3" fmla="*/ 1765386 w 2356069"/>
                  <a:gd name="connsiteY3" fmla="*/ 244 h 1130084"/>
                  <a:gd name="connsiteX4" fmla="*/ 2355264 w 2356069"/>
                  <a:gd name="connsiteY4" fmla="*/ 0 h 1130084"/>
                  <a:gd name="connsiteX5" fmla="*/ 2355265 w 2356069"/>
                  <a:gd name="connsiteY5" fmla="*/ 1129406 h 1130084"/>
                  <a:gd name="connsiteX6" fmla="*/ 1763662 w 2356069"/>
                  <a:gd name="connsiteY6" fmla="*/ 1129637 h 1130084"/>
                  <a:gd name="connsiteX7" fmla="*/ 1178249 w 2356069"/>
                  <a:gd name="connsiteY7" fmla="*/ 1129146 h 1130084"/>
                  <a:gd name="connsiteX8" fmla="*/ 590112 w 2356069"/>
                  <a:gd name="connsiteY8" fmla="*/ 1129146 h 1130084"/>
                  <a:gd name="connsiteX9" fmla="*/ 2293 w 2356069"/>
                  <a:gd name="connsiteY9" fmla="*/ 1130084 h 1130084"/>
                  <a:gd name="connsiteX10" fmla="*/ 1234 w 2356069"/>
                  <a:gd name="connsiteY10" fmla="*/ 847909 h 1130084"/>
                  <a:gd name="connsiteX11" fmla="*/ 1618 w 2356069"/>
                  <a:gd name="connsiteY11" fmla="*/ 568500 h 1130084"/>
                  <a:gd name="connsiteX12" fmla="*/ 567 w 2356069"/>
                  <a:gd name="connsiteY12" fmla="*/ 284898 h 1130084"/>
                  <a:gd name="connsiteX13" fmla="*/ 1371 w 2356069"/>
                  <a:gd name="connsiteY13" fmla="*/ 1075 h 1130084"/>
                  <a:gd name="connsiteX0" fmla="*/ 43223 w 2397921"/>
                  <a:gd name="connsiteY0" fmla="*/ 1075 h 1142825"/>
                  <a:gd name="connsiteX1" fmla="*/ 636697 w 2397921"/>
                  <a:gd name="connsiteY1" fmla="*/ 843 h 1142825"/>
                  <a:gd name="connsiteX2" fmla="*/ 1222147 w 2397921"/>
                  <a:gd name="connsiteY2" fmla="*/ 727 h 1142825"/>
                  <a:gd name="connsiteX3" fmla="*/ 1807238 w 2397921"/>
                  <a:gd name="connsiteY3" fmla="*/ 244 h 1142825"/>
                  <a:gd name="connsiteX4" fmla="*/ 2397116 w 2397921"/>
                  <a:gd name="connsiteY4" fmla="*/ 0 h 1142825"/>
                  <a:gd name="connsiteX5" fmla="*/ 2397117 w 2397921"/>
                  <a:gd name="connsiteY5" fmla="*/ 1129406 h 1142825"/>
                  <a:gd name="connsiteX6" fmla="*/ 1805514 w 2397921"/>
                  <a:gd name="connsiteY6" fmla="*/ 1129637 h 1142825"/>
                  <a:gd name="connsiteX7" fmla="*/ 1220101 w 2397921"/>
                  <a:gd name="connsiteY7" fmla="*/ 1129146 h 1142825"/>
                  <a:gd name="connsiteX8" fmla="*/ 631964 w 2397921"/>
                  <a:gd name="connsiteY8" fmla="*/ 1129146 h 1142825"/>
                  <a:gd name="connsiteX9" fmla="*/ 44145 w 2397921"/>
                  <a:gd name="connsiteY9" fmla="*/ 1130084 h 1142825"/>
                  <a:gd name="connsiteX10" fmla="*/ 42232 w 2397921"/>
                  <a:gd name="connsiteY10" fmla="*/ 1119111 h 1142825"/>
                  <a:gd name="connsiteX11" fmla="*/ 43086 w 2397921"/>
                  <a:gd name="connsiteY11" fmla="*/ 847909 h 1142825"/>
                  <a:gd name="connsiteX12" fmla="*/ 43470 w 2397921"/>
                  <a:gd name="connsiteY12" fmla="*/ 568500 h 1142825"/>
                  <a:gd name="connsiteX13" fmla="*/ 42419 w 2397921"/>
                  <a:gd name="connsiteY13" fmla="*/ 284898 h 1142825"/>
                  <a:gd name="connsiteX14" fmla="*/ 43223 w 2397921"/>
                  <a:gd name="connsiteY14" fmla="*/ 1075 h 1142825"/>
                  <a:gd name="connsiteX0" fmla="*/ 1372 w 2356070"/>
                  <a:gd name="connsiteY0" fmla="*/ 1075 h 1129637"/>
                  <a:gd name="connsiteX1" fmla="*/ 594846 w 2356070"/>
                  <a:gd name="connsiteY1" fmla="*/ 843 h 1129637"/>
                  <a:gd name="connsiteX2" fmla="*/ 1180296 w 2356070"/>
                  <a:gd name="connsiteY2" fmla="*/ 727 h 1129637"/>
                  <a:gd name="connsiteX3" fmla="*/ 1765387 w 2356070"/>
                  <a:gd name="connsiteY3" fmla="*/ 244 h 1129637"/>
                  <a:gd name="connsiteX4" fmla="*/ 2355265 w 2356070"/>
                  <a:gd name="connsiteY4" fmla="*/ 0 h 1129637"/>
                  <a:gd name="connsiteX5" fmla="*/ 2355266 w 2356070"/>
                  <a:gd name="connsiteY5" fmla="*/ 1129406 h 1129637"/>
                  <a:gd name="connsiteX6" fmla="*/ 1763663 w 2356070"/>
                  <a:gd name="connsiteY6" fmla="*/ 1129637 h 1129637"/>
                  <a:gd name="connsiteX7" fmla="*/ 1178250 w 2356070"/>
                  <a:gd name="connsiteY7" fmla="*/ 1129146 h 1129637"/>
                  <a:gd name="connsiteX8" fmla="*/ 590113 w 2356070"/>
                  <a:gd name="connsiteY8" fmla="*/ 1129146 h 1129637"/>
                  <a:gd name="connsiteX9" fmla="*/ 381 w 2356070"/>
                  <a:gd name="connsiteY9" fmla="*/ 1119111 h 1129637"/>
                  <a:gd name="connsiteX10" fmla="*/ 1235 w 2356070"/>
                  <a:gd name="connsiteY10" fmla="*/ 847909 h 1129637"/>
                  <a:gd name="connsiteX11" fmla="*/ 1619 w 2356070"/>
                  <a:gd name="connsiteY11" fmla="*/ 568500 h 1129637"/>
                  <a:gd name="connsiteX12" fmla="*/ 568 w 2356070"/>
                  <a:gd name="connsiteY12" fmla="*/ 284898 h 1129637"/>
                  <a:gd name="connsiteX13" fmla="*/ 1372 w 2356070"/>
                  <a:gd name="connsiteY13" fmla="*/ 1075 h 1129637"/>
                  <a:gd name="connsiteX0" fmla="*/ 1372 w 2356070"/>
                  <a:gd name="connsiteY0" fmla="*/ 1075 h 1129961"/>
                  <a:gd name="connsiteX1" fmla="*/ 594846 w 2356070"/>
                  <a:gd name="connsiteY1" fmla="*/ 843 h 1129961"/>
                  <a:gd name="connsiteX2" fmla="*/ 1180296 w 2356070"/>
                  <a:gd name="connsiteY2" fmla="*/ 727 h 1129961"/>
                  <a:gd name="connsiteX3" fmla="*/ 1765387 w 2356070"/>
                  <a:gd name="connsiteY3" fmla="*/ 244 h 1129961"/>
                  <a:gd name="connsiteX4" fmla="*/ 2355265 w 2356070"/>
                  <a:gd name="connsiteY4" fmla="*/ 0 h 1129961"/>
                  <a:gd name="connsiteX5" fmla="*/ 2355266 w 2356070"/>
                  <a:gd name="connsiteY5" fmla="*/ 1129406 h 1129961"/>
                  <a:gd name="connsiteX6" fmla="*/ 1763663 w 2356070"/>
                  <a:gd name="connsiteY6" fmla="*/ 1129637 h 1129961"/>
                  <a:gd name="connsiteX7" fmla="*/ 1178250 w 2356070"/>
                  <a:gd name="connsiteY7" fmla="*/ 1129146 h 1129961"/>
                  <a:gd name="connsiteX8" fmla="*/ 590113 w 2356070"/>
                  <a:gd name="connsiteY8" fmla="*/ 1129146 h 1129961"/>
                  <a:gd name="connsiteX9" fmla="*/ 381 w 2356070"/>
                  <a:gd name="connsiteY9" fmla="*/ 1129961 h 1129961"/>
                  <a:gd name="connsiteX10" fmla="*/ 1235 w 2356070"/>
                  <a:gd name="connsiteY10" fmla="*/ 847909 h 1129961"/>
                  <a:gd name="connsiteX11" fmla="*/ 1619 w 2356070"/>
                  <a:gd name="connsiteY11" fmla="*/ 568500 h 1129961"/>
                  <a:gd name="connsiteX12" fmla="*/ 568 w 2356070"/>
                  <a:gd name="connsiteY12" fmla="*/ 284898 h 1129961"/>
                  <a:gd name="connsiteX13" fmla="*/ 1372 w 2356070"/>
                  <a:gd name="connsiteY13" fmla="*/ 1075 h 1129961"/>
                  <a:gd name="connsiteX0" fmla="*/ 1372 w 2356070"/>
                  <a:gd name="connsiteY0" fmla="*/ 1075 h 1129637"/>
                  <a:gd name="connsiteX1" fmla="*/ 594846 w 2356070"/>
                  <a:gd name="connsiteY1" fmla="*/ 843 h 1129637"/>
                  <a:gd name="connsiteX2" fmla="*/ 1180296 w 2356070"/>
                  <a:gd name="connsiteY2" fmla="*/ 727 h 1129637"/>
                  <a:gd name="connsiteX3" fmla="*/ 1765387 w 2356070"/>
                  <a:gd name="connsiteY3" fmla="*/ 244 h 1129637"/>
                  <a:gd name="connsiteX4" fmla="*/ 2355265 w 2356070"/>
                  <a:gd name="connsiteY4" fmla="*/ 0 h 1129637"/>
                  <a:gd name="connsiteX5" fmla="*/ 2355266 w 2356070"/>
                  <a:gd name="connsiteY5" fmla="*/ 1129406 h 1129637"/>
                  <a:gd name="connsiteX6" fmla="*/ 1763663 w 2356070"/>
                  <a:gd name="connsiteY6" fmla="*/ 1129637 h 1129637"/>
                  <a:gd name="connsiteX7" fmla="*/ 1178250 w 2356070"/>
                  <a:gd name="connsiteY7" fmla="*/ 1129146 h 1129637"/>
                  <a:gd name="connsiteX8" fmla="*/ 590113 w 2356070"/>
                  <a:gd name="connsiteY8" fmla="*/ 1129146 h 1129637"/>
                  <a:gd name="connsiteX9" fmla="*/ 381 w 2356070"/>
                  <a:gd name="connsiteY9" fmla="*/ 1129238 h 1129637"/>
                  <a:gd name="connsiteX10" fmla="*/ 1235 w 2356070"/>
                  <a:gd name="connsiteY10" fmla="*/ 847909 h 1129637"/>
                  <a:gd name="connsiteX11" fmla="*/ 1619 w 2356070"/>
                  <a:gd name="connsiteY11" fmla="*/ 568500 h 1129637"/>
                  <a:gd name="connsiteX12" fmla="*/ 568 w 2356070"/>
                  <a:gd name="connsiteY12" fmla="*/ 284898 h 1129637"/>
                  <a:gd name="connsiteX13" fmla="*/ 1372 w 2356070"/>
                  <a:gd name="connsiteY13" fmla="*/ 1075 h 1129637"/>
                  <a:gd name="connsiteX0" fmla="*/ 1372 w 2398841"/>
                  <a:gd name="connsiteY0" fmla="*/ 1075 h 1129637"/>
                  <a:gd name="connsiteX1" fmla="*/ 594846 w 2398841"/>
                  <a:gd name="connsiteY1" fmla="*/ 843 h 1129637"/>
                  <a:gd name="connsiteX2" fmla="*/ 1180296 w 2398841"/>
                  <a:gd name="connsiteY2" fmla="*/ 727 h 1129637"/>
                  <a:gd name="connsiteX3" fmla="*/ 1765387 w 2398841"/>
                  <a:gd name="connsiteY3" fmla="*/ 244 h 1129637"/>
                  <a:gd name="connsiteX4" fmla="*/ 2355265 w 2398841"/>
                  <a:gd name="connsiteY4" fmla="*/ 0 h 1129637"/>
                  <a:gd name="connsiteX5" fmla="*/ 2354523 w 2398841"/>
                  <a:gd name="connsiteY5" fmla="*/ 846374 h 1129637"/>
                  <a:gd name="connsiteX6" fmla="*/ 2355266 w 2398841"/>
                  <a:gd name="connsiteY6" fmla="*/ 1129406 h 1129637"/>
                  <a:gd name="connsiteX7" fmla="*/ 1763663 w 2398841"/>
                  <a:gd name="connsiteY7" fmla="*/ 1129637 h 1129637"/>
                  <a:gd name="connsiteX8" fmla="*/ 1178250 w 2398841"/>
                  <a:gd name="connsiteY8" fmla="*/ 1129146 h 1129637"/>
                  <a:gd name="connsiteX9" fmla="*/ 590113 w 2398841"/>
                  <a:gd name="connsiteY9" fmla="*/ 1129146 h 1129637"/>
                  <a:gd name="connsiteX10" fmla="*/ 381 w 2398841"/>
                  <a:gd name="connsiteY10" fmla="*/ 1129238 h 1129637"/>
                  <a:gd name="connsiteX11" fmla="*/ 1235 w 2398841"/>
                  <a:gd name="connsiteY11" fmla="*/ 847909 h 1129637"/>
                  <a:gd name="connsiteX12" fmla="*/ 1619 w 2398841"/>
                  <a:gd name="connsiteY12" fmla="*/ 568500 h 1129637"/>
                  <a:gd name="connsiteX13" fmla="*/ 568 w 2398841"/>
                  <a:gd name="connsiteY13" fmla="*/ 284898 h 1129637"/>
                  <a:gd name="connsiteX14" fmla="*/ 1372 w 2398841"/>
                  <a:gd name="connsiteY14" fmla="*/ 1075 h 1129637"/>
                  <a:gd name="connsiteX0" fmla="*/ 1372 w 2398713"/>
                  <a:gd name="connsiteY0" fmla="*/ 1075 h 1129637"/>
                  <a:gd name="connsiteX1" fmla="*/ 594846 w 2398713"/>
                  <a:gd name="connsiteY1" fmla="*/ 843 h 1129637"/>
                  <a:gd name="connsiteX2" fmla="*/ 1180296 w 2398713"/>
                  <a:gd name="connsiteY2" fmla="*/ 727 h 1129637"/>
                  <a:gd name="connsiteX3" fmla="*/ 1765387 w 2398713"/>
                  <a:gd name="connsiteY3" fmla="*/ 244 h 1129637"/>
                  <a:gd name="connsiteX4" fmla="*/ 2355265 w 2398713"/>
                  <a:gd name="connsiteY4" fmla="*/ 0 h 1129637"/>
                  <a:gd name="connsiteX5" fmla="*/ 2354523 w 2398713"/>
                  <a:gd name="connsiteY5" fmla="*/ 846374 h 1129637"/>
                  <a:gd name="connsiteX6" fmla="*/ 2355266 w 2398713"/>
                  <a:gd name="connsiteY6" fmla="*/ 1129406 h 1129637"/>
                  <a:gd name="connsiteX7" fmla="*/ 1763663 w 2398713"/>
                  <a:gd name="connsiteY7" fmla="*/ 1129637 h 1129637"/>
                  <a:gd name="connsiteX8" fmla="*/ 1178250 w 2398713"/>
                  <a:gd name="connsiteY8" fmla="*/ 1129146 h 1129637"/>
                  <a:gd name="connsiteX9" fmla="*/ 590113 w 2398713"/>
                  <a:gd name="connsiteY9" fmla="*/ 1129146 h 1129637"/>
                  <a:gd name="connsiteX10" fmla="*/ 381 w 2398713"/>
                  <a:gd name="connsiteY10" fmla="*/ 1129238 h 1129637"/>
                  <a:gd name="connsiteX11" fmla="*/ 1235 w 2398713"/>
                  <a:gd name="connsiteY11" fmla="*/ 847909 h 1129637"/>
                  <a:gd name="connsiteX12" fmla="*/ 1619 w 2398713"/>
                  <a:gd name="connsiteY12" fmla="*/ 568500 h 1129637"/>
                  <a:gd name="connsiteX13" fmla="*/ 568 w 2398713"/>
                  <a:gd name="connsiteY13" fmla="*/ 284898 h 1129637"/>
                  <a:gd name="connsiteX14" fmla="*/ 1372 w 2398713"/>
                  <a:gd name="connsiteY14" fmla="*/ 1075 h 1129637"/>
                  <a:gd name="connsiteX0" fmla="*/ 1372 w 2355266"/>
                  <a:gd name="connsiteY0" fmla="*/ 1075 h 1129637"/>
                  <a:gd name="connsiteX1" fmla="*/ 594846 w 2355266"/>
                  <a:gd name="connsiteY1" fmla="*/ 843 h 1129637"/>
                  <a:gd name="connsiteX2" fmla="*/ 1180296 w 2355266"/>
                  <a:gd name="connsiteY2" fmla="*/ 727 h 1129637"/>
                  <a:gd name="connsiteX3" fmla="*/ 1765387 w 2355266"/>
                  <a:gd name="connsiteY3" fmla="*/ 244 h 1129637"/>
                  <a:gd name="connsiteX4" fmla="*/ 2355265 w 2355266"/>
                  <a:gd name="connsiteY4" fmla="*/ 0 h 1129637"/>
                  <a:gd name="connsiteX5" fmla="*/ 2354523 w 2355266"/>
                  <a:gd name="connsiteY5" fmla="*/ 846374 h 1129637"/>
                  <a:gd name="connsiteX6" fmla="*/ 2355266 w 2355266"/>
                  <a:gd name="connsiteY6" fmla="*/ 1129406 h 1129637"/>
                  <a:gd name="connsiteX7" fmla="*/ 1763663 w 2355266"/>
                  <a:gd name="connsiteY7" fmla="*/ 1129637 h 1129637"/>
                  <a:gd name="connsiteX8" fmla="*/ 1178250 w 2355266"/>
                  <a:gd name="connsiteY8" fmla="*/ 1129146 h 1129637"/>
                  <a:gd name="connsiteX9" fmla="*/ 590113 w 2355266"/>
                  <a:gd name="connsiteY9" fmla="*/ 1129146 h 1129637"/>
                  <a:gd name="connsiteX10" fmla="*/ 381 w 2355266"/>
                  <a:gd name="connsiteY10" fmla="*/ 1129238 h 1129637"/>
                  <a:gd name="connsiteX11" fmla="*/ 1235 w 2355266"/>
                  <a:gd name="connsiteY11" fmla="*/ 847909 h 1129637"/>
                  <a:gd name="connsiteX12" fmla="*/ 1619 w 2355266"/>
                  <a:gd name="connsiteY12" fmla="*/ 568500 h 1129637"/>
                  <a:gd name="connsiteX13" fmla="*/ 568 w 2355266"/>
                  <a:gd name="connsiteY13" fmla="*/ 284898 h 1129637"/>
                  <a:gd name="connsiteX14" fmla="*/ 1372 w 2355266"/>
                  <a:gd name="connsiteY14" fmla="*/ 1075 h 1129637"/>
                  <a:gd name="connsiteX0" fmla="*/ 1372 w 2398277"/>
                  <a:gd name="connsiteY0" fmla="*/ 1075 h 1129637"/>
                  <a:gd name="connsiteX1" fmla="*/ 594846 w 2398277"/>
                  <a:gd name="connsiteY1" fmla="*/ 843 h 1129637"/>
                  <a:gd name="connsiteX2" fmla="*/ 1180296 w 2398277"/>
                  <a:gd name="connsiteY2" fmla="*/ 727 h 1129637"/>
                  <a:gd name="connsiteX3" fmla="*/ 1765387 w 2398277"/>
                  <a:gd name="connsiteY3" fmla="*/ 244 h 1129637"/>
                  <a:gd name="connsiteX4" fmla="*/ 2355265 w 2398277"/>
                  <a:gd name="connsiteY4" fmla="*/ 0 h 1129637"/>
                  <a:gd name="connsiteX5" fmla="*/ 2353117 w 2398277"/>
                  <a:gd name="connsiteY5" fmla="*/ 284220 h 1129637"/>
                  <a:gd name="connsiteX6" fmla="*/ 2354523 w 2398277"/>
                  <a:gd name="connsiteY6" fmla="*/ 846374 h 1129637"/>
                  <a:gd name="connsiteX7" fmla="*/ 2355266 w 2398277"/>
                  <a:gd name="connsiteY7" fmla="*/ 1129406 h 1129637"/>
                  <a:gd name="connsiteX8" fmla="*/ 1763663 w 2398277"/>
                  <a:gd name="connsiteY8" fmla="*/ 1129637 h 1129637"/>
                  <a:gd name="connsiteX9" fmla="*/ 1178250 w 2398277"/>
                  <a:gd name="connsiteY9" fmla="*/ 1129146 h 1129637"/>
                  <a:gd name="connsiteX10" fmla="*/ 590113 w 2398277"/>
                  <a:gd name="connsiteY10" fmla="*/ 1129146 h 1129637"/>
                  <a:gd name="connsiteX11" fmla="*/ 381 w 2398277"/>
                  <a:gd name="connsiteY11" fmla="*/ 1129238 h 1129637"/>
                  <a:gd name="connsiteX12" fmla="*/ 1235 w 2398277"/>
                  <a:gd name="connsiteY12" fmla="*/ 847909 h 1129637"/>
                  <a:gd name="connsiteX13" fmla="*/ 1619 w 2398277"/>
                  <a:gd name="connsiteY13" fmla="*/ 568500 h 1129637"/>
                  <a:gd name="connsiteX14" fmla="*/ 568 w 2398277"/>
                  <a:gd name="connsiteY14" fmla="*/ 284898 h 1129637"/>
                  <a:gd name="connsiteX15" fmla="*/ 1372 w 2398277"/>
                  <a:gd name="connsiteY15" fmla="*/ 1075 h 1129637"/>
                  <a:gd name="connsiteX0" fmla="*/ 1372 w 2355266"/>
                  <a:gd name="connsiteY0" fmla="*/ 1075 h 1129637"/>
                  <a:gd name="connsiteX1" fmla="*/ 594846 w 2355266"/>
                  <a:gd name="connsiteY1" fmla="*/ 843 h 1129637"/>
                  <a:gd name="connsiteX2" fmla="*/ 1180296 w 2355266"/>
                  <a:gd name="connsiteY2" fmla="*/ 727 h 1129637"/>
                  <a:gd name="connsiteX3" fmla="*/ 1765387 w 2355266"/>
                  <a:gd name="connsiteY3" fmla="*/ 244 h 1129637"/>
                  <a:gd name="connsiteX4" fmla="*/ 2355265 w 2355266"/>
                  <a:gd name="connsiteY4" fmla="*/ 0 h 1129637"/>
                  <a:gd name="connsiteX5" fmla="*/ 2353117 w 2355266"/>
                  <a:gd name="connsiteY5" fmla="*/ 284220 h 1129637"/>
                  <a:gd name="connsiteX6" fmla="*/ 2354523 w 2355266"/>
                  <a:gd name="connsiteY6" fmla="*/ 846374 h 1129637"/>
                  <a:gd name="connsiteX7" fmla="*/ 2355266 w 2355266"/>
                  <a:gd name="connsiteY7" fmla="*/ 1129406 h 1129637"/>
                  <a:gd name="connsiteX8" fmla="*/ 1763663 w 2355266"/>
                  <a:gd name="connsiteY8" fmla="*/ 1129637 h 1129637"/>
                  <a:gd name="connsiteX9" fmla="*/ 1178250 w 2355266"/>
                  <a:gd name="connsiteY9" fmla="*/ 1129146 h 1129637"/>
                  <a:gd name="connsiteX10" fmla="*/ 590113 w 2355266"/>
                  <a:gd name="connsiteY10" fmla="*/ 1129146 h 1129637"/>
                  <a:gd name="connsiteX11" fmla="*/ 381 w 2355266"/>
                  <a:gd name="connsiteY11" fmla="*/ 1129238 h 1129637"/>
                  <a:gd name="connsiteX12" fmla="*/ 1235 w 2355266"/>
                  <a:gd name="connsiteY12" fmla="*/ 847909 h 1129637"/>
                  <a:gd name="connsiteX13" fmla="*/ 1619 w 2355266"/>
                  <a:gd name="connsiteY13" fmla="*/ 568500 h 1129637"/>
                  <a:gd name="connsiteX14" fmla="*/ 568 w 2355266"/>
                  <a:gd name="connsiteY14" fmla="*/ 284898 h 1129637"/>
                  <a:gd name="connsiteX15" fmla="*/ 1372 w 2355266"/>
                  <a:gd name="connsiteY15" fmla="*/ 1075 h 1129637"/>
                  <a:gd name="connsiteX0" fmla="*/ 1372 w 2355427"/>
                  <a:gd name="connsiteY0" fmla="*/ 1075 h 1129637"/>
                  <a:gd name="connsiteX1" fmla="*/ 594846 w 2355427"/>
                  <a:gd name="connsiteY1" fmla="*/ 843 h 1129637"/>
                  <a:gd name="connsiteX2" fmla="*/ 1180296 w 2355427"/>
                  <a:gd name="connsiteY2" fmla="*/ 727 h 1129637"/>
                  <a:gd name="connsiteX3" fmla="*/ 1765387 w 2355427"/>
                  <a:gd name="connsiteY3" fmla="*/ 244 h 1129637"/>
                  <a:gd name="connsiteX4" fmla="*/ 2355265 w 2355427"/>
                  <a:gd name="connsiteY4" fmla="*/ 0 h 1129637"/>
                  <a:gd name="connsiteX5" fmla="*/ 2353117 w 2355427"/>
                  <a:gd name="connsiteY5" fmla="*/ 284220 h 1129637"/>
                  <a:gd name="connsiteX6" fmla="*/ 2354523 w 2355427"/>
                  <a:gd name="connsiteY6" fmla="*/ 846374 h 1129637"/>
                  <a:gd name="connsiteX7" fmla="*/ 2355266 w 2355427"/>
                  <a:gd name="connsiteY7" fmla="*/ 1129406 h 1129637"/>
                  <a:gd name="connsiteX8" fmla="*/ 1763663 w 2355427"/>
                  <a:gd name="connsiteY8" fmla="*/ 1129637 h 1129637"/>
                  <a:gd name="connsiteX9" fmla="*/ 1178250 w 2355427"/>
                  <a:gd name="connsiteY9" fmla="*/ 1129146 h 1129637"/>
                  <a:gd name="connsiteX10" fmla="*/ 590113 w 2355427"/>
                  <a:gd name="connsiteY10" fmla="*/ 1129146 h 1129637"/>
                  <a:gd name="connsiteX11" fmla="*/ 381 w 2355427"/>
                  <a:gd name="connsiteY11" fmla="*/ 1129238 h 1129637"/>
                  <a:gd name="connsiteX12" fmla="*/ 1235 w 2355427"/>
                  <a:gd name="connsiteY12" fmla="*/ 847909 h 1129637"/>
                  <a:gd name="connsiteX13" fmla="*/ 1619 w 2355427"/>
                  <a:gd name="connsiteY13" fmla="*/ 568500 h 1129637"/>
                  <a:gd name="connsiteX14" fmla="*/ 568 w 2355427"/>
                  <a:gd name="connsiteY14" fmla="*/ 284898 h 1129637"/>
                  <a:gd name="connsiteX15" fmla="*/ 1372 w 2355427"/>
                  <a:gd name="connsiteY15" fmla="*/ 1075 h 1129637"/>
                  <a:gd name="connsiteX0" fmla="*/ 1372 w 2355266"/>
                  <a:gd name="connsiteY0" fmla="*/ 1075 h 1129637"/>
                  <a:gd name="connsiteX1" fmla="*/ 594846 w 2355266"/>
                  <a:gd name="connsiteY1" fmla="*/ 843 h 1129637"/>
                  <a:gd name="connsiteX2" fmla="*/ 1180296 w 2355266"/>
                  <a:gd name="connsiteY2" fmla="*/ 727 h 1129637"/>
                  <a:gd name="connsiteX3" fmla="*/ 1765387 w 2355266"/>
                  <a:gd name="connsiteY3" fmla="*/ 244 h 1129637"/>
                  <a:gd name="connsiteX4" fmla="*/ 2355265 w 2355266"/>
                  <a:gd name="connsiteY4" fmla="*/ 0 h 1129637"/>
                  <a:gd name="connsiteX5" fmla="*/ 2353117 w 2355266"/>
                  <a:gd name="connsiteY5" fmla="*/ 284220 h 1129637"/>
                  <a:gd name="connsiteX6" fmla="*/ 2354523 w 2355266"/>
                  <a:gd name="connsiteY6" fmla="*/ 846374 h 1129637"/>
                  <a:gd name="connsiteX7" fmla="*/ 2355266 w 2355266"/>
                  <a:gd name="connsiteY7" fmla="*/ 1129406 h 1129637"/>
                  <a:gd name="connsiteX8" fmla="*/ 1763663 w 2355266"/>
                  <a:gd name="connsiteY8" fmla="*/ 1129637 h 1129637"/>
                  <a:gd name="connsiteX9" fmla="*/ 1178250 w 2355266"/>
                  <a:gd name="connsiteY9" fmla="*/ 1129146 h 1129637"/>
                  <a:gd name="connsiteX10" fmla="*/ 590113 w 2355266"/>
                  <a:gd name="connsiteY10" fmla="*/ 1129146 h 1129637"/>
                  <a:gd name="connsiteX11" fmla="*/ 381 w 2355266"/>
                  <a:gd name="connsiteY11" fmla="*/ 1129238 h 1129637"/>
                  <a:gd name="connsiteX12" fmla="*/ 1235 w 2355266"/>
                  <a:gd name="connsiteY12" fmla="*/ 847909 h 1129637"/>
                  <a:gd name="connsiteX13" fmla="*/ 1619 w 2355266"/>
                  <a:gd name="connsiteY13" fmla="*/ 568500 h 1129637"/>
                  <a:gd name="connsiteX14" fmla="*/ 568 w 2355266"/>
                  <a:gd name="connsiteY14" fmla="*/ 284898 h 1129637"/>
                  <a:gd name="connsiteX15" fmla="*/ 1372 w 2355266"/>
                  <a:gd name="connsiteY15" fmla="*/ 1075 h 1129637"/>
                  <a:gd name="connsiteX0" fmla="*/ 1372 w 2355266"/>
                  <a:gd name="connsiteY0" fmla="*/ 1075 h 1129637"/>
                  <a:gd name="connsiteX1" fmla="*/ 594846 w 2355266"/>
                  <a:gd name="connsiteY1" fmla="*/ 843 h 1129637"/>
                  <a:gd name="connsiteX2" fmla="*/ 1180296 w 2355266"/>
                  <a:gd name="connsiteY2" fmla="*/ 727 h 1129637"/>
                  <a:gd name="connsiteX3" fmla="*/ 1765387 w 2355266"/>
                  <a:gd name="connsiteY3" fmla="*/ 244 h 1129637"/>
                  <a:gd name="connsiteX4" fmla="*/ 2355265 w 2355266"/>
                  <a:gd name="connsiteY4" fmla="*/ 0 h 1129637"/>
                  <a:gd name="connsiteX5" fmla="*/ 2353117 w 2355266"/>
                  <a:gd name="connsiteY5" fmla="*/ 284220 h 1129637"/>
                  <a:gd name="connsiteX6" fmla="*/ 2351710 w 2355266"/>
                  <a:gd name="connsiteY6" fmla="*/ 566314 h 1129637"/>
                  <a:gd name="connsiteX7" fmla="*/ 2354523 w 2355266"/>
                  <a:gd name="connsiteY7" fmla="*/ 846374 h 1129637"/>
                  <a:gd name="connsiteX8" fmla="*/ 2355266 w 2355266"/>
                  <a:gd name="connsiteY8" fmla="*/ 1129406 h 1129637"/>
                  <a:gd name="connsiteX9" fmla="*/ 1763663 w 2355266"/>
                  <a:gd name="connsiteY9" fmla="*/ 1129637 h 1129637"/>
                  <a:gd name="connsiteX10" fmla="*/ 1178250 w 2355266"/>
                  <a:gd name="connsiteY10" fmla="*/ 1129146 h 1129637"/>
                  <a:gd name="connsiteX11" fmla="*/ 590113 w 2355266"/>
                  <a:gd name="connsiteY11" fmla="*/ 1129146 h 1129637"/>
                  <a:gd name="connsiteX12" fmla="*/ 381 w 2355266"/>
                  <a:gd name="connsiteY12" fmla="*/ 1129238 h 1129637"/>
                  <a:gd name="connsiteX13" fmla="*/ 1235 w 2355266"/>
                  <a:gd name="connsiteY13" fmla="*/ 847909 h 1129637"/>
                  <a:gd name="connsiteX14" fmla="*/ 1619 w 2355266"/>
                  <a:gd name="connsiteY14" fmla="*/ 568500 h 1129637"/>
                  <a:gd name="connsiteX15" fmla="*/ 568 w 2355266"/>
                  <a:gd name="connsiteY15" fmla="*/ 284898 h 1129637"/>
                  <a:gd name="connsiteX16" fmla="*/ 1372 w 2355266"/>
                  <a:gd name="connsiteY16" fmla="*/ 1075 h 1129637"/>
                  <a:gd name="connsiteX0" fmla="*/ 1372 w 2355266"/>
                  <a:gd name="connsiteY0" fmla="*/ 1075 h 1129637"/>
                  <a:gd name="connsiteX1" fmla="*/ 594846 w 2355266"/>
                  <a:gd name="connsiteY1" fmla="*/ 843 h 1129637"/>
                  <a:gd name="connsiteX2" fmla="*/ 1180296 w 2355266"/>
                  <a:gd name="connsiteY2" fmla="*/ 727 h 1129637"/>
                  <a:gd name="connsiteX3" fmla="*/ 1765387 w 2355266"/>
                  <a:gd name="connsiteY3" fmla="*/ 244 h 1129637"/>
                  <a:gd name="connsiteX4" fmla="*/ 2355265 w 2355266"/>
                  <a:gd name="connsiteY4" fmla="*/ 0 h 1129637"/>
                  <a:gd name="connsiteX5" fmla="*/ 2353117 w 2355266"/>
                  <a:gd name="connsiteY5" fmla="*/ 284220 h 1129637"/>
                  <a:gd name="connsiteX6" fmla="*/ 2353117 w 2355266"/>
                  <a:gd name="connsiteY6" fmla="*/ 567670 h 1129637"/>
                  <a:gd name="connsiteX7" fmla="*/ 2354523 w 2355266"/>
                  <a:gd name="connsiteY7" fmla="*/ 846374 h 1129637"/>
                  <a:gd name="connsiteX8" fmla="*/ 2355266 w 2355266"/>
                  <a:gd name="connsiteY8" fmla="*/ 1129406 h 1129637"/>
                  <a:gd name="connsiteX9" fmla="*/ 1763663 w 2355266"/>
                  <a:gd name="connsiteY9" fmla="*/ 1129637 h 1129637"/>
                  <a:gd name="connsiteX10" fmla="*/ 1178250 w 2355266"/>
                  <a:gd name="connsiteY10" fmla="*/ 1129146 h 1129637"/>
                  <a:gd name="connsiteX11" fmla="*/ 590113 w 2355266"/>
                  <a:gd name="connsiteY11" fmla="*/ 1129146 h 1129637"/>
                  <a:gd name="connsiteX12" fmla="*/ 381 w 2355266"/>
                  <a:gd name="connsiteY12" fmla="*/ 1129238 h 1129637"/>
                  <a:gd name="connsiteX13" fmla="*/ 1235 w 2355266"/>
                  <a:gd name="connsiteY13" fmla="*/ 847909 h 1129637"/>
                  <a:gd name="connsiteX14" fmla="*/ 1619 w 2355266"/>
                  <a:gd name="connsiteY14" fmla="*/ 568500 h 1129637"/>
                  <a:gd name="connsiteX15" fmla="*/ 568 w 2355266"/>
                  <a:gd name="connsiteY15" fmla="*/ 284898 h 1129637"/>
                  <a:gd name="connsiteX16" fmla="*/ 1372 w 2355266"/>
                  <a:gd name="connsiteY16" fmla="*/ 1075 h 1129637"/>
                  <a:gd name="connsiteX0" fmla="*/ 1372 w 2355266"/>
                  <a:gd name="connsiteY0" fmla="*/ 1075 h 1129637"/>
                  <a:gd name="connsiteX1" fmla="*/ 594846 w 2355266"/>
                  <a:gd name="connsiteY1" fmla="*/ 843 h 1129637"/>
                  <a:gd name="connsiteX2" fmla="*/ 1180296 w 2355266"/>
                  <a:gd name="connsiteY2" fmla="*/ 727 h 1129637"/>
                  <a:gd name="connsiteX3" fmla="*/ 1765387 w 2355266"/>
                  <a:gd name="connsiteY3" fmla="*/ 244 h 1129637"/>
                  <a:gd name="connsiteX4" fmla="*/ 2355265 w 2355266"/>
                  <a:gd name="connsiteY4" fmla="*/ 0 h 1129637"/>
                  <a:gd name="connsiteX5" fmla="*/ 2353117 w 2355266"/>
                  <a:gd name="connsiteY5" fmla="*/ 284220 h 1129637"/>
                  <a:gd name="connsiteX6" fmla="*/ 2353117 w 2355266"/>
                  <a:gd name="connsiteY6" fmla="*/ 567670 h 1129637"/>
                  <a:gd name="connsiteX7" fmla="*/ 2354523 w 2355266"/>
                  <a:gd name="connsiteY7" fmla="*/ 846374 h 1129637"/>
                  <a:gd name="connsiteX8" fmla="*/ 2355266 w 2355266"/>
                  <a:gd name="connsiteY8" fmla="*/ 1129406 h 1129637"/>
                  <a:gd name="connsiteX9" fmla="*/ 1763663 w 2355266"/>
                  <a:gd name="connsiteY9" fmla="*/ 1129637 h 1129637"/>
                  <a:gd name="connsiteX10" fmla="*/ 1178250 w 2355266"/>
                  <a:gd name="connsiteY10" fmla="*/ 1129146 h 1129637"/>
                  <a:gd name="connsiteX11" fmla="*/ 590113 w 2355266"/>
                  <a:gd name="connsiteY11" fmla="*/ 1129146 h 1129637"/>
                  <a:gd name="connsiteX12" fmla="*/ 381 w 2355266"/>
                  <a:gd name="connsiteY12" fmla="*/ 1129238 h 1129637"/>
                  <a:gd name="connsiteX13" fmla="*/ 1235 w 2355266"/>
                  <a:gd name="connsiteY13" fmla="*/ 847909 h 1129637"/>
                  <a:gd name="connsiteX14" fmla="*/ 1619 w 2355266"/>
                  <a:gd name="connsiteY14" fmla="*/ 568500 h 1129637"/>
                  <a:gd name="connsiteX15" fmla="*/ 568 w 2355266"/>
                  <a:gd name="connsiteY15" fmla="*/ 284898 h 1129637"/>
                  <a:gd name="connsiteX16" fmla="*/ 1372 w 2355266"/>
                  <a:gd name="connsiteY16" fmla="*/ 1075 h 1129637"/>
                  <a:gd name="connsiteX0" fmla="*/ 1372 w 2355266"/>
                  <a:gd name="connsiteY0" fmla="*/ 1075 h 1129637"/>
                  <a:gd name="connsiteX1" fmla="*/ 594846 w 2355266"/>
                  <a:gd name="connsiteY1" fmla="*/ 843 h 1129637"/>
                  <a:gd name="connsiteX2" fmla="*/ 1180296 w 2355266"/>
                  <a:gd name="connsiteY2" fmla="*/ 727 h 1129637"/>
                  <a:gd name="connsiteX3" fmla="*/ 1765387 w 2355266"/>
                  <a:gd name="connsiteY3" fmla="*/ 244 h 1129637"/>
                  <a:gd name="connsiteX4" fmla="*/ 2355265 w 2355266"/>
                  <a:gd name="connsiteY4" fmla="*/ 0 h 1129637"/>
                  <a:gd name="connsiteX5" fmla="*/ 2353117 w 2355266"/>
                  <a:gd name="connsiteY5" fmla="*/ 284220 h 1129637"/>
                  <a:gd name="connsiteX6" fmla="*/ 2353117 w 2355266"/>
                  <a:gd name="connsiteY6" fmla="*/ 567670 h 1129637"/>
                  <a:gd name="connsiteX7" fmla="*/ 2354523 w 2355266"/>
                  <a:gd name="connsiteY7" fmla="*/ 846374 h 1129637"/>
                  <a:gd name="connsiteX8" fmla="*/ 2355266 w 2355266"/>
                  <a:gd name="connsiteY8" fmla="*/ 1129406 h 1129637"/>
                  <a:gd name="connsiteX9" fmla="*/ 1763663 w 2355266"/>
                  <a:gd name="connsiteY9" fmla="*/ 1129637 h 1129637"/>
                  <a:gd name="connsiteX10" fmla="*/ 1178250 w 2355266"/>
                  <a:gd name="connsiteY10" fmla="*/ 1129146 h 1129637"/>
                  <a:gd name="connsiteX11" fmla="*/ 590113 w 2355266"/>
                  <a:gd name="connsiteY11" fmla="*/ 1129146 h 1129637"/>
                  <a:gd name="connsiteX12" fmla="*/ 381 w 2355266"/>
                  <a:gd name="connsiteY12" fmla="*/ 1129238 h 1129637"/>
                  <a:gd name="connsiteX13" fmla="*/ 1235 w 2355266"/>
                  <a:gd name="connsiteY13" fmla="*/ 847909 h 1129637"/>
                  <a:gd name="connsiteX14" fmla="*/ 1619 w 2355266"/>
                  <a:gd name="connsiteY14" fmla="*/ 568500 h 1129637"/>
                  <a:gd name="connsiteX15" fmla="*/ 568 w 2355266"/>
                  <a:gd name="connsiteY15" fmla="*/ 284898 h 1129637"/>
                  <a:gd name="connsiteX16" fmla="*/ 1372 w 2355266"/>
                  <a:gd name="connsiteY16" fmla="*/ 1075 h 1129637"/>
                  <a:gd name="connsiteX0" fmla="*/ 1372 w 2355266"/>
                  <a:gd name="connsiteY0" fmla="*/ 1075 h 1129637"/>
                  <a:gd name="connsiteX1" fmla="*/ 594846 w 2355266"/>
                  <a:gd name="connsiteY1" fmla="*/ 843 h 1129637"/>
                  <a:gd name="connsiteX2" fmla="*/ 1180296 w 2355266"/>
                  <a:gd name="connsiteY2" fmla="*/ 727 h 1129637"/>
                  <a:gd name="connsiteX3" fmla="*/ 1765387 w 2355266"/>
                  <a:gd name="connsiteY3" fmla="*/ 244 h 1129637"/>
                  <a:gd name="connsiteX4" fmla="*/ 2355265 w 2355266"/>
                  <a:gd name="connsiteY4" fmla="*/ 0 h 1129637"/>
                  <a:gd name="connsiteX5" fmla="*/ 2353117 w 2355266"/>
                  <a:gd name="connsiteY5" fmla="*/ 284220 h 1129637"/>
                  <a:gd name="connsiteX6" fmla="*/ 2353117 w 2355266"/>
                  <a:gd name="connsiteY6" fmla="*/ 567670 h 1129637"/>
                  <a:gd name="connsiteX7" fmla="*/ 2354523 w 2355266"/>
                  <a:gd name="connsiteY7" fmla="*/ 846374 h 1129637"/>
                  <a:gd name="connsiteX8" fmla="*/ 2355266 w 2355266"/>
                  <a:gd name="connsiteY8" fmla="*/ 1129406 h 1129637"/>
                  <a:gd name="connsiteX9" fmla="*/ 1763663 w 2355266"/>
                  <a:gd name="connsiteY9" fmla="*/ 1129637 h 1129637"/>
                  <a:gd name="connsiteX10" fmla="*/ 590113 w 2355266"/>
                  <a:gd name="connsiteY10" fmla="*/ 1129146 h 1129637"/>
                  <a:gd name="connsiteX11" fmla="*/ 381 w 2355266"/>
                  <a:gd name="connsiteY11" fmla="*/ 1129238 h 1129637"/>
                  <a:gd name="connsiteX12" fmla="*/ 1235 w 2355266"/>
                  <a:gd name="connsiteY12" fmla="*/ 847909 h 1129637"/>
                  <a:gd name="connsiteX13" fmla="*/ 1619 w 2355266"/>
                  <a:gd name="connsiteY13" fmla="*/ 568500 h 1129637"/>
                  <a:gd name="connsiteX14" fmla="*/ 568 w 2355266"/>
                  <a:gd name="connsiteY14" fmla="*/ 284898 h 1129637"/>
                  <a:gd name="connsiteX15" fmla="*/ 1372 w 2355266"/>
                  <a:gd name="connsiteY15" fmla="*/ 1075 h 1129637"/>
                  <a:gd name="connsiteX0" fmla="*/ 1372 w 2355266"/>
                  <a:gd name="connsiteY0" fmla="*/ 1075 h 1129637"/>
                  <a:gd name="connsiteX1" fmla="*/ 594846 w 2355266"/>
                  <a:gd name="connsiteY1" fmla="*/ 843 h 1129637"/>
                  <a:gd name="connsiteX2" fmla="*/ 1180296 w 2355266"/>
                  <a:gd name="connsiteY2" fmla="*/ 727 h 1129637"/>
                  <a:gd name="connsiteX3" fmla="*/ 1765387 w 2355266"/>
                  <a:gd name="connsiteY3" fmla="*/ 244 h 1129637"/>
                  <a:gd name="connsiteX4" fmla="*/ 2355265 w 2355266"/>
                  <a:gd name="connsiteY4" fmla="*/ 0 h 1129637"/>
                  <a:gd name="connsiteX5" fmla="*/ 2353117 w 2355266"/>
                  <a:gd name="connsiteY5" fmla="*/ 284220 h 1129637"/>
                  <a:gd name="connsiteX6" fmla="*/ 2353117 w 2355266"/>
                  <a:gd name="connsiteY6" fmla="*/ 567670 h 1129637"/>
                  <a:gd name="connsiteX7" fmla="*/ 2354523 w 2355266"/>
                  <a:gd name="connsiteY7" fmla="*/ 846374 h 1129637"/>
                  <a:gd name="connsiteX8" fmla="*/ 2355266 w 2355266"/>
                  <a:gd name="connsiteY8" fmla="*/ 1129406 h 1129637"/>
                  <a:gd name="connsiteX9" fmla="*/ 1763663 w 2355266"/>
                  <a:gd name="connsiteY9" fmla="*/ 1129637 h 1129637"/>
                  <a:gd name="connsiteX10" fmla="*/ 1175353 w 2355266"/>
                  <a:gd name="connsiteY10" fmla="*/ 1128109 h 1129637"/>
                  <a:gd name="connsiteX11" fmla="*/ 590113 w 2355266"/>
                  <a:gd name="connsiteY11" fmla="*/ 1129146 h 1129637"/>
                  <a:gd name="connsiteX12" fmla="*/ 381 w 2355266"/>
                  <a:gd name="connsiteY12" fmla="*/ 1129238 h 1129637"/>
                  <a:gd name="connsiteX13" fmla="*/ 1235 w 2355266"/>
                  <a:gd name="connsiteY13" fmla="*/ 847909 h 1129637"/>
                  <a:gd name="connsiteX14" fmla="*/ 1619 w 2355266"/>
                  <a:gd name="connsiteY14" fmla="*/ 568500 h 1129637"/>
                  <a:gd name="connsiteX15" fmla="*/ 568 w 2355266"/>
                  <a:gd name="connsiteY15" fmla="*/ 284898 h 1129637"/>
                  <a:gd name="connsiteX16" fmla="*/ 1372 w 2355266"/>
                  <a:gd name="connsiteY16" fmla="*/ 1075 h 1129637"/>
                  <a:gd name="connsiteX0" fmla="*/ 1372 w 2355266"/>
                  <a:gd name="connsiteY0" fmla="*/ 1075 h 1129637"/>
                  <a:gd name="connsiteX1" fmla="*/ 1180296 w 2355266"/>
                  <a:gd name="connsiteY1" fmla="*/ 727 h 1129637"/>
                  <a:gd name="connsiteX2" fmla="*/ 1765387 w 2355266"/>
                  <a:gd name="connsiteY2" fmla="*/ 244 h 1129637"/>
                  <a:gd name="connsiteX3" fmla="*/ 2355265 w 2355266"/>
                  <a:gd name="connsiteY3" fmla="*/ 0 h 1129637"/>
                  <a:gd name="connsiteX4" fmla="*/ 2353117 w 2355266"/>
                  <a:gd name="connsiteY4" fmla="*/ 284220 h 1129637"/>
                  <a:gd name="connsiteX5" fmla="*/ 2353117 w 2355266"/>
                  <a:gd name="connsiteY5" fmla="*/ 567670 h 1129637"/>
                  <a:gd name="connsiteX6" fmla="*/ 2354523 w 2355266"/>
                  <a:gd name="connsiteY6" fmla="*/ 846374 h 1129637"/>
                  <a:gd name="connsiteX7" fmla="*/ 2355266 w 2355266"/>
                  <a:gd name="connsiteY7" fmla="*/ 1129406 h 1129637"/>
                  <a:gd name="connsiteX8" fmla="*/ 1763663 w 2355266"/>
                  <a:gd name="connsiteY8" fmla="*/ 1129637 h 1129637"/>
                  <a:gd name="connsiteX9" fmla="*/ 1175353 w 2355266"/>
                  <a:gd name="connsiteY9" fmla="*/ 1128109 h 1129637"/>
                  <a:gd name="connsiteX10" fmla="*/ 590113 w 2355266"/>
                  <a:gd name="connsiteY10" fmla="*/ 1129146 h 1129637"/>
                  <a:gd name="connsiteX11" fmla="*/ 381 w 2355266"/>
                  <a:gd name="connsiteY11" fmla="*/ 1129238 h 1129637"/>
                  <a:gd name="connsiteX12" fmla="*/ 1235 w 2355266"/>
                  <a:gd name="connsiteY12" fmla="*/ 847909 h 1129637"/>
                  <a:gd name="connsiteX13" fmla="*/ 1619 w 2355266"/>
                  <a:gd name="connsiteY13" fmla="*/ 568500 h 1129637"/>
                  <a:gd name="connsiteX14" fmla="*/ 568 w 2355266"/>
                  <a:gd name="connsiteY14" fmla="*/ 284898 h 1129637"/>
                  <a:gd name="connsiteX15" fmla="*/ 1372 w 2355266"/>
                  <a:gd name="connsiteY15" fmla="*/ 1075 h 1129637"/>
                  <a:gd name="connsiteX0" fmla="*/ 1372 w 2355266"/>
                  <a:gd name="connsiteY0" fmla="*/ 1075 h 1129637"/>
                  <a:gd name="connsiteX1" fmla="*/ 1765387 w 2355266"/>
                  <a:gd name="connsiteY1" fmla="*/ 244 h 1129637"/>
                  <a:gd name="connsiteX2" fmla="*/ 2355265 w 2355266"/>
                  <a:gd name="connsiteY2" fmla="*/ 0 h 1129637"/>
                  <a:gd name="connsiteX3" fmla="*/ 2353117 w 2355266"/>
                  <a:gd name="connsiteY3" fmla="*/ 284220 h 1129637"/>
                  <a:gd name="connsiteX4" fmla="*/ 2353117 w 2355266"/>
                  <a:gd name="connsiteY4" fmla="*/ 567670 h 1129637"/>
                  <a:gd name="connsiteX5" fmla="*/ 2354523 w 2355266"/>
                  <a:gd name="connsiteY5" fmla="*/ 846374 h 1129637"/>
                  <a:gd name="connsiteX6" fmla="*/ 2355266 w 2355266"/>
                  <a:gd name="connsiteY6" fmla="*/ 1129406 h 1129637"/>
                  <a:gd name="connsiteX7" fmla="*/ 1763663 w 2355266"/>
                  <a:gd name="connsiteY7" fmla="*/ 1129637 h 1129637"/>
                  <a:gd name="connsiteX8" fmla="*/ 1175353 w 2355266"/>
                  <a:gd name="connsiteY8" fmla="*/ 1128109 h 1129637"/>
                  <a:gd name="connsiteX9" fmla="*/ 590113 w 2355266"/>
                  <a:gd name="connsiteY9" fmla="*/ 1129146 h 1129637"/>
                  <a:gd name="connsiteX10" fmla="*/ 381 w 2355266"/>
                  <a:gd name="connsiteY10" fmla="*/ 1129238 h 1129637"/>
                  <a:gd name="connsiteX11" fmla="*/ 1235 w 2355266"/>
                  <a:gd name="connsiteY11" fmla="*/ 847909 h 1129637"/>
                  <a:gd name="connsiteX12" fmla="*/ 1619 w 2355266"/>
                  <a:gd name="connsiteY12" fmla="*/ 568500 h 1129637"/>
                  <a:gd name="connsiteX13" fmla="*/ 568 w 2355266"/>
                  <a:gd name="connsiteY13" fmla="*/ 284898 h 1129637"/>
                  <a:gd name="connsiteX14" fmla="*/ 1372 w 2355266"/>
                  <a:gd name="connsiteY14" fmla="*/ 1075 h 1129637"/>
                  <a:gd name="connsiteX0" fmla="*/ 1372 w 2355266"/>
                  <a:gd name="connsiteY0" fmla="*/ 1662 h 1130224"/>
                  <a:gd name="connsiteX1" fmla="*/ 1169394 w 2355266"/>
                  <a:gd name="connsiteY1" fmla="*/ 0 h 1130224"/>
                  <a:gd name="connsiteX2" fmla="*/ 1765387 w 2355266"/>
                  <a:gd name="connsiteY2" fmla="*/ 831 h 1130224"/>
                  <a:gd name="connsiteX3" fmla="*/ 2355265 w 2355266"/>
                  <a:gd name="connsiteY3" fmla="*/ 587 h 1130224"/>
                  <a:gd name="connsiteX4" fmla="*/ 2353117 w 2355266"/>
                  <a:gd name="connsiteY4" fmla="*/ 284807 h 1130224"/>
                  <a:gd name="connsiteX5" fmla="*/ 2353117 w 2355266"/>
                  <a:gd name="connsiteY5" fmla="*/ 568257 h 1130224"/>
                  <a:gd name="connsiteX6" fmla="*/ 2354523 w 2355266"/>
                  <a:gd name="connsiteY6" fmla="*/ 846961 h 1130224"/>
                  <a:gd name="connsiteX7" fmla="*/ 2355266 w 2355266"/>
                  <a:gd name="connsiteY7" fmla="*/ 1129993 h 1130224"/>
                  <a:gd name="connsiteX8" fmla="*/ 1763663 w 2355266"/>
                  <a:gd name="connsiteY8" fmla="*/ 1130224 h 1130224"/>
                  <a:gd name="connsiteX9" fmla="*/ 1175353 w 2355266"/>
                  <a:gd name="connsiteY9" fmla="*/ 1128696 h 1130224"/>
                  <a:gd name="connsiteX10" fmla="*/ 590113 w 2355266"/>
                  <a:gd name="connsiteY10" fmla="*/ 1129733 h 1130224"/>
                  <a:gd name="connsiteX11" fmla="*/ 381 w 2355266"/>
                  <a:gd name="connsiteY11" fmla="*/ 1129825 h 1130224"/>
                  <a:gd name="connsiteX12" fmla="*/ 1235 w 2355266"/>
                  <a:gd name="connsiteY12" fmla="*/ 848496 h 1130224"/>
                  <a:gd name="connsiteX13" fmla="*/ 1619 w 2355266"/>
                  <a:gd name="connsiteY13" fmla="*/ 569087 h 1130224"/>
                  <a:gd name="connsiteX14" fmla="*/ 568 w 2355266"/>
                  <a:gd name="connsiteY14" fmla="*/ 285485 h 1130224"/>
                  <a:gd name="connsiteX15" fmla="*/ 1372 w 2355266"/>
                  <a:gd name="connsiteY15" fmla="*/ 1662 h 1130224"/>
                  <a:gd name="connsiteX0" fmla="*/ 1372 w 2355266"/>
                  <a:gd name="connsiteY0" fmla="*/ 1662 h 1130224"/>
                  <a:gd name="connsiteX1" fmla="*/ 585395 w 2355266"/>
                  <a:gd name="connsiteY1" fmla="*/ 0 h 1130224"/>
                  <a:gd name="connsiteX2" fmla="*/ 1169394 w 2355266"/>
                  <a:gd name="connsiteY2" fmla="*/ 0 h 1130224"/>
                  <a:gd name="connsiteX3" fmla="*/ 1765387 w 2355266"/>
                  <a:gd name="connsiteY3" fmla="*/ 831 h 1130224"/>
                  <a:gd name="connsiteX4" fmla="*/ 2355265 w 2355266"/>
                  <a:gd name="connsiteY4" fmla="*/ 587 h 1130224"/>
                  <a:gd name="connsiteX5" fmla="*/ 2353117 w 2355266"/>
                  <a:gd name="connsiteY5" fmla="*/ 284807 h 1130224"/>
                  <a:gd name="connsiteX6" fmla="*/ 2353117 w 2355266"/>
                  <a:gd name="connsiteY6" fmla="*/ 568257 h 1130224"/>
                  <a:gd name="connsiteX7" fmla="*/ 2354523 w 2355266"/>
                  <a:gd name="connsiteY7" fmla="*/ 846961 h 1130224"/>
                  <a:gd name="connsiteX8" fmla="*/ 2355266 w 2355266"/>
                  <a:gd name="connsiteY8" fmla="*/ 1129993 h 1130224"/>
                  <a:gd name="connsiteX9" fmla="*/ 1763663 w 2355266"/>
                  <a:gd name="connsiteY9" fmla="*/ 1130224 h 1130224"/>
                  <a:gd name="connsiteX10" fmla="*/ 1175353 w 2355266"/>
                  <a:gd name="connsiteY10" fmla="*/ 1128696 h 1130224"/>
                  <a:gd name="connsiteX11" fmla="*/ 590113 w 2355266"/>
                  <a:gd name="connsiteY11" fmla="*/ 1129733 h 1130224"/>
                  <a:gd name="connsiteX12" fmla="*/ 381 w 2355266"/>
                  <a:gd name="connsiteY12" fmla="*/ 1129825 h 1130224"/>
                  <a:gd name="connsiteX13" fmla="*/ 1235 w 2355266"/>
                  <a:gd name="connsiteY13" fmla="*/ 848496 h 1130224"/>
                  <a:gd name="connsiteX14" fmla="*/ 1619 w 2355266"/>
                  <a:gd name="connsiteY14" fmla="*/ 569087 h 1130224"/>
                  <a:gd name="connsiteX15" fmla="*/ 568 w 2355266"/>
                  <a:gd name="connsiteY15" fmla="*/ 285485 h 1130224"/>
                  <a:gd name="connsiteX16" fmla="*/ 1372 w 2355266"/>
                  <a:gd name="connsiteY16" fmla="*/ 1662 h 1130224"/>
                  <a:gd name="connsiteX0" fmla="*/ 1372 w 2355266"/>
                  <a:gd name="connsiteY0" fmla="*/ 1662 h 1130224"/>
                  <a:gd name="connsiteX1" fmla="*/ 593837 w 2355266"/>
                  <a:gd name="connsiteY1" fmla="*/ 1356 h 1130224"/>
                  <a:gd name="connsiteX2" fmla="*/ 1169394 w 2355266"/>
                  <a:gd name="connsiteY2" fmla="*/ 0 h 1130224"/>
                  <a:gd name="connsiteX3" fmla="*/ 1765387 w 2355266"/>
                  <a:gd name="connsiteY3" fmla="*/ 831 h 1130224"/>
                  <a:gd name="connsiteX4" fmla="*/ 2355265 w 2355266"/>
                  <a:gd name="connsiteY4" fmla="*/ 587 h 1130224"/>
                  <a:gd name="connsiteX5" fmla="*/ 2353117 w 2355266"/>
                  <a:gd name="connsiteY5" fmla="*/ 284807 h 1130224"/>
                  <a:gd name="connsiteX6" fmla="*/ 2353117 w 2355266"/>
                  <a:gd name="connsiteY6" fmla="*/ 568257 h 1130224"/>
                  <a:gd name="connsiteX7" fmla="*/ 2354523 w 2355266"/>
                  <a:gd name="connsiteY7" fmla="*/ 846961 h 1130224"/>
                  <a:gd name="connsiteX8" fmla="*/ 2355266 w 2355266"/>
                  <a:gd name="connsiteY8" fmla="*/ 1129993 h 1130224"/>
                  <a:gd name="connsiteX9" fmla="*/ 1763663 w 2355266"/>
                  <a:gd name="connsiteY9" fmla="*/ 1130224 h 1130224"/>
                  <a:gd name="connsiteX10" fmla="*/ 1175353 w 2355266"/>
                  <a:gd name="connsiteY10" fmla="*/ 1128696 h 1130224"/>
                  <a:gd name="connsiteX11" fmla="*/ 590113 w 2355266"/>
                  <a:gd name="connsiteY11" fmla="*/ 1129733 h 1130224"/>
                  <a:gd name="connsiteX12" fmla="*/ 381 w 2355266"/>
                  <a:gd name="connsiteY12" fmla="*/ 1129825 h 1130224"/>
                  <a:gd name="connsiteX13" fmla="*/ 1235 w 2355266"/>
                  <a:gd name="connsiteY13" fmla="*/ 848496 h 1130224"/>
                  <a:gd name="connsiteX14" fmla="*/ 1619 w 2355266"/>
                  <a:gd name="connsiteY14" fmla="*/ 569087 h 1130224"/>
                  <a:gd name="connsiteX15" fmla="*/ 568 w 2355266"/>
                  <a:gd name="connsiteY15" fmla="*/ 285485 h 1130224"/>
                  <a:gd name="connsiteX16" fmla="*/ 1372 w 2355266"/>
                  <a:gd name="connsiteY16" fmla="*/ 1662 h 1130224"/>
                  <a:gd name="connsiteX0" fmla="*/ 1372 w 2355266"/>
                  <a:gd name="connsiteY0" fmla="*/ 1075 h 1129637"/>
                  <a:gd name="connsiteX1" fmla="*/ 593837 w 2355266"/>
                  <a:gd name="connsiteY1" fmla="*/ 769 h 1129637"/>
                  <a:gd name="connsiteX2" fmla="*/ 1179243 w 2355266"/>
                  <a:gd name="connsiteY2" fmla="*/ 769 h 1129637"/>
                  <a:gd name="connsiteX3" fmla="*/ 1765387 w 2355266"/>
                  <a:gd name="connsiteY3" fmla="*/ 244 h 1129637"/>
                  <a:gd name="connsiteX4" fmla="*/ 2355265 w 2355266"/>
                  <a:gd name="connsiteY4" fmla="*/ 0 h 1129637"/>
                  <a:gd name="connsiteX5" fmla="*/ 2353117 w 2355266"/>
                  <a:gd name="connsiteY5" fmla="*/ 284220 h 1129637"/>
                  <a:gd name="connsiteX6" fmla="*/ 2353117 w 2355266"/>
                  <a:gd name="connsiteY6" fmla="*/ 567670 h 1129637"/>
                  <a:gd name="connsiteX7" fmla="*/ 2354523 w 2355266"/>
                  <a:gd name="connsiteY7" fmla="*/ 846374 h 1129637"/>
                  <a:gd name="connsiteX8" fmla="*/ 2355266 w 2355266"/>
                  <a:gd name="connsiteY8" fmla="*/ 1129406 h 1129637"/>
                  <a:gd name="connsiteX9" fmla="*/ 1763663 w 2355266"/>
                  <a:gd name="connsiteY9" fmla="*/ 1129637 h 1129637"/>
                  <a:gd name="connsiteX10" fmla="*/ 1175353 w 2355266"/>
                  <a:gd name="connsiteY10" fmla="*/ 1128109 h 1129637"/>
                  <a:gd name="connsiteX11" fmla="*/ 590113 w 2355266"/>
                  <a:gd name="connsiteY11" fmla="*/ 1129146 h 1129637"/>
                  <a:gd name="connsiteX12" fmla="*/ 381 w 2355266"/>
                  <a:gd name="connsiteY12" fmla="*/ 1129238 h 1129637"/>
                  <a:gd name="connsiteX13" fmla="*/ 1235 w 2355266"/>
                  <a:gd name="connsiteY13" fmla="*/ 847909 h 1129637"/>
                  <a:gd name="connsiteX14" fmla="*/ 1619 w 2355266"/>
                  <a:gd name="connsiteY14" fmla="*/ 568500 h 1129637"/>
                  <a:gd name="connsiteX15" fmla="*/ 568 w 2355266"/>
                  <a:gd name="connsiteY15" fmla="*/ 284898 h 1129637"/>
                  <a:gd name="connsiteX16" fmla="*/ 1372 w 2355266"/>
                  <a:gd name="connsiteY16" fmla="*/ 1075 h 1129637"/>
                  <a:gd name="connsiteX0" fmla="*/ 1372 w 2355266"/>
                  <a:gd name="connsiteY0" fmla="*/ 1075 h 1129637"/>
                  <a:gd name="connsiteX1" fmla="*/ 593837 w 2355266"/>
                  <a:gd name="connsiteY1" fmla="*/ 769 h 1129637"/>
                  <a:gd name="connsiteX2" fmla="*/ 1179243 w 2355266"/>
                  <a:gd name="connsiteY2" fmla="*/ 769 h 1129637"/>
                  <a:gd name="connsiteX3" fmla="*/ 1765387 w 2355266"/>
                  <a:gd name="connsiteY3" fmla="*/ 922 h 1129637"/>
                  <a:gd name="connsiteX4" fmla="*/ 2355265 w 2355266"/>
                  <a:gd name="connsiteY4" fmla="*/ 0 h 1129637"/>
                  <a:gd name="connsiteX5" fmla="*/ 2353117 w 2355266"/>
                  <a:gd name="connsiteY5" fmla="*/ 284220 h 1129637"/>
                  <a:gd name="connsiteX6" fmla="*/ 2353117 w 2355266"/>
                  <a:gd name="connsiteY6" fmla="*/ 567670 h 1129637"/>
                  <a:gd name="connsiteX7" fmla="*/ 2354523 w 2355266"/>
                  <a:gd name="connsiteY7" fmla="*/ 846374 h 1129637"/>
                  <a:gd name="connsiteX8" fmla="*/ 2355266 w 2355266"/>
                  <a:gd name="connsiteY8" fmla="*/ 1129406 h 1129637"/>
                  <a:gd name="connsiteX9" fmla="*/ 1763663 w 2355266"/>
                  <a:gd name="connsiteY9" fmla="*/ 1129637 h 1129637"/>
                  <a:gd name="connsiteX10" fmla="*/ 1175353 w 2355266"/>
                  <a:gd name="connsiteY10" fmla="*/ 1128109 h 1129637"/>
                  <a:gd name="connsiteX11" fmla="*/ 590113 w 2355266"/>
                  <a:gd name="connsiteY11" fmla="*/ 1129146 h 1129637"/>
                  <a:gd name="connsiteX12" fmla="*/ 381 w 2355266"/>
                  <a:gd name="connsiteY12" fmla="*/ 1129238 h 1129637"/>
                  <a:gd name="connsiteX13" fmla="*/ 1235 w 2355266"/>
                  <a:gd name="connsiteY13" fmla="*/ 847909 h 1129637"/>
                  <a:gd name="connsiteX14" fmla="*/ 1619 w 2355266"/>
                  <a:gd name="connsiteY14" fmla="*/ 568500 h 1129637"/>
                  <a:gd name="connsiteX15" fmla="*/ 568 w 2355266"/>
                  <a:gd name="connsiteY15" fmla="*/ 284898 h 1129637"/>
                  <a:gd name="connsiteX16" fmla="*/ 1372 w 2355266"/>
                  <a:gd name="connsiteY16" fmla="*/ 1075 h 11296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355266" h="1129637">
                    <a:moveTo>
                      <a:pt x="1372" y="1075"/>
                    </a:moveTo>
                    <a:lnTo>
                      <a:pt x="593837" y="769"/>
                    </a:lnTo>
                    <a:lnTo>
                      <a:pt x="1179243" y="769"/>
                    </a:lnTo>
                    <a:lnTo>
                      <a:pt x="1765387" y="922"/>
                    </a:lnTo>
                    <a:lnTo>
                      <a:pt x="2355265" y="0"/>
                    </a:lnTo>
                    <a:cubicBezTo>
                      <a:pt x="2354728" y="101578"/>
                      <a:pt x="2356055" y="160111"/>
                      <a:pt x="2353117" y="284220"/>
                    </a:cubicBezTo>
                    <a:cubicBezTo>
                      <a:pt x="2352525" y="378606"/>
                      <a:pt x="2352883" y="473978"/>
                      <a:pt x="2353117" y="567670"/>
                    </a:cubicBezTo>
                    <a:cubicBezTo>
                      <a:pt x="2353351" y="661362"/>
                      <a:pt x="2353930" y="752525"/>
                      <a:pt x="2354523" y="846374"/>
                    </a:cubicBezTo>
                    <a:cubicBezTo>
                      <a:pt x="2355116" y="940223"/>
                      <a:pt x="2353844" y="991329"/>
                      <a:pt x="2355266" y="1129406"/>
                    </a:cubicBezTo>
                    <a:lnTo>
                      <a:pt x="1763663" y="1129637"/>
                    </a:lnTo>
                    <a:lnTo>
                      <a:pt x="1175353" y="1128109"/>
                    </a:lnTo>
                    <a:lnTo>
                      <a:pt x="590113" y="1129146"/>
                    </a:lnTo>
                    <a:lnTo>
                      <a:pt x="381" y="1129238"/>
                    </a:lnTo>
                    <a:cubicBezTo>
                      <a:pt x="205" y="1082209"/>
                      <a:pt x="1029" y="941365"/>
                      <a:pt x="1235" y="847909"/>
                    </a:cubicBezTo>
                    <a:cubicBezTo>
                      <a:pt x="1441" y="754453"/>
                      <a:pt x="1730" y="662335"/>
                      <a:pt x="1619" y="568500"/>
                    </a:cubicBezTo>
                    <a:cubicBezTo>
                      <a:pt x="1508" y="474665"/>
                      <a:pt x="609" y="379469"/>
                      <a:pt x="568" y="284898"/>
                    </a:cubicBezTo>
                    <a:cubicBezTo>
                      <a:pt x="527" y="190327"/>
                      <a:pt x="-1110" y="88308"/>
                      <a:pt x="1372" y="1075"/>
                    </a:cubicBezTo>
                    <a:close/>
                  </a:path>
                </a:pathLst>
              </a:custGeom>
              <a:gradFill flip="none" rotWithShape="1">
                <a:gsLst>
                  <a:gs pos="90000">
                    <a:srgbClr val="066ABC">
                      <a:alpha val="75000"/>
                      <a:lumMod val="79538"/>
                      <a:lumOff val="20462"/>
                    </a:srgbClr>
                  </a:gs>
                  <a:gs pos="20000">
                    <a:srgbClr val="008DDE"/>
                  </a:gs>
                </a:gsLst>
                <a:lin ang="2700000" scaled="1"/>
                <a:tileRect/>
              </a:gradFill>
              <a:ln w="25400">
                <a:solidFill>
                  <a:schemeClr val="bg1">
                    <a:lumMod val="75000"/>
                    <a:alpha val="40000"/>
                  </a:schemeClr>
                </a:solidFill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1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 sz="1400" b="1" kern="0" dirty="0">
                    <a:ln w="76200" cmpd="sng">
                      <a:noFill/>
                    </a:ln>
                    <a:solidFill>
                      <a:schemeClr val="bg1"/>
                    </a:solidFill>
                    <a:ea typeface="ＭＳ Ｐゴシック" pitchFamily="16" charset="-128"/>
                  </a:rPr>
                  <a:t>NGS website</a:t>
                </a:r>
              </a:p>
            </p:txBody>
          </p:sp>
          <p:sp>
            <p:nvSpPr>
              <p:cNvPr id="16" name="Rectangle 27">
                <a:extLst>
                  <a:ext uri="{FF2B5EF4-FFF2-40B4-BE49-F238E27FC236}">
                    <a16:creationId xmlns:a16="http://schemas.microsoft.com/office/drawing/2014/main" id="{79E67D22-C7EE-C828-0369-9802531CB267}"/>
                  </a:ext>
                </a:extLst>
              </p:cNvPr>
              <p:cNvSpPr/>
              <p:nvPr/>
            </p:nvSpPr>
            <p:spPr bwMode="auto">
              <a:xfrm>
                <a:off x="1139691" y="2418667"/>
                <a:ext cx="396875" cy="352425"/>
              </a:xfrm>
              <a:custGeom>
                <a:avLst/>
                <a:gdLst>
                  <a:gd name="connsiteX0" fmla="*/ 0 w 492125"/>
                  <a:gd name="connsiteY0" fmla="*/ 0 h 558800"/>
                  <a:gd name="connsiteX1" fmla="*/ 492125 w 492125"/>
                  <a:gd name="connsiteY1" fmla="*/ 0 h 558800"/>
                  <a:gd name="connsiteX2" fmla="*/ 492125 w 492125"/>
                  <a:gd name="connsiteY2" fmla="*/ 558800 h 558800"/>
                  <a:gd name="connsiteX3" fmla="*/ 0 w 492125"/>
                  <a:gd name="connsiteY3" fmla="*/ 558800 h 558800"/>
                  <a:gd name="connsiteX4" fmla="*/ 0 w 492125"/>
                  <a:gd name="connsiteY4" fmla="*/ 0 h 558800"/>
                  <a:gd name="connsiteX0" fmla="*/ 492125 w 583565"/>
                  <a:gd name="connsiteY0" fmla="*/ 0 h 558800"/>
                  <a:gd name="connsiteX1" fmla="*/ 492125 w 583565"/>
                  <a:gd name="connsiteY1" fmla="*/ 558800 h 558800"/>
                  <a:gd name="connsiteX2" fmla="*/ 0 w 583565"/>
                  <a:gd name="connsiteY2" fmla="*/ 558800 h 558800"/>
                  <a:gd name="connsiteX3" fmla="*/ 0 w 583565"/>
                  <a:gd name="connsiteY3" fmla="*/ 0 h 558800"/>
                  <a:gd name="connsiteX4" fmla="*/ 583565 w 583565"/>
                  <a:gd name="connsiteY4" fmla="*/ 91440 h 558800"/>
                  <a:gd name="connsiteX0" fmla="*/ 492125 w 492125"/>
                  <a:gd name="connsiteY0" fmla="*/ 0 h 558800"/>
                  <a:gd name="connsiteX1" fmla="*/ 492125 w 492125"/>
                  <a:gd name="connsiteY1" fmla="*/ 558800 h 558800"/>
                  <a:gd name="connsiteX2" fmla="*/ 0 w 492125"/>
                  <a:gd name="connsiteY2" fmla="*/ 558800 h 558800"/>
                  <a:gd name="connsiteX3" fmla="*/ 0 w 492125"/>
                  <a:gd name="connsiteY3" fmla="*/ 0 h 558800"/>
                  <a:gd name="connsiteX0" fmla="*/ 492125 w 492125"/>
                  <a:gd name="connsiteY0" fmla="*/ 558800 h 558800"/>
                  <a:gd name="connsiteX1" fmla="*/ 0 w 492125"/>
                  <a:gd name="connsiteY1" fmla="*/ 558800 h 558800"/>
                  <a:gd name="connsiteX2" fmla="*/ 0 w 492125"/>
                  <a:gd name="connsiteY2" fmla="*/ 0 h 558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92125" h="558800">
                    <a:moveTo>
                      <a:pt x="492125" y="558800"/>
                    </a:moveTo>
                    <a:lnTo>
                      <a:pt x="0" y="558800"/>
                    </a:lnTo>
                    <a:lnTo>
                      <a:pt x="0" y="0"/>
                    </a:lnTo>
                  </a:path>
                </a:pathLst>
              </a:custGeom>
              <a:ln w="50800">
                <a:gradFill flip="none" rotWithShape="1">
                  <a:gsLst>
                    <a:gs pos="0">
                      <a:schemeClr val="bg1">
                        <a:lumMod val="75000"/>
                        <a:alpha val="0"/>
                      </a:schemeClr>
                    </a:gs>
                    <a:gs pos="37000">
                      <a:schemeClr val="bg1">
                        <a:lumMod val="65000"/>
                      </a:schemeClr>
                    </a:gs>
                    <a:gs pos="62000">
                      <a:schemeClr val="bg1">
                        <a:lumMod val="65000"/>
                        <a:alpha val="59000"/>
                      </a:schemeClr>
                    </a:gs>
                    <a:gs pos="94000">
                      <a:schemeClr val="bg1">
                        <a:lumMod val="65000"/>
                        <a:alpha val="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headEnd type="triangle" w="med" len="med"/>
                <a:tailEnd type="none" w="med" len="med"/>
              </a:ln>
              <a:effectLst>
                <a:outerShdw blurRad="25400" algn="ctr" rotWithShape="0">
                  <a:schemeClr val="bg1">
                    <a:lumMod val="75000"/>
                    <a:alpha val="44000"/>
                  </a:schemeClr>
                </a:outerShdw>
              </a:effectLst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  <p:txBody>
              <a:bodyPr rot="0" spcFirstLastPara="0" vert="horz" wrap="non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400" b="1" dirty="0">
                  <a:solidFill>
                    <a:srgbClr val="000000"/>
                  </a:solidFill>
                  <a:ea typeface="ＭＳ Ｐゴシック" pitchFamily="16" charset="-128"/>
                </a:endParaRPr>
              </a:p>
            </p:txBody>
          </p:sp>
          <p:sp>
            <p:nvSpPr>
              <p:cNvPr id="19" name="Rectangle 27">
                <a:extLst>
                  <a:ext uri="{FF2B5EF4-FFF2-40B4-BE49-F238E27FC236}">
                    <a16:creationId xmlns:a16="http://schemas.microsoft.com/office/drawing/2014/main" id="{07F5E657-D507-F432-FB2C-0F48E5916689}"/>
                  </a:ext>
                </a:extLst>
              </p:cNvPr>
              <p:cNvSpPr/>
              <p:nvPr/>
            </p:nvSpPr>
            <p:spPr bwMode="auto">
              <a:xfrm>
                <a:off x="1139691" y="2951052"/>
                <a:ext cx="396875" cy="352425"/>
              </a:xfrm>
              <a:custGeom>
                <a:avLst/>
                <a:gdLst>
                  <a:gd name="connsiteX0" fmla="*/ 0 w 492125"/>
                  <a:gd name="connsiteY0" fmla="*/ 0 h 558800"/>
                  <a:gd name="connsiteX1" fmla="*/ 492125 w 492125"/>
                  <a:gd name="connsiteY1" fmla="*/ 0 h 558800"/>
                  <a:gd name="connsiteX2" fmla="*/ 492125 w 492125"/>
                  <a:gd name="connsiteY2" fmla="*/ 558800 h 558800"/>
                  <a:gd name="connsiteX3" fmla="*/ 0 w 492125"/>
                  <a:gd name="connsiteY3" fmla="*/ 558800 h 558800"/>
                  <a:gd name="connsiteX4" fmla="*/ 0 w 492125"/>
                  <a:gd name="connsiteY4" fmla="*/ 0 h 558800"/>
                  <a:gd name="connsiteX0" fmla="*/ 492125 w 583565"/>
                  <a:gd name="connsiteY0" fmla="*/ 0 h 558800"/>
                  <a:gd name="connsiteX1" fmla="*/ 492125 w 583565"/>
                  <a:gd name="connsiteY1" fmla="*/ 558800 h 558800"/>
                  <a:gd name="connsiteX2" fmla="*/ 0 w 583565"/>
                  <a:gd name="connsiteY2" fmla="*/ 558800 h 558800"/>
                  <a:gd name="connsiteX3" fmla="*/ 0 w 583565"/>
                  <a:gd name="connsiteY3" fmla="*/ 0 h 558800"/>
                  <a:gd name="connsiteX4" fmla="*/ 583565 w 583565"/>
                  <a:gd name="connsiteY4" fmla="*/ 91440 h 558800"/>
                  <a:gd name="connsiteX0" fmla="*/ 492125 w 492125"/>
                  <a:gd name="connsiteY0" fmla="*/ 0 h 558800"/>
                  <a:gd name="connsiteX1" fmla="*/ 492125 w 492125"/>
                  <a:gd name="connsiteY1" fmla="*/ 558800 h 558800"/>
                  <a:gd name="connsiteX2" fmla="*/ 0 w 492125"/>
                  <a:gd name="connsiteY2" fmla="*/ 558800 h 558800"/>
                  <a:gd name="connsiteX3" fmla="*/ 0 w 492125"/>
                  <a:gd name="connsiteY3" fmla="*/ 0 h 558800"/>
                  <a:gd name="connsiteX0" fmla="*/ 492125 w 492125"/>
                  <a:gd name="connsiteY0" fmla="*/ 558800 h 558800"/>
                  <a:gd name="connsiteX1" fmla="*/ 0 w 492125"/>
                  <a:gd name="connsiteY1" fmla="*/ 558800 h 558800"/>
                  <a:gd name="connsiteX2" fmla="*/ 0 w 492125"/>
                  <a:gd name="connsiteY2" fmla="*/ 0 h 558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92125" h="558800">
                    <a:moveTo>
                      <a:pt x="492125" y="558800"/>
                    </a:moveTo>
                    <a:lnTo>
                      <a:pt x="0" y="558800"/>
                    </a:lnTo>
                    <a:lnTo>
                      <a:pt x="0" y="0"/>
                    </a:lnTo>
                  </a:path>
                </a:pathLst>
              </a:custGeom>
              <a:ln w="50800">
                <a:gradFill flip="none" rotWithShape="1">
                  <a:gsLst>
                    <a:gs pos="0">
                      <a:schemeClr val="bg1">
                        <a:lumMod val="75000"/>
                        <a:alpha val="0"/>
                      </a:schemeClr>
                    </a:gs>
                    <a:gs pos="37000">
                      <a:schemeClr val="bg1">
                        <a:lumMod val="65000"/>
                      </a:schemeClr>
                    </a:gs>
                    <a:gs pos="62000">
                      <a:schemeClr val="bg1">
                        <a:lumMod val="65000"/>
                        <a:alpha val="59000"/>
                      </a:schemeClr>
                    </a:gs>
                    <a:gs pos="94000">
                      <a:schemeClr val="bg1">
                        <a:lumMod val="65000"/>
                        <a:alpha val="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headEnd type="triangle" w="med" len="med"/>
                <a:tailEnd type="none" w="med" len="med"/>
              </a:ln>
              <a:effectLst>
                <a:outerShdw blurRad="25400" algn="ctr" rotWithShape="0">
                  <a:schemeClr val="bg1">
                    <a:lumMod val="75000"/>
                    <a:alpha val="44000"/>
                  </a:schemeClr>
                </a:outerShdw>
              </a:effectLst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  <p:txBody>
              <a:bodyPr rot="0" spcFirstLastPara="0" vert="horz" wrap="non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400" b="1" dirty="0">
                  <a:solidFill>
                    <a:srgbClr val="000000"/>
                  </a:solidFill>
                  <a:ea typeface="ＭＳ Ｐゴシック" pitchFamily="16" charset="-128"/>
                </a:endParaRPr>
              </a:p>
            </p:txBody>
          </p:sp>
          <p:sp>
            <p:nvSpPr>
              <p:cNvPr id="20" name="Rectangle 27">
                <a:extLst>
                  <a:ext uri="{FF2B5EF4-FFF2-40B4-BE49-F238E27FC236}">
                    <a16:creationId xmlns:a16="http://schemas.microsoft.com/office/drawing/2014/main" id="{00A8D28D-3415-7F2E-2B1E-9128DF8A656E}"/>
                  </a:ext>
                </a:extLst>
              </p:cNvPr>
              <p:cNvSpPr/>
              <p:nvPr/>
            </p:nvSpPr>
            <p:spPr bwMode="auto">
              <a:xfrm>
                <a:off x="1140148" y="3451007"/>
                <a:ext cx="396875" cy="352425"/>
              </a:xfrm>
              <a:custGeom>
                <a:avLst/>
                <a:gdLst>
                  <a:gd name="connsiteX0" fmla="*/ 0 w 492125"/>
                  <a:gd name="connsiteY0" fmla="*/ 0 h 558800"/>
                  <a:gd name="connsiteX1" fmla="*/ 492125 w 492125"/>
                  <a:gd name="connsiteY1" fmla="*/ 0 h 558800"/>
                  <a:gd name="connsiteX2" fmla="*/ 492125 w 492125"/>
                  <a:gd name="connsiteY2" fmla="*/ 558800 h 558800"/>
                  <a:gd name="connsiteX3" fmla="*/ 0 w 492125"/>
                  <a:gd name="connsiteY3" fmla="*/ 558800 h 558800"/>
                  <a:gd name="connsiteX4" fmla="*/ 0 w 492125"/>
                  <a:gd name="connsiteY4" fmla="*/ 0 h 558800"/>
                  <a:gd name="connsiteX0" fmla="*/ 492125 w 583565"/>
                  <a:gd name="connsiteY0" fmla="*/ 0 h 558800"/>
                  <a:gd name="connsiteX1" fmla="*/ 492125 w 583565"/>
                  <a:gd name="connsiteY1" fmla="*/ 558800 h 558800"/>
                  <a:gd name="connsiteX2" fmla="*/ 0 w 583565"/>
                  <a:gd name="connsiteY2" fmla="*/ 558800 h 558800"/>
                  <a:gd name="connsiteX3" fmla="*/ 0 w 583565"/>
                  <a:gd name="connsiteY3" fmla="*/ 0 h 558800"/>
                  <a:gd name="connsiteX4" fmla="*/ 583565 w 583565"/>
                  <a:gd name="connsiteY4" fmla="*/ 91440 h 558800"/>
                  <a:gd name="connsiteX0" fmla="*/ 492125 w 492125"/>
                  <a:gd name="connsiteY0" fmla="*/ 0 h 558800"/>
                  <a:gd name="connsiteX1" fmla="*/ 492125 w 492125"/>
                  <a:gd name="connsiteY1" fmla="*/ 558800 h 558800"/>
                  <a:gd name="connsiteX2" fmla="*/ 0 w 492125"/>
                  <a:gd name="connsiteY2" fmla="*/ 558800 h 558800"/>
                  <a:gd name="connsiteX3" fmla="*/ 0 w 492125"/>
                  <a:gd name="connsiteY3" fmla="*/ 0 h 558800"/>
                  <a:gd name="connsiteX0" fmla="*/ 492125 w 492125"/>
                  <a:gd name="connsiteY0" fmla="*/ 558800 h 558800"/>
                  <a:gd name="connsiteX1" fmla="*/ 0 w 492125"/>
                  <a:gd name="connsiteY1" fmla="*/ 558800 h 558800"/>
                  <a:gd name="connsiteX2" fmla="*/ 0 w 492125"/>
                  <a:gd name="connsiteY2" fmla="*/ 0 h 558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92125" h="558800">
                    <a:moveTo>
                      <a:pt x="492125" y="558800"/>
                    </a:moveTo>
                    <a:lnTo>
                      <a:pt x="0" y="558800"/>
                    </a:lnTo>
                    <a:lnTo>
                      <a:pt x="0" y="0"/>
                    </a:lnTo>
                  </a:path>
                </a:pathLst>
              </a:custGeom>
              <a:ln w="50800">
                <a:gradFill flip="none" rotWithShape="1">
                  <a:gsLst>
                    <a:gs pos="0">
                      <a:schemeClr val="bg1">
                        <a:lumMod val="75000"/>
                        <a:alpha val="0"/>
                      </a:schemeClr>
                    </a:gs>
                    <a:gs pos="37000">
                      <a:schemeClr val="bg1">
                        <a:lumMod val="65000"/>
                      </a:schemeClr>
                    </a:gs>
                    <a:gs pos="62000">
                      <a:schemeClr val="bg1">
                        <a:lumMod val="65000"/>
                        <a:alpha val="59000"/>
                      </a:schemeClr>
                    </a:gs>
                    <a:gs pos="94000">
                      <a:schemeClr val="bg1">
                        <a:lumMod val="65000"/>
                        <a:alpha val="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headEnd type="triangle" w="med" len="med"/>
                <a:tailEnd type="none" w="med" len="med"/>
              </a:ln>
              <a:effectLst>
                <a:outerShdw blurRad="25400" algn="ctr" rotWithShape="0">
                  <a:schemeClr val="bg1">
                    <a:lumMod val="75000"/>
                    <a:alpha val="44000"/>
                  </a:schemeClr>
                </a:outerShdw>
              </a:effectLst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  <p:txBody>
              <a:bodyPr rot="0" spcFirstLastPara="0" vert="horz" wrap="non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400" b="1" dirty="0">
                  <a:solidFill>
                    <a:srgbClr val="000000"/>
                  </a:solidFill>
                  <a:ea typeface="ＭＳ Ｐゴシック" pitchFamily="16" charset="-128"/>
                </a:endParaRPr>
              </a:p>
            </p:txBody>
          </p:sp>
        </p:grpSp>
      </p:grp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2FD2B78-BF93-E670-BC87-1F28BC6A5E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4412" y="6356350"/>
            <a:ext cx="5310188" cy="365125"/>
          </a:xfrm>
        </p:spPr>
        <p:txBody>
          <a:bodyPr/>
          <a:lstStyle/>
          <a:p>
            <a:r>
              <a:rPr lang="en-US"/>
              <a:t>NGS &amp; CGS Binational Geospatial Software Developers Summit, 23-24 April 2025, Esri Presentation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C5490EA4-EA3C-DEE8-26AE-43E7641EEC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F847EE6-F7C9-3041-A28D-502F5689C8E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351519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5430FC-0C28-4E07-271B-FAA97DA7A2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54ED5-1E8F-CB8D-D048-D0DB3F0A1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883622"/>
            <a:ext cx="10369296" cy="492443"/>
          </a:xfrm>
        </p:spPr>
        <p:txBody>
          <a:bodyPr/>
          <a:lstStyle/>
          <a:p>
            <a:r>
              <a:rPr lang="en-US" sz="3200" dirty="0"/>
              <a:t>Client education on transformations</a:t>
            </a:r>
            <a:endParaRPr lang="en-US" dirty="0"/>
          </a:p>
        </p:txBody>
      </p:sp>
      <p:sp>
        <p:nvSpPr>
          <p:cNvPr id="6" name="AutoShape 3" hidden="1">
            <a:extLst>
              <a:ext uri="{FF2B5EF4-FFF2-40B4-BE49-F238E27FC236}">
                <a16:creationId xmlns:a16="http://schemas.microsoft.com/office/drawing/2014/main" id="{451693C1-208E-4E92-C13F-5322E5A0D179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914400" y="2058866"/>
            <a:ext cx="10079038" cy="356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A581AB9-383A-D964-36C9-D62ADE572DB7}"/>
              </a:ext>
            </a:extLst>
          </p:cNvPr>
          <p:cNvGrpSpPr/>
          <p:nvPr/>
        </p:nvGrpSpPr>
        <p:grpSpPr>
          <a:xfrm>
            <a:off x="914401" y="1783552"/>
            <a:ext cx="10909426" cy="1516417"/>
            <a:chOff x="0" y="4906521"/>
            <a:chExt cx="4993102" cy="75232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7E3AB40-89A5-9B28-9620-381009F6A0A2}"/>
                </a:ext>
              </a:extLst>
            </p:cNvPr>
            <p:cNvSpPr/>
            <p:nvPr/>
          </p:nvSpPr>
          <p:spPr bwMode="auto">
            <a:xfrm>
              <a:off x="3" y="4907676"/>
              <a:ext cx="4993099" cy="750013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lumMod val="75000"/>
                    <a:alpha val="0"/>
                  </a:schemeClr>
                </a:gs>
                <a:gs pos="50000">
                  <a:schemeClr val="accent3">
                    <a:lumMod val="70000"/>
                    <a:lumOff val="30000"/>
                  </a:schemeClr>
                </a:gs>
                <a:gs pos="76000">
                  <a:schemeClr val="accent3">
                    <a:lumMod val="70000"/>
                    <a:lumOff val="30000"/>
                  </a:schemeClr>
                </a:gs>
              </a:gsLst>
              <a:lin ang="10800000" scaled="1"/>
              <a:tileRect/>
            </a:gradFill>
            <a:ln w="6350" cap="flat" cmpd="sng" algn="ctr">
              <a:noFill/>
              <a:prstDash val="solid"/>
              <a:round/>
              <a:headEnd type="none" w="med" len="med"/>
              <a:tailEnd type="triangle" w="med" len="sm"/>
            </a:ln>
            <a:effectLst/>
          </p:spPr>
          <p:txBody>
            <a:bodyPr rot="0" spcFirstLastPara="0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400" b="1" kern="0" dirty="0">
                <a:ln w="76200" cmpd="sng">
                  <a:solidFill>
                    <a:prstClr val="white"/>
                  </a:solidFill>
                </a:ln>
                <a:solidFill>
                  <a:srgbClr val="000000"/>
                </a:solidFill>
                <a:ea typeface="ＭＳ Ｐゴシック" pitchFamily="16" charset="-128"/>
              </a:endParaRPr>
            </a:p>
          </p:txBody>
        </p:sp>
        <p:sp>
          <p:nvSpPr>
            <p:cNvPr id="11" name="TextBox 14">
              <a:extLst>
                <a:ext uri="{FF2B5EF4-FFF2-40B4-BE49-F238E27FC236}">
                  <a16:creationId xmlns:a16="http://schemas.microsoft.com/office/drawing/2014/main" id="{E776DABD-0A87-0456-5C9E-A8650566ECDF}"/>
                </a:ext>
              </a:extLst>
            </p:cNvPr>
            <p:cNvSpPr txBox="1"/>
            <p:nvPr/>
          </p:nvSpPr>
          <p:spPr>
            <a:xfrm>
              <a:off x="526212" y="5030740"/>
              <a:ext cx="4154453" cy="503888"/>
            </a:xfrm>
            <a:prstGeom prst="rect">
              <a:avLst/>
            </a:prstGeom>
            <a:noFill/>
            <a:effectLst/>
          </p:spPr>
          <p:txBody>
            <a:bodyPr wrap="square" lIns="91440" tIns="91440" rIns="91440" bIns="91440" rtlCol="0" anchor="ctr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800" b="1" dirty="0"/>
                <a:t>Blogs and UC Technical workshops:</a:t>
              </a:r>
            </a:p>
            <a:p>
              <a:endParaRPr lang="en-US" sz="1800" dirty="0"/>
            </a:p>
            <a:p>
              <a:r>
                <a:rPr lang="en-US" sz="1800" i="0" dirty="0">
                  <a:solidFill>
                    <a:srgbClr val="151515"/>
                  </a:solidFill>
                  <a:effectLst/>
                  <a:latin typeface="Avenir Next W01"/>
                  <a:hlinkClick r:id="rId3"/>
                </a:rPr>
                <a:t>Prepare your data for the National Spatial Reference System modernization of 2022 in the U.S.</a:t>
              </a:r>
              <a:endParaRPr lang="en-US" sz="1800" i="0" dirty="0">
                <a:solidFill>
                  <a:srgbClr val="151515"/>
                </a:solidFill>
                <a:effectLst/>
                <a:latin typeface="Avenir Next W01"/>
              </a:endParaRP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9183EAEE-C04B-51C2-0AB8-2105FA1C98E9}"/>
                </a:ext>
              </a:extLst>
            </p:cNvPr>
            <p:cNvGrpSpPr/>
            <p:nvPr/>
          </p:nvGrpSpPr>
          <p:grpSpPr>
            <a:xfrm>
              <a:off x="0" y="4906521"/>
              <a:ext cx="395555" cy="752321"/>
              <a:chOff x="-1148863" y="4449321"/>
              <a:chExt cx="395555" cy="752321"/>
            </a:xfrm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661F0F81-6CA6-A275-7001-DDCD75E0DA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-1148863" y="4453044"/>
                <a:ext cx="395555" cy="744877"/>
              </a:xfrm>
              <a:prstGeom prst="rect">
                <a:avLst/>
              </a:prstGeom>
              <a:solidFill>
                <a:srgbClr val="3E3F3F"/>
              </a:solidFill>
              <a:ln w="6350" cap="flat" cmpd="sng" algn="ctr">
                <a:noFill/>
                <a:prstDash val="solid"/>
                <a:round/>
                <a:headEnd type="none" w="med" len="med"/>
                <a:tailEnd type="triangle" w="med" len="sm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400" b="1" kern="0" dirty="0">
                  <a:ln w="76200" cmpd="sng">
                    <a:solidFill>
                      <a:prstClr val="white"/>
                    </a:solidFill>
                  </a:ln>
                  <a:solidFill>
                    <a:srgbClr val="000000"/>
                  </a:solidFill>
                  <a:ea typeface="ＭＳ Ｐゴシック" pitchFamily="16" charset="-128"/>
                </a:endParaRPr>
              </a:p>
            </p:txBody>
          </p:sp>
          <p:sp>
            <p:nvSpPr>
              <p:cNvPr id="14" name="Triangle 7">
                <a:extLst>
                  <a:ext uri="{FF2B5EF4-FFF2-40B4-BE49-F238E27FC236}">
                    <a16:creationId xmlns:a16="http://schemas.microsoft.com/office/drawing/2014/main" id="{8F160512-2B5F-CAF4-028C-E4251E0FDDE7}"/>
                  </a:ext>
                </a:extLst>
              </p:cNvPr>
              <p:cNvSpPr/>
              <p:nvPr/>
            </p:nvSpPr>
            <p:spPr bwMode="auto">
              <a:xfrm rot="5400000">
                <a:off x="-1331331" y="4639031"/>
                <a:ext cx="752321" cy="372902"/>
              </a:xfrm>
              <a:prstGeom prst="triangle">
                <a:avLst/>
              </a:prstGeom>
              <a:pattFill prst="wdUpDiag">
                <a:fgClr>
                  <a:srgbClr val="FFC000"/>
                </a:fgClr>
                <a:bgClr>
                  <a:srgbClr val="3E3F3F"/>
                </a:bgClr>
              </a:pattFill>
              <a:ln w="6350" cap="flat" cmpd="sng" algn="ctr">
                <a:noFill/>
                <a:prstDash val="solid"/>
                <a:round/>
                <a:headEnd type="none" w="med" len="med"/>
                <a:tailEnd type="triangle" w="med" len="sm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400" b="1" kern="0" dirty="0">
                  <a:ln w="76200" cmpd="sng">
                    <a:solidFill>
                      <a:prstClr val="white"/>
                    </a:solidFill>
                  </a:ln>
                  <a:solidFill>
                    <a:srgbClr val="000000"/>
                  </a:solidFill>
                  <a:ea typeface="ＭＳ Ｐゴシック" pitchFamily="16" charset="-128"/>
                </a:endParaRPr>
              </a:p>
            </p:txBody>
          </p:sp>
        </p:grp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43A7E50-1082-011E-4C4B-7CFACEC2145F}"/>
              </a:ext>
            </a:extLst>
          </p:cNvPr>
          <p:cNvGrpSpPr/>
          <p:nvPr/>
        </p:nvGrpSpPr>
        <p:grpSpPr>
          <a:xfrm>
            <a:off x="914400" y="3575204"/>
            <a:ext cx="11009014" cy="1516417"/>
            <a:chOff x="0" y="4906521"/>
            <a:chExt cx="4993102" cy="752321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C6CEC22A-1944-FB80-266B-419CE33CB591}"/>
                </a:ext>
              </a:extLst>
            </p:cNvPr>
            <p:cNvSpPr/>
            <p:nvPr/>
          </p:nvSpPr>
          <p:spPr bwMode="auto">
            <a:xfrm>
              <a:off x="3" y="4907676"/>
              <a:ext cx="4993099" cy="750013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lumMod val="75000"/>
                    <a:alpha val="0"/>
                  </a:schemeClr>
                </a:gs>
                <a:gs pos="50000">
                  <a:schemeClr val="accent3">
                    <a:lumMod val="70000"/>
                    <a:lumOff val="30000"/>
                  </a:schemeClr>
                </a:gs>
                <a:gs pos="76000">
                  <a:schemeClr val="accent3">
                    <a:lumMod val="70000"/>
                    <a:lumOff val="30000"/>
                  </a:schemeClr>
                </a:gs>
              </a:gsLst>
              <a:lin ang="10800000" scaled="1"/>
              <a:tileRect/>
            </a:gradFill>
            <a:ln w="6350" cap="flat" cmpd="sng" algn="ctr">
              <a:noFill/>
              <a:prstDash val="solid"/>
              <a:round/>
              <a:headEnd type="none" w="med" len="med"/>
              <a:tailEnd type="triangle" w="med" len="sm"/>
            </a:ln>
            <a:effectLst/>
          </p:spPr>
          <p:txBody>
            <a:bodyPr rot="0" spcFirstLastPara="0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400" b="1" kern="0" dirty="0">
                <a:ln w="76200" cmpd="sng">
                  <a:solidFill>
                    <a:prstClr val="white"/>
                  </a:solidFill>
                </a:ln>
                <a:solidFill>
                  <a:srgbClr val="000000"/>
                </a:solidFill>
                <a:ea typeface="ＭＳ Ｐゴシック" pitchFamily="16" charset="-128"/>
              </a:endParaRPr>
            </a:p>
          </p:txBody>
        </p:sp>
        <p:sp>
          <p:nvSpPr>
            <p:cNvPr id="18" name="TextBox 14">
              <a:extLst>
                <a:ext uri="{FF2B5EF4-FFF2-40B4-BE49-F238E27FC236}">
                  <a16:creationId xmlns:a16="http://schemas.microsoft.com/office/drawing/2014/main" id="{E2345EBB-BCFD-075F-3482-E09F9190A2D4}"/>
                </a:ext>
              </a:extLst>
            </p:cNvPr>
            <p:cNvSpPr txBox="1"/>
            <p:nvPr/>
          </p:nvSpPr>
          <p:spPr>
            <a:xfrm>
              <a:off x="526212" y="5030740"/>
              <a:ext cx="4154453" cy="503888"/>
            </a:xfrm>
            <a:prstGeom prst="rect">
              <a:avLst/>
            </a:prstGeom>
            <a:noFill/>
            <a:effectLst/>
          </p:spPr>
          <p:txBody>
            <a:bodyPr wrap="square" lIns="91440" tIns="91440" rIns="91440" bIns="91440" rtlCol="0" anchor="ctr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b="1" dirty="0"/>
                <a:t>Esri 2025 User Conference Workshops:</a:t>
              </a:r>
            </a:p>
            <a:p>
              <a:endParaRPr lang="en-US" dirty="0">
                <a:hlinkClick r:id="rId4"/>
              </a:endParaRPr>
            </a:p>
            <a:p>
              <a:r>
                <a:rPr lang="en-US" dirty="0">
                  <a:hlinkClick r:id="rId4"/>
                </a:rPr>
                <a:t>National Spatial Reference System Updates</a:t>
              </a:r>
              <a:endParaRPr lang="en-US" dirty="0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43932CA3-4949-92B8-FC5A-30AE3A5D026D}"/>
                </a:ext>
              </a:extLst>
            </p:cNvPr>
            <p:cNvGrpSpPr/>
            <p:nvPr/>
          </p:nvGrpSpPr>
          <p:grpSpPr>
            <a:xfrm>
              <a:off x="0" y="4906521"/>
              <a:ext cx="395555" cy="752321"/>
              <a:chOff x="-1148863" y="4449321"/>
              <a:chExt cx="395555" cy="752321"/>
            </a:xfrm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6B6E2DE2-FFD5-09AF-C1CF-E63CA0C486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-1148863" y="4453044"/>
                <a:ext cx="395555" cy="744877"/>
              </a:xfrm>
              <a:prstGeom prst="rect">
                <a:avLst/>
              </a:prstGeom>
              <a:solidFill>
                <a:srgbClr val="3E3F3F"/>
              </a:solidFill>
              <a:ln w="6350" cap="flat" cmpd="sng" algn="ctr">
                <a:noFill/>
                <a:prstDash val="solid"/>
                <a:round/>
                <a:headEnd type="none" w="med" len="med"/>
                <a:tailEnd type="triangle" w="med" len="sm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400" b="1" kern="0" dirty="0">
                  <a:ln w="76200" cmpd="sng">
                    <a:solidFill>
                      <a:prstClr val="white"/>
                    </a:solidFill>
                  </a:ln>
                  <a:solidFill>
                    <a:srgbClr val="000000"/>
                  </a:solidFill>
                  <a:ea typeface="ＭＳ Ｐゴシック" pitchFamily="16" charset="-128"/>
                </a:endParaRPr>
              </a:p>
            </p:txBody>
          </p:sp>
          <p:sp>
            <p:nvSpPr>
              <p:cNvPr id="23" name="Triangle 7">
                <a:extLst>
                  <a:ext uri="{FF2B5EF4-FFF2-40B4-BE49-F238E27FC236}">
                    <a16:creationId xmlns:a16="http://schemas.microsoft.com/office/drawing/2014/main" id="{66A6AB20-3055-A3C4-DA52-2B1C673C3011}"/>
                  </a:ext>
                </a:extLst>
              </p:cNvPr>
              <p:cNvSpPr/>
              <p:nvPr/>
            </p:nvSpPr>
            <p:spPr bwMode="auto">
              <a:xfrm rot="5400000">
                <a:off x="-1331331" y="4639031"/>
                <a:ext cx="752321" cy="372902"/>
              </a:xfrm>
              <a:prstGeom prst="triangle">
                <a:avLst/>
              </a:prstGeom>
              <a:pattFill prst="wdUpDiag">
                <a:fgClr>
                  <a:srgbClr val="FFC000"/>
                </a:fgClr>
                <a:bgClr>
                  <a:srgbClr val="3E3F3F"/>
                </a:bgClr>
              </a:pattFill>
              <a:ln w="6350" cap="flat" cmpd="sng" algn="ctr">
                <a:noFill/>
                <a:prstDash val="solid"/>
                <a:round/>
                <a:headEnd type="none" w="med" len="med"/>
                <a:tailEnd type="triangle" w="med" len="sm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400" b="1" kern="0" dirty="0">
                  <a:ln w="76200" cmpd="sng">
                    <a:solidFill>
                      <a:prstClr val="white"/>
                    </a:solidFill>
                  </a:ln>
                  <a:solidFill>
                    <a:srgbClr val="000000"/>
                  </a:solidFill>
                  <a:ea typeface="ＭＳ Ｐゴシック" pitchFamily="16" charset="-128"/>
                </a:endParaRPr>
              </a:p>
            </p:txBody>
          </p:sp>
        </p:grpSp>
      </p:grp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AFDF8A-9290-44AB-B294-CBB119457E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4412" y="6356350"/>
            <a:ext cx="5310188" cy="365125"/>
          </a:xfrm>
        </p:spPr>
        <p:txBody>
          <a:bodyPr/>
          <a:lstStyle/>
          <a:p>
            <a:r>
              <a:rPr lang="en-US"/>
              <a:t>NGS &amp; CGS Binational Geospatial Software Developers Summit, 23-24 April 2025, Esri Presentation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C53C25-4458-05A1-1378-22A6CFB8CB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F847EE6-F7C9-3041-A28D-502F5689C8E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946518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CFFD33-6834-C3EE-36BB-06B7BC4EAB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A5B87-F4D9-2C6E-6909-9154145B1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883622"/>
            <a:ext cx="10369296" cy="492443"/>
          </a:xfrm>
        </p:spPr>
        <p:txBody>
          <a:bodyPr/>
          <a:lstStyle/>
          <a:p>
            <a:r>
              <a:rPr lang="en-US" sz="3200" dirty="0"/>
              <a:t>Challenges</a:t>
            </a:r>
            <a:endParaRPr lang="en-US" dirty="0"/>
          </a:p>
        </p:txBody>
      </p:sp>
      <p:sp>
        <p:nvSpPr>
          <p:cNvPr id="6" name="AutoShape 3" hidden="1">
            <a:extLst>
              <a:ext uri="{FF2B5EF4-FFF2-40B4-BE49-F238E27FC236}">
                <a16:creationId xmlns:a16="http://schemas.microsoft.com/office/drawing/2014/main" id="{B70BBCDD-4A9A-C907-8B8C-3E5DB8EA4B83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914400" y="2058866"/>
            <a:ext cx="10079038" cy="356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29E08DB-3A86-EC50-ECE6-3072DFE62D02}"/>
              </a:ext>
            </a:extLst>
          </p:cNvPr>
          <p:cNvGrpSpPr/>
          <p:nvPr/>
        </p:nvGrpSpPr>
        <p:grpSpPr>
          <a:xfrm>
            <a:off x="1055688" y="1645444"/>
            <a:ext cx="10077451" cy="722312"/>
            <a:chOff x="914400" y="2060454"/>
            <a:chExt cx="10077451" cy="722312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7D3555F7-8B11-F99F-FC38-6E186C7EA6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5988" y="2770066"/>
              <a:ext cx="10075863" cy="12700"/>
            </a:xfrm>
            <a:prstGeom prst="rect">
              <a:avLst/>
            </a:prstGeom>
            <a:solidFill>
              <a:srgbClr val="00AB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E809765-EEE2-8C2D-52D1-A01A766A7D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5988" y="2060454"/>
              <a:ext cx="10075863" cy="11113"/>
            </a:xfrm>
            <a:prstGeom prst="rect">
              <a:avLst/>
            </a:prstGeom>
            <a:solidFill>
              <a:srgbClr val="00AB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5" name="Pentagon 4">
              <a:extLst>
                <a:ext uri="{FF2B5EF4-FFF2-40B4-BE49-F238E27FC236}">
                  <a16:creationId xmlns:a16="http://schemas.microsoft.com/office/drawing/2014/main" id="{97DE3676-C9FF-F738-D974-E5F556FA1710}"/>
                </a:ext>
              </a:extLst>
            </p:cNvPr>
            <p:cNvSpPr/>
            <p:nvPr/>
          </p:nvSpPr>
          <p:spPr bwMode="auto">
            <a:xfrm>
              <a:off x="914400" y="2106469"/>
              <a:ext cx="2651071" cy="639913"/>
            </a:xfrm>
            <a:prstGeom prst="homePlate">
              <a:avLst/>
            </a:prstGeom>
            <a:gradFill flip="none" rotWithShape="1">
              <a:gsLst>
                <a:gs pos="0">
                  <a:srgbClr val="066ABC">
                    <a:lumMod val="79538"/>
                    <a:lumOff val="20462"/>
                    <a:alpha val="49621"/>
                  </a:srgbClr>
                </a:gs>
                <a:gs pos="65000">
                  <a:srgbClr val="008DDE">
                    <a:lumMod val="94866"/>
                  </a:srgbClr>
                </a:gs>
              </a:gsLst>
              <a:lin ang="0" scaled="1"/>
              <a:tileRect/>
            </a:gradFill>
            <a:ln w="25400"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27432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 b="1" dirty="0">
                  <a:solidFill>
                    <a:schemeClr val="bg1"/>
                  </a:solidFill>
                </a:rPr>
                <a:t>Software redesign</a:t>
              </a: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AF68A9B4-36B7-56A7-B4AE-51DB613F1F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4125" y="2323368"/>
              <a:ext cx="6668492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r>
                <a:rPr lang="en-US" dirty="0">
                  <a:solidFill>
                    <a:srgbClr val="0070C0"/>
                  </a:solidFill>
                </a:rPr>
                <a:t>Re-architect massive software stack for time-variable coordinates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50E87C29-2836-2ECE-229B-794746B11D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56713" y="2335091"/>
              <a:ext cx="128588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>
                  <a:ln>
                    <a:noFill/>
                  </a:ln>
                  <a:solidFill>
                    <a:srgbClr val="003D61"/>
                  </a:solidFill>
                  <a:effectLst/>
                  <a:latin typeface="Arial" panose="020B0604020202020204" pitchFamily="34" charset="0"/>
                </a:rPr>
                <a:t>-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66604205-E237-844F-2820-080774DDB309}"/>
              </a:ext>
            </a:extLst>
          </p:cNvPr>
          <p:cNvGrpSpPr/>
          <p:nvPr/>
        </p:nvGrpSpPr>
        <p:grpSpPr>
          <a:xfrm>
            <a:off x="1055687" y="2395638"/>
            <a:ext cx="10077452" cy="683319"/>
            <a:chOff x="914399" y="2810648"/>
            <a:chExt cx="10077452" cy="683319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A478A7D2-4B7E-2A7A-9979-82F0C0ED1B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5988" y="3482854"/>
              <a:ext cx="10075863" cy="11113"/>
            </a:xfrm>
            <a:prstGeom prst="rect">
              <a:avLst/>
            </a:prstGeom>
            <a:solidFill>
              <a:srgbClr val="00AB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8" name="Pentagon 3">
              <a:extLst>
                <a:ext uri="{FF2B5EF4-FFF2-40B4-BE49-F238E27FC236}">
                  <a16:creationId xmlns:a16="http://schemas.microsoft.com/office/drawing/2014/main" id="{6906150E-9A4C-956B-9750-219B6246CEC8}"/>
                </a:ext>
              </a:extLst>
            </p:cNvPr>
            <p:cNvSpPr/>
            <p:nvPr/>
          </p:nvSpPr>
          <p:spPr bwMode="auto">
            <a:xfrm>
              <a:off x="914399" y="2810648"/>
              <a:ext cx="2651071" cy="639913"/>
            </a:xfrm>
            <a:prstGeom prst="homePlate">
              <a:avLst/>
            </a:prstGeom>
            <a:gradFill flip="none" rotWithShape="1">
              <a:gsLst>
                <a:gs pos="0">
                  <a:srgbClr val="21578A">
                    <a:alpha val="50279"/>
                  </a:srgbClr>
                </a:gs>
                <a:gs pos="65000">
                  <a:srgbClr val="0C4884"/>
                </a:gs>
              </a:gsLst>
              <a:lin ang="0" scaled="1"/>
              <a:tileRect/>
            </a:gradFill>
            <a:ln w="12700" cap="flat" cmpd="sng" algn="ctr">
              <a:solidFill>
                <a:srgbClr val="C9DFFC">
                  <a:alpha val="40000"/>
                </a:srgbClr>
              </a:solidFill>
              <a:prstDash val="solid"/>
              <a:round/>
              <a:headEnd type="none" w="med" len="med"/>
              <a:tailEnd type="triangle" w="med" len="sm"/>
            </a:ln>
            <a:effectLst/>
          </p:spPr>
          <p:txBody>
            <a:bodyPr vert="horz" wrap="none" lIns="274320" tIns="0" rIns="0" bIns="0" numCol="1" rtlCol="0" anchor="ctr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126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 b="1" kern="0" dirty="0">
                  <a:ln w="76200" cmpd="sng">
                    <a:noFill/>
                  </a:ln>
                  <a:solidFill>
                    <a:schemeClr val="bg1"/>
                  </a:solidFill>
                  <a:ea typeface="ＭＳ Ｐゴシック" pitchFamily="16" charset="-128"/>
                </a:rPr>
                <a:t>Internal support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07468D07-E513-2B0D-C306-05F02C0F7B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4125" y="2985702"/>
              <a:ext cx="545021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r>
                <a:rPr lang="en-US" dirty="0">
                  <a:solidFill>
                    <a:srgbClr val="0070C0"/>
                  </a:solidFill>
                </a:rPr>
                <a:t>Product team support for dynamic datum functionality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E4DD18EF-E8F6-C8E3-8556-A7CDB4139D9F}"/>
              </a:ext>
            </a:extLst>
          </p:cNvPr>
          <p:cNvGrpSpPr/>
          <p:nvPr/>
        </p:nvGrpSpPr>
        <p:grpSpPr>
          <a:xfrm>
            <a:off x="1055686" y="3107630"/>
            <a:ext cx="10077453" cy="682526"/>
            <a:chOff x="914398" y="3522640"/>
            <a:chExt cx="10077453" cy="682526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3E727177-3210-D92E-15E0-7EEDAF3CA0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5988" y="4192466"/>
              <a:ext cx="10075863" cy="12700"/>
            </a:xfrm>
            <a:prstGeom prst="rect">
              <a:avLst/>
            </a:prstGeom>
            <a:solidFill>
              <a:srgbClr val="00AB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4" name="Pentagon 3">
              <a:extLst>
                <a:ext uri="{FF2B5EF4-FFF2-40B4-BE49-F238E27FC236}">
                  <a16:creationId xmlns:a16="http://schemas.microsoft.com/office/drawing/2014/main" id="{0116574C-2D25-C6DC-3BB9-DBC4164CAF7B}"/>
                </a:ext>
              </a:extLst>
            </p:cNvPr>
            <p:cNvSpPr/>
            <p:nvPr/>
          </p:nvSpPr>
          <p:spPr bwMode="auto">
            <a:xfrm>
              <a:off x="914398" y="3522640"/>
              <a:ext cx="2651071" cy="639913"/>
            </a:xfrm>
            <a:prstGeom prst="homePlate">
              <a:avLst/>
            </a:prstGeom>
            <a:gradFill flip="none" rotWithShape="1">
              <a:gsLst>
                <a:gs pos="0">
                  <a:schemeClr val="accent3">
                    <a:lumMod val="80000"/>
                    <a:lumOff val="20000"/>
                  </a:schemeClr>
                </a:gs>
                <a:gs pos="45000">
                  <a:schemeClr val="accent3">
                    <a:lumMod val="100000"/>
                  </a:schemeClr>
                </a:gs>
                <a:gs pos="99000">
                  <a:schemeClr val="accent3">
                    <a:lumMod val="69991"/>
                  </a:schemeClr>
                </a:gs>
              </a:gsLst>
              <a:lin ang="8100000" scaled="1"/>
              <a:tileRect/>
            </a:gradFill>
            <a:ln w="25400" cap="flat" cmpd="sng" algn="ctr">
              <a:solidFill>
                <a:schemeClr val="bg1">
                  <a:lumMod val="75000"/>
                  <a:alpha val="40000"/>
                </a:schemeClr>
              </a:solidFill>
              <a:prstDash val="solid"/>
              <a:round/>
              <a:headEnd type="none" w="med" len="med"/>
              <a:tailEnd type="triangle" w="med" len="sm"/>
            </a:ln>
            <a:effectLst/>
          </p:spPr>
          <p:txBody>
            <a:bodyPr vert="horz" wrap="none" lIns="274320" tIns="45708" rIns="91416" bIns="45708" numCol="1" rtlCol="0" anchor="ctr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126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 b="1" kern="0" dirty="0">
                  <a:ln w="76200" cmpd="sng">
                    <a:noFill/>
                  </a:ln>
                  <a:solidFill>
                    <a:schemeClr val="bg1"/>
                  </a:solidFill>
                  <a:ea typeface="ＭＳ Ｐゴシック" pitchFamily="16" charset="-128"/>
                </a:rPr>
                <a:t>Education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6462339-9CB3-4396-8D87-B31C0ACF46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4125" y="3719128"/>
              <a:ext cx="35907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r>
                <a:rPr lang="en-US" dirty="0">
                  <a:solidFill>
                    <a:srgbClr val="0070C0"/>
                  </a:solidFill>
                </a:rPr>
                <a:t>Educate colleagues and customers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50CF8E7A-8777-9249-F8FF-C045A46F0B37}"/>
              </a:ext>
            </a:extLst>
          </p:cNvPr>
          <p:cNvGrpSpPr/>
          <p:nvPr/>
        </p:nvGrpSpPr>
        <p:grpSpPr>
          <a:xfrm>
            <a:off x="1055687" y="3818665"/>
            <a:ext cx="10077452" cy="1111826"/>
            <a:chOff x="914399" y="4233675"/>
            <a:chExt cx="10077452" cy="682692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F33A916A-D6E4-8F03-4B6A-F6AD36DB89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5988" y="4905254"/>
              <a:ext cx="10075863" cy="11113"/>
            </a:xfrm>
            <a:prstGeom prst="rect">
              <a:avLst/>
            </a:prstGeom>
            <a:solidFill>
              <a:srgbClr val="00AB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9" name="Pentagon 2">
              <a:extLst>
                <a:ext uri="{FF2B5EF4-FFF2-40B4-BE49-F238E27FC236}">
                  <a16:creationId xmlns:a16="http://schemas.microsoft.com/office/drawing/2014/main" id="{F6222E66-183B-CC46-7EB0-3CFB12C7E09B}"/>
                </a:ext>
              </a:extLst>
            </p:cNvPr>
            <p:cNvSpPr/>
            <p:nvPr/>
          </p:nvSpPr>
          <p:spPr bwMode="auto">
            <a:xfrm>
              <a:off x="914399" y="4233675"/>
              <a:ext cx="2651071" cy="639913"/>
            </a:xfrm>
            <a:prstGeom prst="homePlate">
              <a:avLst/>
            </a:prstGeom>
            <a:gradFill flip="none" rotWithShape="1">
              <a:gsLst>
                <a:gs pos="65000">
                  <a:srgbClr val="1BA1A1">
                    <a:lumMod val="85285"/>
                  </a:srgbClr>
                </a:gs>
                <a:gs pos="0">
                  <a:srgbClr val="1BA1A1">
                    <a:lumMod val="90107"/>
                    <a:alpha val="50108"/>
                  </a:srgbClr>
                </a:gs>
              </a:gsLst>
              <a:lin ang="0" scaled="1"/>
              <a:tileRect/>
            </a:gradFill>
            <a:ln w="9525" cap="flat" cmpd="sng" algn="ctr">
              <a:noFill/>
              <a:prstDash val="solid"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none" lIns="274320" tIns="0" rIns="0" bIns="0" numCol="1" spcCol="127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400" b="1" kern="0" dirty="0">
                  <a:ln w="76200" cmpd="sng">
                    <a:noFill/>
                  </a:ln>
                  <a:solidFill>
                    <a:schemeClr val="bg2">
                      <a:lumMod val="20000"/>
                      <a:lumOff val="80000"/>
                    </a:schemeClr>
                  </a:solidFill>
                  <a:ea typeface="ＭＳ Ｐゴシック" pitchFamily="16" charset="-128"/>
                </a:rPr>
                <a:t>NAD83 to NSRS 2022 </a:t>
              </a:r>
            </a:p>
            <a:p>
              <a:pPr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400" b="1" kern="0" dirty="0">
                  <a:ln w="76200" cmpd="sng">
                    <a:noFill/>
                  </a:ln>
                  <a:solidFill>
                    <a:schemeClr val="bg2">
                      <a:lumMod val="20000"/>
                      <a:lumOff val="80000"/>
                    </a:schemeClr>
                  </a:solidFill>
                  <a:ea typeface="ＭＳ Ｐゴシック" pitchFamily="16" charset="-128"/>
                </a:rPr>
                <a:t>support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C85FAC0F-A502-BAB7-09E9-9C33468CC9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4125" y="4356956"/>
              <a:ext cx="6168355" cy="1700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rgbClr val="0070C0"/>
                  </a:solidFill>
                </a:rPr>
                <a:t>Help customers with data that is defined as original “NAD83”</a:t>
              </a:r>
              <a:endParaRPr kumimoji="0" lang="en-US" altLang="en-US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711D676C-5190-2F2E-223B-CAAF089BFD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6525" y="4765866"/>
              <a:ext cx="5416547" cy="132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pPr lvl="1"/>
              <a:r>
                <a:rPr lang="en-US" sz="1400" dirty="0">
                  <a:solidFill>
                    <a:srgbClr val="002060"/>
                  </a:solidFill>
                </a:rPr>
                <a:t>Sometimes data are referenced to multiple NAD83 realizations!</a:t>
              </a:r>
            </a:p>
          </p:txBody>
        </p:sp>
      </p:grpSp>
      <p:sp>
        <p:nvSpPr>
          <p:cNvPr id="41" name="Rectangle 40">
            <a:extLst>
              <a:ext uri="{FF2B5EF4-FFF2-40B4-BE49-F238E27FC236}">
                <a16:creationId xmlns:a16="http://schemas.microsoft.com/office/drawing/2014/main" id="{E9629D2E-5371-CFE0-7B6D-F45D4B721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7813" y="4393259"/>
            <a:ext cx="593265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lvl="1"/>
            <a:r>
              <a:rPr lang="en-US" sz="1400" dirty="0">
                <a:solidFill>
                  <a:srgbClr val="002060"/>
                </a:solidFill>
              </a:rPr>
              <a:t>Data often referenced to different realizations like NAD83 HARN, etc.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EA85E6-F42F-8BB4-6055-2D57FA4385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4412" y="6356350"/>
            <a:ext cx="5310188" cy="365125"/>
          </a:xfrm>
        </p:spPr>
        <p:txBody>
          <a:bodyPr/>
          <a:lstStyle/>
          <a:p>
            <a:r>
              <a:rPr lang="en-US" dirty="0"/>
              <a:t>NGS &amp; CGS Binational Geospatial Software Developers Summit, 23-24 April 2025, Esri Presentation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8FF89D-E7D0-CF54-6229-6AC32D00D4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F847EE6-F7C9-3041-A28D-502F5689C8E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716858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A1ABF-8CF3-8283-9673-222A770389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4C9DD-DCFD-A37D-A237-960BB303B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883622"/>
            <a:ext cx="10369296" cy="492443"/>
          </a:xfrm>
        </p:spPr>
        <p:txBody>
          <a:bodyPr/>
          <a:lstStyle/>
          <a:p>
            <a:r>
              <a:rPr lang="en-US" sz="3200" dirty="0"/>
              <a:t>Major benefits of NSRS 2022</a:t>
            </a:r>
            <a:endParaRPr lang="en-US" dirty="0"/>
          </a:p>
        </p:txBody>
      </p:sp>
      <p:sp>
        <p:nvSpPr>
          <p:cNvPr id="6" name="AutoShape 3" hidden="1">
            <a:extLst>
              <a:ext uri="{FF2B5EF4-FFF2-40B4-BE49-F238E27FC236}">
                <a16:creationId xmlns:a16="http://schemas.microsoft.com/office/drawing/2014/main" id="{6347FB92-105A-7E90-9A34-2656E6525EAF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914400" y="2058866"/>
            <a:ext cx="10079038" cy="356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5B2E3DA-2E79-3C46-F372-DF5F7F5086F4}"/>
              </a:ext>
            </a:extLst>
          </p:cNvPr>
          <p:cNvGrpSpPr/>
          <p:nvPr/>
        </p:nvGrpSpPr>
        <p:grpSpPr>
          <a:xfrm>
            <a:off x="1055688" y="1645444"/>
            <a:ext cx="10138122" cy="857872"/>
            <a:chOff x="914400" y="2060454"/>
            <a:chExt cx="10138122" cy="722312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99BF3E75-7D3E-2FD4-EA94-3F1BE38318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5988" y="2770066"/>
              <a:ext cx="10075863" cy="12700"/>
            </a:xfrm>
            <a:prstGeom prst="rect">
              <a:avLst/>
            </a:prstGeom>
            <a:solidFill>
              <a:srgbClr val="00AB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A0FC75E6-1220-9961-0B87-9A7BD0EAB5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5988" y="2060454"/>
              <a:ext cx="10075863" cy="11113"/>
            </a:xfrm>
            <a:prstGeom prst="rect">
              <a:avLst/>
            </a:prstGeom>
            <a:solidFill>
              <a:srgbClr val="00AB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5" name="Pentagon 4">
              <a:extLst>
                <a:ext uri="{FF2B5EF4-FFF2-40B4-BE49-F238E27FC236}">
                  <a16:creationId xmlns:a16="http://schemas.microsoft.com/office/drawing/2014/main" id="{F1CE6AA6-8FC4-DAC8-4596-AC046BE53978}"/>
                </a:ext>
              </a:extLst>
            </p:cNvPr>
            <p:cNvSpPr/>
            <p:nvPr/>
          </p:nvSpPr>
          <p:spPr bwMode="auto">
            <a:xfrm>
              <a:off x="914400" y="2106469"/>
              <a:ext cx="2651071" cy="639913"/>
            </a:xfrm>
            <a:prstGeom prst="homePlate">
              <a:avLst/>
            </a:prstGeom>
            <a:gradFill flip="none" rotWithShape="1">
              <a:gsLst>
                <a:gs pos="0">
                  <a:srgbClr val="066ABC">
                    <a:lumMod val="79538"/>
                    <a:lumOff val="20462"/>
                    <a:alpha val="49621"/>
                  </a:srgbClr>
                </a:gs>
                <a:gs pos="65000">
                  <a:srgbClr val="008DDE">
                    <a:lumMod val="94866"/>
                  </a:srgbClr>
                </a:gs>
              </a:gsLst>
              <a:lin ang="0" scaled="1"/>
              <a:tileRect/>
            </a:gradFill>
            <a:ln w="25400"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27432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 b="1" dirty="0">
                  <a:solidFill>
                    <a:schemeClr val="bg1"/>
                  </a:solidFill>
                </a:rPr>
                <a:t>WGS84-to-NSRS 2022</a:t>
              </a: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B3679C88-85A3-F6FE-92EC-765A53DCD7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4125" y="2323368"/>
              <a:ext cx="7258397" cy="4405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r>
                <a:rPr lang="en-US" dirty="0">
                  <a:solidFill>
                    <a:srgbClr val="0070C0"/>
                  </a:solidFill>
                </a:rPr>
                <a:t>Potential reduction of WGS 84 CRS usage in favor of NSRS 2022 CRS</a:t>
              </a:r>
            </a:p>
            <a:p>
              <a:pPr lvl="1"/>
              <a:r>
                <a:rPr lang="en-US" sz="1600" dirty="0">
                  <a:solidFill>
                    <a:srgbClr val="002060"/>
                  </a:solidFill>
                </a:rPr>
                <a:t>- Because a time-dependent transformation will exist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CFE79AB7-C840-B024-1DE9-C585DDFA7D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56713" y="2335091"/>
              <a:ext cx="128588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>
                  <a:ln>
                    <a:noFill/>
                  </a:ln>
                  <a:solidFill>
                    <a:srgbClr val="003D61"/>
                  </a:solidFill>
                  <a:effectLst/>
                  <a:latin typeface="Arial" panose="020B0604020202020204" pitchFamily="34" charset="0"/>
                </a:rPr>
                <a:t>-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8F35D0A3-33A5-2419-16AB-04615D3A8993}"/>
              </a:ext>
            </a:extLst>
          </p:cNvPr>
          <p:cNvGrpSpPr/>
          <p:nvPr/>
        </p:nvGrpSpPr>
        <p:grpSpPr>
          <a:xfrm>
            <a:off x="1055687" y="2533231"/>
            <a:ext cx="10077452" cy="717736"/>
            <a:chOff x="914399" y="2810648"/>
            <a:chExt cx="10077452" cy="683319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0ADB5E21-85EF-FAC1-E767-F0C1F7DE72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5988" y="3482854"/>
              <a:ext cx="10075863" cy="11113"/>
            </a:xfrm>
            <a:prstGeom prst="rect">
              <a:avLst/>
            </a:prstGeom>
            <a:solidFill>
              <a:srgbClr val="00AB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8" name="Pentagon 3">
              <a:extLst>
                <a:ext uri="{FF2B5EF4-FFF2-40B4-BE49-F238E27FC236}">
                  <a16:creationId xmlns:a16="http://schemas.microsoft.com/office/drawing/2014/main" id="{8F51E4D4-CDCE-839A-B57C-3C446ACBAEFE}"/>
                </a:ext>
              </a:extLst>
            </p:cNvPr>
            <p:cNvSpPr/>
            <p:nvPr/>
          </p:nvSpPr>
          <p:spPr bwMode="auto">
            <a:xfrm>
              <a:off x="914399" y="2810648"/>
              <a:ext cx="2651071" cy="639913"/>
            </a:xfrm>
            <a:prstGeom prst="homePlate">
              <a:avLst/>
            </a:prstGeom>
            <a:gradFill flip="none" rotWithShape="1">
              <a:gsLst>
                <a:gs pos="0">
                  <a:srgbClr val="21578A">
                    <a:alpha val="50279"/>
                  </a:srgbClr>
                </a:gs>
                <a:gs pos="65000">
                  <a:srgbClr val="0C4884"/>
                </a:gs>
              </a:gsLst>
              <a:lin ang="0" scaled="1"/>
              <a:tileRect/>
            </a:gradFill>
            <a:ln w="12700" cap="flat" cmpd="sng" algn="ctr">
              <a:solidFill>
                <a:srgbClr val="C9DFFC">
                  <a:alpha val="40000"/>
                </a:srgbClr>
              </a:solidFill>
              <a:prstDash val="solid"/>
              <a:round/>
              <a:headEnd type="none" w="med" len="med"/>
              <a:tailEnd type="triangle" w="med" len="sm"/>
            </a:ln>
            <a:effectLst/>
          </p:spPr>
          <p:txBody>
            <a:bodyPr vert="horz" wrap="none" lIns="274320" tIns="0" rIns="0" bIns="0" numCol="1" rtlCol="0" anchor="ctr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126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 b="1" kern="0" dirty="0">
                  <a:ln w="76200" cmpd="sng">
                    <a:noFill/>
                  </a:ln>
                  <a:solidFill>
                    <a:schemeClr val="bg1"/>
                  </a:solidFill>
                  <a:ea typeface="ＭＳ Ｐゴシック" pitchFamily="16" charset="-128"/>
                </a:rPr>
                <a:t>NSRS 2022 and GIS 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433E8813-8FD4-3AFE-C72A-CDA4AE4910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4125" y="2985702"/>
              <a:ext cx="4065215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r>
                <a:rPr lang="en-US" sz="1800" dirty="0">
                  <a:solidFill>
                    <a:srgbClr val="0070C0"/>
                  </a:solidFill>
                </a:rPr>
                <a:t>Support for NSRS 2022 in Esri software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C544C7C7-6CD9-8C32-768F-951796E33CF9}"/>
              </a:ext>
            </a:extLst>
          </p:cNvPr>
          <p:cNvGrpSpPr/>
          <p:nvPr/>
        </p:nvGrpSpPr>
        <p:grpSpPr>
          <a:xfrm>
            <a:off x="1055686" y="3297747"/>
            <a:ext cx="10077453" cy="682526"/>
            <a:chOff x="914398" y="3522640"/>
            <a:chExt cx="10077453" cy="682526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DC416648-CC32-7A0F-CE91-105D91A814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5988" y="4192466"/>
              <a:ext cx="10075863" cy="12700"/>
            </a:xfrm>
            <a:prstGeom prst="rect">
              <a:avLst/>
            </a:prstGeom>
            <a:solidFill>
              <a:srgbClr val="00AB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4" name="Pentagon 3">
              <a:extLst>
                <a:ext uri="{FF2B5EF4-FFF2-40B4-BE49-F238E27FC236}">
                  <a16:creationId xmlns:a16="http://schemas.microsoft.com/office/drawing/2014/main" id="{AA8AE080-CBB5-2A6D-C86E-7390649102B0}"/>
                </a:ext>
              </a:extLst>
            </p:cNvPr>
            <p:cNvSpPr/>
            <p:nvPr/>
          </p:nvSpPr>
          <p:spPr bwMode="auto">
            <a:xfrm>
              <a:off x="914398" y="3522640"/>
              <a:ext cx="2651071" cy="639913"/>
            </a:xfrm>
            <a:prstGeom prst="homePlate">
              <a:avLst/>
            </a:prstGeom>
            <a:gradFill flip="none" rotWithShape="1">
              <a:gsLst>
                <a:gs pos="0">
                  <a:schemeClr val="accent3">
                    <a:lumMod val="80000"/>
                    <a:lumOff val="20000"/>
                  </a:schemeClr>
                </a:gs>
                <a:gs pos="45000">
                  <a:schemeClr val="accent3">
                    <a:lumMod val="100000"/>
                  </a:schemeClr>
                </a:gs>
                <a:gs pos="99000">
                  <a:schemeClr val="accent3">
                    <a:lumMod val="69991"/>
                  </a:schemeClr>
                </a:gs>
              </a:gsLst>
              <a:lin ang="8100000" scaled="1"/>
              <a:tileRect/>
            </a:gradFill>
            <a:ln w="25400" cap="flat" cmpd="sng" algn="ctr">
              <a:solidFill>
                <a:schemeClr val="bg1">
                  <a:lumMod val="75000"/>
                  <a:alpha val="40000"/>
                </a:schemeClr>
              </a:solidFill>
              <a:prstDash val="solid"/>
              <a:round/>
              <a:headEnd type="none" w="med" len="med"/>
              <a:tailEnd type="triangle" w="med" len="sm"/>
            </a:ln>
            <a:effectLst/>
          </p:spPr>
          <p:txBody>
            <a:bodyPr vert="horz" wrap="none" lIns="274320" tIns="45708" rIns="91416" bIns="45708" numCol="1" rtlCol="0" anchor="ctr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126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 b="1" kern="0" dirty="0">
                  <a:ln w="76200" cmpd="sng">
                    <a:noFill/>
                  </a:ln>
                  <a:solidFill>
                    <a:schemeClr val="bg1"/>
                  </a:solidFill>
                  <a:ea typeface="ＭＳ Ｐゴシック" pitchFamily="16" charset="-128"/>
                </a:rPr>
                <a:t>Legacy NAD83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A5AEA174-19B8-B650-1E4E-01C0BC6226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4125" y="3719128"/>
              <a:ext cx="7181453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4572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r>
                <a:rPr lang="en-US" sz="1800" dirty="0">
                  <a:solidFill>
                    <a:srgbClr val="0070C0"/>
                  </a:solidFill>
                </a:rPr>
                <a:t>Potential seamless transition of legacy NAD83 GIS data to NSRS 2022</a:t>
              </a:r>
            </a:p>
          </p:txBody>
        </p:sp>
      </p:grp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CCC4FB3-41EE-C4DA-843B-1D4698A361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29864" y="6356350"/>
            <a:ext cx="5374736" cy="365125"/>
          </a:xfrm>
        </p:spPr>
        <p:txBody>
          <a:bodyPr/>
          <a:lstStyle/>
          <a:p>
            <a:r>
              <a:rPr lang="en-US" dirty="0"/>
              <a:t>NGS &amp; CGS Binational Geospatial Software Developers Summit, 23-24 April 2025, Esri Presentation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FE6AB5FB-B702-F74D-BCC1-379CECCED5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F847EE6-F7C9-3041-A28D-502F5689C8E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400332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A93AB-5AC9-DC27-FDD0-682951D83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883622"/>
            <a:ext cx="10369296" cy="492443"/>
          </a:xfrm>
        </p:spPr>
        <p:txBody>
          <a:bodyPr/>
          <a:lstStyle/>
          <a:p>
            <a:r>
              <a:rPr lang="en-US" sz="3200" dirty="0"/>
              <a:t>Questions for NGS/CGS?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7EA6A-2A92-E17C-3E38-DF741383E3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Will NGS use GitHub for dissemination of software, data and/or other NSRS 2022 products?</a:t>
            </a:r>
          </a:p>
          <a:p>
            <a:pPr lvl="1"/>
            <a:r>
              <a:rPr lang="en-US" dirty="0"/>
              <a:t>One-stop shop for products</a:t>
            </a:r>
          </a:p>
          <a:p>
            <a:pPr lvl="1"/>
            <a:r>
              <a:rPr lang="en-US" dirty="0"/>
              <a:t>Users can submit issues which are visible to others</a:t>
            </a:r>
          </a:p>
          <a:p>
            <a:r>
              <a:rPr lang="en-US" dirty="0"/>
              <a:t>Please provide test data for any released products</a:t>
            </a:r>
          </a:p>
          <a:p>
            <a:pPr lvl="1"/>
            <a:r>
              <a:rPr lang="en-US" dirty="0"/>
              <a:t>For all transformation grids and models, multiple test points (not at grid nodes)</a:t>
            </a:r>
          </a:p>
          <a:p>
            <a:r>
              <a:rPr lang="en-US" dirty="0"/>
              <a:t>CGS – </a:t>
            </a:r>
          </a:p>
          <a:p>
            <a:pPr lvl="1"/>
            <a:r>
              <a:rPr lang="en-US" dirty="0"/>
              <a:t>Any </a:t>
            </a:r>
            <a:r>
              <a:rPr lang="en-US" dirty="0" err="1"/>
              <a:t>ProjCRS</a:t>
            </a:r>
            <a:r>
              <a:rPr lang="en-US" dirty="0"/>
              <a:t> information? Province-wide definitions? Same sets on NSRS 2022? </a:t>
            </a:r>
          </a:p>
          <a:p>
            <a:pPr lvl="1"/>
            <a:r>
              <a:rPr lang="en-US" dirty="0"/>
              <a:t>New transformations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1ECFA1-4621-AC84-AF2C-00491BB77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4412" y="6356350"/>
            <a:ext cx="5310188" cy="365125"/>
          </a:xfrm>
        </p:spPr>
        <p:txBody>
          <a:bodyPr/>
          <a:lstStyle/>
          <a:p>
            <a:r>
              <a:rPr lang="en-US" dirty="0"/>
              <a:t>NGS &amp; CGS Binational Geospatial Software Developers Summit, 23-24 April 2025, Esri Presentation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96B079-8B7F-9D9B-36C3-F24B0B6E8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A8DAE-28C8-4B4F-B312-84C6E139D7A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926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EB0B6-15FF-8E41-8E88-7E5EFBC1E7B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-4" y="6447175"/>
            <a:ext cx="12192004" cy="25288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alpha val="6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Copyright © 2025 Esri.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538940169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Esri_Corporate_Template-Light">
  <a:themeElements>
    <a:clrScheme name="Esri 2023 with blue links">
      <a:dk1>
        <a:srgbClr val="000000"/>
      </a:dk1>
      <a:lt1>
        <a:srgbClr val="FFFFFF"/>
      </a:lt1>
      <a:dk2>
        <a:srgbClr val="007AC2"/>
      </a:dk2>
      <a:lt2>
        <a:srgbClr val="FFFF96"/>
      </a:lt2>
      <a:accent1>
        <a:srgbClr val="35AC46"/>
      </a:accent1>
      <a:accent2>
        <a:srgbClr val="AAD04B"/>
      </a:accent2>
      <a:accent3>
        <a:srgbClr val="F89927"/>
      </a:accent3>
      <a:accent4>
        <a:srgbClr val="00B9F2"/>
      </a:accent4>
      <a:accent5>
        <a:srgbClr val="8E499B"/>
      </a:accent5>
      <a:accent6>
        <a:srgbClr val="BE9969"/>
      </a:accent6>
      <a:hlink>
        <a:srgbClr val="005C91"/>
      </a:hlink>
      <a:folHlink>
        <a:srgbClr val="004371"/>
      </a:folHlink>
    </a:clrScheme>
    <a:fontScheme name="Esri-Arial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00ABF5"/>
        </a:solidFill>
        <a:ln w="19050">
          <a:solidFill>
            <a:srgbClr val="FFFFFF">
              <a:alpha val="41961"/>
            </a:srgbClr>
          </a:solidFill>
          <a:miter lim="800000"/>
          <a:headEnd type="none" w="med" len="med"/>
          <a:tailEnd type="none" w="med" len="med"/>
        </a:ln>
        <a:effectLst/>
      </a:spPr>
      <a:bodyPr vert="horz" wrap="square" lIns="0" tIns="0" rIns="0" bIns="0" numCol="1" rtlCol="0" anchor="ctr" anchorCtr="1" compatLnSpc="1">
        <a:prstTxWarp prst="textNoShape">
          <a:avLst/>
        </a:prstTxWarp>
        <a:noAutofit/>
      </a:bodyPr>
      <a:lstStyle>
        <a:defPPr algn="ctr" eaLnBrk="0" fontAlgn="base" hangingPunct="0">
          <a:spcBef>
            <a:spcPct val="0"/>
          </a:spcBef>
          <a:spcAft>
            <a:spcPct val="0"/>
          </a:spcAft>
          <a:defRPr sz="1400" dirty="0">
            <a:solidFill>
              <a:prstClr val="white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 bwMode="auto">
        <a:noFill/>
        <a:ln w="50800" cap="flat" cmpd="sng" algn="ctr">
          <a:solidFill>
            <a:srgbClr val="00B0F0"/>
          </a:solidFill>
          <a:prstDash val="solid"/>
          <a:round/>
          <a:headEnd type="none" w="med" len="med"/>
          <a:tailEnd type="none"/>
        </a:ln>
        <a:effectLst>
          <a:outerShdw blurRad="25400" algn="ctr" rotWithShape="0">
            <a:schemeClr val="accent4">
              <a:lumMod val="20000"/>
              <a:lumOff val="80000"/>
              <a:alpha val="41000"/>
            </a:schemeClr>
          </a:outerShdw>
        </a:effectLst>
      </a:spPr>
      <a:bodyPr/>
      <a:lstStyle/>
    </a:lnDef>
    <a:txDef>
      <a:spPr>
        <a:noFill/>
        <a:effectLst/>
      </a:spPr>
      <a:bodyPr wrap="square" lIns="0" tIns="0" rIns="0" bIns="0" rtlCol="0">
        <a:noAutofit/>
      </a:bodyPr>
      <a:lstStyle>
        <a:defPPr algn="l" eaLnBrk="0" hangingPunct="0">
          <a:defRPr sz="1400" dirty="0" err="1" smtClean="0">
            <a:ea typeface="+mn-ea"/>
            <a:cs typeface="+mn-cs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sri-Corporate-Template-Light v4.5.potx" id="{4EE4898C-3DD0-AD4B-AA61-5FAEC12F1DF4}" vid="{BAF85C16-03D9-9044-9348-3EBE301C677D}"/>
    </a:ext>
  </a:extLst>
</a:theme>
</file>

<file path=ppt/theme/theme2.xml><?xml version="1.0" encoding="utf-8"?>
<a:theme xmlns:a="http://schemas.openxmlformats.org/drawingml/2006/main" name="Office Theme">
  <a:themeElements>
    <a:clrScheme name="Esri Branding Colors 2013_blue hyperlink">
      <a:dk1>
        <a:sysClr val="windowText" lastClr="000000"/>
      </a:dk1>
      <a:lt1>
        <a:sysClr val="window" lastClr="FFFFFF"/>
      </a:lt1>
      <a:dk2>
        <a:srgbClr val="007AC2"/>
      </a:dk2>
      <a:lt2>
        <a:srgbClr val="FFFF96"/>
      </a:lt2>
      <a:accent1>
        <a:srgbClr val="35AC46"/>
      </a:accent1>
      <a:accent2>
        <a:srgbClr val="AAD04B"/>
      </a:accent2>
      <a:accent3>
        <a:srgbClr val="F89927"/>
      </a:accent3>
      <a:accent4>
        <a:srgbClr val="00B9F2"/>
      </a:accent4>
      <a:accent5>
        <a:srgbClr val="8E499B"/>
      </a:accent5>
      <a:accent6>
        <a:srgbClr val="BE9969"/>
      </a:accent6>
      <a:hlink>
        <a:srgbClr val="007AC2"/>
      </a:hlink>
      <a:folHlink>
        <a:srgbClr val="004575"/>
      </a:folHlink>
    </a:clrScheme>
    <a:fontScheme name="Esri-Arial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Esri Branding Colors 2013_blue hyperlink">
      <a:dk1>
        <a:sysClr val="windowText" lastClr="000000"/>
      </a:dk1>
      <a:lt1>
        <a:sysClr val="window" lastClr="FFFFFF"/>
      </a:lt1>
      <a:dk2>
        <a:srgbClr val="007AC2"/>
      </a:dk2>
      <a:lt2>
        <a:srgbClr val="FFFF96"/>
      </a:lt2>
      <a:accent1>
        <a:srgbClr val="35AC46"/>
      </a:accent1>
      <a:accent2>
        <a:srgbClr val="AAD04B"/>
      </a:accent2>
      <a:accent3>
        <a:srgbClr val="F89927"/>
      </a:accent3>
      <a:accent4>
        <a:srgbClr val="00B9F2"/>
      </a:accent4>
      <a:accent5>
        <a:srgbClr val="8E499B"/>
      </a:accent5>
      <a:accent6>
        <a:srgbClr val="BE9969"/>
      </a:accent6>
      <a:hlink>
        <a:srgbClr val="007AC2"/>
      </a:hlink>
      <a:folHlink>
        <a:srgbClr val="004575"/>
      </a:folHlink>
    </a:clrScheme>
    <a:fontScheme name="Esri-Arial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84B0696B-561B-8245-A10E-94CFBECF19FE}">
  <we:reference id="eabe5385-62b0-465a-932e-5d906dc6f4ba" version="1.0.0.3" store="EXCatalog" storeType="EXCatalog"/>
  <we:alternateReferences/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3049FB6FED00E4DA16BDBD19956ADB8" ma:contentTypeVersion="15" ma:contentTypeDescription="Create a new document." ma:contentTypeScope="" ma:versionID="01c26e3f42dd5c93fbfccd0637d15603">
  <xsd:schema xmlns:xsd="http://www.w3.org/2001/XMLSchema" xmlns:xs="http://www.w3.org/2001/XMLSchema" xmlns:p="http://schemas.microsoft.com/office/2006/metadata/properties" xmlns:ns2="2f451dda-87f0-44fe-8155-a7a8ce8ced40" xmlns:ns3="2cca2253-b4b3-493a-b13d-4e35805225a7" targetNamespace="http://schemas.microsoft.com/office/2006/metadata/properties" ma:root="true" ma:fieldsID="fcd547f3e28915eadc5803f304d98045" ns2:_="" ns3:_="">
    <xsd:import namespace="2f451dda-87f0-44fe-8155-a7a8ce8ced40"/>
    <xsd:import namespace="2cca2253-b4b3-493a-b13d-4e35805225a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451dda-87f0-44fe-8155-a7a8ce8ced4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4373b550-10be-49fa-a249-6a5a55e59eb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ca2253-b4b3-493a-b13d-4e35805225a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7" nillable="true" ma:displayName="Taxonomy Catch All Column" ma:description="" ma:hidden="true" ma:list="{0630da1b-4bb2-4460-a9df-c67296fe0d16}" ma:internalName="TaxCatchAll" ma:showField="CatchAllData" ma:web="2cca2253-b4b3-493a-b13d-4e35805225a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cca2253-b4b3-493a-b13d-4e35805225a7" xsi:nil="true"/>
    <lcf76f155ced4ddcb4097134ff3c332f xmlns="2f451dda-87f0-44fe-8155-a7a8ce8ced4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B8BA098-5D39-479E-8F34-FFEBCB430A8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451dda-87f0-44fe-8155-a7a8ce8ced40"/>
    <ds:schemaRef ds:uri="2cca2253-b4b3-493a-b13d-4e35805225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0FE14C7-9BC6-4CB0-8E37-38C47FE59BB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6CD0EAA-7CE5-4989-9707-5A027F90AA1D}">
  <ds:schemaRefs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purl.org/dc/elements/1.1/"/>
    <ds:schemaRef ds:uri="http://schemas.microsoft.com/sharepoint/v3"/>
    <ds:schemaRef ds:uri="http://schemas.microsoft.com/office/infopath/2007/PartnerControls"/>
    <ds:schemaRef ds:uri="http://schemas.microsoft.com/office/2006/metadata/properties"/>
    <ds:schemaRef ds:uri="http://purl.org/dc/dcmitype/"/>
    <ds:schemaRef ds:uri="2cca2253-b4b3-493a-b13d-4e35805225a7"/>
    <ds:schemaRef ds:uri="2f451dda-87f0-44fe-8155-a7a8ce8ced40"/>
  </ds:schemaRefs>
</ds:datastoreItem>
</file>

<file path=docMetadata/LabelInfo.xml><?xml version="1.0" encoding="utf-8"?>
<clbl:labelList xmlns:clbl="http://schemas.microsoft.com/office/2020/mipLabelMetadata">
  <clbl:label id="{aee6e3c9-711e-4c7c-bd27-04f2307db20d}" enabled="0" method="" siteId="{aee6e3c9-711e-4c7c-bd27-04f2307db20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587</TotalTime>
  <Words>484</Words>
  <Application>Microsoft Office PowerPoint</Application>
  <PresentationFormat>Custom</PresentationFormat>
  <Paragraphs>95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ＭＳ Ｐゴシック</vt:lpstr>
      <vt:lpstr>-apple-system</vt:lpstr>
      <vt:lpstr>Arial</vt:lpstr>
      <vt:lpstr>Avenir Next W01</vt:lpstr>
      <vt:lpstr>Lucida Grande</vt:lpstr>
      <vt:lpstr>Esri_Corporate_Template-Light</vt:lpstr>
      <vt:lpstr>NSRS 2022 Preparation – Esri </vt:lpstr>
      <vt:lpstr>Dynamic datum implementation in Esri software?</vt:lpstr>
      <vt:lpstr>Authoritative information sources</vt:lpstr>
      <vt:lpstr>Client education on transformations</vt:lpstr>
      <vt:lpstr>Challenges</vt:lpstr>
      <vt:lpstr>Major benefits of NSRS 2022</vt:lpstr>
      <vt:lpstr>Questions for NGS/CGS?</vt:lpstr>
      <vt:lpstr>Copyright © 2025 Esri. All rights reserved.</vt:lpstr>
    </vt:vector>
  </TitlesOfParts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 is more</dc:title>
  <dc:creator>Kyle Heinemann</dc:creator>
  <cp:lastModifiedBy>Kevin M. Kelly</cp:lastModifiedBy>
  <cp:revision>29</cp:revision>
  <dcterms:created xsi:type="dcterms:W3CDTF">2023-09-29T21:21:45Z</dcterms:created>
  <dcterms:modified xsi:type="dcterms:W3CDTF">2025-04-18T14:05:41Z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0x0101007CCB09B909685840A5AA5DC537182835</vt:lpwstr>
  </property>
</Properties>
</file>