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6858000" cx="12192000"/>
  <p:notesSz cx="6858000" cy="9144000"/>
  <p:embeddedFontLst>
    <p:embeddedFont>
      <p:font typeface="Noto Sans"/>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6" roundtripDataSignature="AMtx7mj9YtDzjgkfcl8MDWsSnUzgfmIA3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AB69549-2A64-4812-A9DE-65303A6B7300}">
  <a:tblStyle styleId="{2AB69549-2A64-4812-A9DE-65303A6B7300}" styleName="Table_0">
    <a:wholeTbl>
      <a:tcTxStyle b="off" i="off">
        <a:font>
          <a:latin typeface="Times New Roman"/>
          <a:ea typeface="Times New Roman"/>
          <a:cs typeface="Times New Roman"/>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Times New Roman"/>
          <a:ea typeface="Times New Roman"/>
          <a:cs typeface="Times New Roman"/>
        </a:font>
        <a:schemeClr val="lt1"/>
      </a:tcTxStyle>
      <a:tcStyle>
        <a:fill>
          <a:solidFill>
            <a:schemeClr val="accent1"/>
          </a:solidFill>
        </a:fill>
      </a:tcStyle>
    </a:lastCol>
    <a:firstCol>
      <a:tcTxStyle b="on" i="off">
        <a:font>
          <a:latin typeface="Times New Roman"/>
          <a:ea typeface="Times New Roman"/>
          <a:cs typeface="Times New Roman"/>
        </a:font>
        <a:schemeClr val="lt1"/>
      </a:tcTxStyle>
      <a:tcStyle>
        <a:fill>
          <a:solidFill>
            <a:schemeClr val="accent1"/>
          </a:solidFill>
        </a:fill>
      </a:tcStyle>
    </a:firstCol>
    <a:lastRow>
      <a:tcTxStyle b="on" i="off">
        <a:font>
          <a:latin typeface="Times New Roman"/>
          <a:ea typeface="Times New Roman"/>
          <a:cs typeface="Times New Roman"/>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Times New Roman"/>
          <a:ea typeface="Times New Roman"/>
          <a:cs typeface="Times New Roman"/>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NotoSans-regular.fntdata"/><Relationship Id="rId21" Type="http://schemas.openxmlformats.org/officeDocument/2006/relationships/slide" Target="slides/slide16.xml"/><Relationship Id="rId24" Type="http://schemas.openxmlformats.org/officeDocument/2006/relationships/font" Target="fonts/NotoSans-italic.fntdata"/><Relationship Id="rId23" Type="http://schemas.openxmlformats.org/officeDocument/2006/relationships/font" Target="fonts/NotoSans-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customschemas.google.com/relationships/presentationmetadata" Target="metadata"/><Relationship Id="rId25" Type="http://schemas.openxmlformats.org/officeDocument/2006/relationships/font" Target="fonts/NotoSans-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 name="Google Shape;9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2" name="Google Shape;232;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3" name="Google Shape;233;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0" name="Google Shape;240;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NAPGD2022/NATRF2022 versioning needs to be finalized and published</a:t>
            </a:r>
            <a:endParaRPr/>
          </a:p>
        </p:txBody>
      </p:sp>
      <p:sp>
        <p:nvSpPr>
          <p:cNvPr id="241" name="Google Shape;241;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7" name="Google Shape;26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7" name="Google Shape;277;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8" name="Google Shape;278;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8" name="Google Shape;288;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9" name="Google Shape;289;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2" name="Google Shape;302;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 name="Google Shape;9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 name="Google Shape;10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 name="Google Shape;12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 name="Google Shape;199;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No plans to add any additional mapping projections in modernized CSRS</a:t>
            </a:r>
            <a:endParaRPr/>
          </a:p>
        </p:txBody>
      </p:sp>
      <p:sp>
        <p:nvSpPr>
          <p:cNvPr id="200" name="Google Shape;200;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16" name="Shape 16"/>
        <p:cNvGrpSpPr/>
        <p:nvPr/>
      </p:nvGrpSpPr>
      <p:grpSpPr>
        <a:xfrm>
          <a:off x="0" y="0"/>
          <a:ext cx="0" cy="0"/>
          <a:chOff x="0" y="0"/>
          <a:chExt cx="0" cy="0"/>
        </a:xfrm>
      </p:grpSpPr>
      <p:pic>
        <p:nvPicPr>
          <p:cNvPr id="17" name="Google Shape;17;p18"/>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8" name="Google Shape;18;p18"/>
          <p:cNvSpPr txBox="1"/>
          <p:nvPr>
            <p:ph type="ctrTitle"/>
          </p:nvPr>
        </p:nvSpPr>
        <p:spPr>
          <a:xfrm>
            <a:off x="342900" y="4008994"/>
            <a:ext cx="11401327" cy="1197286"/>
          </a:xfrm>
          <a:prstGeom prst="rect">
            <a:avLst/>
          </a:prstGeom>
          <a:noFill/>
          <a:ln>
            <a:noFill/>
          </a:ln>
        </p:spPr>
        <p:txBody>
          <a:bodyPr anchorCtr="0" anchor="b" bIns="0" lIns="0" spcFirstLastPara="1" rIns="91425" wrap="square" tIns="45700">
            <a:normAutofit/>
          </a:bodyPr>
          <a:lstStyle>
            <a:lvl1pPr lvl="0" algn="l">
              <a:lnSpc>
                <a:spcPct val="90000"/>
              </a:lnSpc>
              <a:spcBef>
                <a:spcPts val="0"/>
              </a:spcBef>
              <a:spcAft>
                <a:spcPts val="0"/>
              </a:spcAft>
              <a:buClr>
                <a:srgbClr val="005493"/>
              </a:buClr>
              <a:buSzPts val="5400"/>
              <a:buFont typeface="Arial"/>
              <a:buNone/>
              <a:defRPr b="1" sz="5400">
                <a:solidFill>
                  <a:srgbClr val="005493"/>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8"/>
          <p:cNvSpPr txBox="1"/>
          <p:nvPr>
            <p:ph idx="1" type="body"/>
          </p:nvPr>
        </p:nvSpPr>
        <p:spPr>
          <a:xfrm>
            <a:off x="342900" y="5206280"/>
            <a:ext cx="10158560" cy="508720"/>
          </a:xfrm>
          <a:prstGeom prst="rect">
            <a:avLst/>
          </a:prstGeom>
          <a:noFill/>
          <a:ln>
            <a:noFill/>
          </a:ln>
        </p:spPr>
        <p:txBody>
          <a:bodyPr anchorCtr="0" anchor="b" bIns="45700" lIns="45700" spcFirstLastPara="1" rIns="91425" wrap="square" tIns="45700">
            <a:normAutofit/>
          </a:bodyPr>
          <a:lstStyle>
            <a:lvl1pPr indent="-228600" lvl="0" marL="457200" algn="l">
              <a:lnSpc>
                <a:spcPct val="90000"/>
              </a:lnSpc>
              <a:spcBef>
                <a:spcPts val="1000"/>
              </a:spcBef>
              <a:spcAft>
                <a:spcPts val="0"/>
              </a:spcAft>
              <a:buClr>
                <a:srgbClr val="005493"/>
              </a:buClr>
              <a:buSzPts val="1960"/>
              <a:buFont typeface="Arial"/>
              <a:buNone/>
              <a:defRPr>
                <a:solidFill>
                  <a:srgbClr val="005493"/>
                </a:solidFill>
              </a:defRPr>
            </a:lvl1pPr>
            <a:lvl2pPr indent="-228600" lvl="1" marL="914400" algn="l">
              <a:lnSpc>
                <a:spcPct val="90000"/>
              </a:lnSpc>
              <a:spcBef>
                <a:spcPts val="500"/>
              </a:spcBef>
              <a:spcAft>
                <a:spcPts val="0"/>
              </a:spcAft>
              <a:buClr>
                <a:schemeClr val="dk1"/>
              </a:buClr>
              <a:buSzPts val="1560"/>
              <a:buFont typeface="Arial"/>
              <a:buNone/>
              <a:defRPr/>
            </a:lvl2pPr>
            <a:lvl3pPr indent="-228600" lvl="2" marL="1371600" algn="l">
              <a:lnSpc>
                <a:spcPct val="90000"/>
              </a:lnSpc>
              <a:spcBef>
                <a:spcPts val="500"/>
              </a:spcBef>
              <a:spcAft>
                <a:spcPts val="0"/>
              </a:spcAft>
              <a:buClr>
                <a:schemeClr val="dk1"/>
              </a:buClr>
              <a:buSzPts val="1100"/>
              <a:buFont typeface="Arial"/>
              <a:buNone/>
              <a:defRPr/>
            </a:lvl3pPr>
            <a:lvl4pPr indent="-228600" lvl="3" marL="1828800" algn="l">
              <a:lnSpc>
                <a:spcPct val="90000"/>
              </a:lnSpc>
              <a:spcBef>
                <a:spcPts val="500"/>
              </a:spcBef>
              <a:spcAft>
                <a:spcPts val="0"/>
              </a:spcAft>
              <a:buSzPts val="1980"/>
              <a:buFont typeface="Arial"/>
              <a:buNone/>
              <a:defRPr/>
            </a:lvl4pPr>
            <a:lvl5pPr indent="-228600" lvl="4" marL="2286000" algn="l">
              <a:lnSpc>
                <a:spcPct val="90000"/>
              </a:lnSpc>
              <a:spcBef>
                <a:spcPts val="500"/>
              </a:spcBef>
              <a:spcAft>
                <a:spcPts val="0"/>
              </a:spcAft>
              <a:buSzPts val="1800"/>
              <a:buFont typeface="Arial"/>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8"/>
          <p:cNvSpPr txBox="1"/>
          <p:nvPr>
            <p:ph idx="2" type="body"/>
          </p:nvPr>
        </p:nvSpPr>
        <p:spPr>
          <a:xfrm>
            <a:off x="342900" y="5829300"/>
            <a:ext cx="5753100" cy="358775"/>
          </a:xfrm>
          <a:prstGeom prst="rect">
            <a:avLst/>
          </a:prstGeom>
          <a:noFill/>
          <a:ln>
            <a:noFill/>
          </a:ln>
        </p:spPr>
        <p:txBody>
          <a:bodyPr anchorCtr="0" anchor="b" bIns="45700" lIns="64000" spcFirstLastPara="1" rIns="91425" wrap="square" tIns="91425">
            <a:normAutofit/>
          </a:bodyPr>
          <a:lstStyle>
            <a:lvl1pPr indent="-228600" lvl="0" marL="457200" algn="l">
              <a:lnSpc>
                <a:spcPct val="90000"/>
              </a:lnSpc>
              <a:spcBef>
                <a:spcPts val="1000"/>
              </a:spcBef>
              <a:spcAft>
                <a:spcPts val="0"/>
              </a:spcAft>
              <a:buClr>
                <a:srgbClr val="005493"/>
              </a:buClr>
              <a:buSzPts val="1260"/>
              <a:buFont typeface="Arial"/>
              <a:buNone/>
              <a:defRPr sz="1800">
                <a:solidFill>
                  <a:srgbClr val="005493"/>
                </a:solidFill>
              </a:defRPr>
            </a:lvl1pPr>
            <a:lvl2pPr indent="-228600" lvl="1" marL="914400" algn="l">
              <a:lnSpc>
                <a:spcPct val="90000"/>
              </a:lnSpc>
              <a:spcBef>
                <a:spcPts val="500"/>
              </a:spcBef>
              <a:spcAft>
                <a:spcPts val="0"/>
              </a:spcAft>
              <a:buClr>
                <a:schemeClr val="dk1"/>
              </a:buClr>
              <a:buSzPts val="1560"/>
              <a:buFont typeface="Arial"/>
              <a:buNone/>
              <a:defRPr/>
            </a:lvl2pPr>
            <a:lvl3pPr indent="-228600" lvl="2" marL="1371600" algn="l">
              <a:lnSpc>
                <a:spcPct val="90000"/>
              </a:lnSpc>
              <a:spcBef>
                <a:spcPts val="500"/>
              </a:spcBef>
              <a:spcAft>
                <a:spcPts val="0"/>
              </a:spcAft>
              <a:buClr>
                <a:schemeClr val="dk1"/>
              </a:buClr>
              <a:buSzPts val="1100"/>
              <a:buFont typeface="Arial"/>
              <a:buNone/>
              <a:defRPr/>
            </a:lvl3pPr>
            <a:lvl4pPr indent="-228600" lvl="3" marL="1828800" algn="l">
              <a:lnSpc>
                <a:spcPct val="90000"/>
              </a:lnSpc>
              <a:spcBef>
                <a:spcPts val="500"/>
              </a:spcBef>
              <a:spcAft>
                <a:spcPts val="0"/>
              </a:spcAft>
              <a:buSzPts val="1980"/>
              <a:buFont typeface="Arial"/>
              <a:buNone/>
              <a:defRPr/>
            </a:lvl4pPr>
            <a:lvl5pPr indent="-228600" lvl="4" marL="2286000" algn="l">
              <a:lnSpc>
                <a:spcPct val="90000"/>
              </a:lnSpc>
              <a:spcBef>
                <a:spcPts val="500"/>
              </a:spcBef>
              <a:spcAft>
                <a:spcPts val="0"/>
              </a:spcAft>
              <a:buSzPts val="1800"/>
              <a:buFont typeface="Arial"/>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7"/>
          <p:cNvSpPr txBox="1"/>
          <p:nvPr>
            <p:ph type="title"/>
          </p:nvPr>
        </p:nvSpPr>
        <p:spPr>
          <a:xfrm>
            <a:off x="838200" y="365125"/>
            <a:ext cx="10515600" cy="1325563"/>
          </a:xfrm>
          <a:prstGeom prst="rect">
            <a:avLst/>
          </a:prstGeom>
          <a:noFill/>
          <a:ln>
            <a:noFill/>
          </a:ln>
        </p:spPr>
        <p:txBody>
          <a:bodyPr anchorCtr="0" anchor="b" bIns="45700" lIns="0" spcFirstLastPara="1" rIns="91425" wrap="square" tIns="45700">
            <a:normAutofit/>
          </a:bodyPr>
          <a:lstStyle>
            <a:lvl1pPr lvl="0" algn="l">
              <a:lnSpc>
                <a:spcPct val="90000"/>
              </a:lnSpc>
              <a:spcBef>
                <a:spcPts val="0"/>
              </a:spcBef>
              <a:spcAft>
                <a:spcPts val="0"/>
              </a:spcAft>
              <a:buClr>
                <a:srgbClr val="00549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7"/>
          <p:cNvSpPr txBox="1"/>
          <p:nvPr>
            <p:ph idx="1" type="body"/>
          </p:nvPr>
        </p:nvSpPr>
        <p:spPr>
          <a:xfrm rot="5400000">
            <a:off x="3981450" y="-1924050"/>
            <a:ext cx="4229100" cy="11277600"/>
          </a:xfrm>
          <a:prstGeom prst="rect">
            <a:avLst/>
          </a:prstGeom>
          <a:noFill/>
          <a:ln>
            <a:noFill/>
          </a:ln>
        </p:spPr>
        <p:txBody>
          <a:bodyPr anchorCtr="0" anchor="t" bIns="45700" lIns="91425" spcFirstLastPara="1" rIns="91425" wrap="square" tIns="45700">
            <a:normAutofit/>
          </a:bodyPr>
          <a:lstStyle>
            <a:lvl1pPr indent="-308610" lvl="0" marL="457200" algn="l">
              <a:lnSpc>
                <a:spcPct val="90000"/>
              </a:lnSpc>
              <a:spcBef>
                <a:spcPts val="1000"/>
              </a:spcBef>
              <a:spcAft>
                <a:spcPts val="0"/>
              </a:spcAft>
              <a:buClr>
                <a:schemeClr val="dk1"/>
              </a:buClr>
              <a:buSzPts val="1260"/>
              <a:buChar char="•"/>
              <a:defRPr/>
            </a:lvl1pPr>
            <a:lvl2pPr indent="-302894" lvl="1" marL="914400" algn="l">
              <a:lnSpc>
                <a:spcPct val="90000"/>
              </a:lnSpc>
              <a:spcBef>
                <a:spcPts val="500"/>
              </a:spcBef>
              <a:spcAft>
                <a:spcPts val="0"/>
              </a:spcAft>
              <a:buClr>
                <a:schemeClr val="dk1"/>
              </a:buClr>
              <a:buSzPts val="1170"/>
              <a:buChar char="•"/>
              <a:defRPr/>
            </a:lvl2pPr>
            <a:lvl3pPr indent="-291464" lvl="2" marL="1371600" algn="l">
              <a:lnSpc>
                <a:spcPct val="90000"/>
              </a:lnSpc>
              <a:spcBef>
                <a:spcPts val="500"/>
              </a:spcBef>
              <a:spcAft>
                <a:spcPts val="0"/>
              </a:spcAft>
              <a:buClr>
                <a:schemeClr val="dk1"/>
              </a:buClr>
              <a:buSzPts val="990"/>
              <a:buChar char="•"/>
              <a:defRPr/>
            </a:lvl3pPr>
            <a:lvl4pPr indent="-354330" lvl="3" marL="1828800" algn="l">
              <a:lnSpc>
                <a:spcPct val="90000"/>
              </a:lnSpc>
              <a:spcBef>
                <a:spcPts val="500"/>
              </a:spcBef>
              <a:spcAft>
                <a:spcPts val="0"/>
              </a:spcAft>
              <a:buSzPts val="198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7"/>
          <p:cNvSpPr txBox="1"/>
          <p:nvPr>
            <p:ph idx="10" type="dt"/>
          </p:nvPr>
        </p:nvSpPr>
        <p:spPr>
          <a:xfrm>
            <a:off x="457200" y="6340475"/>
            <a:ext cx="10160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76" name="Google Shape;76;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7"/>
          <p:cNvSpPr txBox="1"/>
          <p:nvPr>
            <p:ph idx="12" type="sldNum"/>
          </p:nvPr>
        </p:nvSpPr>
        <p:spPr>
          <a:xfrm>
            <a:off x="11741727" y="0"/>
            <a:ext cx="447224" cy="457199"/>
          </a:xfrm>
          <a:prstGeom prst="rect">
            <a:avLst/>
          </a:prstGeom>
          <a:noFill/>
          <a:ln>
            <a:noFill/>
          </a:ln>
        </p:spPr>
        <p:txBody>
          <a:bodyPr anchorCtr="1"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8"/>
          <p:cNvSpPr txBox="1"/>
          <p:nvPr>
            <p:ph type="title"/>
          </p:nvPr>
        </p:nvSpPr>
        <p:spPr>
          <a:xfrm rot="5400000">
            <a:off x="7133431" y="1956594"/>
            <a:ext cx="5811838" cy="2628900"/>
          </a:xfrm>
          <a:prstGeom prst="rect">
            <a:avLst/>
          </a:prstGeom>
          <a:noFill/>
          <a:ln>
            <a:noFill/>
          </a:ln>
        </p:spPr>
        <p:txBody>
          <a:bodyPr anchorCtr="0" anchor="b" bIns="45700" lIns="0" spcFirstLastPara="1" rIns="91425" wrap="square" tIns="45700">
            <a:normAutofit/>
          </a:bodyPr>
          <a:lstStyle>
            <a:lvl1pPr lvl="0" algn="l">
              <a:lnSpc>
                <a:spcPct val="90000"/>
              </a:lnSpc>
              <a:spcBef>
                <a:spcPts val="0"/>
              </a:spcBef>
              <a:spcAft>
                <a:spcPts val="0"/>
              </a:spcAft>
              <a:buClr>
                <a:srgbClr val="00549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08610" lvl="0" marL="457200" algn="l">
              <a:lnSpc>
                <a:spcPct val="90000"/>
              </a:lnSpc>
              <a:spcBef>
                <a:spcPts val="1000"/>
              </a:spcBef>
              <a:spcAft>
                <a:spcPts val="0"/>
              </a:spcAft>
              <a:buClr>
                <a:schemeClr val="dk1"/>
              </a:buClr>
              <a:buSzPts val="1260"/>
              <a:buChar char="•"/>
              <a:defRPr/>
            </a:lvl1pPr>
            <a:lvl2pPr indent="-302894" lvl="1" marL="914400" algn="l">
              <a:lnSpc>
                <a:spcPct val="90000"/>
              </a:lnSpc>
              <a:spcBef>
                <a:spcPts val="500"/>
              </a:spcBef>
              <a:spcAft>
                <a:spcPts val="0"/>
              </a:spcAft>
              <a:buClr>
                <a:schemeClr val="dk1"/>
              </a:buClr>
              <a:buSzPts val="1170"/>
              <a:buChar char="•"/>
              <a:defRPr/>
            </a:lvl2pPr>
            <a:lvl3pPr indent="-291464" lvl="2" marL="1371600" algn="l">
              <a:lnSpc>
                <a:spcPct val="90000"/>
              </a:lnSpc>
              <a:spcBef>
                <a:spcPts val="500"/>
              </a:spcBef>
              <a:spcAft>
                <a:spcPts val="0"/>
              </a:spcAft>
              <a:buClr>
                <a:schemeClr val="dk1"/>
              </a:buClr>
              <a:buSzPts val="990"/>
              <a:buChar char="•"/>
              <a:defRPr/>
            </a:lvl3pPr>
            <a:lvl4pPr indent="-354330" lvl="3" marL="1828800" algn="l">
              <a:lnSpc>
                <a:spcPct val="90000"/>
              </a:lnSpc>
              <a:spcBef>
                <a:spcPts val="500"/>
              </a:spcBef>
              <a:spcAft>
                <a:spcPts val="0"/>
              </a:spcAft>
              <a:buSzPts val="198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8"/>
          <p:cNvSpPr txBox="1"/>
          <p:nvPr>
            <p:ph idx="10" type="dt"/>
          </p:nvPr>
        </p:nvSpPr>
        <p:spPr>
          <a:xfrm>
            <a:off x="457200" y="6340475"/>
            <a:ext cx="10160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82" name="Google Shape;82;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8"/>
          <p:cNvSpPr txBox="1"/>
          <p:nvPr>
            <p:ph idx="12" type="sldNum"/>
          </p:nvPr>
        </p:nvSpPr>
        <p:spPr>
          <a:xfrm>
            <a:off x="11741727" y="0"/>
            <a:ext cx="447224" cy="457199"/>
          </a:xfrm>
          <a:prstGeom prst="rect">
            <a:avLst/>
          </a:prstGeom>
          <a:noFill/>
          <a:ln>
            <a:noFill/>
          </a:ln>
        </p:spPr>
        <p:txBody>
          <a:bodyPr anchorCtr="1"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pyright Page (end presentation)" showMasterSp="0">
  <p:cSld name="Copyright Page (end presentation)">
    <p:spTree>
      <p:nvGrpSpPr>
        <p:cNvPr id="84" name="Shape 84"/>
        <p:cNvGrpSpPr/>
        <p:nvPr/>
      </p:nvGrpSpPr>
      <p:grpSpPr>
        <a:xfrm>
          <a:off x="0" y="0"/>
          <a:ext cx="0" cy="0"/>
          <a:chOff x="0" y="0"/>
          <a:chExt cx="0" cy="0"/>
        </a:xfrm>
      </p:grpSpPr>
      <p:pic>
        <p:nvPicPr>
          <p:cNvPr id="85" name="Google Shape;85;p29"/>
          <p:cNvPicPr preferRelativeResize="0"/>
          <p:nvPr/>
        </p:nvPicPr>
        <p:blipFill rotWithShape="1">
          <a:blip r:embed="rId2">
            <a:alphaModFix/>
          </a:blip>
          <a:srcRect b="0" l="0" r="0" t="0"/>
          <a:stretch/>
        </p:blipFill>
        <p:spPr>
          <a:xfrm>
            <a:off x="6350" y="3572"/>
            <a:ext cx="12179300" cy="6850856"/>
          </a:xfrm>
          <a:prstGeom prst="rect">
            <a:avLst/>
          </a:prstGeom>
          <a:noFill/>
          <a:ln>
            <a:noFill/>
          </a:ln>
        </p:spPr>
      </p:pic>
      <p:sp>
        <p:nvSpPr>
          <p:cNvPr id="86" name="Google Shape;86;p29"/>
          <p:cNvSpPr txBox="1"/>
          <p:nvPr>
            <p:ph type="title"/>
          </p:nvPr>
        </p:nvSpPr>
        <p:spPr>
          <a:xfrm>
            <a:off x="342900" y="3779520"/>
            <a:ext cx="11391900" cy="350520"/>
          </a:xfrm>
          <a:prstGeom prst="rect">
            <a:avLst/>
          </a:prstGeom>
          <a:noFill/>
          <a:ln>
            <a:noFill/>
          </a:ln>
        </p:spPr>
        <p:txBody>
          <a:bodyPr anchorCtr="0" anchor="b" bIns="45700" lIns="0" spcFirstLastPara="1" rIns="91425" wrap="square" tIns="45700">
            <a:normAutofit/>
          </a:bodyPr>
          <a:lstStyle>
            <a:lvl1pPr lvl="0" algn="ctr">
              <a:lnSpc>
                <a:spcPct val="90000"/>
              </a:lnSpc>
              <a:spcBef>
                <a:spcPts val="0"/>
              </a:spcBef>
              <a:spcAft>
                <a:spcPts val="0"/>
              </a:spcAft>
              <a:buClr>
                <a:srgbClr val="005493"/>
              </a:buClr>
              <a:buSzPts val="1400"/>
              <a:buFont typeface="Arial"/>
              <a:buNone/>
              <a:defRPr sz="14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29"/>
          <p:cNvSpPr txBox="1"/>
          <p:nvPr>
            <p:ph idx="10" type="dt"/>
          </p:nvPr>
        </p:nvSpPr>
        <p:spPr>
          <a:xfrm>
            <a:off x="457200" y="6340475"/>
            <a:ext cx="10160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88" name="Google Shape;88;p29"/>
          <p:cNvSpPr txBox="1"/>
          <p:nvPr>
            <p:ph idx="11" type="ftr"/>
          </p:nvPr>
        </p:nvSpPr>
        <p:spPr>
          <a:xfrm>
            <a:off x="1667933" y="6340475"/>
            <a:ext cx="3606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9"/>
          <p:cNvSpPr txBox="1"/>
          <p:nvPr>
            <p:ph type="title"/>
          </p:nvPr>
        </p:nvSpPr>
        <p:spPr>
          <a:xfrm>
            <a:off x="465666" y="457200"/>
            <a:ext cx="11269133" cy="990600"/>
          </a:xfrm>
          <a:prstGeom prst="rect">
            <a:avLst/>
          </a:prstGeom>
          <a:noFill/>
          <a:ln>
            <a:noFill/>
          </a:ln>
        </p:spPr>
        <p:txBody>
          <a:bodyPr anchorCtr="0" anchor="b" bIns="45700" lIns="0" spcFirstLastPara="1" rIns="91425" wrap="square" tIns="45700">
            <a:normAutofit/>
          </a:bodyPr>
          <a:lstStyle>
            <a:lvl1pPr lvl="0" algn="l">
              <a:lnSpc>
                <a:spcPct val="90000"/>
              </a:lnSpc>
              <a:spcBef>
                <a:spcPts val="0"/>
              </a:spcBef>
              <a:spcAft>
                <a:spcPts val="0"/>
              </a:spcAft>
              <a:buClr>
                <a:srgbClr val="005493"/>
              </a:buClr>
              <a:buSzPts val="4500"/>
              <a:buFont typeface="Arial"/>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9"/>
          <p:cNvSpPr txBox="1"/>
          <p:nvPr>
            <p:ph idx="1" type="body"/>
          </p:nvPr>
        </p:nvSpPr>
        <p:spPr>
          <a:xfrm>
            <a:off x="465665" y="1600200"/>
            <a:ext cx="11269133" cy="4229100"/>
          </a:xfrm>
          <a:prstGeom prst="rect">
            <a:avLst/>
          </a:prstGeom>
          <a:noFill/>
          <a:ln>
            <a:noFill/>
          </a:ln>
        </p:spPr>
        <p:txBody>
          <a:bodyPr anchorCtr="0" anchor="t" bIns="45700" lIns="91425" spcFirstLastPara="1" rIns="91425" wrap="square" tIns="45700">
            <a:normAutofit/>
          </a:bodyPr>
          <a:lstStyle>
            <a:lvl1pPr indent="-353060" lvl="0" marL="457200" algn="l">
              <a:lnSpc>
                <a:spcPct val="90000"/>
              </a:lnSpc>
              <a:spcBef>
                <a:spcPts val="1000"/>
              </a:spcBef>
              <a:spcAft>
                <a:spcPts val="0"/>
              </a:spcAft>
              <a:buClr>
                <a:srgbClr val="3F3F3F"/>
              </a:buClr>
              <a:buSzPts val="1960"/>
              <a:buFont typeface="Arial"/>
              <a:buChar char="•"/>
              <a:defRPr b="0" i="0">
                <a:solidFill>
                  <a:srgbClr val="3F3F3F"/>
                </a:solidFill>
                <a:latin typeface="Arial"/>
                <a:ea typeface="Arial"/>
                <a:cs typeface="Arial"/>
                <a:sym typeface="Arial"/>
              </a:defRPr>
            </a:lvl1pPr>
            <a:lvl2pPr indent="-327660" lvl="1" marL="914400" algn="l">
              <a:lnSpc>
                <a:spcPct val="90000"/>
              </a:lnSpc>
              <a:spcBef>
                <a:spcPts val="500"/>
              </a:spcBef>
              <a:spcAft>
                <a:spcPts val="0"/>
              </a:spcAft>
              <a:buClr>
                <a:srgbClr val="3F3F3F"/>
              </a:buClr>
              <a:buSzPts val="1560"/>
              <a:buFont typeface="Arial"/>
              <a:buChar char="•"/>
              <a:defRPr b="0" i="0">
                <a:solidFill>
                  <a:srgbClr val="3F3F3F"/>
                </a:solidFill>
                <a:latin typeface="Arial"/>
                <a:ea typeface="Arial"/>
                <a:cs typeface="Arial"/>
                <a:sym typeface="Arial"/>
              </a:defRPr>
            </a:lvl2pPr>
            <a:lvl3pPr indent="-298450" lvl="2" marL="1371600" algn="l">
              <a:lnSpc>
                <a:spcPct val="90000"/>
              </a:lnSpc>
              <a:spcBef>
                <a:spcPts val="500"/>
              </a:spcBef>
              <a:spcAft>
                <a:spcPts val="0"/>
              </a:spcAft>
              <a:buClr>
                <a:srgbClr val="3F3F3F"/>
              </a:buClr>
              <a:buSzPts val="1100"/>
              <a:buFont typeface="Arial"/>
              <a:buChar char="•"/>
              <a:defRPr b="0" i="0">
                <a:solidFill>
                  <a:srgbClr val="3F3F3F"/>
                </a:solidFill>
                <a:latin typeface="Arial"/>
                <a:ea typeface="Arial"/>
                <a:cs typeface="Arial"/>
                <a:sym typeface="Arial"/>
              </a:defRPr>
            </a:lvl3pPr>
            <a:lvl4pPr indent="-354330" lvl="3" marL="1828800" algn="l">
              <a:lnSpc>
                <a:spcPct val="90000"/>
              </a:lnSpc>
              <a:spcBef>
                <a:spcPts val="500"/>
              </a:spcBef>
              <a:spcAft>
                <a:spcPts val="0"/>
              </a:spcAft>
              <a:buSzPts val="1980"/>
              <a:buChar char="•"/>
              <a:defRPr b="0" i="0">
                <a:solidFill>
                  <a:srgbClr val="3F3F3F"/>
                </a:solidFill>
                <a:latin typeface="Arial"/>
                <a:ea typeface="Arial"/>
                <a:cs typeface="Arial"/>
                <a:sym typeface="Arial"/>
              </a:defRPr>
            </a:lvl4pPr>
            <a:lvl5pPr indent="-342900" lvl="4" marL="2286000" algn="l">
              <a:lnSpc>
                <a:spcPct val="90000"/>
              </a:lnSpc>
              <a:spcBef>
                <a:spcPts val="500"/>
              </a:spcBef>
              <a:spcAft>
                <a:spcPts val="0"/>
              </a:spcAft>
              <a:buSzPts val="1800"/>
              <a:buChar char="•"/>
              <a:defRPr b="0" i="0">
                <a:solidFill>
                  <a:srgbClr val="3F3F3F"/>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9"/>
          <p:cNvSpPr txBox="1"/>
          <p:nvPr>
            <p:ph idx="10" type="dt"/>
          </p:nvPr>
        </p:nvSpPr>
        <p:spPr>
          <a:xfrm>
            <a:off x="457200" y="6340475"/>
            <a:ext cx="10160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25" name="Google Shape;25;p19"/>
          <p:cNvSpPr txBox="1"/>
          <p:nvPr>
            <p:ph idx="11" type="ftr"/>
          </p:nvPr>
        </p:nvSpPr>
        <p:spPr>
          <a:xfrm>
            <a:off x="1667933" y="6340475"/>
            <a:ext cx="3606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9"/>
          <p:cNvSpPr txBox="1"/>
          <p:nvPr>
            <p:ph idx="12" type="sldNum"/>
          </p:nvPr>
        </p:nvSpPr>
        <p:spPr>
          <a:xfrm>
            <a:off x="11741727" y="0"/>
            <a:ext cx="447224" cy="457199"/>
          </a:xfrm>
          <a:prstGeom prst="rect">
            <a:avLst/>
          </a:prstGeom>
          <a:noFill/>
          <a:ln>
            <a:noFill/>
          </a:ln>
        </p:spPr>
        <p:txBody>
          <a:bodyPr anchorCtr="1"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20"/>
          <p:cNvSpPr txBox="1"/>
          <p:nvPr>
            <p:ph type="title"/>
          </p:nvPr>
        </p:nvSpPr>
        <p:spPr>
          <a:xfrm>
            <a:off x="831850" y="576263"/>
            <a:ext cx="10515600" cy="2852737"/>
          </a:xfrm>
          <a:prstGeom prst="rect">
            <a:avLst/>
          </a:prstGeom>
          <a:noFill/>
          <a:ln>
            <a:noFill/>
          </a:ln>
        </p:spPr>
        <p:txBody>
          <a:bodyPr anchorCtr="0" anchor="b" bIns="45700" lIns="0" spcFirstLastPara="1" rIns="91425" wrap="square" tIns="45700">
            <a:normAutofit/>
          </a:bodyPr>
          <a:lstStyle>
            <a:lvl1pPr lvl="0" algn="ctr">
              <a:lnSpc>
                <a:spcPct val="90000"/>
              </a:lnSpc>
              <a:spcBef>
                <a:spcPts val="0"/>
              </a:spcBef>
              <a:spcAft>
                <a:spcPts val="0"/>
              </a:spcAft>
              <a:buClr>
                <a:srgbClr val="005493"/>
              </a:buClr>
              <a:buSzPts val="4500"/>
              <a:buFont typeface="Arial"/>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0"/>
          <p:cNvSpPr txBox="1"/>
          <p:nvPr>
            <p:ph idx="1" type="body"/>
          </p:nvPr>
        </p:nvSpPr>
        <p:spPr>
          <a:xfrm>
            <a:off x="831850" y="3632730"/>
            <a:ext cx="10515600" cy="1500187"/>
          </a:xfrm>
          <a:prstGeom prst="rect">
            <a:avLst/>
          </a:prstGeom>
          <a:noFill/>
          <a:ln>
            <a:noFill/>
          </a:ln>
        </p:spPr>
        <p:txBody>
          <a:bodyPr anchorCtr="1" anchor="t"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1680"/>
              <a:buFont typeface="Arial"/>
              <a:buNone/>
              <a:defRPr sz="2400">
                <a:solidFill>
                  <a:srgbClr val="595959"/>
                </a:solidFill>
              </a:defRPr>
            </a:lvl1pPr>
            <a:lvl2pPr indent="-228600" lvl="1" marL="914400" algn="l">
              <a:lnSpc>
                <a:spcPct val="90000"/>
              </a:lnSpc>
              <a:spcBef>
                <a:spcPts val="500"/>
              </a:spcBef>
              <a:spcAft>
                <a:spcPts val="0"/>
              </a:spcAft>
              <a:buClr>
                <a:srgbClr val="888888"/>
              </a:buClr>
              <a:buSzPts val="1300"/>
              <a:buFont typeface="Arial"/>
              <a:buNone/>
              <a:defRPr sz="2000">
                <a:solidFill>
                  <a:srgbClr val="888888"/>
                </a:solidFill>
              </a:defRPr>
            </a:lvl2pPr>
            <a:lvl3pPr indent="-228600" lvl="2" marL="1371600" algn="l">
              <a:lnSpc>
                <a:spcPct val="90000"/>
              </a:lnSpc>
              <a:spcBef>
                <a:spcPts val="500"/>
              </a:spcBef>
              <a:spcAft>
                <a:spcPts val="0"/>
              </a:spcAft>
              <a:buClr>
                <a:srgbClr val="888888"/>
              </a:buClr>
              <a:buSzPts val="990"/>
              <a:buFont typeface="Arial"/>
              <a:buNone/>
              <a:defRPr sz="1800">
                <a:solidFill>
                  <a:srgbClr val="888888"/>
                </a:solidFill>
              </a:defRPr>
            </a:lvl3pPr>
            <a:lvl4pPr indent="-228600" lvl="3" marL="1828800" algn="l">
              <a:lnSpc>
                <a:spcPct val="90000"/>
              </a:lnSpc>
              <a:spcBef>
                <a:spcPts val="500"/>
              </a:spcBef>
              <a:spcAft>
                <a:spcPts val="0"/>
              </a:spcAft>
              <a:buSzPts val="1760"/>
              <a:buNone/>
              <a:defRPr sz="1600">
                <a:solidFill>
                  <a:srgbClr val="888888"/>
                </a:solidFill>
              </a:defRPr>
            </a:lvl4pPr>
            <a:lvl5pPr indent="-228600" lvl="4" marL="2286000" algn="l">
              <a:lnSpc>
                <a:spcPct val="90000"/>
              </a:lnSpc>
              <a:spcBef>
                <a:spcPts val="500"/>
              </a:spcBef>
              <a:spcAft>
                <a:spcPts val="0"/>
              </a:spcAft>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20"/>
          <p:cNvSpPr txBox="1"/>
          <p:nvPr>
            <p:ph idx="10" type="dt"/>
          </p:nvPr>
        </p:nvSpPr>
        <p:spPr>
          <a:xfrm>
            <a:off x="457200" y="6340475"/>
            <a:ext cx="10160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31" name="Google Shape;31;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0"/>
          <p:cNvSpPr txBox="1"/>
          <p:nvPr>
            <p:ph idx="12" type="sldNum"/>
          </p:nvPr>
        </p:nvSpPr>
        <p:spPr>
          <a:xfrm>
            <a:off x="11741727" y="0"/>
            <a:ext cx="447224" cy="457199"/>
          </a:xfrm>
          <a:prstGeom prst="rect">
            <a:avLst/>
          </a:prstGeom>
          <a:noFill/>
          <a:ln>
            <a:noFill/>
          </a:ln>
        </p:spPr>
        <p:txBody>
          <a:bodyPr anchorCtr="1"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21"/>
          <p:cNvSpPr txBox="1"/>
          <p:nvPr>
            <p:ph type="title"/>
          </p:nvPr>
        </p:nvSpPr>
        <p:spPr>
          <a:xfrm>
            <a:off x="457200" y="457199"/>
            <a:ext cx="11277600" cy="990601"/>
          </a:xfrm>
          <a:prstGeom prst="rect">
            <a:avLst/>
          </a:prstGeom>
          <a:noFill/>
          <a:ln>
            <a:noFill/>
          </a:ln>
        </p:spPr>
        <p:txBody>
          <a:bodyPr anchorCtr="0" anchor="b" bIns="45700" lIns="0" spcFirstLastPara="1" rIns="91425" wrap="square" tIns="45700">
            <a:normAutofit/>
          </a:bodyPr>
          <a:lstStyle>
            <a:lvl1pPr lvl="0" algn="l">
              <a:lnSpc>
                <a:spcPct val="90000"/>
              </a:lnSpc>
              <a:spcBef>
                <a:spcPts val="0"/>
              </a:spcBef>
              <a:spcAft>
                <a:spcPts val="0"/>
              </a:spcAft>
              <a:buClr>
                <a:srgbClr val="00549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1"/>
          <p:cNvSpPr txBox="1"/>
          <p:nvPr>
            <p:ph idx="1" type="body"/>
          </p:nvPr>
        </p:nvSpPr>
        <p:spPr>
          <a:xfrm>
            <a:off x="457200" y="1600200"/>
            <a:ext cx="5181600" cy="4114800"/>
          </a:xfrm>
          <a:prstGeom prst="rect">
            <a:avLst/>
          </a:prstGeom>
          <a:noFill/>
          <a:ln>
            <a:noFill/>
          </a:ln>
        </p:spPr>
        <p:txBody>
          <a:bodyPr anchorCtr="0" anchor="t" bIns="45700" lIns="91425" spcFirstLastPara="1" rIns="91425" wrap="square" tIns="45700">
            <a:normAutofit/>
          </a:bodyPr>
          <a:lstStyle>
            <a:lvl1pPr indent="-308610" lvl="0" marL="457200" algn="l">
              <a:lnSpc>
                <a:spcPct val="90000"/>
              </a:lnSpc>
              <a:spcBef>
                <a:spcPts val="1000"/>
              </a:spcBef>
              <a:spcAft>
                <a:spcPts val="0"/>
              </a:spcAft>
              <a:buClr>
                <a:schemeClr val="dk1"/>
              </a:buClr>
              <a:buSzPts val="1260"/>
              <a:buChar char="•"/>
              <a:defRPr/>
            </a:lvl1pPr>
            <a:lvl2pPr indent="-302894" lvl="1" marL="914400" algn="l">
              <a:lnSpc>
                <a:spcPct val="90000"/>
              </a:lnSpc>
              <a:spcBef>
                <a:spcPts val="500"/>
              </a:spcBef>
              <a:spcAft>
                <a:spcPts val="0"/>
              </a:spcAft>
              <a:buClr>
                <a:schemeClr val="dk1"/>
              </a:buClr>
              <a:buSzPts val="1170"/>
              <a:buChar char="•"/>
              <a:defRPr/>
            </a:lvl2pPr>
            <a:lvl3pPr indent="-291464" lvl="2" marL="1371600" algn="l">
              <a:lnSpc>
                <a:spcPct val="90000"/>
              </a:lnSpc>
              <a:spcBef>
                <a:spcPts val="500"/>
              </a:spcBef>
              <a:spcAft>
                <a:spcPts val="0"/>
              </a:spcAft>
              <a:buClr>
                <a:schemeClr val="dk1"/>
              </a:buClr>
              <a:buSzPts val="990"/>
              <a:buChar char="•"/>
              <a:defRPr/>
            </a:lvl3pPr>
            <a:lvl4pPr indent="-354330" lvl="3" marL="1828800" algn="l">
              <a:lnSpc>
                <a:spcPct val="90000"/>
              </a:lnSpc>
              <a:spcBef>
                <a:spcPts val="500"/>
              </a:spcBef>
              <a:spcAft>
                <a:spcPts val="0"/>
              </a:spcAft>
              <a:buSzPts val="198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21"/>
          <p:cNvSpPr txBox="1"/>
          <p:nvPr>
            <p:ph idx="2" type="body"/>
          </p:nvPr>
        </p:nvSpPr>
        <p:spPr>
          <a:xfrm>
            <a:off x="6560127" y="1600200"/>
            <a:ext cx="5181600" cy="4114800"/>
          </a:xfrm>
          <a:prstGeom prst="rect">
            <a:avLst/>
          </a:prstGeom>
          <a:noFill/>
          <a:ln>
            <a:noFill/>
          </a:ln>
        </p:spPr>
        <p:txBody>
          <a:bodyPr anchorCtr="0" anchor="t" bIns="45700" lIns="91425" spcFirstLastPara="1" rIns="91425" wrap="square" tIns="45700">
            <a:normAutofit/>
          </a:bodyPr>
          <a:lstStyle>
            <a:lvl1pPr indent="-308610" lvl="0" marL="457200" algn="l">
              <a:lnSpc>
                <a:spcPct val="90000"/>
              </a:lnSpc>
              <a:spcBef>
                <a:spcPts val="1000"/>
              </a:spcBef>
              <a:spcAft>
                <a:spcPts val="0"/>
              </a:spcAft>
              <a:buClr>
                <a:schemeClr val="dk1"/>
              </a:buClr>
              <a:buSzPts val="1260"/>
              <a:buChar char="•"/>
              <a:defRPr/>
            </a:lvl1pPr>
            <a:lvl2pPr indent="-302894" lvl="1" marL="914400" algn="l">
              <a:lnSpc>
                <a:spcPct val="90000"/>
              </a:lnSpc>
              <a:spcBef>
                <a:spcPts val="500"/>
              </a:spcBef>
              <a:spcAft>
                <a:spcPts val="0"/>
              </a:spcAft>
              <a:buClr>
                <a:schemeClr val="dk1"/>
              </a:buClr>
              <a:buSzPts val="1170"/>
              <a:buChar char="•"/>
              <a:defRPr/>
            </a:lvl2pPr>
            <a:lvl3pPr indent="-291464" lvl="2" marL="1371600" algn="l">
              <a:lnSpc>
                <a:spcPct val="90000"/>
              </a:lnSpc>
              <a:spcBef>
                <a:spcPts val="500"/>
              </a:spcBef>
              <a:spcAft>
                <a:spcPts val="0"/>
              </a:spcAft>
              <a:buClr>
                <a:schemeClr val="dk1"/>
              </a:buClr>
              <a:buSzPts val="990"/>
              <a:buChar char="•"/>
              <a:defRPr/>
            </a:lvl3pPr>
            <a:lvl4pPr indent="-354330" lvl="3" marL="1828800" algn="l">
              <a:lnSpc>
                <a:spcPct val="90000"/>
              </a:lnSpc>
              <a:spcBef>
                <a:spcPts val="500"/>
              </a:spcBef>
              <a:spcAft>
                <a:spcPts val="0"/>
              </a:spcAft>
              <a:buSzPts val="198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1"/>
          <p:cNvSpPr txBox="1"/>
          <p:nvPr>
            <p:ph idx="10" type="dt"/>
          </p:nvPr>
        </p:nvSpPr>
        <p:spPr>
          <a:xfrm>
            <a:off x="457200" y="6340475"/>
            <a:ext cx="10160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38" name="Google Shape;38;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1"/>
          <p:cNvSpPr txBox="1"/>
          <p:nvPr>
            <p:ph idx="12" type="sldNum"/>
          </p:nvPr>
        </p:nvSpPr>
        <p:spPr>
          <a:xfrm>
            <a:off x="11741727" y="0"/>
            <a:ext cx="447224" cy="457199"/>
          </a:xfrm>
          <a:prstGeom prst="rect">
            <a:avLst/>
          </a:prstGeom>
          <a:noFill/>
          <a:ln>
            <a:noFill/>
          </a:ln>
        </p:spPr>
        <p:txBody>
          <a:bodyPr anchorCtr="1"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2"/>
          <p:cNvSpPr txBox="1"/>
          <p:nvPr>
            <p:ph type="title"/>
          </p:nvPr>
        </p:nvSpPr>
        <p:spPr>
          <a:xfrm>
            <a:off x="457199" y="457199"/>
            <a:ext cx="11270721" cy="990601"/>
          </a:xfrm>
          <a:prstGeom prst="rect">
            <a:avLst/>
          </a:prstGeom>
          <a:noFill/>
          <a:ln>
            <a:noFill/>
          </a:ln>
        </p:spPr>
        <p:txBody>
          <a:bodyPr anchorCtr="0" anchor="b" bIns="45700" lIns="0" spcFirstLastPara="1" rIns="91425" wrap="square" tIns="45700">
            <a:normAutofit/>
          </a:bodyPr>
          <a:lstStyle>
            <a:lvl1pPr lvl="0" algn="l">
              <a:lnSpc>
                <a:spcPct val="90000"/>
              </a:lnSpc>
              <a:spcBef>
                <a:spcPts val="0"/>
              </a:spcBef>
              <a:spcAft>
                <a:spcPts val="0"/>
              </a:spcAft>
              <a:buClr>
                <a:srgbClr val="00549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2"/>
          <p:cNvSpPr txBox="1"/>
          <p:nvPr>
            <p:ph idx="1" type="body"/>
          </p:nvPr>
        </p:nvSpPr>
        <p:spPr>
          <a:xfrm>
            <a:off x="457200" y="1600200"/>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80"/>
              <a:buFont typeface="Arial"/>
              <a:buNone/>
              <a:defRPr b="1" sz="2400"/>
            </a:lvl1pPr>
            <a:lvl2pPr indent="-228600" lvl="1" marL="914400" algn="l">
              <a:lnSpc>
                <a:spcPct val="90000"/>
              </a:lnSpc>
              <a:spcBef>
                <a:spcPts val="500"/>
              </a:spcBef>
              <a:spcAft>
                <a:spcPts val="0"/>
              </a:spcAft>
              <a:buClr>
                <a:schemeClr val="dk1"/>
              </a:buClr>
              <a:buSzPts val="1300"/>
              <a:buFont typeface="Arial"/>
              <a:buNone/>
              <a:defRPr b="1" sz="2000"/>
            </a:lvl2pPr>
            <a:lvl3pPr indent="-228600" lvl="2" marL="1371600" algn="l">
              <a:lnSpc>
                <a:spcPct val="90000"/>
              </a:lnSpc>
              <a:spcBef>
                <a:spcPts val="500"/>
              </a:spcBef>
              <a:spcAft>
                <a:spcPts val="0"/>
              </a:spcAft>
              <a:buClr>
                <a:schemeClr val="dk1"/>
              </a:buClr>
              <a:buSzPts val="990"/>
              <a:buFont typeface="Arial"/>
              <a:buNone/>
              <a:defRPr b="1" sz="1800"/>
            </a:lvl3pPr>
            <a:lvl4pPr indent="-228600" lvl="3" marL="1828800" algn="l">
              <a:lnSpc>
                <a:spcPct val="90000"/>
              </a:lnSpc>
              <a:spcBef>
                <a:spcPts val="500"/>
              </a:spcBef>
              <a:spcAft>
                <a:spcPts val="0"/>
              </a:spcAft>
              <a:buSzPts val="1760"/>
              <a:buNone/>
              <a:defRPr b="1" sz="1600"/>
            </a:lvl4pPr>
            <a:lvl5pPr indent="-228600" lvl="4" marL="2286000" algn="l">
              <a:lnSpc>
                <a:spcPct val="9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22"/>
          <p:cNvSpPr txBox="1"/>
          <p:nvPr>
            <p:ph idx="2" type="body"/>
          </p:nvPr>
        </p:nvSpPr>
        <p:spPr>
          <a:xfrm>
            <a:off x="457200" y="2424112"/>
            <a:ext cx="5157787" cy="3282421"/>
          </a:xfrm>
          <a:prstGeom prst="rect">
            <a:avLst/>
          </a:prstGeom>
          <a:noFill/>
          <a:ln>
            <a:noFill/>
          </a:ln>
        </p:spPr>
        <p:txBody>
          <a:bodyPr anchorCtr="0" anchor="t" bIns="45700" lIns="91425" spcFirstLastPara="1" rIns="91425" wrap="square" tIns="45700">
            <a:normAutofit/>
          </a:bodyPr>
          <a:lstStyle>
            <a:lvl1pPr indent="-308610" lvl="0" marL="457200" algn="l">
              <a:lnSpc>
                <a:spcPct val="90000"/>
              </a:lnSpc>
              <a:spcBef>
                <a:spcPts val="1000"/>
              </a:spcBef>
              <a:spcAft>
                <a:spcPts val="0"/>
              </a:spcAft>
              <a:buClr>
                <a:schemeClr val="dk1"/>
              </a:buClr>
              <a:buSzPts val="1260"/>
              <a:buChar char="•"/>
              <a:defRPr/>
            </a:lvl1pPr>
            <a:lvl2pPr indent="-302894" lvl="1" marL="914400" algn="l">
              <a:lnSpc>
                <a:spcPct val="90000"/>
              </a:lnSpc>
              <a:spcBef>
                <a:spcPts val="500"/>
              </a:spcBef>
              <a:spcAft>
                <a:spcPts val="0"/>
              </a:spcAft>
              <a:buClr>
                <a:schemeClr val="dk1"/>
              </a:buClr>
              <a:buSzPts val="1170"/>
              <a:buChar char="•"/>
              <a:defRPr/>
            </a:lvl2pPr>
            <a:lvl3pPr indent="-291464" lvl="2" marL="1371600" algn="l">
              <a:lnSpc>
                <a:spcPct val="90000"/>
              </a:lnSpc>
              <a:spcBef>
                <a:spcPts val="500"/>
              </a:spcBef>
              <a:spcAft>
                <a:spcPts val="0"/>
              </a:spcAft>
              <a:buClr>
                <a:schemeClr val="dk1"/>
              </a:buClr>
              <a:buSzPts val="990"/>
              <a:buChar char="•"/>
              <a:defRPr/>
            </a:lvl3pPr>
            <a:lvl4pPr indent="-354330" lvl="3" marL="1828800" algn="l">
              <a:lnSpc>
                <a:spcPct val="90000"/>
              </a:lnSpc>
              <a:spcBef>
                <a:spcPts val="500"/>
              </a:spcBef>
              <a:spcAft>
                <a:spcPts val="0"/>
              </a:spcAft>
              <a:buSzPts val="198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2"/>
          <p:cNvSpPr txBox="1"/>
          <p:nvPr>
            <p:ph idx="3" type="body"/>
          </p:nvPr>
        </p:nvSpPr>
        <p:spPr>
          <a:xfrm>
            <a:off x="6544733" y="1600200"/>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80"/>
              <a:buFont typeface="Arial"/>
              <a:buNone/>
              <a:defRPr b="1" sz="2400"/>
            </a:lvl1pPr>
            <a:lvl2pPr indent="-228600" lvl="1" marL="914400" algn="l">
              <a:lnSpc>
                <a:spcPct val="90000"/>
              </a:lnSpc>
              <a:spcBef>
                <a:spcPts val="500"/>
              </a:spcBef>
              <a:spcAft>
                <a:spcPts val="0"/>
              </a:spcAft>
              <a:buClr>
                <a:schemeClr val="dk1"/>
              </a:buClr>
              <a:buSzPts val="1300"/>
              <a:buFont typeface="Arial"/>
              <a:buNone/>
              <a:defRPr b="1" sz="2000"/>
            </a:lvl2pPr>
            <a:lvl3pPr indent="-228600" lvl="2" marL="1371600" algn="l">
              <a:lnSpc>
                <a:spcPct val="90000"/>
              </a:lnSpc>
              <a:spcBef>
                <a:spcPts val="500"/>
              </a:spcBef>
              <a:spcAft>
                <a:spcPts val="0"/>
              </a:spcAft>
              <a:buClr>
                <a:schemeClr val="dk1"/>
              </a:buClr>
              <a:buSzPts val="990"/>
              <a:buFont typeface="Arial"/>
              <a:buNone/>
              <a:defRPr b="1" sz="1800"/>
            </a:lvl3pPr>
            <a:lvl4pPr indent="-228600" lvl="3" marL="1828800" algn="l">
              <a:lnSpc>
                <a:spcPct val="90000"/>
              </a:lnSpc>
              <a:spcBef>
                <a:spcPts val="500"/>
              </a:spcBef>
              <a:spcAft>
                <a:spcPts val="0"/>
              </a:spcAft>
              <a:buSzPts val="1760"/>
              <a:buNone/>
              <a:defRPr b="1" sz="1600"/>
            </a:lvl4pPr>
            <a:lvl5pPr indent="-228600" lvl="4" marL="2286000" algn="l">
              <a:lnSpc>
                <a:spcPct val="9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22"/>
          <p:cNvSpPr txBox="1"/>
          <p:nvPr>
            <p:ph idx="4" type="body"/>
          </p:nvPr>
        </p:nvSpPr>
        <p:spPr>
          <a:xfrm>
            <a:off x="6544733" y="2424112"/>
            <a:ext cx="5183188" cy="3282421"/>
          </a:xfrm>
          <a:prstGeom prst="rect">
            <a:avLst/>
          </a:prstGeom>
          <a:noFill/>
          <a:ln>
            <a:noFill/>
          </a:ln>
        </p:spPr>
        <p:txBody>
          <a:bodyPr anchorCtr="0" anchor="t" bIns="45700" lIns="91425" spcFirstLastPara="1" rIns="91425" wrap="square" tIns="45700">
            <a:normAutofit/>
          </a:bodyPr>
          <a:lstStyle>
            <a:lvl1pPr indent="-308610" lvl="0" marL="457200" algn="l">
              <a:lnSpc>
                <a:spcPct val="90000"/>
              </a:lnSpc>
              <a:spcBef>
                <a:spcPts val="1000"/>
              </a:spcBef>
              <a:spcAft>
                <a:spcPts val="0"/>
              </a:spcAft>
              <a:buClr>
                <a:schemeClr val="dk1"/>
              </a:buClr>
              <a:buSzPts val="1260"/>
              <a:buChar char="•"/>
              <a:defRPr/>
            </a:lvl1pPr>
            <a:lvl2pPr indent="-302894" lvl="1" marL="914400" algn="l">
              <a:lnSpc>
                <a:spcPct val="90000"/>
              </a:lnSpc>
              <a:spcBef>
                <a:spcPts val="500"/>
              </a:spcBef>
              <a:spcAft>
                <a:spcPts val="0"/>
              </a:spcAft>
              <a:buClr>
                <a:schemeClr val="dk1"/>
              </a:buClr>
              <a:buSzPts val="1170"/>
              <a:buChar char="•"/>
              <a:defRPr/>
            </a:lvl2pPr>
            <a:lvl3pPr indent="-291464" lvl="2" marL="1371600" algn="l">
              <a:lnSpc>
                <a:spcPct val="90000"/>
              </a:lnSpc>
              <a:spcBef>
                <a:spcPts val="500"/>
              </a:spcBef>
              <a:spcAft>
                <a:spcPts val="0"/>
              </a:spcAft>
              <a:buClr>
                <a:schemeClr val="dk1"/>
              </a:buClr>
              <a:buSzPts val="990"/>
              <a:buChar char="•"/>
              <a:defRPr/>
            </a:lvl3pPr>
            <a:lvl4pPr indent="-354330" lvl="3" marL="1828800" algn="l">
              <a:lnSpc>
                <a:spcPct val="90000"/>
              </a:lnSpc>
              <a:spcBef>
                <a:spcPts val="500"/>
              </a:spcBef>
              <a:spcAft>
                <a:spcPts val="0"/>
              </a:spcAft>
              <a:buSzPts val="198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2"/>
          <p:cNvSpPr txBox="1"/>
          <p:nvPr>
            <p:ph idx="10" type="dt"/>
          </p:nvPr>
        </p:nvSpPr>
        <p:spPr>
          <a:xfrm>
            <a:off x="457200" y="6340475"/>
            <a:ext cx="10160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47" name="Google Shape;47;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2"/>
          <p:cNvSpPr txBox="1"/>
          <p:nvPr>
            <p:ph idx="12" type="sldNum"/>
          </p:nvPr>
        </p:nvSpPr>
        <p:spPr>
          <a:xfrm>
            <a:off x="11741727" y="0"/>
            <a:ext cx="447224" cy="457199"/>
          </a:xfrm>
          <a:prstGeom prst="rect">
            <a:avLst/>
          </a:prstGeom>
          <a:noFill/>
          <a:ln>
            <a:noFill/>
          </a:ln>
        </p:spPr>
        <p:txBody>
          <a:bodyPr anchorCtr="1"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3"/>
          <p:cNvSpPr txBox="1"/>
          <p:nvPr>
            <p:ph type="title"/>
          </p:nvPr>
        </p:nvSpPr>
        <p:spPr>
          <a:xfrm>
            <a:off x="457200" y="457199"/>
            <a:ext cx="11277600" cy="990601"/>
          </a:xfrm>
          <a:prstGeom prst="rect">
            <a:avLst/>
          </a:prstGeom>
          <a:noFill/>
          <a:ln>
            <a:noFill/>
          </a:ln>
        </p:spPr>
        <p:txBody>
          <a:bodyPr anchorCtr="0" anchor="b" bIns="45700" lIns="0" spcFirstLastPara="1" rIns="91425" wrap="square" tIns="45700">
            <a:normAutofit/>
          </a:bodyPr>
          <a:lstStyle>
            <a:lvl1pPr lvl="0" algn="l">
              <a:lnSpc>
                <a:spcPct val="90000"/>
              </a:lnSpc>
              <a:spcBef>
                <a:spcPts val="0"/>
              </a:spcBef>
              <a:spcAft>
                <a:spcPts val="0"/>
              </a:spcAft>
              <a:buClr>
                <a:srgbClr val="00549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3"/>
          <p:cNvSpPr txBox="1"/>
          <p:nvPr>
            <p:ph idx="10" type="dt"/>
          </p:nvPr>
        </p:nvSpPr>
        <p:spPr>
          <a:xfrm>
            <a:off x="457200" y="6340475"/>
            <a:ext cx="10160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52" name="Google Shape;52;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3"/>
          <p:cNvSpPr txBox="1"/>
          <p:nvPr>
            <p:ph idx="12" type="sldNum"/>
          </p:nvPr>
        </p:nvSpPr>
        <p:spPr>
          <a:xfrm>
            <a:off x="11741727" y="0"/>
            <a:ext cx="447224" cy="457199"/>
          </a:xfrm>
          <a:prstGeom prst="rect">
            <a:avLst/>
          </a:prstGeom>
          <a:noFill/>
          <a:ln>
            <a:noFill/>
          </a:ln>
        </p:spPr>
        <p:txBody>
          <a:bodyPr anchorCtr="1"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24"/>
          <p:cNvSpPr txBox="1"/>
          <p:nvPr>
            <p:ph idx="10" type="dt"/>
          </p:nvPr>
        </p:nvSpPr>
        <p:spPr>
          <a:xfrm>
            <a:off x="457200" y="6340475"/>
            <a:ext cx="10160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56" name="Google Shape;56;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4"/>
          <p:cNvSpPr txBox="1"/>
          <p:nvPr>
            <p:ph idx="12" type="sldNum"/>
          </p:nvPr>
        </p:nvSpPr>
        <p:spPr>
          <a:xfrm>
            <a:off x="11741727" y="0"/>
            <a:ext cx="447224" cy="457199"/>
          </a:xfrm>
          <a:prstGeom prst="rect">
            <a:avLst/>
          </a:prstGeom>
          <a:noFill/>
          <a:ln>
            <a:noFill/>
          </a:ln>
        </p:spPr>
        <p:txBody>
          <a:bodyPr anchorCtr="1"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5"/>
          <p:cNvSpPr txBox="1"/>
          <p:nvPr>
            <p:ph type="title"/>
          </p:nvPr>
        </p:nvSpPr>
        <p:spPr>
          <a:xfrm>
            <a:off x="457200" y="457200"/>
            <a:ext cx="4314825" cy="990600"/>
          </a:xfrm>
          <a:prstGeom prst="rect">
            <a:avLst/>
          </a:prstGeom>
          <a:noFill/>
          <a:ln>
            <a:noFill/>
          </a:ln>
        </p:spPr>
        <p:txBody>
          <a:bodyPr anchorCtr="0" anchor="b" bIns="45700" lIns="0" spcFirstLastPara="1" rIns="91425" wrap="square" tIns="45700">
            <a:normAutofit/>
          </a:bodyPr>
          <a:lstStyle>
            <a:lvl1pPr lvl="0" algn="l">
              <a:lnSpc>
                <a:spcPct val="90000"/>
              </a:lnSpc>
              <a:spcBef>
                <a:spcPts val="0"/>
              </a:spcBef>
              <a:spcAft>
                <a:spcPts val="0"/>
              </a:spcAft>
              <a:buClr>
                <a:srgbClr val="005493"/>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5"/>
          <p:cNvSpPr txBox="1"/>
          <p:nvPr>
            <p:ph idx="1" type="body"/>
          </p:nvPr>
        </p:nvSpPr>
        <p:spPr>
          <a:xfrm>
            <a:off x="6095999" y="457200"/>
            <a:ext cx="5645727" cy="5249333"/>
          </a:xfrm>
          <a:prstGeom prst="rect">
            <a:avLst/>
          </a:prstGeom>
          <a:noFill/>
          <a:ln>
            <a:noFill/>
          </a:ln>
        </p:spPr>
        <p:txBody>
          <a:bodyPr anchorCtr="0" anchor="t" bIns="45700" lIns="91425" spcFirstLastPara="1" rIns="91425" wrap="square" tIns="45700">
            <a:normAutofit/>
          </a:bodyPr>
          <a:lstStyle>
            <a:lvl1pPr indent="-370840" lvl="0" marL="457200" algn="l">
              <a:lnSpc>
                <a:spcPct val="90000"/>
              </a:lnSpc>
              <a:spcBef>
                <a:spcPts val="1000"/>
              </a:spcBef>
              <a:spcAft>
                <a:spcPts val="0"/>
              </a:spcAft>
              <a:buClr>
                <a:schemeClr val="dk1"/>
              </a:buClr>
              <a:buSzPts val="2240"/>
              <a:buFont typeface="Arial"/>
              <a:buChar char="•"/>
              <a:defRPr sz="3200"/>
            </a:lvl1pPr>
            <a:lvl2pPr indent="-344169" lvl="1" marL="914400" algn="l">
              <a:lnSpc>
                <a:spcPct val="90000"/>
              </a:lnSpc>
              <a:spcBef>
                <a:spcPts val="500"/>
              </a:spcBef>
              <a:spcAft>
                <a:spcPts val="0"/>
              </a:spcAft>
              <a:buClr>
                <a:schemeClr val="dk1"/>
              </a:buClr>
              <a:buSzPts val="1820"/>
              <a:buFont typeface="Arial"/>
              <a:buChar char="•"/>
              <a:defRPr sz="2800"/>
            </a:lvl2pPr>
            <a:lvl3pPr indent="-312419" lvl="2" marL="1371600" algn="l">
              <a:lnSpc>
                <a:spcPct val="90000"/>
              </a:lnSpc>
              <a:spcBef>
                <a:spcPts val="500"/>
              </a:spcBef>
              <a:spcAft>
                <a:spcPts val="0"/>
              </a:spcAft>
              <a:buClr>
                <a:schemeClr val="dk1"/>
              </a:buClr>
              <a:buSzPts val="1320"/>
              <a:buFont typeface="Arial"/>
              <a:buChar char="•"/>
              <a:defRPr sz="2400"/>
            </a:lvl3pPr>
            <a:lvl4pPr indent="-368300" lvl="3" marL="1828800" algn="l">
              <a:lnSpc>
                <a:spcPct val="90000"/>
              </a:lnSpc>
              <a:spcBef>
                <a:spcPts val="500"/>
              </a:spcBef>
              <a:spcAft>
                <a:spcPts val="0"/>
              </a:spcAft>
              <a:buSzPts val="2200"/>
              <a:buChar char="•"/>
              <a:defRPr sz="2000"/>
            </a:lvl4pPr>
            <a:lvl5pPr indent="-355600" lvl="4" marL="2286000" algn="l">
              <a:lnSpc>
                <a:spcPct val="90000"/>
              </a:lnSpc>
              <a:spcBef>
                <a:spcPts val="500"/>
              </a:spcBef>
              <a:spcAft>
                <a:spcPts val="0"/>
              </a:spcAft>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5"/>
          <p:cNvSpPr txBox="1"/>
          <p:nvPr>
            <p:ph idx="2" type="body"/>
          </p:nvPr>
        </p:nvSpPr>
        <p:spPr>
          <a:xfrm>
            <a:off x="457200" y="1600199"/>
            <a:ext cx="5232400" cy="410633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120"/>
              <a:buFont typeface="Arial"/>
              <a:buNone/>
              <a:defRPr sz="1600"/>
            </a:lvl1pPr>
            <a:lvl2pPr indent="-228600" lvl="1" marL="914400" algn="l">
              <a:lnSpc>
                <a:spcPct val="90000"/>
              </a:lnSpc>
              <a:spcBef>
                <a:spcPts val="500"/>
              </a:spcBef>
              <a:spcAft>
                <a:spcPts val="0"/>
              </a:spcAft>
              <a:buClr>
                <a:schemeClr val="dk1"/>
              </a:buClr>
              <a:buSzPts val="910"/>
              <a:buFont typeface="Arial"/>
              <a:buNone/>
              <a:defRPr sz="1400"/>
            </a:lvl2pPr>
            <a:lvl3pPr indent="-228600" lvl="2" marL="1371600" algn="l">
              <a:lnSpc>
                <a:spcPct val="90000"/>
              </a:lnSpc>
              <a:spcBef>
                <a:spcPts val="500"/>
              </a:spcBef>
              <a:spcAft>
                <a:spcPts val="0"/>
              </a:spcAft>
              <a:buClr>
                <a:schemeClr val="dk1"/>
              </a:buClr>
              <a:buSzPts val="660"/>
              <a:buFont typeface="Arial"/>
              <a:buNone/>
              <a:defRPr sz="1200"/>
            </a:lvl3pPr>
            <a:lvl4pPr indent="-228600" lvl="3" marL="1828800" algn="l">
              <a:lnSpc>
                <a:spcPct val="90000"/>
              </a:lnSpc>
              <a:spcBef>
                <a:spcPts val="500"/>
              </a:spcBef>
              <a:spcAft>
                <a:spcPts val="0"/>
              </a:spcAft>
              <a:buSzPts val="1100"/>
              <a:buNone/>
              <a:defRPr sz="1000"/>
            </a:lvl4pPr>
            <a:lvl5pPr indent="-228600" lvl="4" marL="2286000" algn="l">
              <a:lnSpc>
                <a:spcPct val="90000"/>
              </a:lnSpc>
              <a:spcBef>
                <a:spcPts val="500"/>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5"/>
          <p:cNvSpPr txBox="1"/>
          <p:nvPr>
            <p:ph idx="10" type="dt"/>
          </p:nvPr>
        </p:nvSpPr>
        <p:spPr>
          <a:xfrm>
            <a:off x="457200" y="6340475"/>
            <a:ext cx="10160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63" name="Google Shape;63;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5"/>
          <p:cNvSpPr txBox="1"/>
          <p:nvPr>
            <p:ph idx="12" type="sldNum"/>
          </p:nvPr>
        </p:nvSpPr>
        <p:spPr>
          <a:xfrm>
            <a:off x="11741727" y="0"/>
            <a:ext cx="447224" cy="457199"/>
          </a:xfrm>
          <a:prstGeom prst="rect">
            <a:avLst/>
          </a:prstGeom>
          <a:noFill/>
          <a:ln>
            <a:noFill/>
          </a:ln>
        </p:spPr>
        <p:txBody>
          <a:bodyPr anchorCtr="1"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6"/>
          <p:cNvSpPr txBox="1"/>
          <p:nvPr>
            <p:ph type="title"/>
          </p:nvPr>
        </p:nvSpPr>
        <p:spPr>
          <a:xfrm>
            <a:off x="457200" y="457200"/>
            <a:ext cx="5139267" cy="990600"/>
          </a:xfrm>
          <a:prstGeom prst="rect">
            <a:avLst/>
          </a:prstGeom>
          <a:noFill/>
          <a:ln>
            <a:noFill/>
          </a:ln>
        </p:spPr>
        <p:txBody>
          <a:bodyPr anchorCtr="0" anchor="b" bIns="45700" lIns="0" spcFirstLastPara="1" rIns="91425" wrap="square" tIns="45700">
            <a:normAutofit/>
          </a:bodyPr>
          <a:lstStyle>
            <a:lvl1pPr lvl="0" algn="l">
              <a:lnSpc>
                <a:spcPct val="90000"/>
              </a:lnSpc>
              <a:spcBef>
                <a:spcPts val="0"/>
              </a:spcBef>
              <a:spcAft>
                <a:spcPts val="0"/>
              </a:spcAft>
              <a:buClr>
                <a:srgbClr val="005493"/>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6"/>
          <p:cNvSpPr/>
          <p:nvPr>
            <p:ph idx="2" type="pic"/>
          </p:nvPr>
        </p:nvSpPr>
        <p:spPr>
          <a:xfrm>
            <a:off x="6096000" y="457201"/>
            <a:ext cx="5350932" cy="5257799"/>
          </a:xfrm>
          <a:prstGeom prst="rect">
            <a:avLst/>
          </a:prstGeom>
          <a:noFill/>
          <a:ln>
            <a:noFill/>
          </a:ln>
        </p:spPr>
      </p:sp>
      <p:sp>
        <p:nvSpPr>
          <p:cNvPr id="68" name="Google Shape;68;p26"/>
          <p:cNvSpPr txBox="1"/>
          <p:nvPr>
            <p:ph idx="1" type="body"/>
          </p:nvPr>
        </p:nvSpPr>
        <p:spPr>
          <a:xfrm>
            <a:off x="457200" y="1600200"/>
            <a:ext cx="5139267" cy="41148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120"/>
              <a:buFont typeface="Arial"/>
              <a:buNone/>
              <a:defRPr sz="1600"/>
            </a:lvl1pPr>
            <a:lvl2pPr indent="-228600" lvl="1" marL="914400" algn="l">
              <a:lnSpc>
                <a:spcPct val="90000"/>
              </a:lnSpc>
              <a:spcBef>
                <a:spcPts val="500"/>
              </a:spcBef>
              <a:spcAft>
                <a:spcPts val="0"/>
              </a:spcAft>
              <a:buClr>
                <a:schemeClr val="dk1"/>
              </a:buClr>
              <a:buSzPts val="910"/>
              <a:buFont typeface="Arial"/>
              <a:buNone/>
              <a:defRPr sz="1400"/>
            </a:lvl2pPr>
            <a:lvl3pPr indent="-228600" lvl="2" marL="1371600" algn="l">
              <a:lnSpc>
                <a:spcPct val="90000"/>
              </a:lnSpc>
              <a:spcBef>
                <a:spcPts val="500"/>
              </a:spcBef>
              <a:spcAft>
                <a:spcPts val="0"/>
              </a:spcAft>
              <a:buClr>
                <a:schemeClr val="dk1"/>
              </a:buClr>
              <a:buSzPts val="660"/>
              <a:buFont typeface="Arial"/>
              <a:buNone/>
              <a:defRPr sz="1200"/>
            </a:lvl3pPr>
            <a:lvl4pPr indent="-228600" lvl="3" marL="1828800" algn="l">
              <a:lnSpc>
                <a:spcPct val="90000"/>
              </a:lnSpc>
              <a:spcBef>
                <a:spcPts val="500"/>
              </a:spcBef>
              <a:spcAft>
                <a:spcPts val="0"/>
              </a:spcAft>
              <a:buSzPts val="1100"/>
              <a:buNone/>
              <a:defRPr sz="1000"/>
            </a:lvl4pPr>
            <a:lvl5pPr indent="-228600" lvl="4" marL="2286000" algn="l">
              <a:lnSpc>
                <a:spcPct val="90000"/>
              </a:lnSpc>
              <a:spcBef>
                <a:spcPts val="500"/>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6"/>
          <p:cNvSpPr txBox="1"/>
          <p:nvPr>
            <p:ph idx="10" type="dt"/>
          </p:nvPr>
        </p:nvSpPr>
        <p:spPr>
          <a:xfrm>
            <a:off x="457200" y="6340475"/>
            <a:ext cx="10160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70" name="Google Shape;70;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6"/>
          <p:cNvSpPr txBox="1"/>
          <p:nvPr>
            <p:ph idx="12" type="sldNum"/>
          </p:nvPr>
        </p:nvSpPr>
        <p:spPr>
          <a:xfrm>
            <a:off x="11741727" y="0"/>
            <a:ext cx="447224" cy="457199"/>
          </a:xfrm>
          <a:prstGeom prst="rect">
            <a:avLst/>
          </a:prstGeom>
          <a:noFill/>
          <a:ln>
            <a:noFill/>
          </a:ln>
        </p:spPr>
        <p:txBody>
          <a:bodyPr anchorCtr="1"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17"/>
          <p:cNvPicPr preferRelativeResize="0"/>
          <p:nvPr/>
        </p:nvPicPr>
        <p:blipFill rotWithShape="1">
          <a:blip r:embed="rId1">
            <a:alphaModFix/>
          </a:blip>
          <a:srcRect b="0" l="0" r="0" t="0"/>
          <a:stretch/>
        </p:blipFill>
        <p:spPr>
          <a:xfrm>
            <a:off x="0" y="0"/>
            <a:ext cx="12192000" cy="6858000"/>
          </a:xfrm>
          <a:prstGeom prst="rect">
            <a:avLst/>
          </a:prstGeom>
          <a:noFill/>
          <a:ln>
            <a:noFill/>
          </a:ln>
        </p:spPr>
      </p:pic>
      <p:sp>
        <p:nvSpPr>
          <p:cNvPr id="11" name="Google Shape;11;p17"/>
          <p:cNvSpPr txBox="1"/>
          <p:nvPr>
            <p:ph idx="1" type="body"/>
          </p:nvPr>
        </p:nvSpPr>
        <p:spPr>
          <a:xfrm>
            <a:off x="457200" y="1600200"/>
            <a:ext cx="11277600" cy="4229100"/>
          </a:xfrm>
          <a:prstGeom prst="rect">
            <a:avLst/>
          </a:prstGeom>
          <a:noFill/>
          <a:ln>
            <a:noFill/>
          </a:ln>
        </p:spPr>
        <p:txBody>
          <a:bodyPr anchorCtr="0" anchor="t" bIns="45700" lIns="91425" spcFirstLastPara="1" rIns="91425" wrap="square" tIns="45700">
            <a:normAutofit/>
          </a:bodyPr>
          <a:lstStyle>
            <a:lvl1pPr indent="-353060" lvl="0" marL="457200" marR="0" rtl="0" algn="l">
              <a:lnSpc>
                <a:spcPct val="90000"/>
              </a:lnSpc>
              <a:spcBef>
                <a:spcPts val="1000"/>
              </a:spcBef>
              <a:spcAft>
                <a:spcPts val="0"/>
              </a:spcAft>
              <a:buClr>
                <a:schemeClr val="dk1"/>
              </a:buClr>
              <a:buSzPts val="1960"/>
              <a:buFont typeface="Arial"/>
              <a:buChar char="•"/>
              <a:defRPr b="0" i="0" sz="2800" u="none" cap="none" strike="noStrike">
                <a:solidFill>
                  <a:schemeClr val="dk1"/>
                </a:solidFill>
                <a:latin typeface="Arial"/>
                <a:ea typeface="Arial"/>
                <a:cs typeface="Arial"/>
                <a:sym typeface="Arial"/>
              </a:defRPr>
            </a:lvl1pPr>
            <a:lvl2pPr indent="-327660" lvl="1" marL="914400" marR="0" rtl="0" algn="l">
              <a:lnSpc>
                <a:spcPct val="90000"/>
              </a:lnSpc>
              <a:spcBef>
                <a:spcPts val="500"/>
              </a:spcBef>
              <a:spcAft>
                <a:spcPts val="0"/>
              </a:spcAft>
              <a:buClr>
                <a:schemeClr val="dk1"/>
              </a:buClr>
              <a:buSzPts val="1560"/>
              <a:buFont typeface="Arial"/>
              <a:buChar char="•"/>
              <a:defRPr b="0" i="0" sz="2400" u="none" cap="none" strike="noStrike">
                <a:solidFill>
                  <a:schemeClr val="dk1"/>
                </a:solidFill>
                <a:latin typeface="Arial"/>
                <a:ea typeface="Arial"/>
                <a:cs typeface="Arial"/>
                <a:sym typeface="Arial"/>
              </a:defRPr>
            </a:lvl2pPr>
            <a:lvl3pPr indent="-298450" lvl="2" marL="1371600" marR="0" rtl="0" algn="l">
              <a:lnSpc>
                <a:spcPct val="90000"/>
              </a:lnSpc>
              <a:spcBef>
                <a:spcPts val="500"/>
              </a:spcBef>
              <a:spcAft>
                <a:spcPts val="0"/>
              </a:spcAft>
              <a:buClr>
                <a:schemeClr val="dk1"/>
              </a:buClr>
              <a:buSzPts val="1100"/>
              <a:buFont typeface="Arial"/>
              <a:buChar char="•"/>
              <a:defRPr b="0" i="0" sz="2000" u="none" cap="none" strike="noStrike">
                <a:solidFill>
                  <a:schemeClr val="dk1"/>
                </a:solidFill>
                <a:latin typeface="Arial"/>
                <a:ea typeface="Arial"/>
                <a:cs typeface="Arial"/>
                <a:sym typeface="Arial"/>
              </a:defRPr>
            </a:lvl3pPr>
            <a:lvl4pPr indent="-354330" lvl="3" marL="1828800" marR="0" rtl="0" algn="l">
              <a:lnSpc>
                <a:spcPct val="90000"/>
              </a:lnSpc>
              <a:spcBef>
                <a:spcPts val="500"/>
              </a:spcBef>
              <a:spcAft>
                <a:spcPts val="0"/>
              </a:spcAft>
              <a:buClr>
                <a:srgbClr val="5B86AD"/>
              </a:buClr>
              <a:buSzPts val="198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rgbClr val="5B86AD"/>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12" name="Google Shape;12;p17"/>
          <p:cNvSpPr txBox="1"/>
          <p:nvPr>
            <p:ph idx="11" type="ftr"/>
          </p:nvPr>
        </p:nvSpPr>
        <p:spPr>
          <a:xfrm>
            <a:off x="1667933" y="6340475"/>
            <a:ext cx="3606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13" name="Google Shape;13;p17"/>
          <p:cNvSpPr txBox="1"/>
          <p:nvPr>
            <p:ph type="title"/>
          </p:nvPr>
        </p:nvSpPr>
        <p:spPr>
          <a:xfrm>
            <a:off x="457200" y="457201"/>
            <a:ext cx="11277600" cy="990599"/>
          </a:xfrm>
          <a:prstGeom prst="rect">
            <a:avLst/>
          </a:prstGeom>
          <a:noFill/>
          <a:ln>
            <a:noFill/>
          </a:ln>
        </p:spPr>
        <p:txBody>
          <a:bodyPr anchorCtr="0" anchor="b" bIns="45700" lIns="0" spcFirstLastPara="1" rIns="91425" wrap="square" tIns="45700">
            <a:normAutofit/>
          </a:bodyPr>
          <a:lstStyle>
            <a:lvl1pPr lvl="0" marR="0" rtl="0" algn="l">
              <a:lnSpc>
                <a:spcPct val="90000"/>
              </a:lnSpc>
              <a:spcBef>
                <a:spcPts val="0"/>
              </a:spcBef>
              <a:spcAft>
                <a:spcPts val="0"/>
              </a:spcAft>
              <a:buClr>
                <a:srgbClr val="005493"/>
              </a:buClr>
              <a:buSzPts val="4500"/>
              <a:buFont typeface="Arial"/>
              <a:buNone/>
              <a:defRPr b="0" i="0" sz="4500" u="none" cap="none" strike="noStrike">
                <a:solidFill>
                  <a:srgbClr val="005493"/>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 name="Google Shape;14;p17"/>
          <p:cNvSpPr txBox="1"/>
          <p:nvPr>
            <p:ph idx="12" type="sldNum"/>
          </p:nvPr>
        </p:nvSpPr>
        <p:spPr>
          <a:xfrm>
            <a:off x="11741727" y="0"/>
            <a:ext cx="447224" cy="457199"/>
          </a:xfrm>
          <a:prstGeom prst="rect">
            <a:avLst/>
          </a:prstGeom>
          <a:noFill/>
          <a:ln>
            <a:noFill/>
          </a:ln>
        </p:spPr>
        <p:txBody>
          <a:bodyPr anchorCtr="1" anchor="ctr" bIns="45700" lIns="91425" spcFirstLastPara="1" rIns="91425" wrap="square" tIns="45700">
            <a:noAutofit/>
          </a:bodyPr>
          <a:lstStyle>
            <a:lvl1pPr indent="0" lvl="0" marL="0" marR="0" rtl="0" algn="r">
              <a:spcBef>
                <a:spcPts val="0"/>
              </a:spcBef>
              <a:buNone/>
              <a:defRPr b="1" i="0" sz="1400" u="none" cap="none" strike="noStrike">
                <a:solidFill>
                  <a:srgbClr val="888888"/>
                </a:solidFill>
                <a:latin typeface="Arial"/>
                <a:ea typeface="Arial"/>
                <a:cs typeface="Arial"/>
                <a:sym typeface="Arial"/>
              </a:defRPr>
            </a:lvl1pPr>
            <a:lvl2pPr indent="0" lvl="1" marL="0" marR="0" rtl="0" algn="r">
              <a:spcBef>
                <a:spcPts val="0"/>
              </a:spcBef>
              <a:buNone/>
              <a:defRPr b="1" i="0" sz="1400" u="none" cap="none" strike="noStrike">
                <a:solidFill>
                  <a:srgbClr val="888888"/>
                </a:solidFill>
                <a:latin typeface="Arial"/>
                <a:ea typeface="Arial"/>
                <a:cs typeface="Arial"/>
                <a:sym typeface="Arial"/>
              </a:defRPr>
            </a:lvl2pPr>
            <a:lvl3pPr indent="0" lvl="2" marL="0" marR="0" rtl="0" algn="r">
              <a:spcBef>
                <a:spcPts val="0"/>
              </a:spcBef>
              <a:buNone/>
              <a:defRPr b="1" i="0" sz="1400" u="none" cap="none" strike="noStrike">
                <a:solidFill>
                  <a:srgbClr val="888888"/>
                </a:solidFill>
                <a:latin typeface="Arial"/>
                <a:ea typeface="Arial"/>
                <a:cs typeface="Arial"/>
                <a:sym typeface="Arial"/>
              </a:defRPr>
            </a:lvl3pPr>
            <a:lvl4pPr indent="0" lvl="3" marL="0" marR="0" rtl="0" algn="r">
              <a:spcBef>
                <a:spcPts val="0"/>
              </a:spcBef>
              <a:buNone/>
              <a:defRPr b="1" i="0" sz="1400" u="none" cap="none" strike="noStrike">
                <a:solidFill>
                  <a:srgbClr val="888888"/>
                </a:solidFill>
                <a:latin typeface="Arial"/>
                <a:ea typeface="Arial"/>
                <a:cs typeface="Arial"/>
                <a:sym typeface="Arial"/>
              </a:defRPr>
            </a:lvl4pPr>
            <a:lvl5pPr indent="0" lvl="4" marL="0" marR="0" rtl="0" algn="r">
              <a:spcBef>
                <a:spcPts val="0"/>
              </a:spcBef>
              <a:buNone/>
              <a:defRPr b="1" i="0" sz="1400" u="none" cap="none" strike="noStrike">
                <a:solidFill>
                  <a:srgbClr val="888888"/>
                </a:solidFill>
                <a:latin typeface="Arial"/>
                <a:ea typeface="Arial"/>
                <a:cs typeface="Arial"/>
                <a:sym typeface="Arial"/>
              </a:defRPr>
            </a:lvl5pPr>
            <a:lvl6pPr indent="0" lvl="5" marL="0" marR="0" rtl="0" algn="r">
              <a:spcBef>
                <a:spcPts val="0"/>
              </a:spcBef>
              <a:buNone/>
              <a:defRPr b="1" i="0" sz="1400" u="none" cap="none" strike="noStrike">
                <a:solidFill>
                  <a:srgbClr val="888888"/>
                </a:solidFill>
                <a:latin typeface="Arial"/>
                <a:ea typeface="Arial"/>
                <a:cs typeface="Arial"/>
                <a:sym typeface="Arial"/>
              </a:defRPr>
            </a:lvl6pPr>
            <a:lvl7pPr indent="0" lvl="6" marL="0" marR="0" rtl="0" algn="r">
              <a:spcBef>
                <a:spcPts val="0"/>
              </a:spcBef>
              <a:buNone/>
              <a:defRPr b="1" i="0" sz="1400" u="none" cap="none" strike="noStrike">
                <a:solidFill>
                  <a:srgbClr val="888888"/>
                </a:solidFill>
                <a:latin typeface="Arial"/>
                <a:ea typeface="Arial"/>
                <a:cs typeface="Arial"/>
                <a:sym typeface="Arial"/>
              </a:defRPr>
            </a:lvl7pPr>
            <a:lvl8pPr indent="0" lvl="7" marL="0" marR="0" rtl="0" algn="r">
              <a:spcBef>
                <a:spcPts val="0"/>
              </a:spcBef>
              <a:buNone/>
              <a:defRPr b="1" i="0" sz="1400" u="none" cap="none" strike="noStrike">
                <a:solidFill>
                  <a:srgbClr val="888888"/>
                </a:solidFill>
                <a:latin typeface="Arial"/>
                <a:ea typeface="Arial"/>
                <a:cs typeface="Arial"/>
                <a:sym typeface="Arial"/>
              </a:defRPr>
            </a:lvl8pPr>
            <a:lvl9pPr indent="0" lvl="8" marL="0" marR="0" rtl="0" algn="r">
              <a:spcBef>
                <a:spcPts val="0"/>
              </a:spcBef>
              <a:buNone/>
              <a:defRPr b="1" i="0" sz="14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5" name="Google Shape;15;p17"/>
          <p:cNvSpPr txBox="1"/>
          <p:nvPr/>
        </p:nvSpPr>
        <p:spPr>
          <a:xfrm>
            <a:off x="10201275" y="63500"/>
            <a:ext cx="1962150" cy="18288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1200" u="none" cap="none" strike="noStrike">
                <a:solidFill>
                  <a:srgbClr val="000000"/>
                </a:solidFill>
                <a:latin typeface="Calibri"/>
                <a:ea typeface="Calibri"/>
                <a:cs typeface="Calibri"/>
                <a:sym typeface="Calibri"/>
              </a:rPr>
              <a:t>UNCLASSIFIED - NON CLASSIFIÉ</a:t>
            </a:r>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guide id="3">
          <p15:clr>
            <a:srgbClr val="F26B43"/>
          </p15:clr>
        </p15:guide>
        <p15:guide id="4" orient="horz">
          <p15:clr>
            <a:srgbClr val="F26B43"/>
          </p15:clr>
        </p15:guide>
        <p15:guide id="5" orient="horz" pos="4320">
          <p15:clr>
            <a:srgbClr val="F26B43"/>
          </p15:clr>
        </p15:guide>
        <p15:guide id="6" orient="horz" pos="3672">
          <p15:clr>
            <a:srgbClr val="F26B43"/>
          </p15:clr>
        </p15:guide>
        <p15:guide id="7" orient="horz" pos="288">
          <p15:clr>
            <a:srgbClr val="F26B43"/>
          </p15:clr>
        </p15:guide>
        <p15:guide id="8" pos="288">
          <p15:clr>
            <a:srgbClr val="F26B43"/>
          </p15:clr>
        </p15:guide>
        <p15:guide id="9" pos="7392">
          <p15:clr>
            <a:srgbClr val="F26B43"/>
          </p15:clr>
        </p15:guide>
        <p15:guide id="10" pos="7680">
          <p15:clr>
            <a:srgbClr val="F26B43"/>
          </p15:clr>
        </p15:guide>
        <p15:guide id="11" orient="horz" pos="912">
          <p15:clr>
            <a:srgbClr val="F26B43"/>
          </p15:clr>
        </p15:guide>
        <p15:guide id="12" orient="horz" pos="1008">
          <p15:clr>
            <a:srgbClr val="F26B43"/>
          </p15:clr>
        </p15:guide>
        <p15:guide id="13" orient="horz" pos="3600">
          <p15:clr>
            <a:srgbClr val="F26B43"/>
          </p15:clr>
        </p15:guide>
        <p15:guide id="14" orient="horz" pos="4224">
          <p15:clr>
            <a:srgbClr val="F26B43"/>
          </p15:clr>
        </p15:guide>
        <p15:guide id="15" pos="21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webapp.csrs-scrs.nrcan-rncan.gc.ca/geod/data-donnees/geoid.php"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mailto:geodeticinformation-informationgeodesique@nrcan-rncan.gc.c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3.png"/><Relationship Id="rId4"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11.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webapp.csrs-scrs.nrcan-rncan.gc.ca/CSRS/tools/TRX/projections" TargetMode="Externa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
          <p:cNvSpPr txBox="1"/>
          <p:nvPr>
            <p:ph type="ctrTitle"/>
          </p:nvPr>
        </p:nvSpPr>
        <p:spPr>
          <a:xfrm>
            <a:off x="395336" y="2918861"/>
            <a:ext cx="11401327" cy="1020278"/>
          </a:xfrm>
          <a:prstGeom prst="rect">
            <a:avLst/>
          </a:prstGeom>
          <a:noFill/>
          <a:ln>
            <a:noFill/>
          </a:ln>
        </p:spPr>
        <p:txBody>
          <a:bodyPr anchorCtr="0" anchor="b" bIns="0" lIns="0" spcFirstLastPara="1" rIns="91425" wrap="square" tIns="45700">
            <a:noAutofit/>
          </a:bodyPr>
          <a:lstStyle/>
          <a:p>
            <a:pPr indent="0" lvl="0" marL="0" rtl="0" algn="l">
              <a:lnSpc>
                <a:spcPct val="90000"/>
              </a:lnSpc>
              <a:spcBef>
                <a:spcPts val="0"/>
              </a:spcBef>
              <a:spcAft>
                <a:spcPts val="0"/>
              </a:spcAft>
              <a:buClr>
                <a:srgbClr val="005493"/>
              </a:buClr>
              <a:buSzPts val="3600"/>
              <a:buFont typeface="Arial"/>
              <a:buNone/>
            </a:pPr>
            <a:r>
              <a:rPr lang="en-US" sz="3600"/>
              <a:t>CGS transformation tools and workflows in the modernized CSRS</a:t>
            </a:r>
            <a:endParaRPr sz="3600">
              <a:solidFill>
                <a:srgbClr val="1E4E79"/>
              </a:solidFill>
              <a:latin typeface="Arial"/>
              <a:ea typeface="Arial"/>
              <a:cs typeface="Arial"/>
              <a:sym typeface="Arial"/>
            </a:endParaRPr>
          </a:p>
        </p:txBody>
      </p:sp>
      <p:sp>
        <p:nvSpPr>
          <p:cNvPr id="94" name="Google Shape;94;p1"/>
          <p:cNvSpPr txBox="1"/>
          <p:nvPr>
            <p:ph idx="1" type="body"/>
          </p:nvPr>
        </p:nvSpPr>
        <p:spPr>
          <a:xfrm>
            <a:off x="395336" y="4316166"/>
            <a:ext cx="9113921" cy="2129971"/>
          </a:xfrm>
          <a:prstGeom prst="rect">
            <a:avLst/>
          </a:prstGeom>
          <a:noFill/>
          <a:ln>
            <a:noFill/>
          </a:ln>
        </p:spPr>
        <p:txBody>
          <a:bodyPr anchorCtr="0" anchor="t" bIns="45700" lIns="45700" spcFirstLastPara="1" rIns="91425" wrap="square" tIns="45700">
            <a:noAutofit/>
          </a:bodyPr>
          <a:lstStyle/>
          <a:p>
            <a:pPr indent="0" lvl="0" marL="0" rtl="0" algn="l">
              <a:lnSpc>
                <a:spcPct val="100000"/>
              </a:lnSpc>
              <a:spcBef>
                <a:spcPts val="0"/>
              </a:spcBef>
              <a:spcAft>
                <a:spcPts val="0"/>
              </a:spcAft>
              <a:buClr>
                <a:srgbClr val="005493"/>
              </a:buClr>
              <a:buSzPts val="1260"/>
              <a:buFont typeface="Arial"/>
              <a:buNone/>
            </a:pPr>
            <a:r>
              <a:rPr lang="en-US" sz="1800"/>
              <a:t>Brian Donahue</a:t>
            </a:r>
            <a:endParaRPr/>
          </a:p>
          <a:p>
            <a:pPr indent="0" lvl="0" marL="0" rtl="0" algn="l">
              <a:lnSpc>
                <a:spcPct val="100000"/>
              </a:lnSpc>
              <a:spcBef>
                <a:spcPts val="0"/>
              </a:spcBef>
              <a:spcAft>
                <a:spcPts val="0"/>
              </a:spcAft>
              <a:buClr>
                <a:srgbClr val="005493"/>
              </a:buClr>
              <a:buSzPts val="1260"/>
              <a:buFont typeface="Arial"/>
              <a:buNone/>
            </a:pPr>
            <a:r>
              <a:rPr lang="en-US" sz="1800"/>
              <a:t>Geodetic Services Manager</a:t>
            </a:r>
            <a:endParaRPr/>
          </a:p>
          <a:p>
            <a:pPr indent="0" lvl="0" marL="0" rtl="0" algn="l">
              <a:lnSpc>
                <a:spcPct val="100000"/>
              </a:lnSpc>
              <a:spcBef>
                <a:spcPts val="0"/>
              </a:spcBef>
              <a:spcAft>
                <a:spcPts val="0"/>
              </a:spcAft>
              <a:buClr>
                <a:srgbClr val="005493"/>
              </a:buClr>
              <a:buSzPts val="1260"/>
              <a:buFont typeface="Arial"/>
              <a:buNone/>
            </a:pPr>
            <a:r>
              <a:rPr lang="en-US" sz="1800"/>
              <a:t>Canadian Geodetic Survey, Natural Resources Canada</a:t>
            </a:r>
            <a:endParaRPr/>
          </a:p>
          <a:p>
            <a:pPr indent="0" lvl="0" marL="0" rtl="0" algn="l">
              <a:lnSpc>
                <a:spcPct val="100000"/>
              </a:lnSpc>
              <a:spcBef>
                <a:spcPts val="0"/>
              </a:spcBef>
              <a:spcAft>
                <a:spcPts val="0"/>
              </a:spcAft>
              <a:buClr>
                <a:srgbClr val="005493"/>
              </a:buClr>
              <a:buSzPts val="1260"/>
              <a:buFont typeface="Arial"/>
              <a:buNone/>
            </a:pPr>
            <a:r>
              <a:t/>
            </a:r>
            <a:endParaRPr sz="1800"/>
          </a:p>
          <a:p>
            <a:pPr indent="0" lvl="0" marL="0" rtl="0" algn="l">
              <a:lnSpc>
                <a:spcPct val="90000"/>
              </a:lnSpc>
              <a:spcBef>
                <a:spcPts val="1000"/>
              </a:spcBef>
              <a:spcAft>
                <a:spcPts val="0"/>
              </a:spcAft>
              <a:buClr>
                <a:srgbClr val="005493"/>
              </a:buClr>
              <a:buSzPts val="1260"/>
              <a:buFont typeface="Arial"/>
              <a:buNone/>
            </a:pPr>
            <a:r>
              <a:rPr b="0" i="0" lang="en-US" sz="1800" u="none" strike="noStrike">
                <a:solidFill>
                  <a:srgbClr val="005493"/>
                </a:solidFill>
                <a:latin typeface="Arial"/>
                <a:ea typeface="Arial"/>
                <a:cs typeface="Arial"/>
                <a:sym typeface="Arial"/>
              </a:rPr>
              <a:t>Second Binational Geospatial Software Developers Summit</a:t>
            </a:r>
            <a:endParaRPr/>
          </a:p>
          <a:p>
            <a:pPr indent="0" lvl="0" marL="0" rtl="0" algn="l">
              <a:lnSpc>
                <a:spcPct val="90000"/>
              </a:lnSpc>
              <a:spcBef>
                <a:spcPts val="1000"/>
              </a:spcBef>
              <a:spcAft>
                <a:spcPts val="0"/>
              </a:spcAft>
              <a:buClr>
                <a:srgbClr val="005493"/>
              </a:buClr>
              <a:buSzPts val="1260"/>
              <a:buFont typeface="Arial"/>
              <a:buNone/>
            </a:pPr>
            <a:r>
              <a:rPr lang="en-US" sz="1800"/>
              <a:t>April 23 – 24, 2025</a:t>
            </a:r>
            <a:br>
              <a:rPr lang="en-US" sz="1200"/>
            </a:br>
            <a:endParaRPr sz="1800"/>
          </a:p>
          <a:p>
            <a:pPr indent="0" lvl="0" marL="0" rtl="0" algn="l">
              <a:lnSpc>
                <a:spcPct val="100000"/>
              </a:lnSpc>
              <a:spcBef>
                <a:spcPts val="0"/>
              </a:spcBef>
              <a:spcAft>
                <a:spcPts val="0"/>
              </a:spcAft>
              <a:buClr>
                <a:srgbClr val="005493"/>
              </a:buClr>
              <a:buSzPts val="1260"/>
              <a:buFont typeface="Arial"/>
              <a:buNone/>
            </a:pPr>
            <a:r>
              <a:t/>
            </a:r>
            <a:endParaRPr sz="1800"/>
          </a:p>
          <a:p>
            <a:pPr indent="0" lvl="0" marL="0" rtl="0" algn="l">
              <a:lnSpc>
                <a:spcPct val="100000"/>
              </a:lnSpc>
              <a:spcBef>
                <a:spcPts val="0"/>
              </a:spcBef>
              <a:spcAft>
                <a:spcPts val="0"/>
              </a:spcAft>
              <a:buClr>
                <a:srgbClr val="005493"/>
              </a:buClr>
              <a:buSzPts val="1260"/>
              <a:buFont typeface="Arial"/>
              <a:buNone/>
            </a:pPr>
            <a:r>
              <a:t/>
            </a:r>
            <a:endParaRPr sz="1800"/>
          </a:p>
          <a:p>
            <a:pPr indent="0" lvl="0" marL="0" rtl="0" algn="l">
              <a:lnSpc>
                <a:spcPct val="100000"/>
              </a:lnSpc>
              <a:spcBef>
                <a:spcPts val="0"/>
              </a:spcBef>
              <a:spcAft>
                <a:spcPts val="0"/>
              </a:spcAft>
              <a:buClr>
                <a:srgbClr val="005493"/>
              </a:buClr>
              <a:buSzPts val="1260"/>
              <a:buFont typeface="Arial"/>
              <a:buNone/>
            </a:pPr>
            <a:r>
              <a:t/>
            </a:r>
            <a:endParaRPr sz="18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0"/>
          <p:cNvSpPr txBox="1"/>
          <p:nvPr>
            <p:ph type="title"/>
          </p:nvPr>
        </p:nvSpPr>
        <p:spPr>
          <a:xfrm>
            <a:off x="461433" y="228599"/>
            <a:ext cx="11269133" cy="990600"/>
          </a:xfrm>
          <a:prstGeom prst="rect">
            <a:avLst/>
          </a:prstGeom>
          <a:noFill/>
          <a:ln>
            <a:noFill/>
          </a:ln>
        </p:spPr>
        <p:txBody>
          <a:bodyPr anchorCtr="0" anchor="b" bIns="45700" lIns="0" spcFirstLastPara="1" rIns="91425" wrap="square" tIns="45700">
            <a:normAutofit/>
          </a:bodyPr>
          <a:lstStyle/>
          <a:p>
            <a:pPr indent="0" lvl="0" marL="0" rtl="0" algn="l">
              <a:lnSpc>
                <a:spcPct val="90000"/>
              </a:lnSpc>
              <a:spcBef>
                <a:spcPts val="0"/>
              </a:spcBef>
              <a:spcAft>
                <a:spcPts val="0"/>
              </a:spcAft>
              <a:buClr>
                <a:srgbClr val="005493"/>
              </a:buClr>
              <a:buSzPts val="4500"/>
              <a:buFont typeface="Arial"/>
              <a:buNone/>
            </a:pPr>
            <a:r>
              <a:rPr lang="en-US"/>
              <a:t>CGS Tools: GPS-H</a:t>
            </a:r>
            <a:endParaRPr/>
          </a:p>
        </p:txBody>
      </p:sp>
      <p:sp>
        <p:nvSpPr>
          <p:cNvPr id="222" name="Google Shape;222;p10"/>
          <p:cNvSpPr txBox="1"/>
          <p:nvPr>
            <p:ph idx="12" type="sldNum"/>
          </p:nvPr>
        </p:nvSpPr>
        <p:spPr>
          <a:xfrm>
            <a:off x="11741727" y="0"/>
            <a:ext cx="447224" cy="457199"/>
          </a:xfrm>
          <a:prstGeom prst="rect">
            <a:avLst/>
          </a:prstGeom>
          <a:noFill/>
          <a:ln>
            <a:noFill/>
          </a:ln>
        </p:spPr>
        <p:txBody>
          <a:bodyPr anchorCtr="1"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23" name="Google Shape;223;p10"/>
          <p:cNvSpPr txBox="1"/>
          <p:nvPr>
            <p:ph idx="1" type="body"/>
          </p:nvPr>
        </p:nvSpPr>
        <p:spPr>
          <a:xfrm>
            <a:off x="226661" y="1344826"/>
            <a:ext cx="5490745" cy="4185185"/>
          </a:xfrm>
          <a:prstGeom prst="rect">
            <a:avLst/>
          </a:prstGeom>
          <a:noFill/>
          <a:ln>
            <a:noFill/>
          </a:ln>
        </p:spPr>
        <p:txBody>
          <a:bodyPr anchorCtr="0" anchor="t" bIns="45700" lIns="91425" spcFirstLastPara="1" rIns="91425" wrap="square" tIns="45700">
            <a:normAutofit fontScale="62500" lnSpcReduction="20000"/>
          </a:bodyPr>
          <a:lstStyle/>
          <a:p>
            <a:pPr indent="-287338" lvl="0" marL="287338" rtl="0" algn="l">
              <a:lnSpc>
                <a:spcPct val="90000"/>
              </a:lnSpc>
              <a:spcBef>
                <a:spcPts val="0"/>
              </a:spcBef>
              <a:spcAft>
                <a:spcPts val="0"/>
              </a:spcAft>
              <a:buClr>
                <a:srgbClr val="3F3F3F"/>
              </a:buClr>
              <a:buSzPct val="70000"/>
              <a:buFont typeface="Arial"/>
              <a:buChar char="•"/>
            </a:pPr>
            <a:r>
              <a:rPr lang="en-US" sz="3200"/>
              <a:t>Convert ellipsoid heights to orthometric heights and vice-versa</a:t>
            </a:r>
            <a:endParaRPr/>
          </a:p>
          <a:p>
            <a:pPr indent="-287338" lvl="0" marL="287338" rtl="0" algn="l">
              <a:lnSpc>
                <a:spcPct val="90000"/>
              </a:lnSpc>
              <a:spcBef>
                <a:spcPts val="1000"/>
              </a:spcBef>
              <a:spcAft>
                <a:spcPts val="0"/>
              </a:spcAft>
              <a:buClr>
                <a:srgbClr val="3F3F3F"/>
              </a:buClr>
              <a:buSzPct val="70000"/>
              <a:buFont typeface="Arial"/>
              <a:buChar char="•"/>
            </a:pPr>
            <a:r>
              <a:rPr lang="en-US" sz="3200"/>
              <a:t>Supports dynamic heights when working in CGVD2013</a:t>
            </a:r>
            <a:endParaRPr/>
          </a:p>
          <a:p>
            <a:pPr indent="-287338" lvl="0" marL="287338" rtl="0" algn="l">
              <a:lnSpc>
                <a:spcPct val="90000"/>
              </a:lnSpc>
              <a:spcBef>
                <a:spcPts val="1000"/>
              </a:spcBef>
              <a:spcAft>
                <a:spcPts val="0"/>
              </a:spcAft>
              <a:buClr>
                <a:srgbClr val="3F3F3F"/>
              </a:buClr>
              <a:buSzPct val="70000"/>
              <a:buFont typeface="Arial"/>
              <a:buChar char="•"/>
            </a:pPr>
            <a:r>
              <a:rPr lang="en-US" sz="3200"/>
              <a:t>Convert between vertical datums and versions (e.g.,):</a:t>
            </a:r>
            <a:endParaRPr/>
          </a:p>
          <a:p>
            <a:pPr indent="-177799" lvl="1" marL="465138" rtl="0" algn="l">
              <a:lnSpc>
                <a:spcPct val="90000"/>
              </a:lnSpc>
              <a:spcBef>
                <a:spcPts val="500"/>
              </a:spcBef>
              <a:spcAft>
                <a:spcPts val="0"/>
              </a:spcAft>
              <a:buClr>
                <a:srgbClr val="3F3F3F"/>
              </a:buClr>
              <a:buSzPct val="65000"/>
              <a:buFont typeface="Arial"/>
              <a:buChar char="•"/>
            </a:pPr>
            <a:r>
              <a:rPr lang="en-US" sz="2800"/>
              <a:t>CGVD28 and CGVD2013</a:t>
            </a:r>
            <a:endParaRPr/>
          </a:p>
          <a:p>
            <a:pPr indent="0" lvl="1" marL="287338" rtl="0" algn="l">
              <a:lnSpc>
                <a:spcPct val="90000"/>
              </a:lnSpc>
              <a:spcBef>
                <a:spcPts val="500"/>
              </a:spcBef>
              <a:spcAft>
                <a:spcPts val="0"/>
              </a:spcAft>
              <a:buClr>
                <a:srgbClr val="3F3F3F"/>
              </a:buClr>
              <a:buSzPct val="65000"/>
              <a:buFont typeface="Arial"/>
              <a:buNone/>
            </a:pPr>
            <a:r>
              <a:rPr lang="en-US" sz="2800"/>
              <a:t>   (CGG2013a - HTv2.0)</a:t>
            </a:r>
            <a:endParaRPr/>
          </a:p>
          <a:p>
            <a:pPr indent="-177799" lvl="1" marL="465138" rtl="0" algn="l">
              <a:lnSpc>
                <a:spcPct val="90000"/>
              </a:lnSpc>
              <a:spcBef>
                <a:spcPts val="500"/>
              </a:spcBef>
              <a:spcAft>
                <a:spcPts val="0"/>
              </a:spcAft>
              <a:buClr>
                <a:srgbClr val="3F3F3F"/>
              </a:buClr>
              <a:buSzPct val="65000"/>
              <a:buFont typeface="Arial"/>
              <a:buChar char="•"/>
            </a:pPr>
            <a:r>
              <a:rPr lang="en-US" sz="2800"/>
              <a:t>CGVD2013 v0 and CGVD2013 v1 (SGEOID2022 – CGG2013a)</a:t>
            </a:r>
            <a:endParaRPr/>
          </a:p>
          <a:p>
            <a:pPr indent="0" lvl="1" marL="287338" rtl="0" algn="l">
              <a:lnSpc>
                <a:spcPct val="90000"/>
              </a:lnSpc>
              <a:spcBef>
                <a:spcPts val="500"/>
              </a:spcBef>
              <a:spcAft>
                <a:spcPts val="0"/>
              </a:spcAft>
              <a:buClr>
                <a:srgbClr val="3F3F3F"/>
              </a:buClr>
              <a:buSzPct val="65000"/>
              <a:buFont typeface="Arial"/>
              <a:buNone/>
            </a:pPr>
            <a:r>
              <a:t/>
            </a:r>
            <a:endParaRPr sz="2800"/>
          </a:p>
          <a:p>
            <a:pPr indent="0" lvl="0" marL="0" rtl="0" algn="l">
              <a:lnSpc>
                <a:spcPct val="90000"/>
              </a:lnSpc>
              <a:spcBef>
                <a:spcPts val="1000"/>
              </a:spcBef>
              <a:spcAft>
                <a:spcPts val="0"/>
              </a:spcAft>
              <a:buClr>
                <a:srgbClr val="3F3F3F"/>
              </a:buClr>
              <a:buSzPct val="70000"/>
              <a:buFont typeface="Arial"/>
              <a:buNone/>
            </a:pPr>
            <a:r>
              <a:rPr b="1" lang="en-US" sz="3200"/>
              <a:t>Official adoption</a:t>
            </a:r>
            <a:r>
              <a:rPr lang="en-US" sz="3200"/>
              <a:t>: CGVD2013 v1  (SGEOID2022 only)</a:t>
            </a:r>
            <a:endParaRPr/>
          </a:p>
          <a:p>
            <a:pPr indent="0" lvl="0" marL="0" rtl="0" algn="l">
              <a:lnSpc>
                <a:spcPct val="90000"/>
              </a:lnSpc>
              <a:spcBef>
                <a:spcPts val="1000"/>
              </a:spcBef>
              <a:spcAft>
                <a:spcPts val="0"/>
              </a:spcAft>
              <a:buClr>
                <a:srgbClr val="3F3F3F"/>
              </a:buClr>
              <a:buSzPct val="70000"/>
              <a:buFont typeface="Arial"/>
              <a:buNone/>
            </a:pPr>
            <a:r>
              <a:rPr b="1" lang="en-US" sz="3200"/>
              <a:t>Scientific support</a:t>
            </a:r>
            <a:r>
              <a:rPr lang="en-US" sz="3200"/>
              <a:t>: NAPGD2022 v1 (SGEOID2022 + DGEOID2022)</a:t>
            </a:r>
            <a:endParaRPr/>
          </a:p>
        </p:txBody>
      </p:sp>
      <p:pic>
        <p:nvPicPr>
          <p:cNvPr id="224" name="Google Shape;224;p10"/>
          <p:cNvPicPr preferRelativeResize="0"/>
          <p:nvPr/>
        </p:nvPicPr>
        <p:blipFill rotWithShape="1">
          <a:blip r:embed="rId3">
            <a:alphaModFix/>
          </a:blip>
          <a:srcRect b="0" l="0" r="0" t="0"/>
          <a:stretch/>
        </p:blipFill>
        <p:spPr>
          <a:xfrm>
            <a:off x="5789031" y="1335819"/>
            <a:ext cx="6176308" cy="4185185"/>
          </a:xfrm>
          <a:prstGeom prst="rect">
            <a:avLst/>
          </a:prstGeom>
          <a:noFill/>
          <a:ln>
            <a:noFill/>
          </a:ln>
        </p:spPr>
      </p:pic>
      <p:pic>
        <p:nvPicPr>
          <p:cNvPr id="225" name="Google Shape;225;p10"/>
          <p:cNvPicPr preferRelativeResize="0"/>
          <p:nvPr/>
        </p:nvPicPr>
        <p:blipFill rotWithShape="1">
          <a:blip r:embed="rId4">
            <a:alphaModFix/>
          </a:blip>
          <a:srcRect b="0" l="0" r="0" t="0"/>
          <a:stretch/>
        </p:blipFill>
        <p:spPr>
          <a:xfrm>
            <a:off x="5789031" y="352728"/>
            <a:ext cx="861817" cy="924781"/>
          </a:xfrm>
          <a:prstGeom prst="rect">
            <a:avLst/>
          </a:prstGeom>
          <a:noFill/>
          <a:ln>
            <a:noFill/>
          </a:ln>
        </p:spPr>
      </p:pic>
      <p:sp>
        <p:nvSpPr>
          <p:cNvPr id="226" name="Google Shape;226;p10"/>
          <p:cNvSpPr/>
          <p:nvPr/>
        </p:nvSpPr>
        <p:spPr>
          <a:xfrm>
            <a:off x="10607040" y="4899259"/>
            <a:ext cx="1134687" cy="621745"/>
          </a:xfrm>
          <a:prstGeom prst="rect">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227" name="Google Shape;227;p10"/>
          <p:cNvSpPr txBox="1"/>
          <p:nvPr/>
        </p:nvSpPr>
        <p:spPr>
          <a:xfrm>
            <a:off x="4253948" y="5591567"/>
            <a:ext cx="5679325"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Arial"/>
                <a:ea typeface="Arial"/>
                <a:cs typeface="Arial"/>
                <a:sym typeface="Arial"/>
              </a:rPr>
              <a:t>Official Canadian adoption </a:t>
            </a:r>
            <a:r>
              <a:rPr lang="en-US" sz="1600">
                <a:solidFill>
                  <a:schemeClr val="dk1"/>
                </a:solidFill>
                <a:latin typeface="Arial"/>
                <a:ea typeface="Arial"/>
                <a:cs typeface="Arial"/>
                <a:sym typeface="Arial"/>
              </a:rPr>
              <a:t>will consider only SGEOID2022 and will consider it static in NATRF2022 (TBD)</a:t>
            </a:r>
            <a:endParaRPr/>
          </a:p>
        </p:txBody>
      </p:sp>
      <p:sp>
        <p:nvSpPr>
          <p:cNvPr id="228" name="Google Shape;228;p10"/>
          <p:cNvSpPr/>
          <p:nvPr/>
        </p:nvSpPr>
        <p:spPr>
          <a:xfrm>
            <a:off x="4253949" y="5591567"/>
            <a:ext cx="5679324" cy="646331"/>
          </a:xfrm>
          <a:prstGeom prst="rect">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cxnSp>
        <p:nvCxnSpPr>
          <p:cNvPr id="229" name="Google Shape;229;p10"/>
          <p:cNvCxnSpPr>
            <a:stCxn id="228" idx="3"/>
          </p:cNvCxnSpPr>
          <p:nvPr/>
        </p:nvCxnSpPr>
        <p:spPr>
          <a:xfrm flipH="1" rot="10800000">
            <a:off x="9933273" y="5521133"/>
            <a:ext cx="673800" cy="393600"/>
          </a:xfrm>
          <a:prstGeom prst="straightConnector1">
            <a:avLst/>
          </a:prstGeom>
          <a:noFill/>
          <a:ln cap="flat" cmpd="sng" w="28575">
            <a:solidFill>
              <a:srgbClr val="FF0000"/>
            </a:solidFill>
            <a:prstDash val="solid"/>
            <a:miter lim="800000"/>
            <a:headEnd len="sm" w="sm" type="none"/>
            <a:tailEnd len="med" w="med" type="triangl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11"/>
          <p:cNvSpPr txBox="1"/>
          <p:nvPr>
            <p:ph type="title"/>
          </p:nvPr>
        </p:nvSpPr>
        <p:spPr>
          <a:xfrm>
            <a:off x="461433" y="228599"/>
            <a:ext cx="11269133" cy="800101"/>
          </a:xfrm>
          <a:prstGeom prst="rect">
            <a:avLst/>
          </a:prstGeom>
          <a:noFill/>
          <a:ln>
            <a:noFill/>
          </a:ln>
        </p:spPr>
        <p:txBody>
          <a:bodyPr anchorCtr="0" anchor="b" bIns="45700" lIns="0" spcFirstLastPara="1" rIns="91425" wrap="square" tIns="45700">
            <a:normAutofit/>
          </a:bodyPr>
          <a:lstStyle/>
          <a:p>
            <a:pPr indent="0" lvl="0" marL="0" rtl="0" algn="l">
              <a:lnSpc>
                <a:spcPct val="90000"/>
              </a:lnSpc>
              <a:spcBef>
                <a:spcPts val="0"/>
              </a:spcBef>
              <a:spcAft>
                <a:spcPts val="0"/>
              </a:spcAft>
              <a:buClr>
                <a:srgbClr val="005493"/>
              </a:buClr>
              <a:buSzPts val="4500"/>
              <a:buFont typeface="Arial"/>
              <a:buNone/>
            </a:pPr>
            <a:r>
              <a:rPr lang="en-US"/>
              <a:t>Vertical datum conversion workflows</a:t>
            </a:r>
            <a:endParaRPr/>
          </a:p>
        </p:txBody>
      </p:sp>
      <p:sp>
        <p:nvSpPr>
          <p:cNvPr id="236" name="Google Shape;236;p11"/>
          <p:cNvSpPr txBox="1"/>
          <p:nvPr>
            <p:ph idx="12" type="sldNum"/>
          </p:nvPr>
        </p:nvSpPr>
        <p:spPr>
          <a:xfrm>
            <a:off x="11741727" y="0"/>
            <a:ext cx="447224" cy="457199"/>
          </a:xfrm>
          <a:prstGeom prst="rect">
            <a:avLst/>
          </a:prstGeom>
          <a:noFill/>
          <a:ln>
            <a:noFill/>
          </a:ln>
        </p:spPr>
        <p:txBody>
          <a:bodyPr anchorCtr="1"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37" name="Google Shape;237;p11"/>
          <p:cNvSpPr txBox="1"/>
          <p:nvPr>
            <p:ph idx="1" type="body"/>
          </p:nvPr>
        </p:nvSpPr>
        <p:spPr>
          <a:xfrm>
            <a:off x="465666" y="1335819"/>
            <a:ext cx="11113526" cy="4493481"/>
          </a:xfrm>
          <a:prstGeom prst="rect">
            <a:avLst/>
          </a:prstGeom>
          <a:noFill/>
          <a:ln>
            <a:noFill/>
          </a:ln>
        </p:spPr>
        <p:txBody>
          <a:bodyPr anchorCtr="0" anchor="t" bIns="45700" lIns="91425" spcFirstLastPara="1" rIns="91425" wrap="square" tIns="45700">
            <a:normAutofit fontScale="92500" lnSpcReduction="10000"/>
          </a:bodyPr>
          <a:lstStyle/>
          <a:p>
            <a:pPr indent="-287338" lvl="0" marL="287338" rtl="0" algn="l">
              <a:lnSpc>
                <a:spcPct val="90000"/>
              </a:lnSpc>
              <a:spcBef>
                <a:spcPts val="0"/>
              </a:spcBef>
              <a:spcAft>
                <a:spcPts val="0"/>
              </a:spcAft>
              <a:buClr>
                <a:srgbClr val="333333"/>
              </a:buClr>
              <a:buSzPct val="70000"/>
              <a:buFont typeface="Noto Sans"/>
              <a:buChar char="•"/>
            </a:pPr>
            <a:r>
              <a:rPr b="0" i="0" lang="en-US">
                <a:solidFill>
                  <a:srgbClr val="333333"/>
                </a:solidFill>
                <a:latin typeface="Noto Sans"/>
                <a:ea typeface="Noto Sans"/>
                <a:cs typeface="Noto Sans"/>
                <a:sym typeface="Noto Sans"/>
              </a:rPr>
              <a:t>CGS provides </a:t>
            </a:r>
            <a:r>
              <a:rPr lang="en-US">
                <a:solidFill>
                  <a:srgbClr val="333333"/>
                </a:solidFill>
                <a:latin typeface="Noto Sans"/>
                <a:ea typeface="Noto Sans"/>
                <a:cs typeface="Noto Sans"/>
                <a:sym typeface="Noto Sans"/>
              </a:rPr>
              <a:t>a grid representing</a:t>
            </a:r>
            <a:r>
              <a:rPr b="0" i="0" lang="en-US">
                <a:solidFill>
                  <a:srgbClr val="333333"/>
                </a:solidFill>
                <a:latin typeface="Noto Sans"/>
                <a:ea typeface="Noto Sans"/>
                <a:cs typeface="Noto Sans"/>
                <a:sym typeface="Noto Sans"/>
              </a:rPr>
              <a:t> the </a:t>
            </a:r>
            <a:r>
              <a:rPr b="0" i="0" lang="en-US">
                <a:solidFill>
                  <a:srgbClr val="FF0000"/>
                </a:solidFill>
                <a:latin typeface="Noto Sans"/>
                <a:ea typeface="Noto Sans"/>
                <a:cs typeface="Noto Sans"/>
                <a:sym typeface="Noto Sans"/>
              </a:rPr>
              <a:t>approximate</a:t>
            </a:r>
            <a:r>
              <a:rPr b="0" i="0" lang="en-US">
                <a:solidFill>
                  <a:srgbClr val="333333"/>
                </a:solidFill>
                <a:latin typeface="Noto Sans"/>
                <a:ea typeface="Noto Sans"/>
                <a:cs typeface="Noto Sans"/>
                <a:sym typeface="Noto Sans"/>
              </a:rPr>
              <a:t> separation between CGVD28 and CGVD2013 </a:t>
            </a:r>
            <a:endParaRPr/>
          </a:p>
          <a:p>
            <a:pPr indent="-177799" lvl="1" marL="465138" rtl="0" algn="l">
              <a:lnSpc>
                <a:spcPct val="90000"/>
              </a:lnSpc>
              <a:spcBef>
                <a:spcPts val="500"/>
              </a:spcBef>
              <a:spcAft>
                <a:spcPts val="0"/>
              </a:spcAft>
              <a:buClr>
                <a:srgbClr val="333333"/>
              </a:buClr>
              <a:buSzPct val="65000"/>
              <a:buFont typeface="Noto Sans"/>
              <a:buChar char="•"/>
            </a:pPr>
            <a:r>
              <a:rPr b="0" i="0" lang="en-US">
                <a:solidFill>
                  <a:srgbClr val="333333"/>
                </a:solidFill>
                <a:latin typeface="Noto Sans"/>
                <a:ea typeface="Noto Sans"/>
                <a:cs typeface="Noto Sans"/>
                <a:sym typeface="Noto Sans"/>
              </a:rPr>
              <a:t>Conversion grid from the difference between HTv2.0 (approximate representation of CGVD28) and CGG2013a (CGVD2013 v0)</a:t>
            </a:r>
            <a:endParaRPr/>
          </a:p>
          <a:p>
            <a:pPr indent="-177799" lvl="1" marL="465138" rtl="0" algn="l">
              <a:lnSpc>
                <a:spcPct val="90000"/>
              </a:lnSpc>
              <a:spcBef>
                <a:spcPts val="500"/>
              </a:spcBef>
              <a:spcAft>
                <a:spcPts val="0"/>
              </a:spcAft>
              <a:buClr>
                <a:srgbClr val="3F3F3F"/>
              </a:buClr>
              <a:buSzPct val="65000"/>
              <a:buFont typeface="Arial"/>
              <a:buChar char="•"/>
            </a:pPr>
            <a:r>
              <a:rPr lang="en-US"/>
              <a:t>Will also provide a conversion grid from the difference between CGG2013a (CGVD2013 v0) and GEOID2022 (CGVD2013 v1)</a:t>
            </a:r>
            <a:endParaRPr/>
          </a:p>
          <a:p>
            <a:pPr indent="-287338" lvl="0" marL="287338" rtl="0" algn="l">
              <a:lnSpc>
                <a:spcPct val="90000"/>
              </a:lnSpc>
              <a:spcBef>
                <a:spcPts val="1000"/>
              </a:spcBef>
              <a:spcAft>
                <a:spcPts val="0"/>
              </a:spcAft>
              <a:buClr>
                <a:srgbClr val="3F3F3F"/>
              </a:buClr>
              <a:buSzPct val="70000"/>
              <a:buFont typeface="Arial"/>
              <a:buChar char="•"/>
            </a:pPr>
            <a:r>
              <a:rPr lang="en-US"/>
              <a:t>For users migrating from CGVD28 to CGVD2013, t</a:t>
            </a:r>
            <a:r>
              <a:rPr b="0" i="0" lang="en-US">
                <a:solidFill>
                  <a:srgbClr val="333333"/>
                </a:solidFill>
                <a:latin typeface="Noto Sans"/>
                <a:ea typeface="Noto Sans"/>
                <a:cs typeface="Noto Sans"/>
                <a:sym typeface="Noto Sans"/>
              </a:rPr>
              <a:t>he more precise technique is to conduct a geodetic quality GNSS survey directly on benchmarks having published heights in the levelling-based CGVD28 datum</a:t>
            </a:r>
            <a:endParaRPr/>
          </a:p>
          <a:p>
            <a:pPr indent="-287338" lvl="0" marL="287338" rtl="0" algn="l">
              <a:lnSpc>
                <a:spcPct val="90000"/>
              </a:lnSpc>
              <a:spcBef>
                <a:spcPts val="1000"/>
              </a:spcBef>
              <a:spcAft>
                <a:spcPts val="0"/>
              </a:spcAft>
              <a:buClr>
                <a:srgbClr val="333333"/>
              </a:buClr>
              <a:buSzPct val="70000"/>
              <a:buFont typeface="Noto Sans"/>
              <a:buChar char="•"/>
            </a:pPr>
            <a:r>
              <a:rPr lang="en-US">
                <a:solidFill>
                  <a:srgbClr val="333333"/>
                </a:solidFill>
                <a:latin typeface="Noto Sans"/>
                <a:ea typeface="Noto Sans"/>
                <a:cs typeface="Noto Sans"/>
                <a:sym typeface="Noto Sans"/>
              </a:rPr>
              <a:t>Geoid models and conversion grids are available from: </a:t>
            </a:r>
            <a:r>
              <a:rPr lang="en-US" u="sng">
                <a:solidFill>
                  <a:srgbClr val="333333"/>
                </a:solidFill>
                <a:latin typeface="Noto Sans"/>
                <a:ea typeface="Noto Sans"/>
                <a:cs typeface="Noto Sans"/>
                <a:sym typeface="Noto Sans"/>
                <a:hlinkClick r:id="rId3">
                  <a:extLst>
                    <a:ext uri="{A12FA001-AC4F-418D-AE19-62706E023703}">
                      <ahyp:hlinkClr val="tx"/>
                    </a:ext>
                  </a:extLst>
                </a:hlinkClick>
              </a:rPr>
              <a:t>https://webapp.csrs-scrs.nrcan-rncan.gc.ca/geod/data-donnees/geoid.php</a:t>
            </a:r>
            <a:r>
              <a:rPr lang="en-US">
                <a:solidFill>
                  <a:srgbClr val="333333"/>
                </a:solidFill>
                <a:latin typeface="Noto Sans"/>
                <a:ea typeface="Noto Sans"/>
                <a:cs typeface="Noto Sans"/>
                <a:sym typeface="Noto Sans"/>
              </a:rPr>
              <a:t>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12"/>
          <p:cNvSpPr txBox="1"/>
          <p:nvPr>
            <p:ph type="title"/>
          </p:nvPr>
        </p:nvSpPr>
        <p:spPr>
          <a:xfrm>
            <a:off x="461433" y="228599"/>
            <a:ext cx="11269133" cy="725238"/>
          </a:xfrm>
          <a:prstGeom prst="rect">
            <a:avLst/>
          </a:prstGeom>
          <a:noFill/>
          <a:ln>
            <a:noFill/>
          </a:ln>
        </p:spPr>
        <p:txBody>
          <a:bodyPr anchorCtr="0" anchor="b" bIns="45700" lIns="0" spcFirstLastPara="1" rIns="91425" wrap="square" tIns="45700">
            <a:normAutofit/>
          </a:bodyPr>
          <a:lstStyle/>
          <a:p>
            <a:pPr indent="0" lvl="0" marL="0" rtl="0" algn="l">
              <a:lnSpc>
                <a:spcPct val="90000"/>
              </a:lnSpc>
              <a:spcBef>
                <a:spcPts val="0"/>
              </a:spcBef>
              <a:spcAft>
                <a:spcPts val="0"/>
              </a:spcAft>
              <a:buClr>
                <a:srgbClr val="005493"/>
              </a:buClr>
              <a:buSzPts val="4500"/>
              <a:buFont typeface="Arial"/>
              <a:buNone/>
            </a:pPr>
            <a:r>
              <a:rPr lang="en-US"/>
              <a:t>Heights: Metadata</a:t>
            </a:r>
            <a:endParaRPr/>
          </a:p>
        </p:txBody>
      </p:sp>
      <p:sp>
        <p:nvSpPr>
          <p:cNvPr id="244" name="Google Shape;244;p12"/>
          <p:cNvSpPr txBox="1"/>
          <p:nvPr>
            <p:ph idx="12" type="sldNum"/>
          </p:nvPr>
        </p:nvSpPr>
        <p:spPr>
          <a:xfrm>
            <a:off x="11741727" y="0"/>
            <a:ext cx="447224" cy="457199"/>
          </a:xfrm>
          <a:prstGeom prst="rect">
            <a:avLst/>
          </a:prstGeom>
          <a:noFill/>
          <a:ln>
            <a:noFill/>
          </a:ln>
        </p:spPr>
        <p:txBody>
          <a:bodyPr anchorCtr="1"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45" name="Google Shape;245;p12"/>
          <p:cNvSpPr txBox="1"/>
          <p:nvPr>
            <p:ph idx="1" type="body"/>
          </p:nvPr>
        </p:nvSpPr>
        <p:spPr>
          <a:xfrm>
            <a:off x="427565" y="954343"/>
            <a:ext cx="7468251" cy="3223006"/>
          </a:xfrm>
          <a:prstGeom prst="rect">
            <a:avLst/>
          </a:prstGeom>
          <a:noFill/>
          <a:ln>
            <a:noFill/>
          </a:ln>
        </p:spPr>
        <p:txBody>
          <a:bodyPr anchorCtr="0" anchor="t" bIns="45700" lIns="91425" spcFirstLastPara="1" rIns="91425" wrap="square" tIns="45700">
            <a:normAutofit/>
          </a:bodyPr>
          <a:lstStyle/>
          <a:p>
            <a:pPr indent="-287338" lvl="0" marL="287338" rtl="0" algn="l">
              <a:lnSpc>
                <a:spcPct val="90000"/>
              </a:lnSpc>
              <a:spcBef>
                <a:spcPts val="0"/>
              </a:spcBef>
              <a:spcAft>
                <a:spcPts val="0"/>
              </a:spcAft>
              <a:buClr>
                <a:srgbClr val="3F3F3F"/>
              </a:buClr>
              <a:buSzPts val="1400"/>
              <a:buFont typeface="Arial"/>
              <a:buChar char="•"/>
            </a:pPr>
            <a:r>
              <a:rPr b="1" lang="en-US" sz="2000"/>
              <a:t>Type of height</a:t>
            </a:r>
            <a:r>
              <a:rPr lang="en-US" sz="2000"/>
              <a:t>: Orthometric (H), dynamic (H</a:t>
            </a:r>
            <a:r>
              <a:rPr baseline="30000" lang="en-US" sz="2000"/>
              <a:t>d</a:t>
            </a:r>
            <a:r>
              <a:rPr lang="en-US" sz="2000"/>
              <a:t>), normal (H</a:t>
            </a:r>
            <a:r>
              <a:rPr baseline="30000" lang="en-US" sz="2000"/>
              <a:t>n</a:t>
            </a:r>
            <a:r>
              <a:rPr lang="en-US" sz="2000"/>
              <a:t>), ellipsoidal (h), geoid (N)</a:t>
            </a:r>
            <a:endParaRPr/>
          </a:p>
          <a:p>
            <a:pPr indent="-287338" lvl="0" marL="287338" rtl="0" algn="l">
              <a:lnSpc>
                <a:spcPct val="90000"/>
              </a:lnSpc>
              <a:spcBef>
                <a:spcPts val="1000"/>
              </a:spcBef>
              <a:spcAft>
                <a:spcPts val="0"/>
              </a:spcAft>
              <a:buClr>
                <a:srgbClr val="3F3F3F"/>
              </a:buClr>
              <a:buSzPts val="1400"/>
              <a:buFont typeface="Arial"/>
              <a:buChar char="•"/>
            </a:pPr>
            <a:r>
              <a:rPr b="1" lang="en-US" sz="2000"/>
              <a:t>Height Reference System</a:t>
            </a:r>
            <a:r>
              <a:rPr lang="en-US" sz="2000"/>
              <a:t>: NATRF2022, ITRF2020, CGVD28, CGVD2013, NAVD 88, IGLD85</a:t>
            </a:r>
            <a:endParaRPr/>
          </a:p>
          <a:p>
            <a:pPr indent="-287338" lvl="0" marL="287338" rtl="0" algn="l">
              <a:lnSpc>
                <a:spcPct val="90000"/>
              </a:lnSpc>
              <a:spcBef>
                <a:spcPts val="1000"/>
              </a:spcBef>
              <a:spcAft>
                <a:spcPts val="0"/>
              </a:spcAft>
              <a:buClr>
                <a:srgbClr val="3F3F3F"/>
              </a:buClr>
              <a:buSzPts val="1400"/>
              <a:buFont typeface="Arial"/>
              <a:buChar char="•"/>
            </a:pPr>
            <a:r>
              <a:rPr b="1" lang="en-US" sz="2000"/>
              <a:t>Height Reference Frame</a:t>
            </a:r>
            <a:r>
              <a:rPr lang="en-US" sz="2000"/>
              <a:t>: Specific realization (i.e., version number) </a:t>
            </a:r>
            <a:endParaRPr/>
          </a:p>
          <a:p>
            <a:pPr indent="-287338" lvl="0" marL="287338" rtl="0" algn="l">
              <a:lnSpc>
                <a:spcPct val="90000"/>
              </a:lnSpc>
              <a:spcBef>
                <a:spcPts val="1000"/>
              </a:spcBef>
              <a:spcAft>
                <a:spcPts val="0"/>
              </a:spcAft>
              <a:buClr>
                <a:srgbClr val="3F3F3F"/>
              </a:buClr>
              <a:buSzPts val="1400"/>
              <a:buFont typeface="Arial"/>
              <a:buChar char="•"/>
            </a:pPr>
            <a:r>
              <a:rPr b="1" lang="en-US" sz="2000"/>
              <a:t>Accuracy</a:t>
            </a:r>
            <a:r>
              <a:rPr lang="en-US" sz="2000"/>
              <a:t> (e.g., ± 0.05 m)</a:t>
            </a:r>
            <a:endParaRPr/>
          </a:p>
          <a:p>
            <a:pPr indent="-287338" lvl="0" marL="287338" rtl="0" algn="l">
              <a:lnSpc>
                <a:spcPct val="90000"/>
              </a:lnSpc>
              <a:spcBef>
                <a:spcPts val="1000"/>
              </a:spcBef>
              <a:spcAft>
                <a:spcPts val="0"/>
              </a:spcAft>
              <a:buClr>
                <a:srgbClr val="3F3F3F"/>
              </a:buClr>
              <a:buSzPts val="1400"/>
              <a:buFont typeface="Arial"/>
              <a:buChar char="•"/>
            </a:pPr>
            <a:r>
              <a:rPr b="1" lang="en-US" sz="2000"/>
              <a:t>Epoch</a:t>
            </a:r>
            <a:r>
              <a:rPr lang="en-US" sz="2000"/>
              <a:t> (e.g., 2020.0)</a:t>
            </a:r>
            <a:endParaRPr/>
          </a:p>
          <a:p>
            <a:pPr indent="-287338" lvl="0" marL="287338" rtl="0" algn="l">
              <a:lnSpc>
                <a:spcPct val="90000"/>
              </a:lnSpc>
              <a:spcBef>
                <a:spcPts val="1000"/>
              </a:spcBef>
              <a:spcAft>
                <a:spcPts val="0"/>
              </a:spcAft>
              <a:buClr>
                <a:srgbClr val="3F3F3F"/>
              </a:buClr>
              <a:buSzPts val="1400"/>
              <a:buFont typeface="Arial"/>
              <a:buChar char="•"/>
            </a:pPr>
            <a:r>
              <a:rPr b="1" lang="en-US" sz="2000"/>
              <a:t>Units</a:t>
            </a:r>
            <a:r>
              <a:rPr lang="en-US" sz="2000"/>
              <a:t> m, ft</a:t>
            </a:r>
            <a:endParaRPr/>
          </a:p>
        </p:txBody>
      </p:sp>
      <p:grpSp>
        <p:nvGrpSpPr>
          <p:cNvPr id="246" name="Google Shape;246;p12"/>
          <p:cNvGrpSpPr/>
          <p:nvPr/>
        </p:nvGrpSpPr>
        <p:grpSpPr>
          <a:xfrm>
            <a:off x="8123183" y="-374102"/>
            <a:ext cx="2402114" cy="4196044"/>
            <a:chOff x="276225" y="2209800"/>
            <a:chExt cx="2162175" cy="4015454"/>
          </a:xfrm>
        </p:grpSpPr>
        <p:sp>
          <p:nvSpPr>
            <p:cNvPr id="247" name="Google Shape;247;p12"/>
            <p:cNvSpPr txBox="1"/>
            <p:nvPr/>
          </p:nvSpPr>
          <p:spPr>
            <a:xfrm>
              <a:off x="381000" y="4016276"/>
              <a:ext cx="2057400" cy="2208978"/>
            </a:xfrm>
            <a:prstGeom prst="rect">
              <a:avLst/>
            </a:prstGeom>
            <a:solidFill>
              <a:srgbClr val="FFC0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200">
                <a:solidFill>
                  <a:schemeClr val="dk1"/>
                </a:solidFill>
                <a:latin typeface="Arial"/>
                <a:ea typeface="Arial"/>
                <a:cs typeface="Arial"/>
                <a:sym typeface="Arial"/>
              </a:endParaRPr>
            </a:p>
            <a:p>
              <a:pPr indent="0" lvl="0" marL="0" marR="0" rtl="0" algn="l">
                <a:spcBef>
                  <a:spcPts val="0"/>
                </a:spcBef>
                <a:spcAft>
                  <a:spcPts val="0"/>
                </a:spcAft>
                <a:buNone/>
              </a:pPr>
              <a:r>
                <a:t/>
              </a:r>
              <a:endParaRPr b="1" sz="1200">
                <a:solidFill>
                  <a:schemeClr val="dk1"/>
                </a:solidFill>
                <a:latin typeface="Arial"/>
                <a:ea typeface="Arial"/>
                <a:cs typeface="Arial"/>
                <a:sym typeface="Arial"/>
              </a:endParaRPr>
            </a:p>
            <a:p>
              <a:pPr indent="0" lvl="0" marL="0" marR="0" rtl="0" algn="l">
                <a:spcBef>
                  <a:spcPts val="0"/>
                </a:spcBef>
                <a:spcAft>
                  <a:spcPts val="0"/>
                </a:spcAft>
                <a:buNone/>
              </a:pPr>
              <a:r>
                <a:t/>
              </a:r>
              <a:endParaRPr b="1" sz="1200">
                <a:solidFill>
                  <a:schemeClr val="dk1"/>
                </a:solidFill>
                <a:latin typeface="Arial"/>
                <a:ea typeface="Arial"/>
                <a:cs typeface="Arial"/>
                <a:sym typeface="Arial"/>
              </a:endParaRPr>
            </a:p>
            <a:p>
              <a:pPr indent="0" lvl="0" marL="0" marR="0" rtl="0" algn="l">
                <a:spcBef>
                  <a:spcPts val="0"/>
                </a:spcBef>
                <a:spcAft>
                  <a:spcPts val="0"/>
                </a:spcAft>
                <a:buNone/>
              </a:pPr>
              <a:r>
                <a:t/>
              </a:r>
              <a:endParaRPr b="1" sz="1200">
                <a:solidFill>
                  <a:schemeClr val="dk1"/>
                </a:solidFill>
                <a:latin typeface="Arial"/>
                <a:ea typeface="Arial"/>
                <a:cs typeface="Arial"/>
                <a:sym typeface="Arial"/>
              </a:endParaRPr>
            </a:p>
            <a:p>
              <a:pPr indent="0" lvl="0" marL="0" marR="0" rtl="0" algn="l">
                <a:spcBef>
                  <a:spcPts val="0"/>
                </a:spcBef>
                <a:spcAft>
                  <a:spcPts val="0"/>
                </a:spcAft>
                <a:buNone/>
              </a:pPr>
              <a:r>
                <a:rPr b="1" lang="en-US" sz="1200">
                  <a:solidFill>
                    <a:schemeClr val="dk1"/>
                  </a:solidFill>
                  <a:latin typeface="Arial"/>
                  <a:ea typeface="Arial"/>
                  <a:cs typeface="Arial"/>
                  <a:sym typeface="Arial"/>
                </a:rPr>
                <a:t>Geoid Height: -10.354 m</a:t>
              </a:r>
              <a:endParaRPr/>
            </a:p>
            <a:p>
              <a:pPr indent="0" lvl="0" marL="0" marR="0" rtl="0" algn="l">
                <a:spcBef>
                  <a:spcPts val="0"/>
                </a:spcBef>
                <a:spcAft>
                  <a:spcPts val="0"/>
                </a:spcAft>
                <a:buNone/>
              </a:pPr>
              <a:r>
                <a:rPr b="1" lang="en-US" sz="1200">
                  <a:solidFill>
                    <a:schemeClr val="dk1"/>
                  </a:solidFill>
                  <a:latin typeface="Arial"/>
                  <a:ea typeface="Arial"/>
                  <a:cs typeface="Arial"/>
                  <a:sym typeface="Arial"/>
                </a:rPr>
                <a:t>Accuracy: ± 0.015 m</a:t>
              </a:r>
              <a:endParaRPr/>
            </a:p>
            <a:p>
              <a:pPr indent="0" lvl="0" marL="0" marR="0" rtl="0" algn="l">
                <a:spcBef>
                  <a:spcPts val="0"/>
                </a:spcBef>
                <a:spcAft>
                  <a:spcPts val="0"/>
                </a:spcAft>
                <a:buNone/>
              </a:pPr>
              <a:r>
                <a:rPr b="1" lang="en-US" sz="1200">
                  <a:solidFill>
                    <a:schemeClr val="dk1"/>
                  </a:solidFill>
                  <a:latin typeface="Arial"/>
                  <a:ea typeface="Arial"/>
                  <a:cs typeface="Arial"/>
                  <a:sym typeface="Arial"/>
                </a:rPr>
                <a:t>Epoch: 2025.2</a:t>
              </a:r>
              <a:endParaRPr/>
            </a:p>
            <a:p>
              <a:pPr indent="0" lvl="0" marL="0" marR="0" rtl="0" algn="l">
                <a:spcBef>
                  <a:spcPts val="0"/>
                </a:spcBef>
                <a:spcAft>
                  <a:spcPts val="0"/>
                </a:spcAft>
                <a:buNone/>
              </a:pPr>
              <a:r>
                <a:rPr b="1" lang="en-US" sz="1200">
                  <a:solidFill>
                    <a:schemeClr val="dk1"/>
                  </a:solidFill>
                  <a:latin typeface="Arial"/>
                  <a:ea typeface="Arial"/>
                  <a:cs typeface="Arial"/>
                  <a:sym typeface="Arial"/>
                </a:rPr>
                <a:t>Model: SGEOID2022 v1</a:t>
              </a:r>
              <a:endParaRPr/>
            </a:p>
            <a:p>
              <a:pPr indent="0" lvl="0" marL="0" marR="0" rtl="0" algn="l">
                <a:spcBef>
                  <a:spcPts val="0"/>
                </a:spcBef>
                <a:spcAft>
                  <a:spcPts val="0"/>
                </a:spcAft>
                <a:buNone/>
              </a:pPr>
              <a:r>
                <a:rPr b="1" lang="en-US" sz="1200">
                  <a:solidFill>
                    <a:schemeClr val="dk1"/>
                  </a:solidFill>
                  <a:latin typeface="Arial"/>
                  <a:ea typeface="Arial"/>
                  <a:cs typeface="Arial"/>
                  <a:sym typeface="Arial"/>
                </a:rPr>
                <a:t>Frame: NATRF2022 v1.a</a:t>
              </a:r>
              <a:endParaRPr/>
            </a:p>
            <a:p>
              <a:pPr indent="0" lvl="0" marL="0" marR="0" rtl="0" algn="l">
                <a:spcBef>
                  <a:spcPts val="0"/>
                </a:spcBef>
                <a:spcAft>
                  <a:spcPts val="0"/>
                </a:spcAft>
                <a:buNone/>
              </a:pPr>
              <a:r>
                <a:t/>
              </a:r>
              <a:endParaRPr b="1" sz="1200">
                <a:solidFill>
                  <a:schemeClr val="dk1"/>
                </a:solidFill>
                <a:latin typeface="Arial"/>
                <a:ea typeface="Arial"/>
                <a:cs typeface="Arial"/>
                <a:sym typeface="Arial"/>
              </a:endParaRPr>
            </a:p>
            <a:p>
              <a:pPr indent="0" lvl="0" marL="0" marR="0" rtl="0" algn="l">
                <a:spcBef>
                  <a:spcPts val="0"/>
                </a:spcBef>
                <a:spcAft>
                  <a:spcPts val="0"/>
                </a:spcAft>
                <a:buNone/>
              </a:pPr>
              <a:r>
                <a:rPr b="1" lang="en-US" sz="1200">
                  <a:solidFill>
                    <a:schemeClr val="dk1"/>
                  </a:solidFill>
                  <a:latin typeface="Arial"/>
                  <a:ea typeface="Arial"/>
                  <a:cs typeface="Arial"/>
                  <a:sym typeface="Arial"/>
                </a:rPr>
                <a:t>N = -10.354 ± 0.015 m CGG2013, NAD83(CSRS) </a:t>
              </a:r>
              <a:endParaRPr/>
            </a:p>
          </p:txBody>
        </p:sp>
        <p:sp>
          <p:nvSpPr>
            <p:cNvPr id="248" name="Google Shape;248;p12"/>
            <p:cNvSpPr/>
            <p:nvPr/>
          </p:nvSpPr>
          <p:spPr>
            <a:xfrm>
              <a:off x="457200" y="4114800"/>
              <a:ext cx="630238" cy="584200"/>
            </a:xfrm>
            <a:prstGeom prst="ellipse">
              <a:avLst/>
            </a:prstGeom>
            <a:solidFill>
              <a:srgbClr val="000000"/>
            </a:solidFill>
            <a:ln cap="flat" cmpd="sng" w="9525">
              <a:solidFill>
                <a:schemeClr val="dk1"/>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49" name="Google Shape;249;p12"/>
            <p:cNvSpPr/>
            <p:nvPr/>
          </p:nvSpPr>
          <p:spPr>
            <a:xfrm>
              <a:off x="533400" y="4205288"/>
              <a:ext cx="450850" cy="404812"/>
            </a:xfrm>
            <a:prstGeom prst="ellipse">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50" name="Google Shape;250;p12"/>
            <p:cNvSpPr txBox="1"/>
            <p:nvPr/>
          </p:nvSpPr>
          <p:spPr>
            <a:xfrm>
              <a:off x="276225" y="2209800"/>
              <a:ext cx="1407758" cy="212365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3200">
                  <a:solidFill>
                    <a:schemeClr val="dk1"/>
                  </a:solidFill>
                  <a:latin typeface="Times New Roman"/>
                  <a:ea typeface="Times New Roman"/>
                  <a:cs typeface="Times New Roman"/>
                  <a:sym typeface="Times New Roman"/>
                </a:rPr>
                <a:t>N</a:t>
              </a:r>
              <a:endParaRPr/>
            </a:p>
          </p:txBody>
        </p:sp>
        <p:sp>
          <p:nvSpPr>
            <p:cNvPr id="251" name="Google Shape;251;p12"/>
            <p:cNvSpPr/>
            <p:nvPr/>
          </p:nvSpPr>
          <p:spPr>
            <a:xfrm>
              <a:off x="984248" y="3201951"/>
              <a:ext cx="497636" cy="1274800"/>
            </a:xfrm>
            <a:custGeom>
              <a:rect b="b" l="l" r="r" t="t"/>
              <a:pathLst>
                <a:path extrusionOk="0" h="9788" w="9099">
                  <a:moveTo>
                    <a:pt x="0" y="8751"/>
                  </a:moveTo>
                  <a:cubicBezTo>
                    <a:pt x="1240" y="9264"/>
                    <a:pt x="2479" y="9788"/>
                    <a:pt x="3719" y="9788"/>
                  </a:cubicBezTo>
                  <a:cubicBezTo>
                    <a:pt x="4958" y="9788"/>
                    <a:pt x="6574" y="9387"/>
                    <a:pt x="7455" y="8751"/>
                  </a:cubicBezTo>
                  <a:cubicBezTo>
                    <a:pt x="8339" y="8118"/>
                    <a:pt x="9328" y="7443"/>
                    <a:pt x="9053" y="5985"/>
                  </a:cubicBezTo>
                  <a:cubicBezTo>
                    <a:pt x="8778" y="4527"/>
                    <a:pt x="6483" y="1247"/>
                    <a:pt x="5806" y="0"/>
                  </a:cubicBezTo>
                </a:path>
              </a:pathLst>
            </a:custGeom>
            <a:noFill/>
            <a:ln cap="flat" cmpd="sng" w="25400">
              <a:solidFill>
                <a:srgbClr val="80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grpSp>
      <p:grpSp>
        <p:nvGrpSpPr>
          <p:cNvPr id="252" name="Google Shape;252;p12"/>
          <p:cNvGrpSpPr/>
          <p:nvPr/>
        </p:nvGrpSpPr>
        <p:grpSpPr>
          <a:xfrm>
            <a:off x="474217" y="3572318"/>
            <a:ext cx="5998820" cy="2229643"/>
            <a:chOff x="3068980" y="1914942"/>
            <a:chExt cx="5998820" cy="2229643"/>
          </a:xfrm>
        </p:grpSpPr>
        <p:sp>
          <p:nvSpPr>
            <p:cNvPr id="253" name="Google Shape;253;p12"/>
            <p:cNvSpPr txBox="1"/>
            <p:nvPr/>
          </p:nvSpPr>
          <p:spPr>
            <a:xfrm>
              <a:off x="3068980" y="2574925"/>
              <a:ext cx="3783408" cy="1569660"/>
            </a:xfrm>
            <a:prstGeom prst="rect">
              <a:avLst/>
            </a:prstGeom>
            <a:solidFill>
              <a:srgbClr val="FFC0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dk1"/>
                  </a:solidFill>
                  <a:latin typeface="Arial"/>
                  <a:ea typeface="Arial"/>
                  <a:cs typeface="Arial"/>
                  <a:sym typeface="Arial"/>
                </a:rPr>
                <a:t>Height: 101.61 m</a:t>
              </a:r>
              <a:endParaRPr/>
            </a:p>
            <a:p>
              <a:pPr indent="0" lvl="0" marL="0" marR="0" rtl="0" algn="l">
                <a:spcBef>
                  <a:spcPts val="0"/>
                </a:spcBef>
                <a:spcAft>
                  <a:spcPts val="0"/>
                </a:spcAft>
                <a:buNone/>
              </a:pPr>
              <a:r>
                <a:rPr b="1" lang="en-US" sz="1200">
                  <a:solidFill>
                    <a:schemeClr val="dk1"/>
                  </a:solidFill>
                  <a:latin typeface="Arial"/>
                  <a:ea typeface="Arial"/>
                  <a:cs typeface="Arial"/>
                  <a:sym typeface="Arial"/>
                </a:rPr>
                <a:t>Accuracy: ± 0.01 m</a:t>
              </a:r>
              <a:endParaRPr/>
            </a:p>
            <a:p>
              <a:pPr indent="0" lvl="0" marL="0" marR="0" rtl="0" algn="l">
                <a:spcBef>
                  <a:spcPts val="0"/>
                </a:spcBef>
                <a:spcAft>
                  <a:spcPts val="0"/>
                </a:spcAft>
                <a:buNone/>
              </a:pPr>
              <a:r>
                <a:rPr b="1" lang="en-US" sz="1200">
                  <a:solidFill>
                    <a:schemeClr val="dk1"/>
                  </a:solidFill>
                  <a:latin typeface="Arial"/>
                  <a:ea typeface="Arial"/>
                  <a:cs typeface="Arial"/>
                  <a:sym typeface="Arial"/>
                </a:rPr>
                <a:t>Epoch: 2025.2</a:t>
              </a:r>
              <a:endParaRPr/>
            </a:p>
            <a:p>
              <a:pPr indent="0" lvl="0" marL="0" marR="0" rtl="0" algn="l">
                <a:spcBef>
                  <a:spcPts val="0"/>
                </a:spcBef>
                <a:spcAft>
                  <a:spcPts val="0"/>
                </a:spcAft>
                <a:buNone/>
              </a:pPr>
              <a:r>
                <a:rPr b="1" lang="en-US" sz="1200">
                  <a:solidFill>
                    <a:schemeClr val="dk1"/>
                  </a:solidFill>
                  <a:latin typeface="Arial"/>
                  <a:ea typeface="Arial"/>
                  <a:cs typeface="Arial"/>
                  <a:sym typeface="Arial"/>
                </a:rPr>
                <a:t>Type of height: Orthometric</a:t>
              </a:r>
              <a:endParaRPr/>
            </a:p>
            <a:p>
              <a:pPr indent="0" lvl="0" marL="0" marR="0" rtl="0" algn="l">
                <a:spcBef>
                  <a:spcPts val="0"/>
                </a:spcBef>
                <a:spcAft>
                  <a:spcPts val="0"/>
                </a:spcAft>
                <a:buNone/>
              </a:pPr>
              <a:r>
                <a:rPr b="1" lang="en-US" sz="1200">
                  <a:solidFill>
                    <a:schemeClr val="dk1"/>
                  </a:solidFill>
                  <a:latin typeface="Arial"/>
                  <a:ea typeface="Arial"/>
                  <a:cs typeface="Arial"/>
                  <a:sym typeface="Arial"/>
                </a:rPr>
                <a:t>Height system: CGVD2013</a:t>
              </a:r>
              <a:endParaRPr/>
            </a:p>
            <a:p>
              <a:pPr indent="0" lvl="0" marL="0" marR="0" rtl="0" algn="l">
                <a:spcBef>
                  <a:spcPts val="0"/>
                </a:spcBef>
                <a:spcAft>
                  <a:spcPts val="0"/>
                </a:spcAft>
                <a:buNone/>
              </a:pPr>
              <a:r>
                <a:rPr b="1" lang="en-US" sz="1200">
                  <a:solidFill>
                    <a:schemeClr val="dk1"/>
                  </a:solidFill>
                  <a:latin typeface="Arial"/>
                  <a:ea typeface="Arial"/>
                  <a:cs typeface="Arial"/>
                  <a:sym typeface="Arial"/>
                </a:rPr>
                <a:t>Height frame: v0</a:t>
              </a:r>
              <a:endParaRPr/>
            </a:p>
            <a:p>
              <a:pPr indent="0" lvl="0" marL="0" marR="0" rtl="0" algn="l">
                <a:spcBef>
                  <a:spcPts val="0"/>
                </a:spcBef>
                <a:spcAft>
                  <a:spcPts val="0"/>
                </a:spcAft>
                <a:buNone/>
              </a:pPr>
              <a:r>
                <a:t/>
              </a:r>
              <a:endParaRPr b="1" sz="1200">
                <a:solidFill>
                  <a:schemeClr val="dk1"/>
                </a:solidFill>
                <a:latin typeface="Arial"/>
                <a:ea typeface="Arial"/>
                <a:cs typeface="Arial"/>
                <a:sym typeface="Arial"/>
              </a:endParaRPr>
            </a:p>
            <a:p>
              <a:pPr indent="0" lvl="0" marL="0" marR="0" rtl="0" algn="l">
                <a:spcBef>
                  <a:spcPts val="0"/>
                </a:spcBef>
                <a:spcAft>
                  <a:spcPts val="0"/>
                </a:spcAft>
                <a:buNone/>
              </a:pPr>
              <a:r>
                <a:rPr b="1" lang="en-US" sz="1200">
                  <a:solidFill>
                    <a:schemeClr val="dk1"/>
                  </a:solidFill>
                  <a:latin typeface="Arial"/>
                  <a:ea typeface="Arial"/>
                  <a:cs typeface="Arial"/>
                  <a:sym typeface="Arial"/>
                </a:rPr>
                <a:t>H = 23.126 ± 0.007 m CGVD2013 v0 Epoch 2013.2 </a:t>
              </a:r>
              <a:endParaRPr/>
            </a:p>
          </p:txBody>
        </p:sp>
        <p:sp>
          <p:nvSpPr>
            <p:cNvPr id="254" name="Google Shape;254;p12"/>
            <p:cNvSpPr/>
            <p:nvPr/>
          </p:nvSpPr>
          <p:spPr>
            <a:xfrm>
              <a:off x="6672605" y="3127375"/>
              <a:ext cx="630238" cy="584200"/>
            </a:xfrm>
            <a:prstGeom prst="ellipse">
              <a:avLst/>
            </a:prstGeom>
            <a:solidFill>
              <a:srgbClr val="000000"/>
            </a:solidFill>
            <a:ln cap="flat" cmpd="sng" w="9525">
              <a:solidFill>
                <a:schemeClr val="dk1"/>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55" name="Google Shape;255;p12"/>
            <p:cNvSpPr/>
            <p:nvPr/>
          </p:nvSpPr>
          <p:spPr>
            <a:xfrm>
              <a:off x="6748805" y="3217863"/>
              <a:ext cx="450850" cy="404812"/>
            </a:xfrm>
            <a:prstGeom prst="ellipse">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56" name="Google Shape;256;p12"/>
            <p:cNvSpPr txBox="1"/>
            <p:nvPr/>
          </p:nvSpPr>
          <p:spPr>
            <a:xfrm>
              <a:off x="7660042" y="1914942"/>
              <a:ext cx="1407758" cy="212365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3200">
                  <a:solidFill>
                    <a:schemeClr val="dk1"/>
                  </a:solidFill>
                  <a:latin typeface="Times New Roman"/>
                  <a:ea typeface="Times New Roman"/>
                  <a:cs typeface="Times New Roman"/>
                  <a:sym typeface="Times New Roman"/>
                </a:rPr>
                <a:t>H</a:t>
              </a:r>
              <a:endParaRPr/>
            </a:p>
          </p:txBody>
        </p:sp>
        <p:sp>
          <p:nvSpPr>
            <p:cNvPr id="257" name="Google Shape;257;p12"/>
            <p:cNvSpPr/>
            <p:nvPr/>
          </p:nvSpPr>
          <p:spPr>
            <a:xfrm>
              <a:off x="7226300" y="2252738"/>
              <a:ext cx="604746" cy="1281038"/>
            </a:xfrm>
            <a:custGeom>
              <a:rect b="b" l="l" r="r" t="t"/>
              <a:pathLst>
                <a:path extrusionOk="0" h="690" w="680">
                  <a:moveTo>
                    <a:pt x="0" y="605"/>
                  </a:moveTo>
                  <a:cubicBezTo>
                    <a:pt x="66" y="647"/>
                    <a:pt x="132" y="690"/>
                    <a:pt x="198" y="690"/>
                  </a:cubicBezTo>
                  <a:cubicBezTo>
                    <a:pt x="264" y="690"/>
                    <a:pt x="350" y="657"/>
                    <a:pt x="397" y="605"/>
                  </a:cubicBezTo>
                  <a:cubicBezTo>
                    <a:pt x="444" y="553"/>
                    <a:pt x="454" y="472"/>
                    <a:pt x="482" y="378"/>
                  </a:cubicBezTo>
                  <a:cubicBezTo>
                    <a:pt x="510" y="284"/>
                    <a:pt x="534" y="76"/>
                    <a:pt x="567" y="38"/>
                  </a:cubicBezTo>
                  <a:cubicBezTo>
                    <a:pt x="600" y="0"/>
                    <a:pt x="640" y="75"/>
                    <a:pt x="680" y="151"/>
                  </a:cubicBezTo>
                </a:path>
              </a:pathLst>
            </a:custGeom>
            <a:noFill/>
            <a:ln cap="flat" cmpd="sng" w="25400">
              <a:solidFill>
                <a:srgbClr val="80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grpSp>
      <p:grpSp>
        <p:nvGrpSpPr>
          <p:cNvPr id="258" name="Google Shape;258;p12"/>
          <p:cNvGrpSpPr/>
          <p:nvPr/>
        </p:nvGrpSpPr>
        <p:grpSpPr>
          <a:xfrm>
            <a:off x="6719920" y="3722922"/>
            <a:ext cx="5325041" cy="2123658"/>
            <a:chOff x="3666559" y="4277142"/>
            <a:chExt cx="5325041" cy="2123658"/>
          </a:xfrm>
        </p:grpSpPr>
        <p:sp>
          <p:nvSpPr>
            <p:cNvPr id="259" name="Google Shape;259;p12"/>
            <p:cNvSpPr txBox="1"/>
            <p:nvPr/>
          </p:nvSpPr>
          <p:spPr>
            <a:xfrm>
              <a:off x="3666559" y="4612482"/>
              <a:ext cx="3961149" cy="1569660"/>
            </a:xfrm>
            <a:prstGeom prst="rect">
              <a:avLst/>
            </a:prstGeom>
            <a:solidFill>
              <a:srgbClr val="FFC0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dk1"/>
                  </a:solidFill>
                  <a:latin typeface="Arial"/>
                  <a:ea typeface="Arial"/>
                  <a:cs typeface="Arial"/>
                  <a:sym typeface="Arial"/>
                </a:rPr>
                <a:t>Height: 91.256 m</a:t>
              </a:r>
              <a:endParaRPr/>
            </a:p>
            <a:p>
              <a:pPr indent="0" lvl="0" marL="0" marR="0" rtl="0" algn="l">
                <a:spcBef>
                  <a:spcPts val="0"/>
                </a:spcBef>
                <a:spcAft>
                  <a:spcPts val="0"/>
                </a:spcAft>
                <a:buNone/>
              </a:pPr>
              <a:r>
                <a:rPr b="1" lang="en-US" sz="1200">
                  <a:solidFill>
                    <a:schemeClr val="dk1"/>
                  </a:solidFill>
                  <a:latin typeface="Arial"/>
                  <a:ea typeface="Arial"/>
                  <a:cs typeface="Arial"/>
                  <a:sym typeface="Arial"/>
                </a:rPr>
                <a:t>Accuracy: ± 0.007 m</a:t>
              </a:r>
              <a:endParaRPr/>
            </a:p>
            <a:p>
              <a:pPr indent="0" lvl="0" marL="0" marR="0" rtl="0" algn="l">
                <a:spcBef>
                  <a:spcPts val="0"/>
                </a:spcBef>
                <a:spcAft>
                  <a:spcPts val="0"/>
                </a:spcAft>
                <a:buNone/>
              </a:pPr>
              <a:r>
                <a:rPr b="1" lang="en-US" sz="1200">
                  <a:solidFill>
                    <a:schemeClr val="dk1"/>
                  </a:solidFill>
                  <a:latin typeface="Arial"/>
                  <a:ea typeface="Arial"/>
                  <a:cs typeface="Arial"/>
                  <a:sym typeface="Arial"/>
                </a:rPr>
                <a:t>Epoch: 2025.2</a:t>
              </a:r>
              <a:endParaRPr/>
            </a:p>
            <a:p>
              <a:pPr indent="0" lvl="0" marL="0" marR="0" rtl="0" algn="l">
                <a:spcBef>
                  <a:spcPts val="0"/>
                </a:spcBef>
                <a:spcAft>
                  <a:spcPts val="0"/>
                </a:spcAft>
                <a:buNone/>
              </a:pPr>
              <a:r>
                <a:rPr b="1" lang="en-US" sz="1200">
                  <a:solidFill>
                    <a:schemeClr val="dk1"/>
                  </a:solidFill>
                  <a:latin typeface="Arial"/>
                  <a:ea typeface="Arial"/>
                  <a:cs typeface="Arial"/>
                  <a:sym typeface="Arial"/>
                </a:rPr>
                <a:t>Type of height: Ellipsoidal (geodetic)</a:t>
              </a:r>
              <a:endParaRPr/>
            </a:p>
            <a:p>
              <a:pPr indent="0" lvl="0" marL="0" marR="0" rtl="0" algn="l">
                <a:spcBef>
                  <a:spcPts val="0"/>
                </a:spcBef>
                <a:spcAft>
                  <a:spcPts val="0"/>
                </a:spcAft>
                <a:buNone/>
              </a:pPr>
              <a:r>
                <a:rPr b="1" lang="en-US" sz="1200">
                  <a:solidFill>
                    <a:schemeClr val="dk1"/>
                  </a:solidFill>
                  <a:latin typeface="Arial"/>
                  <a:ea typeface="Arial"/>
                  <a:cs typeface="Arial"/>
                  <a:sym typeface="Arial"/>
                </a:rPr>
                <a:t>Height system: NATRF2022</a:t>
              </a:r>
              <a:endParaRPr/>
            </a:p>
            <a:p>
              <a:pPr indent="0" lvl="0" marL="0" marR="0" rtl="0" algn="l">
                <a:spcBef>
                  <a:spcPts val="0"/>
                </a:spcBef>
                <a:spcAft>
                  <a:spcPts val="0"/>
                </a:spcAft>
                <a:buNone/>
              </a:pPr>
              <a:r>
                <a:rPr b="1" lang="en-US" sz="1200">
                  <a:solidFill>
                    <a:schemeClr val="dk1"/>
                  </a:solidFill>
                  <a:latin typeface="Arial"/>
                  <a:ea typeface="Arial"/>
                  <a:cs typeface="Arial"/>
                  <a:sym typeface="Arial"/>
                </a:rPr>
                <a:t>Height frame: v1.a</a:t>
              </a:r>
              <a:endParaRPr/>
            </a:p>
            <a:p>
              <a:pPr indent="0" lvl="0" marL="0" marR="0" rtl="0" algn="l">
                <a:spcBef>
                  <a:spcPts val="0"/>
                </a:spcBef>
                <a:spcAft>
                  <a:spcPts val="0"/>
                </a:spcAft>
                <a:buNone/>
              </a:pPr>
              <a:r>
                <a:t/>
              </a:r>
              <a:endParaRPr b="1" sz="1200">
                <a:solidFill>
                  <a:schemeClr val="dk1"/>
                </a:solidFill>
                <a:latin typeface="Arial"/>
                <a:ea typeface="Arial"/>
                <a:cs typeface="Arial"/>
                <a:sym typeface="Arial"/>
              </a:endParaRPr>
            </a:p>
            <a:p>
              <a:pPr indent="0" lvl="0" marL="0" marR="0" rtl="0" algn="l">
                <a:spcBef>
                  <a:spcPts val="0"/>
                </a:spcBef>
                <a:spcAft>
                  <a:spcPts val="0"/>
                </a:spcAft>
                <a:buNone/>
              </a:pPr>
              <a:r>
                <a:rPr b="1" lang="en-US" sz="1200">
                  <a:solidFill>
                    <a:schemeClr val="dk1"/>
                  </a:solidFill>
                  <a:latin typeface="Arial"/>
                  <a:ea typeface="Arial"/>
                  <a:cs typeface="Arial"/>
                  <a:sym typeface="Arial"/>
                </a:rPr>
                <a:t>h = 23.126 ± 0.007 m NATRF2022 v1.a Epoch 2025.2 </a:t>
              </a:r>
              <a:endParaRPr/>
            </a:p>
          </p:txBody>
        </p:sp>
        <p:sp>
          <p:nvSpPr>
            <p:cNvPr id="260" name="Google Shape;260;p12"/>
            <p:cNvSpPr/>
            <p:nvPr/>
          </p:nvSpPr>
          <p:spPr>
            <a:xfrm>
              <a:off x="6714559" y="5164932"/>
              <a:ext cx="630238" cy="584200"/>
            </a:xfrm>
            <a:prstGeom prst="ellipse">
              <a:avLst/>
            </a:prstGeom>
            <a:solidFill>
              <a:srgbClr val="000000"/>
            </a:solidFill>
            <a:ln cap="flat" cmpd="sng" w="9525">
              <a:solidFill>
                <a:schemeClr val="dk1"/>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61" name="Google Shape;261;p12"/>
            <p:cNvSpPr/>
            <p:nvPr/>
          </p:nvSpPr>
          <p:spPr>
            <a:xfrm>
              <a:off x="6790759" y="5255420"/>
              <a:ext cx="450850" cy="404812"/>
            </a:xfrm>
            <a:prstGeom prst="ellipse">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62" name="Google Shape;262;p12"/>
            <p:cNvSpPr/>
            <p:nvPr/>
          </p:nvSpPr>
          <p:spPr>
            <a:xfrm>
              <a:off x="7199655" y="4629567"/>
              <a:ext cx="907616" cy="1095375"/>
            </a:xfrm>
            <a:custGeom>
              <a:rect b="b" l="l" r="r" t="t"/>
              <a:pathLst>
                <a:path extrusionOk="0" h="690" w="680">
                  <a:moveTo>
                    <a:pt x="0" y="605"/>
                  </a:moveTo>
                  <a:cubicBezTo>
                    <a:pt x="66" y="647"/>
                    <a:pt x="132" y="690"/>
                    <a:pt x="198" y="690"/>
                  </a:cubicBezTo>
                  <a:cubicBezTo>
                    <a:pt x="264" y="690"/>
                    <a:pt x="350" y="657"/>
                    <a:pt x="397" y="605"/>
                  </a:cubicBezTo>
                  <a:cubicBezTo>
                    <a:pt x="444" y="553"/>
                    <a:pt x="454" y="472"/>
                    <a:pt x="482" y="378"/>
                  </a:cubicBezTo>
                  <a:cubicBezTo>
                    <a:pt x="510" y="284"/>
                    <a:pt x="534" y="76"/>
                    <a:pt x="567" y="38"/>
                  </a:cubicBezTo>
                  <a:cubicBezTo>
                    <a:pt x="600" y="0"/>
                    <a:pt x="640" y="75"/>
                    <a:pt x="680" y="151"/>
                  </a:cubicBezTo>
                </a:path>
              </a:pathLst>
            </a:custGeom>
            <a:noFill/>
            <a:ln cap="flat" cmpd="sng" w="25400">
              <a:solidFill>
                <a:srgbClr val="80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63" name="Google Shape;263;p12"/>
            <p:cNvSpPr txBox="1"/>
            <p:nvPr/>
          </p:nvSpPr>
          <p:spPr>
            <a:xfrm>
              <a:off x="7865971" y="4277142"/>
              <a:ext cx="1125629" cy="212365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3200">
                  <a:solidFill>
                    <a:schemeClr val="dk1"/>
                  </a:solidFill>
                  <a:latin typeface="Times New Roman"/>
                  <a:ea typeface="Times New Roman"/>
                  <a:cs typeface="Times New Roman"/>
                  <a:sym typeface="Times New Roman"/>
                </a:rPr>
                <a:t>h</a:t>
              </a:r>
              <a:endParaRPr/>
            </a:p>
          </p:txBody>
        </p:sp>
      </p:grpSp>
      <p:sp>
        <p:nvSpPr>
          <p:cNvPr id="264" name="Google Shape;264;p12"/>
          <p:cNvSpPr txBox="1"/>
          <p:nvPr/>
        </p:nvSpPr>
        <p:spPr>
          <a:xfrm>
            <a:off x="4918509" y="5684278"/>
            <a:ext cx="712645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Arial"/>
                <a:ea typeface="Arial"/>
                <a:cs typeface="Arial"/>
                <a:sym typeface="Arial"/>
              </a:rPr>
              <a:t>*NAPGD2022/NATRF2022 versioning to be finalized and published</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13"/>
          <p:cNvSpPr txBox="1"/>
          <p:nvPr>
            <p:ph type="title"/>
          </p:nvPr>
        </p:nvSpPr>
        <p:spPr>
          <a:xfrm>
            <a:off x="294439" y="421106"/>
            <a:ext cx="11269133" cy="745958"/>
          </a:xfrm>
          <a:prstGeom prst="rect">
            <a:avLst/>
          </a:prstGeom>
          <a:noFill/>
          <a:ln>
            <a:noFill/>
          </a:ln>
        </p:spPr>
        <p:txBody>
          <a:bodyPr anchorCtr="0" anchor="b" bIns="45700" lIns="0" spcFirstLastPara="1" rIns="91425" wrap="square" tIns="45700">
            <a:normAutofit/>
          </a:bodyPr>
          <a:lstStyle/>
          <a:p>
            <a:pPr indent="0" lvl="0" marL="0" rtl="0" algn="l">
              <a:lnSpc>
                <a:spcPct val="90000"/>
              </a:lnSpc>
              <a:spcBef>
                <a:spcPts val="0"/>
              </a:spcBef>
              <a:spcAft>
                <a:spcPts val="0"/>
              </a:spcAft>
              <a:buClr>
                <a:srgbClr val="005493"/>
              </a:buClr>
              <a:buSzPts val="4500"/>
              <a:buFont typeface="Arial"/>
              <a:buNone/>
            </a:pPr>
            <a:r>
              <a:rPr lang="en-US"/>
              <a:t>CGS Tools: NTv2</a:t>
            </a:r>
            <a:endParaRPr/>
          </a:p>
        </p:txBody>
      </p:sp>
      <p:sp>
        <p:nvSpPr>
          <p:cNvPr id="270" name="Google Shape;270;p13"/>
          <p:cNvSpPr txBox="1"/>
          <p:nvPr>
            <p:ph idx="12" type="sldNum"/>
          </p:nvPr>
        </p:nvSpPr>
        <p:spPr>
          <a:xfrm>
            <a:off x="11741727" y="0"/>
            <a:ext cx="447224" cy="457199"/>
          </a:xfrm>
          <a:prstGeom prst="rect">
            <a:avLst/>
          </a:prstGeom>
          <a:noFill/>
          <a:ln>
            <a:noFill/>
          </a:ln>
        </p:spPr>
        <p:txBody>
          <a:bodyPr anchorCtr="1"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71" name="Google Shape;271;p13"/>
          <p:cNvSpPr txBox="1"/>
          <p:nvPr>
            <p:ph idx="1" type="body"/>
          </p:nvPr>
        </p:nvSpPr>
        <p:spPr>
          <a:xfrm>
            <a:off x="264216" y="1247586"/>
            <a:ext cx="4672195" cy="4229100"/>
          </a:xfrm>
          <a:prstGeom prst="rect">
            <a:avLst/>
          </a:prstGeom>
          <a:noFill/>
          <a:ln>
            <a:noFill/>
          </a:ln>
        </p:spPr>
        <p:txBody>
          <a:bodyPr anchorCtr="0" anchor="t" bIns="45700" lIns="91425" spcFirstLastPara="1" rIns="91425" wrap="square" tIns="45700">
            <a:noAutofit/>
          </a:bodyPr>
          <a:lstStyle/>
          <a:p>
            <a:pPr indent="-287338" lvl="0" marL="287338" rtl="0" algn="l">
              <a:lnSpc>
                <a:spcPct val="90000"/>
              </a:lnSpc>
              <a:spcBef>
                <a:spcPts val="0"/>
              </a:spcBef>
              <a:spcAft>
                <a:spcPts val="0"/>
              </a:spcAft>
              <a:buClr>
                <a:srgbClr val="3F3F3F"/>
              </a:buClr>
              <a:buSzPts val="1540"/>
              <a:buFont typeface="Arial"/>
              <a:buChar char="•"/>
            </a:pPr>
            <a:r>
              <a:rPr lang="en-US" sz="2200"/>
              <a:t>NTv2 is a tool to apply a horizontal distortion model in GSB grid format</a:t>
            </a:r>
            <a:endParaRPr/>
          </a:p>
          <a:p>
            <a:pPr indent="-287338" lvl="0" marL="287338" rtl="0" algn="l">
              <a:lnSpc>
                <a:spcPct val="90000"/>
              </a:lnSpc>
              <a:spcBef>
                <a:spcPts val="1000"/>
              </a:spcBef>
              <a:spcAft>
                <a:spcPts val="0"/>
              </a:spcAft>
              <a:buClr>
                <a:srgbClr val="3F3F3F"/>
              </a:buClr>
              <a:buSzPts val="1540"/>
              <a:buFont typeface="Arial"/>
              <a:buChar char="•"/>
            </a:pPr>
            <a:r>
              <a:rPr lang="en-US" sz="2200"/>
              <a:t>National grid (NTv2) to transform from NAD27 to NAD83(Original)</a:t>
            </a:r>
            <a:endParaRPr/>
          </a:p>
          <a:p>
            <a:pPr indent="-287338" lvl="0" marL="287338" rtl="0" algn="l">
              <a:lnSpc>
                <a:spcPct val="90000"/>
              </a:lnSpc>
              <a:spcBef>
                <a:spcPts val="1000"/>
              </a:spcBef>
              <a:spcAft>
                <a:spcPts val="0"/>
              </a:spcAft>
              <a:buClr>
                <a:srgbClr val="3F3F3F"/>
              </a:buClr>
              <a:buSzPts val="1540"/>
              <a:buFont typeface="Arial"/>
              <a:buChar char="•"/>
            </a:pPr>
            <a:r>
              <a:rPr lang="en-US" sz="2200"/>
              <a:t>Provincial grids to transform between legacy datums and various versions of NAD83(CSRS)</a:t>
            </a:r>
            <a:endParaRPr/>
          </a:p>
          <a:p>
            <a:pPr indent="-287338" lvl="0" marL="287338" rtl="0" algn="l">
              <a:lnSpc>
                <a:spcPct val="90000"/>
              </a:lnSpc>
              <a:spcBef>
                <a:spcPts val="1000"/>
              </a:spcBef>
              <a:spcAft>
                <a:spcPts val="0"/>
              </a:spcAft>
              <a:buClr>
                <a:srgbClr val="3F3F3F"/>
              </a:buClr>
              <a:buSzPts val="1540"/>
              <a:buFont typeface="Arial"/>
              <a:buChar char="•"/>
            </a:pPr>
            <a:r>
              <a:rPr lang="en-US" sz="2200"/>
              <a:t>Some provinces are considering updating their distortion models to support NATRF2022 </a:t>
            </a:r>
            <a:r>
              <a:rPr lang="en-US" sz="2200">
                <a:solidFill>
                  <a:srgbClr val="FF0000"/>
                </a:solidFill>
              </a:rPr>
              <a:t>for lower accuracy datasets</a:t>
            </a:r>
            <a:endParaRPr/>
          </a:p>
        </p:txBody>
      </p:sp>
      <p:pic>
        <p:nvPicPr>
          <p:cNvPr id="272" name="Google Shape;272;p13"/>
          <p:cNvPicPr preferRelativeResize="0"/>
          <p:nvPr/>
        </p:nvPicPr>
        <p:blipFill rotWithShape="1">
          <a:blip r:embed="rId3">
            <a:alphaModFix/>
          </a:blip>
          <a:srcRect b="0" l="0" r="0" t="0"/>
          <a:stretch/>
        </p:blipFill>
        <p:spPr>
          <a:xfrm>
            <a:off x="4906187" y="389709"/>
            <a:ext cx="3756045" cy="5298707"/>
          </a:xfrm>
          <a:prstGeom prst="rect">
            <a:avLst/>
          </a:prstGeom>
          <a:noFill/>
          <a:ln>
            <a:noFill/>
          </a:ln>
        </p:spPr>
      </p:pic>
      <p:pic>
        <p:nvPicPr>
          <p:cNvPr id="273" name="Google Shape;273;p13"/>
          <p:cNvPicPr preferRelativeResize="0"/>
          <p:nvPr/>
        </p:nvPicPr>
        <p:blipFill rotWithShape="1">
          <a:blip r:embed="rId4">
            <a:alphaModFix/>
          </a:blip>
          <a:srcRect b="0" l="0" r="0" t="0"/>
          <a:stretch/>
        </p:blipFill>
        <p:spPr>
          <a:xfrm>
            <a:off x="8952456" y="838487"/>
            <a:ext cx="2908630" cy="4401150"/>
          </a:xfrm>
          <a:prstGeom prst="rect">
            <a:avLst/>
          </a:prstGeom>
          <a:noFill/>
          <a:ln>
            <a:noFill/>
          </a:ln>
        </p:spPr>
      </p:pic>
      <p:sp>
        <p:nvSpPr>
          <p:cNvPr id="274" name="Google Shape;274;p13"/>
          <p:cNvSpPr txBox="1"/>
          <p:nvPr/>
        </p:nvSpPr>
        <p:spPr>
          <a:xfrm>
            <a:off x="8952456" y="5282371"/>
            <a:ext cx="3150664"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Selection of existing NTv2 grids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14"/>
          <p:cNvSpPr txBox="1"/>
          <p:nvPr>
            <p:ph type="title"/>
          </p:nvPr>
        </p:nvSpPr>
        <p:spPr>
          <a:xfrm>
            <a:off x="465666" y="228599"/>
            <a:ext cx="11269133" cy="751398"/>
          </a:xfrm>
          <a:prstGeom prst="rect">
            <a:avLst/>
          </a:prstGeom>
          <a:noFill/>
          <a:ln>
            <a:noFill/>
          </a:ln>
        </p:spPr>
        <p:txBody>
          <a:bodyPr anchorCtr="0" anchor="b" bIns="45700" lIns="0" spcFirstLastPara="1" rIns="91425" wrap="square" tIns="45700">
            <a:normAutofit/>
          </a:bodyPr>
          <a:lstStyle/>
          <a:p>
            <a:pPr indent="0" lvl="0" marL="0" rtl="0" algn="l">
              <a:lnSpc>
                <a:spcPct val="90000"/>
              </a:lnSpc>
              <a:spcBef>
                <a:spcPts val="0"/>
              </a:spcBef>
              <a:spcAft>
                <a:spcPts val="0"/>
              </a:spcAft>
              <a:buClr>
                <a:srgbClr val="005493"/>
              </a:buClr>
              <a:buSzPts val="4500"/>
              <a:buFont typeface="Arial"/>
              <a:buNone/>
            </a:pPr>
            <a:r>
              <a:rPr lang="en-US"/>
              <a:t>CGS Tools: CSRS-PPP</a:t>
            </a:r>
            <a:endParaRPr/>
          </a:p>
        </p:txBody>
      </p:sp>
      <p:sp>
        <p:nvSpPr>
          <p:cNvPr id="281" name="Google Shape;281;p14"/>
          <p:cNvSpPr txBox="1"/>
          <p:nvPr>
            <p:ph idx="12" type="sldNum"/>
          </p:nvPr>
        </p:nvSpPr>
        <p:spPr>
          <a:xfrm>
            <a:off x="11741727" y="0"/>
            <a:ext cx="447224" cy="457199"/>
          </a:xfrm>
          <a:prstGeom prst="rect">
            <a:avLst/>
          </a:prstGeom>
          <a:noFill/>
          <a:ln>
            <a:noFill/>
          </a:ln>
        </p:spPr>
        <p:txBody>
          <a:bodyPr anchorCtr="1"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82" name="Google Shape;282;p14"/>
          <p:cNvSpPr txBox="1"/>
          <p:nvPr/>
        </p:nvSpPr>
        <p:spPr>
          <a:xfrm>
            <a:off x="8561070" y="1028700"/>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83" name="Google Shape;283;p14"/>
          <p:cNvSpPr txBox="1"/>
          <p:nvPr>
            <p:ph idx="1" type="body"/>
          </p:nvPr>
        </p:nvSpPr>
        <p:spPr>
          <a:xfrm>
            <a:off x="465666" y="1028700"/>
            <a:ext cx="5655822" cy="4800600"/>
          </a:xfrm>
          <a:prstGeom prst="rect">
            <a:avLst/>
          </a:prstGeom>
          <a:noFill/>
          <a:ln>
            <a:noFill/>
          </a:ln>
        </p:spPr>
        <p:txBody>
          <a:bodyPr anchorCtr="0" anchor="t" bIns="45700" lIns="91425" spcFirstLastPara="1" rIns="91425" wrap="square" tIns="45700">
            <a:noAutofit/>
          </a:bodyPr>
          <a:lstStyle/>
          <a:p>
            <a:pPr indent="-287338" lvl="0" marL="287338" rtl="0" algn="l">
              <a:lnSpc>
                <a:spcPct val="90000"/>
              </a:lnSpc>
              <a:spcBef>
                <a:spcPts val="0"/>
              </a:spcBef>
              <a:spcAft>
                <a:spcPts val="0"/>
              </a:spcAft>
              <a:buClr>
                <a:srgbClr val="3F3F3F"/>
              </a:buClr>
              <a:buSzPts val="1540"/>
              <a:buFont typeface="Arial"/>
              <a:buChar char="•"/>
            </a:pPr>
            <a:r>
              <a:rPr lang="en-US" sz="2200"/>
              <a:t>Used extensively, particularly in remote areas where passive control does not exist, or where passive control is not maintained</a:t>
            </a:r>
            <a:endParaRPr/>
          </a:p>
          <a:p>
            <a:pPr indent="-287338" lvl="0" marL="287338" rtl="0" algn="l">
              <a:lnSpc>
                <a:spcPct val="90000"/>
              </a:lnSpc>
              <a:spcBef>
                <a:spcPts val="1000"/>
              </a:spcBef>
              <a:spcAft>
                <a:spcPts val="0"/>
              </a:spcAft>
              <a:buClr>
                <a:srgbClr val="3F3F3F"/>
              </a:buClr>
              <a:buSzPts val="1540"/>
              <a:buFont typeface="Arial"/>
              <a:buChar char="•"/>
            </a:pPr>
            <a:r>
              <a:rPr lang="en-US" sz="2200"/>
              <a:t>Shares a geodetic library with our coordinate transformation and height conversion tools (same workflow)</a:t>
            </a:r>
            <a:endParaRPr/>
          </a:p>
          <a:p>
            <a:pPr indent="-287338" lvl="0" marL="287338" rtl="0" algn="l">
              <a:lnSpc>
                <a:spcPct val="90000"/>
              </a:lnSpc>
              <a:spcBef>
                <a:spcPts val="1000"/>
              </a:spcBef>
              <a:spcAft>
                <a:spcPts val="0"/>
              </a:spcAft>
              <a:buClr>
                <a:srgbClr val="3F3F3F"/>
              </a:buClr>
              <a:buSzPts val="1540"/>
              <a:buFont typeface="Arial"/>
              <a:buChar char="•"/>
            </a:pPr>
            <a:r>
              <a:rPr lang="en-US" sz="2200"/>
              <a:t>Geometric positions provided in:</a:t>
            </a:r>
            <a:endParaRPr/>
          </a:p>
          <a:p>
            <a:pPr indent="-177799" lvl="1" marL="465138" rtl="0" algn="l">
              <a:lnSpc>
                <a:spcPct val="90000"/>
              </a:lnSpc>
              <a:spcBef>
                <a:spcPts val="500"/>
              </a:spcBef>
              <a:spcAft>
                <a:spcPts val="0"/>
              </a:spcAft>
              <a:buClr>
                <a:srgbClr val="3F3F3F"/>
              </a:buClr>
              <a:buSzPts val="1170"/>
              <a:buFont typeface="Arial"/>
              <a:buChar char="•"/>
            </a:pPr>
            <a:r>
              <a:rPr lang="en-US" sz="1800"/>
              <a:t>ITRF2020/IGS20/IGb20 at epoch of observations</a:t>
            </a:r>
            <a:endParaRPr/>
          </a:p>
          <a:p>
            <a:pPr indent="-177799" lvl="1" marL="465138" rtl="0" algn="l">
              <a:lnSpc>
                <a:spcPct val="90000"/>
              </a:lnSpc>
              <a:spcBef>
                <a:spcPts val="500"/>
              </a:spcBef>
              <a:spcAft>
                <a:spcPts val="0"/>
              </a:spcAft>
              <a:buClr>
                <a:srgbClr val="3F3F3F"/>
              </a:buClr>
              <a:buSzPts val="1170"/>
              <a:buFont typeface="Arial"/>
              <a:buChar char="•"/>
            </a:pPr>
            <a:r>
              <a:rPr lang="en-US" sz="1800"/>
              <a:t>NATRF2022 at any epoch</a:t>
            </a:r>
            <a:endParaRPr/>
          </a:p>
          <a:p>
            <a:pPr indent="-177799" lvl="1" marL="465138" rtl="0" algn="l">
              <a:lnSpc>
                <a:spcPct val="90000"/>
              </a:lnSpc>
              <a:spcBef>
                <a:spcPts val="500"/>
              </a:spcBef>
              <a:spcAft>
                <a:spcPts val="0"/>
              </a:spcAft>
              <a:buClr>
                <a:srgbClr val="3F3F3F"/>
              </a:buClr>
              <a:buSzPts val="1170"/>
              <a:buFont typeface="Arial"/>
              <a:buChar char="•"/>
            </a:pPr>
            <a:r>
              <a:rPr lang="en-US" sz="1800"/>
              <a:t>NAD83(CSRS) at any epoch</a:t>
            </a:r>
            <a:endParaRPr/>
          </a:p>
          <a:p>
            <a:pPr indent="-287338" lvl="0" marL="287338" rtl="0" algn="l">
              <a:lnSpc>
                <a:spcPct val="90000"/>
              </a:lnSpc>
              <a:spcBef>
                <a:spcPts val="1000"/>
              </a:spcBef>
              <a:spcAft>
                <a:spcPts val="0"/>
              </a:spcAft>
              <a:buClr>
                <a:srgbClr val="3F3F3F"/>
              </a:buClr>
              <a:buSzPts val="1540"/>
              <a:buFont typeface="Arial"/>
              <a:buChar char="•"/>
            </a:pPr>
            <a:r>
              <a:rPr lang="en-US" sz="2200"/>
              <a:t>Supports Cartesian, geodetic, and projected coordinates</a:t>
            </a:r>
            <a:endParaRPr/>
          </a:p>
          <a:p>
            <a:pPr indent="-287338" lvl="0" marL="287338" rtl="0" algn="l">
              <a:lnSpc>
                <a:spcPct val="90000"/>
              </a:lnSpc>
              <a:spcBef>
                <a:spcPts val="1000"/>
              </a:spcBef>
              <a:spcAft>
                <a:spcPts val="0"/>
              </a:spcAft>
              <a:buClr>
                <a:srgbClr val="3F3F3F"/>
              </a:buClr>
              <a:buSzPts val="1540"/>
              <a:buFont typeface="Arial"/>
              <a:buChar char="•"/>
            </a:pPr>
            <a:r>
              <a:rPr lang="en-US" sz="2200"/>
              <a:t>Supports CGVD28 and CGVD2013 v0/v1</a:t>
            </a:r>
            <a:endParaRPr/>
          </a:p>
        </p:txBody>
      </p:sp>
      <p:sp>
        <p:nvSpPr>
          <p:cNvPr id="284" name="Google Shape;284;p14"/>
          <p:cNvSpPr txBox="1"/>
          <p:nvPr/>
        </p:nvSpPr>
        <p:spPr>
          <a:xfrm>
            <a:off x="6642532" y="5404452"/>
            <a:ext cx="5083802"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Locations of Canadian CSRS-PPP datasets</a:t>
            </a:r>
            <a:endParaRPr/>
          </a:p>
          <a:p>
            <a:pPr indent="0" lvl="0" marL="0" marR="0" rtl="0" algn="ctr">
              <a:spcBef>
                <a:spcPts val="0"/>
              </a:spcBef>
              <a:spcAft>
                <a:spcPts val="0"/>
              </a:spcAft>
              <a:buNone/>
            </a:pPr>
            <a:r>
              <a:rPr lang="en-US" sz="1800">
                <a:solidFill>
                  <a:schemeClr val="dk1"/>
                </a:solidFill>
                <a:latin typeface="Arial"/>
                <a:ea typeface="Arial"/>
                <a:cs typeface="Arial"/>
                <a:sym typeface="Arial"/>
              </a:rPr>
              <a:t>1.2 million files processed 2014 - 2023</a:t>
            </a:r>
            <a:endParaRPr/>
          </a:p>
        </p:txBody>
      </p:sp>
      <p:pic>
        <p:nvPicPr>
          <p:cNvPr id="285" name="Google Shape;285;p14"/>
          <p:cNvPicPr preferRelativeResize="0"/>
          <p:nvPr/>
        </p:nvPicPr>
        <p:blipFill rotWithShape="1">
          <a:blip r:embed="rId3">
            <a:alphaModFix/>
          </a:blip>
          <a:srcRect b="0" l="14219" r="17687" t="0"/>
          <a:stretch/>
        </p:blipFill>
        <p:spPr>
          <a:xfrm>
            <a:off x="6397692" y="699498"/>
            <a:ext cx="5655823" cy="470495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pic>
        <p:nvPicPr>
          <p:cNvPr id="291" name="Google Shape;291;p15"/>
          <p:cNvPicPr preferRelativeResize="0"/>
          <p:nvPr/>
        </p:nvPicPr>
        <p:blipFill rotWithShape="1">
          <a:blip r:embed="rId3">
            <a:alphaModFix/>
          </a:blip>
          <a:srcRect b="0" l="0" r="0" t="0"/>
          <a:stretch/>
        </p:blipFill>
        <p:spPr>
          <a:xfrm>
            <a:off x="0" y="3045350"/>
            <a:ext cx="6820538" cy="2551456"/>
          </a:xfrm>
          <a:prstGeom prst="rect">
            <a:avLst/>
          </a:prstGeom>
          <a:noFill/>
          <a:ln>
            <a:noFill/>
          </a:ln>
        </p:spPr>
      </p:pic>
      <p:sp>
        <p:nvSpPr>
          <p:cNvPr id="292" name="Google Shape;292;p15"/>
          <p:cNvSpPr txBox="1"/>
          <p:nvPr>
            <p:ph type="title"/>
          </p:nvPr>
        </p:nvSpPr>
        <p:spPr>
          <a:xfrm>
            <a:off x="465666" y="228599"/>
            <a:ext cx="11269133" cy="751398"/>
          </a:xfrm>
          <a:prstGeom prst="rect">
            <a:avLst/>
          </a:prstGeom>
          <a:noFill/>
          <a:ln>
            <a:noFill/>
          </a:ln>
        </p:spPr>
        <p:txBody>
          <a:bodyPr anchorCtr="0" anchor="b" bIns="45700" lIns="0" spcFirstLastPara="1" rIns="91425" wrap="square" tIns="45700">
            <a:normAutofit/>
          </a:bodyPr>
          <a:lstStyle/>
          <a:p>
            <a:pPr indent="0" lvl="0" marL="0" rtl="0" algn="l">
              <a:lnSpc>
                <a:spcPct val="90000"/>
              </a:lnSpc>
              <a:spcBef>
                <a:spcPts val="0"/>
              </a:spcBef>
              <a:spcAft>
                <a:spcPts val="0"/>
              </a:spcAft>
              <a:buClr>
                <a:srgbClr val="005493"/>
              </a:buClr>
              <a:buSzPts val="4500"/>
              <a:buFont typeface="Arial"/>
              <a:buNone/>
            </a:pPr>
            <a:r>
              <a:rPr lang="en-US"/>
              <a:t>CGS Tools: CSRS-PPP</a:t>
            </a:r>
            <a:endParaRPr/>
          </a:p>
        </p:txBody>
      </p:sp>
      <p:sp>
        <p:nvSpPr>
          <p:cNvPr id="293" name="Google Shape;293;p15"/>
          <p:cNvSpPr txBox="1"/>
          <p:nvPr>
            <p:ph idx="12" type="sldNum"/>
          </p:nvPr>
        </p:nvSpPr>
        <p:spPr>
          <a:xfrm>
            <a:off x="11741727" y="0"/>
            <a:ext cx="447224" cy="457199"/>
          </a:xfrm>
          <a:prstGeom prst="rect">
            <a:avLst/>
          </a:prstGeom>
          <a:noFill/>
          <a:ln>
            <a:noFill/>
          </a:ln>
        </p:spPr>
        <p:txBody>
          <a:bodyPr anchorCtr="1"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94" name="Google Shape;294;p15"/>
          <p:cNvSpPr txBox="1"/>
          <p:nvPr/>
        </p:nvSpPr>
        <p:spPr>
          <a:xfrm>
            <a:off x="8561070" y="1028700"/>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95" name="Google Shape;295;p15"/>
          <p:cNvSpPr txBox="1"/>
          <p:nvPr>
            <p:ph idx="1" type="body"/>
          </p:nvPr>
        </p:nvSpPr>
        <p:spPr>
          <a:xfrm>
            <a:off x="465666" y="1028700"/>
            <a:ext cx="5328644" cy="2016649"/>
          </a:xfrm>
          <a:prstGeom prst="rect">
            <a:avLst/>
          </a:prstGeom>
          <a:noFill/>
          <a:ln>
            <a:noFill/>
          </a:ln>
        </p:spPr>
        <p:txBody>
          <a:bodyPr anchorCtr="0" anchor="t" bIns="45700" lIns="91425" spcFirstLastPara="1" rIns="91425" wrap="square" tIns="45700">
            <a:normAutofit/>
          </a:bodyPr>
          <a:lstStyle/>
          <a:p>
            <a:pPr indent="-287338" lvl="0" marL="287338" rtl="0" algn="l">
              <a:lnSpc>
                <a:spcPct val="90000"/>
              </a:lnSpc>
              <a:spcBef>
                <a:spcPts val="0"/>
              </a:spcBef>
              <a:spcAft>
                <a:spcPts val="0"/>
              </a:spcAft>
              <a:buClr>
                <a:srgbClr val="3F3F3F"/>
              </a:buClr>
              <a:buSzPts val="1540"/>
              <a:buFont typeface="Arial"/>
              <a:buChar char="•"/>
            </a:pPr>
            <a:r>
              <a:rPr lang="en-US" sz="2200"/>
              <a:t>For users working in NATRF2022 or NAD83(CSRS) and requesting positions at an epoch other than the epoch of observations the uncertainty in the deformation (velocity) model is included in the total uncertainty</a:t>
            </a:r>
            <a:endParaRPr/>
          </a:p>
        </p:txBody>
      </p:sp>
      <p:pic>
        <p:nvPicPr>
          <p:cNvPr id="296" name="Google Shape;296;p15"/>
          <p:cNvPicPr preferRelativeResize="0"/>
          <p:nvPr/>
        </p:nvPicPr>
        <p:blipFill rotWithShape="1">
          <a:blip r:embed="rId4">
            <a:alphaModFix/>
          </a:blip>
          <a:srcRect b="0" l="0" r="0" t="0"/>
          <a:stretch/>
        </p:blipFill>
        <p:spPr>
          <a:xfrm>
            <a:off x="6790335" y="979998"/>
            <a:ext cx="4643096" cy="4331284"/>
          </a:xfrm>
          <a:prstGeom prst="rect">
            <a:avLst/>
          </a:prstGeom>
          <a:noFill/>
          <a:ln>
            <a:noFill/>
          </a:ln>
        </p:spPr>
      </p:pic>
      <p:sp>
        <p:nvSpPr>
          <p:cNvPr id="297" name="Google Shape;297;p15"/>
          <p:cNvSpPr txBox="1"/>
          <p:nvPr/>
        </p:nvSpPr>
        <p:spPr>
          <a:xfrm>
            <a:off x="7231400" y="5297208"/>
            <a:ext cx="376096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a:solidFill>
                  <a:srgbClr val="333333"/>
                </a:solidFill>
                <a:latin typeface="Noto Sans"/>
                <a:ea typeface="Noto Sans"/>
                <a:cs typeface="Noto Sans"/>
                <a:sym typeface="Noto Sans"/>
              </a:rPr>
              <a:t>NAD83v80VG Vertical Uncertainty</a:t>
            </a:r>
            <a:endParaRPr sz="1800">
              <a:solidFill>
                <a:schemeClr val="dk1"/>
              </a:solidFill>
              <a:latin typeface="Times New Roman"/>
              <a:ea typeface="Times New Roman"/>
              <a:cs typeface="Times New Roman"/>
              <a:sym typeface="Times New Roman"/>
            </a:endParaRPr>
          </a:p>
        </p:txBody>
      </p:sp>
      <p:sp>
        <p:nvSpPr>
          <p:cNvPr id="298" name="Google Shape;298;p15"/>
          <p:cNvSpPr/>
          <p:nvPr/>
        </p:nvSpPr>
        <p:spPr>
          <a:xfrm>
            <a:off x="954157" y="4142630"/>
            <a:ext cx="5597718" cy="222636"/>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cxnSp>
        <p:nvCxnSpPr>
          <p:cNvPr id="299" name="Google Shape;299;p15"/>
          <p:cNvCxnSpPr/>
          <p:nvPr/>
        </p:nvCxnSpPr>
        <p:spPr>
          <a:xfrm flipH="1" rot="10800000">
            <a:off x="6551875" y="3330172"/>
            <a:ext cx="4333461" cy="914400"/>
          </a:xfrm>
          <a:prstGeom prst="straightConnector1">
            <a:avLst/>
          </a:prstGeom>
          <a:noFill/>
          <a:ln cap="flat" cmpd="sng" w="19050">
            <a:solidFill>
              <a:srgbClr val="FF0000"/>
            </a:solidFill>
            <a:prstDash val="solid"/>
            <a:miter lim="800000"/>
            <a:headEnd len="sm" w="sm" type="none"/>
            <a:tailEnd len="med" w="med" type="triangl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16"/>
          <p:cNvSpPr txBox="1"/>
          <p:nvPr>
            <p:ph type="title"/>
          </p:nvPr>
        </p:nvSpPr>
        <p:spPr>
          <a:xfrm>
            <a:off x="465666" y="457200"/>
            <a:ext cx="11269133" cy="678581"/>
          </a:xfrm>
          <a:prstGeom prst="rect">
            <a:avLst/>
          </a:prstGeom>
          <a:noFill/>
          <a:ln>
            <a:noFill/>
          </a:ln>
        </p:spPr>
        <p:txBody>
          <a:bodyPr anchorCtr="0" anchor="b" bIns="45700" lIns="0" spcFirstLastPara="1" rIns="91425" wrap="square" tIns="45700">
            <a:noAutofit/>
          </a:bodyPr>
          <a:lstStyle/>
          <a:p>
            <a:pPr indent="0" lvl="0" marL="0" rtl="0" algn="l">
              <a:lnSpc>
                <a:spcPct val="90000"/>
              </a:lnSpc>
              <a:spcBef>
                <a:spcPts val="0"/>
              </a:spcBef>
              <a:spcAft>
                <a:spcPts val="0"/>
              </a:spcAft>
              <a:buClr>
                <a:srgbClr val="005493"/>
              </a:buClr>
              <a:buSzPts val="4500"/>
              <a:buFont typeface="Arial"/>
              <a:buNone/>
            </a:pPr>
            <a:r>
              <a:rPr lang="en-US"/>
              <a:t>Important takeaways</a:t>
            </a:r>
            <a:endParaRPr/>
          </a:p>
        </p:txBody>
      </p:sp>
      <p:sp>
        <p:nvSpPr>
          <p:cNvPr id="305" name="Google Shape;305;p16"/>
          <p:cNvSpPr txBox="1"/>
          <p:nvPr>
            <p:ph idx="12" type="sldNum"/>
          </p:nvPr>
        </p:nvSpPr>
        <p:spPr>
          <a:xfrm>
            <a:off x="11741727" y="0"/>
            <a:ext cx="447224" cy="457199"/>
          </a:xfrm>
          <a:prstGeom prst="rect">
            <a:avLst/>
          </a:prstGeom>
          <a:noFill/>
          <a:ln>
            <a:noFill/>
          </a:ln>
        </p:spPr>
        <p:txBody>
          <a:bodyPr anchorCtr="1"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06" name="Google Shape;306;p16"/>
          <p:cNvSpPr txBox="1"/>
          <p:nvPr/>
        </p:nvSpPr>
        <p:spPr>
          <a:xfrm>
            <a:off x="552751" y="1439578"/>
            <a:ext cx="10817613" cy="4229100"/>
          </a:xfrm>
          <a:prstGeom prst="rect">
            <a:avLst/>
          </a:prstGeom>
          <a:noFill/>
          <a:ln>
            <a:noFill/>
          </a:ln>
        </p:spPr>
        <p:txBody>
          <a:bodyPr anchorCtr="0" anchor="t" bIns="45700" lIns="91425" spcFirstLastPara="1" rIns="91425" wrap="square" tIns="45700">
            <a:normAutofit lnSpcReduction="10000"/>
          </a:bodyPr>
          <a:lstStyle/>
          <a:p>
            <a:pPr indent="-287338" lvl="0" marL="287338" marR="0" rtl="0" algn="l">
              <a:lnSpc>
                <a:spcPct val="90000"/>
              </a:lnSpc>
              <a:spcBef>
                <a:spcPts val="0"/>
              </a:spcBef>
              <a:spcAft>
                <a:spcPts val="0"/>
              </a:spcAft>
              <a:buClr>
                <a:srgbClr val="3F3F3F"/>
              </a:buClr>
              <a:buSzPts val="1680"/>
              <a:buFont typeface="Arial"/>
              <a:buChar char="•"/>
            </a:pPr>
            <a:r>
              <a:rPr b="0" i="0" lang="en-US" sz="2400">
                <a:solidFill>
                  <a:srgbClr val="3F3F3F"/>
                </a:solidFill>
                <a:latin typeface="Arial"/>
                <a:ea typeface="Arial"/>
                <a:cs typeface="Arial"/>
                <a:sym typeface="Arial"/>
              </a:rPr>
              <a:t>Core modernization products will be available and implemented in CGS tools by 2026</a:t>
            </a:r>
            <a:endParaRPr/>
          </a:p>
          <a:p>
            <a:pPr indent="-287338" lvl="0" marL="287338" marR="0" rtl="0" algn="l">
              <a:lnSpc>
                <a:spcPct val="90000"/>
              </a:lnSpc>
              <a:spcBef>
                <a:spcPts val="1000"/>
              </a:spcBef>
              <a:spcAft>
                <a:spcPts val="0"/>
              </a:spcAft>
              <a:buClr>
                <a:srgbClr val="3F3F3F"/>
              </a:buClr>
              <a:buSzPts val="1680"/>
              <a:buFont typeface="Arial"/>
              <a:buChar char="•"/>
            </a:pPr>
            <a:r>
              <a:rPr b="0" i="0" lang="en-US" sz="2400">
                <a:solidFill>
                  <a:srgbClr val="3F3F3F"/>
                </a:solidFill>
                <a:latin typeface="Arial"/>
                <a:ea typeface="Arial"/>
                <a:cs typeface="Arial"/>
                <a:sym typeface="Arial"/>
              </a:rPr>
              <a:t>There will be no significant changes to CGS tool </a:t>
            </a:r>
            <a:r>
              <a:rPr b="0" i="1" lang="en-US" sz="2400">
                <a:solidFill>
                  <a:srgbClr val="3F3F3F"/>
                </a:solidFill>
                <a:latin typeface="Arial"/>
                <a:ea typeface="Arial"/>
                <a:cs typeface="Arial"/>
                <a:sym typeface="Arial"/>
              </a:rPr>
              <a:t>functionality</a:t>
            </a:r>
            <a:r>
              <a:rPr b="0" i="0" lang="en-US" sz="2400">
                <a:solidFill>
                  <a:srgbClr val="3F3F3F"/>
                </a:solidFill>
                <a:latin typeface="Arial"/>
                <a:ea typeface="Arial"/>
                <a:cs typeface="Arial"/>
                <a:sym typeface="Arial"/>
              </a:rPr>
              <a:t> in the modernized CSRS</a:t>
            </a:r>
            <a:endParaRPr/>
          </a:p>
          <a:p>
            <a:pPr indent="-287338" lvl="0" marL="287338" marR="0" rtl="0" algn="l">
              <a:lnSpc>
                <a:spcPct val="90000"/>
              </a:lnSpc>
              <a:spcBef>
                <a:spcPts val="1000"/>
              </a:spcBef>
              <a:spcAft>
                <a:spcPts val="0"/>
              </a:spcAft>
              <a:buClr>
                <a:srgbClr val="3F3F3F"/>
              </a:buClr>
              <a:buSzPts val="1680"/>
              <a:buFont typeface="Arial"/>
              <a:buChar char="•"/>
            </a:pPr>
            <a:r>
              <a:rPr b="0" i="0" lang="en-US" sz="2400">
                <a:solidFill>
                  <a:srgbClr val="3F3F3F"/>
                </a:solidFill>
                <a:latin typeface="Arial"/>
                <a:ea typeface="Arial"/>
                <a:cs typeface="Arial"/>
                <a:sym typeface="Arial"/>
              </a:rPr>
              <a:t>CGS will continue support for NAD83(CSRS) and legacy geodetic grid formats for some time</a:t>
            </a:r>
            <a:endParaRPr/>
          </a:p>
          <a:p>
            <a:pPr indent="-287338" lvl="0" marL="287338" marR="0" rtl="0" algn="l">
              <a:lnSpc>
                <a:spcPct val="90000"/>
              </a:lnSpc>
              <a:spcBef>
                <a:spcPts val="1000"/>
              </a:spcBef>
              <a:spcAft>
                <a:spcPts val="0"/>
              </a:spcAft>
              <a:buClr>
                <a:srgbClr val="3F3F3F"/>
              </a:buClr>
              <a:buSzPts val="1680"/>
              <a:buFont typeface="Arial"/>
              <a:buChar char="•"/>
            </a:pPr>
            <a:r>
              <a:rPr b="0" i="0" lang="en-US" sz="2400">
                <a:solidFill>
                  <a:srgbClr val="3F3F3F"/>
                </a:solidFill>
                <a:latin typeface="Arial"/>
                <a:ea typeface="Arial"/>
                <a:cs typeface="Arial"/>
                <a:sym typeface="Arial"/>
              </a:rPr>
              <a:t>Tools, models, and standards will be provided to transform between ITRF, NATRF2022, and NAD83(CSRS); as well as between different vertical datums</a:t>
            </a:r>
            <a:endParaRPr/>
          </a:p>
          <a:p>
            <a:pPr indent="0" lvl="0" marL="0" marR="0" rtl="0" algn="l">
              <a:lnSpc>
                <a:spcPct val="90000"/>
              </a:lnSpc>
              <a:spcBef>
                <a:spcPts val="1000"/>
              </a:spcBef>
              <a:spcAft>
                <a:spcPts val="0"/>
              </a:spcAft>
              <a:buClr>
                <a:srgbClr val="3F3F3F"/>
              </a:buClr>
              <a:buSzPts val="1400"/>
              <a:buFont typeface="Arial"/>
              <a:buNone/>
            </a:pPr>
            <a:r>
              <a:t/>
            </a:r>
            <a:endParaRPr b="0" i="0" sz="2000">
              <a:solidFill>
                <a:srgbClr val="3F3F3F"/>
              </a:solidFill>
              <a:latin typeface="Arial"/>
              <a:ea typeface="Arial"/>
              <a:cs typeface="Arial"/>
              <a:sym typeface="Arial"/>
            </a:endParaRPr>
          </a:p>
          <a:p>
            <a:pPr indent="0" lvl="0" marL="0" marR="0" rtl="0" algn="l">
              <a:lnSpc>
                <a:spcPct val="90000"/>
              </a:lnSpc>
              <a:spcBef>
                <a:spcPts val="1000"/>
              </a:spcBef>
              <a:spcAft>
                <a:spcPts val="0"/>
              </a:spcAft>
              <a:buClr>
                <a:srgbClr val="3F3F3F"/>
              </a:buClr>
              <a:buSzPts val="1400"/>
              <a:buFont typeface="Arial"/>
              <a:buNone/>
            </a:pPr>
            <a:r>
              <a:rPr b="0" i="0" lang="en-US" sz="2000">
                <a:solidFill>
                  <a:srgbClr val="3F3F3F"/>
                </a:solidFill>
                <a:latin typeface="Arial"/>
                <a:ea typeface="Arial"/>
                <a:cs typeface="Arial"/>
                <a:sym typeface="Arial"/>
              </a:rPr>
              <a:t>Modernized CSRS Questions: </a:t>
            </a:r>
            <a:r>
              <a:rPr b="0" i="0" lang="en-US" sz="2000" u="sng">
                <a:solidFill>
                  <a:srgbClr val="3F3F3F"/>
                </a:solidFill>
                <a:latin typeface="Arial"/>
                <a:ea typeface="Arial"/>
                <a:cs typeface="Arial"/>
                <a:sym typeface="Arial"/>
                <a:hlinkClick r:id="rId3">
                  <a:extLst>
                    <a:ext uri="{A12FA001-AC4F-418D-AE19-62706E023703}">
                      <ahyp:hlinkClr val="tx"/>
                    </a:ext>
                  </a:extLst>
                </a:hlinkClick>
              </a:rPr>
              <a:t>geodeticinformation-informationgeodesique@nrcan-rncan.gc.ca</a:t>
            </a:r>
            <a:endParaRPr b="0" i="0" sz="2000">
              <a:solidFill>
                <a:srgbClr val="3F3F3F"/>
              </a:solidFill>
              <a:latin typeface="Arial"/>
              <a:ea typeface="Arial"/>
              <a:cs typeface="Arial"/>
              <a:sym typeface="Arial"/>
            </a:endParaRPr>
          </a:p>
          <a:p>
            <a:pPr indent="0" lvl="0" marL="0" marR="0" rtl="0" algn="l">
              <a:lnSpc>
                <a:spcPct val="90000"/>
              </a:lnSpc>
              <a:spcBef>
                <a:spcPts val="1000"/>
              </a:spcBef>
              <a:spcAft>
                <a:spcPts val="0"/>
              </a:spcAft>
              <a:buClr>
                <a:srgbClr val="3F3F3F"/>
              </a:buClr>
              <a:buSzPts val="1400"/>
              <a:buFont typeface="Arial"/>
              <a:buNone/>
            </a:pPr>
            <a:r>
              <a:t/>
            </a:r>
            <a:endParaRPr b="0" i="0" sz="2000">
              <a:solidFill>
                <a:srgbClr val="3F3F3F"/>
              </a:solidFill>
              <a:latin typeface="Arial"/>
              <a:ea typeface="Arial"/>
              <a:cs typeface="Arial"/>
              <a:sym typeface="Arial"/>
            </a:endParaRPr>
          </a:p>
          <a:p>
            <a:pPr indent="-162878" lvl="0" marL="287338" marR="0" rtl="0" algn="l">
              <a:lnSpc>
                <a:spcPct val="90000"/>
              </a:lnSpc>
              <a:spcBef>
                <a:spcPts val="1000"/>
              </a:spcBef>
              <a:spcAft>
                <a:spcPts val="0"/>
              </a:spcAft>
              <a:buClr>
                <a:srgbClr val="3F3F3F"/>
              </a:buClr>
              <a:buSzPts val="1960"/>
              <a:buFont typeface="Arial"/>
              <a:buNone/>
            </a:pPr>
            <a:r>
              <a:t/>
            </a:r>
            <a:endParaRPr b="0" i="0" sz="2800">
              <a:solidFill>
                <a:srgbClr val="3F3F3F"/>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
          <p:cNvSpPr txBox="1"/>
          <p:nvPr>
            <p:ph type="title"/>
          </p:nvPr>
        </p:nvSpPr>
        <p:spPr>
          <a:xfrm>
            <a:off x="465666" y="457200"/>
            <a:ext cx="11269133" cy="990600"/>
          </a:xfrm>
          <a:prstGeom prst="rect">
            <a:avLst/>
          </a:prstGeom>
          <a:noFill/>
          <a:ln>
            <a:noFill/>
          </a:ln>
        </p:spPr>
        <p:txBody>
          <a:bodyPr anchorCtr="0" anchor="b" bIns="45700" lIns="0" spcFirstLastPara="1" rIns="91425" wrap="square" tIns="45700">
            <a:normAutofit/>
          </a:bodyPr>
          <a:lstStyle/>
          <a:p>
            <a:pPr indent="0" lvl="0" marL="0" rtl="0" algn="l">
              <a:lnSpc>
                <a:spcPct val="90000"/>
              </a:lnSpc>
              <a:spcBef>
                <a:spcPts val="0"/>
              </a:spcBef>
              <a:spcAft>
                <a:spcPts val="0"/>
              </a:spcAft>
              <a:buClr>
                <a:srgbClr val="005493"/>
              </a:buClr>
              <a:buSzPts val="4500"/>
              <a:buFont typeface="Arial"/>
              <a:buNone/>
            </a:pPr>
            <a:r>
              <a:rPr lang="en-US"/>
              <a:t>Presentation outline</a:t>
            </a:r>
            <a:endParaRPr/>
          </a:p>
        </p:txBody>
      </p:sp>
      <p:sp>
        <p:nvSpPr>
          <p:cNvPr id="100" name="Google Shape;100;p2"/>
          <p:cNvSpPr txBox="1"/>
          <p:nvPr>
            <p:ph idx="1" type="body"/>
          </p:nvPr>
        </p:nvSpPr>
        <p:spPr>
          <a:xfrm>
            <a:off x="465665" y="1738449"/>
            <a:ext cx="11269133" cy="4229100"/>
          </a:xfrm>
          <a:prstGeom prst="rect">
            <a:avLst/>
          </a:prstGeom>
          <a:noFill/>
          <a:ln>
            <a:noFill/>
          </a:ln>
        </p:spPr>
        <p:txBody>
          <a:bodyPr anchorCtr="0" anchor="t" bIns="45700" lIns="91425" spcFirstLastPara="1" rIns="91425" wrap="square" tIns="45700">
            <a:noAutofit/>
          </a:bodyPr>
          <a:lstStyle/>
          <a:p>
            <a:pPr indent="-287338" lvl="0" marL="287338" rtl="0" algn="l">
              <a:lnSpc>
                <a:spcPct val="90000"/>
              </a:lnSpc>
              <a:spcBef>
                <a:spcPts val="0"/>
              </a:spcBef>
              <a:spcAft>
                <a:spcPts val="0"/>
              </a:spcAft>
              <a:buClr>
                <a:srgbClr val="3F3F3F"/>
              </a:buClr>
              <a:buSzPts val="1960"/>
              <a:buFont typeface="Arial"/>
              <a:buChar char="•"/>
            </a:pPr>
            <a:r>
              <a:rPr lang="en-US"/>
              <a:t>Canadian Geodetic Survey (CGS) transformation tools</a:t>
            </a:r>
            <a:endParaRPr/>
          </a:p>
          <a:p>
            <a:pPr indent="-177799" lvl="1" marL="465138" rtl="0" algn="l">
              <a:lnSpc>
                <a:spcPct val="90000"/>
              </a:lnSpc>
              <a:spcBef>
                <a:spcPts val="500"/>
              </a:spcBef>
              <a:spcAft>
                <a:spcPts val="0"/>
              </a:spcAft>
              <a:buClr>
                <a:srgbClr val="3F3F3F"/>
              </a:buClr>
              <a:buSzPts val="1560"/>
              <a:buFont typeface="Arial"/>
              <a:buChar char="•"/>
            </a:pPr>
            <a:r>
              <a:rPr lang="en-US"/>
              <a:t>Geometric transformations</a:t>
            </a:r>
            <a:endParaRPr/>
          </a:p>
          <a:p>
            <a:pPr indent="-177799" lvl="1" marL="465138" rtl="0" algn="l">
              <a:lnSpc>
                <a:spcPct val="90000"/>
              </a:lnSpc>
              <a:spcBef>
                <a:spcPts val="500"/>
              </a:spcBef>
              <a:spcAft>
                <a:spcPts val="0"/>
              </a:spcAft>
              <a:buClr>
                <a:srgbClr val="3F3F3F"/>
              </a:buClr>
              <a:buSzPts val="1560"/>
              <a:buFont typeface="Arial"/>
              <a:buChar char="•"/>
            </a:pPr>
            <a:r>
              <a:rPr lang="en-US"/>
              <a:t>Height conversions</a:t>
            </a:r>
            <a:endParaRPr/>
          </a:p>
          <a:p>
            <a:pPr indent="-287338" lvl="0" marL="287338" rtl="0" algn="l">
              <a:lnSpc>
                <a:spcPct val="90000"/>
              </a:lnSpc>
              <a:spcBef>
                <a:spcPts val="1000"/>
              </a:spcBef>
              <a:spcAft>
                <a:spcPts val="0"/>
              </a:spcAft>
              <a:buClr>
                <a:srgbClr val="3F3F3F"/>
              </a:buClr>
              <a:buSzPts val="1960"/>
              <a:buFont typeface="Arial"/>
              <a:buChar char="•"/>
            </a:pPr>
            <a:r>
              <a:rPr lang="en-US"/>
              <a:t>Use case: CSRS-PPP positioning service</a:t>
            </a:r>
            <a:endParaRPr/>
          </a:p>
          <a:p>
            <a:pPr indent="-287338" lvl="0" marL="287338" rtl="0" algn="l">
              <a:lnSpc>
                <a:spcPct val="90000"/>
              </a:lnSpc>
              <a:spcBef>
                <a:spcPts val="1000"/>
              </a:spcBef>
              <a:spcAft>
                <a:spcPts val="0"/>
              </a:spcAft>
              <a:buClr>
                <a:srgbClr val="3F3F3F"/>
              </a:buClr>
              <a:buSzPts val="1960"/>
              <a:buFont typeface="Arial"/>
              <a:buChar char="•"/>
            </a:pPr>
            <a:r>
              <a:rPr lang="en-US"/>
              <a:t>Important takeaways</a:t>
            </a:r>
            <a:endParaRPr/>
          </a:p>
          <a:p>
            <a:pPr indent="0" lvl="1" marL="287338" rtl="0" algn="l">
              <a:lnSpc>
                <a:spcPct val="90000"/>
              </a:lnSpc>
              <a:spcBef>
                <a:spcPts val="500"/>
              </a:spcBef>
              <a:spcAft>
                <a:spcPts val="0"/>
              </a:spcAft>
              <a:buClr>
                <a:srgbClr val="3F3F3F"/>
              </a:buClr>
              <a:buSzPts val="1560"/>
              <a:buFont typeface="Arial"/>
              <a:buNone/>
            </a:pPr>
            <a:r>
              <a:t/>
            </a:r>
            <a:endParaRPr/>
          </a:p>
        </p:txBody>
      </p:sp>
      <p:sp>
        <p:nvSpPr>
          <p:cNvPr id="101" name="Google Shape;101;p2"/>
          <p:cNvSpPr txBox="1"/>
          <p:nvPr>
            <p:ph idx="12" type="sldNum"/>
          </p:nvPr>
        </p:nvSpPr>
        <p:spPr>
          <a:xfrm>
            <a:off x="11741727" y="0"/>
            <a:ext cx="447224" cy="457199"/>
          </a:xfrm>
          <a:prstGeom prst="rect">
            <a:avLst/>
          </a:prstGeom>
          <a:noFill/>
          <a:ln>
            <a:noFill/>
          </a:ln>
        </p:spPr>
        <p:txBody>
          <a:bodyPr anchorCtr="1"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3"/>
          <p:cNvSpPr txBox="1"/>
          <p:nvPr>
            <p:ph type="title"/>
          </p:nvPr>
        </p:nvSpPr>
        <p:spPr>
          <a:xfrm>
            <a:off x="465666" y="228599"/>
            <a:ext cx="11269133" cy="751398"/>
          </a:xfrm>
          <a:prstGeom prst="rect">
            <a:avLst/>
          </a:prstGeom>
          <a:noFill/>
          <a:ln>
            <a:noFill/>
          </a:ln>
        </p:spPr>
        <p:txBody>
          <a:bodyPr anchorCtr="0" anchor="b" bIns="45700" lIns="0" spcFirstLastPara="1" rIns="91425" wrap="square" tIns="45700">
            <a:normAutofit/>
          </a:bodyPr>
          <a:lstStyle/>
          <a:p>
            <a:pPr indent="0" lvl="0" marL="0" rtl="0" algn="l">
              <a:lnSpc>
                <a:spcPct val="90000"/>
              </a:lnSpc>
              <a:spcBef>
                <a:spcPts val="0"/>
              </a:spcBef>
              <a:spcAft>
                <a:spcPts val="0"/>
              </a:spcAft>
              <a:buClr>
                <a:srgbClr val="005493"/>
              </a:buClr>
              <a:buSzPts val="4500"/>
              <a:buFont typeface="Arial"/>
              <a:buNone/>
            </a:pPr>
            <a:r>
              <a:rPr lang="en-US"/>
              <a:t>Canadian Geodetic Survey (CGS) Tools</a:t>
            </a:r>
            <a:endParaRPr/>
          </a:p>
        </p:txBody>
      </p:sp>
      <p:sp>
        <p:nvSpPr>
          <p:cNvPr id="108" name="Google Shape;108;p3"/>
          <p:cNvSpPr txBox="1"/>
          <p:nvPr>
            <p:ph idx="12" type="sldNum"/>
          </p:nvPr>
        </p:nvSpPr>
        <p:spPr>
          <a:xfrm>
            <a:off x="11741727" y="0"/>
            <a:ext cx="447224" cy="457199"/>
          </a:xfrm>
          <a:prstGeom prst="rect">
            <a:avLst/>
          </a:prstGeom>
          <a:noFill/>
          <a:ln>
            <a:noFill/>
          </a:ln>
        </p:spPr>
        <p:txBody>
          <a:bodyPr anchorCtr="1"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09" name="Google Shape;109;p3"/>
          <p:cNvSpPr txBox="1"/>
          <p:nvPr/>
        </p:nvSpPr>
        <p:spPr>
          <a:xfrm>
            <a:off x="8561070" y="1028700"/>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10" name="Google Shape;110;p3"/>
          <p:cNvSpPr txBox="1"/>
          <p:nvPr>
            <p:ph idx="1" type="body"/>
          </p:nvPr>
        </p:nvSpPr>
        <p:spPr>
          <a:xfrm>
            <a:off x="1868557" y="1361305"/>
            <a:ext cx="9271220" cy="56878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333333"/>
              </a:buClr>
              <a:buSzPts val="1960"/>
              <a:buFont typeface="Noto Sans"/>
              <a:buNone/>
            </a:pPr>
            <a:r>
              <a:rPr b="0" i="0" lang="en-US">
                <a:solidFill>
                  <a:srgbClr val="333333"/>
                </a:solidFill>
                <a:latin typeface="Noto Sans"/>
                <a:ea typeface="Noto Sans"/>
                <a:cs typeface="Noto Sans"/>
                <a:sym typeface="Noto Sans"/>
              </a:rPr>
              <a:t>TRX - coordinate transformation and conversion tool</a:t>
            </a:r>
            <a:endParaRPr/>
          </a:p>
        </p:txBody>
      </p:sp>
      <p:pic>
        <p:nvPicPr>
          <p:cNvPr id="111" name="Google Shape;111;p3"/>
          <p:cNvPicPr preferRelativeResize="0"/>
          <p:nvPr/>
        </p:nvPicPr>
        <p:blipFill rotWithShape="1">
          <a:blip r:embed="rId3">
            <a:alphaModFix/>
          </a:blip>
          <a:srcRect b="0" l="0" r="0" t="0"/>
          <a:stretch/>
        </p:blipFill>
        <p:spPr>
          <a:xfrm>
            <a:off x="739872" y="1153846"/>
            <a:ext cx="902286" cy="786452"/>
          </a:xfrm>
          <a:prstGeom prst="rect">
            <a:avLst/>
          </a:prstGeom>
          <a:noFill/>
          <a:ln>
            <a:noFill/>
          </a:ln>
        </p:spPr>
      </p:pic>
      <p:pic>
        <p:nvPicPr>
          <p:cNvPr id="112" name="Google Shape;112;p3"/>
          <p:cNvPicPr preferRelativeResize="0"/>
          <p:nvPr/>
        </p:nvPicPr>
        <p:blipFill rotWithShape="1">
          <a:blip r:embed="rId4">
            <a:alphaModFix/>
          </a:blip>
          <a:srcRect b="0" l="0" r="0" t="0"/>
          <a:stretch/>
        </p:blipFill>
        <p:spPr>
          <a:xfrm>
            <a:off x="760107" y="2265009"/>
            <a:ext cx="861817" cy="924781"/>
          </a:xfrm>
          <a:prstGeom prst="rect">
            <a:avLst/>
          </a:prstGeom>
          <a:noFill/>
          <a:ln>
            <a:noFill/>
          </a:ln>
        </p:spPr>
      </p:pic>
      <p:sp>
        <p:nvSpPr>
          <p:cNvPr id="113" name="Google Shape;113;p3"/>
          <p:cNvSpPr txBox="1"/>
          <p:nvPr/>
        </p:nvSpPr>
        <p:spPr>
          <a:xfrm>
            <a:off x="1875486" y="2554017"/>
            <a:ext cx="9773699" cy="568785"/>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333333"/>
              </a:buClr>
              <a:buSzPts val="1960"/>
              <a:buFont typeface="Noto Sans"/>
              <a:buNone/>
            </a:pPr>
            <a:r>
              <a:rPr b="0" i="0" lang="en-US" sz="2800" u="none">
                <a:solidFill>
                  <a:srgbClr val="333333"/>
                </a:solidFill>
                <a:latin typeface="Noto Sans"/>
                <a:ea typeface="Noto Sans"/>
                <a:cs typeface="Noto Sans"/>
                <a:sym typeface="Noto Sans"/>
              </a:rPr>
              <a:t>GPS·H – height conversion tool</a:t>
            </a:r>
            <a:endParaRPr/>
          </a:p>
        </p:txBody>
      </p:sp>
      <p:pic>
        <p:nvPicPr>
          <p:cNvPr id="114" name="Google Shape;114;p3"/>
          <p:cNvPicPr preferRelativeResize="0"/>
          <p:nvPr/>
        </p:nvPicPr>
        <p:blipFill rotWithShape="1">
          <a:blip r:embed="rId5">
            <a:alphaModFix/>
          </a:blip>
          <a:srcRect b="0" l="0" r="0" t="0"/>
          <a:stretch/>
        </p:blipFill>
        <p:spPr>
          <a:xfrm>
            <a:off x="667759" y="4330791"/>
            <a:ext cx="1060796" cy="920576"/>
          </a:xfrm>
          <a:prstGeom prst="rect">
            <a:avLst/>
          </a:prstGeom>
          <a:noFill/>
          <a:ln>
            <a:noFill/>
          </a:ln>
        </p:spPr>
      </p:pic>
      <p:sp>
        <p:nvSpPr>
          <p:cNvPr id="115" name="Google Shape;115;p3"/>
          <p:cNvSpPr txBox="1"/>
          <p:nvPr/>
        </p:nvSpPr>
        <p:spPr>
          <a:xfrm>
            <a:off x="1875486" y="4682582"/>
            <a:ext cx="9866241" cy="568785"/>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333333"/>
              </a:buClr>
              <a:buSzPts val="1960"/>
              <a:buFont typeface="Noto Sans"/>
              <a:buNone/>
            </a:pPr>
            <a:r>
              <a:rPr b="0" i="0" lang="en-US" sz="2800" u="none">
                <a:solidFill>
                  <a:srgbClr val="333333"/>
                </a:solidFill>
                <a:latin typeface="Noto Sans"/>
                <a:ea typeface="Noto Sans"/>
                <a:cs typeface="Noto Sans"/>
                <a:sym typeface="Noto Sans"/>
              </a:rPr>
              <a:t>CSRS-PPP – GNSS positioning service</a:t>
            </a:r>
            <a:endParaRPr/>
          </a:p>
        </p:txBody>
      </p:sp>
      <p:sp>
        <p:nvSpPr>
          <p:cNvPr id="116" name="Google Shape;116;p3"/>
          <p:cNvSpPr txBox="1"/>
          <p:nvPr/>
        </p:nvSpPr>
        <p:spPr>
          <a:xfrm>
            <a:off x="1875486" y="3504110"/>
            <a:ext cx="9866241" cy="1080623"/>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333333"/>
              </a:buClr>
              <a:buSzPts val="1960"/>
              <a:buFont typeface="Noto Sans"/>
              <a:buNone/>
            </a:pPr>
            <a:r>
              <a:rPr b="0" i="0" lang="en-US" sz="2800" u="none">
                <a:solidFill>
                  <a:srgbClr val="333333"/>
                </a:solidFill>
                <a:latin typeface="Noto Sans"/>
                <a:ea typeface="Noto Sans"/>
                <a:cs typeface="Noto Sans"/>
                <a:sym typeface="Noto Sans"/>
              </a:rPr>
              <a:t>NTv2 – coordinate transformation for legacy datums (</a:t>
            </a:r>
            <a:r>
              <a:rPr b="0" i="0" lang="en-US" sz="2800" u="none">
                <a:solidFill>
                  <a:srgbClr val="FF0000"/>
                </a:solidFill>
                <a:latin typeface="Noto Sans"/>
                <a:ea typeface="Noto Sans"/>
                <a:cs typeface="Noto Sans"/>
                <a:sym typeface="Noto Sans"/>
              </a:rPr>
              <a:t>low accuracy</a:t>
            </a:r>
            <a:r>
              <a:rPr b="0" i="0" lang="en-US" sz="2800" u="none">
                <a:solidFill>
                  <a:srgbClr val="333333"/>
                </a:solidFill>
                <a:latin typeface="Noto Sans"/>
                <a:ea typeface="Noto Sans"/>
                <a:cs typeface="Noto Sans"/>
                <a:sym typeface="Noto Sans"/>
              </a:rPr>
              <a:t>)</a:t>
            </a:r>
            <a:endParaRPr/>
          </a:p>
        </p:txBody>
      </p:sp>
      <p:pic>
        <p:nvPicPr>
          <p:cNvPr descr="http://www.nrcan.gc.ca/sites/www.nrcan.gc.ca/files/images/earth-sciences/NTv2_logo.gif" id="117" name="Google Shape;117;p3"/>
          <p:cNvPicPr preferRelativeResize="0"/>
          <p:nvPr/>
        </p:nvPicPr>
        <p:blipFill rotWithShape="1">
          <a:blip r:embed="rId6">
            <a:alphaModFix/>
          </a:blip>
          <a:srcRect b="0" l="0" r="0" t="0"/>
          <a:stretch/>
        </p:blipFill>
        <p:spPr>
          <a:xfrm>
            <a:off x="643327" y="3604617"/>
            <a:ext cx="1095375" cy="4381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4"/>
          <p:cNvSpPr txBox="1"/>
          <p:nvPr>
            <p:ph type="title"/>
          </p:nvPr>
        </p:nvSpPr>
        <p:spPr>
          <a:xfrm>
            <a:off x="465666" y="228599"/>
            <a:ext cx="11269133" cy="751398"/>
          </a:xfrm>
          <a:prstGeom prst="rect">
            <a:avLst/>
          </a:prstGeom>
          <a:noFill/>
          <a:ln>
            <a:noFill/>
          </a:ln>
        </p:spPr>
        <p:txBody>
          <a:bodyPr anchorCtr="0" anchor="b" bIns="45700" lIns="0" spcFirstLastPara="1" rIns="91425" wrap="square" tIns="45700">
            <a:normAutofit/>
          </a:bodyPr>
          <a:lstStyle/>
          <a:p>
            <a:pPr indent="0" lvl="0" marL="0" rtl="0" algn="l">
              <a:lnSpc>
                <a:spcPct val="90000"/>
              </a:lnSpc>
              <a:spcBef>
                <a:spcPts val="0"/>
              </a:spcBef>
              <a:spcAft>
                <a:spcPts val="0"/>
              </a:spcAft>
              <a:buClr>
                <a:srgbClr val="005493"/>
              </a:buClr>
              <a:buSzPts val="4500"/>
              <a:buFont typeface="Arial"/>
              <a:buNone/>
            </a:pPr>
            <a:r>
              <a:rPr lang="en-US"/>
              <a:t>CGS Tools: Overview</a:t>
            </a:r>
            <a:endParaRPr/>
          </a:p>
        </p:txBody>
      </p:sp>
      <p:sp>
        <p:nvSpPr>
          <p:cNvPr id="124" name="Google Shape;124;p4"/>
          <p:cNvSpPr txBox="1"/>
          <p:nvPr>
            <p:ph idx="12" type="sldNum"/>
          </p:nvPr>
        </p:nvSpPr>
        <p:spPr>
          <a:xfrm>
            <a:off x="11741727" y="0"/>
            <a:ext cx="447224" cy="457199"/>
          </a:xfrm>
          <a:prstGeom prst="rect">
            <a:avLst/>
          </a:prstGeom>
          <a:noFill/>
          <a:ln>
            <a:noFill/>
          </a:ln>
        </p:spPr>
        <p:txBody>
          <a:bodyPr anchorCtr="1"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25" name="Google Shape;125;p4"/>
          <p:cNvSpPr txBox="1"/>
          <p:nvPr/>
        </p:nvSpPr>
        <p:spPr>
          <a:xfrm>
            <a:off x="8561070" y="1028700"/>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26" name="Google Shape;126;p4"/>
          <p:cNvSpPr txBox="1"/>
          <p:nvPr>
            <p:ph idx="1" type="body"/>
          </p:nvPr>
        </p:nvSpPr>
        <p:spPr>
          <a:xfrm>
            <a:off x="465665" y="1232452"/>
            <a:ext cx="10721819" cy="4596848"/>
          </a:xfrm>
          <a:prstGeom prst="rect">
            <a:avLst/>
          </a:prstGeom>
          <a:noFill/>
          <a:ln>
            <a:noFill/>
          </a:ln>
        </p:spPr>
        <p:txBody>
          <a:bodyPr anchorCtr="0" anchor="t" bIns="45700" lIns="91425" spcFirstLastPara="1" rIns="91425" wrap="square" tIns="45700">
            <a:normAutofit/>
          </a:bodyPr>
          <a:lstStyle/>
          <a:p>
            <a:pPr indent="-287338" lvl="0" marL="287338" rtl="0" algn="l">
              <a:lnSpc>
                <a:spcPct val="90000"/>
              </a:lnSpc>
              <a:spcBef>
                <a:spcPts val="0"/>
              </a:spcBef>
              <a:spcAft>
                <a:spcPts val="0"/>
              </a:spcAft>
              <a:buClr>
                <a:srgbClr val="3F3F3F"/>
              </a:buClr>
              <a:buSzPts val="1960"/>
              <a:buFont typeface="Arial"/>
              <a:buChar char="•"/>
            </a:pPr>
            <a:r>
              <a:rPr lang="en-US"/>
              <a:t>No significant changes are being made to CGS tool </a:t>
            </a:r>
            <a:r>
              <a:rPr b="1" i="1" lang="en-US">
                <a:solidFill>
                  <a:schemeClr val="dk1"/>
                </a:solidFill>
              </a:rPr>
              <a:t>functionality</a:t>
            </a:r>
            <a:r>
              <a:rPr lang="en-US"/>
              <a:t> to support CSRS modernization</a:t>
            </a:r>
            <a:endParaRPr/>
          </a:p>
          <a:p>
            <a:pPr indent="-287338" lvl="0" marL="287338" rtl="0" algn="l">
              <a:lnSpc>
                <a:spcPct val="90000"/>
              </a:lnSpc>
              <a:spcBef>
                <a:spcPts val="1000"/>
              </a:spcBef>
              <a:spcAft>
                <a:spcPts val="0"/>
              </a:spcAft>
              <a:buClr>
                <a:srgbClr val="3F3F3F"/>
              </a:buClr>
              <a:buSzPts val="1960"/>
              <a:buFont typeface="Arial"/>
              <a:buChar char="•"/>
            </a:pPr>
            <a:r>
              <a:rPr lang="en-US"/>
              <a:t>CGS geodetic grids will be made available in GGXF (for exchange), but tools will continue to support legacy grid formats: </a:t>
            </a:r>
            <a:endParaRPr/>
          </a:p>
          <a:p>
            <a:pPr indent="-177799" lvl="1" marL="465138" rtl="0" algn="l">
              <a:lnSpc>
                <a:spcPct val="90000"/>
              </a:lnSpc>
              <a:spcBef>
                <a:spcPts val="500"/>
              </a:spcBef>
              <a:spcAft>
                <a:spcPts val="0"/>
              </a:spcAft>
              <a:buClr>
                <a:srgbClr val="3F3F3F"/>
              </a:buClr>
              <a:buSzPts val="1560"/>
              <a:buFont typeface="Arial"/>
              <a:buChar char="•"/>
            </a:pPr>
            <a:r>
              <a:rPr lang="en-US"/>
              <a:t>BYN for GEOID, DEFLEC, and GRAV</a:t>
            </a:r>
            <a:endParaRPr/>
          </a:p>
          <a:p>
            <a:pPr indent="-177799" lvl="1" marL="465138" rtl="0" algn="l">
              <a:lnSpc>
                <a:spcPct val="90000"/>
              </a:lnSpc>
              <a:spcBef>
                <a:spcPts val="500"/>
              </a:spcBef>
              <a:spcAft>
                <a:spcPts val="0"/>
              </a:spcAft>
              <a:buClr>
                <a:srgbClr val="3F3F3F"/>
              </a:buClr>
              <a:buSzPts val="1560"/>
              <a:buFont typeface="Arial"/>
              <a:buChar char="•"/>
            </a:pPr>
            <a:r>
              <a:rPr lang="en-US"/>
              <a:t>GVB for crustal deformation (velocity) model</a:t>
            </a:r>
            <a:endParaRPr/>
          </a:p>
          <a:p>
            <a:pPr indent="-177799" lvl="1" marL="465138" rtl="0" algn="l">
              <a:lnSpc>
                <a:spcPct val="90000"/>
              </a:lnSpc>
              <a:spcBef>
                <a:spcPts val="500"/>
              </a:spcBef>
              <a:spcAft>
                <a:spcPts val="0"/>
              </a:spcAft>
              <a:buClr>
                <a:srgbClr val="3F3F3F"/>
              </a:buClr>
              <a:buSzPts val="1560"/>
              <a:buFont typeface="Arial"/>
              <a:buChar char="•"/>
            </a:pPr>
            <a:r>
              <a:rPr lang="en-US"/>
              <a:t>GSB (NTv2 format) for gridshift transformations from legacy datums</a:t>
            </a:r>
            <a:endParaRPr/>
          </a:p>
          <a:p>
            <a:pPr indent="-287338" lvl="0" marL="287338" rtl="0" algn="l">
              <a:lnSpc>
                <a:spcPct val="90000"/>
              </a:lnSpc>
              <a:spcBef>
                <a:spcPts val="1000"/>
              </a:spcBef>
              <a:spcAft>
                <a:spcPts val="0"/>
              </a:spcAft>
              <a:buClr>
                <a:srgbClr val="3F3F3F"/>
              </a:buClr>
              <a:buSzPts val="1960"/>
              <a:buFont typeface="Arial"/>
              <a:buChar char="•"/>
            </a:pPr>
            <a:r>
              <a:rPr lang="en-US"/>
              <a:t>Grid Interpolation: bi-quadratic for BYN, bi-linear for GVB/GSB</a:t>
            </a:r>
            <a:endParaRPr/>
          </a:p>
          <a:p>
            <a:pPr indent="-287338" lvl="0" marL="287338" rtl="0" algn="l">
              <a:lnSpc>
                <a:spcPct val="90000"/>
              </a:lnSpc>
              <a:spcBef>
                <a:spcPts val="1000"/>
              </a:spcBef>
              <a:spcAft>
                <a:spcPts val="0"/>
              </a:spcAft>
              <a:buClr>
                <a:srgbClr val="3F3F3F"/>
              </a:buClr>
              <a:buSzPts val="1960"/>
              <a:buFont typeface="Arial"/>
              <a:buChar char="•"/>
            </a:pPr>
            <a:r>
              <a:rPr lang="en-US"/>
              <a:t>Tools can be accessed via web, API, or installed and run on local Windows PC</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5"/>
          <p:cNvSpPr txBox="1"/>
          <p:nvPr>
            <p:ph type="title"/>
          </p:nvPr>
        </p:nvSpPr>
        <p:spPr>
          <a:xfrm>
            <a:off x="461433" y="228599"/>
            <a:ext cx="11269133" cy="801280"/>
          </a:xfrm>
          <a:prstGeom prst="rect">
            <a:avLst/>
          </a:prstGeom>
          <a:noFill/>
          <a:ln>
            <a:noFill/>
          </a:ln>
        </p:spPr>
        <p:txBody>
          <a:bodyPr anchorCtr="0" anchor="b" bIns="45700" lIns="0" spcFirstLastPara="1" rIns="91425" wrap="square" tIns="45700">
            <a:normAutofit/>
          </a:bodyPr>
          <a:lstStyle/>
          <a:p>
            <a:pPr indent="0" lvl="0" marL="0" rtl="0" algn="l">
              <a:lnSpc>
                <a:spcPct val="90000"/>
              </a:lnSpc>
              <a:spcBef>
                <a:spcPts val="0"/>
              </a:spcBef>
              <a:spcAft>
                <a:spcPts val="0"/>
              </a:spcAft>
              <a:buClr>
                <a:srgbClr val="005493"/>
              </a:buClr>
              <a:buSzPts val="4500"/>
              <a:buFont typeface="Arial"/>
              <a:buNone/>
            </a:pPr>
            <a:r>
              <a:rPr lang="en-US"/>
              <a:t>CGS Tools: TRX</a:t>
            </a:r>
            <a:endParaRPr/>
          </a:p>
        </p:txBody>
      </p:sp>
      <p:sp>
        <p:nvSpPr>
          <p:cNvPr id="133" name="Google Shape;133;p5"/>
          <p:cNvSpPr txBox="1"/>
          <p:nvPr>
            <p:ph idx="12" type="sldNum"/>
          </p:nvPr>
        </p:nvSpPr>
        <p:spPr>
          <a:xfrm>
            <a:off x="11741727" y="0"/>
            <a:ext cx="447224" cy="457199"/>
          </a:xfrm>
          <a:prstGeom prst="rect">
            <a:avLst/>
          </a:prstGeom>
          <a:noFill/>
          <a:ln>
            <a:noFill/>
          </a:ln>
        </p:spPr>
        <p:txBody>
          <a:bodyPr anchorCtr="1"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34" name="Google Shape;134;p5"/>
          <p:cNvSpPr txBox="1"/>
          <p:nvPr>
            <p:ph idx="1" type="body"/>
          </p:nvPr>
        </p:nvSpPr>
        <p:spPr>
          <a:xfrm>
            <a:off x="465666" y="1089329"/>
            <a:ext cx="4966053" cy="4642001"/>
          </a:xfrm>
          <a:prstGeom prst="rect">
            <a:avLst/>
          </a:prstGeom>
          <a:noFill/>
          <a:ln>
            <a:noFill/>
          </a:ln>
        </p:spPr>
        <p:txBody>
          <a:bodyPr anchorCtr="0" anchor="t" bIns="45700" lIns="91425" spcFirstLastPara="1" rIns="91425" wrap="square" tIns="45700">
            <a:normAutofit fontScale="92500" lnSpcReduction="10000"/>
          </a:bodyPr>
          <a:lstStyle/>
          <a:p>
            <a:pPr indent="-287338" lvl="0" marL="287338" rtl="0" algn="l">
              <a:lnSpc>
                <a:spcPct val="90000"/>
              </a:lnSpc>
              <a:spcBef>
                <a:spcPts val="0"/>
              </a:spcBef>
              <a:spcAft>
                <a:spcPts val="0"/>
              </a:spcAft>
              <a:buClr>
                <a:srgbClr val="333333"/>
              </a:buClr>
              <a:buSzPct val="70000"/>
              <a:buFont typeface="Arial"/>
              <a:buChar char="•"/>
            </a:pPr>
            <a:r>
              <a:rPr lang="en-US">
                <a:solidFill>
                  <a:srgbClr val="333333"/>
                </a:solidFill>
                <a:latin typeface="Arial"/>
                <a:ea typeface="Arial"/>
                <a:cs typeface="Arial"/>
                <a:sym typeface="Arial"/>
              </a:rPr>
              <a:t>T</a:t>
            </a:r>
            <a:r>
              <a:rPr b="0" i="0" lang="en-US">
                <a:solidFill>
                  <a:srgbClr val="333333"/>
                </a:solidFill>
                <a:latin typeface="Arial"/>
                <a:ea typeface="Arial"/>
                <a:cs typeface="Arial"/>
                <a:sym typeface="Arial"/>
              </a:rPr>
              <a:t>ransform between NATRF2022, NAD83(CSRS) and ITRF realizations</a:t>
            </a:r>
            <a:endParaRPr/>
          </a:p>
          <a:p>
            <a:pPr indent="-287338" lvl="0" marL="287338" rtl="0" algn="l">
              <a:lnSpc>
                <a:spcPct val="90000"/>
              </a:lnSpc>
              <a:spcBef>
                <a:spcPts val="1000"/>
              </a:spcBef>
              <a:spcAft>
                <a:spcPts val="0"/>
              </a:spcAft>
              <a:buClr>
                <a:srgbClr val="333333"/>
              </a:buClr>
              <a:buSzPct val="70000"/>
              <a:buFont typeface="Arial"/>
              <a:buChar char="•"/>
            </a:pPr>
            <a:r>
              <a:rPr b="0" i="0" lang="en-US">
                <a:solidFill>
                  <a:srgbClr val="333333"/>
                </a:solidFill>
                <a:latin typeface="Arial"/>
                <a:ea typeface="Arial"/>
                <a:cs typeface="Arial"/>
                <a:sym typeface="Arial"/>
              </a:rPr>
              <a:t>Transform coordinates between epochs using the predicted motions from the Canadian IFDM2022 </a:t>
            </a:r>
            <a:endParaRPr/>
          </a:p>
          <a:p>
            <a:pPr indent="-287338" lvl="0" marL="287338" rtl="0" algn="l">
              <a:lnSpc>
                <a:spcPct val="90000"/>
              </a:lnSpc>
              <a:spcBef>
                <a:spcPts val="1000"/>
              </a:spcBef>
              <a:spcAft>
                <a:spcPts val="0"/>
              </a:spcAft>
              <a:buClr>
                <a:srgbClr val="333333"/>
              </a:buClr>
              <a:buSzPct val="70000"/>
              <a:buFont typeface="Arial"/>
              <a:buChar char="•"/>
            </a:pPr>
            <a:r>
              <a:rPr b="0" i="0" lang="en-US">
                <a:solidFill>
                  <a:srgbClr val="333333"/>
                </a:solidFill>
                <a:latin typeface="Arial"/>
                <a:ea typeface="Arial"/>
                <a:cs typeface="Arial"/>
                <a:sym typeface="Arial"/>
              </a:rPr>
              <a:t>Convert coordinates between geographic, Cartesian, and mapping projections (UTM, MTM, stereographic)</a:t>
            </a:r>
            <a:endParaRPr/>
          </a:p>
          <a:p>
            <a:pPr indent="-287338" lvl="0" marL="287338" rtl="0" algn="l">
              <a:lnSpc>
                <a:spcPct val="90000"/>
              </a:lnSpc>
              <a:spcBef>
                <a:spcPts val="1000"/>
              </a:spcBef>
              <a:spcAft>
                <a:spcPts val="0"/>
              </a:spcAft>
              <a:buClr>
                <a:srgbClr val="333333"/>
              </a:buClr>
              <a:buSzPct val="70000"/>
              <a:buFont typeface="Arial"/>
              <a:buChar char="•"/>
            </a:pPr>
            <a:r>
              <a:rPr lang="en-US">
                <a:solidFill>
                  <a:srgbClr val="333333"/>
                </a:solidFill>
                <a:latin typeface="Arial"/>
                <a:ea typeface="Arial"/>
                <a:cs typeface="Arial"/>
                <a:sym typeface="Arial"/>
              </a:rPr>
              <a:t>Supports batch mode (CSV, GeoLab, GHOST formats)</a:t>
            </a:r>
            <a:endParaRPr b="0" i="0">
              <a:solidFill>
                <a:srgbClr val="333333"/>
              </a:solidFill>
              <a:latin typeface="Arial"/>
              <a:ea typeface="Arial"/>
              <a:cs typeface="Arial"/>
              <a:sym typeface="Arial"/>
            </a:endParaRPr>
          </a:p>
        </p:txBody>
      </p:sp>
      <p:pic>
        <p:nvPicPr>
          <p:cNvPr id="135" name="Google Shape;135;p5"/>
          <p:cNvPicPr preferRelativeResize="0"/>
          <p:nvPr/>
        </p:nvPicPr>
        <p:blipFill rotWithShape="1">
          <a:blip r:embed="rId3">
            <a:alphaModFix/>
          </a:blip>
          <a:srcRect b="0" l="0" r="0" t="0"/>
          <a:stretch/>
        </p:blipFill>
        <p:spPr>
          <a:xfrm>
            <a:off x="5651991" y="1089328"/>
            <a:ext cx="6425353" cy="5066051"/>
          </a:xfrm>
          <a:prstGeom prst="rect">
            <a:avLst/>
          </a:prstGeom>
          <a:noFill/>
          <a:ln>
            <a:noFill/>
          </a:ln>
        </p:spPr>
      </p:pic>
      <p:pic>
        <p:nvPicPr>
          <p:cNvPr id="136" name="Google Shape;136;p5"/>
          <p:cNvPicPr preferRelativeResize="0"/>
          <p:nvPr/>
        </p:nvPicPr>
        <p:blipFill rotWithShape="1">
          <a:blip r:embed="rId4">
            <a:alphaModFix/>
          </a:blip>
          <a:srcRect b="0" l="0" r="0" t="0"/>
          <a:stretch/>
        </p:blipFill>
        <p:spPr>
          <a:xfrm>
            <a:off x="5444550" y="273152"/>
            <a:ext cx="902286" cy="78645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6"/>
          <p:cNvSpPr txBox="1"/>
          <p:nvPr>
            <p:ph type="title"/>
          </p:nvPr>
        </p:nvSpPr>
        <p:spPr>
          <a:xfrm>
            <a:off x="770298" y="57006"/>
            <a:ext cx="10956036" cy="772840"/>
          </a:xfrm>
          <a:prstGeom prst="rect">
            <a:avLst/>
          </a:prstGeom>
          <a:noFill/>
          <a:ln>
            <a:noFill/>
          </a:ln>
        </p:spPr>
        <p:txBody>
          <a:bodyPr anchorCtr="0" anchor="b" bIns="45700" lIns="0" spcFirstLastPara="1" rIns="91425" wrap="square" tIns="45700">
            <a:normAutofit/>
          </a:bodyPr>
          <a:lstStyle/>
          <a:p>
            <a:pPr indent="0" lvl="0" marL="0" rtl="0" algn="l">
              <a:lnSpc>
                <a:spcPct val="90000"/>
              </a:lnSpc>
              <a:spcBef>
                <a:spcPts val="0"/>
              </a:spcBef>
              <a:spcAft>
                <a:spcPts val="0"/>
              </a:spcAft>
              <a:buClr>
                <a:srgbClr val="005493"/>
              </a:buClr>
              <a:buSzPts val="4500"/>
              <a:buFont typeface="Arial"/>
              <a:buNone/>
            </a:pPr>
            <a:r>
              <a:rPr lang="en-US"/>
              <a:t>CGS Tools: Geometric Transformations</a:t>
            </a:r>
            <a:endParaRPr/>
          </a:p>
        </p:txBody>
      </p:sp>
      <p:sp>
        <p:nvSpPr>
          <p:cNvPr id="142" name="Google Shape;142;p6"/>
          <p:cNvSpPr txBox="1"/>
          <p:nvPr>
            <p:ph idx="12" type="sldNum"/>
          </p:nvPr>
        </p:nvSpPr>
        <p:spPr>
          <a:xfrm>
            <a:off x="11741727" y="0"/>
            <a:ext cx="447224" cy="457199"/>
          </a:xfrm>
          <a:prstGeom prst="rect">
            <a:avLst/>
          </a:prstGeom>
          <a:noFill/>
          <a:ln>
            <a:noFill/>
          </a:ln>
        </p:spPr>
        <p:txBody>
          <a:bodyPr anchorCtr="1"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pSp>
        <p:nvGrpSpPr>
          <p:cNvPr id="143" name="Google Shape;143;p6"/>
          <p:cNvGrpSpPr/>
          <p:nvPr/>
        </p:nvGrpSpPr>
        <p:grpSpPr>
          <a:xfrm>
            <a:off x="-1130339" y="797063"/>
            <a:ext cx="12674812" cy="5263877"/>
            <a:chOff x="-1005646" y="1047606"/>
            <a:chExt cx="12674812" cy="5263877"/>
          </a:xfrm>
        </p:grpSpPr>
        <p:grpSp>
          <p:nvGrpSpPr>
            <p:cNvPr id="144" name="Google Shape;144;p6"/>
            <p:cNvGrpSpPr/>
            <p:nvPr/>
          </p:nvGrpSpPr>
          <p:grpSpPr>
            <a:xfrm>
              <a:off x="-1005646" y="1047606"/>
              <a:ext cx="12674812" cy="5263877"/>
              <a:chOff x="-1005646" y="1047606"/>
              <a:chExt cx="12674812" cy="5263877"/>
            </a:xfrm>
          </p:grpSpPr>
          <p:grpSp>
            <p:nvGrpSpPr>
              <p:cNvPr id="145" name="Google Shape;145;p6"/>
              <p:cNvGrpSpPr/>
              <p:nvPr/>
            </p:nvGrpSpPr>
            <p:grpSpPr>
              <a:xfrm>
                <a:off x="-1005646" y="1047606"/>
                <a:ext cx="12669233" cy="4928611"/>
                <a:chOff x="-1241112" y="1242746"/>
                <a:chExt cx="12669233" cy="4928611"/>
              </a:xfrm>
            </p:grpSpPr>
            <p:grpSp>
              <p:nvGrpSpPr>
                <p:cNvPr id="146" name="Google Shape;146;p6"/>
                <p:cNvGrpSpPr/>
                <p:nvPr/>
              </p:nvGrpSpPr>
              <p:grpSpPr>
                <a:xfrm>
                  <a:off x="3603043" y="1242746"/>
                  <a:ext cx="4923153" cy="1200329"/>
                  <a:chOff x="3603043" y="1242746"/>
                  <a:chExt cx="4923153" cy="1200329"/>
                </a:xfrm>
              </p:grpSpPr>
              <p:sp>
                <p:nvSpPr>
                  <p:cNvPr id="147" name="Google Shape;147;p6"/>
                  <p:cNvSpPr txBox="1"/>
                  <p:nvPr/>
                </p:nvSpPr>
                <p:spPr>
                  <a:xfrm>
                    <a:off x="5186776" y="1381247"/>
                    <a:ext cx="1820219" cy="923330"/>
                  </a:xfrm>
                  <a:prstGeom prst="rect">
                    <a:avLst/>
                  </a:pr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ITRF96 aligned </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to NA plate @ epoch t</a:t>
                    </a:r>
                    <a:endParaRPr/>
                  </a:p>
                </p:txBody>
              </p:sp>
              <p:sp>
                <p:nvSpPr>
                  <p:cNvPr id="148" name="Google Shape;148;p6"/>
                  <p:cNvSpPr txBox="1"/>
                  <p:nvPr/>
                </p:nvSpPr>
                <p:spPr>
                  <a:xfrm>
                    <a:off x="3603043" y="1242747"/>
                    <a:ext cx="1636987"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NNR-NUVEL-1A</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rotations for</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epoch t</a:t>
                    </a:r>
                    <a:endParaRPr/>
                  </a:p>
                </p:txBody>
              </p:sp>
              <p:sp>
                <p:nvSpPr>
                  <p:cNvPr id="149" name="Google Shape;149;p6"/>
                  <p:cNvSpPr txBox="1"/>
                  <p:nvPr/>
                </p:nvSpPr>
                <p:spPr>
                  <a:xfrm>
                    <a:off x="6935478" y="1242746"/>
                    <a:ext cx="1590718"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Adopted 7</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parameter ITRF96-NAD83 transformation</a:t>
                    </a:r>
                    <a:endParaRPr/>
                  </a:p>
                </p:txBody>
              </p:sp>
              <p:cxnSp>
                <p:nvCxnSpPr>
                  <p:cNvPr id="150" name="Google Shape;150;p6"/>
                  <p:cNvCxnSpPr>
                    <a:stCxn id="151" idx="3"/>
                    <a:endCxn id="147" idx="1"/>
                  </p:cNvCxnSpPr>
                  <p:nvPr/>
                </p:nvCxnSpPr>
                <p:spPr>
                  <a:xfrm flipH="1" rot="10800000">
                    <a:off x="3727703" y="1842863"/>
                    <a:ext cx="1459200" cy="2100"/>
                  </a:xfrm>
                  <a:prstGeom prst="straightConnector1">
                    <a:avLst/>
                  </a:prstGeom>
                  <a:noFill/>
                  <a:ln cap="flat" cmpd="sng" w="19050">
                    <a:solidFill>
                      <a:schemeClr val="dk1"/>
                    </a:solidFill>
                    <a:prstDash val="solid"/>
                    <a:miter lim="800000"/>
                    <a:headEnd len="sm" w="sm" type="none"/>
                    <a:tailEnd len="med" w="med" type="stealth"/>
                  </a:ln>
                </p:spPr>
              </p:cxnSp>
              <p:cxnSp>
                <p:nvCxnSpPr>
                  <p:cNvPr id="152" name="Google Shape;152;p6"/>
                  <p:cNvCxnSpPr>
                    <a:stCxn id="147" idx="3"/>
                    <a:endCxn id="153" idx="1"/>
                  </p:cNvCxnSpPr>
                  <p:nvPr/>
                </p:nvCxnSpPr>
                <p:spPr>
                  <a:xfrm>
                    <a:off x="7006995" y="1842912"/>
                    <a:ext cx="1431600" cy="2100"/>
                  </a:xfrm>
                  <a:prstGeom prst="straightConnector1">
                    <a:avLst/>
                  </a:prstGeom>
                  <a:noFill/>
                  <a:ln cap="flat" cmpd="sng" w="19050">
                    <a:solidFill>
                      <a:schemeClr val="dk1"/>
                    </a:solidFill>
                    <a:prstDash val="solid"/>
                    <a:miter lim="800000"/>
                    <a:headEnd len="sm" w="sm" type="none"/>
                    <a:tailEnd len="med" w="med" type="stealth"/>
                  </a:ln>
                </p:spPr>
              </p:cxnSp>
            </p:grpSp>
            <p:cxnSp>
              <p:nvCxnSpPr>
                <p:cNvPr id="154" name="Google Shape;154;p6"/>
                <p:cNvCxnSpPr>
                  <a:stCxn id="155" idx="3"/>
                </p:cNvCxnSpPr>
                <p:nvPr/>
              </p:nvCxnSpPr>
              <p:spPr>
                <a:xfrm flipH="1" rot="10800000">
                  <a:off x="3741847" y="2044857"/>
                  <a:ext cx="5435700" cy="4126500"/>
                </a:xfrm>
                <a:prstGeom prst="straightConnector1">
                  <a:avLst/>
                </a:prstGeom>
                <a:noFill/>
                <a:ln cap="flat" cmpd="sng" w="25400">
                  <a:solidFill>
                    <a:schemeClr val="dk1"/>
                  </a:solidFill>
                  <a:prstDash val="lgDash"/>
                  <a:miter lim="800000"/>
                  <a:headEnd len="sm" w="sm" type="none"/>
                  <a:tailEnd len="med" w="med" type="stealth"/>
                </a:ln>
              </p:spPr>
            </p:cxnSp>
            <p:grpSp>
              <p:nvGrpSpPr>
                <p:cNvPr id="156" name="Google Shape;156;p6"/>
                <p:cNvGrpSpPr/>
                <p:nvPr/>
              </p:nvGrpSpPr>
              <p:grpSpPr>
                <a:xfrm>
                  <a:off x="-1241112" y="1660297"/>
                  <a:ext cx="4976072" cy="4476994"/>
                  <a:chOff x="-659220" y="1660297"/>
                  <a:chExt cx="4976072" cy="4476994"/>
                </a:xfrm>
              </p:grpSpPr>
              <p:sp>
                <p:nvSpPr>
                  <p:cNvPr id="157" name="Google Shape;157;p6"/>
                  <p:cNvSpPr txBox="1"/>
                  <p:nvPr/>
                </p:nvSpPr>
                <p:spPr>
                  <a:xfrm>
                    <a:off x="-659220" y="3665989"/>
                    <a:ext cx="4580549"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Incremental ITRF Transformations. (from IERS)</a:t>
                    </a:r>
                    <a:endParaRPr/>
                  </a:p>
                </p:txBody>
              </p:sp>
              <p:sp>
                <p:nvSpPr>
                  <p:cNvPr id="158" name="Google Shape;158;p6"/>
                  <p:cNvSpPr txBox="1"/>
                  <p:nvPr/>
                </p:nvSpPr>
                <p:spPr>
                  <a:xfrm>
                    <a:off x="2248462" y="2371787"/>
                    <a:ext cx="2068390" cy="369332"/>
                  </a:xfrm>
                  <a:prstGeom prst="rect">
                    <a:avLst/>
                  </a:pr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ITRF97 @ epoch t</a:t>
                    </a:r>
                    <a:endParaRPr/>
                  </a:p>
                </p:txBody>
              </p:sp>
              <p:sp>
                <p:nvSpPr>
                  <p:cNvPr id="159" name="Google Shape;159;p6"/>
                  <p:cNvSpPr txBox="1"/>
                  <p:nvPr/>
                </p:nvSpPr>
                <p:spPr>
                  <a:xfrm>
                    <a:off x="2248462" y="3083277"/>
                    <a:ext cx="2068390" cy="369332"/>
                  </a:xfrm>
                  <a:prstGeom prst="rect">
                    <a:avLst/>
                  </a:pr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ITRF2000 @ epoch t</a:t>
                    </a:r>
                    <a:endParaRPr/>
                  </a:p>
                </p:txBody>
              </p:sp>
              <p:sp>
                <p:nvSpPr>
                  <p:cNvPr id="160" name="Google Shape;160;p6"/>
                  <p:cNvSpPr txBox="1"/>
                  <p:nvPr/>
                </p:nvSpPr>
                <p:spPr>
                  <a:xfrm>
                    <a:off x="2248462" y="3813400"/>
                    <a:ext cx="2061134" cy="369332"/>
                  </a:xfrm>
                  <a:prstGeom prst="rect">
                    <a:avLst/>
                  </a:pr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ITRF2005 @ epoch t</a:t>
                    </a:r>
                    <a:endParaRPr/>
                  </a:p>
                </p:txBody>
              </p:sp>
              <p:sp>
                <p:nvSpPr>
                  <p:cNvPr id="161" name="Google Shape;161;p6"/>
                  <p:cNvSpPr txBox="1"/>
                  <p:nvPr/>
                </p:nvSpPr>
                <p:spPr>
                  <a:xfrm>
                    <a:off x="2244439" y="4523994"/>
                    <a:ext cx="2041369" cy="369332"/>
                  </a:xfrm>
                  <a:prstGeom prst="rect">
                    <a:avLst/>
                  </a:prstGeom>
                  <a:noFill/>
                  <a:ln cap="flat" cmpd="sng" w="19050">
                    <a:solidFill>
                      <a:schemeClr val="dk1"/>
                    </a:solidFill>
                    <a:prstDash val="solid"/>
                    <a:round/>
                    <a:headEnd len="sm" w="sm" type="none"/>
                    <a:tailEnd len="sm" w="sm" type="none"/>
                  </a:ln>
                </p:spPr>
                <p:txBody>
                  <a:bodyPr anchorCtr="0" anchor="ctr" bIns="45700" lIns="0" spcFirstLastPara="1" rIns="0"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ITRF2008 @ epoch t</a:t>
                    </a:r>
                    <a:endParaRPr/>
                  </a:p>
                </p:txBody>
              </p:sp>
              <p:sp>
                <p:nvSpPr>
                  <p:cNvPr id="162" name="Google Shape;162;p6"/>
                  <p:cNvSpPr txBox="1"/>
                  <p:nvPr/>
                </p:nvSpPr>
                <p:spPr>
                  <a:xfrm>
                    <a:off x="2244439" y="5252089"/>
                    <a:ext cx="2068390" cy="369332"/>
                  </a:xfrm>
                  <a:prstGeom prst="rect">
                    <a:avLst/>
                  </a:pr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ITRF2014 @ epoch t</a:t>
                    </a:r>
                    <a:endParaRPr/>
                  </a:p>
                </p:txBody>
              </p:sp>
              <p:sp>
                <p:nvSpPr>
                  <p:cNvPr id="163" name="Google Shape;163;p6"/>
                  <p:cNvSpPr/>
                  <p:nvPr/>
                </p:nvSpPr>
                <p:spPr>
                  <a:xfrm>
                    <a:off x="1924138" y="1660297"/>
                    <a:ext cx="132539" cy="4476994"/>
                  </a:xfrm>
                  <a:prstGeom prst="leftBrace">
                    <a:avLst>
                      <a:gd fmla="val 8333" name="adj1"/>
                      <a:gd fmla="val 50000" name="adj2"/>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cxnSp>
                <p:nvCxnSpPr>
                  <p:cNvPr id="164" name="Google Shape;164;p6"/>
                  <p:cNvCxnSpPr/>
                  <p:nvPr/>
                </p:nvCxnSpPr>
                <p:spPr>
                  <a:xfrm rot="10800000">
                    <a:off x="3254520" y="2732647"/>
                    <a:ext cx="0" cy="342158"/>
                  </a:xfrm>
                  <a:prstGeom prst="straightConnector1">
                    <a:avLst/>
                  </a:prstGeom>
                  <a:noFill/>
                  <a:ln cap="flat" cmpd="sng" w="19050">
                    <a:solidFill>
                      <a:schemeClr val="dk1"/>
                    </a:solidFill>
                    <a:prstDash val="solid"/>
                    <a:miter lim="800000"/>
                    <a:headEnd len="sm" w="sm" type="none"/>
                    <a:tailEnd len="med" w="med" type="stealth"/>
                  </a:ln>
                </p:spPr>
              </p:cxnSp>
              <p:cxnSp>
                <p:nvCxnSpPr>
                  <p:cNvPr id="165" name="Google Shape;165;p6"/>
                  <p:cNvCxnSpPr/>
                  <p:nvPr/>
                </p:nvCxnSpPr>
                <p:spPr>
                  <a:xfrm rot="10800000">
                    <a:off x="3254520" y="3446826"/>
                    <a:ext cx="0" cy="342158"/>
                  </a:xfrm>
                  <a:prstGeom prst="straightConnector1">
                    <a:avLst/>
                  </a:prstGeom>
                  <a:noFill/>
                  <a:ln cap="flat" cmpd="sng" w="19050">
                    <a:solidFill>
                      <a:schemeClr val="dk1"/>
                    </a:solidFill>
                    <a:prstDash val="solid"/>
                    <a:miter lim="800000"/>
                    <a:headEnd len="sm" w="sm" type="none"/>
                    <a:tailEnd len="med" w="med" type="stealth"/>
                  </a:ln>
                </p:spPr>
              </p:cxnSp>
              <p:cxnSp>
                <p:nvCxnSpPr>
                  <p:cNvPr id="166" name="Google Shape;166;p6"/>
                  <p:cNvCxnSpPr/>
                  <p:nvPr/>
                </p:nvCxnSpPr>
                <p:spPr>
                  <a:xfrm rot="10800000">
                    <a:off x="3254520" y="4170076"/>
                    <a:ext cx="0" cy="342158"/>
                  </a:xfrm>
                  <a:prstGeom prst="straightConnector1">
                    <a:avLst/>
                  </a:prstGeom>
                  <a:noFill/>
                  <a:ln cap="flat" cmpd="sng" w="19050">
                    <a:solidFill>
                      <a:schemeClr val="dk1"/>
                    </a:solidFill>
                    <a:prstDash val="solid"/>
                    <a:miter lim="800000"/>
                    <a:headEnd len="sm" w="sm" type="none"/>
                    <a:tailEnd len="med" w="med" type="stealth"/>
                  </a:ln>
                </p:spPr>
              </p:cxnSp>
              <p:cxnSp>
                <p:nvCxnSpPr>
                  <p:cNvPr id="167" name="Google Shape;167;p6"/>
                  <p:cNvCxnSpPr/>
                  <p:nvPr/>
                </p:nvCxnSpPr>
                <p:spPr>
                  <a:xfrm rot="10800000">
                    <a:off x="3254520" y="4893326"/>
                    <a:ext cx="0" cy="342158"/>
                  </a:xfrm>
                  <a:prstGeom prst="straightConnector1">
                    <a:avLst/>
                  </a:prstGeom>
                  <a:noFill/>
                  <a:ln cap="flat" cmpd="sng" w="19050">
                    <a:solidFill>
                      <a:schemeClr val="dk1"/>
                    </a:solidFill>
                    <a:prstDash val="solid"/>
                    <a:miter lim="800000"/>
                    <a:headEnd len="sm" w="sm" type="none"/>
                    <a:tailEnd len="med" w="med" type="stealth"/>
                  </a:ln>
                </p:spPr>
              </p:cxnSp>
              <p:cxnSp>
                <p:nvCxnSpPr>
                  <p:cNvPr id="168" name="Google Shape;168;p6"/>
                  <p:cNvCxnSpPr/>
                  <p:nvPr/>
                </p:nvCxnSpPr>
                <p:spPr>
                  <a:xfrm rot="10800000">
                    <a:off x="3254520" y="2021157"/>
                    <a:ext cx="0" cy="342158"/>
                  </a:xfrm>
                  <a:prstGeom prst="straightConnector1">
                    <a:avLst/>
                  </a:prstGeom>
                  <a:noFill/>
                  <a:ln cap="flat" cmpd="sng" w="19050">
                    <a:solidFill>
                      <a:schemeClr val="dk1"/>
                    </a:solidFill>
                    <a:prstDash val="solid"/>
                    <a:miter lim="800000"/>
                    <a:headEnd len="sm" w="sm" type="none"/>
                    <a:tailEnd len="med" w="med" type="stealth"/>
                  </a:ln>
                </p:spPr>
              </p:cxnSp>
              <p:sp>
                <p:nvSpPr>
                  <p:cNvPr id="151" name="Google Shape;151;p6"/>
                  <p:cNvSpPr txBox="1"/>
                  <p:nvPr/>
                </p:nvSpPr>
                <p:spPr>
                  <a:xfrm>
                    <a:off x="2248462" y="1660297"/>
                    <a:ext cx="2061133" cy="369332"/>
                  </a:xfrm>
                  <a:prstGeom prst="rect">
                    <a:avLst/>
                  </a:pr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ITRF96 @ epoch t</a:t>
                    </a:r>
                    <a:endParaRPr/>
                  </a:p>
                </p:txBody>
              </p:sp>
              <p:sp>
                <p:nvSpPr>
                  <p:cNvPr id="169" name="Google Shape;169;p6"/>
                  <p:cNvSpPr txBox="1"/>
                  <p:nvPr/>
                </p:nvSpPr>
                <p:spPr>
                  <a:xfrm>
                    <a:off x="2776189" y="2045810"/>
                    <a:ext cx="425116"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FF0000"/>
                        </a:solidFill>
                        <a:latin typeface="Calibri"/>
                        <a:ea typeface="Calibri"/>
                        <a:cs typeface="Calibri"/>
                        <a:sym typeface="Calibri"/>
                      </a:rPr>
                      <a:t>IGS</a:t>
                    </a:r>
                    <a:endParaRPr/>
                  </a:p>
                </p:txBody>
              </p:sp>
              <p:sp>
                <p:nvSpPr>
                  <p:cNvPr id="170" name="Google Shape;170;p6"/>
                  <p:cNvSpPr txBox="1"/>
                  <p:nvPr/>
                </p:nvSpPr>
                <p:spPr>
                  <a:xfrm>
                    <a:off x="2745479" y="2760110"/>
                    <a:ext cx="494879"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IERS</a:t>
                    </a:r>
                    <a:endParaRPr/>
                  </a:p>
                </p:txBody>
              </p:sp>
              <p:sp>
                <p:nvSpPr>
                  <p:cNvPr id="171" name="Google Shape;171;p6"/>
                  <p:cNvSpPr txBox="1"/>
                  <p:nvPr/>
                </p:nvSpPr>
                <p:spPr>
                  <a:xfrm>
                    <a:off x="2741307" y="3477435"/>
                    <a:ext cx="494879"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IERS</a:t>
                    </a:r>
                    <a:endParaRPr/>
                  </a:p>
                </p:txBody>
              </p:sp>
              <p:sp>
                <p:nvSpPr>
                  <p:cNvPr id="172" name="Google Shape;172;p6"/>
                  <p:cNvSpPr txBox="1"/>
                  <p:nvPr/>
                </p:nvSpPr>
                <p:spPr>
                  <a:xfrm>
                    <a:off x="2737135" y="4204488"/>
                    <a:ext cx="494879"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IERS</a:t>
                    </a:r>
                    <a:endParaRPr/>
                  </a:p>
                </p:txBody>
              </p:sp>
              <p:sp>
                <p:nvSpPr>
                  <p:cNvPr id="173" name="Google Shape;173;p6"/>
                  <p:cNvSpPr txBox="1"/>
                  <p:nvPr/>
                </p:nvSpPr>
                <p:spPr>
                  <a:xfrm>
                    <a:off x="2732963" y="4921813"/>
                    <a:ext cx="494879"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IERS</a:t>
                    </a:r>
                    <a:endParaRPr/>
                  </a:p>
                </p:txBody>
              </p:sp>
            </p:grpSp>
            <p:grpSp>
              <p:nvGrpSpPr>
                <p:cNvPr id="174" name="Google Shape;174;p6"/>
                <p:cNvGrpSpPr/>
                <p:nvPr/>
              </p:nvGrpSpPr>
              <p:grpSpPr>
                <a:xfrm>
                  <a:off x="8438734" y="1660297"/>
                  <a:ext cx="2989387" cy="2083417"/>
                  <a:chOff x="8189356" y="1660297"/>
                  <a:chExt cx="2989387" cy="2083417"/>
                </a:xfrm>
              </p:grpSpPr>
              <p:sp>
                <p:nvSpPr>
                  <p:cNvPr id="175" name="Google Shape;175;p6"/>
                  <p:cNvSpPr txBox="1"/>
                  <p:nvPr/>
                </p:nvSpPr>
                <p:spPr>
                  <a:xfrm>
                    <a:off x="8189356" y="3374382"/>
                    <a:ext cx="2712186" cy="369332"/>
                  </a:xfrm>
                  <a:prstGeom prst="rect">
                    <a:avLst/>
                  </a:pr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NAD83(CSRS) v8 @ 2010</a:t>
                    </a:r>
                    <a:endParaRPr/>
                  </a:p>
                </p:txBody>
              </p:sp>
              <p:sp>
                <p:nvSpPr>
                  <p:cNvPr id="153" name="Google Shape;153;p6"/>
                  <p:cNvSpPr txBox="1"/>
                  <p:nvPr/>
                </p:nvSpPr>
                <p:spPr>
                  <a:xfrm>
                    <a:off x="8189356" y="1660297"/>
                    <a:ext cx="2712186" cy="369332"/>
                  </a:xfrm>
                  <a:prstGeom prst="rect">
                    <a:avLst/>
                  </a:prstGeom>
                  <a:noFill/>
                  <a:ln cap="flat" cmpd="sng" w="19050">
                    <a:solidFill>
                      <a:srgbClr val="000000"/>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US" sz="1800">
                        <a:solidFill>
                          <a:srgbClr val="000000"/>
                        </a:solidFill>
                        <a:latin typeface="Calibri"/>
                        <a:ea typeface="Calibri"/>
                        <a:cs typeface="Calibri"/>
                        <a:sym typeface="Calibri"/>
                      </a:rPr>
                      <a:t>NAD83(CSRS) v8 @ epoch t</a:t>
                    </a:r>
                    <a:endParaRPr/>
                  </a:p>
                </p:txBody>
              </p:sp>
              <p:cxnSp>
                <p:nvCxnSpPr>
                  <p:cNvPr id="176" name="Google Shape;176;p6"/>
                  <p:cNvCxnSpPr>
                    <a:stCxn id="153" idx="2"/>
                  </p:cNvCxnSpPr>
                  <p:nvPr/>
                </p:nvCxnSpPr>
                <p:spPr>
                  <a:xfrm>
                    <a:off x="9545449" y="2029629"/>
                    <a:ext cx="0" cy="1350600"/>
                  </a:xfrm>
                  <a:prstGeom prst="straightConnector1">
                    <a:avLst/>
                  </a:prstGeom>
                  <a:noFill/>
                  <a:ln cap="flat" cmpd="sng" w="19050">
                    <a:solidFill>
                      <a:schemeClr val="dk1"/>
                    </a:solidFill>
                    <a:prstDash val="solid"/>
                    <a:miter lim="800000"/>
                    <a:headEnd len="sm" w="sm" type="none"/>
                    <a:tailEnd len="med" w="med" type="stealth"/>
                  </a:ln>
                </p:spPr>
              </p:cxnSp>
              <p:sp>
                <p:nvSpPr>
                  <p:cNvPr id="177" name="Google Shape;177;p6"/>
                  <p:cNvSpPr txBox="1"/>
                  <p:nvPr/>
                </p:nvSpPr>
                <p:spPr>
                  <a:xfrm>
                    <a:off x="9588025" y="2109494"/>
                    <a:ext cx="1590718"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C00000"/>
                        </a:solidFill>
                        <a:latin typeface="Calibri"/>
                        <a:ea typeface="Calibri"/>
                        <a:cs typeface="Calibri"/>
                        <a:sym typeface="Calibri"/>
                      </a:rPr>
                      <a:t>NAD83v8VG</a:t>
                    </a:r>
                    <a:r>
                      <a:rPr lang="en-US" sz="1800">
                        <a:solidFill>
                          <a:schemeClr val="dk1"/>
                        </a:solidFill>
                        <a:latin typeface="Calibri"/>
                        <a:ea typeface="Calibri"/>
                        <a:cs typeface="Calibri"/>
                        <a:sym typeface="Calibri"/>
                      </a:rPr>
                      <a:t> propagation from epoch t to 2010</a:t>
                    </a:r>
                    <a:endParaRPr/>
                  </a:p>
                </p:txBody>
              </p:sp>
            </p:grpSp>
            <p:sp>
              <p:nvSpPr>
                <p:cNvPr id="178" name="Google Shape;178;p6"/>
                <p:cNvSpPr txBox="1"/>
                <p:nvPr/>
              </p:nvSpPr>
              <p:spPr>
                <a:xfrm>
                  <a:off x="3810402" y="2927325"/>
                  <a:ext cx="3594137"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rgbClr val="C00000"/>
                      </a:solidFill>
                      <a:latin typeface="Calibri"/>
                      <a:ea typeface="Calibri"/>
                      <a:cs typeface="Calibri"/>
                      <a:sym typeface="Calibri"/>
                    </a:rPr>
                    <a:t>Published</a:t>
                  </a:r>
                  <a:br>
                    <a:rPr lang="en-US" sz="1800">
                      <a:solidFill>
                        <a:srgbClr val="C00000"/>
                      </a:solidFill>
                      <a:latin typeface="Calibri"/>
                      <a:ea typeface="Calibri"/>
                      <a:cs typeface="Calibri"/>
                      <a:sym typeface="Calibri"/>
                    </a:rPr>
                  </a:br>
                  <a:r>
                    <a:rPr lang="en-US" sz="1800">
                      <a:solidFill>
                        <a:srgbClr val="C00000"/>
                      </a:solidFill>
                      <a:latin typeface="Calibri"/>
                      <a:ea typeface="Calibri"/>
                      <a:cs typeface="Calibri"/>
                      <a:sym typeface="Calibri"/>
                    </a:rPr>
                    <a:t>ITRF2020-NAD83(CSRS) v8</a:t>
                  </a:r>
                  <a:endParaRPr/>
                </a:p>
                <a:p>
                  <a:pPr indent="0" lvl="0" marL="0" marR="0" rtl="0" algn="ctr">
                    <a:spcBef>
                      <a:spcPts val="0"/>
                    </a:spcBef>
                    <a:spcAft>
                      <a:spcPts val="0"/>
                    </a:spcAft>
                    <a:buNone/>
                  </a:pPr>
                  <a:r>
                    <a:rPr lang="en-US" sz="1800">
                      <a:solidFill>
                        <a:srgbClr val="C00000"/>
                      </a:solidFill>
                      <a:latin typeface="Calibri"/>
                      <a:ea typeface="Calibri"/>
                      <a:cs typeface="Calibri"/>
                      <a:sym typeface="Calibri"/>
                    </a:rPr>
                    <a:t>Transformation @ epoch t</a:t>
                  </a:r>
                  <a:endParaRPr/>
                </a:p>
              </p:txBody>
            </p:sp>
          </p:grpSp>
          <p:sp>
            <p:nvSpPr>
              <p:cNvPr id="179" name="Google Shape;179;p6"/>
              <p:cNvSpPr txBox="1"/>
              <p:nvPr/>
            </p:nvSpPr>
            <p:spPr>
              <a:xfrm>
                <a:off x="3991455" y="5942151"/>
                <a:ext cx="4770207"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rgbClr val="C00000"/>
                    </a:solidFill>
                    <a:latin typeface="Calibri"/>
                    <a:ea typeface="Calibri"/>
                    <a:cs typeface="Calibri"/>
                    <a:sym typeface="Calibri"/>
                  </a:rPr>
                  <a:t>EPP2022</a:t>
                </a:r>
                <a:r>
                  <a:rPr lang="en-US" sz="1800">
                    <a:solidFill>
                      <a:schemeClr val="dk1"/>
                    </a:solidFill>
                    <a:latin typeface="Calibri"/>
                    <a:ea typeface="Calibri"/>
                    <a:cs typeface="Calibri"/>
                    <a:sym typeface="Calibri"/>
                  </a:rPr>
                  <a:t> rotations for epoch t</a:t>
                </a:r>
                <a:endParaRPr/>
              </a:p>
            </p:txBody>
          </p:sp>
          <p:cxnSp>
            <p:nvCxnSpPr>
              <p:cNvPr id="180" name="Google Shape;180;p6"/>
              <p:cNvCxnSpPr>
                <a:endCxn id="181" idx="1"/>
              </p:cNvCxnSpPr>
              <p:nvPr/>
            </p:nvCxnSpPr>
            <p:spPr>
              <a:xfrm flipH="1" rot="10800000">
                <a:off x="3973062" y="5953718"/>
                <a:ext cx="4788600" cy="27900"/>
              </a:xfrm>
              <a:prstGeom prst="straightConnector1">
                <a:avLst/>
              </a:prstGeom>
              <a:noFill/>
              <a:ln cap="flat" cmpd="sng" w="19050">
                <a:solidFill>
                  <a:schemeClr val="dk1"/>
                </a:solidFill>
                <a:prstDash val="solid"/>
                <a:miter lim="800000"/>
                <a:headEnd len="sm" w="sm" type="none"/>
                <a:tailEnd len="med" w="med" type="stealth"/>
              </a:ln>
            </p:spPr>
          </p:cxnSp>
          <p:sp>
            <p:nvSpPr>
              <p:cNvPr id="182" name="Google Shape;182;p6"/>
              <p:cNvSpPr txBox="1"/>
              <p:nvPr/>
            </p:nvSpPr>
            <p:spPr>
              <a:xfrm>
                <a:off x="3991454" y="5032624"/>
                <a:ext cx="4745155"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rgbClr val="C00000"/>
                    </a:solidFill>
                    <a:latin typeface="Calibri"/>
                    <a:ea typeface="Calibri"/>
                    <a:cs typeface="Calibri"/>
                    <a:sym typeface="Calibri"/>
                  </a:rPr>
                  <a:t>Published</a:t>
                </a:r>
                <a:endParaRPr/>
              </a:p>
              <a:p>
                <a:pPr indent="0" lvl="0" marL="0" marR="0" rtl="0" algn="ctr">
                  <a:spcBef>
                    <a:spcPts val="0"/>
                  </a:spcBef>
                  <a:spcAft>
                    <a:spcPts val="0"/>
                  </a:spcAft>
                  <a:buNone/>
                </a:pPr>
                <a:r>
                  <a:rPr lang="en-US" sz="1800">
                    <a:solidFill>
                      <a:srgbClr val="C00000"/>
                    </a:solidFill>
                    <a:latin typeface="Calibri"/>
                    <a:ea typeface="Calibri"/>
                    <a:cs typeface="Calibri"/>
                    <a:sym typeface="Calibri"/>
                  </a:rPr>
                  <a:t>ITRF2020-NATRF2022</a:t>
                </a:r>
                <a:endParaRPr/>
              </a:p>
              <a:p>
                <a:pPr indent="0" lvl="0" marL="0" marR="0" rtl="0" algn="ctr">
                  <a:spcBef>
                    <a:spcPts val="0"/>
                  </a:spcBef>
                  <a:spcAft>
                    <a:spcPts val="0"/>
                  </a:spcAft>
                  <a:buNone/>
                </a:pPr>
                <a:r>
                  <a:rPr lang="en-US" sz="1800">
                    <a:solidFill>
                      <a:srgbClr val="C00000"/>
                    </a:solidFill>
                    <a:latin typeface="Calibri"/>
                    <a:ea typeface="Calibri"/>
                    <a:cs typeface="Calibri"/>
                    <a:sym typeface="Calibri"/>
                  </a:rPr>
                  <a:t>transformation @ epoch t</a:t>
                </a:r>
                <a:endParaRPr/>
              </a:p>
            </p:txBody>
          </p:sp>
          <p:sp>
            <p:nvSpPr>
              <p:cNvPr id="183" name="Google Shape;183;p6"/>
              <p:cNvSpPr txBox="1"/>
              <p:nvPr/>
            </p:nvSpPr>
            <p:spPr>
              <a:xfrm>
                <a:off x="10078448" y="4498810"/>
                <a:ext cx="1590718"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C00000"/>
                    </a:solidFill>
                    <a:latin typeface="Calibri"/>
                    <a:ea typeface="Calibri"/>
                    <a:cs typeface="Calibri"/>
                    <a:sym typeface="Calibri"/>
                  </a:rPr>
                  <a:t>IFDM2022</a:t>
                </a:r>
                <a:r>
                  <a:rPr b="1" lang="en-US" sz="1800">
                    <a:solidFill>
                      <a:srgbClr val="FF0000"/>
                    </a:solidFill>
                    <a:latin typeface="Calibri"/>
                    <a:ea typeface="Calibri"/>
                    <a:cs typeface="Calibri"/>
                    <a:sym typeface="Calibri"/>
                  </a:rPr>
                  <a:t> </a:t>
                </a:r>
                <a:r>
                  <a:rPr lang="en-US" sz="1800">
                    <a:solidFill>
                      <a:schemeClr val="dk1"/>
                    </a:solidFill>
                    <a:latin typeface="Calibri"/>
                    <a:ea typeface="Calibri"/>
                    <a:cs typeface="Calibri"/>
                    <a:sym typeface="Calibri"/>
                  </a:rPr>
                  <a:t>propagation from epoch t to 2020</a:t>
                </a:r>
                <a:endParaRPr/>
              </a:p>
            </p:txBody>
          </p:sp>
        </p:grpSp>
        <p:grpSp>
          <p:nvGrpSpPr>
            <p:cNvPr id="184" name="Google Shape;184;p6"/>
            <p:cNvGrpSpPr/>
            <p:nvPr/>
          </p:nvGrpSpPr>
          <p:grpSpPr>
            <a:xfrm>
              <a:off x="1908923" y="5432788"/>
              <a:ext cx="2068390" cy="728095"/>
              <a:chOff x="1908923" y="5432788"/>
              <a:chExt cx="2068390" cy="728095"/>
            </a:xfrm>
          </p:grpSpPr>
          <p:sp>
            <p:nvSpPr>
              <p:cNvPr id="155" name="Google Shape;155;p6"/>
              <p:cNvSpPr txBox="1"/>
              <p:nvPr/>
            </p:nvSpPr>
            <p:spPr>
              <a:xfrm>
                <a:off x="1908923" y="5791551"/>
                <a:ext cx="2068390" cy="369332"/>
              </a:xfrm>
              <a:prstGeom prst="rect">
                <a:avLst/>
              </a:pr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ITRF2020 @ epoch t</a:t>
                </a:r>
                <a:endParaRPr/>
              </a:p>
            </p:txBody>
          </p:sp>
          <p:cxnSp>
            <p:nvCxnSpPr>
              <p:cNvPr id="185" name="Google Shape;185;p6"/>
              <p:cNvCxnSpPr/>
              <p:nvPr/>
            </p:nvCxnSpPr>
            <p:spPr>
              <a:xfrm rot="10800000">
                <a:off x="2919004" y="5432788"/>
                <a:ext cx="0" cy="342158"/>
              </a:xfrm>
              <a:prstGeom prst="straightConnector1">
                <a:avLst/>
              </a:prstGeom>
              <a:noFill/>
              <a:ln cap="flat" cmpd="sng" w="19050">
                <a:solidFill>
                  <a:schemeClr val="dk1"/>
                </a:solidFill>
                <a:prstDash val="solid"/>
                <a:miter lim="800000"/>
                <a:headEnd len="sm" w="sm" type="none"/>
                <a:tailEnd len="med" w="med" type="stealth"/>
              </a:ln>
            </p:spPr>
          </p:cxnSp>
          <p:sp>
            <p:nvSpPr>
              <p:cNvPr id="186" name="Google Shape;186;p6"/>
              <p:cNvSpPr txBox="1"/>
              <p:nvPr/>
            </p:nvSpPr>
            <p:spPr>
              <a:xfrm>
                <a:off x="2397447" y="5461275"/>
                <a:ext cx="494879"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IERS</a:t>
                </a:r>
                <a:endParaRPr/>
              </a:p>
            </p:txBody>
          </p:sp>
        </p:grpSp>
        <p:sp>
          <p:nvSpPr>
            <p:cNvPr id="181" name="Google Shape;181;p6"/>
            <p:cNvSpPr txBox="1"/>
            <p:nvPr/>
          </p:nvSpPr>
          <p:spPr>
            <a:xfrm>
              <a:off x="8761662" y="5769052"/>
              <a:ext cx="2624724" cy="369332"/>
            </a:xfrm>
            <a:prstGeom prst="rect">
              <a:avLst/>
            </a:pr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NATRF2022 @ epoch t</a:t>
              </a:r>
              <a:endParaRPr/>
            </a:p>
          </p:txBody>
        </p:sp>
        <p:sp>
          <p:nvSpPr>
            <p:cNvPr id="187" name="Google Shape;187;p6"/>
            <p:cNvSpPr txBox="1"/>
            <p:nvPr/>
          </p:nvSpPr>
          <p:spPr>
            <a:xfrm>
              <a:off x="8674199" y="4054967"/>
              <a:ext cx="2712187" cy="369332"/>
            </a:xfrm>
            <a:prstGeom prst="rect">
              <a:avLst/>
            </a:prstGeom>
            <a:noFill/>
            <a:ln cap="flat" cmpd="sng" w="19050">
              <a:solidFill>
                <a:srgbClr val="000000"/>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US" sz="1800">
                  <a:solidFill>
                    <a:srgbClr val="000000"/>
                  </a:solidFill>
                  <a:latin typeface="Calibri"/>
                  <a:ea typeface="Calibri"/>
                  <a:cs typeface="Calibri"/>
                  <a:sym typeface="Calibri"/>
                </a:rPr>
                <a:t>NATRF2022 @ epoch 2020</a:t>
              </a:r>
              <a:endParaRPr/>
            </a:p>
          </p:txBody>
        </p:sp>
        <p:cxnSp>
          <p:nvCxnSpPr>
            <p:cNvPr id="188" name="Google Shape;188;p6"/>
            <p:cNvCxnSpPr>
              <a:stCxn id="187" idx="2"/>
            </p:cNvCxnSpPr>
            <p:nvPr/>
          </p:nvCxnSpPr>
          <p:spPr>
            <a:xfrm>
              <a:off x="10030293" y="4424299"/>
              <a:ext cx="0" cy="1350600"/>
            </a:xfrm>
            <a:prstGeom prst="straightConnector1">
              <a:avLst/>
            </a:prstGeom>
            <a:noFill/>
            <a:ln cap="flat" cmpd="sng" w="19050">
              <a:solidFill>
                <a:schemeClr val="dk1"/>
              </a:solidFill>
              <a:prstDash val="solid"/>
              <a:miter lim="800000"/>
              <a:headEnd len="med" w="med" type="stealth"/>
              <a:tailEnd len="sm" w="sm" type="none"/>
            </a:ln>
          </p:spPr>
        </p:cxn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7"/>
          <p:cNvSpPr txBox="1"/>
          <p:nvPr>
            <p:ph type="title"/>
          </p:nvPr>
        </p:nvSpPr>
        <p:spPr>
          <a:xfrm>
            <a:off x="465666" y="228599"/>
            <a:ext cx="10956036" cy="772840"/>
          </a:xfrm>
          <a:prstGeom prst="rect">
            <a:avLst/>
          </a:prstGeom>
          <a:noFill/>
          <a:ln>
            <a:noFill/>
          </a:ln>
        </p:spPr>
        <p:txBody>
          <a:bodyPr anchorCtr="0" anchor="b" bIns="45700" lIns="0" spcFirstLastPara="1" rIns="91425" wrap="square" tIns="45700">
            <a:normAutofit/>
          </a:bodyPr>
          <a:lstStyle/>
          <a:p>
            <a:pPr indent="0" lvl="0" marL="0" rtl="0" algn="l">
              <a:lnSpc>
                <a:spcPct val="90000"/>
              </a:lnSpc>
              <a:spcBef>
                <a:spcPts val="0"/>
              </a:spcBef>
              <a:spcAft>
                <a:spcPts val="0"/>
              </a:spcAft>
              <a:buClr>
                <a:srgbClr val="005493"/>
              </a:buClr>
              <a:buSzPts val="4500"/>
              <a:buFont typeface="Arial"/>
              <a:buNone/>
            </a:pPr>
            <a:r>
              <a:rPr lang="en-US"/>
              <a:t>Geometric Transformations: Notes</a:t>
            </a:r>
            <a:endParaRPr/>
          </a:p>
        </p:txBody>
      </p:sp>
      <p:sp>
        <p:nvSpPr>
          <p:cNvPr id="194" name="Google Shape;194;p7"/>
          <p:cNvSpPr txBox="1"/>
          <p:nvPr>
            <p:ph idx="12" type="sldNum"/>
          </p:nvPr>
        </p:nvSpPr>
        <p:spPr>
          <a:xfrm>
            <a:off x="11741727" y="0"/>
            <a:ext cx="447224" cy="457199"/>
          </a:xfrm>
          <a:prstGeom prst="rect">
            <a:avLst/>
          </a:prstGeom>
          <a:noFill/>
          <a:ln>
            <a:noFill/>
          </a:ln>
        </p:spPr>
        <p:txBody>
          <a:bodyPr anchorCtr="1"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95" name="Google Shape;195;p7"/>
          <p:cNvSpPr txBox="1"/>
          <p:nvPr>
            <p:ph idx="1" type="body"/>
          </p:nvPr>
        </p:nvSpPr>
        <p:spPr>
          <a:xfrm>
            <a:off x="465666" y="1089329"/>
            <a:ext cx="11344532" cy="4642001"/>
          </a:xfrm>
          <a:prstGeom prst="rect">
            <a:avLst/>
          </a:prstGeom>
          <a:noFill/>
          <a:ln>
            <a:noFill/>
          </a:ln>
        </p:spPr>
        <p:txBody>
          <a:bodyPr anchorCtr="0" anchor="t" bIns="45700" lIns="91425" spcFirstLastPara="1" rIns="91425" wrap="square" tIns="45700">
            <a:normAutofit/>
          </a:bodyPr>
          <a:lstStyle/>
          <a:p>
            <a:pPr indent="-287338" lvl="0" marL="287338" rtl="0" algn="l">
              <a:lnSpc>
                <a:spcPct val="90000"/>
              </a:lnSpc>
              <a:spcBef>
                <a:spcPts val="0"/>
              </a:spcBef>
              <a:spcAft>
                <a:spcPts val="0"/>
              </a:spcAft>
              <a:buClr>
                <a:srgbClr val="3F3F3F"/>
              </a:buClr>
              <a:buSzPts val="1540"/>
              <a:buFont typeface="Arial"/>
              <a:buChar char="•"/>
            </a:pPr>
            <a:r>
              <a:rPr lang="en-US" sz="2200"/>
              <a:t>14 parameter Helmert transformations between NATRF2022, ITRFxxxx, NAD83(CSRS)</a:t>
            </a:r>
            <a:endParaRPr/>
          </a:p>
          <a:p>
            <a:pPr indent="-177799" lvl="1" marL="465138" rtl="0" algn="l">
              <a:lnSpc>
                <a:spcPct val="90000"/>
              </a:lnSpc>
              <a:spcBef>
                <a:spcPts val="500"/>
              </a:spcBef>
              <a:spcAft>
                <a:spcPts val="0"/>
              </a:spcAft>
              <a:buClr>
                <a:srgbClr val="3F3F3F"/>
              </a:buClr>
              <a:buSzPts val="1300"/>
              <a:buFont typeface="Arial"/>
              <a:buChar char="•"/>
            </a:pPr>
            <a:r>
              <a:rPr lang="en-US" sz="2000"/>
              <a:t>Transformation parameters change in time, but </a:t>
            </a:r>
            <a:r>
              <a:rPr b="1" lang="en-US" sz="2000"/>
              <a:t>note</a:t>
            </a:r>
            <a:r>
              <a:rPr lang="en-US" sz="2000"/>
              <a:t> that this doesn’t change the epoch</a:t>
            </a:r>
            <a:endParaRPr/>
          </a:p>
          <a:p>
            <a:pPr indent="-177799" lvl="1" marL="465138" rtl="0" algn="l">
              <a:lnSpc>
                <a:spcPct val="90000"/>
              </a:lnSpc>
              <a:spcBef>
                <a:spcPts val="500"/>
              </a:spcBef>
              <a:spcAft>
                <a:spcPts val="0"/>
              </a:spcAft>
              <a:buClr>
                <a:srgbClr val="3F3F3F"/>
              </a:buClr>
              <a:buSzPts val="1300"/>
              <a:buFont typeface="Arial"/>
              <a:buChar char="•"/>
            </a:pPr>
            <a:r>
              <a:rPr lang="en-US" sz="2000"/>
              <a:t>Epoch transformations are done by applying IFDM2022 in the destination frame</a:t>
            </a:r>
            <a:endParaRPr/>
          </a:p>
          <a:p>
            <a:pPr indent="-287338" lvl="0" marL="287338" rtl="0" algn="l">
              <a:lnSpc>
                <a:spcPct val="90000"/>
              </a:lnSpc>
              <a:spcBef>
                <a:spcPts val="1000"/>
              </a:spcBef>
              <a:spcAft>
                <a:spcPts val="0"/>
              </a:spcAft>
              <a:buClr>
                <a:srgbClr val="333333"/>
              </a:buClr>
              <a:buSzPts val="1540"/>
              <a:buFont typeface="Arial"/>
              <a:buChar char="•"/>
            </a:pPr>
            <a:r>
              <a:rPr b="0" i="0" lang="en-US" sz="2200">
                <a:solidFill>
                  <a:srgbClr val="333333"/>
                </a:solidFill>
                <a:latin typeface="Arial"/>
                <a:ea typeface="Arial"/>
                <a:cs typeface="Arial"/>
                <a:sym typeface="Arial"/>
              </a:rPr>
              <a:t>ITRF versions can have </a:t>
            </a:r>
            <a:r>
              <a:rPr b="1" i="0" lang="en-US" sz="2200">
                <a:solidFill>
                  <a:srgbClr val="333333"/>
                </a:solidFill>
                <a:latin typeface="Arial"/>
                <a:ea typeface="Arial"/>
                <a:cs typeface="Arial"/>
                <a:sym typeface="Arial"/>
              </a:rPr>
              <a:t>NULL transformation </a:t>
            </a:r>
            <a:r>
              <a:rPr b="0" i="0" lang="en-US" sz="2200">
                <a:solidFill>
                  <a:srgbClr val="333333"/>
                </a:solidFill>
                <a:latin typeface="Arial"/>
                <a:ea typeface="Arial"/>
                <a:cs typeface="Arial"/>
                <a:sym typeface="Arial"/>
              </a:rPr>
              <a:t>WGS 84 and/or IGS versions</a:t>
            </a:r>
            <a:endParaRPr/>
          </a:p>
        </p:txBody>
      </p:sp>
      <p:pic>
        <p:nvPicPr>
          <p:cNvPr id="196" name="Google Shape;196;p7"/>
          <p:cNvPicPr preferRelativeResize="0"/>
          <p:nvPr/>
        </p:nvPicPr>
        <p:blipFill rotWithShape="1">
          <a:blip r:embed="rId3">
            <a:alphaModFix/>
          </a:blip>
          <a:srcRect b="0" l="0" r="0" t="0"/>
          <a:stretch/>
        </p:blipFill>
        <p:spPr>
          <a:xfrm>
            <a:off x="2284873" y="2722525"/>
            <a:ext cx="7622253" cy="341331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8"/>
          <p:cNvSpPr txBox="1"/>
          <p:nvPr>
            <p:ph type="title"/>
          </p:nvPr>
        </p:nvSpPr>
        <p:spPr>
          <a:xfrm>
            <a:off x="461433" y="228599"/>
            <a:ext cx="11269133" cy="647300"/>
          </a:xfrm>
          <a:prstGeom prst="rect">
            <a:avLst/>
          </a:prstGeom>
          <a:noFill/>
          <a:ln>
            <a:noFill/>
          </a:ln>
        </p:spPr>
        <p:txBody>
          <a:bodyPr anchorCtr="0" anchor="b" bIns="45700" lIns="0" spcFirstLastPara="1" rIns="91425" wrap="square" tIns="45700">
            <a:normAutofit fontScale="90000"/>
          </a:bodyPr>
          <a:lstStyle/>
          <a:p>
            <a:pPr indent="0" lvl="0" marL="0" rtl="0" algn="l">
              <a:lnSpc>
                <a:spcPct val="90000"/>
              </a:lnSpc>
              <a:spcBef>
                <a:spcPts val="0"/>
              </a:spcBef>
              <a:spcAft>
                <a:spcPts val="0"/>
              </a:spcAft>
              <a:buClr>
                <a:srgbClr val="005493"/>
              </a:buClr>
              <a:buSzPct val="100000"/>
              <a:buFont typeface="Arial"/>
              <a:buNone/>
            </a:pPr>
            <a:r>
              <a:rPr lang="en-US" sz="5000"/>
              <a:t>Canadian</a:t>
            </a:r>
            <a:r>
              <a:rPr lang="en-US"/>
              <a:t> Map Projections</a:t>
            </a:r>
            <a:endParaRPr/>
          </a:p>
        </p:txBody>
      </p:sp>
      <p:sp>
        <p:nvSpPr>
          <p:cNvPr id="203" name="Google Shape;203;p8"/>
          <p:cNvSpPr txBox="1"/>
          <p:nvPr>
            <p:ph idx="12" type="sldNum"/>
          </p:nvPr>
        </p:nvSpPr>
        <p:spPr>
          <a:xfrm>
            <a:off x="11741727" y="0"/>
            <a:ext cx="447224" cy="457199"/>
          </a:xfrm>
          <a:prstGeom prst="rect">
            <a:avLst/>
          </a:prstGeom>
          <a:noFill/>
          <a:ln>
            <a:noFill/>
          </a:ln>
        </p:spPr>
        <p:txBody>
          <a:bodyPr anchorCtr="1"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04" name="Google Shape;204;p8"/>
          <p:cNvSpPr txBox="1"/>
          <p:nvPr>
            <p:ph idx="1" type="body"/>
          </p:nvPr>
        </p:nvSpPr>
        <p:spPr>
          <a:xfrm>
            <a:off x="327260" y="875899"/>
            <a:ext cx="5709857" cy="4976735"/>
          </a:xfrm>
          <a:prstGeom prst="rect">
            <a:avLst/>
          </a:prstGeom>
          <a:noFill/>
          <a:ln>
            <a:noFill/>
          </a:ln>
        </p:spPr>
        <p:txBody>
          <a:bodyPr anchorCtr="0" anchor="t" bIns="45700" lIns="91425" spcFirstLastPara="1" rIns="91425" wrap="square" tIns="45700">
            <a:noAutofit/>
          </a:bodyPr>
          <a:lstStyle/>
          <a:p>
            <a:pPr indent="-287338" lvl="0" marL="287338" rtl="0" algn="l">
              <a:lnSpc>
                <a:spcPct val="90000"/>
              </a:lnSpc>
              <a:spcBef>
                <a:spcPts val="0"/>
              </a:spcBef>
              <a:spcAft>
                <a:spcPts val="0"/>
              </a:spcAft>
              <a:buClr>
                <a:srgbClr val="333333"/>
              </a:buClr>
              <a:buSzPts val="1540"/>
              <a:buFont typeface="Arial"/>
              <a:buChar char="•"/>
            </a:pPr>
            <a:r>
              <a:rPr b="0" i="0" lang="en-US" sz="2200">
                <a:solidFill>
                  <a:srgbClr val="333333"/>
                </a:solidFill>
                <a:latin typeface="Arial"/>
                <a:ea typeface="Arial"/>
                <a:cs typeface="Arial"/>
                <a:sym typeface="Arial"/>
              </a:rPr>
              <a:t>Map projections supported by CGS include UTM, MTM, double stereographic, and LCC</a:t>
            </a:r>
            <a:endParaRPr/>
          </a:p>
          <a:p>
            <a:pPr indent="-287338" lvl="0" marL="287338" rtl="0" algn="l">
              <a:lnSpc>
                <a:spcPct val="90000"/>
              </a:lnSpc>
              <a:spcBef>
                <a:spcPts val="1000"/>
              </a:spcBef>
              <a:spcAft>
                <a:spcPts val="0"/>
              </a:spcAft>
              <a:buClr>
                <a:srgbClr val="333333"/>
              </a:buClr>
              <a:buSzPts val="1540"/>
              <a:buFont typeface="Arial"/>
              <a:buChar char="•"/>
            </a:pPr>
            <a:r>
              <a:rPr b="0" i="0" lang="en-US" sz="2200">
                <a:solidFill>
                  <a:srgbClr val="333333"/>
                </a:solidFill>
                <a:latin typeface="Arial"/>
                <a:ea typeface="Arial"/>
                <a:cs typeface="Arial"/>
                <a:sym typeface="Arial"/>
              </a:rPr>
              <a:t>Some provinces support additional non-standard MTM zones (e.g., Alberta 10TM) </a:t>
            </a:r>
            <a:endParaRPr/>
          </a:p>
          <a:p>
            <a:pPr indent="-287338" lvl="0" marL="287338" rtl="0" algn="l">
              <a:lnSpc>
                <a:spcPct val="90000"/>
              </a:lnSpc>
              <a:spcBef>
                <a:spcPts val="1000"/>
              </a:spcBef>
              <a:spcAft>
                <a:spcPts val="0"/>
              </a:spcAft>
              <a:buClr>
                <a:srgbClr val="3F3F3F"/>
              </a:buClr>
              <a:buSzPts val="1540"/>
              <a:buFont typeface="Arial"/>
              <a:buChar char="•"/>
            </a:pPr>
            <a:r>
              <a:rPr lang="en-US" sz="2200">
                <a:latin typeface="Arial"/>
                <a:ea typeface="Arial"/>
                <a:cs typeface="Arial"/>
                <a:sym typeface="Arial"/>
              </a:rPr>
              <a:t>No plans for significant changes to existing map projections but some provinces will likely add new MTM versions for NATRF2022 with updated false eastings</a:t>
            </a:r>
            <a:endParaRPr/>
          </a:p>
          <a:p>
            <a:pPr indent="-287338" lvl="0" marL="287338" rtl="0" algn="l">
              <a:lnSpc>
                <a:spcPct val="90000"/>
              </a:lnSpc>
              <a:spcBef>
                <a:spcPts val="1000"/>
              </a:spcBef>
              <a:spcAft>
                <a:spcPts val="0"/>
              </a:spcAft>
              <a:buClr>
                <a:srgbClr val="333333"/>
              </a:buClr>
              <a:buSzPts val="1540"/>
              <a:buFont typeface="Arial"/>
              <a:buChar char="•"/>
            </a:pPr>
            <a:r>
              <a:rPr b="0" i="0" lang="en-US" sz="2200">
                <a:solidFill>
                  <a:srgbClr val="333333"/>
                </a:solidFill>
                <a:latin typeface="Arial"/>
                <a:ea typeface="Arial"/>
                <a:cs typeface="Arial"/>
                <a:sym typeface="Arial"/>
              </a:rPr>
              <a:t>Full list of supported projections available from: </a:t>
            </a:r>
            <a:r>
              <a:rPr b="0" i="0" lang="en-US" sz="2200" u="sng">
                <a:solidFill>
                  <a:srgbClr val="333333"/>
                </a:solidFill>
                <a:latin typeface="Arial"/>
                <a:ea typeface="Arial"/>
                <a:cs typeface="Arial"/>
                <a:sym typeface="Arial"/>
                <a:hlinkClick r:id="rId3">
                  <a:extLst>
                    <a:ext uri="{A12FA001-AC4F-418D-AE19-62706E023703}">
                      <ahyp:hlinkClr val="tx"/>
                    </a:ext>
                  </a:extLst>
                </a:hlinkClick>
              </a:rPr>
              <a:t>https://webapp.csrs-scrs.nrcan-rncan.gc.ca/CSRS/tools/TRX/projections</a:t>
            </a:r>
            <a:endParaRPr b="0" i="0" sz="2200">
              <a:solidFill>
                <a:srgbClr val="333333"/>
              </a:solidFill>
              <a:latin typeface="Arial"/>
              <a:ea typeface="Arial"/>
              <a:cs typeface="Arial"/>
              <a:sym typeface="Arial"/>
            </a:endParaRPr>
          </a:p>
          <a:p>
            <a:pPr indent="-287338" lvl="0" marL="287338" rtl="0" algn="l">
              <a:lnSpc>
                <a:spcPct val="90000"/>
              </a:lnSpc>
              <a:spcBef>
                <a:spcPts val="1000"/>
              </a:spcBef>
              <a:spcAft>
                <a:spcPts val="0"/>
              </a:spcAft>
              <a:buClr>
                <a:srgbClr val="333333"/>
              </a:buClr>
              <a:buSzPts val="1540"/>
              <a:buFont typeface="Arial"/>
              <a:buChar char="•"/>
            </a:pPr>
            <a:r>
              <a:rPr lang="en-US" sz="2200">
                <a:solidFill>
                  <a:srgbClr val="333333"/>
                </a:solidFill>
                <a:latin typeface="Arial"/>
                <a:ea typeface="Arial"/>
                <a:cs typeface="Arial"/>
                <a:sym typeface="Arial"/>
              </a:rPr>
              <a:t>Projections need to be added to ISOGR</a:t>
            </a:r>
            <a:r>
              <a:rPr b="0" i="0" lang="en-US" sz="2200">
                <a:solidFill>
                  <a:srgbClr val="333333"/>
                </a:solidFill>
                <a:latin typeface="Arial"/>
                <a:ea typeface="Arial"/>
                <a:cs typeface="Arial"/>
                <a:sym typeface="Arial"/>
              </a:rPr>
              <a:t> </a:t>
            </a:r>
            <a:endParaRPr/>
          </a:p>
        </p:txBody>
      </p:sp>
      <p:pic>
        <p:nvPicPr>
          <p:cNvPr descr="MTM Key Map for Canada" id="205" name="Google Shape;205;p8"/>
          <p:cNvPicPr preferRelativeResize="0"/>
          <p:nvPr/>
        </p:nvPicPr>
        <p:blipFill rotWithShape="1">
          <a:blip r:embed="rId4">
            <a:alphaModFix/>
          </a:blip>
          <a:srcRect b="0" l="0" r="0" t="0"/>
          <a:stretch/>
        </p:blipFill>
        <p:spPr>
          <a:xfrm>
            <a:off x="6037117" y="1018974"/>
            <a:ext cx="5928222" cy="4642001"/>
          </a:xfrm>
          <a:prstGeom prst="rect">
            <a:avLst/>
          </a:prstGeom>
          <a:noFill/>
          <a:ln>
            <a:noFill/>
          </a:ln>
        </p:spPr>
      </p:pic>
      <p:sp>
        <p:nvSpPr>
          <p:cNvPr id="206" name="Google Shape;206;p8"/>
          <p:cNvSpPr txBox="1"/>
          <p:nvPr/>
        </p:nvSpPr>
        <p:spPr>
          <a:xfrm>
            <a:off x="7715184" y="5665954"/>
            <a:ext cx="3338286"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Arial"/>
                <a:ea typeface="Arial"/>
                <a:cs typeface="Arial"/>
                <a:sym typeface="Arial"/>
              </a:rPr>
              <a:t>Canadian MTM Zones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9"/>
          <p:cNvSpPr txBox="1"/>
          <p:nvPr>
            <p:ph type="title"/>
          </p:nvPr>
        </p:nvSpPr>
        <p:spPr>
          <a:xfrm>
            <a:off x="461433" y="228599"/>
            <a:ext cx="11269133" cy="800101"/>
          </a:xfrm>
          <a:prstGeom prst="rect">
            <a:avLst/>
          </a:prstGeom>
          <a:noFill/>
          <a:ln>
            <a:noFill/>
          </a:ln>
        </p:spPr>
        <p:txBody>
          <a:bodyPr anchorCtr="0" anchor="b" bIns="45700" lIns="0" spcFirstLastPara="1" rIns="91425" wrap="square" tIns="45700">
            <a:normAutofit/>
          </a:bodyPr>
          <a:lstStyle/>
          <a:p>
            <a:pPr indent="0" lvl="0" marL="0" rtl="0" algn="l">
              <a:lnSpc>
                <a:spcPct val="90000"/>
              </a:lnSpc>
              <a:spcBef>
                <a:spcPts val="0"/>
              </a:spcBef>
              <a:spcAft>
                <a:spcPts val="0"/>
              </a:spcAft>
              <a:buClr>
                <a:srgbClr val="005493"/>
              </a:buClr>
              <a:buSzPts val="4500"/>
              <a:buFont typeface="Arial"/>
              <a:buNone/>
            </a:pPr>
            <a:r>
              <a:rPr lang="en-US"/>
              <a:t>Vertical datum update in Canada</a:t>
            </a:r>
            <a:endParaRPr/>
          </a:p>
        </p:txBody>
      </p:sp>
      <p:sp>
        <p:nvSpPr>
          <p:cNvPr id="213" name="Google Shape;213;p9"/>
          <p:cNvSpPr txBox="1"/>
          <p:nvPr>
            <p:ph idx="12" type="sldNum"/>
          </p:nvPr>
        </p:nvSpPr>
        <p:spPr>
          <a:xfrm>
            <a:off x="11741727" y="0"/>
            <a:ext cx="447224" cy="457199"/>
          </a:xfrm>
          <a:prstGeom prst="rect">
            <a:avLst/>
          </a:prstGeom>
          <a:noFill/>
          <a:ln>
            <a:noFill/>
          </a:ln>
        </p:spPr>
        <p:txBody>
          <a:bodyPr anchorCtr="1"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aphicFrame>
        <p:nvGraphicFramePr>
          <p:cNvPr id="214" name="Google Shape;214;p9"/>
          <p:cNvGraphicFramePr/>
          <p:nvPr/>
        </p:nvGraphicFramePr>
        <p:xfrm>
          <a:off x="981777" y="3590223"/>
          <a:ext cx="3000000" cy="3000000"/>
        </p:xfrm>
        <a:graphic>
          <a:graphicData uri="http://schemas.openxmlformats.org/drawingml/2006/table">
            <a:tbl>
              <a:tblPr bandRow="1" firstRow="1">
                <a:noFill/>
                <a:tableStyleId>{2AB69549-2A64-4812-A9DE-65303A6B7300}</a:tableStyleId>
              </a:tblPr>
              <a:tblGrid>
                <a:gridCol w="3356000"/>
                <a:gridCol w="3356000"/>
                <a:gridCol w="3356000"/>
              </a:tblGrid>
              <a:tr h="370850">
                <a:tc>
                  <a:txBody>
                    <a:bodyPr/>
                    <a:lstStyle/>
                    <a:p>
                      <a:pPr indent="0" lvl="0" marL="0" marR="0" rtl="0" algn="l">
                        <a:spcBef>
                          <a:spcPts val="0"/>
                        </a:spcBef>
                        <a:spcAft>
                          <a:spcPts val="0"/>
                        </a:spcAft>
                        <a:buNone/>
                      </a:pPr>
                      <a:r>
                        <a:rPr lang="en-US" sz="1800" u="none" cap="none" strike="noStrike">
                          <a:latin typeface="Arial"/>
                          <a:ea typeface="Arial"/>
                          <a:cs typeface="Arial"/>
                          <a:sym typeface="Arial"/>
                        </a:rPr>
                        <a:t>Current Versioning</a:t>
                      </a:r>
                      <a:endParaRPr/>
                    </a:p>
                  </a:txBody>
                  <a:tcPr marT="45725" marB="45725" marR="91450" marL="91450"/>
                </a:tc>
                <a:tc>
                  <a:txBody>
                    <a:bodyPr/>
                    <a:lstStyle/>
                    <a:p>
                      <a:pPr indent="0" lvl="0" marL="0" marR="0" rtl="0" algn="l">
                        <a:spcBef>
                          <a:spcPts val="0"/>
                        </a:spcBef>
                        <a:spcAft>
                          <a:spcPts val="0"/>
                        </a:spcAft>
                        <a:buNone/>
                      </a:pPr>
                      <a:r>
                        <a:rPr lang="en-US" sz="1800">
                          <a:latin typeface="Arial"/>
                          <a:ea typeface="Arial"/>
                          <a:cs typeface="Arial"/>
                          <a:sym typeface="Arial"/>
                        </a:rPr>
                        <a:t>Modernized CGS Versioning</a:t>
                      </a:r>
                      <a:endParaRPr/>
                    </a:p>
                  </a:txBody>
                  <a:tcPr marT="45725" marB="45725" marR="91450" marL="91450"/>
                </a:tc>
                <a:tc>
                  <a:txBody>
                    <a:bodyPr/>
                    <a:lstStyle/>
                    <a:p>
                      <a:pPr indent="0" lvl="0" marL="0" marR="0" rtl="0" algn="l">
                        <a:spcBef>
                          <a:spcPts val="0"/>
                        </a:spcBef>
                        <a:spcAft>
                          <a:spcPts val="0"/>
                        </a:spcAft>
                        <a:buNone/>
                      </a:pPr>
                      <a:r>
                        <a:rPr lang="en-US" sz="1800">
                          <a:latin typeface="Arial"/>
                          <a:ea typeface="Arial"/>
                          <a:cs typeface="Arial"/>
                          <a:sym typeface="Arial"/>
                        </a:rPr>
                        <a:t>NGS Compatible Datum</a:t>
                      </a:r>
                      <a:endParaRPr/>
                    </a:p>
                  </a:txBody>
                  <a:tcPr marT="45725" marB="45725" marR="91450" marL="91450"/>
                </a:tc>
              </a:tr>
              <a:tr h="370850">
                <a:tc>
                  <a:txBody>
                    <a:bodyPr/>
                    <a:lstStyle/>
                    <a:p>
                      <a:pPr indent="0" lvl="0" marL="0" marR="0" rtl="0" algn="l">
                        <a:spcBef>
                          <a:spcPts val="0"/>
                        </a:spcBef>
                        <a:spcAft>
                          <a:spcPts val="0"/>
                        </a:spcAft>
                        <a:buNone/>
                      </a:pPr>
                      <a:r>
                        <a:rPr lang="en-US" sz="1800">
                          <a:latin typeface="Arial"/>
                          <a:ea typeface="Arial"/>
                          <a:cs typeface="Arial"/>
                          <a:sym typeface="Arial"/>
                        </a:rPr>
                        <a:t>CGVD2013 (CGG2013) </a:t>
                      </a:r>
                      <a:endParaRPr sz="1800">
                        <a:latin typeface="Arial"/>
                        <a:ea typeface="Arial"/>
                        <a:cs typeface="Arial"/>
                        <a:sym typeface="Arial"/>
                      </a:endParaRPr>
                    </a:p>
                  </a:txBody>
                  <a:tcPr marT="45725" marB="45725" marR="91450" marL="91450"/>
                </a:tc>
                <a:tc>
                  <a:txBody>
                    <a:bodyPr/>
                    <a:lstStyle/>
                    <a:p>
                      <a:pPr indent="0" lvl="0" marL="0" marR="0" rtl="0" algn="l">
                        <a:spcBef>
                          <a:spcPts val="0"/>
                        </a:spcBef>
                        <a:spcAft>
                          <a:spcPts val="0"/>
                        </a:spcAft>
                        <a:buNone/>
                      </a:pPr>
                      <a:r>
                        <a:rPr lang="en-US" sz="1800">
                          <a:latin typeface="Arial"/>
                          <a:ea typeface="Arial"/>
                          <a:cs typeface="Arial"/>
                          <a:sym typeface="Arial"/>
                        </a:rPr>
                        <a:t>CGVD2013 v0</a:t>
                      </a:r>
                      <a:endParaRPr sz="1800">
                        <a:latin typeface="Arial"/>
                        <a:ea typeface="Arial"/>
                        <a:cs typeface="Arial"/>
                        <a:sym typeface="Arial"/>
                      </a:endParaRPr>
                    </a:p>
                  </a:txBody>
                  <a:tcPr marT="45725" marB="45725" marR="91450" marL="91450"/>
                </a:tc>
                <a:tc>
                  <a:txBody>
                    <a:bodyPr/>
                    <a:lstStyle/>
                    <a:p>
                      <a:pPr indent="0" lvl="0" marL="0" marR="0" rtl="0" algn="l">
                        <a:spcBef>
                          <a:spcPts val="0"/>
                        </a:spcBef>
                        <a:spcAft>
                          <a:spcPts val="0"/>
                        </a:spcAft>
                        <a:buNone/>
                      </a:pPr>
                      <a:r>
                        <a:rPr lang="en-US" sz="1800">
                          <a:latin typeface="Arial"/>
                          <a:ea typeface="Arial"/>
                          <a:cs typeface="Arial"/>
                          <a:sym typeface="Arial"/>
                        </a:rPr>
                        <a:t>N/A</a:t>
                      </a:r>
                      <a:endParaRPr/>
                    </a:p>
                  </a:txBody>
                  <a:tcPr marT="45725" marB="45725" marR="91450" marL="91450"/>
                </a:tc>
              </a:tr>
              <a:tr h="370850">
                <a:tc>
                  <a:txBody>
                    <a:bodyPr/>
                    <a:lstStyle/>
                    <a:p>
                      <a:pPr indent="0" lvl="0" marL="0" marR="0" rtl="0" algn="l">
                        <a:spcBef>
                          <a:spcPts val="0"/>
                        </a:spcBef>
                        <a:spcAft>
                          <a:spcPts val="0"/>
                        </a:spcAft>
                        <a:buNone/>
                      </a:pPr>
                      <a:r>
                        <a:rPr lang="en-US" sz="1800">
                          <a:latin typeface="Arial"/>
                          <a:ea typeface="Arial"/>
                          <a:cs typeface="Arial"/>
                          <a:sym typeface="Arial"/>
                        </a:rPr>
                        <a:t>CGVD2013 (CGG2013a) </a:t>
                      </a:r>
                      <a:endParaRPr sz="1800">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Arial"/>
                        <a:buNone/>
                      </a:pPr>
                      <a:r>
                        <a:rPr lang="en-US" sz="1800">
                          <a:latin typeface="Arial"/>
                          <a:ea typeface="Arial"/>
                          <a:cs typeface="Arial"/>
                          <a:sym typeface="Arial"/>
                        </a:rPr>
                        <a:t>CGVD2013 v0.a </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Arial"/>
                        <a:buNone/>
                      </a:pPr>
                      <a:r>
                        <a:rPr lang="en-US" sz="1800">
                          <a:latin typeface="Arial"/>
                          <a:ea typeface="Arial"/>
                          <a:cs typeface="Arial"/>
                          <a:sym typeface="Arial"/>
                        </a:rPr>
                        <a:t>N/A</a:t>
                      </a:r>
                      <a:endParaRPr/>
                    </a:p>
                  </a:txBody>
                  <a:tcPr marT="45725" marB="45725" marR="91450" marL="91450"/>
                </a:tc>
              </a:tr>
              <a:tr h="370850">
                <a:tc>
                  <a:txBody>
                    <a:bodyPr/>
                    <a:lstStyle/>
                    <a:p>
                      <a:pPr indent="0" lvl="0" marL="0" marR="0" rtl="0" algn="l">
                        <a:spcBef>
                          <a:spcPts val="0"/>
                        </a:spcBef>
                        <a:spcAft>
                          <a:spcPts val="0"/>
                        </a:spcAft>
                        <a:buNone/>
                      </a:pPr>
                      <a:r>
                        <a:rPr lang="en-US" sz="1800">
                          <a:latin typeface="Arial"/>
                          <a:ea typeface="Arial"/>
                          <a:cs typeface="Arial"/>
                          <a:sym typeface="Arial"/>
                        </a:rPr>
                        <a:t>CGVD2013 (SGEOID2022)</a:t>
                      </a:r>
                      <a:endParaRPr sz="1800">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Arial"/>
                        <a:buNone/>
                      </a:pPr>
                      <a:r>
                        <a:rPr lang="en-US" sz="1800">
                          <a:latin typeface="Arial"/>
                          <a:ea typeface="Arial"/>
                          <a:cs typeface="Arial"/>
                          <a:sym typeface="Arial"/>
                        </a:rPr>
                        <a:t>CGVD2013 v1</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Arial"/>
                        <a:buNone/>
                      </a:pPr>
                      <a:r>
                        <a:rPr lang="en-US" sz="1800">
                          <a:latin typeface="Arial"/>
                          <a:ea typeface="Arial"/>
                          <a:cs typeface="Arial"/>
                          <a:sym typeface="Arial"/>
                        </a:rPr>
                        <a:t>NAPGD2022 v1</a:t>
                      </a:r>
                      <a:endParaRPr/>
                    </a:p>
                  </a:txBody>
                  <a:tcPr marT="45725" marB="45725" marR="91450" marL="91450"/>
                </a:tc>
              </a:tr>
            </a:tbl>
          </a:graphicData>
        </a:graphic>
      </p:graphicFrame>
      <p:sp>
        <p:nvSpPr>
          <p:cNvPr id="215" name="Google Shape;215;p9"/>
          <p:cNvSpPr txBox="1"/>
          <p:nvPr>
            <p:ph idx="1" type="body"/>
          </p:nvPr>
        </p:nvSpPr>
        <p:spPr>
          <a:xfrm>
            <a:off x="465666" y="1335819"/>
            <a:ext cx="11113526" cy="2254404"/>
          </a:xfrm>
          <a:prstGeom prst="rect">
            <a:avLst/>
          </a:prstGeom>
          <a:noFill/>
          <a:ln>
            <a:noFill/>
          </a:ln>
        </p:spPr>
        <p:txBody>
          <a:bodyPr anchorCtr="0" anchor="t" bIns="45700" lIns="91425" spcFirstLastPara="1" rIns="91425" wrap="square" tIns="45700">
            <a:normAutofit lnSpcReduction="10000"/>
          </a:bodyPr>
          <a:lstStyle/>
          <a:p>
            <a:pPr indent="-287338" lvl="0" marL="287338" rtl="0" algn="l">
              <a:lnSpc>
                <a:spcPct val="90000"/>
              </a:lnSpc>
              <a:spcBef>
                <a:spcPts val="0"/>
              </a:spcBef>
              <a:spcAft>
                <a:spcPts val="0"/>
              </a:spcAft>
              <a:buClr>
                <a:srgbClr val="3F3F3F"/>
              </a:buClr>
              <a:buSzPts val="1960"/>
              <a:buFont typeface="Arial"/>
              <a:buChar char="•"/>
            </a:pPr>
            <a:r>
              <a:rPr lang="en-US"/>
              <a:t>The currently adopted vertical datum is CGVD2013 (CGG2013a)</a:t>
            </a:r>
            <a:endParaRPr/>
          </a:p>
          <a:p>
            <a:pPr indent="-287338" lvl="0" marL="287338" rtl="0" algn="l">
              <a:lnSpc>
                <a:spcPct val="90000"/>
              </a:lnSpc>
              <a:spcBef>
                <a:spcPts val="1000"/>
              </a:spcBef>
              <a:spcAft>
                <a:spcPts val="0"/>
              </a:spcAft>
              <a:buClr>
                <a:srgbClr val="3F3F3F"/>
              </a:buClr>
              <a:buSzPts val="1960"/>
              <a:buFont typeface="Arial"/>
              <a:buChar char="•"/>
            </a:pPr>
            <a:r>
              <a:rPr lang="en-US"/>
              <a:t>We plan to keep the name CGVD2013 but update the realization with SGEOID2022</a:t>
            </a:r>
            <a:endParaRPr/>
          </a:p>
          <a:p>
            <a:pPr indent="-287338" lvl="0" marL="287338" rtl="0" algn="l">
              <a:lnSpc>
                <a:spcPct val="90000"/>
              </a:lnSpc>
              <a:spcBef>
                <a:spcPts val="1000"/>
              </a:spcBef>
              <a:spcAft>
                <a:spcPts val="0"/>
              </a:spcAft>
              <a:buClr>
                <a:srgbClr val="3F3F3F"/>
              </a:buClr>
              <a:buSzPts val="1960"/>
              <a:buFont typeface="Arial"/>
              <a:buChar char="•"/>
            </a:pPr>
            <a:r>
              <a:rPr lang="en-US"/>
              <a:t>At that point we will are considering following the proposed CGS/NGS versioning where: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2019-08-12T13:09:44Z</dcterms:created>
  <dc:creator>Microsoft Office User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HeaderLocations">
    <vt:lpwstr>Office Theme:4</vt:lpwstr>
  </property>
  <property fmtid="{D5CDD505-2E9C-101B-9397-08002B2CF9AE}" pid="3" name="ClassificationContentMarkingHeaderText">
    <vt:lpwstr>UNCLASSIFIED - NON CLASSIFIÉ</vt:lpwstr>
  </property>
</Properties>
</file>