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commentAuthors+xml" PartName="/ppt/commentAuthors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3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showSpecialPlsOnTitleSld="0">
  <p:sldMasterIdLst>
    <p:sldMasterId id="2147483681" r:id="rId6"/>
    <p:sldMasterId id="2147483682" r:id="rId7"/>
    <p:sldMasterId id="2147483683" r:id="rId8"/>
  </p:sldMasterIdLst>
  <p:notesMasterIdLst>
    <p:notesMasterId r:id="rId9"/>
  </p:notesMasterIdLst>
  <p:handoutMasterIdLst>
    <p:handoutMasterId r:id="rId10"/>
  </p:handoutMasterIdLst>
  <p:sldIdLst>
    <p:sldId id="256" r:id="rId11"/>
    <p:sldId id="257" r:id="rId12"/>
    <p:sldId id="258" r:id="rId13"/>
    <p:sldId id="259" r:id="rId14"/>
    <p:sldId id="260" r:id="rId15"/>
  </p:sldIdLst>
  <p:sldSz cx="12192000" cy="6858000"/>
  <p:notesSz cx="7010400" cy="92964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charset="0" typeface="Arial"/>
        <a:ea charset="-128" pitchFamily="34" typeface="MS PGothic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orient="horz" pos="1892" userDrawn="1">
          <p15:clr>
            <a:srgbClr val="A4A3A4"/>
          </p15:clr>
        </p15:guide>
        <p15:guide id="3" orient="horz" pos="2304" userDrawn="1">
          <p15:clr>
            <a:srgbClr val="A4A3A4"/>
          </p15:clr>
        </p15:guide>
        <p15:guide id="4" orient="horz" pos="1709" userDrawn="1">
          <p15:clr>
            <a:srgbClr val="A4A3A4"/>
          </p15:clr>
        </p15:guide>
        <p15:guide id="5" orient="horz" pos="3157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708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2635" userDrawn="1">
          <p15:clr>
            <a:srgbClr val="A4A3A4"/>
          </p15:clr>
        </p15:guide>
        <p15:guide id="11" pos="556" userDrawn="1">
          <p15:clr>
            <a:srgbClr val="A4A3A4"/>
          </p15:clr>
        </p15:guide>
        <p15:guide id="12" pos="6627" userDrawn="1">
          <p15:clr>
            <a:srgbClr val="A4A3A4"/>
          </p15:clr>
        </p15:guide>
        <p15:guide id="13" pos="1719" userDrawn="1">
          <p15:clr>
            <a:srgbClr val="A4A3A4"/>
          </p15:clr>
        </p15:guide>
        <p15:guide id="14" pos="71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d="1" initials="SP" lastIdx="5" name="Seth Pollack">
    <p:extLst>
      <p:ext uri="{19B8F6BF-5375-455C-9EA6-DF929625EA0E}">
        <p15:presenceInfo xmlns:p15="http://schemas.microsoft.com/office/powerpoint/2012/main" providerId="AD" userId="S-1-5-21-3026233045-20759957-1393672501-184836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b="0" g="0" r="0"/>
        </a:fontRef>
        <a:schemeClr val="tx1"/>
      </a:tcTxStyle>
      <a:tcStyle>
        <a:tcBdr>
          <a:left>
            <a:ln cmpd="sng" w="12700">
              <a:solidFill>
                <a:schemeClr val="accent1"/>
              </a:solidFill>
            </a:ln>
          </a:left>
          <a:right>
            <a:ln cmpd="sng" w="12700">
              <a:solidFill>
                <a:schemeClr val="accent1"/>
              </a:solidFill>
            </a:ln>
          </a:right>
          <a:top>
            <a:ln cmpd="sng" w="12700">
              <a:solidFill>
                <a:schemeClr val="accent1"/>
              </a:solidFill>
            </a:ln>
          </a:top>
          <a:bottom>
            <a:ln cmpd="sng" w="12700">
              <a:solidFill>
                <a:schemeClr val="accent1"/>
              </a:solidFill>
            </a:ln>
          </a:bottom>
          <a:insideH>
            <a:ln cmpd="sng" w="12700">
              <a:solidFill>
                <a:schemeClr val="accent1"/>
              </a:solidFill>
            </a:ln>
          </a:insideH>
          <a:insideV>
            <a:ln cmpd="sng" w="12700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25400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autoAdjust="0" sz="21056"/>
    <p:restoredTop autoAdjust="0" sz="93892"/>
  </p:normalViewPr>
  <p:slideViewPr>
    <p:cSldViewPr snapToGrid="0">
      <p:cViewPr varScale="1">
        <p:scale>
          <a:sx d="100" n="116"/>
          <a:sy d="100" n="116"/>
        </p:scale>
        <p:origin x="2088" y="67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708"/>
        <p:guide pos="4464"/>
        <p:guide pos="2635"/>
        <p:guide pos="556"/>
        <p:guide pos="6627"/>
        <p:guide pos="1719"/>
        <p:guide pos="7172"/>
      </p:guideLst>
    </p:cSldViewPr>
  </p:slideViewPr>
  <p:outlineViewPr>
    <p:cViewPr>
      <p:scale>
        <a:sx d="100" n="33"/>
        <a:sy d="100" n="33"/>
      </p:scale>
      <p:origin x="0" y="58692"/>
    </p:cViewPr>
  </p:outlineViewPr>
  <p:notesTextViewPr>
    <p:cViewPr>
      <p:scale>
        <a:sx d="100" n="150"/>
        <a:sy d="100" n="150"/>
      </p:scale>
      <p:origin x="0" y="0"/>
    </p:cViewPr>
  </p:notesTextViewPr>
  <p:sorterViewPr>
    <p:cViewPr>
      <p:scale>
        <a:sx d="100" n="100"/>
        <a:sy d="100" n="100"/>
      </p:scale>
      <p:origin x="0" y="0"/>
    </p:cViewPr>
  </p:sorterViewPr>
  <p:notesViewPr>
    <p:cSldViewPr snapToGrid="0">
      <p:cViewPr>
        <p:scale>
          <a:sx d="100" n="100"/>
          <a:sy d="100" n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<Relationships xmlns="http://schemas.openxmlformats.org/package/2006/relationships"><Relationship Id="rId15" Target="slides/slide5.xml" Type="http://schemas.openxmlformats.org/officeDocument/2006/relationships/slide"/><Relationship Id="rId14" Target="slides/slide4.xml" Type="http://schemas.openxmlformats.org/officeDocument/2006/relationships/slide"/><Relationship Id="rId13" Target="slides/slide3.xml" Type="http://schemas.openxmlformats.org/officeDocument/2006/relationships/slide"/><Relationship Id="rId12" Target="slides/slide2.xml" Type="http://schemas.openxmlformats.org/officeDocument/2006/relationships/slide"/><Relationship Id="rId11" Target="slides/slide1.xml" Type="http://schemas.openxmlformats.org/officeDocument/2006/relationships/slide"/><Relationship Id="rId10" Target="handoutMasters/handoutMaster1.xml" Type="http://schemas.openxmlformats.org/officeDocument/2006/relationships/handoutMaster"/><Relationship Id="rId9" Target="notesMasters/notesMaster1.xml" Type="http://schemas.openxmlformats.org/officeDocument/2006/relationships/notesMaster"/><Relationship Id="rId8" Target="slideMasters/slideMaster3.xml" Type="http://schemas.openxmlformats.org/officeDocument/2006/relationships/slideMaster"/><Relationship Id="rId7" Target="slideMasters/slideMaster2.xml" Type="http://schemas.openxmlformats.org/officeDocument/2006/relationships/slideMaster"/><Relationship Id="rId6" Target="slideMasters/slideMaster1.xml" Type="http://schemas.openxmlformats.org/officeDocument/2006/relationships/slideMaster"/><Relationship Id="rId5" Target="commentAuthors.xml" Type="http://schemas.openxmlformats.org/officeDocument/2006/relationships/commentAuthors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4.xml" Type="http://schemas.openxmlformats.org/officeDocument/2006/relationships/theme"/></Relationships>
</file>

<file path=ppt/handoutMasters/_rels/handout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bIns="45709" lIns="91418" numCol="1" rIns="91418" rtlCol="0" tIns="45709" vert="horz"/>
          <a:lstStyle>
            <a:lvl1pPr algn="l">
              <a:defRPr sz="1200">
                <a:latin charset="0" pitchFamily="34"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sz="quarter" type="dt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anchor="t" anchorCtr="0" bIns="45709" compatLnSpc="1" lIns="91418" numCol="1" rIns="91418" tIns="45709" vert="horz" wrap="square">
            <a:prstTxWarp prst="textNoShape">
              <a:avLst/>
            </a:prstTxWarp>
          </a:bodyPr>
          <a:lstStyle>
            <a:lvl1pPr algn="r">
              <a:defRPr sz="1200">
                <a:latin charset="0" pitchFamily="34" typeface="Gill Sans MT"/>
                <a:ea charset="-128" pitchFamily="34" typeface="ＭＳ Ｐゴシック"/>
                <a:cs charset="0" pitchFamily="34" typeface="Arial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2" sz="quarter" type="ftr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anchor="b" bIns="45709" lIns="91418" numCol="1" rIns="91418" rtlCol="0" tIns="45709" vert="horz"/>
          <a:lstStyle>
            <a:lvl1pPr algn="l">
              <a:defRPr sz="1200">
                <a:latin charset="0" pitchFamily="34"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3" sz="quarter" type="sldNum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anchor="b" anchorCtr="0" bIns="45709" compatLnSpc="1" lIns="91418" numCol="1" rIns="91418" tIns="45709" vert="horz" wrap="square">
            <a:prstTxWarp prst="textNoShape">
              <a:avLst/>
            </a:prstTxWarp>
          </a:bodyPr>
          <a:lstStyle>
            <a:lvl1pPr algn="r">
              <a:defRPr sz="1200">
                <a:latin charset="0" pitchFamily="34" typeface="Gill Sans MT"/>
                <a:ea charset="-128" pitchFamily="34" typeface="ＭＳ Ｐゴシック"/>
                <a:cs charset="0" pitchFamily="34" typeface="Arial"/>
              </a:defRPr>
            </a:lvl1pPr>
          </a:lstStyle>
          <a:p>
            <a:pPr>
              <a:defRPr/>
            </a:pPr>
            <a:fld id="{8F1AEA04-358C-45E1-A861-0E11DAA9C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encoding="UTF-8" standalone="yes"?>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bIns="46568" lIns="93137" numCol="1" rIns="93137" rtlCol="0" tIns="46568"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charset="0" pitchFamily="34"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anchor="t" anchorCtr="0" bIns="46568" compatLnSpc="1" lIns="93137" numCol="1" rIns="93137" tIns="46568" vert="horz" wrap="square">
            <a:prstTxWarp prst="textNoShape">
              <a:avLst/>
            </a:prstTxWarp>
          </a:bodyPr>
          <a:lstStyle>
            <a:lvl1pPr algn="r">
              <a:defRPr sz="1200">
                <a:latin charset="0" pitchFamily="34" typeface="Gill Sans MT"/>
                <a:ea charset="-128" pitchFamily="34" typeface="ＭＳ Ｐゴシック"/>
                <a:cs charset="0" pitchFamily="34" typeface="Arial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6568" lIns="93137" numCol="1" rIns="93137" rtlCol="0" tIns="46568" vert="horz"/>
          <a:lstStyle/>
          <a:p>
            <a:pPr lvl="0"/>
            <a:endParaRPr dirty="0"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bIns="46568" lIns="93137" numCol="1" rIns="93137" rtlCol="0" tIns="46568" vert="horz">
            <a:normAutofit/>
          </a:bodyPr>
          <a:lstStyle/>
          <a:p>
            <a:pPr lvl="0"/>
            <a:r>
              <a:rPr dirty="0" lang="en-US" noProof="0"/>
              <a:t>Click to edit Master text styles</a:t>
            </a:r>
          </a:p>
          <a:p>
            <a:pPr lvl="1"/>
            <a:r>
              <a:rPr dirty="0" lang="en-US" noProof="0"/>
              <a:t>Second level</a:t>
            </a:r>
          </a:p>
          <a:p>
            <a:pPr lvl="2"/>
            <a:r>
              <a:rPr dirty="0" lang="en-US" noProof="0"/>
              <a:t>Third level</a:t>
            </a:r>
          </a:p>
          <a:p>
            <a:pPr lvl="3"/>
            <a:r>
              <a:rPr dirty="0" lang="en-US" noProof="0"/>
              <a:t>Fourth level</a:t>
            </a:r>
          </a:p>
          <a:p>
            <a:pPr lvl="4"/>
            <a:r>
              <a:rPr dirty="0"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anchor="b" bIns="46568" lIns="93137" numCol="1" rIns="93137" rtlCol="0" tIns="46568" vert="horz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charset="0" pitchFamily="34" typeface="Gill Sans M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anchor="b" anchorCtr="0" bIns="46568" compatLnSpc="1" lIns="93137" numCol="1" rIns="93137" tIns="46568" vert="horz" wrap="square">
            <a:prstTxWarp prst="textNoShape">
              <a:avLst/>
            </a:prstTxWarp>
          </a:bodyPr>
          <a:lstStyle>
            <a:lvl1pPr algn="r">
              <a:defRPr sz="1200">
                <a:latin charset="0" pitchFamily="34" typeface="Gill Sans MT"/>
                <a:ea charset="-128" pitchFamily="34" typeface="ＭＳ Ｐゴシック"/>
                <a:cs charset="0" pitchFamily="34" typeface="Arial"/>
              </a:defRPr>
            </a:lvl1pPr>
          </a:lstStyle>
          <a:p>
            <a:pPr>
              <a:defRPr/>
            </a:pPr>
            <a:fld id="{0BB61E35-BFDD-405B-89B5-EDCF0FB43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eaLnBrk="0" fontAlgn="base" hangingPunct="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34" typeface="Gill Sans MT"/>
        <a:ea charset="-128" pitchFamily="34" typeface="MS PGothic"/>
        <a:cs charset="0" typeface="ＭＳ Ｐゴシック"/>
      </a:defRPr>
    </a:lvl1pPr>
    <a:lvl2pPr algn="l" eaLnBrk="0" fontAlgn="base" hangingPunct="0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34" typeface="Gill Sans MT"/>
        <a:ea charset="-128" pitchFamily="34" typeface="MS PGothic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34" typeface="Gill Sans MT"/>
        <a:ea charset="-128" pitchFamily="34" typeface="MS PGothic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34" typeface="Gill Sans MT"/>
        <a:ea charset="-128" pitchFamily="34" typeface="MS PGothic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latin charset="0" pitchFamily="34" typeface="Gill Sans MT"/>
        <a:ea charset="-128" pitchFamily="34" typeface="MS PGothic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pPr>
              <a:defRPr/>
            </a:pPr>
            <a:fld id="{0BB61E35-BFDD-405B-89B5-EDCF0FB433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ChangeAspect="1" noGrp="1" noRot="1"/>
          </p:cNvSpPr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ChangeAspect="1" noGrp="1" noRot="1"/>
          </p:cNvSpPr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ChangeAspect="1" noGrp="1" noRot="1"/>
          </p:cNvSpPr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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828800" y="3886200"/>
            <a:ext cx="8534400" cy="175260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839200" y="274641"/>
            <a:ext cx="2743200" cy="5851525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09600" y="274641"/>
            <a:ext cx="8026400" cy="5851525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828800" y="3886200"/>
            <a:ext cx="8534400" cy="175260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963084" y="2906713"/>
            <a:ext cx="103632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09600" y="1600203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97600" y="1600203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09600" y="1535113"/>
            <a:ext cx="5386917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09600" y="2174875"/>
            <a:ext cx="5386917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93369" y="1535113"/>
            <a:ext cx="5389033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93369" y="2174875"/>
            <a:ext cx="5389033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09602" y="1435103"/>
            <a:ext cx="4011084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2389717" y="612775"/>
            <a:ext cx="7315200" cy="4114800"/>
          </a:xfrm>
        </p:spPr>
        <p:txBody>
          <a:bodyPr numCol="1"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2389717" y="5367338"/>
            <a:ext cx="73152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839200" y="274641"/>
            <a:ext cx="2743200" cy="5851525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09600" y="274641"/>
            <a:ext cx="8026400" cy="5851525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828800" y="3886200"/>
            <a:ext cx="8534400" cy="175260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963084" y="2906713"/>
            <a:ext cx="103632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09600" y="1600203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97600" y="1600203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09600" y="1535113"/>
            <a:ext cx="5386917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09600" y="2174875"/>
            <a:ext cx="5386917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93369" y="1535113"/>
            <a:ext cx="5389033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93369" y="2174875"/>
            <a:ext cx="5389033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963084" y="2906713"/>
            <a:ext cx="103632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09602" y="1435103"/>
            <a:ext cx="4011084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2389717" y="612775"/>
            <a:ext cx="7315200" cy="4114800"/>
          </a:xfrm>
        </p:spPr>
        <p:txBody>
          <a:bodyPr numCol="1"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2389717" y="5367338"/>
            <a:ext cx="73152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839200" y="274641"/>
            <a:ext cx="2743200" cy="5851525"/>
          </a:xfrm>
        </p:spPr>
        <p:txBody>
          <a:bodyPr numCol="1"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09600" y="274641"/>
            <a:ext cx="8026400" cy="5851525"/>
          </a:xfrm>
        </p:spPr>
        <p:txBody>
          <a:bodyPr numCol="1"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09600" y="1600203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197600" y="1600203"/>
            <a:ext cx="53848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09600" y="1535113"/>
            <a:ext cx="5386917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09600" y="2174875"/>
            <a:ext cx="5386917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193369" y="1535113"/>
            <a:ext cx="5389033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6193369" y="2174875"/>
            <a:ext cx="5389033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609602" y="1435103"/>
            <a:ext cx="4011084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2389717" y="612775"/>
            <a:ext cx="7315200" cy="4114800"/>
          </a:xfrm>
        </p:spPr>
        <p:txBody>
          <a:bodyPr numCol="1" rtlCol="0"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2389717" y="5367338"/>
            <a:ext cx="73152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1" Target="../theme/theme4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13" Target="../slideLayouts/slideLayout22.xml" Type="http://schemas.openxmlformats.org/officeDocument/2006/relationships/slideLayout"/><Relationship Id="rId12" Target="../slideLayouts/slideLayout21.xml" Type="http://schemas.openxmlformats.org/officeDocument/2006/relationships/slideLayout"/><Relationship Id="rId11" Target="../slideLayouts/slideLayout20.xml" Type="http://schemas.openxmlformats.org/officeDocument/2006/relationships/slideLayout"/><Relationship Id="rId10" Target="../slideLayouts/slideLayout19.xml" Type="http://schemas.openxmlformats.org/officeDocument/2006/relationships/slideLayout"/><Relationship Id="rId9" Target="../slideLayouts/slideLayout18.xml" Type="http://schemas.openxmlformats.org/officeDocument/2006/relationships/slideLayout"/><Relationship Id="rId8" Target="../slideLayouts/slideLayout17.xml" Type="http://schemas.openxmlformats.org/officeDocument/2006/relationships/slideLayout"/><Relationship Id="rId7" Target="../slideLayouts/slideLayout16.xml" Type="http://schemas.openxmlformats.org/officeDocument/2006/relationships/slideLayout"/><Relationship Id="rId6" Target="../slideLayouts/slideLayout15.xml" Type="http://schemas.openxmlformats.org/officeDocument/2006/relationships/slideLayout"/><Relationship Id="rId5" Target="../slideLayouts/slideLayout14.xml" Type="http://schemas.openxmlformats.org/officeDocument/2006/relationships/slideLayout"/><Relationship Id="rId4" Target="../slideLayouts/slideLayout13.xml" Type="http://schemas.openxmlformats.org/officeDocument/2006/relationships/slideLayout"/><Relationship Id="rId3" Target="../slideLayouts/slideLayout12.xml" Type="http://schemas.openxmlformats.org/officeDocument/2006/relationships/slideLayout"/><Relationship Id="rId2" Target="../media/image2.jpeg" Type="http://schemas.openxmlformats.org/officeDocument/2006/relationships/image"/><Relationship Id="rId1" Target="../theme/theme3.xml" Type="http://schemas.openxmlformats.org/officeDocument/2006/relationships/theme"/></Relationships>
</file>

<file path=ppt/slideMasters/_rels/slideMaster3.xml.rels><?xml version="1.0" encoding="UTF-8" standalone="yes"?><Relationships xmlns="http://schemas.openxmlformats.org/package/2006/relationships"><Relationship Id="rId13" Target="../slideLayouts/slideLayout33.xml" Type="http://schemas.openxmlformats.org/officeDocument/2006/relationships/slideLayout"/><Relationship Id="rId12" Target="../slideLayouts/slideLayout32.xml" Type="http://schemas.openxmlformats.org/officeDocument/2006/relationships/slideLayout"/><Relationship Id="rId11" Target="../slideLayouts/slideLayout31.xml" Type="http://schemas.openxmlformats.org/officeDocument/2006/relationships/slideLayout"/><Relationship Id="rId10" Target="../slideLayouts/slideLayout30.xml" Type="http://schemas.openxmlformats.org/officeDocument/2006/relationships/slideLayout"/><Relationship Id="rId9" Target="../slideLayouts/slideLayout29.xml" Type="http://schemas.openxmlformats.org/officeDocument/2006/relationships/slideLayout"/><Relationship Id="rId8" Target="../slideLayouts/slideLayout28.xml" Type="http://schemas.openxmlformats.org/officeDocument/2006/relationships/slideLayout"/><Relationship Id="rId7" Target="../slideLayouts/slideLayout27.xml" Type="http://schemas.openxmlformats.org/officeDocument/2006/relationships/slideLayout"/><Relationship Id="rId6" Target="../slideLayouts/slideLayout26.xml" Type="http://schemas.openxmlformats.org/officeDocument/2006/relationships/slideLayout"/><Relationship Id="rId5" Target="../slideLayouts/slideLayout25.xml" Type="http://schemas.openxmlformats.org/officeDocument/2006/relationships/slideLayout"/><Relationship Id="rId4" Target="../slideLayouts/slideLayout24.xml" Type="http://schemas.openxmlformats.org/officeDocument/2006/relationships/slideLayout"/><Relationship Id="rId3" Target="../slideLayouts/slideLayout23.xml" Type="http://schemas.openxmlformats.org/officeDocument/2006/relationships/slideLayout"/><Relationship Id="rId2" Target="../media/image2.jpeg" Type="http://schemas.openxmlformats.org/officeDocument/2006/relationships/image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 defTabSz="457200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hdr="0"/>
  <p:txStyles>
    <p:titleStyle>
      <a:lvl1pPr algn="ctr" defTabSz="457200" eaLnBrk="0" fontAlgn="base" hangingPunct="0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latin typeface="+mj-lt"/>
          <a:ea charset="-128" pitchFamily="34" typeface="MS PGothic"/>
          <a:cs charset="0" typeface="ＭＳ Ｐゴシック"/>
        </a:defRPr>
      </a:lvl1pPr>
      <a:lvl2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-128" pitchFamily="34" typeface="MS PGothic"/>
          <a:cs charset="0" typeface="ＭＳ Ｐゴシック"/>
        </a:defRPr>
      </a:lvl2pPr>
      <a:lvl3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-128" pitchFamily="34" typeface="MS PGothic"/>
          <a:cs charset="0" typeface="ＭＳ Ｐゴシック"/>
        </a:defRPr>
      </a:lvl3pPr>
      <a:lvl4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-128" pitchFamily="34" typeface="MS PGothic"/>
          <a:cs charset="0" typeface="ＭＳ Ｐゴシック"/>
        </a:defRPr>
      </a:lvl4pPr>
      <a:lvl5pPr algn="ctr" defTabSz="457200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-128" pitchFamily="34" typeface="MS PGothic"/>
          <a:cs charset="0" typeface="ＭＳ Ｐゴシック"/>
        </a:defRPr>
      </a:lvl5pPr>
      <a:lvl6pPr algn="ctr" defTabSz="457200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0" typeface="ＭＳ Ｐゴシック"/>
          <a:cs charset="0" typeface="ＭＳ Ｐゴシック"/>
        </a:defRPr>
      </a:lvl6pPr>
      <a:lvl7pPr algn="ctr" defTabSz="457200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0" typeface="ＭＳ Ｐゴシック"/>
          <a:cs charset="0" typeface="ＭＳ Ｐゴシック"/>
        </a:defRPr>
      </a:lvl7pPr>
      <a:lvl8pPr algn="ctr" defTabSz="457200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0" typeface="ＭＳ Ｐゴシック"/>
          <a:cs charset="0" typeface="ＭＳ Ｐゴシック"/>
        </a:defRPr>
      </a:lvl8pPr>
      <a:lvl9pPr algn="ctr" defTabSz="457200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typeface="Calibri"/>
          <a:ea charset="0" typeface="ＭＳ Ｐゴシック"/>
          <a:cs charset="0" typeface="ＭＳ Ｐゴシック"/>
        </a:defRPr>
      </a:lvl9pPr>
    </p:titleStyle>
    <p:bodyStyle>
      <a:lvl1pPr algn="l" defTabSz="457200" eaLnBrk="0" fontAlgn="base" hangingPunct="0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latin typeface="+mn-lt"/>
          <a:ea charset="-128" pitchFamily="34" typeface="MS PGothic"/>
          <a:cs charset="0" typeface="ＭＳ Ｐゴシック"/>
        </a:defRPr>
      </a:lvl1pPr>
      <a:lvl2pPr algn="l" defTabSz="457200" eaLnBrk="0" fontAlgn="base" hangingPunct="0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latin typeface="+mn-lt"/>
          <a:ea charset="-128" pitchFamily="34" typeface="MS PGothic"/>
          <a:cs typeface="+mn-cs"/>
        </a:defRPr>
      </a:lvl2pPr>
      <a:lvl3pPr algn="l" defTabSz="457200" eaLnBrk="0" fontAlgn="base" hangingPunct="0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latin typeface="+mn-lt"/>
          <a:ea charset="-128" pitchFamily="34" typeface="MS PGothic"/>
          <a:cs typeface="+mn-cs"/>
        </a:defRPr>
      </a:lvl3pPr>
      <a:lvl4pPr algn="l" defTabSz="457200" eaLnBrk="0" fontAlgn="base" hangingPunct="0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latin typeface="+mn-lt"/>
          <a:ea charset="-128" pitchFamily="34" typeface="MS PGothic"/>
          <a:cs typeface="+mn-cs"/>
        </a:defRPr>
      </a:lvl4pPr>
      <a:lvl5pPr algn="l" defTabSz="457200" eaLnBrk="0" fontAlgn="base" hangingPunct="0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latin typeface="+mn-lt"/>
          <a:ea charset="-128" pitchFamily="34" typeface="MS PGothic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buFont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inuation Slide.JPG" id="2050" name="Picture 6"/>
          <p:cNvPicPr>
            <a:picLocks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2052" name="Text Placeholder 2"/>
          <p:cNvSpPr>
            <a:spLocks noGrp="1"/>
          </p:cNvSpPr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spcBef>
                <a:spcPts val="0"/>
              </a:spcBef>
              <a:spcAft>
                <a:spcPts val="0"/>
              </a:spcAft>
              <a:defRPr smtClean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b="1" lang="en-US">
                <a:solidFill>
                  <a:prstClr val="black">
                    <a:tint val="75000"/>
                  </a:prstClr>
                </a:solidFill>
                <a:ea typeface="+mn-ea"/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b="1" lang="en-US">
                <a:solidFill>
                  <a:prstClr val="black">
                    <a:tint val="75000"/>
                  </a:prstClr>
                </a:solidFill>
                <a:ea typeface="+mn-ea"/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spcBef>
                <a:spcPts val="0"/>
              </a:spcBef>
              <a:spcAft>
                <a:spcPts val="0"/>
              </a:spcAft>
              <a:defRPr smtClean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b="1" lang="en-US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b="1"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/>
  <p:txStyles>
    <p:titleStyle>
      <a:lvl1pPr algn="ctr" eaLnBrk="1" fontAlgn="base" hangingPunct="1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latin charset="0" pitchFamily="18" typeface="Times New Roman"/>
          <a:ea typeface="+mj-ea"/>
          <a:cs charset="0" pitchFamily="18" typeface="Times New Roman"/>
        </a:defRPr>
      </a:lvl1pPr>
      <a:lvl2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2pPr>
      <a:lvl3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3pPr>
      <a:lvl4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4pPr>
      <a:lvl5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5pPr>
      <a:lvl6pPr algn="ctr" eaLnBrk="1" fontAlgn="base" hangingPunct="1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6pPr>
      <a:lvl7pPr algn="ctr" eaLnBrk="1" fontAlgn="base" hangingPunct="1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7pPr>
      <a:lvl8pPr algn="ctr" eaLnBrk="1" fontAlgn="base" hangingPunct="1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8pPr>
      <a:lvl9pPr algn="ctr" eaLnBrk="1" fontAlgn="base" hangingPunct="1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9pPr>
    </p:titleStyle>
    <p:bodyStyle>
      <a:lvl1pPr algn="l" eaLnBrk="1" fontAlgn="base" hangingPunct="1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ntinuation Slide.JPG" id="2050" name="Picture 6"/>
          <p:cNvPicPr>
            <a:picLocks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2052" name="Text Placeholder 2"/>
          <p:cNvSpPr>
            <a:spLocks noGrp="1"/>
          </p:cNvSpPr>
          <p:nvPr>
            <p:ph idx="1" type="body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spcBef>
                <a:spcPts val="0"/>
              </a:spcBef>
              <a:spcAft>
                <a:spcPts val="0"/>
              </a:spcAft>
              <a:defRPr smtClean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b="1" lang="en-US">
                <a:solidFill>
                  <a:prstClr val="black">
                    <a:tint val="75000"/>
                  </a:prstClr>
                </a:solidFill>
                <a:ea typeface="+mn-ea"/>
              </a:rPr>
              <a:t>April 23,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b="1" lang="en-US">
                <a:solidFill>
                  <a:prstClr val="black">
                    <a:tint val="75000"/>
                  </a:prstClr>
                </a:solidFill>
                <a:ea typeface="+mn-ea"/>
              </a:rPr>
              <a:t>Industry Workshop on modernization of NSRS and CSRS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spcBef>
                <a:spcPts val="0"/>
              </a:spcBef>
              <a:spcAft>
                <a:spcPts val="0"/>
              </a:spcAft>
              <a:defRPr smtClean="0"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b="1" lang="en-US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b="1"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/>
  <p:txStyles>
    <p:titleStyle>
      <a:lvl1pPr algn="ctr" eaLnBrk="1" fontAlgn="base" hangingPunct="1" rtl="0">
        <a:spcBef>
          <a:spcPct val="0"/>
        </a:spcBef>
        <a:spcAft>
          <a:spcPct val="0"/>
        </a:spcAft>
        <a:defRPr kern="1200" sz="4400">
          <a:solidFill>
            <a:schemeClr val="tx1"/>
          </a:solidFill>
          <a:latin charset="0" pitchFamily="18" typeface="Times New Roman"/>
          <a:ea typeface="+mj-ea"/>
          <a:cs charset="0" pitchFamily="18" typeface="Times New Roman"/>
        </a:defRPr>
      </a:lvl1pPr>
      <a:lvl2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2pPr>
      <a:lvl3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3pPr>
      <a:lvl4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4pPr>
      <a:lvl5pPr algn="ctr" eaLnBrk="1" fontAlgn="base" hangingPunct="1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5pPr>
      <a:lvl6pPr algn="ctr" eaLnBrk="1" fontAlgn="base" hangingPunct="1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6pPr>
      <a:lvl7pPr algn="ctr" eaLnBrk="1" fontAlgn="base" hangingPunct="1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7pPr>
      <a:lvl8pPr algn="ctr" eaLnBrk="1" fontAlgn="base" hangingPunct="1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8pPr>
      <a:lvl9pPr algn="ctr" eaLnBrk="1" fontAlgn="base" hangingPunct="1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charset="0" pitchFamily="34" typeface="Calibri"/>
        </a:defRPr>
      </a:lvl9pPr>
    </p:titleStyle>
    <p:bodyStyle>
      <a:lvl1pPr algn="l" eaLnBrk="1" fontAlgn="base" hangingPunct="1" indent="-342900" marL="342900" rtl="0">
        <a:spcBef>
          <a:spcPct val="20000"/>
        </a:spcBef>
        <a:spcAft>
          <a:spcPct val="0"/>
        </a:spcAft>
        <a:buFont charset="0" typeface="Arial"/>
        <a:buChar char="•"/>
        <a:defRPr kern="1200" sz="32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1pPr>
      <a:lvl2pPr algn="l" eaLnBrk="1" fontAlgn="base" hangingPunct="1" indent="-285750" marL="742950" rtl="0">
        <a:spcBef>
          <a:spcPct val="20000"/>
        </a:spcBef>
        <a:spcAft>
          <a:spcPct val="0"/>
        </a:spcAft>
        <a:buFont charset="0" typeface="Arial"/>
        <a:buChar char="–"/>
        <a:defRPr kern="1200" sz="28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2pPr>
      <a:lvl3pPr algn="l" eaLnBrk="1" fontAlgn="base" hangingPunct="1" indent="-228600" marL="1143000" rtl="0">
        <a:spcBef>
          <a:spcPct val="20000"/>
        </a:spcBef>
        <a:spcAft>
          <a:spcPct val="0"/>
        </a:spcAft>
        <a:buFont charset="0" typeface="Arial"/>
        <a:buChar char="•"/>
        <a:defRPr kern="1200" sz="24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3pPr>
      <a:lvl4pPr algn="l" eaLnBrk="1" fontAlgn="base" hangingPunct="1" indent="-228600" marL="1600200" rtl="0">
        <a:spcBef>
          <a:spcPct val="20000"/>
        </a:spcBef>
        <a:spcAft>
          <a:spcPct val="0"/>
        </a:spcAft>
        <a:buFont charset="0" typeface="Arial"/>
        <a:buChar char="–"/>
        <a:defRPr kern="1200" sz="20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4pPr>
      <a:lvl5pPr algn="l" eaLnBrk="1" fontAlgn="base" hangingPunct="1" indent="-228600" marL="2057400" rtl="0">
        <a:spcBef>
          <a:spcPct val="20000"/>
        </a:spcBef>
        <a:spcAft>
          <a:spcPct val="0"/>
        </a:spcAft>
        <a:buFont charset="0" typeface="Arial"/>
        <a:buChar char="»"/>
        <a:defRPr kern="1200" sz="2000">
          <a:solidFill>
            <a:schemeClr val="tx1"/>
          </a:solidFill>
          <a:latin charset="0" pitchFamily="18" typeface="Times New Roman"/>
          <a:ea typeface="+mn-ea"/>
          <a:cs charset="0" pitchFamily="18" typeface="Times New Roman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>
          <a:xfrm>
            <a:off x="0" y="2034958"/>
            <a:ext cx="11989837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numCol="1"/>
          <a:lstStyle/>
          <a:p>
            <a:pPr algn="ctr">
              <a:defRPr/>
            </a:pPr>
            <a:r>
              <a:rPr b="1" dirty="0" i="1" lang="en-US" sz="3600">
                <a:solidFill>
                  <a:prstClr val="black"/>
                </a:solidFill>
                <a:latin charset="0" pitchFamily="34" typeface="Verdana"/>
                <a:ea typeface="+mn-ea"/>
              </a:rPr>
              <a:t>Update on </a:t>
            </a:r>
            <a:r>
              <a:rPr b="1" i="1" lang="en-US" sz="3600">
                <a:solidFill>
                  <a:prstClr val="black"/>
                </a:solidFill>
                <a:latin charset="0" pitchFamily="34" typeface="Verdana"/>
                <a:ea typeface="+mn-ea"/>
              </a:rPr>
              <a:t>product availability</a:t>
            </a:r>
            <a:endParaRPr b="1" dirty="0" lang="en-US">
              <a:solidFill>
                <a:prstClr val="black"/>
              </a:solidFill>
              <a:latin charset="0" pitchFamily="34" typeface="Verdana"/>
              <a:ea typeface="+mn-ea"/>
            </a:endParaRPr>
          </a:p>
          <a:p>
            <a:pPr algn="ctr">
              <a:defRPr/>
            </a:pPr>
            <a:r>
              <a:rPr b="1" dirty="0" lang="en-US">
                <a:solidFill>
                  <a:prstClr val="black"/>
                </a:solidFill>
                <a:latin charset="0" pitchFamily="34" typeface="Verdana"/>
                <a:ea typeface="+mn-ea"/>
              </a:rPr>
              <a:t>Catherine Robin</a:t>
            </a:r>
          </a:p>
          <a:p>
            <a:pPr algn="ctr">
              <a:defRPr/>
            </a:pPr>
            <a:r>
              <a:rPr/>
              <a:t>Section Chief / CSRS Modernization Implementation Manager</a:t>
            </a:r>
          </a:p>
          <a:p>
            <a:pPr algn="ctr">
              <a:defRPr/>
            </a:pPr>
            <a:r>
              <a:rPr b="1" dirty="0" lang="en-US">
                <a:solidFill>
                  <a:prstClr val="black"/>
                </a:solidFill>
                <a:latin charset="0" pitchFamily="34" typeface="Verdana"/>
                <a:ea typeface="+mn-ea"/>
              </a:rPr>
              <a:t>Canadian Geodetic Survey</a:t>
            </a:r>
            <a:endParaRPr dirty="0" lang="en-US">
              <a:solidFill>
                <a:prstClr val="black"/>
              </a:solidFill>
              <a:latin charset="0" pitchFamily="34" typeface="Verdana"/>
              <a:ea typeface="+mn-ea"/>
            </a:endParaRPr>
          </a:p>
          <a:p>
            <a:pPr algn="ctr">
              <a:defRPr/>
            </a:pPr>
            <a:endParaRPr dirty="0" lang="en-US">
              <a:solidFill>
                <a:prstClr val="black"/>
              </a:solidFill>
              <a:latin charset="0" pitchFamily="34" typeface="Verdana"/>
              <a:ea typeface="+mn-ea"/>
            </a:endParaRPr>
          </a:p>
          <a:p>
            <a:pPr algn="ctr">
              <a:defRPr/>
            </a:pPr>
            <a:r>
              <a:rPr b="1" dirty="0" lang="en-US">
                <a:solidFill>
                  <a:prstClr val="black"/>
                </a:solidFill>
                <a:latin charset="0" pitchFamily="34" typeface="Verdana"/>
                <a:ea typeface="+mn-ea"/>
              </a:rPr>
              <a:t>Dru Smith</a:t>
            </a:r>
          </a:p>
          <a:p>
            <a:pPr algn="ctr">
              <a:defRPr/>
            </a:pPr>
            <a:r>
              <a:rPr dirty="0" lang="en-US">
                <a:solidFill>
                  <a:prstClr val="black"/>
                </a:solidFill>
                <a:latin charset="0" pitchFamily="34" typeface="Verdana"/>
                <a:ea typeface="+mn-ea"/>
              </a:rPr>
              <a:t>NSRS Modernization Manager</a:t>
            </a:r>
          </a:p>
          <a:p>
            <a:pPr algn="ctr">
              <a:defRPr/>
            </a:pPr>
            <a:r>
              <a:rPr b="1" dirty="0" lang="en-US">
                <a:solidFill>
                  <a:prstClr val="black"/>
                </a:solidFill>
                <a:latin charset="0" pitchFamily="34" typeface="Verdana"/>
                <a:ea typeface="+mn-ea"/>
              </a:rPr>
              <a:t>NOAA’s National Geodetic Survey</a:t>
            </a:r>
            <a:br>
              <a:rPr b="1" dirty="0" lang="en-US">
                <a:solidFill>
                  <a:prstClr val="black"/>
                </a:solidFill>
                <a:effectLst>
                  <a:outerShdw algn="tl" blurRad="38100" dir="2700000" dist="38100">
                    <a:srgbClr val="C0C0C0"/>
                  </a:outerShdw>
                </a:effectLst>
                <a:latin charset="0" pitchFamily="34" typeface="Verdana"/>
                <a:ea typeface="+mn-ea"/>
              </a:rPr>
            </a:br>
            <a:endParaRPr b="1" dirty="0" lang="en-US">
              <a:solidFill>
                <a:prstClr val="black"/>
              </a:solidFill>
              <a:effectLst>
                <a:outerShdw algn="tl" blurRad="38100" dir="2700000" dist="38100">
                  <a:srgbClr val="C0C0C0"/>
                </a:outerShdw>
              </a:effectLst>
              <a:latin charset="0" pitchFamily="34" typeface="Verdana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pPr>
              <a:defRPr/>
            </a:pPr>
            <a:r>
              <a:rPr lang="en-US"/>
              <a:t>April 23, 2025</a:t>
            </a:r>
            <a:endParaRPr dirty="0"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pPr>
              <a:defRPr/>
            </a:pPr>
            <a:r>
              <a:rPr lang="en-US"/>
              <a:t>Industry Workshop on modernization of NSRS and CSRS</a:t>
            </a:r>
            <a:endParaRPr dirty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85DF-A7E2-4B7F-AA9E-8C2F1553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3132-2BC4-4D31-8C04-5A09B50F5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 lang="en-US" sz="2800"/>
              <a:t>An updated table on product availability</a:t>
            </a:r>
          </a:p>
          <a:p>
            <a:pPr indent="0" marL="0">
              <a:buNone/>
            </a:pPr>
            <a:endParaRPr dirty="0"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89C6-0928-4372-8D90-F78DFA99B121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pPr>
              <a:defRPr/>
            </a:pPr>
            <a:r>
              <a:rPr lang="en-US"/>
              <a:t>April 23,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90EC3-4416-4B13-B4DB-35C00F30F71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pPr>
              <a:defRPr/>
            </a:pPr>
            <a:r>
              <a:rPr lang="en-US"/>
              <a:t>Industry Workshop on modernization of NSRS and CSRS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A3786-1D84-4848-AE99-5A08D5C5F08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idx="12" type="sldNum"/>
          </p:nvPr>
        </p:nvSpPr>
        <p:spPr>
          <a:xfrm>
            <a:off x="8800662" y="691623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aphicFrame>
        <p:nvGraphicFramePr>
          <p:cNvPr id="85" name="Google Shape;85;p1"/>
          <p:cNvGraphicFramePr/>
          <p:nvPr>
            <p:extLst>
              <p:ext uri="{D42A27DB-BD31-4B8C-83A1-F6EECF244321}">
                <p14:modId xmlns:p14="http://schemas.microsoft.com/office/powerpoint/2010/main" val="3756054512"/>
              </p:ext>
            </p:extLst>
          </p:nvPr>
        </p:nvGraphicFramePr>
        <p:xfrm>
          <a:off x="295564" y="1190721"/>
          <a:ext cx="11536225" cy="4719440"/>
        </p:xfrm>
        <a:graphic>
          <a:graphicData uri="http://schemas.openxmlformats.org/drawingml/2006/table">
            <a:tbl>
              <a:tblPr bandRow="1" firstRow="1">
                <a:noFill/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Product or Tool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Canada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USA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Reference Frames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ITRF2020, NATRF2022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ITRF2020, (N/P/C/M)ATRF2022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Geopotential Datum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CGVD2013 (SGEOID2022)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NAPGD2022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Crustal Deformation Model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IFDM2022.??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IFDM2022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Geometric Transformations - tool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TRX</a:t>
                      </a:r>
                      <a:endParaRPr cap="none" strike="noStrike" sz="1800" u="none">
                        <a:highlight>
                          <a:srgbClr val="FFFF00"/>
                        </a:highlight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NADCON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Geometric Transformations - from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cap="none" i="0" lang="en-US" strike="noStrike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NAD83(CSRS) any epoch</a:t>
                      </a:r>
                      <a:endParaRPr b="0" cap="none" i="0" strike="noStrike" sz="1800" u="non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NAD 83 (2011/PA11/MA11) epoch 2010.00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Geometric Transformations - to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dirty="0" lang="en-US" strike="noStrike" sz="1800" u="none"/>
                        <a:t>NATRF2022 any epoch</a:t>
                      </a:r>
                      <a:endParaRPr cap="none" dirty="0" strike="noStrike" sz="18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N/P/C/MATRF2022 epoch 2020.0</a:t>
                      </a:r>
                      <a:endParaRPr cap="none" dirty="0" strike="noStrike" sz="18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Vertical Transformations - tool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GPS-H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VERTCON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Vertical Transformations - from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>
                          <a:solidFill>
                            <a:srgbClr val="000000"/>
                          </a:solidFill>
                        </a:rPr>
                        <a:t>CGVD28</a:t>
                      </a:r>
                      <a:endParaRPr cap="none" strike="noStrike" sz="1800" u="none">
                        <a:solidFill>
                          <a:srgbClr val="000000"/>
                        </a:solidFill>
                      </a:endParaRPr>
                    </a:p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>
                          <a:solidFill>
                            <a:srgbClr val="000000"/>
                          </a:solidFill>
                        </a:rPr>
                        <a:t>CGVD2013(CGG2013A)</a:t>
                      </a:r>
                      <a:endParaRPr cap="none" strike="noStrike" sz="1800" u="none">
                        <a:solidFill>
                          <a:srgbClr val="0000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cap="none" lang="en-US" strike="noStrike" sz="1100" u="none"/>
                        <a:t>NAVD 88, ASVD 02, PRVD 02, NMVD 03, GUVD 04, VIVD 09, Local Tidal</a:t>
                      </a:r>
                      <a:endParaRPr cap="none" strike="noStrike" sz="1400" u="none"/>
                    </a:p>
                  </a:txBody>
                  <a:tcPr anchor="ctr"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Vertical Transformations - to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>
                          <a:solidFill>
                            <a:srgbClr val="000000"/>
                          </a:solidFill>
                        </a:rPr>
                        <a:t>CGVD2013(SGEOID2022)</a:t>
                      </a:r>
                      <a:endParaRPr cap="none" strike="noStrike" sz="1800" u="none">
                        <a:solidFill>
                          <a:srgbClr val="0000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NAPGD2022 epoch 2020.00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Official integrated tool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>
                          <a:solidFill>
                            <a:srgbClr val="000000"/>
                          </a:solidFill>
                        </a:rPr>
                        <a:t>None planned before 2025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NCAT or VDatum</a:t>
                      </a:r>
                      <a:endParaRPr cap="none" strike="noStrike" sz="18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Grid format</a:t>
                      </a:r>
                      <a:endParaRPr cap="none" strike="noStrike" sz="18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dirty="0" lang="en-US" sz="1800">
                          <a:solidFill>
                            <a:srgbClr val="000000"/>
                          </a:solidFill>
                        </a:rPr>
                        <a:t>GGXF (&amp; .byn / .gvb)</a:t>
                      </a:r>
                      <a:endParaRPr cap="none" dirty="0" strike="noStrike" sz="1800" u="none">
                        <a:solidFill>
                          <a:srgbClr val="000000"/>
                        </a:solidFill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dirty="0" lang="en-US" sz="1800"/>
                        <a:t>GGXF</a:t>
                      </a:r>
                      <a:endParaRPr cap="none" dirty="0" strike="noStrike" sz="18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6" name="Google Shape;86;p1"/>
          <p:cNvSpPr txBox="1"/>
          <p:nvPr/>
        </p:nvSpPr>
        <p:spPr>
          <a:xfrm>
            <a:off x="1221645" y="416989"/>
            <a:ext cx="9684061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cap="none" dirty="0" i="0" lang="en-US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Products, Tools &amp; Timelines of Modernization:  NGS and Canada</a:t>
            </a:r>
            <a:endParaRPr b="0" cap="none" dirty="0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idx="12" type="sldNum"/>
          </p:nvPr>
        </p:nvSpPr>
        <p:spPr>
          <a:xfrm>
            <a:off x="8800662" y="691623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92" name="Google Shape;92;p2"/>
          <p:cNvGraphicFramePr/>
          <p:nvPr>
            <p:extLst>
              <p:ext uri="{D42A27DB-BD31-4B8C-83A1-F6EECF244321}">
                <p14:modId xmlns:p14="http://schemas.microsoft.com/office/powerpoint/2010/main" val="2035260488"/>
              </p:ext>
            </p:extLst>
          </p:nvPr>
        </p:nvGraphicFramePr>
        <p:xfrm>
          <a:off x="295564" y="1190721"/>
          <a:ext cx="11536225" cy="5588110"/>
        </p:xfrm>
        <a:graphic>
          <a:graphicData uri="http://schemas.openxmlformats.org/drawingml/2006/table">
            <a:tbl>
              <a:tblPr bandRow="1" firstRow="1">
                <a:noFill/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Product or Tool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Canada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USA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GNSS processing engine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SPARK, Bernese 5.4, GipsyX 2.3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M-PAGES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Least-squares adjustment engine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CGS SINEX software, GHOST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LASER (will be in future OPUS-Projects)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Stand-alone GNSS processor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CSRS-PPP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OPUS-S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Geodetic survey processor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Bernese v5.4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Will not exist until after 2026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Submitted data formats supported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RINEX 2/3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RINEX 3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Projections supported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cap="none" i="0" lang="en-US" strike="noStrike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UTM, MTM, D</a:t>
                      </a:r>
                      <a:r>
                        <a:rPr cap="none" lang="en-US" strike="noStrike" sz="1800" u="none">
                          <a:solidFill>
                            <a:srgbClr val="000000"/>
                          </a:solidFill>
                        </a:rPr>
                        <a:t>ouble Stereographic 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UTM, USNG, SPCS2022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Rotation model of tectonic plates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EPP2022 (N)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EPP2022 (N/P/C/M)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Information about passive marks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GEODB</a:t>
                      </a:r>
                      <a:r>
                        <a:rPr lang="en-US" sz="1800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/Passive Control web application</a:t>
                      </a:r>
                      <a:endParaRPr cap="none" strike="noStrike" sz="1800" u="none"/>
                    </a:p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Data Delivery System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Information about active control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GEODB/</a:t>
                      </a:r>
                      <a:r>
                        <a:rPr lang="en-US" sz="1800"/>
                        <a:t>CACS web application</a:t>
                      </a:r>
                      <a:endParaRPr cap="none" strike="noStrike" sz="1800" u="none"/>
                    </a:p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Data Delivery System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CORS / CACS networks supported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NRCan, IGS, Public ACS Networks (CACS/RACS/WCDA/Provincial/Municipal), Commercial RTK Compliance Program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IGS, NOAA CORS Network (NCN)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6DF1CAEA-EDF9-4E5F-A2AB-8AFE6754ABE2}"/>
              </a:ext>
            </a:extLst>
          </p:cNvPr>
          <p:cNvSpPr txBox="1"/>
          <p:nvPr/>
        </p:nvSpPr>
        <p:spPr>
          <a:xfrm>
            <a:off x="1221645" y="416989"/>
            <a:ext cx="9684061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cap="none" dirty="0" i="0" lang="en-US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Products, Tools &amp; Timelines of Modernization:  NGS and Canada</a:t>
            </a:r>
            <a:endParaRPr b="0" cap="none" dirty="0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idx="12" type="sldNum"/>
          </p:nvPr>
        </p:nvSpPr>
        <p:spPr>
          <a:xfrm>
            <a:off x="8800662" y="691623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99" name="Google Shape;99;p3"/>
          <p:cNvGraphicFramePr/>
          <p:nvPr>
            <p:extLst>
              <p:ext uri="{D42A27DB-BD31-4B8C-83A1-F6EECF244321}">
                <p14:modId xmlns:p14="http://schemas.microsoft.com/office/powerpoint/2010/main" val="919486205"/>
              </p:ext>
            </p:extLst>
          </p:nvPr>
        </p:nvGraphicFramePr>
        <p:xfrm>
          <a:off x="295564" y="1190721"/>
          <a:ext cx="11536225" cy="2672130"/>
        </p:xfrm>
        <a:graphic>
          <a:graphicData uri="http://schemas.openxmlformats.org/drawingml/2006/table">
            <a:tbl>
              <a:tblPr bandRow="1" firstRow="1">
                <a:noFill/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Timeline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Canada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ctr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USA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First alpha products released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1143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strike="noStrike" sz="1800" u="none"/>
                        <a:t>only in Dev environment</a:t>
                      </a:r>
                      <a:endParaRPr cap="none" dirty="0" strike="noStrike" sz="1800" u="none"/>
                    </a:p>
                    <a:p>
                      <a:pPr algn="l" indent="0" lvl="0"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</a:p>
                    <a:p>
                      <a:pPr algn="l" indent="0" lvl="0"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Already:</a:t>
                      </a:r>
                    </a:p>
                    <a:p>
                      <a:pPr algn="l" indent="-28575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charset="0" panose="020B0604020202020204" pitchFamily="34" typeface="Arial"/>
                        <a:buChar char="•"/>
                      </a:pPr>
                      <a:r>
                        <a:rPr cap="none" dirty="0" lang="en-US" strike="noStrike" sz="1800" u="none"/>
                        <a:t>EPP2022</a:t>
                      </a:r>
                    </a:p>
                    <a:p>
                      <a:pPr algn="l" indent="-28575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charset="0" panose="020B0604020202020204" pitchFamily="34" typeface="Arial"/>
                        <a:buChar char="•"/>
                      </a:pPr>
                      <a:r>
                        <a:rPr cap="none" dirty="0" lang="en-US" strike="noStrike" sz="1800" u="none"/>
                        <a:t>NAPGD2022</a:t>
                      </a:r>
                      <a:endParaRPr cap="none" dirty="0" strike="noStrike" sz="1400" u="none"/>
                    </a:p>
                    <a:p>
                      <a:pPr algn="l" indent="-285750" lvl="0" marL="28575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cap="none" dirty="0" lang="en-US" strike="noStrike" sz="1800" u="none"/>
                        <a:t>SPCS2022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Beta products released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defTabSz="457200" eaLnBrk="1" hangingPunct="1" indent="0" latinLnBrk="0" lvl="0" marL="1143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b="0" baseline="0" cap="none" i="0" kern="1200" kumimoji="0" lang="en-US" noProof="0" normalizeH="0" spc="0" strike="noStrike" sz="18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Mid - late 2025</a:t>
                      </a:r>
                      <a:endParaRPr b="0" baseline="0" cap="none" dirty="0" i="0" kern="1200" kumimoji="0" lang="en-US" noProof="0" normalizeH="0" spc="0" strike="noStrike" sz="1800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l" indent="0" lvl="0"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Char char="•"/>
                      </a:pPr>
                      <a:r>
                        <a:rPr b="0" cap="none" i="0" strike="noStrike" sz="1800" u="none">
                          <a:solidFill/>
                          <a:latin typeface="Calibri"/>
                        </a:rPr>
                        <a:t> SGEOID2022 &amp; DGEOID2022</a:t>
                      </a:r>
                    </a:p>
                    <a:p>
                      <a:pPr algn="l" indent="0" lvl="0" marL="11430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Char char="•"/>
                      </a:pPr>
                      <a:r>
                        <a:rPr b="0" cap="none" i="0" strike="noStrike" sz="1800" u="none">
                          <a:solidFill/>
                          <a:latin typeface="Calibri"/>
                        </a:rPr>
                        <a:t> NAD83(CSRS) v8.1</a:t>
                      </a: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Mid 2025 – Mid 2026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cap="none" lang="en-US" strike="noStrike" sz="1800" u="none"/>
                        <a:t>Official adoption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defTabSz="457200" eaLnBrk="1" hangingPunct="1" indent="0" latinLnBrk="0" lvl="0" marL="1143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b="0" baseline="0" cap="none" i="0" kern="1200" kumimoji="0" lang="en-US" noProof="0" normalizeH="0" spc="0" strike="noStrike" sz="18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in parallel with the US</a:t>
                      </a:r>
                      <a:endParaRPr b="0" baseline="0" cap="none" dirty="0" i="0" kern="1200" kumimoji="0" lang="en-US" noProof="0" normalizeH="0" spc="0" strike="noStrike" sz="1800" u="none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Late 2026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lang="en-US" strike="noStrike" sz="1800" u="none"/>
                        <a:t>Phase out of current NSRS/CSRS</a:t>
                      </a:r>
                      <a:endParaRPr cap="none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defTabSz="457200" eaLnBrk="1" hangingPunct="1" indent="0" latinLnBrk="0" lvl="0" marL="11430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tabLst/>
                        <a:defRPr/>
                      </a:pPr>
                      <a:r>
                        <a:rPr b="0" baseline="0" cap="none" dirty="0" i="0" kern="1200" kumimoji="0" lang="en-US" noProof="0" normalizeH="0" spc="0" strike="noStrike" sz="1800" u="none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possibly after 2030</a:t>
                      </a:r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numCol="1"/>
                    <a:lstStyle/>
                    <a:p>
                      <a:pPr algn="l"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cap="none" dirty="0" lang="en-US" strike="noStrike" sz="1800" u="none"/>
                        <a:t>Late 2026-Early 2027</a:t>
                      </a:r>
                      <a:endParaRPr cap="none" dirty="0" strike="noStrike" sz="1400" u="none"/>
                    </a:p>
                  </a:txBody>
                  <a:tcPr marB="45725" marL="91450" marR="91450" marT="4572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type="none" w="sm"/>
                      <a:tailEnd len="sm" type="none" w="sm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2D5C8A68-4B6C-46A7-AE77-73222EEF6963}"/>
              </a:ext>
            </a:extLst>
          </p:cNvPr>
          <p:cNvSpPr txBox="1"/>
          <p:nvPr/>
        </p:nvSpPr>
        <p:spPr>
          <a:xfrm>
            <a:off x="1221645" y="416989"/>
            <a:ext cx="9684061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cap="none" dirty="0" i="0" lang="en-US" strike="noStrike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Products, Tools &amp; Timelines of Modernization:  NGS and Canada</a:t>
            </a:r>
            <a:endParaRPr b="0" cap="none" dirty="0" i="0" strike="noStrike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Company>NOS</Company>
  <Words>414</Words>
  <Paragraphs>111</Paragraphs>
  <Slides>5</Slides>
  <Notes>4</Notes>
  <TotalTime>110185</TotalTime>
  <HiddenSlides>0</HiddenSlides>
  <MMClips>0</MMClips>
  <ScaleCrop>false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baseType="lpstr" size="13">
      <vt:lpstr>Arial</vt:lpstr>
      <vt:lpstr>Calibri</vt:lpstr>
      <vt:lpstr>Gill Sans MT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Outline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lication>Microsoft Office PowerPoint</Application>
  <AppVersion>16.0000</AppVersion>
  <PresentationFormat>Widescreen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2009-09-30T12:20:38Z</dcterms:created>
  <dc:creator>Chris.Harm</dc:creator>
  <cp:lastModifiedBy>Dru Smith</cp:lastModifiedBy>
  <cp:lastPrinted>2017-02-02T17:15:29Z</cp:lastPrinted>
  <dcterms:modified xsi:type="dcterms:W3CDTF">2025-04-15T17:52:05Z</dcterms:modified>
  <cp:revision>3115</cp:revision>
  <dc:title>NGS All Hands 2.5.2010</dc:title>
</cp:coreProperties>
</file>