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7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media/image32.jpg" ContentType="image/jpg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6.xml" ContentType="application/vnd.openxmlformats-officedocument.presentationml.tags+xml"/>
  <Override PartName="/ppt/notesSlides/notesSlide37.xml" ContentType="application/vnd.openxmlformats-officedocument.presentationml.notesSlide+xml"/>
  <Override PartName="/ppt/tags/tag7.xml" ContentType="application/vnd.openxmlformats-officedocument.presentationml.tags+xml"/>
  <Override PartName="/ppt/notesSlides/notesSlide38.xml" ContentType="application/vnd.openxmlformats-officedocument.presentationml.notesSlide+xml"/>
  <Override PartName="/ppt/tags/tag8.xml" ContentType="application/vnd.openxmlformats-officedocument.presentationml.tags+xml"/>
  <Override PartName="/ppt/notesSlides/notesSlide39.xml" ContentType="application/vnd.openxmlformats-officedocument.presentationml.notesSlide+xml"/>
  <Override PartName="/ppt/tags/tag9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677" r:id="rId3"/>
    <p:sldMasterId id="2147483685" r:id="rId4"/>
  </p:sldMasterIdLst>
  <p:notesMasterIdLst>
    <p:notesMasterId r:id="rId77"/>
  </p:notesMasterIdLst>
  <p:sldIdLst>
    <p:sldId id="257" r:id="rId5"/>
    <p:sldId id="2502" r:id="rId6"/>
    <p:sldId id="2503" r:id="rId7"/>
    <p:sldId id="2408" r:id="rId8"/>
    <p:sldId id="260" r:id="rId9"/>
    <p:sldId id="2389" r:id="rId10"/>
    <p:sldId id="731" r:id="rId11"/>
    <p:sldId id="1939" r:id="rId12"/>
    <p:sldId id="1988" r:id="rId13"/>
    <p:sldId id="2490" r:id="rId14"/>
    <p:sldId id="277" r:id="rId15"/>
    <p:sldId id="1397" r:id="rId16"/>
    <p:sldId id="1983" r:id="rId17"/>
    <p:sldId id="854" r:id="rId18"/>
    <p:sldId id="2464" r:id="rId19"/>
    <p:sldId id="2481" r:id="rId20"/>
    <p:sldId id="2404" r:id="rId21"/>
    <p:sldId id="2001" r:id="rId22"/>
    <p:sldId id="1453" r:id="rId23"/>
    <p:sldId id="1463" r:id="rId24"/>
    <p:sldId id="1464" r:id="rId25"/>
    <p:sldId id="1465" r:id="rId26"/>
    <p:sldId id="1466" r:id="rId27"/>
    <p:sldId id="2445" r:id="rId28"/>
    <p:sldId id="2495" r:id="rId29"/>
    <p:sldId id="2506" r:id="rId30"/>
    <p:sldId id="2443" r:id="rId31"/>
    <p:sldId id="2444" r:id="rId32"/>
    <p:sldId id="2363" r:id="rId33"/>
    <p:sldId id="2469" r:id="rId34"/>
    <p:sldId id="2470" r:id="rId35"/>
    <p:sldId id="2032" r:id="rId36"/>
    <p:sldId id="2033" r:id="rId37"/>
    <p:sldId id="2504" r:id="rId38"/>
    <p:sldId id="2505" r:id="rId39"/>
    <p:sldId id="2036" r:id="rId40"/>
    <p:sldId id="2463" r:id="rId41"/>
    <p:sldId id="2418" r:id="rId42"/>
    <p:sldId id="2407" r:id="rId43"/>
    <p:sldId id="2456" r:id="rId44"/>
    <p:sldId id="2496" r:id="rId45"/>
    <p:sldId id="2507" r:id="rId46"/>
    <p:sldId id="2497" r:id="rId47"/>
    <p:sldId id="2110" r:id="rId48"/>
    <p:sldId id="2111" r:id="rId49"/>
    <p:sldId id="2064" r:id="rId50"/>
    <p:sldId id="2112" r:id="rId51"/>
    <p:sldId id="2113" r:id="rId52"/>
    <p:sldId id="2114" r:id="rId53"/>
    <p:sldId id="2449" r:id="rId54"/>
    <p:sldId id="2048" r:id="rId55"/>
    <p:sldId id="2452" r:id="rId56"/>
    <p:sldId id="2509" r:id="rId57"/>
    <p:sldId id="2501" r:id="rId58"/>
    <p:sldId id="2453" r:id="rId59"/>
    <p:sldId id="2454" r:id="rId60"/>
    <p:sldId id="2457" r:id="rId61"/>
    <p:sldId id="2458" r:id="rId62"/>
    <p:sldId id="2044" r:id="rId63"/>
    <p:sldId id="279" r:id="rId64"/>
    <p:sldId id="2400" r:id="rId65"/>
    <p:sldId id="2508" r:id="rId66"/>
    <p:sldId id="740" r:id="rId67"/>
    <p:sldId id="2378" r:id="rId68"/>
    <p:sldId id="2381" r:id="rId69"/>
    <p:sldId id="2498" r:id="rId70"/>
    <p:sldId id="2360" r:id="rId71"/>
    <p:sldId id="2476" r:id="rId72"/>
    <p:sldId id="2479" r:id="rId73"/>
    <p:sldId id="259" r:id="rId74"/>
    <p:sldId id="2493" r:id="rId75"/>
    <p:sldId id="2494" r:id="rId76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4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5" orient="horz" pos="656" userDrawn="1">
          <p15:clr>
            <a:srgbClr val="A4A3A4"/>
          </p15:clr>
        </p15:guide>
        <p15:guide id="6" orient="horz" pos="3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0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259" y="58"/>
      </p:cViewPr>
      <p:guideLst>
        <p:guide orient="horz" pos="2160"/>
        <p:guide pos="3840"/>
        <p:guide pos="7104"/>
        <p:guide pos="576"/>
        <p:guide orient="horz" pos="656"/>
        <p:guide orient="horz" pos="36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09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8CB5-095A-482C-A694-A1B7A471FED7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9FB0-8150-449D-AB8E-6FB22E83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are</a:t>
            </a:r>
            <a:r>
              <a:rPr lang="en-US" baseline="0" dirty="0"/>
              <a:t> the Federal Government’s oldest scientific agency.</a:t>
            </a:r>
          </a:p>
          <a:p>
            <a:r>
              <a:rPr lang="en-US" baseline="0" dirty="0"/>
              <a:t>-part of the Executive Branch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-I know it can seem kind of strange that NGS is part of the NOS, but the origins of NGS lie with the C&amp;GS.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-we are a “Program Office” of the NOS</a:t>
            </a:r>
          </a:p>
          <a:p>
            <a:r>
              <a:rPr lang="en-US" baseline="0" dirty="0"/>
              <a:t>Survey of the Coast – 1807</a:t>
            </a:r>
          </a:p>
          <a:p>
            <a:r>
              <a:rPr lang="en-US" baseline="0" dirty="0"/>
              <a:t>Coast Survey – 1836</a:t>
            </a:r>
          </a:p>
          <a:p>
            <a:r>
              <a:rPr lang="en-US" baseline="0" dirty="0"/>
              <a:t>Coast and Geodetic Survey – 1878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NGS since 1970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-geometric component is latitude, longitude, and ellipsoid</a:t>
            </a:r>
            <a:r>
              <a:rPr lang="en-US" baseline="0" dirty="0"/>
              <a:t> height</a:t>
            </a:r>
          </a:p>
          <a:p>
            <a:r>
              <a:rPr lang="en-US" baseline="0" dirty="0"/>
              <a:t>-geopotential component is combined with the geometric components to calculate an </a:t>
            </a:r>
            <a:r>
              <a:rPr lang="en-US" baseline="0" dirty="0" err="1"/>
              <a:t>ortho</a:t>
            </a:r>
            <a:r>
              <a:rPr lang="en-US" baseline="0" dirty="0"/>
              <a:t> height or capital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51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ED05C-FEED-4026-8EA4-FCBC60F452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07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25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r>
              <a:rPr lang="en-US" b="1" dirty="0"/>
              <a:t>CLICK</a:t>
            </a:r>
          </a:p>
          <a:p>
            <a:endParaRPr lang="en-US" dirty="0"/>
          </a:p>
          <a:p>
            <a:r>
              <a:rPr lang="en-US" dirty="0"/>
              <a:t>Datasheets! there you see the epoch</a:t>
            </a:r>
            <a:r>
              <a:rPr lang="en-US" baseline="0" dirty="0"/>
              <a:t> of 2010.0</a:t>
            </a:r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5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what is that acronym,</a:t>
            </a:r>
            <a:r>
              <a:rPr lang="en-US" baseline="0" dirty="0"/>
              <a:t> ITRF?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-it is a global reference frame,</a:t>
            </a:r>
            <a:r>
              <a:rPr lang="en-US" baseline="0" dirty="0"/>
              <a:t> the most widely adopted one, or the “gold standard” or the “Cadillac” or what-have-you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-ITRF is the internationally recognized standard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-who realizes</a:t>
            </a:r>
            <a:r>
              <a:rPr lang="en-US" baseline="0" dirty="0"/>
              <a:t> the ITRF? well, NGS contributes to the realization but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</a:t>
            </a:r>
            <a:r>
              <a:rPr lang="en-US" dirty="0"/>
              <a:t>The IERS is in responsible charge of defining, realizing and promoting the ITRF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-and the ITRF was formally adopted by the…yes, more acronyms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CLICK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IUGG some years ago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now ITRF mentioned</a:t>
            </a:r>
            <a:r>
              <a:rPr lang="en-US" baseline="0" dirty="0"/>
              <a:t> a couple slides ago.</a:t>
            </a:r>
          </a:p>
          <a:p>
            <a:r>
              <a:rPr lang="en-US" baseline="0" dirty="0"/>
              <a:t>Most simplistic way to explain ITRF is to watch this animation.</a:t>
            </a:r>
            <a:endParaRPr lang="en-US" dirty="0"/>
          </a:p>
          <a:p>
            <a:r>
              <a:rPr lang="en-US" dirty="0"/>
              <a:t>This is </a:t>
            </a:r>
            <a:r>
              <a:rPr lang="en-US" i="1" dirty="0"/>
              <a:t>a very loose representation/visualization</a:t>
            </a:r>
            <a:r>
              <a:rPr lang="en-US" i="1" baseline="0" dirty="0"/>
              <a:t> </a:t>
            </a:r>
            <a:r>
              <a:rPr lang="en-US" baseline="0" dirty="0"/>
              <a:t>of what the ITRF is, a characterization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81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say “NATRF2022” is “fixed” to the N.A. Plate, making it a “plate fixed” frame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-the</a:t>
            </a:r>
            <a:r>
              <a:rPr lang="en-US" sz="1200" baseline="0" dirty="0"/>
              <a:t> frame is constant to itself, but rotating within ITRF, and moving in a different direction than the other 3 frames</a:t>
            </a: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20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910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72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NOAA CORS Network is a multi-purpose, multi-agency cooperative endeavor, combining the efforts of hundreds of government, academic, and private organizations. 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stations are independently owned and operated. 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Each agency shares their GNSS observations and station metadata with NGS, which are analyzed and archived.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data is distributed free of charge with multiple forms of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4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-as you can read my slide,</a:t>
            </a:r>
            <a:r>
              <a:rPr lang="en-US" baseline="0" dirty="0"/>
              <a:t> I like to point that out because over my 2 years at NGS I’ve seen and heard this misunderstanding quite a bit</a:t>
            </a:r>
          </a:p>
          <a:p>
            <a:r>
              <a:rPr lang="en-US" baseline="0" dirty="0"/>
              <a:t>-don’t worry! it doesn’t offend us! and we do work closely with USGS, but we are separate agencies within totally different departments of the federal government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848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ITRF is independent of any plates, tied to the layer below, </a:t>
            </a:r>
          </a:p>
          <a:p>
            <a:r>
              <a:rPr lang="en-US" dirty="0"/>
              <a:t>-”plate-agnostic” if we want to sound all silicon valley </a:t>
            </a:r>
            <a:r>
              <a:rPr lang="en-US" dirty="0" err="1"/>
              <a:t>ish</a:t>
            </a:r>
            <a:endParaRPr lang="en-US" dirty="0"/>
          </a:p>
          <a:p>
            <a:r>
              <a:rPr lang="en-US" dirty="0"/>
              <a:t>-the plates go down about 200 km (125 mi) deep below our feet right now, as we’re on a continental plate</a:t>
            </a:r>
          </a:p>
          <a:p>
            <a:r>
              <a:rPr lang="en-US" dirty="0"/>
              <a:t>--(oceanic plates are roughly half the thickness, like 100 km)</a:t>
            </a:r>
          </a:p>
          <a:p>
            <a:r>
              <a:rPr lang="en-US" dirty="0"/>
              <a:t>-</a:t>
            </a:r>
            <a:r>
              <a:rPr lang="en-US" dirty="0">
                <a:sym typeface="Wingdings" panose="05000000000000000000" pitchFamily="2" charset="2"/>
              </a:rPr>
              <a:t> but thickness of the tectonic plates varies greatly, from down to 15 km up over the 200 km I mentioned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53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r>
              <a:rPr lang="en-US" b="1" dirty="0"/>
              <a:t>CLICK</a:t>
            </a:r>
          </a:p>
          <a:p>
            <a:endParaRPr lang="en-US" dirty="0"/>
          </a:p>
          <a:p>
            <a:r>
              <a:rPr lang="en-US" dirty="0"/>
              <a:t>Datasheets! there you see the epoch</a:t>
            </a:r>
            <a:r>
              <a:rPr lang="en-US" baseline="0" dirty="0"/>
              <a:t> of 2010.0</a:t>
            </a:r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805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endParaRPr lang="en-US" dirty="0"/>
          </a:p>
          <a:p>
            <a:r>
              <a:rPr lang="en-US" dirty="0"/>
              <a:t>Datasheets! there you see the epoch</a:t>
            </a:r>
            <a:r>
              <a:rPr lang="en-US" baseline="0" dirty="0"/>
              <a:t> of 2010.0</a:t>
            </a:r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303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9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92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813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399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Historically NGS has been inconsistent with these top two words.  </a:t>
            </a:r>
          </a:p>
          <a:p>
            <a:r>
              <a:rPr lang="en-US" dirty="0"/>
              <a:t>Going forward, we will use them as:</a:t>
            </a:r>
          </a:p>
          <a:p>
            <a:pPr lvl="1"/>
            <a:r>
              <a:rPr lang="en-US" dirty="0"/>
              <a:t>Conversion:  Meaning to change the type of coordinate without changing the datum or frame</a:t>
            </a:r>
          </a:p>
          <a:p>
            <a:pPr lvl="1"/>
            <a:r>
              <a:rPr lang="en-US" dirty="0"/>
              <a:t>Transformation:  Meaning to change the datum or frame, without changing the type of coordinate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698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-so you’ve probably seen that phrase that I have front and center here, NSRS Modernization</a:t>
            </a:r>
          </a:p>
          <a:p>
            <a:r>
              <a:rPr lang="en-US" dirty="0"/>
              <a:t>-that’s the blanket</a:t>
            </a:r>
            <a:r>
              <a:rPr lang="en-US" baseline="0" dirty="0"/>
              <a:t> term we use to refer to not just the new </a:t>
            </a:r>
            <a:r>
              <a:rPr lang="en-US" baseline="0" dirty="0" err="1"/>
              <a:t>datums</a:t>
            </a:r>
            <a:r>
              <a:rPr lang="en-US" baseline="0" dirty="0"/>
              <a:t> but other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64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magnitude of the horizontal datum shift across Pennsylvania?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Minimum Shift ~3.75 feet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Maximum Shift ~3.97</a:t>
            </a:r>
          </a:p>
          <a:p>
            <a:pPr algn="l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Remember this is just an estimation, don’t hold me to the numbers please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6246-21F9-416C-BD6D-2D5049A046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663" indent="-2794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2363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1625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0888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80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924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496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FAF5C0-36E2-4EA1-8339-41C33C35736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NGS develops and maintains the National Spatial Reference System, a national coordinate system that provides the foundation for transportation, navigation, land record systems, mapping and charting efforts, and a multitude of scientific and engineering applications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You’ve all seen this or some similar graphic I’m sure.  That bottom layer… that’s our baby, the NSRS.</a:t>
            </a:r>
          </a:p>
        </p:txBody>
      </p:sp>
    </p:spTree>
    <p:extLst>
      <p:ext uri="{BB962C8B-B14F-4D97-AF65-F5344CB8AC3E}">
        <p14:creationId xmlns:p14="http://schemas.microsoft.com/office/powerpoint/2010/main" val="4220477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map is all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82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7191B-5443-0B49-80DC-518BB88BFE3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6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896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best performing zone </a:t>
            </a:r>
            <a:r>
              <a:rPr lang="en-US"/>
              <a:t>layer anywhere?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494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191B-5443-0B49-80DC-518BB88BF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909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26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start with the SPCS83 zones</a:t>
            </a:r>
            <a:r>
              <a:rPr lang="en-US" baseline="0" dirty="0"/>
              <a:t> as a frame of reference</a:t>
            </a:r>
          </a:p>
          <a:p>
            <a:endParaRPr lang="en-US" baseline="0" dirty="0"/>
          </a:p>
          <a:p>
            <a:r>
              <a:rPr lang="en-US" baseline="0" dirty="0"/>
              <a:t>NOTE that the color shading of these zones is matched to that of the Preliminary SPCS2022 Zones that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6F964-412F-416E-98B5-009BA3CAA1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680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8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>
              <a:spcAft>
                <a:spcPts val="1200"/>
              </a:spcAft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Reprocessing your data</a:t>
            </a:r>
          </a:p>
          <a:p>
            <a:pPr marL="862013" lvl="2">
              <a:spcAft>
                <a:spcPts val="120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 a perfect world, everyone would reprocess data</a:t>
            </a:r>
          </a:p>
          <a:p>
            <a:pPr marL="1776413" lvl="4">
              <a:spcAft>
                <a:spcPts val="1200"/>
              </a:spcAft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76413" lvl="4">
              <a:spcAft>
                <a:spcPts val="120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consider a final product like you</a:t>
            </a:r>
            <a:r>
              <a:rPr lang="en-US" sz="2400" baseline="0" dirty="0">
                <a:latin typeface="Cambria" panose="02040503050406030204" pitchFamily="18" charset="0"/>
                <a:ea typeface="Cambria" panose="02040503050406030204" pitchFamily="18" charset="0"/>
              </a:rPr>
              <a:t> use everyday - 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hydro-enforced DEM</a:t>
            </a:r>
          </a:p>
          <a:p>
            <a:pPr marL="2233613" lvl="5">
              <a:spcAft>
                <a:spcPts val="120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starting fresh with the raw GNSS/IMU processing</a:t>
            </a:r>
          </a:p>
          <a:p>
            <a:pPr marL="2233613" lvl="5">
              <a:spcAft>
                <a:spcPts val="120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generate new ellipsoid height point clouds</a:t>
            </a:r>
          </a:p>
          <a:p>
            <a:pPr marL="2233613" lvl="5">
              <a:spcAft>
                <a:spcPts val="120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recreate all the drainage features in new datum</a:t>
            </a:r>
          </a:p>
          <a:p>
            <a:pPr marL="862013" lvl="2">
              <a:spcAft>
                <a:spcPts val="1200"/>
              </a:spcAf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62013" lvl="2">
              <a:spcAft>
                <a:spcPts val="1200"/>
              </a:spcAf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62013" lvl="2">
              <a:spcAft>
                <a:spcPts val="1200"/>
              </a:spcAf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62013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this is totally unrealistic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both from a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financial</a:t>
            </a:r>
            <a:r>
              <a:rPr lang="en-US" sz="2800" baseline="0" dirty="0">
                <a:latin typeface="Cambria" panose="02040503050406030204" pitchFamily="18" charset="0"/>
                <a:ea typeface="Cambria" panose="02040503050406030204" pitchFamily="18" charset="0"/>
              </a:rPr>
              <a:t> and programmatic perspective</a:t>
            </a:r>
          </a:p>
          <a:p>
            <a:pPr marL="862013" lvl="2">
              <a:spcAft>
                <a:spcPts val="1200"/>
              </a:spcAf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06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Transforming your data</a:t>
            </a:r>
          </a:p>
          <a:p>
            <a:endParaRPr lang="en-US" dirty="0"/>
          </a:p>
          <a:p>
            <a:r>
              <a:rPr lang="en-US" dirty="0"/>
              <a:t>NCAT - NGS Coordinate Conversion and Transformation Tool</a:t>
            </a:r>
          </a:p>
          <a:p>
            <a:endParaRPr lang="en-US" dirty="0"/>
          </a:p>
          <a:p>
            <a:r>
              <a:rPr lang="en-US" dirty="0"/>
              <a:t>available now: ASCII upload and Web Services</a:t>
            </a:r>
          </a:p>
          <a:p>
            <a:endParaRPr lang="en-US" dirty="0"/>
          </a:p>
          <a:p>
            <a:r>
              <a:rPr lang="en-US" dirty="0"/>
              <a:t>ask your software providers about integration</a:t>
            </a:r>
          </a:p>
          <a:p>
            <a:endParaRPr lang="en-US" dirty="0"/>
          </a:p>
          <a:p>
            <a:r>
              <a:rPr lang="en-US" dirty="0"/>
              <a:t>we envision this as most popular method of access</a:t>
            </a:r>
          </a:p>
          <a:p>
            <a:endParaRPr lang="en-US" dirty="0"/>
          </a:p>
          <a:p>
            <a:r>
              <a:rPr lang="en-US" dirty="0"/>
              <a:t>Industry Workshop held this year – </a:t>
            </a:r>
            <a:r>
              <a:rPr lang="en-US" dirty="0" err="1"/>
              <a:t>esri</a:t>
            </a:r>
            <a:r>
              <a:rPr lang="en-US" dirty="0"/>
              <a:t>, </a:t>
            </a:r>
            <a:r>
              <a:rPr lang="en-US" dirty="0" err="1"/>
              <a:t>trimble</a:t>
            </a:r>
            <a:r>
              <a:rPr lang="en-US" baseline="0" dirty="0"/>
              <a:t>, </a:t>
            </a:r>
            <a:r>
              <a:rPr lang="en-US" baseline="0" dirty="0" err="1"/>
              <a:t>bluemarble</a:t>
            </a:r>
            <a:r>
              <a:rPr lang="en-US" baseline="0" dirty="0"/>
              <a:t>, all the major well known names were represented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labeling a year for each dataset?</a:t>
            </a:r>
          </a:p>
          <a:p>
            <a:endParaRPr lang="en-US" dirty="0"/>
          </a:p>
          <a:p>
            <a:r>
              <a:rPr lang="en-US" dirty="0"/>
              <a:t>something in-between that works for your needs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5857B-6BAE-944B-AAB1-ECC8570D13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83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/>
              <a:t>The primary mission of</a:t>
            </a:r>
            <a:r>
              <a:rPr lang="en-US" baseline="0" dirty="0"/>
              <a:t> NGS is, “to define, maintain, and provide access to the NSRS to meet our nations economic, social, and environmental needs”.</a:t>
            </a:r>
            <a:endParaRPr lang="en-US" dirty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NSRS is a consistent geospatial framework, common to all Federal</a:t>
            </a:r>
            <a:r>
              <a:rPr lang="en-US" baseline="0" dirty="0"/>
              <a:t> agencies and other users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NSRS supports </a:t>
            </a:r>
            <a:r>
              <a:rPr lang="en-US" altLang="en-US" dirty="0">
                <a:cs typeface="Arial" panose="020B0604020202020204" pitchFamily="34" charset="0"/>
              </a:rPr>
              <a:t>informed decision-making for mapping and charting, navigation, flood risk determination, transportation, land management, and more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Elements of NSRS include (but are not limited to):  latitude, longitude, elevation, gravity, shoreline position + their changes over time …other elements include scale</a:t>
            </a:r>
            <a:r>
              <a:rPr lang="en-US" altLang="en-US" baseline="0" dirty="0">
                <a:cs typeface="Arial" panose="020B0604020202020204" pitchFamily="34" charset="0"/>
              </a:rPr>
              <a:t>, earth</a:t>
            </a:r>
            <a:r>
              <a:rPr lang="en-US" altLang="en-US" dirty="0">
                <a:cs typeface="Arial" panose="020B0604020202020204" pitchFamily="34" charset="0"/>
              </a:rPr>
              <a:t> orientation parameters and others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The vertical component of the NSRS currently</a:t>
            </a:r>
            <a:r>
              <a:rPr lang="en-US" altLang="en-US" baseline="0" dirty="0">
                <a:cs typeface="Arial" panose="020B0604020202020204" pitchFamily="34" charset="0"/>
                <a:sym typeface="Wingdings" panose="05000000000000000000" pitchFamily="2" charset="2"/>
              </a:rPr>
              <a:t> utilizes the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 North American Vertical Datum of 1988 (NAVD88)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FDA5B-9D0D-4B8C-AC0F-2DE92514A50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3139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goal of the</a:t>
            </a: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 way NATRF2022 was designed, by including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EPP2022 and IFVM2022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Does a database of manholes in PA need cm-level coordinate updates on an annual basis?  Probably</a:t>
            </a: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 not.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B5857B-6BAE-944B-AAB1-ECC8570D13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0954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0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remember, today’s presentation is not JUST about new </a:t>
            </a:r>
            <a:r>
              <a:rPr lang="en-US" dirty="0" err="1"/>
              <a:t>datums</a:t>
            </a:r>
            <a:r>
              <a:rPr lang="en-US" dirty="0"/>
              <a:t>, it is about</a:t>
            </a:r>
            <a:r>
              <a:rPr lang="en-US" baseline="0" dirty="0"/>
              <a:t> modernizing the NSRS as a whole.</a:t>
            </a:r>
          </a:p>
          <a:p>
            <a:endParaRPr lang="en-US" baseline="0" dirty="0"/>
          </a:p>
          <a:p>
            <a:r>
              <a:rPr lang="en-US" baseline="0" dirty="0"/>
              <a:t>You don’t know what the NSRS is?  Stay tuned, we’ll get there as we go along.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25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06663" y="554038"/>
            <a:ext cx="4903787" cy="27590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270" indent="-295354"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450" indent="-236619"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365" indent="-236619"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6281" indent="-236619" defTabSz="9649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9587" indent="-236619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2893" indent="-236619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199" indent="-236619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9505" indent="-236619" defTabSz="9649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649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198DFF-37DE-4FAA-9E29-95275F2A0D3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49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NGS Overview, New Point Types and Opus Updates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06/26/2020</a:t>
            </a:r>
          </a:p>
        </p:txBody>
      </p:sp>
    </p:spTree>
    <p:extLst>
      <p:ext uri="{BB962C8B-B14F-4D97-AF65-F5344CB8AC3E}">
        <p14:creationId xmlns:p14="http://schemas.microsoft.com/office/powerpoint/2010/main" val="275947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Follow up thought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-like it or not, we know that the vast majority of our users are obtaining NSRS coordinates via OPUS</a:t>
            </a:r>
          </a:p>
          <a:p>
            <a:r>
              <a:rPr lang="en-US" dirty="0"/>
              <a:t>-while that is our plan for the future </a:t>
            </a:r>
            <a:r>
              <a:rPr lang="en-US"/>
              <a:t>of primary access, </a:t>
            </a:r>
            <a:r>
              <a:rPr lang="en-US" dirty="0"/>
              <a:t>modernized NSRS, as of now the official form of access (specifically to NAVD88) truly is to “touch brass” as they say </a:t>
            </a:r>
            <a:r>
              <a:rPr lang="en-US" dirty="0">
                <a:sym typeface="Wingdings" panose="05000000000000000000" pitchFamily="2" charset="2"/>
              </a:rPr>
              <a:t> meaning occupy a benchmark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3EC7C2-2797-4141-BEE3-A4E0AD397B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7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https://geodesy.noaa.gov/OPUS-cgi/OPUS-Projects/OpusProjects.prl?action=manage_project&amp;project_keyword=nap025a&amp;manager_keyword=nap025a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96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 would like to point out we have a new,</a:t>
            </a:r>
            <a:r>
              <a:rPr lang="en-US" baseline="0" dirty="0"/>
              <a:t> official name for the network you see represented on this map, </a:t>
            </a:r>
          </a:p>
          <a:p>
            <a:r>
              <a:rPr lang="en-US" baseline="0" dirty="0"/>
              <a:t>-The NOAA CORS Network, or NCN</a:t>
            </a:r>
          </a:p>
          <a:p>
            <a:r>
              <a:rPr lang="en-US" baseline="0" dirty="0"/>
              <a:t>CLICK</a:t>
            </a:r>
          </a:p>
          <a:p>
            <a:r>
              <a:rPr lang="en-US" baseline="0" dirty="0"/>
              <a:t>-this is neat little graphic with some stats on </a:t>
            </a:r>
            <a:r>
              <a:rPr lang="en-US" baseline="0" dirty="0" err="1"/>
              <a:t>teh</a:t>
            </a:r>
            <a:r>
              <a:rPr lang="en-US" baseline="0" dirty="0"/>
              <a:t> NCN you can find on our website</a:t>
            </a:r>
          </a:p>
          <a:p>
            <a:r>
              <a:rPr lang="en-US" baseline="0" dirty="0"/>
              <a:t>-below the </a:t>
            </a:r>
            <a:r>
              <a:rPr lang="en-US" baseline="0" dirty="0" err="1"/>
              <a:t>gaphic</a:t>
            </a:r>
            <a:r>
              <a:rPr lang="en-US" baseline="0" dirty="0"/>
              <a:t> </a:t>
            </a:r>
            <a:r>
              <a:rPr lang="en-US" baseline="0" dirty="0" err="1"/>
              <a:t>youll</a:t>
            </a:r>
            <a:r>
              <a:rPr lang="en-US" baseline="0" dirty="0"/>
              <a:t> find a search bar with more information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21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4F121D3-B0F5-EAB9-2BCA-643BA7F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247120" cy="48463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50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1 image" userDrawn="1">
  <p:cSld name="Image Slide 1 image">
    <p:bg>
      <p:bgPr>
        <a:solidFill>
          <a:schemeClr val="lt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7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96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96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96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096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726B4B-11E2-4B4D-822E-155936961C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52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C3E33-EEDC-41E5-A023-3E855728F7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12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00462-26BA-4C05-87AA-CD844216AF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7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29480-FF3E-4DE2-BEDF-D4E23290FF6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10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F9CA5-F1FB-4478-9541-6978564C053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70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6BA90-2D2A-4AF6-BE27-44CC425F27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58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AE748-1630-45D0-84BC-E7F60F3BBB9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57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0B216-3958-4271-BF98-D15D17E265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89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94A3C-16DC-4B58-9DC7-9BE99AF181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73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15C7FDF-2754-402A-8118-303349C7D8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33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398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C8179-00F4-C5CF-A2B2-611C5D4C81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35"/>
            <a:ext cx="121940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4F121D3-B0F5-EAB9-2BCA-643BA7F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247120" cy="48463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96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639DFDDC-F7B4-9175-004F-D526BCFF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457200"/>
            <a:ext cx="3474720" cy="1005840"/>
          </a:xfrm>
        </p:spPr>
        <p:txBody>
          <a:bodyPr tIns="45720" bIns="45720" anchor="t" anchorCtr="0">
            <a:normAutofit/>
          </a:bodyPr>
          <a:lstStyle>
            <a:lvl1pPr>
              <a:defRPr sz="3200"/>
            </a:lvl1pPr>
          </a:lstStyle>
          <a:p>
            <a:endParaRPr lang="en-US" b="1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0B5D0D-0383-0684-3296-25438009F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440" y="1463040"/>
            <a:ext cx="3474720" cy="4846320"/>
          </a:xfrm>
        </p:spPr>
        <p:txBody>
          <a:bodyPr tIns="45720" bIns="45720" numCol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0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6C185-3C5A-B14E-7AA3-6D4AA1D11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8CF70-1155-487E-B744-8711D623BA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6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96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9609" name="Rectangle 41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9610" name="Rectangle 42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9611" name="Rectangle 4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726B4B-11E2-4B4D-822E-155936961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74C3E33-EEDC-41E5-A023-3E855728F7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800462-26BA-4C05-87AA-CD844216A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E29480-FF3E-4DE2-BEDF-D4E23290F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3F9CA5-F1FB-4478-9541-6978564C0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16BA90-2D2A-4AF6-BE27-44CC425F2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6AE748-1630-45D0-84BC-E7F60F3BB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F0B216-3958-4271-BF98-D15D17E26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E94A3C-16DC-4B58-9DC7-9BE99AF18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3639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5C7FDF-2754-402A-8118-303349C7D8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7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16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F016A468-B10C-E94D-B4AE-FD48B5E66BC0}" type="datetimeFigureOut">
              <a:rPr lang="en-US" smtClean="0"/>
              <a:pPr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3D538F9-49A3-B84F-B36B-A7030CDE5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6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85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85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85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9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1pPr>
          </a:lstStyle>
          <a:p>
            <a:fld id="{2EA58377-3A98-4B75-8299-378BE47483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8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49834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CE26D-6A7E-3D87-F313-08A969695B8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0"/>
            <a:ext cx="1219403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4712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4712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B2F7E2-D04B-3EA5-05CF-99C2B88BA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4897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B78CF70-1155-487E-B744-8711D623BA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8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4480"/>
            <a:ext cx="1097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95343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jpeg"/><Relationship Id="rId4" Type="http://schemas.openxmlformats.org/officeDocument/2006/relationships/image" Target="../media/image4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gs.noaa.gov/web_services/ncat/index.shtml" TargetMode="External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github.com/noaa-ngs/ncat-lib" TargetMode="External"/><Relationship Id="rId5" Type="http://schemas.openxmlformats.org/officeDocument/2006/relationships/image" Target="../media/image53.jpeg"/><Relationship Id="rId4" Type="http://schemas.openxmlformats.org/officeDocument/2006/relationships/hyperlink" Target="https://geodesy.noaa.gov/NCAT/" TargetMode="External"/><Relationship Id="rId9" Type="http://schemas.openxmlformats.org/officeDocument/2006/relationships/image" Target="../media/image5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s.noaa.gov/ADVISORS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gs.noaa.gov/datums/newdatums/TrackOurProgress.s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eodesy.noaa.gov/web/science_edu/webinar_series/2022-are-you-done-yet.shtml" TargetMode="External"/><Relationship Id="rId4" Type="http://schemas.openxmlformats.org/officeDocument/2006/relationships/hyperlink" Target="https://geodesy.noaa.gov/datums/newdatums/FAQNewDatums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81F2AE08-6BDE-4BF0-A9DA-569A0626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755" y="1288778"/>
            <a:ext cx="10525245" cy="1823068"/>
          </a:xfrm>
        </p:spPr>
        <p:txBody>
          <a:bodyPr anchor="t">
            <a:normAutofit/>
          </a:bodyPr>
          <a:lstStyle/>
          <a:p>
            <a:r>
              <a:rPr lang="en-US" sz="6600" dirty="0"/>
              <a:t>The Modernized NSRS</a:t>
            </a:r>
            <a:br>
              <a:rPr lang="en-US" sz="6600" dirty="0"/>
            </a:br>
            <a:r>
              <a:rPr lang="en-US" sz="3600" dirty="0"/>
              <a:t>Kentucky Coordinate Systems</a:t>
            </a:r>
          </a:p>
        </p:txBody>
      </p:sp>
      <p:sp>
        <p:nvSpPr>
          <p:cNvPr id="15" name="Event">
            <a:extLst>
              <a:ext uri="{FF2B5EF4-FFF2-40B4-BE49-F238E27FC236}">
                <a16:creationId xmlns:a16="http://schemas.microsoft.com/office/drawing/2014/main" id="{7A4A8595-C901-4916-B243-6D2AD16E6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111846"/>
            <a:ext cx="12192000" cy="108423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KAMP Annual Conference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October 2024</a:t>
            </a:r>
          </a:p>
        </p:txBody>
      </p:sp>
      <p:sp>
        <p:nvSpPr>
          <p:cNvPr id="16" name="Name POC">
            <a:extLst>
              <a:ext uri="{FF2B5EF4-FFF2-40B4-BE49-F238E27FC236}">
                <a16:creationId xmlns:a16="http://schemas.microsoft.com/office/drawing/2014/main" id="{F6137DED-D925-4B47-B611-ADB0471A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196080"/>
            <a:ext cx="12191999" cy="2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  <a:p>
            <a:pPr algn="ctr">
              <a:spcBef>
                <a:spcPts val="2400"/>
              </a:spcBef>
            </a:pP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184F-47C7-4DF0-BA2C-52F08F98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Modernizing the NSRS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B94E-1EFB-4F90-B437-49166959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40553"/>
            <a:ext cx="10901680" cy="53142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Updating </a:t>
            </a:r>
            <a:r>
              <a:rPr lang="en-US" sz="3200" b="1" i="1" dirty="0"/>
              <a:t>all</a:t>
            </a:r>
            <a:r>
              <a:rPr lang="en-US" sz="3200" dirty="0"/>
              <a:t> NSRS coordinates</a:t>
            </a:r>
          </a:p>
          <a:p>
            <a:pPr lvl="1">
              <a:defRPr/>
            </a:pPr>
            <a:r>
              <a:rPr lang="en-US" sz="2667" dirty="0"/>
              <a:t>Replace existing datums with new datums</a:t>
            </a:r>
          </a:p>
          <a:p>
            <a:pPr lvl="1">
              <a:defRPr/>
            </a:pPr>
            <a:r>
              <a:rPr lang="en-US" sz="2667" dirty="0"/>
              <a:t>Replacing existing SPCS83 with new SPCS2022</a:t>
            </a:r>
          </a:p>
          <a:p>
            <a:pPr lvl="1">
              <a:defRPr/>
            </a:pPr>
            <a:r>
              <a:rPr lang="en-US" sz="2667" dirty="0"/>
              <a:t>Accounting for coordinates changing with time</a:t>
            </a:r>
          </a:p>
          <a:p>
            <a:pPr>
              <a:defRPr/>
            </a:pPr>
            <a:r>
              <a:rPr lang="en-US" sz="3200" dirty="0"/>
              <a:t>Improving NGS products and services</a:t>
            </a:r>
          </a:p>
          <a:p>
            <a:pPr>
              <a:defRPr/>
            </a:pPr>
            <a:r>
              <a:rPr lang="en-US" sz="3200" dirty="0"/>
              <a:t>Simplifying customer contributions</a:t>
            </a:r>
          </a:p>
          <a:p>
            <a:pPr>
              <a:defRPr/>
            </a:pPr>
            <a:r>
              <a:rPr lang="en-US" sz="3200" dirty="0"/>
              <a:t>Making the NSRS:</a:t>
            </a:r>
          </a:p>
          <a:p>
            <a:pPr lvl="1">
              <a:defRPr/>
            </a:pPr>
            <a:r>
              <a:rPr lang="en-US" sz="2667" b="1" i="1" dirty="0"/>
              <a:t>More</a:t>
            </a:r>
            <a:r>
              <a:rPr lang="en-US" sz="2667" dirty="0"/>
              <a:t> accurate</a:t>
            </a:r>
          </a:p>
          <a:p>
            <a:pPr lvl="1">
              <a:defRPr/>
            </a:pPr>
            <a:r>
              <a:rPr lang="en-US" sz="2667" b="1" i="1" dirty="0"/>
              <a:t>More</a:t>
            </a:r>
            <a:r>
              <a:rPr lang="en-US" sz="2667" dirty="0"/>
              <a:t> accessible</a:t>
            </a:r>
          </a:p>
          <a:p>
            <a:pPr lvl="1">
              <a:defRPr/>
            </a:pPr>
            <a:r>
              <a:rPr lang="en-US" sz="2667" b="1" i="1" dirty="0"/>
              <a:t>More</a:t>
            </a:r>
            <a:r>
              <a:rPr lang="en-US" sz="2667" dirty="0"/>
              <a:t> efficient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672F8-2E11-420E-932D-1C02A556BF66}"/>
              </a:ext>
            </a:extLst>
          </p:cNvPr>
          <p:cNvSpPr/>
          <p:nvPr/>
        </p:nvSpPr>
        <p:spPr>
          <a:xfrm rot="20193485">
            <a:off x="8304012" y="3848406"/>
            <a:ext cx="292259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44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Rollout in</a:t>
            </a:r>
          </a:p>
          <a:p>
            <a:pPr algn="ctr" defTabSz="914377">
              <a:defRPr/>
            </a:pPr>
            <a:r>
              <a:rPr lang="en-US" sz="96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2DE03-F867-4875-AC5C-1411BEB15F82}"/>
              </a:ext>
            </a:extLst>
          </p:cNvPr>
          <p:cNvSpPr txBox="1"/>
          <p:nvPr/>
        </p:nvSpPr>
        <p:spPr>
          <a:xfrm>
            <a:off x="9039860" y="2666607"/>
            <a:ext cx="168148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267" dirty="0">
                <a:solidFill>
                  <a:prstClr val="black"/>
                </a:solidFill>
                <a:latin typeface="Rage Italic" panose="03070502040507070304" pitchFamily="66" charset="0"/>
              </a:rPr>
              <a:t>begins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6CC2FA-C6C5-4462-95D8-F7237114AD6F}"/>
              </a:ext>
            </a:extLst>
          </p:cNvPr>
          <p:cNvCxnSpPr>
            <a:cxnSpLocks/>
          </p:cNvCxnSpPr>
          <p:nvPr/>
        </p:nvCxnSpPr>
        <p:spPr>
          <a:xfrm>
            <a:off x="9816109" y="3221916"/>
            <a:ext cx="237212" cy="650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F4164-5E70-4122-880E-AB624C8F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11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42B19B-B2AD-46F9-A2F4-6DAE829DACC9}"/>
              </a:ext>
            </a:extLst>
          </p:cNvPr>
          <p:cNvSpPr txBox="1"/>
          <p:nvPr/>
        </p:nvSpPr>
        <p:spPr>
          <a:xfrm>
            <a:off x="230662" y="3479793"/>
            <a:ext cx="11330557" cy="2484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4823" eaLnBrk="0" fontAlgn="base" hangingPunct="0">
              <a:spcBef>
                <a:spcPts val="80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Open Sans"/>
              </a:rPr>
              <a:t>access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Open Sans"/>
              </a:rPr>
              <a:t>… ? </a:t>
            </a: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Wingdings" panose="05000000000000000000" pitchFamily="2" charset="2"/>
              </a:rPr>
              <a:t>= traditionally  marks/disks/objects</a:t>
            </a:r>
          </a:p>
          <a:p>
            <a:pPr defTabSz="304823" eaLnBrk="0" fontAlgn="base" hangingPunct="0">
              <a:spcBef>
                <a:spcPts val="800"/>
              </a:spcBef>
              <a:spcAft>
                <a:spcPct val="0"/>
              </a:spcAft>
              <a:tabLst>
                <a:tab pos="0" algn="l"/>
                <a:tab pos="1756789" algn="l"/>
              </a:tabLst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Wingdings" panose="05000000000000000000" pitchFamily="2" charset="2"/>
              </a:rPr>
              <a:t>		 = modern and future  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Wingdings" panose="05000000000000000000" pitchFamily="2" charset="2"/>
              </a:rPr>
              <a:t>NOAA CORS Network (NCN)</a:t>
            </a:r>
          </a:p>
          <a:p>
            <a:pPr defTabSz="30482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</a:tabLst>
            </a:pPr>
            <a:endParaRPr lang="en-US" altLang="zh-C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  <a:sym typeface="Wingdings" panose="05000000000000000000" pitchFamily="2" charset="2"/>
            </a:endParaRPr>
          </a:p>
          <a:p>
            <a:pPr defTabSz="304823" eaLnBrk="0" fontAlgn="base" hangingPunct="0">
              <a:spcBef>
                <a:spcPct val="20000"/>
              </a:spcBef>
              <a:spcAft>
                <a:spcPct val="0"/>
              </a:spcAft>
              <a:tabLst>
                <a:tab pos="0" algn="l"/>
              </a:tabLst>
            </a:pPr>
            <a:r>
              <a:rPr lang="en-US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Wingdings" panose="05000000000000000000" pitchFamily="2" charset="2"/>
              </a:rPr>
              <a:t>								</a:t>
            </a:r>
            <a:r>
              <a:rPr lang="en-US" altLang="zh-CN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Wingdings" panose="05000000000000000000" pitchFamily="2" charset="2"/>
              </a:rPr>
              <a:t>via OPUS</a:t>
            </a:r>
          </a:p>
          <a:p>
            <a:endParaRPr lang="en-US" sz="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B44282BC-9CDC-4D1E-8733-3CD695C19A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133464" y="4536054"/>
            <a:ext cx="1347147" cy="1308045"/>
          </a:xfrm>
          <a:prstGeom prst="curvedConnector3">
            <a:avLst>
              <a:gd name="adj1" fmla="val -32275"/>
            </a:avLst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">
            <a:extLst>
              <a:ext uri="{FF2B5EF4-FFF2-40B4-BE49-F238E27FC236}">
                <a16:creationId xmlns:a16="http://schemas.microsoft.com/office/drawing/2014/main" id="{262BD7AC-8C6A-4B9C-8AB1-C8BF72B21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2172"/>
            <a:ext cx="12192000" cy="1960569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3200" dirty="0">
                <a:cs typeface="Open Sans" panose="020B0606030504020204" pitchFamily="34" charset="0"/>
              </a:rPr>
              <a:t>To define, maintain and provide access to the                     </a:t>
            </a:r>
            <a:r>
              <a:rPr lang="en-US" altLang="zh-CN" sz="4933" b="1" dirty="0">
                <a:solidFill>
                  <a:srgbClr val="C00000"/>
                </a:solidFill>
                <a:cs typeface="Open Sans" panose="020B0606030504020204" pitchFamily="34" charset="0"/>
              </a:rPr>
              <a:t>National Spatial Reference System (NSRS) </a:t>
            </a:r>
            <a:r>
              <a:rPr lang="en-US" altLang="zh-CN" sz="3200" dirty="0">
                <a:cs typeface="Open Sans" panose="020B0606030504020204" pitchFamily="34" charset="0"/>
              </a:rPr>
              <a:t>to meet our Nation’s economic, social, and environmental needs.</a:t>
            </a:r>
            <a:endParaRPr lang="en-US" sz="3200" dirty="0"/>
          </a:p>
        </p:txBody>
      </p:sp>
      <p:pic>
        <p:nvPicPr>
          <p:cNvPr id="42" name="OPUS ss">
            <a:extLst>
              <a:ext uri="{FF2B5EF4-FFF2-40B4-BE49-F238E27FC236}">
                <a16:creationId xmlns:a16="http://schemas.microsoft.com/office/drawing/2014/main" id="{12CF080A-FEE7-43EA-9179-4DCE1EEF1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"/>
          <a:stretch/>
        </p:blipFill>
        <p:spPr>
          <a:xfrm>
            <a:off x="4198521" y="4765965"/>
            <a:ext cx="5864411" cy="203454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F4C358B-9CB7-4B74-8BE3-5AA2797E2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NGS Mission</a:t>
            </a:r>
          </a:p>
        </p:txBody>
      </p:sp>
    </p:spTree>
    <p:extLst>
      <p:ext uri="{BB962C8B-B14F-4D97-AF65-F5344CB8AC3E}">
        <p14:creationId xmlns:p14="http://schemas.microsoft.com/office/powerpoint/2010/main" val="16069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7825" y="364866"/>
            <a:ext cx="8915400" cy="805079"/>
          </a:xfrm>
        </p:spPr>
        <p:txBody>
          <a:bodyPr>
            <a:normAutofit fontScale="90000"/>
          </a:bodyPr>
          <a:lstStyle/>
          <a:p>
            <a:r>
              <a:rPr lang="en-US" sz="5000" dirty="0"/>
              <a:t>Online Positioning User Service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00" y="1018281"/>
            <a:ext cx="11252200" cy="5361905"/>
          </a:xfrm>
        </p:spPr>
        <p:txBody>
          <a:bodyPr>
            <a:noAutofit/>
          </a:bodyPr>
          <a:lstStyle/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dual frequency receiver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static observations (via RINEX </a:t>
            </a:r>
            <a:r>
              <a:rPr lang="en-US" sz="2400" dirty="0">
                <a:sym typeface="Wingdings" panose="05000000000000000000" pitchFamily="2" charset="2"/>
              </a:rPr>
              <a:t> ABCD123x</a:t>
            </a:r>
            <a:r>
              <a:rPr lang="en-US" sz="2400" dirty="0"/>
              <a:t>.24o)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30 seconds epoch/logging rate aka recording interval</a:t>
            </a:r>
          </a:p>
          <a:p>
            <a:pPr marL="457189" lvl="1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dirty="0">
                <a:ea typeface="Cambria" panose="02040503050406030204" pitchFamily="18" charset="0"/>
              </a:rPr>
              <a:t>OPUS Rapid Static (OPUS-RS)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15 minutes to 2 hours of GPS data</a:t>
            </a:r>
          </a:p>
          <a:p>
            <a:pPr marL="457189" lvl="1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OPUS Static (OPUS-S)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same requirements as above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2 to 48 hours of GPS data</a:t>
            </a:r>
          </a:p>
          <a:p>
            <a:pPr marL="457189" lvl="1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OPUS Projects (OP)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adds session processing and network adjustment</a:t>
            </a:r>
          </a:p>
          <a:p>
            <a:pPr marL="1138210" lvl="3"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training by NGS currently required (~12 hours)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546809" y="4067753"/>
            <a:ext cx="533400" cy="1684020"/>
          </a:xfrm>
          <a:prstGeom prst="curvedRightArrow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36586-A3E1-4D16-B105-1D7D4289F262}"/>
              </a:ext>
            </a:extLst>
          </p:cNvPr>
          <p:cNvSpPr txBox="1"/>
          <p:nvPr/>
        </p:nvSpPr>
        <p:spPr>
          <a:xfrm>
            <a:off x="7337536" y="3735093"/>
            <a:ext cx="454966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Also </a:t>
            </a:r>
            <a:r>
              <a:rPr lang="en-US" sz="3733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Beta</a:t>
            </a:r>
            <a:r>
              <a:rPr lang="en-US" sz="3733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OPUS-S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Multi-constellation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More CORS checking</a:t>
            </a:r>
          </a:p>
        </p:txBody>
      </p:sp>
    </p:spTree>
    <p:extLst>
      <p:ext uri="{BB962C8B-B14F-4D97-AF65-F5344CB8AC3E}">
        <p14:creationId xmlns:p14="http://schemas.microsoft.com/office/powerpoint/2010/main" val="9014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03892" y="83076"/>
            <a:ext cx="9184216" cy="837772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5333" b="1" spc="-7" dirty="0">
                <a:cs typeface="Calibri"/>
              </a:rPr>
              <a:t>NOAA CORS Network (NCN)</a:t>
            </a:r>
            <a:endParaRPr sz="5333" b="1" dirty="0">
              <a:cs typeface="Calibri"/>
            </a:endParaRP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663053" y="920880"/>
            <a:ext cx="10865897" cy="5937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332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0" y="413985"/>
            <a:ext cx="9144000" cy="595718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 defTabSz="914377">
              <a:buSzPct val="159375"/>
            </a:pPr>
            <a:r>
              <a:rPr lang="en-US" sz="50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cs typeface="Arial"/>
              </a:rPr>
              <a:t>Positional Components of </a:t>
            </a:r>
          </a:p>
          <a:p>
            <a:pPr algn="ctr" defTabSz="914377">
              <a:buSzPct val="159375"/>
            </a:pPr>
            <a:r>
              <a:rPr lang="en-US" sz="50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cs typeface="Arial"/>
              </a:rPr>
              <a:t>the NSRS</a:t>
            </a:r>
            <a:endParaRPr lang="en-US" sz="5000" b="1" spc="-7" dirty="0">
              <a:solidFill>
                <a:prstClr val="black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cs typeface="Arial"/>
            </a:endParaRPr>
          </a:p>
          <a:p>
            <a:pPr algn="ctr" defTabSz="914377">
              <a:spcBef>
                <a:spcPts val="3000"/>
              </a:spcBef>
              <a:buSzPct val="159375"/>
            </a:pPr>
            <a:r>
              <a:rPr lang="en-US" sz="48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Geometric</a:t>
            </a:r>
          </a:p>
          <a:p>
            <a:pPr algn="ctr" defTabSz="914377">
              <a:buSzPct val="159375"/>
            </a:pPr>
            <a:r>
              <a:rPr lang="en-US" sz="3600" b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“Horizontal”</a:t>
            </a:r>
          </a:p>
          <a:p>
            <a:pPr algn="ctr" defTabSz="914377">
              <a:buSzPct val="159375"/>
            </a:pPr>
            <a:r>
              <a:rPr lang="en-US" sz="3200" b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Latitude, Longitude, </a:t>
            </a:r>
            <a:r>
              <a:rPr lang="en-US" sz="3200" b="1" i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Ellipsoid Height</a:t>
            </a:r>
          </a:p>
          <a:p>
            <a:pPr algn="ctr" defTabSz="914377">
              <a:spcBef>
                <a:spcPts val="3000"/>
              </a:spcBef>
              <a:buSzPct val="159375"/>
            </a:pPr>
            <a:r>
              <a:rPr lang="en-US" sz="48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Geopotential</a:t>
            </a:r>
          </a:p>
          <a:p>
            <a:pPr algn="ctr" defTabSz="914377">
              <a:buSzPct val="159375"/>
            </a:pPr>
            <a:r>
              <a:rPr lang="en-US" sz="3600" b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Orthometric Height</a:t>
            </a:r>
          </a:p>
          <a:p>
            <a:pPr algn="ctr" defTabSz="914377">
              <a:buSzPct val="159375"/>
            </a:pPr>
            <a:r>
              <a:rPr lang="en-US" sz="3600" b="1" spc="-20" dirty="0">
                <a:solidFill>
                  <a:prstClr val="black">
                    <a:lumMod val="65000"/>
                    <a:lumOff val="35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“Elevation”</a:t>
            </a:r>
            <a:endParaRPr lang="en-US" sz="4800" b="1" spc="-20" dirty="0">
              <a:solidFill>
                <a:prstClr val="black">
                  <a:lumMod val="65000"/>
                  <a:lumOff val="35000"/>
                </a:prstClr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8982076" y="2493807"/>
            <a:ext cx="15525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NAD83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8811208" y="4621899"/>
            <a:ext cx="2151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US" sz="32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NAVD88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>
            <a:cxnSpLocks/>
            <a:endCxn id="3" idx="1"/>
          </p:cNvCxnSpPr>
          <p:nvPr/>
        </p:nvCxnSpPr>
        <p:spPr>
          <a:xfrm>
            <a:off x="7600951" y="2786195"/>
            <a:ext cx="1381125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endCxn id="5" idx="1"/>
          </p:cNvCxnSpPr>
          <p:nvPr/>
        </p:nvCxnSpPr>
        <p:spPr>
          <a:xfrm>
            <a:off x="7962901" y="4914287"/>
            <a:ext cx="848307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68166" y="936619"/>
            <a:ext cx="11876689" cy="4168644"/>
          </a:xfrm>
          <a:prstGeom prst="rect">
            <a:avLst/>
          </a:prstGeom>
        </p:spPr>
        <p:txBody>
          <a:bodyPr vert="horz" wrap="square" lIns="0" tIns="16933" rIns="0" bIns="0" rtlCol="0">
            <a:noAutofit/>
          </a:bodyPr>
          <a:lstStyle/>
          <a:p>
            <a:pPr marL="16933" algn="ctr"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66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NATRF2022</a:t>
            </a:r>
          </a:p>
          <a:p>
            <a:pPr marL="16933" algn="ctr"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3733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lang="en-US" sz="3733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3733" b="1" spc="-20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Reference Frame of 2022</a:t>
            </a:r>
            <a:endParaRPr lang="en-US" sz="3733" b="1" spc="-7" dirty="0">
              <a:solidFill>
                <a:prstClr val="black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6933" algn="ctr" defTabSz="457189" fontAlgn="base">
              <a:spcBef>
                <a:spcPts val="1800"/>
              </a:spcBef>
              <a:spcAft>
                <a:spcPts val="180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4200" b="1" i="1" spc="-20" dirty="0">
                <a:solidFill>
                  <a:prstClr val="black">
                    <a:lumMod val="50000"/>
                    <a:lumOff val="50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will replace</a:t>
            </a:r>
          </a:p>
          <a:p>
            <a:pPr marL="16933" algn="ctr"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6000" b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NAD83</a:t>
            </a:r>
          </a:p>
          <a:p>
            <a:pPr marL="16933" algn="ctr"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32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lang="en-US" sz="3200" b="1" spc="-7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3200" b="1" spc="-20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Datum of 1983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6E2A2-0094-497B-AB4E-FD413C87AB6A}"/>
              </a:ext>
            </a:extLst>
          </p:cNvPr>
          <p:cNvSpPr txBox="1"/>
          <p:nvPr/>
        </p:nvSpPr>
        <p:spPr>
          <a:xfrm>
            <a:off x="-23443" y="5675154"/>
            <a:ext cx="1221544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Technically, not just NATRF2022 but also its 3 sister TRFs…</a:t>
            </a:r>
          </a:p>
        </p:txBody>
      </p:sp>
    </p:spTree>
    <p:extLst>
      <p:ext uri="{BB962C8B-B14F-4D97-AF65-F5344CB8AC3E}">
        <p14:creationId xmlns:p14="http://schemas.microsoft.com/office/powerpoint/2010/main" val="36688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4935"/>
            <a:ext cx="12192000" cy="836918"/>
          </a:xfrm>
          <a:prstGeom prst="rect">
            <a:avLst/>
          </a:prstGeom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5333" spc="-7" dirty="0">
                <a:cs typeface="Calibri"/>
              </a:rPr>
              <a:t>Four</a:t>
            </a:r>
            <a:r>
              <a:rPr sz="5333" spc="-7" dirty="0">
                <a:cs typeface="Calibri"/>
              </a:rPr>
              <a:t> </a:t>
            </a:r>
            <a:r>
              <a:rPr lang="en-US" sz="5333" spc="-7" dirty="0">
                <a:cs typeface="Calibri"/>
              </a:rPr>
              <a:t>T</a:t>
            </a:r>
            <a:r>
              <a:rPr sz="5333" spc="-47" dirty="0">
                <a:cs typeface="Calibri"/>
              </a:rPr>
              <a:t>R</a:t>
            </a:r>
            <a:r>
              <a:rPr sz="5333" spc="-27" dirty="0">
                <a:cs typeface="Calibri"/>
              </a:rPr>
              <a:t>Fs</a:t>
            </a:r>
            <a:r>
              <a:rPr lang="en-US" sz="5333" spc="-27" dirty="0">
                <a:cs typeface="Calibri"/>
              </a:rPr>
              <a:t> for Modernized NSRS</a:t>
            </a:r>
            <a:endParaRPr sz="5333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091" y="1531837"/>
            <a:ext cx="11559251" cy="5225803"/>
          </a:xfrm>
          <a:prstGeom prst="rect">
            <a:avLst/>
          </a:prstGeom>
        </p:spPr>
        <p:txBody>
          <a:bodyPr vert="horz" wrap="square" lIns="0" tIns="16933" rIns="0" bIns="0" rtlCol="0">
            <a:noAutofit/>
          </a:bodyPr>
          <a:lstStyle/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397067" algn="l"/>
                <a:tab pos="397913" algn="l"/>
              </a:tabLst>
              <a:defRPr/>
            </a:pPr>
            <a:r>
              <a:rPr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sz="3600" spc="-7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sz="3600" spc="-2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</a:t>
            </a:r>
            <a:r>
              <a:rPr sz="3600" spc="-7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Reference Frame of</a:t>
            </a:r>
            <a:r>
              <a:rPr sz="3600" spc="-33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sz="3600" spc="-7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</a:t>
            </a:r>
            <a:endParaRPr sz="3600" dirty="0"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3600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(NATRF2022)</a:t>
            </a:r>
            <a:endParaRPr lang="en-US" sz="3600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514338" indent="-514338"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3600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397067" algn="l"/>
                <a:tab pos="397913" algn="l"/>
              </a:tabLst>
              <a:defRPr/>
            </a:pPr>
            <a:r>
              <a:rPr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Pacific Terrestrial Reference Frame of 2022</a:t>
            </a:r>
          </a:p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spc="-4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3600" spc="-4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(PATRF2022)</a:t>
            </a:r>
            <a:endParaRPr lang="en-US" sz="3600" spc="-4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514338" indent="-514338"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3600" spc="-4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397067" algn="l"/>
                <a:tab pos="397913" algn="l"/>
              </a:tabLst>
              <a:defRPr/>
            </a:pPr>
            <a:r>
              <a:rPr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Caribbean Terrestrial Reference Frame of 2022</a:t>
            </a:r>
          </a:p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spc="-2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3600" spc="-2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(CATRF2022)</a:t>
            </a:r>
            <a:endParaRPr lang="en-US" sz="3600" spc="-2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514338" indent="-514338"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3600" spc="-2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buSzPct val="100000"/>
              <a:tabLst>
                <a:tab pos="397067" algn="l"/>
                <a:tab pos="397913" algn="l"/>
              </a:tabLst>
              <a:defRPr/>
            </a:pPr>
            <a:r>
              <a:rPr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Mariana Terrestrial Reference Frame of</a:t>
            </a:r>
            <a:r>
              <a:rPr lang="en-US" sz="360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2022</a:t>
            </a:r>
            <a:endParaRPr sz="3600" dirty="0"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defTabSz="457189" fontAlgn="base">
              <a:lnSpc>
                <a:spcPts val="2533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spc="-2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3600" spc="-2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(MATRF2022)</a:t>
            </a:r>
            <a:endParaRPr sz="360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031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157318" y="1161070"/>
            <a:ext cx="11543069" cy="5186119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Existing, accepted terminology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nternational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TRF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first realization of the ITRF was 1988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NATRF2022 will be based on ITRF2020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“Horizontal Datum” - misnomer for NAD83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Really is a Geometric Reference Frame</a:t>
            </a:r>
          </a:p>
          <a:p>
            <a:pPr lvl="2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24001" y="274639"/>
            <a:ext cx="9160331" cy="8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Terrestrial Reference Frame?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0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" y="526019"/>
            <a:ext cx="11907520" cy="204842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 defTabSz="457189" fontAlgn="base">
              <a:spcAft>
                <a:spcPct val="0"/>
              </a:spcAft>
              <a:buSzPct val="159375"/>
              <a:tabLst>
                <a:tab pos="397067" algn="l"/>
                <a:tab pos="397913" algn="l"/>
              </a:tabLst>
              <a:defRPr/>
            </a:pPr>
            <a:r>
              <a:rPr lang="en-US" sz="66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International Terrestrial Reference Frame </a:t>
            </a:r>
            <a:r>
              <a:rPr lang="en-US" sz="66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(I</a:t>
            </a:r>
            <a:r>
              <a:rPr sz="66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TRF</a:t>
            </a:r>
            <a:r>
              <a:rPr lang="en-US" sz="6600" b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)</a:t>
            </a:r>
          </a:p>
        </p:txBody>
      </p:sp>
      <p:sp>
        <p:nvSpPr>
          <p:cNvPr id="10" name="object 4"/>
          <p:cNvSpPr txBox="1"/>
          <p:nvPr/>
        </p:nvSpPr>
        <p:spPr>
          <a:xfrm>
            <a:off x="1995237" y="3001000"/>
            <a:ext cx="8223585" cy="3069793"/>
          </a:xfrm>
          <a:prstGeom prst="rect">
            <a:avLst/>
          </a:prstGeom>
        </p:spPr>
        <p:txBody>
          <a:bodyPr vert="horz" wrap="square" lIns="0" tIns="16933" rIns="0" bIns="0" rtlCol="0">
            <a:noAutofit/>
          </a:bodyPr>
          <a:lstStyle/>
          <a:p>
            <a:pPr marL="588419" indent="-571486" defTabSz="457189" fontAlgn="base">
              <a:spcBef>
                <a:spcPts val="18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tabLst>
                <a:tab pos="397067" algn="l"/>
                <a:tab pos="397913" algn="l"/>
              </a:tabLst>
              <a:defRPr/>
            </a:pP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Is native coordinate system for NCN.</a:t>
            </a:r>
          </a:p>
          <a:p>
            <a:pPr marL="588419" indent="-571486" defTabSz="457189" fontAlgn="base">
              <a:spcBef>
                <a:spcPts val="18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tabLst>
                <a:tab pos="397067" algn="l"/>
                <a:tab pos="397913" algn="l"/>
              </a:tabLst>
              <a:defRPr/>
            </a:pP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Is</a:t>
            </a: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 what OPUS uses.</a:t>
            </a:r>
          </a:p>
          <a:p>
            <a:pPr marL="588419" indent="-571486" defTabSz="457189" fontAlgn="base">
              <a:spcBef>
                <a:spcPts val="18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tabLst>
                <a:tab pos="397067" algn="l"/>
                <a:tab pos="397913" algn="l"/>
              </a:tabLst>
              <a:defRPr/>
            </a:pP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Is what most of world uses.</a:t>
            </a:r>
          </a:p>
          <a:p>
            <a:pPr marL="588419" indent="-571486" defTabSz="457189" fontAlgn="base">
              <a:spcBef>
                <a:spcPts val="180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  <a:tabLst>
                <a:tab pos="397067" algn="l"/>
                <a:tab pos="397913" algn="l"/>
              </a:tabLst>
              <a:defRPr/>
            </a:pPr>
            <a:r>
              <a:rPr lang="en-US" sz="36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Is what NGA aligns WGS-84 to.</a:t>
            </a:r>
          </a:p>
        </p:txBody>
      </p:sp>
    </p:spTree>
    <p:extLst>
      <p:ext uri="{BB962C8B-B14F-4D97-AF65-F5344CB8AC3E}">
        <p14:creationId xmlns:p14="http://schemas.microsoft.com/office/powerpoint/2010/main" val="37500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96" y="176896"/>
            <a:ext cx="6547608" cy="6547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90522" y="515449"/>
            <a:ext cx="253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Watch the grid!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205" y="133497"/>
            <a:ext cx="2654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 concept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39051" y="6249367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Epoch:</a:t>
            </a:r>
          </a:p>
        </p:txBody>
      </p:sp>
    </p:spTree>
    <p:extLst>
      <p:ext uri="{BB962C8B-B14F-4D97-AF65-F5344CB8AC3E}">
        <p14:creationId xmlns:p14="http://schemas.microsoft.com/office/powerpoint/2010/main" val="423546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860094"/>
            <a:ext cx="8229600" cy="40266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Organizational Structure</a:t>
            </a:r>
          </a:p>
        </p:txBody>
      </p:sp>
      <p:pic>
        <p:nvPicPr>
          <p:cNvPr id="4" name="DoC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836" y="1386457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NOAA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878" y="2843650"/>
            <a:ext cx="1135711" cy="113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NGS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11" y="5272873"/>
            <a:ext cx="1258635" cy="12656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96000" y="2368852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3713968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06275" y="4780654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981200" y="4939674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3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1524000" y="343292"/>
            <a:ext cx="9144000" cy="836918"/>
          </a:xfrm>
          <a:prstGeom prst="rect">
            <a:avLst/>
          </a:prstGeom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5333" spc="-13" dirty="0">
                <a:cs typeface="Calibri"/>
              </a:rPr>
              <a:t>Plate-Fixed NSRS TRFs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92283" y="1548589"/>
            <a:ext cx="467061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u="sng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endParaRPr lang="en-US" sz="4000" b="1" u="sng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constant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rotating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554863" y="1548588"/>
            <a:ext cx="6044853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endParaRPr lang="en-US" sz="4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rotating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ITRF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constant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NATRF2022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6827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8310" y="1152105"/>
            <a:ext cx="10286767" cy="22542315"/>
            <a:chOff x="-415691" y="1152105"/>
            <a:chExt cx="10286766" cy="22542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5" y="1152105"/>
              <a:ext cx="10058400" cy="56009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415691" y="18093503"/>
              <a:ext cx="10058400" cy="560091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74632" y="602007"/>
            <a:ext cx="10785848" cy="6513507"/>
            <a:chOff x="-849368" y="602007"/>
            <a:chExt cx="10785848" cy="651350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2"/>
            <a:ext cx="12192000" cy="755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constant frame, rotating plate</a:t>
            </a:r>
          </a:p>
        </p:txBody>
      </p:sp>
    </p:spTree>
    <p:extLst>
      <p:ext uri="{BB962C8B-B14F-4D97-AF65-F5344CB8AC3E}">
        <p14:creationId xmlns:p14="http://schemas.microsoft.com/office/powerpoint/2010/main" val="36596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4632" y="602007"/>
            <a:ext cx="10785848" cy="23092412"/>
            <a:chOff x="-849368" y="602007"/>
            <a:chExt cx="10785848" cy="23092412"/>
          </a:xfrm>
        </p:grpSpPr>
        <p:grpSp>
          <p:nvGrpSpPr>
            <p:cNvPr id="4" name="Group 3"/>
            <p:cNvGrpSpPr/>
            <p:nvPr/>
          </p:nvGrpSpPr>
          <p:grpSpPr>
            <a:xfrm>
              <a:off x="-415691" y="1152105"/>
              <a:ext cx="10286766" cy="22542314"/>
              <a:chOff x="-415691" y="1152105"/>
              <a:chExt cx="10286766" cy="2254231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325" y="1152105"/>
                <a:ext cx="10058400" cy="560091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-415691" y="18093503"/>
                <a:ext cx="10058400" cy="5600916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0"/>
            <a:ext cx="12192000" cy="755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rotating frame, constant with plate</a:t>
            </a:r>
          </a:p>
        </p:txBody>
      </p:sp>
      <p:sp>
        <p:nvSpPr>
          <p:cNvPr id="26" name="object 2"/>
          <p:cNvSpPr txBox="1">
            <a:spLocks noGrp="1"/>
          </p:cNvSpPr>
          <p:nvPr>
            <p:ph type="title" idx="4294967295"/>
          </p:nvPr>
        </p:nvSpPr>
        <p:spPr>
          <a:xfrm>
            <a:off x="4322234" y="749671"/>
            <a:ext cx="3547533" cy="7549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4800" spc="-13" dirty="0">
                <a:cs typeface="Calibri"/>
              </a:rPr>
              <a:t>Plate-Fixed</a:t>
            </a:r>
          </a:p>
        </p:txBody>
      </p:sp>
    </p:spTree>
    <p:extLst>
      <p:ext uri="{BB962C8B-B14F-4D97-AF65-F5344CB8AC3E}">
        <p14:creationId xmlns:p14="http://schemas.microsoft.com/office/powerpoint/2010/main" val="39872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74632" y="602007"/>
            <a:ext cx="10785848" cy="23092412"/>
            <a:chOff x="-849368" y="602007"/>
            <a:chExt cx="10785848" cy="23092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0FAA5C-B762-4CB0-9D29-8BEBDA835F9C}"/>
                </a:ext>
              </a:extLst>
            </p:cNvPr>
            <p:cNvGrpSpPr/>
            <p:nvPr/>
          </p:nvGrpSpPr>
          <p:grpSpPr>
            <a:xfrm>
              <a:off x="-849368" y="602007"/>
              <a:ext cx="10785848" cy="23092412"/>
              <a:chOff x="-849368" y="602007"/>
              <a:chExt cx="10785848" cy="230924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EEC80D5-AED2-4F5E-A850-19C708E72E79}"/>
                  </a:ext>
                </a:extLst>
              </p:cNvPr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99DB4685-4BE3-44B2-9A42-5E7B4C729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4AF1668-2116-47EE-B50C-4DB1D54AB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27AD56-817E-42B6-9482-FDA647469FF8}"/>
                  </a:ext>
                </a:extLst>
              </p:cNvPr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1218598-0C98-46AB-8882-51E4FE3626FB}"/>
                  </a:ext>
                </a:extLst>
              </p:cNvPr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5203577-E8F2-4BB3-A72A-94F0E9705534}"/>
                  </a:ext>
                </a:extLst>
              </p:cNvPr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1CC143-7244-4543-9187-388F40FCE4BE}"/>
                  </a:ext>
                </a:extLst>
              </p:cNvPr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4833F8C-1225-4F46-9EE9-377CB43F119F}"/>
                  </a:ext>
                </a:extLst>
              </p:cNvPr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F4A4F93-1BC4-45E2-8A95-6F1F27132F1E}"/>
                  </a:ext>
                </a:extLst>
              </p:cNvPr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D9C65C-7276-4178-8E95-5A3F0ADD86A7}"/>
                  </a:ext>
                </a:extLst>
              </p:cNvPr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955CC27-2B73-425D-908D-17314D49DB57}"/>
                  </a:ext>
                </a:extLst>
              </p:cNvPr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19E9665-4FCA-419D-9B30-46FE080F27D6}"/>
                  </a:ext>
                </a:extLst>
              </p:cNvPr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5DCBA5C-A91E-410E-B9CB-2E13E385AC8F}"/>
                  </a:ext>
                </a:extLst>
              </p:cNvPr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27E39F5-DAF7-426E-888B-FA53CF39F079}"/>
                  </a:ext>
                </a:extLst>
              </p:cNvPr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46F113-93A2-4BBD-A364-6C7D2515C3B6}"/>
                  </a:ext>
                </a:extLst>
              </p:cNvPr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52DED6B-503F-457D-AE3D-FAFB415E565F}"/>
                  </a:ext>
                </a:extLst>
              </p:cNvPr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88">
                <a:extLst>
                  <a:ext uri="{FF2B5EF4-FFF2-40B4-BE49-F238E27FC236}">
                    <a16:creationId xmlns:a16="http://schemas.microsoft.com/office/drawing/2014/main" id="{DCDFFED4-2671-4AEB-809E-D4908FF23AB7}"/>
                  </a:ext>
                </a:extLst>
              </p:cNvPr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94">
                <a:extLst>
                  <a:ext uri="{FF2B5EF4-FFF2-40B4-BE49-F238E27FC236}">
                    <a16:creationId xmlns:a16="http://schemas.microsoft.com/office/drawing/2014/main" id="{DCC407A2-287E-4875-90D4-1F066B5D89BA}"/>
                  </a:ext>
                </a:extLst>
              </p:cNvPr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95">
                <a:extLst>
                  <a:ext uri="{FF2B5EF4-FFF2-40B4-BE49-F238E27FC236}">
                    <a16:creationId xmlns:a16="http://schemas.microsoft.com/office/drawing/2014/main" id="{6E66ADA6-5BED-4B34-A047-01E0A35B1646}"/>
                  </a:ext>
                </a:extLst>
              </p:cNvPr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96">
                <a:extLst>
                  <a:ext uri="{FF2B5EF4-FFF2-40B4-BE49-F238E27FC236}">
                    <a16:creationId xmlns:a16="http://schemas.microsoft.com/office/drawing/2014/main" id="{3826B369-3382-4C9B-8FE9-AD8CCC9AE3FA}"/>
                  </a:ext>
                </a:extLst>
              </p:cNvPr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97">
                <a:extLst>
                  <a:ext uri="{FF2B5EF4-FFF2-40B4-BE49-F238E27FC236}">
                    <a16:creationId xmlns:a16="http://schemas.microsoft.com/office/drawing/2014/main" id="{5A04930E-04B7-41F3-8A00-E304EF5BFE62}"/>
                  </a:ext>
                </a:extLst>
              </p:cNvPr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98">
                <a:extLst>
                  <a:ext uri="{FF2B5EF4-FFF2-40B4-BE49-F238E27FC236}">
                    <a16:creationId xmlns:a16="http://schemas.microsoft.com/office/drawing/2014/main" id="{83D2D810-A5FE-49D3-B810-69B5C729C4D0}"/>
                  </a:ext>
                </a:extLst>
              </p:cNvPr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 u="sng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8A28D-4E5E-464D-9907-E32EB25F6ACD}"/>
                </a:ext>
              </a:extLst>
            </p:cNvPr>
            <p:cNvSpPr/>
            <p:nvPr/>
          </p:nvSpPr>
          <p:spPr>
            <a:xfrm>
              <a:off x="6358007" y="3419754"/>
              <a:ext cx="141064" cy="16294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A1389F58-F6F7-4C6F-AC48-93F986056D1E}"/>
              </a:ext>
            </a:extLst>
          </p:cNvPr>
          <p:cNvSpPr/>
          <p:nvPr/>
        </p:nvSpPr>
        <p:spPr>
          <a:xfrm rot="923700" flipH="1">
            <a:off x="2099344" y="3320384"/>
            <a:ext cx="9265291" cy="9260859"/>
          </a:xfrm>
          <a:prstGeom prst="arc">
            <a:avLst>
              <a:gd name="adj1" fmla="val 16200000"/>
              <a:gd name="adj2" fmla="val 17374577"/>
            </a:avLst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74632" y="602007"/>
            <a:ext cx="10785848" cy="6513507"/>
            <a:chOff x="-849368" y="602007"/>
            <a:chExt cx="10785848" cy="651350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809394-EFF8-45B1-8F24-9F5513A67B44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23872A-A23C-4687-9B23-2621B7E0826F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338E07-8D2E-41EF-8053-D2D6170D3642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7A6CFE-5860-459A-BE18-30BF3F312E1B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92CE49-919B-437F-BD7C-848B848D3408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06F02-78AD-4B6C-A4C7-F2CF3D5F72E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FB512-50E1-4330-874A-FC138DD49537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94D2E9-EC32-4B18-A305-6B48EDB50DF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5342C3-F414-46AF-BC19-B859A3036ECA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448838-0A0F-47D6-BC2E-CF342F9EE763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1BDA3A-BD0C-48CB-A09D-680656A7505E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84897B-5BE5-49D9-BF5C-C1353170B68C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533E05-5D04-4E48-948F-D6C665A56917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A1D3FBBA-354D-4EDC-800F-D8BEF167BF40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01A2CFFB-EB28-45CE-8CB0-1672826CC319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2CFA0F56-6738-4824-AE63-84DCF421C71F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96">
              <a:extLst>
                <a:ext uri="{FF2B5EF4-FFF2-40B4-BE49-F238E27FC236}">
                  <a16:creationId xmlns:a16="http://schemas.microsoft.com/office/drawing/2014/main" id="{1D0D456E-72BD-48B1-B9AF-C56112B892D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97">
              <a:extLst>
                <a:ext uri="{FF2B5EF4-FFF2-40B4-BE49-F238E27FC236}">
                  <a16:creationId xmlns:a16="http://schemas.microsoft.com/office/drawing/2014/main" id="{5D727E83-65EA-44F1-9CE0-F084D6ECEF50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98">
              <a:extLst>
                <a:ext uri="{FF2B5EF4-FFF2-40B4-BE49-F238E27FC236}">
                  <a16:creationId xmlns:a16="http://schemas.microsoft.com/office/drawing/2014/main" id="{64179DF1-715E-40EA-90A4-FB20325E104F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title">
            <a:extLst>
              <a:ext uri="{FF2B5EF4-FFF2-40B4-BE49-F238E27FC236}">
                <a16:creationId xmlns:a16="http://schemas.microsoft.com/office/drawing/2014/main" id="{EEF895EC-4A5B-4E3C-BC23-A527B301D396}"/>
              </a:ext>
            </a:extLst>
          </p:cNvPr>
          <p:cNvSpPr txBox="1"/>
          <p:nvPr/>
        </p:nvSpPr>
        <p:spPr>
          <a:xfrm>
            <a:off x="0" y="0"/>
            <a:ext cx="12192000" cy="759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your choice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know epoch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if you know epoch">
            <a:extLst>
              <a:ext uri="{FF2B5EF4-FFF2-40B4-BE49-F238E27FC236}">
                <a16:creationId xmlns:a16="http://schemas.microsoft.com/office/drawing/2014/main" id="{0A0424CE-156D-4A35-B3F2-933223922CAA}"/>
              </a:ext>
            </a:extLst>
          </p:cNvPr>
          <p:cNvSpPr txBox="1"/>
          <p:nvPr/>
        </p:nvSpPr>
        <p:spPr>
          <a:xfrm>
            <a:off x="0" y="-4202"/>
            <a:ext cx="12192000" cy="6373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if you know epoch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3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8000" decel="8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 just new datums"/>
          <p:cNvSpPr txBox="1">
            <a:spLocks noGrp="1"/>
          </p:cNvSpPr>
          <p:nvPr>
            <p:ph type="title"/>
          </p:nvPr>
        </p:nvSpPr>
        <p:spPr>
          <a:xfrm>
            <a:off x="1" y="3377380"/>
            <a:ext cx="12191999" cy="1494426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4800" spc="-40" dirty="0">
                <a:cs typeface="Calibri"/>
                <a:sym typeface="Wingdings" panose="05000000000000000000" pitchFamily="2" charset="2"/>
              </a:rPr>
              <a:t>Decades of continuously logged GPS data from the </a:t>
            </a:r>
            <a:r>
              <a:rPr lang="en-US" sz="4800" spc="-40" dirty="0">
                <a:cs typeface="Calibri"/>
              </a:rPr>
              <a:t>NOAA CORS Network (NCN).</a:t>
            </a:r>
            <a:endParaRPr sz="4800" dirty="0">
              <a:cs typeface="Calibri"/>
            </a:endParaRPr>
          </a:p>
        </p:txBody>
      </p:sp>
      <p:sp>
        <p:nvSpPr>
          <p:cNvPr id="3" name="nsrs modernization"/>
          <p:cNvSpPr txBox="1"/>
          <p:nvPr/>
        </p:nvSpPr>
        <p:spPr>
          <a:xfrm>
            <a:off x="1524001" y="2107898"/>
            <a:ext cx="9144000" cy="118664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lvl="1" algn="ctr" defTabSz="457189" fontAlgn="base">
              <a:spcBef>
                <a:spcPts val="133"/>
              </a:spcBef>
              <a:spcAft>
                <a:spcPct val="0"/>
              </a:spcAft>
              <a:defRPr/>
            </a:pPr>
            <a:r>
              <a:rPr lang="en-US" sz="7600" i="1" spc="-7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Calibri"/>
              </a:rPr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23683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A6081992-E64D-A37F-3DC9-07781541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2"/>
            <a:ext cx="12192000" cy="683017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23A5B8E-DCF5-F3FB-44E7-69FB352823DB}"/>
              </a:ext>
            </a:extLst>
          </p:cNvPr>
          <p:cNvSpPr txBox="1"/>
          <p:nvPr/>
        </p:nvSpPr>
        <p:spPr>
          <a:xfrm>
            <a:off x="8583454" y="213466"/>
            <a:ext cx="3097268" cy="11378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NOAA CORS Network (NCN)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B2944-AC1E-45C7-AC2A-D8870DF5BA45}"/>
              </a:ext>
            </a:extLst>
          </p:cNvPr>
          <p:cNvSpPr>
            <a:spLocks noChangeAspect="1"/>
          </p:cNvSpPr>
          <p:nvPr/>
        </p:nvSpPr>
        <p:spPr>
          <a:xfrm>
            <a:off x="9435510" y="4648258"/>
            <a:ext cx="2729519" cy="2168179"/>
          </a:xfrm>
          <a:custGeom>
            <a:avLst/>
            <a:gdLst>
              <a:gd name="connsiteX0" fmla="*/ 0 w 3223755"/>
              <a:gd name="connsiteY0" fmla="*/ 0 h 2556771"/>
              <a:gd name="connsiteX1" fmla="*/ 3223755 w 3223755"/>
              <a:gd name="connsiteY1" fmla="*/ 0 h 2556771"/>
              <a:gd name="connsiteX2" fmla="*/ 3223755 w 3223755"/>
              <a:gd name="connsiteY2" fmla="*/ 2556771 h 2556771"/>
              <a:gd name="connsiteX3" fmla="*/ 0 w 3223755"/>
              <a:gd name="connsiteY3" fmla="*/ 2556771 h 2556771"/>
              <a:gd name="connsiteX4" fmla="*/ 0 w 3223755"/>
              <a:gd name="connsiteY4" fmla="*/ 0 h 2556771"/>
              <a:gd name="connsiteX0" fmla="*/ 0 w 3223755"/>
              <a:gd name="connsiteY0" fmla="*/ 0 h 2556771"/>
              <a:gd name="connsiteX1" fmla="*/ 227280 w 3223755"/>
              <a:gd name="connsiteY1" fmla="*/ 2123 h 2556771"/>
              <a:gd name="connsiteX2" fmla="*/ 3223755 w 3223755"/>
              <a:gd name="connsiteY2" fmla="*/ 0 h 2556771"/>
              <a:gd name="connsiteX3" fmla="*/ 3223755 w 3223755"/>
              <a:gd name="connsiteY3" fmla="*/ 2556771 h 2556771"/>
              <a:gd name="connsiteX4" fmla="*/ 0 w 3223755"/>
              <a:gd name="connsiteY4" fmla="*/ 2556771 h 2556771"/>
              <a:gd name="connsiteX5" fmla="*/ 0 w 3223755"/>
              <a:gd name="connsiteY5" fmla="*/ 0 h 2556771"/>
              <a:gd name="connsiteX0" fmla="*/ 0 w 3223755"/>
              <a:gd name="connsiteY0" fmla="*/ 8037 h 2564808"/>
              <a:gd name="connsiteX1" fmla="*/ 1593800 w 3223755"/>
              <a:gd name="connsiteY1" fmla="*/ 0 h 2564808"/>
              <a:gd name="connsiteX2" fmla="*/ 3223755 w 3223755"/>
              <a:gd name="connsiteY2" fmla="*/ 8037 h 2564808"/>
              <a:gd name="connsiteX3" fmla="*/ 3223755 w 3223755"/>
              <a:gd name="connsiteY3" fmla="*/ 2564808 h 2564808"/>
              <a:gd name="connsiteX4" fmla="*/ 0 w 3223755"/>
              <a:gd name="connsiteY4" fmla="*/ 2564808 h 2564808"/>
              <a:gd name="connsiteX5" fmla="*/ 0 w 3223755"/>
              <a:gd name="connsiteY5" fmla="*/ 8037 h 2564808"/>
              <a:gd name="connsiteX0" fmla="*/ 0 w 3223755"/>
              <a:gd name="connsiteY0" fmla="*/ 1618397 h 2564808"/>
              <a:gd name="connsiteX1" fmla="*/ 1593800 w 3223755"/>
              <a:gd name="connsiteY1" fmla="*/ 0 h 2564808"/>
              <a:gd name="connsiteX2" fmla="*/ 3223755 w 3223755"/>
              <a:gd name="connsiteY2" fmla="*/ 8037 h 2564808"/>
              <a:gd name="connsiteX3" fmla="*/ 3223755 w 3223755"/>
              <a:gd name="connsiteY3" fmla="*/ 2564808 h 2564808"/>
              <a:gd name="connsiteX4" fmla="*/ 0 w 3223755"/>
              <a:gd name="connsiteY4" fmla="*/ 2564808 h 2564808"/>
              <a:gd name="connsiteX5" fmla="*/ 0 w 3223755"/>
              <a:gd name="connsiteY5" fmla="*/ 1618397 h 2564808"/>
              <a:gd name="connsiteX0" fmla="*/ 0 w 3223755"/>
              <a:gd name="connsiteY0" fmla="*/ 1618397 h 2564808"/>
              <a:gd name="connsiteX1" fmla="*/ 643840 w 3223755"/>
              <a:gd name="connsiteY1" fmla="*/ 970280 h 2564808"/>
              <a:gd name="connsiteX2" fmla="*/ 1593800 w 3223755"/>
              <a:gd name="connsiteY2" fmla="*/ 0 h 2564808"/>
              <a:gd name="connsiteX3" fmla="*/ 3223755 w 3223755"/>
              <a:gd name="connsiteY3" fmla="*/ 8037 h 2564808"/>
              <a:gd name="connsiteX4" fmla="*/ 3223755 w 3223755"/>
              <a:gd name="connsiteY4" fmla="*/ 2564808 h 2564808"/>
              <a:gd name="connsiteX5" fmla="*/ 0 w 3223755"/>
              <a:gd name="connsiteY5" fmla="*/ 2564808 h 2564808"/>
              <a:gd name="connsiteX6" fmla="*/ 0 w 3223755"/>
              <a:gd name="connsiteY6" fmla="*/ 1618397 h 2564808"/>
              <a:gd name="connsiteX0" fmla="*/ 0 w 3223755"/>
              <a:gd name="connsiteY0" fmla="*/ 1618397 h 2564808"/>
              <a:gd name="connsiteX1" fmla="*/ 1446480 w 3223755"/>
              <a:gd name="connsiteY1" fmla="*/ 1036320 h 2564808"/>
              <a:gd name="connsiteX2" fmla="*/ 1593800 w 3223755"/>
              <a:gd name="connsiteY2" fmla="*/ 0 h 2564808"/>
              <a:gd name="connsiteX3" fmla="*/ 3223755 w 3223755"/>
              <a:gd name="connsiteY3" fmla="*/ 8037 h 2564808"/>
              <a:gd name="connsiteX4" fmla="*/ 3223755 w 3223755"/>
              <a:gd name="connsiteY4" fmla="*/ 2564808 h 2564808"/>
              <a:gd name="connsiteX5" fmla="*/ 0 w 3223755"/>
              <a:gd name="connsiteY5" fmla="*/ 2564808 h 2564808"/>
              <a:gd name="connsiteX6" fmla="*/ 0 w 3223755"/>
              <a:gd name="connsiteY6" fmla="*/ 1618397 h 2564808"/>
              <a:gd name="connsiteX0" fmla="*/ 0 w 3223755"/>
              <a:gd name="connsiteY0" fmla="*/ 1618397 h 2564808"/>
              <a:gd name="connsiteX1" fmla="*/ 1090880 w 3223755"/>
              <a:gd name="connsiteY1" fmla="*/ 513080 h 2564808"/>
              <a:gd name="connsiteX2" fmla="*/ 1593800 w 3223755"/>
              <a:gd name="connsiteY2" fmla="*/ 0 h 2564808"/>
              <a:gd name="connsiteX3" fmla="*/ 3223755 w 3223755"/>
              <a:gd name="connsiteY3" fmla="*/ 8037 h 2564808"/>
              <a:gd name="connsiteX4" fmla="*/ 3223755 w 3223755"/>
              <a:gd name="connsiteY4" fmla="*/ 2564808 h 2564808"/>
              <a:gd name="connsiteX5" fmla="*/ 0 w 3223755"/>
              <a:gd name="connsiteY5" fmla="*/ 2564808 h 2564808"/>
              <a:gd name="connsiteX6" fmla="*/ 0 w 3223755"/>
              <a:gd name="connsiteY6" fmla="*/ 1618397 h 2564808"/>
              <a:gd name="connsiteX0" fmla="*/ 0 w 3223755"/>
              <a:gd name="connsiteY0" fmla="*/ 1618397 h 2564808"/>
              <a:gd name="connsiteX1" fmla="*/ 450800 w 3223755"/>
              <a:gd name="connsiteY1" fmla="*/ 1148080 h 2564808"/>
              <a:gd name="connsiteX2" fmla="*/ 1090880 w 3223755"/>
              <a:gd name="connsiteY2" fmla="*/ 513080 h 2564808"/>
              <a:gd name="connsiteX3" fmla="*/ 1593800 w 3223755"/>
              <a:gd name="connsiteY3" fmla="*/ 0 h 2564808"/>
              <a:gd name="connsiteX4" fmla="*/ 3223755 w 3223755"/>
              <a:gd name="connsiteY4" fmla="*/ 8037 h 2564808"/>
              <a:gd name="connsiteX5" fmla="*/ 3223755 w 3223755"/>
              <a:gd name="connsiteY5" fmla="*/ 2564808 h 2564808"/>
              <a:gd name="connsiteX6" fmla="*/ 0 w 3223755"/>
              <a:gd name="connsiteY6" fmla="*/ 2564808 h 2564808"/>
              <a:gd name="connsiteX7" fmla="*/ 0 w 3223755"/>
              <a:gd name="connsiteY7" fmla="*/ 1618397 h 2564808"/>
              <a:gd name="connsiteX0" fmla="*/ 0 w 3223755"/>
              <a:gd name="connsiteY0" fmla="*/ 1618397 h 2564808"/>
              <a:gd name="connsiteX1" fmla="*/ 1075640 w 3223755"/>
              <a:gd name="connsiteY1" fmla="*/ 1087120 h 2564808"/>
              <a:gd name="connsiteX2" fmla="*/ 1090880 w 3223755"/>
              <a:gd name="connsiteY2" fmla="*/ 513080 h 2564808"/>
              <a:gd name="connsiteX3" fmla="*/ 1593800 w 3223755"/>
              <a:gd name="connsiteY3" fmla="*/ 0 h 2564808"/>
              <a:gd name="connsiteX4" fmla="*/ 3223755 w 3223755"/>
              <a:gd name="connsiteY4" fmla="*/ 8037 h 2564808"/>
              <a:gd name="connsiteX5" fmla="*/ 3223755 w 3223755"/>
              <a:gd name="connsiteY5" fmla="*/ 2564808 h 2564808"/>
              <a:gd name="connsiteX6" fmla="*/ 0 w 3223755"/>
              <a:gd name="connsiteY6" fmla="*/ 2564808 h 2564808"/>
              <a:gd name="connsiteX7" fmla="*/ 0 w 3223755"/>
              <a:gd name="connsiteY7" fmla="*/ 1618397 h 2564808"/>
              <a:gd name="connsiteX0" fmla="*/ 0 w 3223755"/>
              <a:gd name="connsiteY0" fmla="*/ 1618397 h 2564808"/>
              <a:gd name="connsiteX1" fmla="*/ 339040 w 3223755"/>
              <a:gd name="connsiteY1" fmla="*/ 1452880 h 2564808"/>
              <a:gd name="connsiteX2" fmla="*/ 1075640 w 3223755"/>
              <a:gd name="connsiteY2" fmla="*/ 1087120 h 2564808"/>
              <a:gd name="connsiteX3" fmla="*/ 1090880 w 3223755"/>
              <a:gd name="connsiteY3" fmla="*/ 513080 h 2564808"/>
              <a:gd name="connsiteX4" fmla="*/ 1593800 w 3223755"/>
              <a:gd name="connsiteY4" fmla="*/ 0 h 2564808"/>
              <a:gd name="connsiteX5" fmla="*/ 3223755 w 3223755"/>
              <a:gd name="connsiteY5" fmla="*/ 8037 h 2564808"/>
              <a:gd name="connsiteX6" fmla="*/ 3223755 w 3223755"/>
              <a:gd name="connsiteY6" fmla="*/ 2564808 h 2564808"/>
              <a:gd name="connsiteX7" fmla="*/ 0 w 3223755"/>
              <a:gd name="connsiteY7" fmla="*/ 2564808 h 2564808"/>
              <a:gd name="connsiteX8" fmla="*/ 0 w 3223755"/>
              <a:gd name="connsiteY8" fmla="*/ 1618397 h 2564808"/>
              <a:gd name="connsiteX0" fmla="*/ 0 w 3223755"/>
              <a:gd name="connsiteY0" fmla="*/ 1618397 h 2564808"/>
              <a:gd name="connsiteX1" fmla="*/ 781000 w 3223755"/>
              <a:gd name="connsiteY1" fmla="*/ 1295400 h 2564808"/>
              <a:gd name="connsiteX2" fmla="*/ 1075640 w 3223755"/>
              <a:gd name="connsiteY2" fmla="*/ 1087120 h 2564808"/>
              <a:gd name="connsiteX3" fmla="*/ 1090880 w 3223755"/>
              <a:gd name="connsiteY3" fmla="*/ 513080 h 2564808"/>
              <a:gd name="connsiteX4" fmla="*/ 1593800 w 3223755"/>
              <a:gd name="connsiteY4" fmla="*/ 0 h 2564808"/>
              <a:gd name="connsiteX5" fmla="*/ 3223755 w 3223755"/>
              <a:gd name="connsiteY5" fmla="*/ 8037 h 2564808"/>
              <a:gd name="connsiteX6" fmla="*/ 3223755 w 3223755"/>
              <a:gd name="connsiteY6" fmla="*/ 2564808 h 2564808"/>
              <a:gd name="connsiteX7" fmla="*/ 0 w 3223755"/>
              <a:gd name="connsiteY7" fmla="*/ 2564808 h 2564808"/>
              <a:gd name="connsiteX8" fmla="*/ 0 w 3223755"/>
              <a:gd name="connsiteY8" fmla="*/ 1618397 h 2564808"/>
              <a:gd name="connsiteX0" fmla="*/ 0 w 3228835"/>
              <a:gd name="connsiteY0" fmla="*/ 2319437 h 2564808"/>
              <a:gd name="connsiteX1" fmla="*/ 786080 w 3228835"/>
              <a:gd name="connsiteY1" fmla="*/ 1295400 h 2564808"/>
              <a:gd name="connsiteX2" fmla="*/ 1080720 w 3228835"/>
              <a:gd name="connsiteY2" fmla="*/ 1087120 h 2564808"/>
              <a:gd name="connsiteX3" fmla="*/ 1095960 w 3228835"/>
              <a:gd name="connsiteY3" fmla="*/ 513080 h 2564808"/>
              <a:gd name="connsiteX4" fmla="*/ 1598880 w 3228835"/>
              <a:gd name="connsiteY4" fmla="*/ 0 h 2564808"/>
              <a:gd name="connsiteX5" fmla="*/ 3228835 w 3228835"/>
              <a:gd name="connsiteY5" fmla="*/ 8037 h 2564808"/>
              <a:gd name="connsiteX6" fmla="*/ 3228835 w 3228835"/>
              <a:gd name="connsiteY6" fmla="*/ 2564808 h 2564808"/>
              <a:gd name="connsiteX7" fmla="*/ 5080 w 3228835"/>
              <a:gd name="connsiteY7" fmla="*/ 2564808 h 2564808"/>
              <a:gd name="connsiteX8" fmla="*/ 0 w 3228835"/>
              <a:gd name="connsiteY8" fmla="*/ 2319437 h 2564808"/>
              <a:gd name="connsiteX0" fmla="*/ 0 w 3228835"/>
              <a:gd name="connsiteY0" fmla="*/ 2319437 h 2564808"/>
              <a:gd name="connsiteX1" fmla="*/ 816560 w 3228835"/>
              <a:gd name="connsiteY1" fmla="*/ 1219200 h 2564808"/>
              <a:gd name="connsiteX2" fmla="*/ 1080720 w 3228835"/>
              <a:gd name="connsiteY2" fmla="*/ 1087120 h 2564808"/>
              <a:gd name="connsiteX3" fmla="*/ 1095960 w 3228835"/>
              <a:gd name="connsiteY3" fmla="*/ 513080 h 2564808"/>
              <a:gd name="connsiteX4" fmla="*/ 1598880 w 3228835"/>
              <a:gd name="connsiteY4" fmla="*/ 0 h 2564808"/>
              <a:gd name="connsiteX5" fmla="*/ 3228835 w 3228835"/>
              <a:gd name="connsiteY5" fmla="*/ 8037 h 2564808"/>
              <a:gd name="connsiteX6" fmla="*/ 3228835 w 3228835"/>
              <a:gd name="connsiteY6" fmla="*/ 2564808 h 2564808"/>
              <a:gd name="connsiteX7" fmla="*/ 5080 w 3228835"/>
              <a:gd name="connsiteY7" fmla="*/ 2564808 h 2564808"/>
              <a:gd name="connsiteX8" fmla="*/ 0 w 3228835"/>
              <a:gd name="connsiteY8" fmla="*/ 2319437 h 25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8835" h="2564808">
                <a:moveTo>
                  <a:pt x="0" y="2319437"/>
                </a:moveTo>
                <a:lnTo>
                  <a:pt x="816560" y="1219200"/>
                </a:lnTo>
                <a:lnTo>
                  <a:pt x="1080720" y="1087120"/>
                </a:lnTo>
                <a:lnTo>
                  <a:pt x="1095960" y="513080"/>
                </a:lnTo>
                <a:lnTo>
                  <a:pt x="1598880" y="0"/>
                </a:lnTo>
                <a:lnTo>
                  <a:pt x="3228835" y="8037"/>
                </a:lnTo>
                <a:lnTo>
                  <a:pt x="3228835" y="2564808"/>
                </a:lnTo>
                <a:lnTo>
                  <a:pt x="5080" y="2564808"/>
                </a:lnTo>
                <a:lnTo>
                  <a:pt x="0" y="231943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F55DD-3C28-464E-8F65-E014A6361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7" y="5849392"/>
            <a:ext cx="1416159" cy="9670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B3FD1-9EC0-4559-BF76-B95544292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538" y="6011088"/>
            <a:ext cx="1991408" cy="8053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0C1EC-2988-4889-B9DF-7E033CC70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064" y="2148729"/>
            <a:ext cx="6149873" cy="2560542"/>
          </a:xfrm>
          <a:prstGeom prst="rect">
            <a:avLst/>
          </a:prstGeom>
          <a:ln w="508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D96-4877-4B12-9E37-FF5D5F19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Autofit/>
          </a:bodyPr>
          <a:lstStyle/>
          <a:p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Continuously Operating Reference Station</a:t>
            </a:r>
            <a:endParaRPr lang="en-US" sz="5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4FAC5C-0CA6-4D52-8811-C9934E2B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5" y="1768879"/>
            <a:ext cx="6805317" cy="50891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C4DC9F-021E-4BB5-873A-B36472061B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4" r="65" b="50"/>
          <a:stretch/>
        </p:blipFill>
        <p:spPr>
          <a:xfrm>
            <a:off x="7408986" y="1483728"/>
            <a:ext cx="4324342" cy="514380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312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A6081992-E64D-A37F-3DC9-07781541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2"/>
            <a:ext cx="12192000" cy="683017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23A5B8E-DCF5-F3FB-44E7-69FB352823DB}"/>
              </a:ext>
            </a:extLst>
          </p:cNvPr>
          <p:cNvSpPr txBox="1"/>
          <p:nvPr/>
        </p:nvSpPr>
        <p:spPr>
          <a:xfrm>
            <a:off x="10284435" y="4349353"/>
            <a:ext cx="1789923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NOAA CORS Network (NCN)</a:t>
            </a:r>
          </a:p>
        </p:txBody>
      </p:sp>
    </p:spTree>
    <p:extLst>
      <p:ext uri="{BB962C8B-B14F-4D97-AF65-F5344CB8AC3E}">
        <p14:creationId xmlns:p14="http://schemas.microsoft.com/office/powerpoint/2010/main" val="2573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1">
            <a:extLst>
              <a:ext uri="{FF2B5EF4-FFF2-40B4-BE49-F238E27FC236}">
                <a16:creationId xmlns:a16="http://schemas.microsoft.com/office/drawing/2014/main" id="{3A7CC8D3-ADD2-ADBE-E90C-F7E7098B3755}"/>
              </a:ext>
            </a:extLst>
          </p:cNvPr>
          <p:cNvGrpSpPr/>
          <p:nvPr/>
        </p:nvGrpSpPr>
        <p:grpSpPr>
          <a:xfrm>
            <a:off x="674632" y="602007"/>
            <a:ext cx="10785848" cy="6513507"/>
            <a:chOff x="-849368" y="602007"/>
            <a:chExt cx="10785848" cy="651350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F782F53-6D25-8644-1716-747FD271D8F7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1E8017-1461-ECB5-FA20-2C1F0EA02F7E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89CB49-2D90-01D5-5C4F-37347295333E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9374FFD-690F-7483-832B-3416DA2EB7F7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792F36E-E535-F686-61DA-530E4ED79BD4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F3862C-AB5A-3B6F-BC11-3547B7E8AAEB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5D94AC2-0024-8F2D-918E-B56EF220F833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6612107-2BFD-C6D0-FEF1-41A7680AB01F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EC1DEB7-BAE6-FDED-D1F7-9F3F6C1D66BC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2CAA48-2AC0-FB71-3145-95DC5D7ED142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DCE74DE-5579-AE9F-5E05-7279F627A0F0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FD21C19-6DD8-60F4-36C5-3FD98C03329B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111E18D-D327-6107-EC79-8CAB741B6E8F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id="{11D7D47C-0B5D-BC39-F1CD-4209F86529A4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94">
              <a:extLst>
                <a:ext uri="{FF2B5EF4-FFF2-40B4-BE49-F238E27FC236}">
                  <a16:creationId xmlns:a16="http://schemas.microsoft.com/office/drawing/2014/main" id="{FAB72CAB-D9DD-8B67-58B4-6258F24C407D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Freeform 95">
              <a:extLst>
                <a:ext uri="{FF2B5EF4-FFF2-40B4-BE49-F238E27FC236}">
                  <a16:creationId xmlns:a16="http://schemas.microsoft.com/office/drawing/2014/main" id="{76664287-3490-DC18-09A6-DB31C2531EBC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96">
              <a:extLst>
                <a:ext uri="{FF2B5EF4-FFF2-40B4-BE49-F238E27FC236}">
                  <a16:creationId xmlns:a16="http://schemas.microsoft.com/office/drawing/2014/main" id="{E35DC633-3E7B-C768-E12F-0FD230ECE33F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Freeform 97">
              <a:extLst>
                <a:ext uri="{FF2B5EF4-FFF2-40B4-BE49-F238E27FC236}">
                  <a16:creationId xmlns:a16="http://schemas.microsoft.com/office/drawing/2014/main" id="{1B513300-FFA6-AE24-6ECE-B298D3EE545D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Freeform 98">
              <a:extLst>
                <a:ext uri="{FF2B5EF4-FFF2-40B4-BE49-F238E27FC236}">
                  <a16:creationId xmlns:a16="http://schemas.microsoft.com/office/drawing/2014/main" id="{0ACA3D4D-D423-91D9-9AB7-8CF7548DE25B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E816C3-325F-40B9-B83C-FD20518D98BF}"/>
              </a:ext>
            </a:extLst>
          </p:cNvPr>
          <p:cNvGrpSpPr/>
          <p:nvPr/>
        </p:nvGrpSpPr>
        <p:grpSpPr>
          <a:xfrm>
            <a:off x="674632" y="602007"/>
            <a:ext cx="10785848" cy="23092412"/>
            <a:chOff x="505974" y="451505"/>
            <a:chExt cx="8089386" cy="17319309"/>
          </a:xfrm>
        </p:grpSpPr>
        <p:grpSp>
          <p:nvGrpSpPr>
            <p:cNvPr id="3" name="Group 2"/>
            <p:cNvGrpSpPr/>
            <p:nvPr/>
          </p:nvGrpSpPr>
          <p:grpSpPr>
            <a:xfrm>
              <a:off x="505974" y="451505"/>
              <a:ext cx="8089386" cy="17319309"/>
              <a:chOff x="-849368" y="602007"/>
              <a:chExt cx="10785848" cy="2309241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12" name="Straight Connector 11"/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Freeform 88"/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D1F8BB-7EE1-4FAA-943A-9F12783E7994}"/>
                </a:ext>
              </a:extLst>
            </p:cNvPr>
            <p:cNvGrpSpPr/>
            <p:nvPr/>
          </p:nvGrpSpPr>
          <p:grpSpPr>
            <a:xfrm>
              <a:off x="2222943" y="1185617"/>
              <a:ext cx="5473206" cy="3549600"/>
              <a:chOff x="2222943" y="1185617"/>
              <a:chExt cx="5473206" cy="35496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ECA9AFD-C8D9-44E6-A273-52159FA16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9404" y="1422620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77B2ABE-8C94-4CBE-A5FE-A03D54973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4663" y="202233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3D938CAA-798C-404D-9F39-D157CC9E9E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7538" y="3079121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6E0FF5F-CCB1-49A4-86E8-B15B347CD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2982" y="2316004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3CA8CD7-0ACC-4197-9656-93D682C30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5207" y="3400369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CC91929-7075-4D93-9A53-3D4AB27B0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3534" y="1924170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B690A087-24B7-4C85-A63A-F69B76C1F0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2943" y="1185617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3202E6C-4C46-477D-801F-0AFEE04F6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9574" y="1429389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2E7BD5C-AF26-4A4F-8228-CD5646831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4573" y="272408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72E2A97-7DF9-40AC-B4E7-3B186B160D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1619" y="2199510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D493CE9E-1DD0-4AEB-8E22-0E3868E8C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7816" y="245072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E1B65F9-D1FC-4CDB-808F-10633433A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7291" y="2915291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CAC5855-627F-476D-80C8-4BAF84A47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8250" y="4501957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54E490E-99E1-435D-BE35-1D7AB1C5A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2201" y="359648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A2A94BD3-1951-4F1E-A10D-42A84AA3E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6743" y="2830015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47E9F8E-A026-467D-B4F9-2F23EA352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4882" y="3648654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DC4571E-4BED-49DE-A5F8-F71085578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774" y="357206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4EEE1E8-39BF-4168-B394-2D71C6786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1159" y="4410178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4E413ACF-44B7-40BD-9606-5F819C982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5138" y="3087465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11F9509D-4EB4-421B-884A-6F60EB5D7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9684" y="3639554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0E8BCED0-A9D7-4B48-BCE9-D3ACD0A49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2889" y="1185617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68A7902-8640-4862-832E-955F20D1F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3637" y="2596155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F575D6E-6E3A-4AE5-A244-435D7F30D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6926" y="1910399"/>
                <a:ext cx="233260" cy="23326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9F377232-67CA-4D38-AD5D-43B89142A1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7322" y="2780925"/>
                <a:ext cx="233260" cy="233260"/>
              </a:xfrm>
              <a:prstGeom prst="rect">
                <a:avLst/>
              </a:prstGeom>
            </p:spPr>
          </p:pic>
        </p:grpSp>
      </p:grpSp>
      <p:grpSp>
        <p:nvGrpSpPr>
          <p:cNvPr id="8" name="PATRF CORS">
            <a:extLst>
              <a:ext uri="{FF2B5EF4-FFF2-40B4-BE49-F238E27FC236}">
                <a16:creationId xmlns:a16="http://schemas.microsoft.com/office/drawing/2014/main" id="{3DAB9985-9E58-4B3F-A6AB-343E89FE5897}"/>
              </a:ext>
            </a:extLst>
          </p:cNvPr>
          <p:cNvGrpSpPr/>
          <p:nvPr/>
        </p:nvGrpSpPr>
        <p:grpSpPr>
          <a:xfrm>
            <a:off x="2055454" y="3327366"/>
            <a:ext cx="614679" cy="951557"/>
            <a:chOff x="1541590" y="2495524"/>
            <a:chExt cx="461009" cy="71366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83096AF-98A0-4E8C-926C-4847BA065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1590" y="2495524"/>
              <a:ext cx="233260" cy="23326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9B3073E-B86F-46F2-934A-EB18AB434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69339" y="2975932"/>
              <a:ext cx="233260" cy="233260"/>
            </a:xfrm>
            <a:prstGeom prst="rect">
              <a:avLst/>
            </a:prstGeom>
          </p:spPr>
        </p:pic>
      </p:grpSp>
      <p:sp>
        <p:nvSpPr>
          <p:cNvPr id="105" name="TextBox 104"/>
          <p:cNvSpPr txBox="1"/>
          <p:nvPr/>
        </p:nvSpPr>
        <p:spPr>
          <a:xfrm>
            <a:off x="0" y="0"/>
            <a:ext cx="12192000" cy="755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object 2"/>
          <p:cNvSpPr txBox="1">
            <a:spLocks noGrp="1"/>
          </p:cNvSpPr>
          <p:nvPr>
            <p:ph type="title" idx="4294967295"/>
          </p:nvPr>
        </p:nvSpPr>
        <p:spPr>
          <a:xfrm>
            <a:off x="4322234" y="749671"/>
            <a:ext cx="3547533" cy="7549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08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27"/>
              </a:spcBef>
            </a:pPr>
            <a:r>
              <a:rPr lang="en-US" sz="4800" spc="-13" dirty="0">
                <a:cs typeface="Calibri"/>
              </a:rPr>
              <a:t>Plate-Fixed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F6B0151-21D0-4A62-AE74-637190D7D1D1}"/>
              </a:ext>
            </a:extLst>
          </p:cNvPr>
          <p:cNvSpPr/>
          <p:nvPr/>
        </p:nvSpPr>
        <p:spPr>
          <a:xfrm rot="20117709">
            <a:off x="2025561" y="2930692"/>
            <a:ext cx="690081" cy="1745081"/>
          </a:xfrm>
          <a:prstGeom prst="ellipse">
            <a:avLst/>
          </a:prstGeom>
          <a:noFill/>
          <a:ln w="10160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6F9B49B-135B-4B6D-BF42-11018C2BCD2A}"/>
              </a:ext>
            </a:extLst>
          </p:cNvPr>
          <p:cNvGrpSpPr/>
          <p:nvPr/>
        </p:nvGrpSpPr>
        <p:grpSpPr>
          <a:xfrm>
            <a:off x="9788609" y="4839148"/>
            <a:ext cx="2129758" cy="584775"/>
            <a:chOff x="7466000" y="4752702"/>
            <a:chExt cx="1597319" cy="438581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2CFC311-D7AC-41BF-95D9-B34DA38AAC9A}"/>
                </a:ext>
              </a:extLst>
            </p:cNvPr>
            <p:cNvSpPr txBox="1"/>
            <p:nvPr/>
          </p:nvSpPr>
          <p:spPr>
            <a:xfrm>
              <a:off x="7466000" y="4752702"/>
              <a:ext cx="1597319" cy="4385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= CORS</a:t>
              </a:r>
            </a:p>
          </p:txBody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A5820A0-ACBB-4E43-A726-043CC15B9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5806" y="4872752"/>
              <a:ext cx="233260" cy="233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4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325822" y="1161070"/>
            <a:ext cx="11719033" cy="5186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333" b="1" dirty="0"/>
              <a:t>Epoch</a:t>
            </a:r>
            <a:endParaRPr lang="en-US" sz="2667" b="1" dirty="0"/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eh-puck?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-pock?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to-may-to, to-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-to</a:t>
            </a:r>
          </a:p>
          <a:p>
            <a:r>
              <a:rPr lang="en-US" b="1" dirty="0"/>
              <a:t>an instant of time; a moment in time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astronomy &amp; geodesy use a decimal date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2021.4762 = 23 June 2021 @ 19:16:00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using epochs is important, not your format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start preparing to assign epochs to your data</a:t>
            </a:r>
            <a:endParaRPr lang="en-US" sz="3733" dirty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524001" y="274639"/>
            <a:ext cx="9160331" cy="8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09585">
              <a:defRPr/>
            </a:pPr>
            <a:r>
              <a:rPr lang="en-US" altLang="en-US" sz="4800" dirty="0">
                <a:solidFill>
                  <a:prstClr val="black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Terminology – Time/4D</a:t>
            </a:r>
            <a:endParaRPr lang="en-US" sz="48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860093"/>
            <a:ext cx="8229600" cy="40266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457189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organizational structure"/>
          <p:cNvSpPr>
            <a:spLocks noGrp="1"/>
          </p:cNvSpPr>
          <p:nvPr>
            <p:ph type="title"/>
          </p:nvPr>
        </p:nvSpPr>
        <p:spPr>
          <a:xfrm>
            <a:off x="1981200" y="160337"/>
            <a:ext cx="8229600" cy="1143000"/>
          </a:xfrm>
        </p:spPr>
        <p:txBody>
          <a:bodyPr>
            <a:normAutofit/>
          </a:bodyPr>
          <a:lstStyle/>
          <a:p>
            <a:r>
              <a:rPr lang="en-US" sz="5333" dirty="0"/>
              <a:t>Organizational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2836" y="1386455"/>
            <a:ext cx="997792" cy="99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878" y="2843647"/>
            <a:ext cx="1135711" cy="113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311" y="5272872"/>
            <a:ext cx="1258635" cy="126566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96000" y="2370920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3710228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06275" y="4781411"/>
            <a:ext cx="0" cy="595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981200" y="4939672"/>
            <a:ext cx="8229600" cy="165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457189" lvl="1" indent="0" defTabSz="457189">
              <a:buNone/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457189" lvl="1" indent="0" defTabSz="457189">
              <a:buNone/>
              <a:defRPr/>
            </a:pPr>
            <a:endParaRPr lang="en-US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452" y="1393731"/>
            <a:ext cx="1038629" cy="1034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703" y="5375351"/>
            <a:ext cx="2522125" cy="1008851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562764" y="2575457"/>
            <a:ext cx="0" cy="26974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not equal"/>
          <p:cNvSpPr txBox="1"/>
          <p:nvPr/>
        </p:nvSpPr>
        <p:spPr bwMode="auto">
          <a:xfrm>
            <a:off x="4527627" y="5255617"/>
            <a:ext cx="11456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≠</a:t>
            </a:r>
          </a:p>
        </p:txBody>
      </p:sp>
      <p:sp>
        <p:nvSpPr>
          <p:cNvPr id="17" name="we're not usgs"/>
          <p:cNvSpPr txBox="1">
            <a:spLocks/>
          </p:cNvSpPr>
          <p:nvPr/>
        </p:nvSpPr>
        <p:spPr bwMode="auto">
          <a:xfrm>
            <a:off x="1991475" y="17655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sz="53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We’re not USGS, we’re NGS</a:t>
            </a:r>
          </a:p>
        </p:txBody>
      </p:sp>
    </p:spTree>
    <p:extLst>
      <p:ext uri="{BB962C8B-B14F-4D97-AF65-F5344CB8AC3E}">
        <p14:creationId xmlns:p14="http://schemas.microsoft.com/office/powerpoint/2010/main" val="17177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6" grpId="0"/>
      <p:bldP spid="10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atasheet">
            <a:extLst>
              <a:ext uri="{FF2B5EF4-FFF2-40B4-BE49-F238E27FC236}">
                <a16:creationId xmlns:a16="http://schemas.microsoft.com/office/drawing/2014/main" id="{C5F4CFF0-836A-4FB3-AC6F-FEB7A8E73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" b="215"/>
          <a:stretch/>
        </p:blipFill>
        <p:spPr>
          <a:xfrm>
            <a:off x="188187" y="586340"/>
            <a:ext cx="11812672" cy="4023760"/>
          </a:xfrm>
          <a:prstGeom prst="rect">
            <a:avLst/>
          </a:prstGeom>
          <a:ln w="25400">
            <a:solidFill>
              <a:schemeClr val="bg1">
                <a:lumMod val="65000"/>
              </a:schemeClr>
            </a:solidFill>
          </a:ln>
        </p:spPr>
      </p:pic>
      <p:sp>
        <p:nvSpPr>
          <p:cNvPr id="8" name="Rounded Rectangle 18">
            <a:extLst>
              <a:ext uri="{FF2B5EF4-FFF2-40B4-BE49-F238E27FC236}">
                <a16:creationId xmlns:a16="http://schemas.microsoft.com/office/drawing/2014/main" id="{F71F7EF1-E122-44D7-AB10-3930D894C5AB}"/>
              </a:ext>
            </a:extLst>
          </p:cNvPr>
          <p:cNvSpPr/>
          <p:nvPr/>
        </p:nvSpPr>
        <p:spPr>
          <a:xfrm>
            <a:off x="1346201" y="3746501"/>
            <a:ext cx="4917899" cy="495300"/>
          </a:xfrm>
          <a:prstGeom prst="roundRect">
            <a:avLst/>
          </a:prstGeom>
          <a:noFill/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6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PUS solution report">
            <a:extLst>
              <a:ext uri="{FF2B5EF4-FFF2-40B4-BE49-F238E27FC236}">
                <a16:creationId xmlns:a16="http://schemas.microsoft.com/office/drawing/2014/main" id="{D2E0B807-A2D0-4237-82C8-31393469B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189" r="81" b="52"/>
          <a:stretch/>
        </p:blipFill>
        <p:spPr>
          <a:xfrm>
            <a:off x="1655082" y="30118"/>
            <a:ext cx="8890908" cy="678813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AC3FD8DB-C2A5-48FA-A52B-41937B5B0BFB}"/>
              </a:ext>
            </a:extLst>
          </p:cNvPr>
          <p:cNvSpPr/>
          <p:nvPr/>
        </p:nvSpPr>
        <p:spPr>
          <a:xfrm>
            <a:off x="7435397" y="3929751"/>
            <a:ext cx="3110592" cy="59871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99BF4FF-C619-462F-A6DF-9ACA46C67905}"/>
              </a:ext>
            </a:extLst>
          </p:cNvPr>
          <p:cNvSpPr/>
          <p:nvPr/>
        </p:nvSpPr>
        <p:spPr>
          <a:xfrm>
            <a:off x="2873830" y="3929751"/>
            <a:ext cx="3338285" cy="598715"/>
          </a:xfrm>
          <a:prstGeom prst="roundRect">
            <a:avLst/>
          </a:prstGeom>
          <a:noFill/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088AC-1686-4808-BCEB-DBB655FEE0D0}"/>
              </a:ext>
            </a:extLst>
          </p:cNvPr>
          <p:cNvSpPr txBox="1"/>
          <p:nvPr/>
        </p:nvSpPr>
        <p:spPr>
          <a:xfrm>
            <a:off x="829129" y="2892121"/>
            <a:ext cx="4089400" cy="854379"/>
          </a:xfrm>
          <a:prstGeom prst="rect">
            <a:avLst/>
          </a:prstGeom>
          <a:solidFill>
            <a:schemeClr val="bg1"/>
          </a:solidFill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 Epoch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EBFD8-A8E3-48CB-AAE9-DEED8BB54427}"/>
              </a:ext>
            </a:extLst>
          </p:cNvPr>
          <p:cNvSpPr txBox="1"/>
          <p:nvPr/>
        </p:nvSpPr>
        <p:spPr>
          <a:xfrm>
            <a:off x="7971519" y="2928249"/>
            <a:ext cx="4089400" cy="85437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 Epoch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60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talic note"/>
          <p:cNvSpPr txBox="1"/>
          <p:nvPr/>
        </p:nvSpPr>
        <p:spPr bwMode="auto">
          <a:xfrm>
            <a:off x="1524000" y="5973491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3000" i="1" spc="-2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Calibri"/>
              </a:rPr>
              <a:t>First let’s look at complete nomenclature…</a:t>
            </a:r>
            <a:endParaRPr lang="en-US" dirty="0">
              <a:solidFill>
                <a:prstClr val="black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5" name="body text"/>
          <p:cNvSpPr txBox="1">
            <a:spLocks/>
          </p:cNvSpPr>
          <p:nvPr/>
        </p:nvSpPr>
        <p:spPr bwMode="auto">
          <a:xfrm>
            <a:off x="609600" y="2641446"/>
            <a:ext cx="10972800" cy="232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use NAD83 you’re already using one, but probably didn’t know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0" y="438151"/>
            <a:ext cx="9144000" cy="2552700"/>
          </a:xfrm>
        </p:spPr>
        <p:txBody>
          <a:bodyPr/>
          <a:lstStyle/>
          <a:p>
            <a:pPr marL="16933">
              <a:spcBef>
                <a:spcPts val="0"/>
              </a:spcBef>
              <a:buSzPct val="159375"/>
              <a:tabLst>
                <a:tab pos="397067" algn="l"/>
                <a:tab pos="397913" algn="l"/>
              </a:tabLst>
            </a:pPr>
            <a:r>
              <a:rPr lang="en-US" sz="5400" i="1" spc="-20" dirty="0">
                <a:uFill>
                  <a:solidFill>
                    <a:srgbClr val="C00000"/>
                  </a:solidFill>
                </a:uFill>
                <a:cs typeface="Arial Black"/>
              </a:rPr>
              <a:t>What is a Reference Epoch?</a:t>
            </a:r>
          </a:p>
        </p:txBody>
      </p:sp>
    </p:spTree>
    <p:extLst>
      <p:ext uri="{BB962C8B-B14F-4D97-AF65-F5344CB8AC3E}">
        <p14:creationId xmlns:p14="http://schemas.microsoft.com/office/powerpoint/2010/main" val="8079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083" y="1442916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NAD83(2011) epoch 2010.00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2830249" y="1562373"/>
            <a:ext cx="370727" cy="1861451"/>
          </a:xfrm>
          <a:prstGeom prst="rightBrace">
            <a:avLst>
              <a:gd name="adj1" fmla="val 54580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4759417" y="1554262"/>
            <a:ext cx="380332" cy="1887279"/>
          </a:xfrm>
          <a:prstGeom prst="rightBrace">
            <a:avLst>
              <a:gd name="adj1" fmla="val 51265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7900428" y="351843"/>
            <a:ext cx="389941" cy="4299045"/>
          </a:xfrm>
          <a:prstGeom prst="rightBrace">
            <a:avLst>
              <a:gd name="adj1" fmla="val 56489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4885" y="2710593"/>
            <a:ext cx="186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Geometric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Datum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5943" y="2707109"/>
            <a:ext cx="188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Realization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(aka Datum Tag)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3613" y="2709177"/>
            <a:ext cx="4261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Epoch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(in the case of NAD83, a Reference Epoch)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3248143" y="4411363"/>
            <a:ext cx="569571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NAD83(1986) epoch 1984.00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NAD83(HARN) epoch 1993.62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NAD83(CORS96) epoch 2002.00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NAD83(2007) epoch 2007.00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48144" y="3857819"/>
            <a:ext cx="5695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Other NAD83 Reference Epochs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B50172-7579-4112-864F-4956C65E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Complete NAD83 Nomenclature</a:t>
            </a:r>
          </a:p>
        </p:txBody>
      </p:sp>
      <p:sp>
        <p:nvSpPr>
          <p:cNvPr id="15" name="TextBox 14" hidden="1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7574731" y="3761424"/>
            <a:ext cx="4504028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NAD83(1986) epoch 1984.00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NAD83(HARN) epoch 1993.62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NAD83(CORS96) epoch 2002.00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NAD83(2007) epoch 2007.00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NAD83(2011) epoch 2010.00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2019.9185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IGS08 epoch 2005.00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NATRF2022 epoch 2020.00</a:t>
            </a:r>
          </a:p>
        </p:txBody>
      </p:sp>
    </p:spTree>
    <p:extLst>
      <p:ext uri="{BB962C8B-B14F-4D97-AF65-F5344CB8AC3E}">
        <p14:creationId xmlns:p14="http://schemas.microsoft.com/office/powerpoint/2010/main" val="19352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/>
      <p:bldP spid="12" grpId="0"/>
      <p:bldP spid="13" grpId="0" uiExpand="1" build="p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PUS solution report">
            <a:extLst>
              <a:ext uri="{FF2B5EF4-FFF2-40B4-BE49-F238E27FC236}">
                <a16:creationId xmlns:a16="http://schemas.microsoft.com/office/drawing/2014/main" id="{D2E0B807-A2D0-4237-82C8-31393469B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189" r="81" b="52"/>
          <a:stretch/>
        </p:blipFill>
        <p:spPr>
          <a:xfrm>
            <a:off x="1655082" y="30118"/>
            <a:ext cx="8890908" cy="678813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AC3FD8DB-C2A5-48FA-A52B-41937B5B0BFB}"/>
              </a:ext>
            </a:extLst>
          </p:cNvPr>
          <p:cNvSpPr/>
          <p:nvPr/>
        </p:nvSpPr>
        <p:spPr>
          <a:xfrm>
            <a:off x="7435397" y="3929751"/>
            <a:ext cx="3110592" cy="59871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99BF4FF-C619-462F-A6DF-9ACA46C67905}"/>
              </a:ext>
            </a:extLst>
          </p:cNvPr>
          <p:cNvSpPr/>
          <p:nvPr/>
        </p:nvSpPr>
        <p:spPr>
          <a:xfrm>
            <a:off x="2873830" y="3929751"/>
            <a:ext cx="3338285" cy="598715"/>
          </a:xfrm>
          <a:prstGeom prst="roundRect">
            <a:avLst/>
          </a:prstGeom>
          <a:noFill/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088AC-1686-4808-BCEB-DBB655FEE0D0}"/>
              </a:ext>
            </a:extLst>
          </p:cNvPr>
          <p:cNvSpPr txBox="1"/>
          <p:nvPr/>
        </p:nvSpPr>
        <p:spPr>
          <a:xfrm>
            <a:off x="829129" y="2892121"/>
            <a:ext cx="4089400" cy="854379"/>
          </a:xfrm>
          <a:prstGeom prst="rect">
            <a:avLst/>
          </a:prstGeom>
          <a:solidFill>
            <a:schemeClr val="bg1"/>
          </a:solidFill>
          <a:ln w="57150">
            <a:solidFill>
              <a:srgbClr val="F6AB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 Epoch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EBFD8-A8E3-48CB-AAE9-DEED8BB54427}"/>
              </a:ext>
            </a:extLst>
          </p:cNvPr>
          <p:cNvSpPr txBox="1"/>
          <p:nvPr/>
        </p:nvSpPr>
        <p:spPr>
          <a:xfrm>
            <a:off x="7971519" y="2928249"/>
            <a:ext cx="4089400" cy="854379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35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 Epoch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5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 text"/>
          <p:cNvSpPr txBox="1">
            <a:spLocks/>
          </p:cNvSpPr>
          <p:nvPr/>
        </p:nvSpPr>
        <p:spPr bwMode="auto">
          <a:xfrm>
            <a:off x="1524001" y="2641446"/>
            <a:ext cx="9144000" cy="232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457189">
              <a:defRPr/>
            </a:pPr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use OPUS you’re already using one, but perhaps unaware.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0" y="438151"/>
            <a:ext cx="9144000" cy="2552700"/>
          </a:xfrm>
        </p:spPr>
        <p:txBody>
          <a:bodyPr/>
          <a:lstStyle/>
          <a:p>
            <a:pPr marL="16933">
              <a:spcBef>
                <a:spcPts val="0"/>
              </a:spcBef>
              <a:buSzPct val="159375"/>
              <a:tabLst>
                <a:tab pos="397067" algn="l"/>
                <a:tab pos="397913" algn="l"/>
              </a:tabLst>
            </a:pPr>
            <a:r>
              <a:rPr lang="en-US" sz="5400" i="1" spc="-20" dirty="0">
                <a:uFill>
                  <a:solidFill>
                    <a:srgbClr val="C00000"/>
                  </a:solidFill>
                </a:uFill>
                <a:cs typeface="Arial Black"/>
              </a:rPr>
              <a:t>What is a Survey Epoch?</a:t>
            </a:r>
          </a:p>
        </p:txBody>
      </p:sp>
    </p:spTree>
    <p:extLst>
      <p:ext uri="{BB962C8B-B14F-4D97-AF65-F5344CB8AC3E}">
        <p14:creationId xmlns:p14="http://schemas.microsoft.com/office/powerpoint/2010/main" val="25109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083" y="1442916"/>
            <a:ext cx="829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(epoch 2021.0276)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3183186" y="1209436"/>
            <a:ext cx="370727" cy="2567325"/>
          </a:xfrm>
          <a:prstGeom prst="rightBrace">
            <a:avLst>
              <a:gd name="adj1" fmla="val 54580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7219692" y="-145582"/>
            <a:ext cx="389941" cy="5293897"/>
          </a:xfrm>
          <a:prstGeom prst="rightBrace">
            <a:avLst>
              <a:gd name="adj1" fmla="val 56489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4886" y="2710593"/>
            <a:ext cx="256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Geometric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Datum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7716" y="2709176"/>
            <a:ext cx="52938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Epoch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(in the above example, a </a:t>
            </a:r>
            <a:r>
              <a:rPr lang="en-US" sz="1800" u="sng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Survey Epoch</a:t>
            </a:r>
            <a:r>
              <a:rPr lang="en-US" sz="18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1057476" y="4322463"/>
            <a:ext cx="3882825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ITRF92 epoch 1988.0 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ITRF2000 epoch 1997.0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ITRF2005 epoch 2000.0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ITRF2008 epoch 2005.0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2010.0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7476" y="3781619"/>
            <a:ext cx="388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 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</a:t>
            </a: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Epochs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1B50172-7579-4112-864F-4956C65E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Complete ITRF Nomenclature</a:t>
            </a:r>
          </a:p>
        </p:txBody>
      </p:sp>
      <p:sp>
        <p:nvSpPr>
          <p:cNvPr id="15" name="TextBox 14" hidden="1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7574731" y="3761424"/>
            <a:ext cx="4504028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NAD83(1986) epoch 1984.00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NAD83(HARN) epoch 1993.62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NAD83(CORS96) epoch 2002.00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NAD83(2007) epoch 2007.00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NAD83(2011) epoch 2010.00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2019.9185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IGS08 epoch 2005.00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NATRF2022 epoch 2020.00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2BE4B3-ACB9-4B4D-9C6E-F8D905DBEF0D}"/>
              </a:ext>
            </a:extLst>
          </p:cNvPr>
          <p:cNvSpPr txBox="1"/>
          <p:nvPr/>
        </p:nvSpPr>
        <p:spPr>
          <a:xfrm>
            <a:off x="7288703" y="4347863"/>
            <a:ext cx="4504028" cy="224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ITRF2008 epoch 2012.2011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IGS08 epoch 2006.7572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2017.4457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2019.9185</a:t>
            </a:r>
          </a:p>
          <a:p>
            <a:pPr defTabSz="457189" fontAlgn="base">
              <a:spcAft>
                <a:spcPts val="220"/>
              </a:spcAft>
              <a:defRPr/>
            </a:pPr>
            <a:r>
              <a:rPr lang="en-US" sz="2667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ITRF2014 epoch 2021.0276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43701" y="3857819"/>
            <a:ext cx="5046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Examples of ITRF </a:t>
            </a:r>
            <a:r>
              <a:rPr lang="en-US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</a:t>
            </a:r>
            <a:r>
              <a:rPr lang="en-US" sz="28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Epoch</a:t>
            </a:r>
          </a:p>
        </p:txBody>
      </p:sp>
    </p:spTree>
    <p:extLst>
      <p:ext uri="{BB962C8B-B14F-4D97-AF65-F5344CB8AC3E}">
        <p14:creationId xmlns:p14="http://schemas.microsoft.com/office/powerpoint/2010/main" val="35501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2" grpId="0"/>
      <p:bldP spid="13" grpId="0" uiExpand="1" build="p"/>
      <p:bldP spid="14" grpId="0"/>
      <p:bldP spid="15" grpId="0"/>
      <p:bldP spid="17" grpId="0" uiExpand="1" build="p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DCF4D7-01B6-4DCE-9B94-6743F8678F19}"/>
              </a:ext>
            </a:extLst>
          </p:cNvPr>
          <p:cNvSpPr/>
          <p:nvPr/>
        </p:nvSpPr>
        <p:spPr>
          <a:xfrm>
            <a:off x="1596000" y="1103094"/>
            <a:ext cx="8825680" cy="1607499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5963" y="4256091"/>
            <a:ext cx="8805717" cy="1607499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/>
        </p:nvSpPr>
        <p:spPr>
          <a:xfrm>
            <a:off x="1596000" y="2710594"/>
            <a:ext cx="8825680" cy="1524652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821" y="1052006"/>
            <a:ext cx="8825681" cy="554989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Conversion</a:t>
            </a:r>
            <a:endParaRPr lang="en-US" sz="2000" dirty="0"/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dirty="0"/>
              <a:t>change the </a:t>
            </a:r>
            <a:r>
              <a:rPr lang="en-US" b="1" i="1" dirty="0"/>
              <a:t>type</a:t>
            </a:r>
            <a:r>
              <a:rPr lang="en-US" dirty="0"/>
              <a:t> of coordinate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133" dirty="0">
                <a:sym typeface="Wingdings" panose="05000000000000000000" pitchFamily="2" charset="2"/>
              </a:rPr>
              <a:t>NAD83(2011) </a:t>
            </a:r>
            <a:r>
              <a:rPr lang="en-US" sz="2133" b="1" i="1" dirty="0"/>
              <a:t>latitude &amp; longitude </a:t>
            </a:r>
            <a:r>
              <a:rPr lang="en-US" sz="2133" dirty="0">
                <a:sym typeface="Wingdings" panose="05000000000000000000" pitchFamily="2" charset="2"/>
              </a:rPr>
              <a:t> NAD83(2011)</a:t>
            </a:r>
            <a:r>
              <a:rPr lang="en-US" sz="2133" dirty="0"/>
              <a:t> </a:t>
            </a:r>
            <a:r>
              <a:rPr lang="en-US" sz="2133" b="1" i="1" dirty="0"/>
              <a:t>SPCS</a:t>
            </a:r>
          </a:p>
          <a:p>
            <a:pPr marL="0" lvl="1" indent="0">
              <a:buNone/>
            </a:pPr>
            <a:r>
              <a:rPr lang="en-US" sz="3200" b="1" dirty="0"/>
              <a:t>Transformation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dirty="0"/>
              <a:t>change the </a:t>
            </a:r>
            <a:r>
              <a:rPr lang="en-US" b="1" i="1" dirty="0"/>
              <a:t>datum</a:t>
            </a:r>
            <a:r>
              <a:rPr lang="en-US" dirty="0"/>
              <a:t> of coordinate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133" b="1" i="1" dirty="0"/>
              <a:t>NAD 27 </a:t>
            </a:r>
            <a:r>
              <a:rPr lang="en-US" sz="2133" dirty="0"/>
              <a:t>latitude &amp; longitude </a:t>
            </a:r>
            <a:r>
              <a:rPr lang="en-US" sz="2133" dirty="0">
                <a:sym typeface="Wingdings" panose="05000000000000000000" pitchFamily="2" charset="2"/>
              </a:rPr>
              <a:t></a:t>
            </a:r>
            <a:r>
              <a:rPr lang="en-US" sz="2133" dirty="0"/>
              <a:t> </a:t>
            </a:r>
            <a:r>
              <a:rPr lang="en-US" sz="2133" b="1" i="1" dirty="0"/>
              <a:t>NAD 83(2011) </a:t>
            </a:r>
            <a:r>
              <a:rPr lang="en-US" sz="2133" dirty="0"/>
              <a:t>latitude &amp; longitude</a:t>
            </a:r>
          </a:p>
          <a:p>
            <a:pPr marL="0" indent="0">
              <a:buNone/>
            </a:pPr>
            <a:r>
              <a:rPr lang="en-US" sz="3200" b="1" dirty="0"/>
              <a:t>Propagation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dirty="0"/>
              <a:t>change the </a:t>
            </a:r>
            <a:r>
              <a:rPr lang="en-US" b="1" i="1" dirty="0"/>
              <a:t>epoch</a:t>
            </a:r>
            <a:r>
              <a:rPr lang="en-US" dirty="0"/>
              <a:t> of coordinate</a:t>
            </a:r>
          </a:p>
          <a:p>
            <a:pPr marL="688957" lvl="2" indent="-231769">
              <a:buFont typeface="Cambria" panose="02040503050406030204" pitchFamily="18" charset="0"/>
              <a:buChar char="–"/>
            </a:pPr>
            <a:r>
              <a:rPr lang="en-US" sz="2133" dirty="0"/>
              <a:t>NATRF2022 </a:t>
            </a:r>
            <a:r>
              <a:rPr lang="en-US" sz="2133" b="1" i="1" dirty="0"/>
              <a:t>epoch 2023.243</a:t>
            </a:r>
            <a:r>
              <a:rPr lang="en-US" sz="2133" dirty="0"/>
              <a:t> to NATRF2022 </a:t>
            </a:r>
            <a:r>
              <a:rPr lang="en-US" sz="2133" b="1" i="1" dirty="0"/>
              <a:t>epoch 2020.000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258C19-2F64-4EAA-B34C-016C4EDB4B16}"/>
              </a:ext>
            </a:extLst>
          </p:cNvPr>
          <p:cNvSpPr txBox="1">
            <a:spLocks/>
          </p:cNvSpPr>
          <p:nvPr/>
        </p:nvSpPr>
        <p:spPr bwMode="auto">
          <a:xfrm>
            <a:off x="1524001" y="274639"/>
            <a:ext cx="9160331" cy="88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Coordinate Operations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Arrow: Curved Up 8">
            <a:extLst>
              <a:ext uri="{FF2B5EF4-FFF2-40B4-BE49-F238E27FC236}">
                <a16:creationId xmlns:a16="http://schemas.microsoft.com/office/drawing/2014/main" id="{2013CA33-CD6A-48A5-BDBD-597672A47574}"/>
              </a:ext>
            </a:extLst>
          </p:cNvPr>
          <p:cNvSpPr/>
          <p:nvPr/>
        </p:nvSpPr>
        <p:spPr>
          <a:xfrm>
            <a:off x="4947920" y="5693124"/>
            <a:ext cx="3677920" cy="802321"/>
          </a:xfrm>
          <a:prstGeom prst="curvedUpArrow">
            <a:avLst>
              <a:gd name="adj1" fmla="val 25000"/>
              <a:gd name="adj2" fmla="val 50000"/>
              <a:gd name="adj3" fmla="val 1866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EBABBF-9FA5-418A-8F01-0A143D1CB627}"/>
              </a:ext>
            </a:extLst>
          </p:cNvPr>
          <p:cNvSpPr txBox="1"/>
          <p:nvPr/>
        </p:nvSpPr>
        <p:spPr>
          <a:xfrm>
            <a:off x="2818502" y="5988420"/>
            <a:ext cx="2451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Survey Epoch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20ED89-1F62-4882-8644-B9626DF64027}"/>
              </a:ext>
            </a:extLst>
          </p:cNvPr>
          <p:cNvSpPr txBox="1"/>
          <p:nvPr/>
        </p:nvSpPr>
        <p:spPr>
          <a:xfrm>
            <a:off x="8310942" y="5964982"/>
            <a:ext cx="333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Reference Epoch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1790CF-30C4-4938-A36C-249B2BEAD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998" y="6069209"/>
            <a:ext cx="766226" cy="76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2880" y="574158"/>
            <a:ext cx="11846560" cy="2897657"/>
          </a:xfrm>
          <a:prstGeom prst="rect">
            <a:avLst/>
          </a:prstGeom>
        </p:spPr>
        <p:txBody>
          <a:bodyPr vert="horz" wrap="square" lIns="0" tIns="16933" rIns="0" bIns="0" rtlCol="0">
            <a:noAutofit/>
          </a:bodyPr>
          <a:lstStyle/>
          <a:p>
            <a:pPr marL="0" lvl="1" algn="ctr">
              <a:spcBef>
                <a:spcPts val="133"/>
              </a:spcBef>
            </a:pPr>
            <a:r>
              <a:rPr lang="en-US" sz="6000" i="1" spc="-7" dirty="0">
                <a:solidFill>
                  <a:prstClr val="black"/>
                </a:solidFill>
                <a:latin typeface="Cambria" panose="02040503050406030204" pitchFamily="18" charset="0"/>
                <a:cs typeface="Calibri"/>
              </a:rPr>
              <a:t>How will you propagate coordinates back in time from SE to RE?</a:t>
            </a:r>
          </a:p>
        </p:txBody>
      </p:sp>
      <p:sp>
        <p:nvSpPr>
          <p:cNvPr id="13" name="Title"/>
          <p:cNvSpPr txBox="1">
            <a:spLocks noGrp="1"/>
          </p:cNvSpPr>
          <p:nvPr>
            <p:ph type="title"/>
          </p:nvPr>
        </p:nvSpPr>
        <p:spPr>
          <a:xfrm>
            <a:off x="1869600" y="3204385"/>
            <a:ext cx="8452800" cy="1248205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8000" b="1" spc="-40" dirty="0">
                <a:solidFill>
                  <a:srgbClr val="C00000"/>
                </a:solidFill>
                <a:cs typeface="Calibri"/>
              </a:rPr>
              <a:t>NCAT</a:t>
            </a:r>
            <a:endParaRPr sz="3600" b="1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4" name="Title" hidden="1"/>
          <p:cNvSpPr txBox="1">
            <a:spLocks/>
          </p:cNvSpPr>
          <p:nvPr/>
        </p:nvSpPr>
        <p:spPr bwMode="auto">
          <a:xfrm>
            <a:off x="1869600" y="4679135"/>
            <a:ext cx="8452800" cy="63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16933">
              <a:spcBef>
                <a:spcPts val="133"/>
              </a:spcBef>
            </a:pPr>
            <a:r>
              <a:rPr lang="en-US" sz="4000" spc="-40" dirty="0">
                <a:latin typeface="Cambria" panose="02040503050406030204" pitchFamily="18" charset="0"/>
                <a:cs typeface="Calibri"/>
              </a:rPr>
              <a:t>Epochs/Time/4D</a:t>
            </a:r>
            <a:endParaRPr lang="en-US" sz="40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E6DE1D4-33C3-52CD-D386-C7B3810C904F}"/>
              </a:ext>
            </a:extLst>
          </p:cNvPr>
          <p:cNvSpPr txBox="1">
            <a:spLocks/>
          </p:cNvSpPr>
          <p:nvPr/>
        </p:nvSpPr>
        <p:spPr>
          <a:xfrm>
            <a:off x="182880" y="4451504"/>
            <a:ext cx="11846560" cy="22576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6000" dirty="0"/>
              <a:t>NGS Coordinate Conversion And Transformation Tool (NCAT)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DA7E3-305D-4179-8394-DADDC3984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15931" y="125013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1.47396 4.07407E-6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1BF13C1-A33F-4B70-8474-233A19389343}"/>
              </a:ext>
            </a:extLst>
          </p:cNvPr>
          <p:cNvPicPr/>
          <p:nvPr/>
        </p:nvPicPr>
        <p:blipFill rotWithShape="1">
          <a:blip r:embed="rId3" cstate="print"/>
          <a:srcRect l="14" t="60" r="-1" b="4"/>
          <a:stretch/>
        </p:blipFill>
        <p:spPr>
          <a:xfrm>
            <a:off x="1185576" y="0"/>
            <a:ext cx="98254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7E006-4C77-4236-9CE6-E570D2D4D4C3}"/>
              </a:ext>
            </a:extLst>
          </p:cNvPr>
          <p:cNvSpPr txBox="1"/>
          <p:nvPr/>
        </p:nvSpPr>
        <p:spPr bwMode="auto">
          <a:xfrm>
            <a:off x="1524000" y="2"/>
            <a:ext cx="9144000" cy="5693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00" dirty="0">
                <a:latin typeface="Cambria" panose="02040503050406030204" pitchFamily="18" charset="0"/>
                <a:ea typeface="Cambria" panose="02040503050406030204" pitchFamily="18" charset="0"/>
              </a:rPr>
              <a:t>Estimated Geometric Change - Horizontal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27FD0-2B0C-4549-8B66-AADDD8EE9E43}"/>
              </a:ext>
            </a:extLst>
          </p:cNvPr>
          <p:cNvSpPr txBox="1"/>
          <p:nvPr/>
        </p:nvSpPr>
        <p:spPr bwMode="auto">
          <a:xfrm>
            <a:off x="2938464" y="567275"/>
            <a:ext cx="63150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NAD83 (2011)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NATRF2022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AE50-4102-41B7-86E3-59632E0311E8}"/>
              </a:ext>
            </a:extLst>
          </p:cNvPr>
          <p:cNvSpPr txBox="1"/>
          <p:nvPr/>
        </p:nvSpPr>
        <p:spPr bwMode="auto">
          <a:xfrm rot="19160232">
            <a:off x="7053821" y="4120926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3.6</a:t>
            </a:r>
            <a:r>
              <a:rPr lang="en-US" sz="3200" b="1" spc="-15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 </a:t>
            </a:r>
            <a:r>
              <a:rPr lang="en-US" sz="3200" b="1" spc="-5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ft</a:t>
            </a:r>
            <a:endParaRPr lang="en-US" sz="3200" b="1" dirty="0">
              <a:ln w="28575">
                <a:solidFill>
                  <a:srgbClr val="FFFF00"/>
                </a:solidFill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7F4F5-D74D-4642-A75B-553B504FCF7B}"/>
              </a:ext>
            </a:extLst>
          </p:cNvPr>
          <p:cNvSpPr txBox="1"/>
          <p:nvPr/>
        </p:nvSpPr>
        <p:spPr bwMode="auto">
          <a:xfrm rot="19731704">
            <a:off x="6553213" y="1629850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4.3</a:t>
            </a:r>
            <a:r>
              <a:rPr lang="en-US" sz="3200" b="1" spc="-15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 </a:t>
            </a:r>
            <a:r>
              <a:rPr lang="en-US" sz="3200" b="1" spc="-5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ft</a:t>
            </a:r>
            <a:endParaRPr lang="en-US" sz="3200" b="1" dirty="0">
              <a:ln w="28575">
                <a:solidFill>
                  <a:srgbClr val="FFFF00"/>
                </a:solidFill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8E5B6-3494-4A65-B32E-7F0D0F9CFA6C}"/>
              </a:ext>
            </a:extLst>
          </p:cNvPr>
          <p:cNvSpPr txBox="1"/>
          <p:nvPr/>
        </p:nvSpPr>
        <p:spPr bwMode="auto">
          <a:xfrm rot="19603532">
            <a:off x="7062421" y="2743854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3.9</a:t>
            </a:r>
            <a:r>
              <a:rPr lang="en-US" sz="3200" b="1" spc="-15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 </a:t>
            </a:r>
            <a:r>
              <a:rPr lang="en-US" sz="3200" b="1" spc="-5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ft</a:t>
            </a:r>
            <a:endParaRPr lang="en-US" sz="3200" b="1" dirty="0">
              <a:ln w="28575">
                <a:solidFill>
                  <a:srgbClr val="FFFF00"/>
                </a:solidFill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56F6F23-74DA-4424-931E-E58FFB8C7C63}"/>
              </a:ext>
            </a:extLst>
          </p:cNvPr>
          <p:cNvSpPr/>
          <p:nvPr/>
        </p:nvSpPr>
        <p:spPr>
          <a:xfrm rot="18732100">
            <a:off x="4232434" y="1735830"/>
            <a:ext cx="790575" cy="3386341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of Shift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03E20-CC9A-4694-91E8-FC164E571726}"/>
              </a:ext>
            </a:extLst>
          </p:cNvPr>
          <p:cNvSpPr txBox="1"/>
          <p:nvPr/>
        </p:nvSpPr>
        <p:spPr bwMode="auto">
          <a:xfrm rot="19275728">
            <a:off x="4323111" y="1297294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4.6</a:t>
            </a:r>
            <a:r>
              <a:rPr lang="en-US" sz="3200" b="1" spc="-15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 </a:t>
            </a:r>
            <a:r>
              <a:rPr lang="en-US" sz="3200" b="1" spc="-5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ft</a:t>
            </a:r>
            <a:endParaRPr lang="en-US" sz="3200" b="1" dirty="0">
              <a:ln w="28575">
                <a:solidFill>
                  <a:srgbClr val="FFFF00"/>
                </a:solidFill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13031-26E7-4DB3-B3DD-C3911359ECC6}"/>
              </a:ext>
            </a:extLst>
          </p:cNvPr>
          <p:cNvSpPr txBox="1"/>
          <p:nvPr/>
        </p:nvSpPr>
        <p:spPr bwMode="auto">
          <a:xfrm rot="19028476">
            <a:off x="8065443" y="5826233"/>
            <a:ext cx="1552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3.0</a:t>
            </a:r>
            <a:r>
              <a:rPr lang="en-US" sz="3200" b="1" spc="-15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 </a:t>
            </a:r>
            <a:r>
              <a:rPr lang="en-US" sz="3200" b="1" spc="-51" dirty="0">
                <a:ln w="28575">
                  <a:solidFill>
                    <a:srgbClr val="FFFF00"/>
                  </a:solidFill>
                </a:ln>
                <a:latin typeface="Arial Black" panose="020B0A04020102020204" pitchFamily="34" charset="0"/>
                <a:cs typeface="Arial"/>
              </a:rPr>
              <a:t>ft</a:t>
            </a:r>
            <a:endParaRPr lang="en-US" sz="3200" b="1" dirty="0">
              <a:ln w="28575">
                <a:solidFill>
                  <a:srgbClr val="FFFF00"/>
                </a:solidFill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DD82-AE8D-4152-91AC-5AD0C687F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99" y="990601"/>
            <a:ext cx="118745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Any references to any commercially available hardware or software do not constitute an endorsement or a disapproval of any manufacturers, developers, dealers, or suppliers.</a:t>
            </a: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Thanks.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CFEB1-09C2-411F-904E-D6187191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B9825A-8292-4D9C-8BFF-CE6FC02F5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99" y="1727199"/>
            <a:ext cx="11333203" cy="3416300"/>
          </a:xfrm>
          <a:prstGeom prst="rect">
            <a:avLst/>
          </a:prstGeom>
          <a:ln w="317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060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1FB6-D118-1FBC-6F8C-98A56771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333" dirty="0"/>
              <a:t>New Lat/Long = New XY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1B6A6-E276-C09B-BDF4-7B3F1745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With a new horizontal datum…</a:t>
            </a:r>
          </a:p>
          <a:p>
            <a:pPr lvl="1"/>
            <a:r>
              <a:rPr lang="en-US" sz="3600" dirty="0"/>
              <a:t>NAD83 </a:t>
            </a:r>
            <a:r>
              <a:rPr lang="en-US" sz="3600" dirty="0">
                <a:sym typeface="Wingdings" panose="05000000000000000000" pitchFamily="2" charset="2"/>
              </a:rPr>
              <a:t>to be replaced by </a:t>
            </a:r>
            <a:r>
              <a:rPr lang="en-US" sz="3600" b="1" dirty="0">
                <a:solidFill>
                  <a:srgbClr val="C00000"/>
                </a:solidFill>
                <a:sym typeface="Wingdings" panose="05000000000000000000" pitchFamily="2" charset="2"/>
              </a:rPr>
              <a:t>NATRF2022</a:t>
            </a:r>
          </a:p>
          <a:p>
            <a:pPr lvl="1"/>
            <a:endParaRPr lang="en-US" sz="3600" b="1" dirty="0">
              <a:solidFill>
                <a:srgbClr val="C00000"/>
              </a:solidFill>
            </a:endParaRPr>
          </a:p>
          <a:p>
            <a:r>
              <a:rPr lang="en-US" sz="4000" dirty="0"/>
              <a:t>…comes a new State Plane Coordinate System</a:t>
            </a:r>
          </a:p>
          <a:p>
            <a:pPr lvl="1"/>
            <a:r>
              <a:rPr lang="en-US" sz="4800" dirty="0"/>
              <a:t>SPCS83 to be replaced by </a:t>
            </a:r>
            <a:r>
              <a:rPr lang="en-US" sz="4800" b="1" dirty="0">
                <a:solidFill>
                  <a:srgbClr val="C00000"/>
                </a:solidFill>
              </a:rPr>
              <a:t>SPCS2022</a:t>
            </a:r>
          </a:p>
        </p:txBody>
      </p:sp>
    </p:spTree>
    <p:extLst>
      <p:ext uri="{BB962C8B-B14F-4D97-AF65-F5344CB8AC3E}">
        <p14:creationId xmlns:p14="http://schemas.microsoft.com/office/powerpoint/2010/main" val="42057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8C56F-7DF5-4C98-A5B5-073C7E85A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" t="65" r="19" b="65"/>
          <a:stretch/>
        </p:blipFill>
        <p:spPr>
          <a:xfrm>
            <a:off x="1134341" y="-1"/>
            <a:ext cx="9923319" cy="68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36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2122-6FE0-8E4C-BB65-C03A87AD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“flat” Earth for the future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10298C-31DE-5371-171D-941A885C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83" y="1218020"/>
            <a:ext cx="11247120" cy="48463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500" b="1" dirty="0"/>
              <a:t>State Plane Coordinate System of 2022 (SPCS2022)</a:t>
            </a:r>
          </a:p>
          <a:p>
            <a:pPr>
              <a:lnSpc>
                <a:spcPct val="110000"/>
              </a:lnSpc>
            </a:pPr>
            <a:r>
              <a:rPr lang="en-US" sz="3467" b="1" i="1" dirty="0"/>
              <a:t>Similar to existing State Plane…</a:t>
            </a:r>
          </a:p>
          <a:p>
            <a:pPr marL="685783" lvl="1">
              <a:lnSpc>
                <a:spcPct val="110000"/>
              </a:lnSpc>
            </a:pPr>
            <a:r>
              <a:rPr lang="en-US" sz="2933" dirty="0"/>
              <a:t>Same 3 map projection types</a:t>
            </a:r>
          </a:p>
          <a:p>
            <a:pPr marL="685783" lvl="1">
              <a:lnSpc>
                <a:spcPct val="110000"/>
              </a:lnSpc>
            </a:pPr>
            <a:r>
              <a:rPr lang="en-US" sz="2933" dirty="0"/>
              <a:t>Same ellipsoid (GRS 80)</a:t>
            </a:r>
          </a:p>
          <a:p>
            <a:pPr>
              <a:lnSpc>
                <a:spcPct val="110000"/>
              </a:lnSpc>
            </a:pPr>
            <a:r>
              <a:rPr lang="en-US" sz="3467" b="1" i="1" dirty="0"/>
              <a:t>But different…</a:t>
            </a:r>
          </a:p>
          <a:p>
            <a:pPr marL="685783" lvl="1">
              <a:lnSpc>
                <a:spcPct val="110000"/>
              </a:lnSpc>
            </a:pPr>
            <a:r>
              <a:rPr lang="en-US" sz="2933" dirty="0"/>
              <a:t>Based on new datums instead of NAD 83</a:t>
            </a:r>
          </a:p>
          <a:p>
            <a:pPr marL="685783" lvl="1">
              <a:lnSpc>
                <a:spcPct val="110000"/>
              </a:lnSpc>
            </a:pPr>
            <a:r>
              <a:rPr lang="en-US" sz="2933" dirty="0"/>
              <a:t>Designed to reduce difference between “grid” and “ground”</a:t>
            </a:r>
          </a:p>
          <a:p>
            <a:pPr marL="685783" lvl="1">
              <a:lnSpc>
                <a:spcPct val="110000"/>
              </a:lnSpc>
            </a:pPr>
            <a:r>
              <a:rPr lang="en-US" sz="2933" dirty="0"/>
              <a:t>Many more “zones”</a:t>
            </a:r>
          </a:p>
          <a:p>
            <a:pPr marL="685783" lvl="1">
              <a:lnSpc>
                <a:spcPct val="110000"/>
              </a:lnSpc>
            </a:pPr>
            <a:r>
              <a:rPr lang="en-US" sz="2933" dirty="0"/>
              <a:t>Zones “layers” will exist in most states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F517E5-2247-5B93-95CD-6F50164DE5D5}"/>
              </a:ext>
            </a:extLst>
          </p:cNvPr>
          <p:cNvGrpSpPr>
            <a:grpSpLocks noChangeAspect="1"/>
          </p:cNvGrpSpPr>
          <p:nvPr/>
        </p:nvGrpSpPr>
        <p:grpSpPr>
          <a:xfrm>
            <a:off x="7569902" y="2296356"/>
            <a:ext cx="1536685" cy="1737360"/>
            <a:chOff x="7325342" y="2752292"/>
            <a:chExt cx="2970729" cy="335867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FD5147B-85EA-A108-0DA7-FB912EC623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46407" y="3824968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w="6350" cap="flat" cmpd="sng" algn="ctr">
              <a:solidFill>
                <a:srgbClr val="007AC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51435" tIns="25719" rIns="51435" bIns="2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88" b="1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6" name="Picture 2" descr="D:\GIS\General\Generic grids\Export\Globe_orthographic_oblique.png">
              <a:extLst>
                <a:ext uri="{FF2B5EF4-FFF2-40B4-BE49-F238E27FC236}">
                  <a16:creationId xmlns:a16="http://schemas.microsoft.com/office/drawing/2014/main" id="{80863E1D-3724-07F4-A96E-6B542FCAE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646447" y="3824968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id="{21B0EE43-98FC-F0F1-50CF-283A1CC6A2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25342" y="2752292"/>
              <a:ext cx="2970729" cy="3096344"/>
            </a:xfrm>
            <a:custGeom>
              <a:avLst/>
              <a:gdLst>
                <a:gd name="connsiteX0" fmla="*/ 0 w 3204356"/>
                <a:gd name="connsiteY0" fmla="*/ 2557460 h 2557460"/>
                <a:gd name="connsiteX1" fmla="*/ 1602178 w 3204356"/>
                <a:gd name="connsiteY1" fmla="*/ 0 h 2557460"/>
                <a:gd name="connsiteX2" fmla="*/ 3204356 w 3204356"/>
                <a:gd name="connsiteY2" fmla="*/ 2557460 h 2557460"/>
                <a:gd name="connsiteX3" fmla="*/ 0 w 3204356"/>
                <a:gd name="connsiteY3" fmla="*/ 2557460 h 2557460"/>
                <a:gd name="connsiteX0" fmla="*/ 0 w 3204356"/>
                <a:gd name="connsiteY0" fmla="*/ 2557460 h 2557460"/>
                <a:gd name="connsiteX1" fmla="*/ 1602178 w 3204356"/>
                <a:gd name="connsiteY1" fmla="*/ 0 h 2557460"/>
                <a:gd name="connsiteX2" fmla="*/ 3204356 w 3204356"/>
                <a:gd name="connsiteY2" fmla="*/ 2557460 h 2557460"/>
                <a:gd name="connsiteX3" fmla="*/ 0 w 3204356"/>
                <a:gd name="connsiteY3" fmla="*/ 2557460 h 2557460"/>
                <a:gd name="connsiteX0" fmla="*/ 0 w 3204356"/>
                <a:gd name="connsiteY0" fmla="*/ 2557460 h 2842618"/>
                <a:gd name="connsiteX1" fmla="*/ 1602178 w 3204356"/>
                <a:gd name="connsiteY1" fmla="*/ 0 h 2842618"/>
                <a:gd name="connsiteX2" fmla="*/ 3204356 w 3204356"/>
                <a:gd name="connsiteY2" fmla="*/ 2557460 h 2842618"/>
                <a:gd name="connsiteX3" fmla="*/ 0 w 3204356"/>
                <a:gd name="connsiteY3" fmla="*/ 2557460 h 2842618"/>
                <a:gd name="connsiteX0" fmla="*/ 0 w 3303164"/>
                <a:gd name="connsiteY0" fmla="*/ 2557460 h 3133524"/>
                <a:gd name="connsiteX1" fmla="*/ 1602178 w 3303164"/>
                <a:gd name="connsiteY1" fmla="*/ 0 h 3133524"/>
                <a:gd name="connsiteX2" fmla="*/ 3204356 w 3303164"/>
                <a:gd name="connsiteY2" fmla="*/ 2557460 h 3133524"/>
                <a:gd name="connsiteX3" fmla="*/ 1692188 w 3303164"/>
                <a:gd name="connsiteY3" fmla="*/ 3133524 h 3133524"/>
                <a:gd name="connsiteX4" fmla="*/ 0 w 3303164"/>
                <a:gd name="connsiteY4" fmla="*/ 2557460 h 3133524"/>
                <a:gd name="connsiteX0" fmla="*/ 0 w 3303164"/>
                <a:gd name="connsiteY0" fmla="*/ 2557460 h 3133524"/>
                <a:gd name="connsiteX1" fmla="*/ 1602178 w 3303164"/>
                <a:gd name="connsiteY1" fmla="*/ 0 h 3133524"/>
                <a:gd name="connsiteX2" fmla="*/ 3204356 w 3303164"/>
                <a:gd name="connsiteY2" fmla="*/ 2557460 h 3133524"/>
                <a:gd name="connsiteX3" fmla="*/ 1836204 w 3303164"/>
                <a:gd name="connsiteY3" fmla="*/ 3133524 h 3133524"/>
                <a:gd name="connsiteX4" fmla="*/ 0 w 3303164"/>
                <a:gd name="connsiteY4" fmla="*/ 2557460 h 3133524"/>
                <a:gd name="connsiteX0" fmla="*/ 0 w 3303164"/>
                <a:gd name="connsiteY0" fmla="*/ 2557460 h 2993130"/>
                <a:gd name="connsiteX1" fmla="*/ 1602178 w 3303164"/>
                <a:gd name="connsiteY1" fmla="*/ 0 h 2993130"/>
                <a:gd name="connsiteX2" fmla="*/ 3204356 w 3303164"/>
                <a:gd name="connsiteY2" fmla="*/ 2557460 h 2993130"/>
                <a:gd name="connsiteX3" fmla="*/ 1764196 w 3303164"/>
                <a:gd name="connsiteY3" fmla="*/ 2773484 h 2993130"/>
                <a:gd name="connsiteX4" fmla="*/ 0 w 3303164"/>
                <a:gd name="connsiteY4" fmla="*/ 2557460 h 2993130"/>
                <a:gd name="connsiteX0" fmla="*/ 0 w 3303164"/>
                <a:gd name="connsiteY0" fmla="*/ 2557460 h 3169528"/>
                <a:gd name="connsiteX1" fmla="*/ 1602178 w 3303164"/>
                <a:gd name="connsiteY1" fmla="*/ 0 h 3169528"/>
                <a:gd name="connsiteX2" fmla="*/ 3204356 w 3303164"/>
                <a:gd name="connsiteY2" fmla="*/ 2557460 h 3169528"/>
                <a:gd name="connsiteX3" fmla="*/ 1584176 w 3303164"/>
                <a:gd name="connsiteY3" fmla="*/ 3169528 h 3169528"/>
                <a:gd name="connsiteX4" fmla="*/ 0 w 3303164"/>
                <a:gd name="connsiteY4" fmla="*/ 2557460 h 3169528"/>
                <a:gd name="connsiteX0" fmla="*/ 0 w 3159148"/>
                <a:gd name="connsiteY0" fmla="*/ 2557460 h 3199531"/>
                <a:gd name="connsiteX1" fmla="*/ 1602178 w 3159148"/>
                <a:gd name="connsiteY1" fmla="*/ 0 h 3199531"/>
                <a:gd name="connsiteX2" fmla="*/ 3060340 w 3159148"/>
                <a:gd name="connsiteY2" fmla="*/ 2377440 h 3199531"/>
                <a:gd name="connsiteX3" fmla="*/ 1584176 w 3159148"/>
                <a:gd name="connsiteY3" fmla="*/ 3169528 h 3199531"/>
                <a:gd name="connsiteX4" fmla="*/ 0 w 3159148"/>
                <a:gd name="connsiteY4" fmla="*/ 2557460 h 3199531"/>
                <a:gd name="connsiteX0" fmla="*/ 0 w 3015132"/>
                <a:gd name="connsiteY0" fmla="*/ 2449448 h 3181529"/>
                <a:gd name="connsiteX1" fmla="*/ 1458162 w 3015132"/>
                <a:gd name="connsiteY1" fmla="*/ 0 h 3181529"/>
                <a:gd name="connsiteX2" fmla="*/ 2916324 w 3015132"/>
                <a:gd name="connsiteY2" fmla="*/ 2377440 h 3181529"/>
                <a:gd name="connsiteX3" fmla="*/ 1440160 w 3015132"/>
                <a:gd name="connsiteY3" fmla="*/ 3169528 h 3181529"/>
                <a:gd name="connsiteX4" fmla="*/ 0 w 3015132"/>
                <a:gd name="connsiteY4" fmla="*/ 2449448 h 3181529"/>
                <a:gd name="connsiteX0" fmla="*/ 0 w 3015132"/>
                <a:gd name="connsiteY0" fmla="*/ 2449448 h 3037513"/>
                <a:gd name="connsiteX1" fmla="*/ 1458162 w 3015132"/>
                <a:gd name="connsiteY1" fmla="*/ 0 h 3037513"/>
                <a:gd name="connsiteX2" fmla="*/ 2916324 w 3015132"/>
                <a:gd name="connsiteY2" fmla="*/ 2377440 h 3037513"/>
                <a:gd name="connsiteX3" fmla="*/ 1548172 w 3015132"/>
                <a:gd name="connsiteY3" fmla="*/ 3025512 h 3037513"/>
                <a:gd name="connsiteX4" fmla="*/ 0 w 3015132"/>
                <a:gd name="connsiteY4" fmla="*/ 2449448 h 3037513"/>
                <a:gd name="connsiteX0" fmla="*/ 0 w 3015132"/>
                <a:gd name="connsiteY0" fmla="*/ 2449448 h 3163374"/>
                <a:gd name="connsiteX1" fmla="*/ 1458162 w 3015132"/>
                <a:gd name="connsiteY1" fmla="*/ 0 h 3163374"/>
                <a:gd name="connsiteX2" fmla="*/ 2916324 w 3015132"/>
                <a:gd name="connsiteY2" fmla="*/ 2377440 h 3163374"/>
                <a:gd name="connsiteX3" fmla="*/ 1489403 w 3015132"/>
                <a:gd name="connsiteY3" fmla="*/ 3151373 h 3163374"/>
                <a:gd name="connsiteX4" fmla="*/ 0 w 3015132"/>
                <a:gd name="connsiteY4" fmla="*/ 2449448 h 3163374"/>
                <a:gd name="connsiteX0" fmla="*/ 0 w 3015132"/>
                <a:gd name="connsiteY0" fmla="*/ 2449448 h 3163374"/>
                <a:gd name="connsiteX1" fmla="*/ 1458162 w 3015132"/>
                <a:gd name="connsiteY1" fmla="*/ 0 h 3163374"/>
                <a:gd name="connsiteX2" fmla="*/ 2916324 w 3015132"/>
                <a:gd name="connsiteY2" fmla="*/ 2377440 h 3163374"/>
                <a:gd name="connsiteX3" fmla="*/ 1489403 w 3015132"/>
                <a:gd name="connsiteY3" fmla="*/ 3151373 h 3163374"/>
                <a:gd name="connsiteX4" fmla="*/ 0 w 3015132"/>
                <a:gd name="connsiteY4" fmla="*/ 2449448 h 3163374"/>
                <a:gd name="connsiteX0" fmla="*/ 0 w 3015132"/>
                <a:gd name="connsiteY0" fmla="*/ 2449448 h 3168657"/>
                <a:gd name="connsiteX1" fmla="*/ 1458162 w 3015132"/>
                <a:gd name="connsiteY1" fmla="*/ 0 h 3168657"/>
                <a:gd name="connsiteX2" fmla="*/ 2916324 w 3015132"/>
                <a:gd name="connsiteY2" fmla="*/ 2377440 h 3168657"/>
                <a:gd name="connsiteX3" fmla="*/ 1489403 w 3015132"/>
                <a:gd name="connsiteY3" fmla="*/ 3151373 h 3168657"/>
                <a:gd name="connsiteX4" fmla="*/ 0 w 3015132"/>
                <a:gd name="connsiteY4" fmla="*/ 2449448 h 3168657"/>
                <a:gd name="connsiteX0" fmla="*/ 0 w 2942478"/>
                <a:gd name="connsiteY0" fmla="*/ 2430258 h 3168657"/>
                <a:gd name="connsiteX1" fmla="*/ 1385508 w 2942478"/>
                <a:gd name="connsiteY1" fmla="*/ 0 h 3168657"/>
                <a:gd name="connsiteX2" fmla="*/ 2843670 w 2942478"/>
                <a:gd name="connsiteY2" fmla="*/ 2377440 h 3168657"/>
                <a:gd name="connsiteX3" fmla="*/ 1416749 w 2942478"/>
                <a:gd name="connsiteY3" fmla="*/ 3151373 h 3168657"/>
                <a:gd name="connsiteX4" fmla="*/ 0 w 2942478"/>
                <a:gd name="connsiteY4" fmla="*/ 2430258 h 3168657"/>
                <a:gd name="connsiteX0" fmla="*/ 0 w 2859652"/>
                <a:gd name="connsiteY0" fmla="*/ 2430258 h 3168657"/>
                <a:gd name="connsiteX1" fmla="*/ 1385508 w 2859652"/>
                <a:gd name="connsiteY1" fmla="*/ 0 h 3168657"/>
                <a:gd name="connsiteX2" fmla="*/ 2760844 w 2859652"/>
                <a:gd name="connsiteY2" fmla="*/ 2354352 h 3168657"/>
                <a:gd name="connsiteX3" fmla="*/ 1416749 w 2859652"/>
                <a:gd name="connsiteY3" fmla="*/ 3151373 h 3168657"/>
                <a:gd name="connsiteX4" fmla="*/ 0 w 2859652"/>
                <a:gd name="connsiteY4" fmla="*/ 2430258 h 3168657"/>
                <a:gd name="connsiteX0" fmla="*/ 0 w 2859652"/>
                <a:gd name="connsiteY0" fmla="*/ 2430258 h 3130705"/>
                <a:gd name="connsiteX1" fmla="*/ 1385508 w 2859652"/>
                <a:gd name="connsiteY1" fmla="*/ 0 h 3130705"/>
                <a:gd name="connsiteX2" fmla="*/ 2760844 w 2859652"/>
                <a:gd name="connsiteY2" fmla="*/ 2354352 h 3130705"/>
                <a:gd name="connsiteX3" fmla="*/ 1453076 w 2859652"/>
                <a:gd name="connsiteY3" fmla="*/ 3113421 h 3130705"/>
                <a:gd name="connsiteX4" fmla="*/ 0 w 2859652"/>
                <a:gd name="connsiteY4" fmla="*/ 2430258 h 3130705"/>
                <a:gd name="connsiteX0" fmla="*/ 0 w 2859652"/>
                <a:gd name="connsiteY0" fmla="*/ 2430258 h 3130705"/>
                <a:gd name="connsiteX1" fmla="*/ 1385508 w 2859652"/>
                <a:gd name="connsiteY1" fmla="*/ 0 h 3130705"/>
                <a:gd name="connsiteX2" fmla="*/ 2760844 w 2859652"/>
                <a:gd name="connsiteY2" fmla="*/ 2354352 h 3130705"/>
                <a:gd name="connsiteX3" fmla="*/ 1453076 w 2859652"/>
                <a:gd name="connsiteY3" fmla="*/ 3113421 h 3130705"/>
                <a:gd name="connsiteX4" fmla="*/ 0 w 2859652"/>
                <a:gd name="connsiteY4" fmla="*/ 2430258 h 3130705"/>
                <a:gd name="connsiteX0" fmla="*/ 0 w 2813425"/>
                <a:gd name="connsiteY0" fmla="*/ 2430258 h 3130705"/>
                <a:gd name="connsiteX1" fmla="*/ 1385508 w 2813425"/>
                <a:gd name="connsiteY1" fmla="*/ 0 h 3130705"/>
                <a:gd name="connsiteX2" fmla="*/ 2714617 w 2813425"/>
                <a:gd name="connsiteY2" fmla="*/ 2354353 h 3130705"/>
                <a:gd name="connsiteX3" fmla="*/ 1453076 w 2813425"/>
                <a:gd name="connsiteY3" fmla="*/ 3113421 h 3130705"/>
                <a:gd name="connsiteX4" fmla="*/ 0 w 2813425"/>
                <a:gd name="connsiteY4" fmla="*/ 2430258 h 3130705"/>
                <a:gd name="connsiteX0" fmla="*/ 0 w 2740771"/>
                <a:gd name="connsiteY0" fmla="*/ 2468213 h 3130705"/>
                <a:gd name="connsiteX1" fmla="*/ 1312854 w 2740771"/>
                <a:gd name="connsiteY1" fmla="*/ 0 h 3130705"/>
                <a:gd name="connsiteX2" fmla="*/ 2641963 w 2740771"/>
                <a:gd name="connsiteY2" fmla="*/ 2354353 h 3130705"/>
                <a:gd name="connsiteX3" fmla="*/ 1380422 w 2740771"/>
                <a:gd name="connsiteY3" fmla="*/ 3113421 h 3130705"/>
                <a:gd name="connsiteX4" fmla="*/ 0 w 2740771"/>
                <a:gd name="connsiteY4" fmla="*/ 2468213 h 3130705"/>
                <a:gd name="connsiteX0" fmla="*/ 0 w 2740771"/>
                <a:gd name="connsiteY0" fmla="*/ 2430260 h 3130705"/>
                <a:gd name="connsiteX1" fmla="*/ 1312854 w 2740771"/>
                <a:gd name="connsiteY1" fmla="*/ 0 h 3130705"/>
                <a:gd name="connsiteX2" fmla="*/ 2641963 w 2740771"/>
                <a:gd name="connsiteY2" fmla="*/ 2354353 h 3130705"/>
                <a:gd name="connsiteX3" fmla="*/ 1380422 w 2740771"/>
                <a:gd name="connsiteY3" fmla="*/ 3113421 h 3130705"/>
                <a:gd name="connsiteX4" fmla="*/ 0 w 2740771"/>
                <a:gd name="connsiteY4" fmla="*/ 2430260 h 3130705"/>
                <a:gd name="connsiteX0" fmla="*/ 0 w 2740771"/>
                <a:gd name="connsiteY0" fmla="*/ 2430260 h 3130705"/>
                <a:gd name="connsiteX1" fmla="*/ 1312854 w 2740771"/>
                <a:gd name="connsiteY1" fmla="*/ 0 h 3130705"/>
                <a:gd name="connsiteX2" fmla="*/ 2641963 w 2740771"/>
                <a:gd name="connsiteY2" fmla="*/ 2354353 h 3130705"/>
                <a:gd name="connsiteX3" fmla="*/ 1380422 w 2740771"/>
                <a:gd name="connsiteY3" fmla="*/ 3113421 h 3130705"/>
                <a:gd name="connsiteX4" fmla="*/ 0 w 2740771"/>
                <a:gd name="connsiteY4" fmla="*/ 2430260 h 3130705"/>
                <a:gd name="connsiteX0" fmla="*/ 0 w 2714345"/>
                <a:gd name="connsiteY0" fmla="*/ 2430260 h 3130705"/>
                <a:gd name="connsiteX1" fmla="*/ 1286428 w 2714345"/>
                <a:gd name="connsiteY1" fmla="*/ 0 h 3130705"/>
                <a:gd name="connsiteX2" fmla="*/ 2615537 w 2714345"/>
                <a:gd name="connsiteY2" fmla="*/ 2354353 h 3130705"/>
                <a:gd name="connsiteX3" fmla="*/ 1353996 w 2714345"/>
                <a:gd name="connsiteY3" fmla="*/ 3113421 h 3130705"/>
                <a:gd name="connsiteX4" fmla="*/ 0 w 2714345"/>
                <a:gd name="connsiteY4" fmla="*/ 2430260 h 3130705"/>
                <a:gd name="connsiteX0" fmla="*/ 0 w 2714345"/>
                <a:gd name="connsiteY0" fmla="*/ 2430260 h 3130705"/>
                <a:gd name="connsiteX1" fmla="*/ 1286428 w 2714345"/>
                <a:gd name="connsiteY1" fmla="*/ 0 h 3130705"/>
                <a:gd name="connsiteX2" fmla="*/ 2615537 w 2714345"/>
                <a:gd name="connsiteY2" fmla="*/ 2430260 h 3130705"/>
                <a:gd name="connsiteX3" fmla="*/ 1353996 w 2714345"/>
                <a:gd name="connsiteY3" fmla="*/ 3113421 h 3130705"/>
                <a:gd name="connsiteX4" fmla="*/ 0 w 2714345"/>
                <a:gd name="connsiteY4" fmla="*/ 2430260 h 3130705"/>
                <a:gd name="connsiteX0" fmla="*/ 0 w 2656208"/>
                <a:gd name="connsiteY0" fmla="*/ 2430260 h 3130705"/>
                <a:gd name="connsiteX1" fmla="*/ 1286428 w 2656208"/>
                <a:gd name="connsiteY1" fmla="*/ 0 h 3130705"/>
                <a:gd name="connsiteX2" fmla="*/ 2615537 w 2656208"/>
                <a:gd name="connsiteY2" fmla="*/ 2430260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56208"/>
                <a:gd name="connsiteY0" fmla="*/ 2430260 h 3130705"/>
                <a:gd name="connsiteX1" fmla="*/ 1286428 w 2656208"/>
                <a:gd name="connsiteY1" fmla="*/ 0 h 3130705"/>
                <a:gd name="connsiteX2" fmla="*/ 2615537 w 2656208"/>
                <a:gd name="connsiteY2" fmla="*/ 2430260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56208"/>
                <a:gd name="connsiteY0" fmla="*/ 2430260 h 3130705"/>
                <a:gd name="connsiteX1" fmla="*/ 1286428 w 2656208"/>
                <a:gd name="connsiteY1" fmla="*/ 0 h 3130705"/>
                <a:gd name="connsiteX2" fmla="*/ 2615537 w 2656208"/>
                <a:gd name="connsiteY2" fmla="*/ 2430260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56208"/>
                <a:gd name="connsiteY0" fmla="*/ 2430260 h 3130705"/>
                <a:gd name="connsiteX1" fmla="*/ 1328104 w 2656208"/>
                <a:gd name="connsiteY1" fmla="*/ 0 h 3130705"/>
                <a:gd name="connsiteX2" fmla="*/ 2615537 w 2656208"/>
                <a:gd name="connsiteY2" fmla="*/ 2430260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56207"/>
                <a:gd name="connsiteY0" fmla="*/ 2430260 h 3130705"/>
                <a:gd name="connsiteX1" fmla="*/ 1328104 w 2656207"/>
                <a:gd name="connsiteY1" fmla="*/ 0 h 3130705"/>
                <a:gd name="connsiteX2" fmla="*/ 2615536 w 2656207"/>
                <a:gd name="connsiteY2" fmla="*/ 2430261 h 3130705"/>
                <a:gd name="connsiteX3" fmla="*/ 1353996 w 2656207"/>
                <a:gd name="connsiteY3" fmla="*/ 3113421 h 3130705"/>
                <a:gd name="connsiteX4" fmla="*/ 0 w 2656207"/>
                <a:gd name="connsiteY4" fmla="*/ 2430260 h 3130705"/>
                <a:gd name="connsiteX0" fmla="*/ 0 w 2656208"/>
                <a:gd name="connsiteY0" fmla="*/ 2430260 h 3130705"/>
                <a:gd name="connsiteX1" fmla="*/ 1328104 w 2656208"/>
                <a:gd name="connsiteY1" fmla="*/ 0 h 3130705"/>
                <a:gd name="connsiteX2" fmla="*/ 2615537 w 2656208"/>
                <a:gd name="connsiteY2" fmla="*/ 2430261 h 3130705"/>
                <a:gd name="connsiteX3" fmla="*/ 1353996 w 2656208"/>
                <a:gd name="connsiteY3" fmla="*/ 3113421 h 3130705"/>
                <a:gd name="connsiteX4" fmla="*/ 0 w 2656208"/>
                <a:gd name="connsiteY4" fmla="*/ 2430260 h 3130705"/>
                <a:gd name="connsiteX0" fmla="*/ 0 w 2632093"/>
                <a:gd name="connsiteY0" fmla="*/ 2430260 h 3130705"/>
                <a:gd name="connsiteX1" fmla="*/ 1328104 w 2632093"/>
                <a:gd name="connsiteY1" fmla="*/ 0 h 3130705"/>
                <a:gd name="connsiteX2" fmla="*/ 2591422 w 2632093"/>
                <a:gd name="connsiteY2" fmla="*/ 2430261 h 3130705"/>
                <a:gd name="connsiteX3" fmla="*/ 1353996 w 2632093"/>
                <a:gd name="connsiteY3" fmla="*/ 3113421 h 3130705"/>
                <a:gd name="connsiteX4" fmla="*/ 0 w 2632093"/>
                <a:gd name="connsiteY4" fmla="*/ 2430260 h 3130705"/>
                <a:gd name="connsiteX0" fmla="*/ 0 w 2632093"/>
                <a:gd name="connsiteY0" fmla="*/ 2430260 h 3130705"/>
                <a:gd name="connsiteX1" fmla="*/ 1328104 w 2632093"/>
                <a:gd name="connsiteY1" fmla="*/ 0 h 3130705"/>
                <a:gd name="connsiteX2" fmla="*/ 2591422 w 2632093"/>
                <a:gd name="connsiteY2" fmla="*/ 2430261 h 3130705"/>
                <a:gd name="connsiteX3" fmla="*/ 1328104 w 2632093"/>
                <a:gd name="connsiteY3" fmla="*/ 3113421 h 3130705"/>
                <a:gd name="connsiteX4" fmla="*/ 0 w 2632093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90746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293568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28104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28104 w 2672764"/>
                <a:gd name="connsiteY1" fmla="*/ 0 h 3130705"/>
                <a:gd name="connsiteX2" fmla="*/ 2632093 w 2672764"/>
                <a:gd name="connsiteY2" fmla="*/ 2430261 h 3130705"/>
                <a:gd name="connsiteX3" fmla="*/ 1317132 w 2672764"/>
                <a:gd name="connsiteY3" fmla="*/ 3113421 h 3130705"/>
                <a:gd name="connsiteX4" fmla="*/ 0 w 2672764"/>
                <a:gd name="connsiteY4" fmla="*/ 2430260 h 3130705"/>
                <a:gd name="connsiteX0" fmla="*/ 0 w 2672764"/>
                <a:gd name="connsiteY0" fmla="*/ 2430260 h 3130705"/>
                <a:gd name="connsiteX1" fmla="*/ 1317132 w 2672764"/>
                <a:gd name="connsiteY1" fmla="*/ 0 h 3130705"/>
                <a:gd name="connsiteX2" fmla="*/ 2632093 w 2672764"/>
                <a:gd name="connsiteY2" fmla="*/ 2430261 h 3130705"/>
                <a:gd name="connsiteX3" fmla="*/ 1317132 w 2672764"/>
                <a:gd name="connsiteY3" fmla="*/ 3113421 h 3130705"/>
                <a:gd name="connsiteX4" fmla="*/ 0 w 2672764"/>
                <a:gd name="connsiteY4" fmla="*/ 2430260 h 313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2764" h="3130705">
                  <a:moveTo>
                    <a:pt x="0" y="2430260"/>
                  </a:moveTo>
                  <a:lnTo>
                    <a:pt x="1317132" y="0"/>
                  </a:lnTo>
                  <a:lnTo>
                    <a:pt x="2632093" y="2430261"/>
                  </a:lnTo>
                  <a:cubicBezTo>
                    <a:pt x="2672764" y="2797764"/>
                    <a:pt x="1915546" y="3116757"/>
                    <a:pt x="1317132" y="3113421"/>
                  </a:cubicBezTo>
                  <a:cubicBezTo>
                    <a:pt x="731796" y="3130705"/>
                    <a:pt x="69252" y="2906827"/>
                    <a:pt x="0" y="2430260"/>
                  </a:cubicBezTo>
                  <a:close/>
                </a:path>
              </a:pathLst>
            </a:custGeom>
            <a:gradFill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20000"/>
                  </a:srgbClr>
                </a:gs>
              </a:gsLst>
              <a:lin ang="0" scaled="0"/>
            </a:gradFill>
            <a:ln w="9525" cap="flat" cmpd="sng" algn="ctr">
              <a:solidFill>
                <a:srgbClr val="35AC46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none" lIns="51435" tIns="25719" rIns="51435" bIns="2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88" b="1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7701117D-61F6-6FA7-17E0-C90318F9E604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7792074" y="4042433"/>
              <a:ext cx="1993392" cy="731520"/>
            </a:xfrm>
            <a:prstGeom prst="arc">
              <a:avLst>
                <a:gd name="adj1" fmla="val 10795725"/>
                <a:gd name="adj2" fmla="val 883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34289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1" dirty="0">
                <a:solidFill>
                  <a:prstClr val="white"/>
                </a:solidFill>
                <a:latin typeface="Arial"/>
                <a:ea typeface="ＭＳ Ｐゴシック"/>
                <a:cs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8D273E-412A-7107-214B-30CF6A623850}"/>
              </a:ext>
            </a:extLst>
          </p:cNvPr>
          <p:cNvGrpSpPr>
            <a:grpSpLocks noChangeAspect="1"/>
          </p:cNvGrpSpPr>
          <p:nvPr/>
        </p:nvGrpSpPr>
        <p:grpSpPr>
          <a:xfrm>
            <a:off x="10455500" y="2513349"/>
            <a:ext cx="1494171" cy="1737360"/>
            <a:chOff x="3146775" y="2376862"/>
            <a:chExt cx="2566588" cy="298432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0D859E0-1FC5-BD44-8A23-583950F005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87030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w="6350" cap="flat" cmpd="sng" algn="ctr">
              <a:solidFill>
                <a:srgbClr val="007AC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51435" tIns="25719" rIns="51435" bIns="2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88" b="1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1" name="Picture 2" descr="D:\GIS\General\Generic grids\Export\Globe_orthographic_oblique.png">
              <a:extLst>
                <a:ext uri="{FF2B5EF4-FFF2-40B4-BE49-F238E27FC236}">
                  <a16:creationId xmlns:a16="http://schemas.microsoft.com/office/drawing/2014/main" id="{A0FCBACE-D476-F7C1-CB54-15AE0C810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287070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12" name="Can 193">
              <a:extLst>
                <a:ext uri="{FF2B5EF4-FFF2-40B4-BE49-F238E27FC236}">
                  <a16:creationId xmlns:a16="http://schemas.microsoft.com/office/drawing/2014/main" id="{032C861F-9034-B6B5-A901-F037AAD0EA53}"/>
                </a:ext>
              </a:extLst>
            </p:cNvPr>
            <p:cNvSpPr/>
            <p:nvPr/>
          </p:nvSpPr>
          <p:spPr bwMode="auto">
            <a:xfrm rot="5400000">
              <a:off x="3287070" y="2236567"/>
              <a:ext cx="2285998" cy="2566588"/>
            </a:xfrm>
            <a:prstGeom prst="can">
              <a:avLst>
                <a:gd name="adj" fmla="val 32842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1400000" scaled="0"/>
              <a:tileRect/>
            </a:gradFill>
            <a:ln w="9525" cap="flat" cmpd="sng" algn="ctr">
              <a:solidFill>
                <a:srgbClr val="35AC46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none" lIns="51435" tIns="25719" rIns="51435" bIns="2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88" b="1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13" name="Group 197">
              <a:extLst>
                <a:ext uri="{FF2B5EF4-FFF2-40B4-BE49-F238E27FC236}">
                  <a16:creationId xmlns:a16="http://schemas.microsoft.com/office/drawing/2014/main" id="{C75D2162-8034-B0B1-5296-BDD07DA6497F}"/>
                </a:ext>
              </a:extLst>
            </p:cNvPr>
            <p:cNvGrpSpPr/>
            <p:nvPr/>
          </p:nvGrpSpPr>
          <p:grpSpPr>
            <a:xfrm>
              <a:off x="4043701" y="2376866"/>
              <a:ext cx="1117848" cy="2984321"/>
              <a:chOff x="4139951" y="2376866"/>
              <a:chExt cx="1117848" cy="2984321"/>
            </a:xfrm>
          </p:grpSpPr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512ED5F8-3CF5-A568-A4B8-0D7BA7F052CE}"/>
                  </a:ext>
                </a:extLst>
              </p:cNvPr>
              <p:cNvSpPr/>
              <p:nvPr/>
            </p:nvSpPr>
            <p:spPr bwMode="auto">
              <a:xfrm rot="16200000">
                <a:off x="3613032" y="3631884"/>
                <a:ext cx="1557896" cy="504056"/>
              </a:xfrm>
              <a:prstGeom prst="arc">
                <a:avLst>
                  <a:gd name="adj1" fmla="val 10795725"/>
                  <a:gd name="adj2" fmla="val 16355539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34289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1" dirty="0">
                  <a:solidFill>
                    <a:prstClr val="white"/>
                  </a:solidFill>
                  <a:latin typeface="Arial"/>
                  <a:ea typeface="ＭＳ Ｐゴシック"/>
                  <a:cs typeface="Arial" charset="0"/>
                </a:endParaRPr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4E398FAE-AAE3-F1CD-8289-BC43066052E2}"/>
                  </a:ext>
                </a:extLst>
              </p:cNvPr>
              <p:cNvSpPr/>
              <p:nvPr/>
            </p:nvSpPr>
            <p:spPr bwMode="auto">
              <a:xfrm rot="5400000">
                <a:off x="3206714" y="3310103"/>
                <a:ext cx="2984321" cy="1117848"/>
              </a:xfrm>
              <a:prstGeom prst="arc">
                <a:avLst>
                  <a:gd name="adj1" fmla="val 5386055"/>
                  <a:gd name="adj2" fmla="val 10701229"/>
                </a:avLst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 defTabSz="34289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1" dirty="0">
                  <a:solidFill>
                    <a:prstClr val="white"/>
                  </a:solidFill>
                  <a:latin typeface="Arial"/>
                  <a:ea typeface="ＭＳ Ｐゴシック"/>
                  <a:cs typeface="Arial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8A76F3-11E9-7D29-A6C9-5DB6B42120B1}"/>
              </a:ext>
            </a:extLst>
          </p:cNvPr>
          <p:cNvGrpSpPr>
            <a:grpSpLocks noChangeAspect="1"/>
          </p:cNvGrpSpPr>
          <p:nvPr/>
        </p:nvGrpSpPr>
        <p:grpSpPr>
          <a:xfrm>
            <a:off x="10537151" y="4465193"/>
            <a:ext cx="1315196" cy="1463040"/>
            <a:chOff x="6278958" y="2234374"/>
            <a:chExt cx="2307227" cy="256658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00405B-02AD-305D-B016-2F2A738DC0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00147" y="2377440"/>
              <a:ext cx="2286000" cy="2286000"/>
            </a:xfrm>
            <a:prstGeom prst="ellipse">
              <a:avLst/>
            </a:prstGeom>
            <a:gradFill rotWithShape="1">
              <a:gsLst>
                <a:gs pos="0">
                  <a:srgbClr val="007AC2">
                    <a:alpha val="80000"/>
                  </a:srgbClr>
                </a:gs>
                <a:gs pos="100000">
                  <a:srgbClr val="007AC2">
                    <a:lumMod val="20000"/>
                    <a:lumOff val="80000"/>
                  </a:srgbClr>
                </a:gs>
              </a:gsLst>
              <a:lin ang="19800000" scaled="0"/>
            </a:gradFill>
            <a:ln w="6350" cap="flat" cmpd="sng" algn="ctr">
              <a:solidFill>
                <a:srgbClr val="007AC2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51435" tIns="25719" rIns="51435" bIns="2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25716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88" b="1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8" name="Picture 2" descr="D:\GIS\General\Generic grids\Export\Globe_orthographic_oblique.png">
              <a:extLst>
                <a:ext uri="{FF2B5EF4-FFF2-40B4-BE49-F238E27FC236}">
                  <a16:creationId xmlns:a16="http://schemas.microsoft.com/office/drawing/2014/main" id="{1450EFAF-D88D-E540-FC09-71285BF3E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300187" y="2377440"/>
              <a:ext cx="2285998" cy="2286000"/>
            </a:xfrm>
            <a:prstGeom prst="rect">
              <a:avLst/>
            </a:prstGeom>
            <a:noFill/>
          </p:spPr>
        </p:pic>
        <p:sp>
          <p:nvSpPr>
            <p:cNvPr id="19" name="Can 195">
              <a:extLst>
                <a:ext uri="{FF2B5EF4-FFF2-40B4-BE49-F238E27FC236}">
                  <a16:creationId xmlns:a16="http://schemas.microsoft.com/office/drawing/2014/main" id="{28884495-8583-7A58-1383-B9FC7AD34419}"/>
                </a:ext>
              </a:extLst>
            </p:cNvPr>
            <p:cNvSpPr/>
            <p:nvPr/>
          </p:nvSpPr>
          <p:spPr bwMode="auto">
            <a:xfrm rot="2400000">
              <a:off x="6295308" y="2234374"/>
              <a:ext cx="2285998" cy="2566588"/>
            </a:xfrm>
            <a:prstGeom prst="can">
              <a:avLst>
                <a:gd name="adj" fmla="val 32842"/>
              </a:avLst>
            </a:prstGeom>
            <a:gradFill flip="none" rotWithShape="1">
              <a:gsLst>
                <a:gs pos="0">
                  <a:srgbClr val="35AC46">
                    <a:tint val="100000"/>
                    <a:shade val="100000"/>
                    <a:satMod val="130000"/>
                    <a:alpha val="60000"/>
                  </a:srgbClr>
                </a:gs>
                <a:gs pos="100000">
                  <a:srgbClr val="35AC46">
                    <a:tint val="50000"/>
                    <a:shade val="100000"/>
                    <a:satMod val="350000"/>
                    <a:alpha val="10000"/>
                  </a:srgbClr>
                </a:gs>
              </a:gsLst>
              <a:lin ang="19800000" scaled="0"/>
              <a:tileRect/>
            </a:gradFill>
            <a:ln w="9525" cap="flat" cmpd="sng" algn="ctr">
              <a:solidFill>
                <a:srgbClr val="35AC46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horz" wrap="none" lIns="51435" tIns="25719" rIns="51435" bIns="25719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51433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88" b="1" kern="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6FDD4AF1-2F70-0B09-63E8-BCDF7CBE7833}"/>
                </a:ext>
              </a:extLst>
            </p:cNvPr>
            <p:cNvSpPr/>
            <p:nvPr/>
          </p:nvSpPr>
          <p:spPr bwMode="auto">
            <a:xfrm rot="13200000">
              <a:off x="6278958" y="3178467"/>
              <a:ext cx="2277886" cy="739825"/>
            </a:xfrm>
            <a:prstGeom prst="arc">
              <a:avLst>
                <a:gd name="adj1" fmla="val 10795725"/>
                <a:gd name="adj2" fmla="val 21534505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34289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1" dirty="0">
                <a:solidFill>
                  <a:prstClr val="white"/>
                </a:solidFill>
                <a:latin typeface="Arial"/>
                <a:ea typeface="ＭＳ Ｐゴシック"/>
                <a:cs typeface="Arial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CA51CD-727B-9E85-0306-15513A3E9287}"/>
              </a:ext>
            </a:extLst>
          </p:cNvPr>
          <p:cNvSpPr txBox="1"/>
          <p:nvPr/>
        </p:nvSpPr>
        <p:spPr>
          <a:xfrm>
            <a:off x="9198285" y="2426373"/>
            <a:ext cx="1128132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r" defTabSz="2571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  <a:ea typeface="ＭＳ Ｐゴシック"/>
                <a:cs typeface="Arial" charset="0"/>
              </a:rPr>
              <a:t>Transverse Mercator (TM)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E15D1-404B-4100-F85D-27DD43C7C61F}"/>
              </a:ext>
            </a:extLst>
          </p:cNvPr>
          <p:cNvSpPr txBox="1"/>
          <p:nvPr/>
        </p:nvSpPr>
        <p:spPr>
          <a:xfrm>
            <a:off x="9783350" y="4306516"/>
            <a:ext cx="948871" cy="73866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defTabSz="2571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  <a:ea typeface="ＭＳ Ｐゴシック"/>
                <a:cs typeface="Arial" charset="0"/>
              </a:rPr>
              <a:t>Oblique Mercator (OM)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EE93B9-CD96-87BD-3169-8EAB914EDEB7}"/>
              </a:ext>
            </a:extLst>
          </p:cNvPr>
          <p:cNvSpPr txBox="1"/>
          <p:nvPr/>
        </p:nvSpPr>
        <p:spPr>
          <a:xfrm>
            <a:off x="6862147" y="2354130"/>
            <a:ext cx="1136364" cy="984885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defTabSz="257168" eaLnBrk="0" hangingPunct="0">
              <a:defRPr/>
            </a:pPr>
            <a:r>
              <a:rPr lang="en-US" sz="1600" b="1" dirty="0">
                <a:solidFill>
                  <a:prstClr val="black"/>
                </a:solidFill>
                <a:latin typeface="Arial"/>
                <a:ea typeface="ＭＳ Ｐゴシック"/>
                <a:cs typeface="Arial" charset="0"/>
              </a:rPr>
              <a:t>Lambert Conformal Conic (LCC)</a:t>
            </a:r>
          </a:p>
        </p:txBody>
      </p:sp>
    </p:spTree>
    <p:extLst>
      <p:ext uri="{BB962C8B-B14F-4D97-AF65-F5344CB8AC3E}">
        <p14:creationId xmlns:p14="http://schemas.microsoft.com/office/powerpoint/2010/main" val="19365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3766954" y="1755650"/>
            <a:ext cx="5281375" cy="1478781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281374" h="1478781">
                <a:moveTo>
                  <a:pt x="492842" y="1478781"/>
                </a:moveTo>
                <a:lnTo>
                  <a:pt x="0" y="1088595"/>
                </a:lnTo>
                <a:cubicBezTo>
                  <a:pt x="15078" y="1028283"/>
                  <a:pt x="35453" y="972360"/>
                  <a:pt x="103495" y="926998"/>
                </a:cubicBezTo>
                <a:cubicBezTo>
                  <a:pt x="127551" y="889412"/>
                  <a:pt x="145920" y="861185"/>
                  <a:pt x="168806" y="827135"/>
                </a:cubicBezTo>
                <a:cubicBezTo>
                  <a:pt x="191692" y="793085"/>
                  <a:pt x="231289" y="729047"/>
                  <a:pt x="240814" y="722697"/>
                </a:cubicBezTo>
                <a:cubicBezTo>
                  <a:pt x="259864" y="694122"/>
                  <a:pt x="249420" y="663575"/>
                  <a:pt x="281170" y="647700"/>
                </a:cubicBezTo>
                <a:cubicBezTo>
                  <a:pt x="290150" y="643210"/>
                  <a:pt x="300968" y="643051"/>
                  <a:pt x="309745" y="638175"/>
                </a:cubicBezTo>
                <a:cubicBezTo>
                  <a:pt x="329759" y="627056"/>
                  <a:pt x="345175" y="607315"/>
                  <a:pt x="366895" y="600075"/>
                </a:cubicBezTo>
                <a:cubicBezTo>
                  <a:pt x="438719" y="576134"/>
                  <a:pt x="350187" y="608429"/>
                  <a:pt x="424045" y="571500"/>
                </a:cubicBezTo>
                <a:cubicBezTo>
                  <a:pt x="433025" y="567010"/>
                  <a:pt x="443843" y="566851"/>
                  <a:pt x="452620" y="561975"/>
                </a:cubicBezTo>
                <a:cubicBezTo>
                  <a:pt x="472634" y="550856"/>
                  <a:pt x="490720" y="536575"/>
                  <a:pt x="509770" y="523875"/>
                </a:cubicBezTo>
                <a:cubicBezTo>
                  <a:pt x="519295" y="517525"/>
                  <a:pt x="527485" y="508445"/>
                  <a:pt x="538345" y="504825"/>
                </a:cubicBezTo>
                <a:cubicBezTo>
                  <a:pt x="547870" y="501650"/>
                  <a:pt x="557940" y="499790"/>
                  <a:pt x="566920" y="495300"/>
                </a:cubicBezTo>
                <a:cubicBezTo>
                  <a:pt x="577159" y="490180"/>
                  <a:pt x="585034" y="480899"/>
                  <a:pt x="595495" y="476250"/>
                </a:cubicBezTo>
                <a:cubicBezTo>
                  <a:pt x="613845" y="468095"/>
                  <a:pt x="633595" y="463550"/>
                  <a:pt x="652645" y="457200"/>
                </a:cubicBezTo>
                <a:cubicBezTo>
                  <a:pt x="684087" y="446719"/>
                  <a:pt x="728773" y="431012"/>
                  <a:pt x="757420" y="428625"/>
                </a:cubicBezTo>
                <a:cubicBezTo>
                  <a:pt x="823677" y="423104"/>
                  <a:pt x="875222" y="421061"/>
                  <a:pt x="938395" y="409575"/>
                </a:cubicBezTo>
                <a:cubicBezTo>
                  <a:pt x="956698" y="406247"/>
                  <a:pt x="1024325" y="387213"/>
                  <a:pt x="1033645" y="381000"/>
                </a:cubicBezTo>
                <a:cubicBezTo>
                  <a:pt x="1043170" y="374650"/>
                  <a:pt x="1051759" y="366599"/>
                  <a:pt x="1062220" y="361950"/>
                </a:cubicBezTo>
                <a:cubicBezTo>
                  <a:pt x="1080570" y="353795"/>
                  <a:pt x="1102662" y="354039"/>
                  <a:pt x="1119370" y="342900"/>
                </a:cubicBezTo>
                <a:cubicBezTo>
                  <a:pt x="1156899" y="317881"/>
                  <a:pt x="1150687" y="318402"/>
                  <a:pt x="1205095" y="304800"/>
                </a:cubicBezTo>
                <a:cubicBezTo>
                  <a:pt x="1298013" y="281571"/>
                  <a:pt x="1181989" y="309935"/>
                  <a:pt x="1290820" y="285750"/>
                </a:cubicBezTo>
                <a:cubicBezTo>
                  <a:pt x="1303599" y="282910"/>
                  <a:pt x="1315874" y="277312"/>
                  <a:pt x="1328920" y="276225"/>
                </a:cubicBezTo>
                <a:cubicBezTo>
                  <a:pt x="1392280" y="270945"/>
                  <a:pt x="1455920" y="269875"/>
                  <a:pt x="1519420" y="266700"/>
                </a:cubicBezTo>
                <a:cubicBezTo>
                  <a:pt x="1535295" y="263525"/>
                  <a:pt x="1551339" y="261102"/>
                  <a:pt x="1567045" y="257175"/>
                </a:cubicBezTo>
                <a:cubicBezTo>
                  <a:pt x="1576785" y="254740"/>
                  <a:pt x="1585819" y="249828"/>
                  <a:pt x="1595620" y="247650"/>
                </a:cubicBezTo>
                <a:cubicBezTo>
                  <a:pt x="1614473" y="243460"/>
                  <a:pt x="1633720" y="241300"/>
                  <a:pt x="1652770" y="238125"/>
                </a:cubicBezTo>
                <a:cubicBezTo>
                  <a:pt x="1690870" y="241300"/>
                  <a:pt x="1728838" y="247650"/>
                  <a:pt x="1767070" y="247650"/>
                </a:cubicBezTo>
                <a:cubicBezTo>
                  <a:pt x="1849190" y="247650"/>
                  <a:pt x="1906411" y="249663"/>
                  <a:pt x="1976620" y="228600"/>
                </a:cubicBezTo>
                <a:lnTo>
                  <a:pt x="2062345" y="200025"/>
                </a:lnTo>
                <a:cubicBezTo>
                  <a:pt x="2071870" y="196850"/>
                  <a:pt x="2082566" y="196069"/>
                  <a:pt x="2090920" y="190500"/>
                </a:cubicBezTo>
                <a:cubicBezTo>
                  <a:pt x="2100445" y="184150"/>
                  <a:pt x="2109034" y="176099"/>
                  <a:pt x="2119495" y="171450"/>
                </a:cubicBezTo>
                <a:cubicBezTo>
                  <a:pt x="2137845" y="163295"/>
                  <a:pt x="2159937" y="163539"/>
                  <a:pt x="2176645" y="152400"/>
                </a:cubicBezTo>
                <a:cubicBezTo>
                  <a:pt x="2206419" y="132550"/>
                  <a:pt x="2221564" y="118834"/>
                  <a:pt x="2262370" y="114300"/>
                </a:cubicBezTo>
                <a:cubicBezTo>
                  <a:pt x="2433354" y="95302"/>
                  <a:pt x="2319364" y="105839"/>
                  <a:pt x="2605270" y="95250"/>
                </a:cubicBezTo>
                <a:lnTo>
                  <a:pt x="2690995" y="66675"/>
                </a:lnTo>
                <a:cubicBezTo>
                  <a:pt x="2700520" y="63500"/>
                  <a:pt x="2711216" y="62719"/>
                  <a:pt x="2719570" y="57150"/>
                </a:cubicBezTo>
                <a:cubicBezTo>
                  <a:pt x="2729095" y="50800"/>
                  <a:pt x="2737684" y="42749"/>
                  <a:pt x="2748145" y="38100"/>
                </a:cubicBezTo>
                <a:cubicBezTo>
                  <a:pt x="2766495" y="29945"/>
                  <a:pt x="2786245" y="25400"/>
                  <a:pt x="2805295" y="19050"/>
                </a:cubicBezTo>
                <a:cubicBezTo>
                  <a:pt x="2846289" y="5385"/>
                  <a:pt x="2824130" y="11960"/>
                  <a:pt x="2871970" y="0"/>
                </a:cubicBezTo>
                <a:cubicBezTo>
                  <a:pt x="2944995" y="3175"/>
                  <a:pt x="3018339" y="2004"/>
                  <a:pt x="3091045" y="9525"/>
                </a:cubicBezTo>
                <a:cubicBezTo>
                  <a:pt x="3111019" y="11591"/>
                  <a:pt x="3128714" y="23705"/>
                  <a:pt x="3148195" y="28575"/>
                </a:cubicBezTo>
                <a:cubicBezTo>
                  <a:pt x="3160895" y="31750"/>
                  <a:pt x="3173756" y="34338"/>
                  <a:pt x="3186295" y="38100"/>
                </a:cubicBezTo>
                <a:cubicBezTo>
                  <a:pt x="3205529" y="43870"/>
                  <a:pt x="3224395" y="50800"/>
                  <a:pt x="3243445" y="57150"/>
                </a:cubicBezTo>
                <a:lnTo>
                  <a:pt x="3300595" y="76200"/>
                </a:lnTo>
                <a:lnTo>
                  <a:pt x="3329170" y="85725"/>
                </a:lnTo>
                <a:cubicBezTo>
                  <a:pt x="3338695" y="88900"/>
                  <a:pt x="3347739" y="94416"/>
                  <a:pt x="3357745" y="95250"/>
                </a:cubicBezTo>
                <a:lnTo>
                  <a:pt x="3472045" y="104775"/>
                </a:lnTo>
                <a:cubicBezTo>
                  <a:pt x="3500684" y="114321"/>
                  <a:pt x="3504576" y="112834"/>
                  <a:pt x="3529195" y="133350"/>
                </a:cubicBezTo>
                <a:cubicBezTo>
                  <a:pt x="3539543" y="141974"/>
                  <a:pt x="3547137" y="153655"/>
                  <a:pt x="3557770" y="161925"/>
                </a:cubicBezTo>
                <a:cubicBezTo>
                  <a:pt x="3575842" y="175981"/>
                  <a:pt x="3595870" y="187325"/>
                  <a:pt x="3614920" y="200025"/>
                </a:cubicBezTo>
                <a:cubicBezTo>
                  <a:pt x="3624445" y="206375"/>
                  <a:pt x="3635400" y="210980"/>
                  <a:pt x="3643495" y="219075"/>
                </a:cubicBezTo>
                <a:cubicBezTo>
                  <a:pt x="3653020" y="228600"/>
                  <a:pt x="3660295" y="241108"/>
                  <a:pt x="3672070" y="247650"/>
                </a:cubicBezTo>
                <a:cubicBezTo>
                  <a:pt x="3689623" y="257402"/>
                  <a:pt x="3712512" y="255561"/>
                  <a:pt x="3729220" y="266700"/>
                </a:cubicBezTo>
                <a:cubicBezTo>
                  <a:pt x="3811112" y="321295"/>
                  <a:pt x="3707500" y="255840"/>
                  <a:pt x="3786370" y="295275"/>
                </a:cubicBezTo>
                <a:cubicBezTo>
                  <a:pt x="3796609" y="300395"/>
                  <a:pt x="3804423" y="309816"/>
                  <a:pt x="3814945" y="314325"/>
                </a:cubicBezTo>
                <a:cubicBezTo>
                  <a:pt x="3826977" y="319482"/>
                  <a:pt x="3840165" y="321508"/>
                  <a:pt x="3853045" y="323850"/>
                </a:cubicBezTo>
                <a:cubicBezTo>
                  <a:pt x="3881964" y="329108"/>
                  <a:pt x="3969384" y="339583"/>
                  <a:pt x="3995920" y="342900"/>
                </a:cubicBezTo>
                <a:lnTo>
                  <a:pt x="4053070" y="361950"/>
                </a:lnTo>
                <a:cubicBezTo>
                  <a:pt x="4062595" y="365125"/>
                  <a:pt x="4073291" y="365906"/>
                  <a:pt x="4081645" y="371475"/>
                </a:cubicBezTo>
                <a:cubicBezTo>
                  <a:pt x="4183755" y="439548"/>
                  <a:pt x="4028786" y="333537"/>
                  <a:pt x="4138795" y="419100"/>
                </a:cubicBezTo>
                <a:cubicBezTo>
                  <a:pt x="4156867" y="433156"/>
                  <a:pt x="4176895" y="444500"/>
                  <a:pt x="4195945" y="457200"/>
                </a:cubicBezTo>
                <a:lnTo>
                  <a:pt x="4224520" y="476250"/>
                </a:lnTo>
                <a:lnTo>
                  <a:pt x="4281670" y="514350"/>
                </a:lnTo>
                <a:cubicBezTo>
                  <a:pt x="4291195" y="520700"/>
                  <a:pt x="4299385" y="529780"/>
                  <a:pt x="4310245" y="533400"/>
                </a:cubicBezTo>
                <a:lnTo>
                  <a:pt x="4338820" y="542925"/>
                </a:lnTo>
                <a:cubicBezTo>
                  <a:pt x="4357870" y="554037"/>
                  <a:pt x="4405495" y="585788"/>
                  <a:pt x="4424545" y="600075"/>
                </a:cubicBezTo>
                <a:cubicBezTo>
                  <a:pt x="4434893" y="608699"/>
                  <a:pt x="4441912" y="621178"/>
                  <a:pt x="4453120" y="628650"/>
                </a:cubicBezTo>
                <a:cubicBezTo>
                  <a:pt x="4461474" y="634219"/>
                  <a:pt x="4472918" y="633299"/>
                  <a:pt x="4481695" y="638175"/>
                </a:cubicBezTo>
                <a:lnTo>
                  <a:pt x="4567420" y="695325"/>
                </a:lnTo>
                <a:lnTo>
                  <a:pt x="4595995" y="714375"/>
                </a:lnTo>
                <a:cubicBezTo>
                  <a:pt x="4605520" y="720725"/>
                  <a:pt x="4616475" y="725330"/>
                  <a:pt x="4624570" y="733425"/>
                </a:cubicBezTo>
                <a:cubicBezTo>
                  <a:pt x="4649814" y="758669"/>
                  <a:pt x="4676301" y="792628"/>
                  <a:pt x="4710295" y="809625"/>
                </a:cubicBezTo>
                <a:cubicBezTo>
                  <a:pt x="4719275" y="814115"/>
                  <a:pt x="4730093" y="814274"/>
                  <a:pt x="4738870" y="819150"/>
                </a:cubicBezTo>
                <a:cubicBezTo>
                  <a:pt x="4758884" y="830269"/>
                  <a:pt x="4774300" y="850010"/>
                  <a:pt x="4796020" y="857250"/>
                </a:cubicBezTo>
                <a:cubicBezTo>
                  <a:pt x="4864533" y="880088"/>
                  <a:pt x="4778974" y="852380"/>
                  <a:pt x="4862695" y="876300"/>
                </a:cubicBezTo>
                <a:cubicBezTo>
                  <a:pt x="4872349" y="879058"/>
                  <a:pt x="4881616" y="883067"/>
                  <a:pt x="4891270" y="885825"/>
                </a:cubicBezTo>
                <a:cubicBezTo>
                  <a:pt x="4905512" y="889894"/>
                  <a:pt x="4942720" y="897262"/>
                  <a:pt x="4957945" y="904875"/>
                </a:cubicBezTo>
                <a:cubicBezTo>
                  <a:pt x="4968184" y="909995"/>
                  <a:pt x="5005589" y="971559"/>
                  <a:pt x="5015828" y="976679"/>
                </a:cubicBezTo>
                <a:cubicBezTo>
                  <a:pt x="5024808" y="981169"/>
                  <a:pt x="5117686" y="1039943"/>
                  <a:pt x="5126463" y="1044819"/>
                </a:cubicBezTo>
                <a:cubicBezTo>
                  <a:pt x="5146477" y="1055938"/>
                  <a:pt x="5224651" y="1140372"/>
                  <a:pt x="5243701" y="1153072"/>
                </a:cubicBezTo>
                <a:cubicBezTo>
                  <a:pt x="5253226" y="1159422"/>
                  <a:pt x="5270514" y="1259137"/>
                  <a:pt x="5281374" y="1262757"/>
                </a:cubicBezTo>
                <a:lnTo>
                  <a:pt x="4741314" y="1478781"/>
                </a:lnTo>
                <a:lnTo>
                  <a:pt x="492842" y="1478781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1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5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3352800" y="7911"/>
            <a:ext cx="5486400" cy="109728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3351215" y="12545"/>
            <a:ext cx="5486400" cy="10969627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>
            <a:cxnSpLocks/>
            <a:endCxn id="413701" idx="2"/>
          </p:cNvCxnSpPr>
          <p:nvPr/>
        </p:nvCxnSpPr>
        <p:spPr>
          <a:xfrm flipH="1">
            <a:off x="6094413" y="2250638"/>
            <a:ext cx="2094971" cy="5966151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  <a:endCxn id="413701" idx="2"/>
          </p:cNvCxnSpPr>
          <p:nvPr/>
        </p:nvCxnSpPr>
        <p:spPr>
          <a:xfrm flipH="1">
            <a:off x="6094415" y="1994716"/>
            <a:ext cx="1081708" cy="6222073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  <a:endCxn id="413701" idx="2"/>
          </p:cNvCxnSpPr>
          <p:nvPr/>
        </p:nvCxnSpPr>
        <p:spPr>
          <a:xfrm flipH="1">
            <a:off x="6094415" y="3441548"/>
            <a:ext cx="3049588" cy="4775241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  <a:stCxn id="413701" idx="2"/>
          </p:cNvCxnSpPr>
          <p:nvPr/>
        </p:nvCxnSpPr>
        <p:spPr>
          <a:xfrm flipV="1">
            <a:off x="6094413" y="3455199"/>
            <a:ext cx="3811587" cy="4761588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8362505" y="5315659"/>
            <a:ext cx="228215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&lt; ellipsoid distance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&lt; ground distance 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5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&lt; 1 and </a:t>
            </a:r>
            <a:r>
              <a:rPr lang="el-GR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&lt; 0)</a:t>
            </a:r>
          </a:p>
        </p:txBody>
      </p:sp>
      <p:sp>
        <p:nvSpPr>
          <p:cNvPr id="413710" name="Text Box 14"/>
          <p:cNvSpPr txBox="1">
            <a:spLocks noChangeArrowheads="1"/>
          </p:cNvSpPr>
          <p:nvPr/>
        </p:nvSpPr>
        <p:spPr bwMode="auto">
          <a:xfrm>
            <a:off x="8399379" y="2324283"/>
            <a:ext cx="261039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ellipsoid distance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&lt; ground distance 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5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&gt; 1 and </a:t>
            </a:r>
            <a:r>
              <a:rPr lang="el-GR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&lt; 0)</a:t>
            </a:r>
          </a:p>
        </p:txBody>
      </p: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5297413" y="812791"/>
            <a:ext cx="1600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 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6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600" b="1" baseline="-25000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0</a:t>
            </a:r>
            <a:r>
              <a:rPr lang="en-US" sz="16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&lt; 1)</a:t>
            </a:r>
            <a:endParaRPr lang="en-US" sz="1500" b="1" dirty="0">
              <a:solidFill>
                <a:srgbClr val="000000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609603" y="8240559"/>
            <a:ext cx="10972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2" name="Line 6"/>
          <p:cNvSpPr>
            <a:spLocks noChangeShapeType="1"/>
          </p:cNvSpPr>
          <p:nvPr/>
        </p:nvSpPr>
        <p:spPr bwMode="auto">
          <a:xfrm flipV="1">
            <a:off x="1463040" y="3455199"/>
            <a:ext cx="923544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9104093" y="3455199"/>
            <a:ext cx="81381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6907938" y="3455201"/>
            <a:ext cx="873057" cy="1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112"/>
          <p:cNvSpPr/>
          <p:nvPr/>
        </p:nvSpPr>
        <p:spPr>
          <a:xfrm rot="540000">
            <a:off x="689415" y="2769399"/>
            <a:ext cx="10972800" cy="10972800"/>
          </a:xfrm>
          <a:prstGeom prst="arc">
            <a:avLst>
              <a:gd name="adj1" fmla="val 16200000"/>
              <a:gd name="adj2" fmla="val 16776845"/>
            </a:avLst>
          </a:prstGeom>
          <a:ln w="88900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4" name="Arc 113"/>
          <p:cNvSpPr/>
          <p:nvPr/>
        </p:nvSpPr>
        <p:spPr>
          <a:xfrm rot="1980000">
            <a:off x="575732" y="2723679"/>
            <a:ext cx="10972800" cy="10972800"/>
          </a:xfrm>
          <a:prstGeom prst="arc">
            <a:avLst>
              <a:gd name="adj1" fmla="val 16200000"/>
              <a:gd name="adj2" fmla="val 16572007"/>
            </a:avLst>
          </a:prstGeom>
          <a:ln w="88900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Text Box 12"/>
          <p:cNvSpPr txBox="1">
            <a:spLocks noChangeArrowheads="1"/>
          </p:cNvSpPr>
          <p:nvPr/>
        </p:nvSpPr>
        <p:spPr bwMode="auto">
          <a:xfrm>
            <a:off x="42878" y="4178802"/>
            <a:ext cx="11916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7018630" y="2327946"/>
            <a:ext cx="13401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distance</a:t>
            </a:r>
          </a:p>
        </p:txBody>
      </p:sp>
      <p:sp>
        <p:nvSpPr>
          <p:cNvPr id="117" name="Line 17"/>
          <p:cNvSpPr>
            <a:spLocks noChangeShapeType="1"/>
          </p:cNvSpPr>
          <p:nvPr/>
        </p:nvSpPr>
        <p:spPr bwMode="auto">
          <a:xfrm>
            <a:off x="1234489" y="4479593"/>
            <a:ext cx="566723" cy="323344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8" name="Line 17"/>
          <p:cNvSpPr>
            <a:spLocks noChangeShapeType="1"/>
          </p:cNvSpPr>
          <p:nvPr/>
        </p:nvSpPr>
        <p:spPr bwMode="auto">
          <a:xfrm flipH="1" flipV="1">
            <a:off x="7330439" y="3512113"/>
            <a:ext cx="1271640" cy="19465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6096000" y="1586399"/>
            <a:ext cx="0" cy="210312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7" name="Arc 56"/>
          <p:cNvSpPr/>
          <p:nvPr/>
        </p:nvSpPr>
        <p:spPr>
          <a:xfrm rot="540000">
            <a:off x="833593" y="1915460"/>
            <a:ext cx="10972800" cy="10972800"/>
          </a:xfrm>
          <a:prstGeom prst="arc">
            <a:avLst>
              <a:gd name="adj1" fmla="val 16200000"/>
              <a:gd name="adj2" fmla="val 16867861"/>
            </a:avLst>
          </a:prstGeom>
          <a:ln w="88900">
            <a:solidFill>
              <a:schemeClr val="accent4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3574575" y="1143729"/>
            <a:ext cx="16965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5271115" y="1479695"/>
            <a:ext cx="513595" cy="4921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7041793" y="1239646"/>
            <a:ext cx="1403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Horizontal ground distance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9547237" y="3687770"/>
            <a:ext cx="13401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distance</a:t>
            </a: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8620453" y="1187324"/>
            <a:ext cx="265515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ellipsoid distance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   </a:t>
            </a:r>
            <a:r>
              <a:rPr lang="en-US" sz="15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and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grid distance</a:t>
            </a:r>
          </a:p>
        </p:txBody>
      </p:sp>
      <p:sp>
        <p:nvSpPr>
          <p:cNvPr id="83" name="Left Brace 82"/>
          <p:cNvSpPr/>
          <p:nvPr/>
        </p:nvSpPr>
        <p:spPr>
          <a:xfrm>
            <a:off x="8446372" y="1187323"/>
            <a:ext cx="182880" cy="822960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30187" y="152637"/>
            <a:ext cx="8941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Linear distortion </a:t>
            </a:r>
            <a:r>
              <a:rPr lang="en-US" b="1" i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with respect to ellipsoid surface</a:t>
            </a: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8BE307AD-6D50-49C8-95B9-D62D43728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1" y="3040402"/>
            <a:ext cx="2425836" cy="7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 surface (secant)</a:t>
            </a: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24A87447-AE51-4447-955F-373235CCD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041" y="4722239"/>
            <a:ext cx="5093492" cy="17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67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This design approach </a:t>
            </a:r>
            <a:br>
              <a:rPr lang="en-US" sz="2667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2667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used for SPCS 27 and 83 (minimizes distortion with respect to ellipsoid)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6A7D68F-6F60-FFB1-CE07-64B32A55A9B0}"/>
              </a:ext>
            </a:extLst>
          </p:cNvPr>
          <p:cNvSpPr txBox="1">
            <a:spLocks/>
          </p:cNvSpPr>
          <p:nvPr/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189">
              <a:defRPr/>
            </a:pPr>
            <a:fld id="{FCA8DAF9-CFC1-344C-89B7-DCB2EBBDC673}" type="slidenum">
              <a:rPr lang="en-US" sz="16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457189">
                <a:defRPr/>
              </a:pPr>
              <a:t>44</a:t>
            </a:fld>
            <a:endParaRPr lang="en-US" sz="16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4BD413B2-2BAB-F931-71EB-99F713A20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8" y="1561643"/>
            <a:ext cx="3956085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600" b="1" i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k</a:t>
            </a:r>
            <a:r>
              <a:rPr lang="en-US" sz="1600" b="1" baseline="-25000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0</a:t>
            </a:r>
            <a:r>
              <a:rPr lang="en-US" sz="1600" b="1" i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= scale on </a:t>
            </a:r>
            <a:r>
              <a:rPr lang="en-US" sz="1600" b="1" i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projection axis</a:t>
            </a:r>
          </a:p>
          <a:p>
            <a:pPr defTabSz="914377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LCC:  central parallel</a:t>
            </a:r>
          </a:p>
          <a:p>
            <a:pPr defTabSz="914377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TM:  central meridian</a:t>
            </a:r>
          </a:p>
          <a:p>
            <a:pPr defTabSz="914377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OM:  skew axis</a:t>
            </a:r>
          </a:p>
        </p:txBody>
      </p:sp>
    </p:spTree>
    <p:extLst>
      <p:ext uri="{BB962C8B-B14F-4D97-AF65-F5344CB8AC3E}">
        <p14:creationId xmlns:p14="http://schemas.microsoft.com/office/powerpoint/2010/main" val="32734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3766954" y="1755650"/>
            <a:ext cx="5281375" cy="1478781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281374" h="1478781">
                <a:moveTo>
                  <a:pt x="492842" y="1478781"/>
                </a:moveTo>
                <a:lnTo>
                  <a:pt x="0" y="1088595"/>
                </a:lnTo>
                <a:cubicBezTo>
                  <a:pt x="15078" y="1028283"/>
                  <a:pt x="35453" y="972360"/>
                  <a:pt x="103495" y="926998"/>
                </a:cubicBezTo>
                <a:cubicBezTo>
                  <a:pt x="127551" y="889412"/>
                  <a:pt x="145920" y="861185"/>
                  <a:pt x="168806" y="827135"/>
                </a:cubicBezTo>
                <a:cubicBezTo>
                  <a:pt x="191692" y="793085"/>
                  <a:pt x="231289" y="729047"/>
                  <a:pt x="240814" y="722697"/>
                </a:cubicBezTo>
                <a:cubicBezTo>
                  <a:pt x="259864" y="694122"/>
                  <a:pt x="249420" y="663575"/>
                  <a:pt x="281170" y="647700"/>
                </a:cubicBezTo>
                <a:cubicBezTo>
                  <a:pt x="290150" y="643210"/>
                  <a:pt x="300968" y="643051"/>
                  <a:pt x="309745" y="638175"/>
                </a:cubicBezTo>
                <a:cubicBezTo>
                  <a:pt x="329759" y="627056"/>
                  <a:pt x="345175" y="607315"/>
                  <a:pt x="366895" y="600075"/>
                </a:cubicBezTo>
                <a:cubicBezTo>
                  <a:pt x="438719" y="576134"/>
                  <a:pt x="350187" y="608429"/>
                  <a:pt x="424045" y="571500"/>
                </a:cubicBezTo>
                <a:cubicBezTo>
                  <a:pt x="433025" y="567010"/>
                  <a:pt x="443843" y="566851"/>
                  <a:pt x="452620" y="561975"/>
                </a:cubicBezTo>
                <a:cubicBezTo>
                  <a:pt x="472634" y="550856"/>
                  <a:pt x="490720" y="536575"/>
                  <a:pt x="509770" y="523875"/>
                </a:cubicBezTo>
                <a:cubicBezTo>
                  <a:pt x="519295" y="517525"/>
                  <a:pt x="527485" y="508445"/>
                  <a:pt x="538345" y="504825"/>
                </a:cubicBezTo>
                <a:cubicBezTo>
                  <a:pt x="547870" y="501650"/>
                  <a:pt x="557940" y="499790"/>
                  <a:pt x="566920" y="495300"/>
                </a:cubicBezTo>
                <a:cubicBezTo>
                  <a:pt x="577159" y="490180"/>
                  <a:pt x="585034" y="480899"/>
                  <a:pt x="595495" y="476250"/>
                </a:cubicBezTo>
                <a:cubicBezTo>
                  <a:pt x="613845" y="468095"/>
                  <a:pt x="633595" y="463550"/>
                  <a:pt x="652645" y="457200"/>
                </a:cubicBezTo>
                <a:cubicBezTo>
                  <a:pt x="684087" y="446719"/>
                  <a:pt x="728773" y="431012"/>
                  <a:pt x="757420" y="428625"/>
                </a:cubicBezTo>
                <a:cubicBezTo>
                  <a:pt x="823677" y="423104"/>
                  <a:pt x="875222" y="421061"/>
                  <a:pt x="938395" y="409575"/>
                </a:cubicBezTo>
                <a:cubicBezTo>
                  <a:pt x="956698" y="406247"/>
                  <a:pt x="1024325" y="387213"/>
                  <a:pt x="1033645" y="381000"/>
                </a:cubicBezTo>
                <a:cubicBezTo>
                  <a:pt x="1043170" y="374650"/>
                  <a:pt x="1051759" y="366599"/>
                  <a:pt x="1062220" y="361950"/>
                </a:cubicBezTo>
                <a:cubicBezTo>
                  <a:pt x="1080570" y="353795"/>
                  <a:pt x="1102662" y="354039"/>
                  <a:pt x="1119370" y="342900"/>
                </a:cubicBezTo>
                <a:cubicBezTo>
                  <a:pt x="1156899" y="317881"/>
                  <a:pt x="1150687" y="318402"/>
                  <a:pt x="1205095" y="304800"/>
                </a:cubicBezTo>
                <a:cubicBezTo>
                  <a:pt x="1298013" y="281571"/>
                  <a:pt x="1181989" y="309935"/>
                  <a:pt x="1290820" y="285750"/>
                </a:cubicBezTo>
                <a:cubicBezTo>
                  <a:pt x="1303599" y="282910"/>
                  <a:pt x="1315874" y="277312"/>
                  <a:pt x="1328920" y="276225"/>
                </a:cubicBezTo>
                <a:cubicBezTo>
                  <a:pt x="1392280" y="270945"/>
                  <a:pt x="1455920" y="269875"/>
                  <a:pt x="1519420" y="266700"/>
                </a:cubicBezTo>
                <a:cubicBezTo>
                  <a:pt x="1535295" y="263525"/>
                  <a:pt x="1551339" y="261102"/>
                  <a:pt x="1567045" y="257175"/>
                </a:cubicBezTo>
                <a:cubicBezTo>
                  <a:pt x="1576785" y="254740"/>
                  <a:pt x="1585819" y="249828"/>
                  <a:pt x="1595620" y="247650"/>
                </a:cubicBezTo>
                <a:cubicBezTo>
                  <a:pt x="1614473" y="243460"/>
                  <a:pt x="1633720" y="241300"/>
                  <a:pt x="1652770" y="238125"/>
                </a:cubicBezTo>
                <a:cubicBezTo>
                  <a:pt x="1690870" y="241300"/>
                  <a:pt x="1728838" y="247650"/>
                  <a:pt x="1767070" y="247650"/>
                </a:cubicBezTo>
                <a:cubicBezTo>
                  <a:pt x="1849190" y="247650"/>
                  <a:pt x="1906411" y="249663"/>
                  <a:pt x="1976620" y="228600"/>
                </a:cubicBezTo>
                <a:lnTo>
                  <a:pt x="2062345" y="200025"/>
                </a:lnTo>
                <a:cubicBezTo>
                  <a:pt x="2071870" y="196850"/>
                  <a:pt x="2082566" y="196069"/>
                  <a:pt x="2090920" y="190500"/>
                </a:cubicBezTo>
                <a:cubicBezTo>
                  <a:pt x="2100445" y="184150"/>
                  <a:pt x="2109034" y="176099"/>
                  <a:pt x="2119495" y="171450"/>
                </a:cubicBezTo>
                <a:cubicBezTo>
                  <a:pt x="2137845" y="163295"/>
                  <a:pt x="2159937" y="163539"/>
                  <a:pt x="2176645" y="152400"/>
                </a:cubicBezTo>
                <a:cubicBezTo>
                  <a:pt x="2206419" y="132550"/>
                  <a:pt x="2221564" y="118834"/>
                  <a:pt x="2262370" y="114300"/>
                </a:cubicBezTo>
                <a:cubicBezTo>
                  <a:pt x="2433354" y="95302"/>
                  <a:pt x="2319364" y="105839"/>
                  <a:pt x="2605270" y="95250"/>
                </a:cubicBezTo>
                <a:lnTo>
                  <a:pt x="2690995" y="66675"/>
                </a:lnTo>
                <a:cubicBezTo>
                  <a:pt x="2700520" y="63500"/>
                  <a:pt x="2711216" y="62719"/>
                  <a:pt x="2719570" y="57150"/>
                </a:cubicBezTo>
                <a:cubicBezTo>
                  <a:pt x="2729095" y="50800"/>
                  <a:pt x="2737684" y="42749"/>
                  <a:pt x="2748145" y="38100"/>
                </a:cubicBezTo>
                <a:cubicBezTo>
                  <a:pt x="2766495" y="29945"/>
                  <a:pt x="2786245" y="25400"/>
                  <a:pt x="2805295" y="19050"/>
                </a:cubicBezTo>
                <a:cubicBezTo>
                  <a:pt x="2846289" y="5385"/>
                  <a:pt x="2824130" y="11960"/>
                  <a:pt x="2871970" y="0"/>
                </a:cubicBezTo>
                <a:cubicBezTo>
                  <a:pt x="2944995" y="3175"/>
                  <a:pt x="3018339" y="2004"/>
                  <a:pt x="3091045" y="9525"/>
                </a:cubicBezTo>
                <a:cubicBezTo>
                  <a:pt x="3111019" y="11591"/>
                  <a:pt x="3128714" y="23705"/>
                  <a:pt x="3148195" y="28575"/>
                </a:cubicBezTo>
                <a:cubicBezTo>
                  <a:pt x="3160895" y="31750"/>
                  <a:pt x="3173756" y="34338"/>
                  <a:pt x="3186295" y="38100"/>
                </a:cubicBezTo>
                <a:cubicBezTo>
                  <a:pt x="3205529" y="43870"/>
                  <a:pt x="3224395" y="50800"/>
                  <a:pt x="3243445" y="57150"/>
                </a:cubicBezTo>
                <a:lnTo>
                  <a:pt x="3300595" y="76200"/>
                </a:lnTo>
                <a:lnTo>
                  <a:pt x="3329170" y="85725"/>
                </a:lnTo>
                <a:cubicBezTo>
                  <a:pt x="3338695" y="88900"/>
                  <a:pt x="3347739" y="94416"/>
                  <a:pt x="3357745" y="95250"/>
                </a:cubicBezTo>
                <a:lnTo>
                  <a:pt x="3472045" y="104775"/>
                </a:lnTo>
                <a:cubicBezTo>
                  <a:pt x="3500684" y="114321"/>
                  <a:pt x="3504576" y="112834"/>
                  <a:pt x="3529195" y="133350"/>
                </a:cubicBezTo>
                <a:cubicBezTo>
                  <a:pt x="3539543" y="141974"/>
                  <a:pt x="3547137" y="153655"/>
                  <a:pt x="3557770" y="161925"/>
                </a:cubicBezTo>
                <a:cubicBezTo>
                  <a:pt x="3575842" y="175981"/>
                  <a:pt x="3595870" y="187325"/>
                  <a:pt x="3614920" y="200025"/>
                </a:cubicBezTo>
                <a:cubicBezTo>
                  <a:pt x="3624445" y="206375"/>
                  <a:pt x="3635400" y="210980"/>
                  <a:pt x="3643495" y="219075"/>
                </a:cubicBezTo>
                <a:cubicBezTo>
                  <a:pt x="3653020" y="228600"/>
                  <a:pt x="3660295" y="241108"/>
                  <a:pt x="3672070" y="247650"/>
                </a:cubicBezTo>
                <a:cubicBezTo>
                  <a:pt x="3689623" y="257402"/>
                  <a:pt x="3712512" y="255561"/>
                  <a:pt x="3729220" y="266700"/>
                </a:cubicBezTo>
                <a:cubicBezTo>
                  <a:pt x="3811112" y="321295"/>
                  <a:pt x="3707500" y="255840"/>
                  <a:pt x="3786370" y="295275"/>
                </a:cubicBezTo>
                <a:cubicBezTo>
                  <a:pt x="3796609" y="300395"/>
                  <a:pt x="3804423" y="309816"/>
                  <a:pt x="3814945" y="314325"/>
                </a:cubicBezTo>
                <a:cubicBezTo>
                  <a:pt x="3826977" y="319482"/>
                  <a:pt x="3840165" y="321508"/>
                  <a:pt x="3853045" y="323850"/>
                </a:cubicBezTo>
                <a:cubicBezTo>
                  <a:pt x="3881964" y="329108"/>
                  <a:pt x="3969384" y="339583"/>
                  <a:pt x="3995920" y="342900"/>
                </a:cubicBezTo>
                <a:lnTo>
                  <a:pt x="4053070" y="361950"/>
                </a:lnTo>
                <a:cubicBezTo>
                  <a:pt x="4062595" y="365125"/>
                  <a:pt x="4073291" y="365906"/>
                  <a:pt x="4081645" y="371475"/>
                </a:cubicBezTo>
                <a:cubicBezTo>
                  <a:pt x="4183755" y="439548"/>
                  <a:pt x="4028786" y="333537"/>
                  <a:pt x="4138795" y="419100"/>
                </a:cubicBezTo>
                <a:cubicBezTo>
                  <a:pt x="4156867" y="433156"/>
                  <a:pt x="4176895" y="444500"/>
                  <a:pt x="4195945" y="457200"/>
                </a:cubicBezTo>
                <a:lnTo>
                  <a:pt x="4224520" y="476250"/>
                </a:lnTo>
                <a:lnTo>
                  <a:pt x="4281670" y="514350"/>
                </a:lnTo>
                <a:cubicBezTo>
                  <a:pt x="4291195" y="520700"/>
                  <a:pt x="4299385" y="529780"/>
                  <a:pt x="4310245" y="533400"/>
                </a:cubicBezTo>
                <a:lnTo>
                  <a:pt x="4338820" y="542925"/>
                </a:lnTo>
                <a:cubicBezTo>
                  <a:pt x="4357870" y="554037"/>
                  <a:pt x="4405495" y="585788"/>
                  <a:pt x="4424545" y="600075"/>
                </a:cubicBezTo>
                <a:cubicBezTo>
                  <a:pt x="4434893" y="608699"/>
                  <a:pt x="4441912" y="621178"/>
                  <a:pt x="4453120" y="628650"/>
                </a:cubicBezTo>
                <a:cubicBezTo>
                  <a:pt x="4461474" y="634219"/>
                  <a:pt x="4472918" y="633299"/>
                  <a:pt x="4481695" y="638175"/>
                </a:cubicBezTo>
                <a:lnTo>
                  <a:pt x="4567420" y="695325"/>
                </a:lnTo>
                <a:lnTo>
                  <a:pt x="4595995" y="714375"/>
                </a:lnTo>
                <a:cubicBezTo>
                  <a:pt x="4605520" y="720725"/>
                  <a:pt x="4616475" y="725330"/>
                  <a:pt x="4624570" y="733425"/>
                </a:cubicBezTo>
                <a:cubicBezTo>
                  <a:pt x="4649814" y="758669"/>
                  <a:pt x="4676301" y="792628"/>
                  <a:pt x="4710295" y="809625"/>
                </a:cubicBezTo>
                <a:cubicBezTo>
                  <a:pt x="4719275" y="814115"/>
                  <a:pt x="4730093" y="814274"/>
                  <a:pt x="4738870" y="819150"/>
                </a:cubicBezTo>
                <a:cubicBezTo>
                  <a:pt x="4758884" y="830269"/>
                  <a:pt x="4774300" y="850010"/>
                  <a:pt x="4796020" y="857250"/>
                </a:cubicBezTo>
                <a:cubicBezTo>
                  <a:pt x="4864533" y="880088"/>
                  <a:pt x="4778974" y="852380"/>
                  <a:pt x="4862695" y="876300"/>
                </a:cubicBezTo>
                <a:cubicBezTo>
                  <a:pt x="4872349" y="879058"/>
                  <a:pt x="4881616" y="883067"/>
                  <a:pt x="4891270" y="885825"/>
                </a:cubicBezTo>
                <a:cubicBezTo>
                  <a:pt x="4905512" y="889894"/>
                  <a:pt x="4942720" y="897262"/>
                  <a:pt x="4957945" y="904875"/>
                </a:cubicBezTo>
                <a:cubicBezTo>
                  <a:pt x="4968184" y="909995"/>
                  <a:pt x="5005589" y="971559"/>
                  <a:pt x="5015828" y="976679"/>
                </a:cubicBezTo>
                <a:cubicBezTo>
                  <a:pt x="5024808" y="981169"/>
                  <a:pt x="5117686" y="1039943"/>
                  <a:pt x="5126463" y="1044819"/>
                </a:cubicBezTo>
                <a:cubicBezTo>
                  <a:pt x="5146477" y="1055938"/>
                  <a:pt x="5224651" y="1140372"/>
                  <a:pt x="5243701" y="1153072"/>
                </a:cubicBezTo>
                <a:cubicBezTo>
                  <a:pt x="5253226" y="1159422"/>
                  <a:pt x="5270514" y="1259137"/>
                  <a:pt x="5281374" y="1262757"/>
                </a:cubicBezTo>
                <a:lnTo>
                  <a:pt x="4741314" y="1478781"/>
                </a:lnTo>
                <a:lnTo>
                  <a:pt x="492842" y="1478781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1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5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3352800" y="7911"/>
            <a:ext cx="5486400" cy="109728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3351215" y="12545"/>
            <a:ext cx="5486400" cy="10969627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>
            <a:cxnSpLocks/>
            <a:endCxn id="413701" idx="2"/>
          </p:cNvCxnSpPr>
          <p:nvPr/>
        </p:nvCxnSpPr>
        <p:spPr>
          <a:xfrm flipH="1">
            <a:off x="6094416" y="2102652"/>
            <a:ext cx="2158451" cy="6114137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  <a:endCxn id="413701" idx="2"/>
          </p:cNvCxnSpPr>
          <p:nvPr/>
        </p:nvCxnSpPr>
        <p:spPr>
          <a:xfrm flipH="1">
            <a:off x="6094415" y="1994716"/>
            <a:ext cx="1081708" cy="6222073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5297413" y="812791"/>
            <a:ext cx="1600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 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6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600" b="1" baseline="-25000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0</a:t>
            </a:r>
            <a:r>
              <a:rPr lang="en-US" sz="16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1)</a:t>
            </a:r>
            <a:endParaRPr lang="en-US" sz="1500" b="1" dirty="0">
              <a:solidFill>
                <a:srgbClr val="000000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609603" y="8240559"/>
            <a:ext cx="10972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2" name="Line 6"/>
          <p:cNvSpPr>
            <a:spLocks noChangeShapeType="1"/>
          </p:cNvSpPr>
          <p:nvPr/>
        </p:nvSpPr>
        <p:spPr bwMode="auto">
          <a:xfrm flipV="1">
            <a:off x="1463040" y="2102648"/>
            <a:ext cx="923544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3" name="Arc 112"/>
          <p:cNvSpPr/>
          <p:nvPr/>
        </p:nvSpPr>
        <p:spPr>
          <a:xfrm rot="540000">
            <a:off x="689415" y="2769399"/>
            <a:ext cx="10972800" cy="10972800"/>
          </a:xfrm>
          <a:prstGeom prst="arc">
            <a:avLst>
              <a:gd name="adj1" fmla="val 16200000"/>
              <a:gd name="adj2" fmla="val 16776845"/>
            </a:avLst>
          </a:prstGeom>
          <a:ln w="88900">
            <a:solidFill>
              <a:srgbClr val="FF66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Text Box 12"/>
          <p:cNvSpPr txBox="1">
            <a:spLocks noChangeArrowheads="1"/>
          </p:cNvSpPr>
          <p:nvPr/>
        </p:nvSpPr>
        <p:spPr bwMode="auto">
          <a:xfrm>
            <a:off x="1374683" y="1695677"/>
            <a:ext cx="2182616" cy="7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 surface (non-intersecting)</a:t>
            </a:r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7018630" y="2327946"/>
            <a:ext cx="134011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distance</a:t>
            </a:r>
          </a:p>
        </p:txBody>
      </p: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6096000" y="1586399"/>
            <a:ext cx="0" cy="210312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7" name="Arc 56"/>
          <p:cNvSpPr/>
          <p:nvPr/>
        </p:nvSpPr>
        <p:spPr>
          <a:xfrm rot="540000">
            <a:off x="833593" y="1915460"/>
            <a:ext cx="10972800" cy="10972800"/>
          </a:xfrm>
          <a:prstGeom prst="arc">
            <a:avLst>
              <a:gd name="adj1" fmla="val 16200000"/>
              <a:gd name="adj2" fmla="val 16867861"/>
            </a:avLst>
          </a:prstGeom>
          <a:ln w="88900">
            <a:solidFill>
              <a:schemeClr val="accent4">
                <a:lumMod val="1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3646221" y="1143729"/>
            <a:ext cx="162489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5271115" y="1479695"/>
            <a:ext cx="513595" cy="4921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6780077" y="925040"/>
            <a:ext cx="140373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Horizontal ground distance</a:t>
            </a:r>
          </a:p>
        </p:txBody>
      </p:sp>
      <p:sp>
        <p:nvSpPr>
          <p:cNvPr id="77" name="Line 17"/>
          <p:cNvSpPr>
            <a:spLocks noChangeShapeType="1"/>
          </p:cNvSpPr>
          <p:nvPr/>
        </p:nvSpPr>
        <p:spPr bwMode="auto">
          <a:xfrm flipH="1">
            <a:off x="7630310" y="1690237"/>
            <a:ext cx="75268" cy="3379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8358738" y="872717"/>
            <a:ext cx="245858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ellipsoid distance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   </a:t>
            </a:r>
            <a:r>
              <a:rPr lang="en-US" sz="15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and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grid distance</a:t>
            </a:r>
          </a:p>
        </p:txBody>
      </p:sp>
      <p:sp>
        <p:nvSpPr>
          <p:cNvPr id="83" name="Left Brace 82"/>
          <p:cNvSpPr/>
          <p:nvPr/>
        </p:nvSpPr>
        <p:spPr>
          <a:xfrm>
            <a:off x="8184657" y="872716"/>
            <a:ext cx="182880" cy="822960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526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Linear distortion </a:t>
            </a:r>
            <a:r>
              <a:rPr lang="en-US" b="1" i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with respect to topographic surface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2E60A4C4-80B2-47C0-AF02-01A65B4DAC0F}"/>
              </a:ext>
            </a:extLst>
          </p:cNvPr>
          <p:cNvSpPr/>
          <p:nvPr/>
        </p:nvSpPr>
        <p:spPr>
          <a:xfrm rot="600000">
            <a:off x="6866956" y="1968015"/>
            <a:ext cx="182880" cy="822960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181F79B5-BBC3-4CA7-BEAF-CB0E95E37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5258" y="2088135"/>
            <a:ext cx="484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1424CA07-B47F-4715-B49C-F478B025B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199" y="5202704"/>
            <a:ext cx="484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7F595B1E-3C58-459B-BDD0-C7BE34C11AF7}"/>
              </a:ext>
            </a:extLst>
          </p:cNvPr>
          <p:cNvSpPr/>
          <p:nvPr/>
        </p:nvSpPr>
        <p:spPr>
          <a:xfrm rot="600000">
            <a:off x="6316556" y="2801769"/>
            <a:ext cx="182880" cy="5394960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id="{41D83F6E-4DEB-4FC0-9A0D-C5EA53721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097" y="2222119"/>
            <a:ext cx="254122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&gt; ellipsoid distance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≈ ground distance 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(</a:t>
            </a:r>
            <a:r>
              <a:rPr lang="en-US" sz="15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k</a:t>
            </a: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&gt; 1 and </a:t>
            </a:r>
            <a:r>
              <a:rPr lang="el-GR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δ</a:t>
            </a: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 ≈ 0)</a:t>
            </a:r>
          </a:p>
        </p:txBody>
      </p:sp>
      <p:sp>
        <p:nvSpPr>
          <p:cNvPr id="42" name="Line 17">
            <a:extLst>
              <a:ext uri="{FF2B5EF4-FFF2-40B4-BE49-F238E27FC236}">
                <a16:creationId xmlns:a16="http://schemas.microsoft.com/office/drawing/2014/main" id="{8D62FF49-5629-4B8B-9EA0-7D83D31853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24289" y="2147634"/>
            <a:ext cx="400212" cy="3395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7155585" y="2102650"/>
            <a:ext cx="1097280" cy="1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4174BEB-7138-C8F0-5A09-70C35C7E0B8A}"/>
              </a:ext>
            </a:extLst>
          </p:cNvPr>
          <p:cNvSpPr txBox="1">
            <a:spLocks/>
          </p:cNvSpPr>
          <p:nvPr/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189">
              <a:defRPr/>
            </a:pPr>
            <a:fld id="{FCA8DAF9-CFC1-344C-89B7-DCB2EBBDC673}" type="slidenum">
              <a:rPr lang="en-US" sz="16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457189">
                <a:defRPr/>
              </a:pPr>
              <a:t>45</a:t>
            </a:fld>
            <a:endParaRPr lang="en-US" sz="16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A0C2C44-3FBC-2278-950F-9D9820192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178802"/>
            <a:ext cx="12344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4E5802DC-A01A-1173-4759-189D477CD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4489" y="4479593"/>
            <a:ext cx="566723" cy="323344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25301"/>
      </p:ext>
    </p:extLst>
  </p:cSld>
  <p:clrMapOvr>
    <a:masterClrMapping/>
  </p:clrMapOvr>
  <p:transition spd="slow">
    <p:wipe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2D1DE1-367A-C30C-55BD-9087A612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FCA8DAF9-CFC1-344C-89B7-DCB2EBBDC673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457189"/>
              <a:t>46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6C3D7B-3A7A-0AF7-9C22-90B9B11F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linear distortion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958DE5-B67D-9639-8F1F-8C6C4572D1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5" y="1371600"/>
                <a:ext cx="6193155" cy="435739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Distortion function of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sz="2400" dirty="0"/>
              </a:p>
              <a:p>
                <a:pPr lvl="1">
                  <a:lnSpc>
                    <a:spcPct val="11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= distance from projection axis (kilometers)</a:t>
                </a:r>
              </a:p>
              <a:p>
                <a:pPr lvl="1">
                  <a:lnSpc>
                    <a:spcPct val="11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= change in ellipsoid height (meters)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Minimize both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simultaneously</a:t>
                </a:r>
              </a:p>
              <a:p>
                <a:pPr lvl="1">
                  <a:lnSpc>
                    <a:spcPct val="11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increases with </a:t>
                </a:r>
                <a:r>
                  <a:rPr lang="en-US" b="1" i="1" dirty="0"/>
                  <a:t>square</a:t>
                </a:r>
                <a:r>
                  <a:rPr lang="en-US" dirty="0"/>
                  <a:t> of distance</a:t>
                </a:r>
              </a:p>
              <a:p>
                <a:pPr lvl="1">
                  <a:lnSpc>
                    <a:spcPct val="110000"/>
                  </a:lnSpc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 </a:t>
                </a:r>
                <a:r>
                  <a:rPr lang="en-US" b="1" i="1" dirty="0"/>
                  <a:t>linearly</a:t>
                </a:r>
                <a:r>
                  <a:rPr lang="en-US" dirty="0"/>
                  <a:t> with change in height</a:t>
                </a:r>
              </a:p>
              <a:p>
                <a:pPr lvl="1">
                  <a:lnSpc>
                    <a:spcPct val="110000"/>
                  </a:lnSpc>
                  <a:spcBef>
                    <a:spcPts val="1000"/>
                  </a:spcBef>
                </a:pPr>
                <a:r>
                  <a:rPr lang="en-US" dirty="0"/>
                  <a:t>Treating separately can lead to poor results</a:t>
                </a:r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  <a:p>
                <a:pPr lvl="1">
                  <a:lnSpc>
                    <a:spcPct val="110000"/>
                  </a:lnSpc>
                </a:pPr>
                <a:endParaRPr lang="en-US" dirty="0"/>
              </a:p>
              <a:p>
                <a:pPr>
                  <a:lnSpc>
                    <a:spcPct val="11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D958DE5-B67D-9639-8F1F-8C6C4572D1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5" y="1371600"/>
                <a:ext cx="6193155" cy="4357397"/>
              </a:xfrm>
              <a:blipFill>
                <a:blip r:embed="rId2"/>
                <a:stretch>
                  <a:fillRect l="-1476" t="-1119" b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CC5D670B-E386-7DB8-71F7-F618C88EA1CA}"/>
                  </a:ext>
                </a:extLst>
              </p:cNvPr>
              <p:cNvSpPr txBox="1"/>
              <p:nvPr/>
            </p:nvSpPr>
            <p:spPr bwMode="auto">
              <a:xfrm>
                <a:off x="809624" y="1844191"/>
                <a:ext cx="5762627" cy="1051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defTabSz="457189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≈(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0.0123 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ppm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prstClr val="black"/>
                                    </a:solidFill>
                                    <a:latin typeface="Calibri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≈(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0.157 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ppm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prstClr val="black"/>
                                    </a:solidFill>
                                    <a:latin typeface="Calibri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CC5D670B-E386-7DB8-71F7-F618C88EA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624" y="1844191"/>
                <a:ext cx="5762627" cy="1051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CF815FD-8EF9-3A96-DDAE-C9EF37174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204"/>
          <a:stretch/>
        </p:blipFill>
        <p:spPr>
          <a:xfrm>
            <a:off x="6339840" y="636691"/>
            <a:ext cx="5852160" cy="591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3">
            <a:extLst>
              <a:ext uri="{FF2B5EF4-FFF2-40B4-BE49-F238E27FC236}">
                <a16:creationId xmlns:a16="http://schemas.microsoft.com/office/drawing/2014/main" id="{13F5BD6C-D5C2-4E7C-8D6A-7BC2621A35E4}"/>
              </a:ext>
            </a:extLst>
          </p:cNvPr>
          <p:cNvSpPr/>
          <p:nvPr/>
        </p:nvSpPr>
        <p:spPr>
          <a:xfrm>
            <a:off x="2804524" y="2183785"/>
            <a:ext cx="6651365" cy="1778596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82200 w 5360079"/>
              <a:gd name="connsiteY2" fmla="*/ 926998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50718 w 5360079"/>
              <a:gd name="connsiteY2" fmla="*/ 963117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78264 w 5387625"/>
              <a:gd name="connsiteY2" fmla="*/ 963117 h 1478781"/>
              <a:gd name="connsiteX3" fmla="*/ 275057 w 5387625"/>
              <a:gd name="connsiteY3" fmla="*/ 827135 h 1478781"/>
              <a:gd name="connsiteX4" fmla="*/ 347065 w 5387625"/>
              <a:gd name="connsiteY4" fmla="*/ 722697 h 1478781"/>
              <a:gd name="connsiteX5" fmla="*/ 387421 w 5387625"/>
              <a:gd name="connsiteY5" fmla="*/ 647700 h 1478781"/>
              <a:gd name="connsiteX6" fmla="*/ 415996 w 5387625"/>
              <a:gd name="connsiteY6" fmla="*/ 638175 h 1478781"/>
              <a:gd name="connsiteX7" fmla="*/ 473146 w 5387625"/>
              <a:gd name="connsiteY7" fmla="*/ 600075 h 1478781"/>
              <a:gd name="connsiteX8" fmla="*/ 530296 w 5387625"/>
              <a:gd name="connsiteY8" fmla="*/ 571500 h 1478781"/>
              <a:gd name="connsiteX9" fmla="*/ 558871 w 5387625"/>
              <a:gd name="connsiteY9" fmla="*/ 561975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673171 w 5387625"/>
              <a:gd name="connsiteY12" fmla="*/ 495300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625671 w 5387625"/>
              <a:gd name="connsiteY23" fmla="*/ 266700 h 1478781"/>
              <a:gd name="connsiteX24" fmla="*/ 1673296 w 5387625"/>
              <a:gd name="connsiteY24" fmla="*/ 257175 h 1478781"/>
              <a:gd name="connsiteX25" fmla="*/ 1701871 w 5387625"/>
              <a:gd name="connsiteY25" fmla="*/ 247650 h 1478781"/>
              <a:gd name="connsiteX26" fmla="*/ 1759021 w 5387625"/>
              <a:gd name="connsiteY26" fmla="*/ 238125 h 1478781"/>
              <a:gd name="connsiteX27" fmla="*/ 1873321 w 5387625"/>
              <a:gd name="connsiteY27" fmla="*/ 247650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358421 w 5387625"/>
              <a:gd name="connsiteY1" fmla="*/ 1390506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46782 w 5387625"/>
              <a:gd name="connsiteY3" fmla="*/ 1039369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377752 w 5387625"/>
              <a:gd name="connsiteY23" fmla="*/ 423215 h 1478781"/>
              <a:gd name="connsiteX24" fmla="*/ 1472600 w 5387625"/>
              <a:gd name="connsiteY24" fmla="*/ 417704 h 1478781"/>
              <a:gd name="connsiteX25" fmla="*/ 1591685 w 5387625"/>
              <a:gd name="connsiteY25" fmla="*/ 380086 h 1478781"/>
              <a:gd name="connsiteX26" fmla="*/ 1723604 w 5387625"/>
              <a:gd name="connsiteY26" fmla="*/ 326415 h 1478781"/>
              <a:gd name="connsiteX27" fmla="*/ 1830033 w 5387625"/>
              <a:gd name="connsiteY27" fmla="*/ 295809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06559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435171 w 5387625"/>
              <a:gd name="connsiteY20" fmla="*/ 276225 h 1478781"/>
              <a:gd name="connsiteX21" fmla="*/ 1377752 w 5387625"/>
              <a:gd name="connsiteY21" fmla="*/ 423215 h 1478781"/>
              <a:gd name="connsiteX22" fmla="*/ 1472600 w 5387625"/>
              <a:gd name="connsiteY22" fmla="*/ 417704 h 1478781"/>
              <a:gd name="connsiteX23" fmla="*/ 1591685 w 5387625"/>
              <a:gd name="connsiteY23" fmla="*/ 380086 h 1478781"/>
              <a:gd name="connsiteX24" fmla="*/ 1723604 w 5387625"/>
              <a:gd name="connsiteY24" fmla="*/ 326415 h 1478781"/>
              <a:gd name="connsiteX25" fmla="*/ 1830033 w 5387625"/>
              <a:gd name="connsiteY25" fmla="*/ 295809 h 1478781"/>
              <a:gd name="connsiteX26" fmla="*/ 2082871 w 5387625"/>
              <a:gd name="connsiteY26" fmla="*/ 228600 h 1478781"/>
              <a:gd name="connsiteX27" fmla="*/ 2168596 w 5387625"/>
              <a:gd name="connsiteY27" fmla="*/ 200025 h 1478781"/>
              <a:gd name="connsiteX28" fmla="*/ 2197171 w 5387625"/>
              <a:gd name="connsiteY28" fmla="*/ 190500 h 1478781"/>
              <a:gd name="connsiteX29" fmla="*/ 2225746 w 5387625"/>
              <a:gd name="connsiteY29" fmla="*/ 171450 h 1478781"/>
              <a:gd name="connsiteX30" fmla="*/ 2282896 w 5387625"/>
              <a:gd name="connsiteY30" fmla="*/ 152400 h 1478781"/>
              <a:gd name="connsiteX31" fmla="*/ 2368621 w 5387625"/>
              <a:gd name="connsiteY31" fmla="*/ 114300 h 1478781"/>
              <a:gd name="connsiteX32" fmla="*/ 2711521 w 5387625"/>
              <a:gd name="connsiteY32" fmla="*/ 95250 h 1478781"/>
              <a:gd name="connsiteX33" fmla="*/ 2797246 w 5387625"/>
              <a:gd name="connsiteY33" fmla="*/ 66675 h 1478781"/>
              <a:gd name="connsiteX34" fmla="*/ 2825821 w 5387625"/>
              <a:gd name="connsiteY34" fmla="*/ 57150 h 1478781"/>
              <a:gd name="connsiteX35" fmla="*/ 2854396 w 5387625"/>
              <a:gd name="connsiteY35" fmla="*/ 38100 h 1478781"/>
              <a:gd name="connsiteX36" fmla="*/ 2911546 w 5387625"/>
              <a:gd name="connsiteY36" fmla="*/ 19050 h 1478781"/>
              <a:gd name="connsiteX37" fmla="*/ 2978221 w 5387625"/>
              <a:gd name="connsiteY37" fmla="*/ 0 h 1478781"/>
              <a:gd name="connsiteX38" fmla="*/ 3197296 w 5387625"/>
              <a:gd name="connsiteY38" fmla="*/ 9525 h 1478781"/>
              <a:gd name="connsiteX39" fmla="*/ 3254446 w 5387625"/>
              <a:gd name="connsiteY39" fmla="*/ 28575 h 1478781"/>
              <a:gd name="connsiteX40" fmla="*/ 3292546 w 5387625"/>
              <a:gd name="connsiteY40" fmla="*/ 38100 h 1478781"/>
              <a:gd name="connsiteX41" fmla="*/ 3349696 w 5387625"/>
              <a:gd name="connsiteY41" fmla="*/ 57150 h 1478781"/>
              <a:gd name="connsiteX42" fmla="*/ 3406846 w 5387625"/>
              <a:gd name="connsiteY42" fmla="*/ 76200 h 1478781"/>
              <a:gd name="connsiteX43" fmla="*/ 3435421 w 5387625"/>
              <a:gd name="connsiteY43" fmla="*/ 85725 h 1478781"/>
              <a:gd name="connsiteX44" fmla="*/ 3463996 w 5387625"/>
              <a:gd name="connsiteY44" fmla="*/ 95250 h 1478781"/>
              <a:gd name="connsiteX45" fmla="*/ 3578296 w 5387625"/>
              <a:gd name="connsiteY45" fmla="*/ 104775 h 1478781"/>
              <a:gd name="connsiteX46" fmla="*/ 3635446 w 5387625"/>
              <a:gd name="connsiteY46" fmla="*/ 133350 h 1478781"/>
              <a:gd name="connsiteX47" fmla="*/ 3664021 w 5387625"/>
              <a:gd name="connsiteY47" fmla="*/ 161925 h 1478781"/>
              <a:gd name="connsiteX48" fmla="*/ 3721171 w 5387625"/>
              <a:gd name="connsiteY48" fmla="*/ 200025 h 1478781"/>
              <a:gd name="connsiteX49" fmla="*/ 3749746 w 5387625"/>
              <a:gd name="connsiteY49" fmla="*/ 219075 h 1478781"/>
              <a:gd name="connsiteX50" fmla="*/ 3778321 w 5387625"/>
              <a:gd name="connsiteY50" fmla="*/ 247650 h 1478781"/>
              <a:gd name="connsiteX51" fmla="*/ 3835471 w 5387625"/>
              <a:gd name="connsiteY51" fmla="*/ 266700 h 1478781"/>
              <a:gd name="connsiteX52" fmla="*/ 3892621 w 5387625"/>
              <a:gd name="connsiteY52" fmla="*/ 295275 h 1478781"/>
              <a:gd name="connsiteX53" fmla="*/ 3921196 w 5387625"/>
              <a:gd name="connsiteY53" fmla="*/ 314325 h 1478781"/>
              <a:gd name="connsiteX54" fmla="*/ 3959296 w 5387625"/>
              <a:gd name="connsiteY54" fmla="*/ 323850 h 1478781"/>
              <a:gd name="connsiteX55" fmla="*/ 4102171 w 5387625"/>
              <a:gd name="connsiteY55" fmla="*/ 342900 h 1478781"/>
              <a:gd name="connsiteX56" fmla="*/ 4159321 w 5387625"/>
              <a:gd name="connsiteY56" fmla="*/ 361950 h 1478781"/>
              <a:gd name="connsiteX57" fmla="*/ 4187896 w 5387625"/>
              <a:gd name="connsiteY57" fmla="*/ 371475 h 1478781"/>
              <a:gd name="connsiteX58" fmla="*/ 4245046 w 5387625"/>
              <a:gd name="connsiteY58" fmla="*/ 419100 h 1478781"/>
              <a:gd name="connsiteX59" fmla="*/ 4302196 w 5387625"/>
              <a:gd name="connsiteY59" fmla="*/ 457200 h 1478781"/>
              <a:gd name="connsiteX60" fmla="*/ 4330771 w 5387625"/>
              <a:gd name="connsiteY60" fmla="*/ 476250 h 1478781"/>
              <a:gd name="connsiteX61" fmla="*/ 4387921 w 5387625"/>
              <a:gd name="connsiteY61" fmla="*/ 514350 h 1478781"/>
              <a:gd name="connsiteX62" fmla="*/ 4416496 w 5387625"/>
              <a:gd name="connsiteY62" fmla="*/ 533400 h 1478781"/>
              <a:gd name="connsiteX63" fmla="*/ 4445071 w 5387625"/>
              <a:gd name="connsiteY63" fmla="*/ 542925 h 1478781"/>
              <a:gd name="connsiteX64" fmla="*/ 4530796 w 5387625"/>
              <a:gd name="connsiteY64" fmla="*/ 600075 h 1478781"/>
              <a:gd name="connsiteX65" fmla="*/ 4559371 w 5387625"/>
              <a:gd name="connsiteY65" fmla="*/ 628650 h 1478781"/>
              <a:gd name="connsiteX66" fmla="*/ 4587946 w 5387625"/>
              <a:gd name="connsiteY66" fmla="*/ 638175 h 1478781"/>
              <a:gd name="connsiteX67" fmla="*/ 4673671 w 5387625"/>
              <a:gd name="connsiteY67" fmla="*/ 695325 h 1478781"/>
              <a:gd name="connsiteX68" fmla="*/ 4702246 w 5387625"/>
              <a:gd name="connsiteY68" fmla="*/ 714375 h 1478781"/>
              <a:gd name="connsiteX69" fmla="*/ 4730821 w 5387625"/>
              <a:gd name="connsiteY69" fmla="*/ 733425 h 1478781"/>
              <a:gd name="connsiteX70" fmla="*/ 4816546 w 5387625"/>
              <a:gd name="connsiteY70" fmla="*/ 809625 h 1478781"/>
              <a:gd name="connsiteX71" fmla="*/ 4845121 w 5387625"/>
              <a:gd name="connsiteY71" fmla="*/ 819150 h 1478781"/>
              <a:gd name="connsiteX72" fmla="*/ 4902271 w 5387625"/>
              <a:gd name="connsiteY72" fmla="*/ 857250 h 1478781"/>
              <a:gd name="connsiteX73" fmla="*/ 4968946 w 5387625"/>
              <a:gd name="connsiteY73" fmla="*/ 876300 h 1478781"/>
              <a:gd name="connsiteX74" fmla="*/ 4997521 w 5387625"/>
              <a:gd name="connsiteY74" fmla="*/ 885825 h 1478781"/>
              <a:gd name="connsiteX75" fmla="*/ 5064196 w 5387625"/>
              <a:gd name="connsiteY75" fmla="*/ 904875 h 1478781"/>
              <a:gd name="connsiteX76" fmla="*/ 5122079 w 5387625"/>
              <a:gd name="connsiteY76" fmla="*/ 976679 h 1478781"/>
              <a:gd name="connsiteX77" fmla="*/ 5232714 w 5387625"/>
              <a:gd name="connsiteY77" fmla="*/ 1044819 h 1478781"/>
              <a:gd name="connsiteX78" fmla="*/ 5349952 w 5387625"/>
              <a:gd name="connsiteY78" fmla="*/ 1153072 h 1478781"/>
              <a:gd name="connsiteX79" fmla="*/ 5387625 w 5387625"/>
              <a:gd name="connsiteY79" fmla="*/ 1262757 h 1478781"/>
              <a:gd name="connsiteX80" fmla="*/ 4847565 w 5387625"/>
              <a:gd name="connsiteY80" fmla="*/ 1478781 h 1478781"/>
              <a:gd name="connsiteX81" fmla="*/ 599093 w 5387625"/>
              <a:gd name="connsiteY81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139896 w 5387625"/>
              <a:gd name="connsiteY14" fmla="*/ 381000 h 1478781"/>
              <a:gd name="connsiteX15" fmla="*/ 1058285 w 5387625"/>
              <a:gd name="connsiteY15" fmla="*/ 474321 h 1478781"/>
              <a:gd name="connsiteX16" fmla="*/ 1142981 w 5387625"/>
              <a:gd name="connsiteY16" fmla="*/ 479350 h 1478781"/>
              <a:gd name="connsiteX17" fmla="*/ 1248383 w 5387625"/>
              <a:gd name="connsiteY17" fmla="*/ 437236 h 1478781"/>
              <a:gd name="connsiteX18" fmla="*/ 1314432 w 5387625"/>
              <a:gd name="connsiteY18" fmla="*/ 414173 h 1478781"/>
              <a:gd name="connsiteX19" fmla="*/ 1377752 w 5387625"/>
              <a:gd name="connsiteY19" fmla="*/ 423215 h 1478781"/>
              <a:gd name="connsiteX20" fmla="*/ 1472600 w 5387625"/>
              <a:gd name="connsiteY20" fmla="*/ 417704 h 1478781"/>
              <a:gd name="connsiteX21" fmla="*/ 1591685 w 5387625"/>
              <a:gd name="connsiteY21" fmla="*/ 380086 h 1478781"/>
              <a:gd name="connsiteX22" fmla="*/ 1723604 w 5387625"/>
              <a:gd name="connsiteY22" fmla="*/ 326415 h 1478781"/>
              <a:gd name="connsiteX23" fmla="*/ 1830033 w 5387625"/>
              <a:gd name="connsiteY23" fmla="*/ 295809 h 1478781"/>
              <a:gd name="connsiteX24" fmla="*/ 2082871 w 5387625"/>
              <a:gd name="connsiteY24" fmla="*/ 228600 h 1478781"/>
              <a:gd name="connsiteX25" fmla="*/ 2168596 w 5387625"/>
              <a:gd name="connsiteY25" fmla="*/ 200025 h 1478781"/>
              <a:gd name="connsiteX26" fmla="*/ 2197171 w 5387625"/>
              <a:gd name="connsiteY26" fmla="*/ 190500 h 1478781"/>
              <a:gd name="connsiteX27" fmla="*/ 2225746 w 5387625"/>
              <a:gd name="connsiteY27" fmla="*/ 171450 h 1478781"/>
              <a:gd name="connsiteX28" fmla="*/ 2282896 w 5387625"/>
              <a:gd name="connsiteY28" fmla="*/ 152400 h 1478781"/>
              <a:gd name="connsiteX29" fmla="*/ 2368621 w 5387625"/>
              <a:gd name="connsiteY29" fmla="*/ 114300 h 1478781"/>
              <a:gd name="connsiteX30" fmla="*/ 2711521 w 5387625"/>
              <a:gd name="connsiteY30" fmla="*/ 95250 h 1478781"/>
              <a:gd name="connsiteX31" fmla="*/ 2797246 w 5387625"/>
              <a:gd name="connsiteY31" fmla="*/ 66675 h 1478781"/>
              <a:gd name="connsiteX32" fmla="*/ 2825821 w 5387625"/>
              <a:gd name="connsiteY32" fmla="*/ 57150 h 1478781"/>
              <a:gd name="connsiteX33" fmla="*/ 2854396 w 5387625"/>
              <a:gd name="connsiteY33" fmla="*/ 38100 h 1478781"/>
              <a:gd name="connsiteX34" fmla="*/ 2911546 w 5387625"/>
              <a:gd name="connsiteY34" fmla="*/ 19050 h 1478781"/>
              <a:gd name="connsiteX35" fmla="*/ 2978221 w 5387625"/>
              <a:gd name="connsiteY35" fmla="*/ 0 h 1478781"/>
              <a:gd name="connsiteX36" fmla="*/ 3197296 w 5387625"/>
              <a:gd name="connsiteY36" fmla="*/ 9525 h 1478781"/>
              <a:gd name="connsiteX37" fmla="*/ 3254446 w 5387625"/>
              <a:gd name="connsiteY37" fmla="*/ 28575 h 1478781"/>
              <a:gd name="connsiteX38" fmla="*/ 3292546 w 5387625"/>
              <a:gd name="connsiteY38" fmla="*/ 38100 h 1478781"/>
              <a:gd name="connsiteX39" fmla="*/ 3349696 w 5387625"/>
              <a:gd name="connsiteY39" fmla="*/ 57150 h 1478781"/>
              <a:gd name="connsiteX40" fmla="*/ 3406846 w 5387625"/>
              <a:gd name="connsiteY40" fmla="*/ 76200 h 1478781"/>
              <a:gd name="connsiteX41" fmla="*/ 3435421 w 5387625"/>
              <a:gd name="connsiteY41" fmla="*/ 85725 h 1478781"/>
              <a:gd name="connsiteX42" fmla="*/ 3463996 w 5387625"/>
              <a:gd name="connsiteY42" fmla="*/ 95250 h 1478781"/>
              <a:gd name="connsiteX43" fmla="*/ 3578296 w 5387625"/>
              <a:gd name="connsiteY43" fmla="*/ 104775 h 1478781"/>
              <a:gd name="connsiteX44" fmla="*/ 3635446 w 5387625"/>
              <a:gd name="connsiteY44" fmla="*/ 133350 h 1478781"/>
              <a:gd name="connsiteX45" fmla="*/ 3664021 w 5387625"/>
              <a:gd name="connsiteY45" fmla="*/ 161925 h 1478781"/>
              <a:gd name="connsiteX46" fmla="*/ 3721171 w 5387625"/>
              <a:gd name="connsiteY46" fmla="*/ 200025 h 1478781"/>
              <a:gd name="connsiteX47" fmla="*/ 3749746 w 5387625"/>
              <a:gd name="connsiteY47" fmla="*/ 219075 h 1478781"/>
              <a:gd name="connsiteX48" fmla="*/ 3778321 w 5387625"/>
              <a:gd name="connsiteY48" fmla="*/ 247650 h 1478781"/>
              <a:gd name="connsiteX49" fmla="*/ 3835471 w 5387625"/>
              <a:gd name="connsiteY49" fmla="*/ 266700 h 1478781"/>
              <a:gd name="connsiteX50" fmla="*/ 3892621 w 5387625"/>
              <a:gd name="connsiteY50" fmla="*/ 295275 h 1478781"/>
              <a:gd name="connsiteX51" fmla="*/ 3921196 w 5387625"/>
              <a:gd name="connsiteY51" fmla="*/ 314325 h 1478781"/>
              <a:gd name="connsiteX52" fmla="*/ 3959296 w 5387625"/>
              <a:gd name="connsiteY52" fmla="*/ 323850 h 1478781"/>
              <a:gd name="connsiteX53" fmla="*/ 4102171 w 5387625"/>
              <a:gd name="connsiteY53" fmla="*/ 342900 h 1478781"/>
              <a:gd name="connsiteX54" fmla="*/ 4159321 w 5387625"/>
              <a:gd name="connsiteY54" fmla="*/ 361950 h 1478781"/>
              <a:gd name="connsiteX55" fmla="*/ 4187896 w 5387625"/>
              <a:gd name="connsiteY55" fmla="*/ 371475 h 1478781"/>
              <a:gd name="connsiteX56" fmla="*/ 4245046 w 5387625"/>
              <a:gd name="connsiteY56" fmla="*/ 419100 h 1478781"/>
              <a:gd name="connsiteX57" fmla="*/ 4302196 w 5387625"/>
              <a:gd name="connsiteY57" fmla="*/ 457200 h 1478781"/>
              <a:gd name="connsiteX58" fmla="*/ 4330771 w 5387625"/>
              <a:gd name="connsiteY58" fmla="*/ 476250 h 1478781"/>
              <a:gd name="connsiteX59" fmla="*/ 4387921 w 5387625"/>
              <a:gd name="connsiteY59" fmla="*/ 514350 h 1478781"/>
              <a:gd name="connsiteX60" fmla="*/ 4416496 w 5387625"/>
              <a:gd name="connsiteY60" fmla="*/ 533400 h 1478781"/>
              <a:gd name="connsiteX61" fmla="*/ 4445071 w 5387625"/>
              <a:gd name="connsiteY61" fmla="*/ 542925 h 1478781"/>
              <a:gd name="connsiteX62" fmla="*/ 4530796 w 5387625"/>
              <a:gd name="connsiteY62" fmla="*/ 600075 h 1478781"/>
              <a:gd name="connsiteX63" fmla="*/ 4559371 w 5387625"/>
              <a:gd name="connsiteY63" fmla="*/ 628650 h 1478781"/>
              <a:gd name="connsiteX64" fmla="*/ 4587946 w 5387625"/>
              <a:gd name="connsiteY64" fmla="*/ 638175 h 1478781"/>
              <a:gd name="connsiteX65" fmla="*/ 4673671 w 5387625"/>
              <a:gd name="connsiteY65" fmla="*/ 695325 h 1478781"/>
              <a:gd name="connsiteX66" fmla="*/ 4702246 w 5387625"/>
              <a:gd name="connsiteY66" fmla="*/ 714375 h 1478781"/>
              <a:gd name="connsiteX67" fmla="*/ 4730821 w 5387625"/>
              <a:gd name="connsiteY67" fmla="*/ 733425 h 1478781"/>
              <a:gd name="connsiteX68" fmla="*/ 4816546 w 5387625"/>
              <a:gd name="connsiteY68" fmla="*/ 809625 h 1478781"/>
              <a:gd name="connsiteX69" fmla="*/ 4845121 w 5387625"/>
              <a:gd name="connsiteY69" fmla="*/ 819150 h 1478781"/>
              <a:gd name="connsiteX70" fmla="*/ 4902271 w 5387625"/>
              <a:gd name="connsiteY70" fmla="*/ 857250 h 1478781"/>
              <a:gd name="connsiteX71" fmla="*/ 4968946 w 5387625"/>
              <a:gd name="connsiteY71" fmla="*/ 876300 h 1478781"/>
              <a:gd name="connsiteX72" fmla="*/ 4997521 w 5387625"/>
              <a:gd name="connsiteY72" fmla="*/ 885825 h 1478781"/>
              <a:gd name="connsiteX73" fmla="*/ 5064196 w 5387625"/>
              <a:gd name="connsiteY73" fmla="*/ 904875 h 1478781"/>
              <a:gd name="connsiteX74" fmla="*/ 5122079 w 5387625"/>
              <a:gd name="connsiteY74" fmla="*/ 976679 h 1478781"/>
              <a:gd name="connsiteX75" fmla="*/ 5232714 w 5387625"/>
              <a:gd name="connsiteY75" fmla="*/ 1044819 h 1478781"/>
              <a:gd name="connsiteX76" fmla="*/ 5349952 w 5387625"/>
              <a:gd name="connsiteY76" fmla="*/ 1153072 h 1478781"/>
              <a:gd name="connsiteX77" fmla="*/ 5387625 w 5387625"/>
              <a:gd name="connsiteY77" fmla="*/ 1262757 h 1478781"/>
              <a:gd name="connsiteX78" fmla="*/ 4847565 w 5387625"/>
              <a:gd name="connsiteY78" fmla="*/ 1478781 h 1478781"/>
              <a:gd name="connsiteX79" fmla="*/ 599093 w 5387625"/>
              <a:gd name="connsiteY79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2082871 w 5387625"/>
              <a:gd name="connsiteY23" fmla="*/ 228600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5286 w 5387625"/>
              <a:gd name="connsiteY11" fmla="*/ 669901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77519 w 5387625"/>
              <a:gd name="connsiteY8" fmla="*/ 756108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1007731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82197 w 5517487"/>
              <a:gd name="connsiteY2" fmla="*/ 1143713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5157 w 5517487"/>
              <a:gd name="connsiteY12" fmla="*/ 594182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6966 w 5517487"/>
              <a:gd name="connsiteY17" fmla="*/ 503479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964099 w 5517487"/>
              <a:gd name="connsiteY17" fmla="*/ 523544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35160 w 5517487"/>
              <a:gd name="connsiteY17" fmla="*/ 45130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16028 w 5517487"/>
              <a:gd name="connsiteY3" fmla="*/ 1240498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694720 w 5483252"/>
              <a:gd name="connsiteY0" fmla="*/ 1478781 h 1478781"/>
              <a:gd name="connsiteX1" fmla="*/ 131044 w 5483252"/>
              <a:gd name="connsiteY1" fmla="*/ 1385573 h 1478781"/>
              <a:gd name="connsiteX2" fmla="*/ 14166 w 5483252"/>
              <a:gd name="connsiteY2" fmla="*/ 1260096 h 1478781"/>
              <a:gd name="connsiteX3" fmla="*/ 181793 w 5483252"/>
              <a:gd name="connsiteY3" fmla="*/ 1240498 h 1478781"/>
              <a:gd name="connsiteX4" fmla="*/ 304960 w 5483252"/>
              <a:gd name="connsiteY4" fmla="*/ 1115993 h 1478781"/>
              <a:gd name="connsiteX5" fmla="*/ 443696 w 5483252"/>
              <a:gd name="connsiteY5" fmla="*/ 1069088 h 1478781"/>
              <a:gd name="connsiteX6" fmla="*/ 602135 w 5483252"/>
              <a:gd name="connsiteY6" fmla="*/ 975288 h 1478781"/>
              <a:gd name="connsiteX7" fmla="*/ 769469 w 5483252"/>
              <a:gd name="connsiteY7" fmla="*/ 921133 h 1478781"/>
              <a:gd name="connsiteX8" fmla="*/ 877777 w 5483252"/>
              <a:gd name="connsiteY8" fmla="*/ 868479 h 1478781"/>
              <a:gd name="connsiteX9" fmla="*/ 980272 w 5483252"/>
              <a:gd name="connsiteY9" fmla="*/ 801802 h 1478781"/>
              <a:gd name="connsiteX10" fmla="*/ 1055222 w 5483252"/>
              <a:gd name="connsiteY10" fmla="*/ 742140 h 1478781"/>
              <a:gd name="connsiteX11" fmla="*/ 1002586 w 5483252"/>
              <a:gd name="connsiteY11" fmla="*/ 669418 h 1478781"/>
              <a:gd name="connsiteX12" fmla="*/ 1069441 w 5483252"/>
              <a:gd name="connsiteY12" fmla="*/ 610235 h 1478781"/>
              <a:gd name="connsiteX13" fmla="*/ 1157847 w 5483252"/>
              <a:gd name="connsiteY13" fmla="*/ 562612 h 1478781"/>
              <a:gd name="connsiteX14" fmla="*/ 1258285 w 5483252"/>
              <a:gd name="connsiteY14" fmla="*/ 527509 h 1478781"/>
              <a:gd name="connsiteX15" fmla="*/ 1336140 w 5483252"/>
              <a:gd name="connsiteY15" fmla="*/ 489408 h 1478781"/>
              <a:gd name="connsiteX16" fmla="*/ 1413995 w 5483252"/>
              <a:gd name="connsiteY16" fmla="*/ 474372 h 1478781"/>
              <a:gd name="connsiteX17" fmla="*/ 1493055 w 5483252"/>
              <a:gd name="connsiteY17" fmla="*/ 439267 h 1478781"/>
              <a:gd name="connsiteX18" fmla="*/ 1607578 w 5483252"/>
              <a:gd name="connsiteY18" fmla="*/ 405666 h 1478781"/>
              <a:gd name="connsiteX19" fmla="*/ 1722729 w 5483252"/>
              <a:gd name="connsiteY19" fmla="*/ 376073 h 1478781"/>
              <a:gd name="connsiteX20" fmla="*/ 1803490 w 5483252"/>
              <a:gd name="connsiteY20" fmla="*/ 346480 h 1478781"/>
              <a:gd name="connsiteX21" fmla="*/ 1921725 w 5483252"/>
              <a:gd name="connsiteY21" fmla="*/ 311862 h 1478781"/>
              <a:gd name="connsiteX22" fmla="*/ 2076182 w 5483252"/>
              <a:gd name="connsiteY22" fmla="*/ 284785 h 1478781"/>
              <a:gd name="connsiteX23" fmla="*/ 2197323 w 5483252"/>
              <a:gd name="connsiteY23" fmla="*/ 216079 h 1478781"/>
              <a:gd name="connsiteX24" fmla="*/ 2292798 w 5483252"/>
              <a:gd name="connsiteY24" fmla="*/ 190500 h 1478781"/>
              <a:gd name="connsiteX25" fmla="*/ 2321373 w 5483252"/>
              <a:gd name="connsiteY25" fmla="*/ 171450 h 1478781"/>
              <a:gd name="connsiteX26" fmla="*/ 2390329 w 5483252"/>
              <a:gd name="connsiteY26" fmla="*/ 144373 h 1478781"/>
              <a:gd name="connsiteX27" fmla="*/ 2546887 w 5483252"/>
              <a:gd name="connsiteY27" fmla="*/ 114300 h 1478781"/>
              <a:gd name="connsiteX28" fmla="*/ 2807148 w 5483252"/>
              <a:gd name="connsiteY28" fmla="*/ 95250 h 1478781"/>
              <a:gd name="connsiteX29" fmla="*/ 2892873 w 5483252"/>
              <a:gd name="connsiteY29" fmla="*/ 66675 h 1478781"/>
              <a:gd name="connsiteX30" fmla="*/ 2921448 w 5483252"/>
              <a:gd name="connsiteY30" fmla="*/ 57150 h 1478781"/>
              <a:gd name="connsiteX31" fmla="*/ 2950023 w 5483252"/>
              <a:gd name="connsiteY31" fmla="*/ 38100 h 1478781"/>
              <a:gd name="connsiteX32" fmla="*/ 3007173 w 5483252"/>
              <a:gd name="connsiteY32" fmla="*/ 19050 h 1478781"/>
              <a:gd name="connsiteX33" fmla="*/ 3073848 w 5483252"/>
              <a:gd name="connsiteY33" fmla="*/ 0 h 1478781"/>
              <a:gd name="connsiteX34" fmla="*/ 3292923 w 5483252"/>
              <a:gd name="connsiteY34" fmla="*/ 9525 h 1478781"/>
              <a:gd name="connsiteX35" fmla="*/ 3350073 w 5483252"/>
              <a:gd name="connsiteY35" fmla="*/ 28575 h 1478781"/>
              <a:gd name="connsiteX36" fmla="*/ 3388173 w 5483252"/>
              <a:gd name="connsiteY36" fmla="*/ 38100 h 1478781"/>
              <a:gd name="connsiteX37" fmla="*/ 3445323 w 5483252"/>
              <a:gd name="connsiteY37" fmla="*/ 57150 h 1478781"/>
              <a:gd name="connsiteX38" fmla="*/ 3502473 w 5483252"/>
              <a:gd name="connsiteY38" fmla="*/ 76200 h 1478781"/>
              <a:gd name="connsiteX39" fmla="*/ 3531048 w 5483252"/>
              <a:gd name="connsiteY39" fmla="*/ 85725 h 1478781"/>
              <a:gd name="connsiteX40" fmla="*/ 3559623 w 5483252"/>
              <a:gd name="connsiteY40" fmla="*/ 95250 h 1478781"/>
              <a:gd name="connsiteX41" fmla="*/ 3673923 w 5483252"/>
              <a:gd name="connsiteY41" fmla="*/ 104775 h 1478781"/>
              <a:gd name="connsiteX42" fmla="*/ 3731073 w 5483252"/>
              <a:gd name="connsiteY42" fmla="*/ 133350 h 1478781"/>
              <a:gd name="connsiteX43" fmla="*/ 3759648 w 5483252"/>
              <a:gd name="connsiteY43" fmla="*/ 161925 h 1478781"/>
              <a:gd name="connsiteX44" fmla="*/ 3816798 w 5483252"/>
              <a:gd name="connsiteY44" fmla="*/ 200025 h 1478781"/>
              <a:gd name="connsiteX45" fmla="*/ 3845373 w 5483252"/>
              <a:gd name="connsiteY45" fmla="*/ 219075 h 1478781"/>
              <a:gd name="connsiteX46" fmla="*/ 3873948 w 5483252"/>
              <a:gd name="connsiteY46" fmla="*/ 247650 h 1478781"/>
              <a:gd name="connsiteX47" fmla="*/ 3931098 w 5483252"/>
              <a:gd name="connsiteY47" fmla="*/ 266700 h 1478781"/>
              <a:gd name="connsiteX48" fmla="*/ 3988248 w 5483252"/>
              <a:gd name="connsiteY48" fmla="*/ 295275 h 1478781"/>
              <a:gd name="connsiteX49" fmla="*/ 4016823 w 5483252"/>
              <a:gd name="connsiteY49" fmla="*/ 314325 h 1478781"/>
              <a:gd name="connsiteX50" fmla="*/ 4054923 w 5483252"/>
              <a:gd name="connsiteY50" fmla="*/ 323850 h 1478781"/>
              <a:gd name="connsiteX51" fmla="*/ 4197798 w 5483252"/>
              <a:gd name="connsiteY51" fmla="*/ 342900 h 1478781"/>
              <a:gd name="connsiteX52" fmla="*/ 4254948 w 5483252"/>
              <a:gd name="connsiteY52" fmla="*/ 361950 h 1478781"/>
              <a:gd name="connsiteX53" fmla="*/ 4283523 w 5483252"/>
              <a:gd name="connsiteY53" fmla="*/ 371475 h 1478781"/>
              <a:gd name="connsiteX54" fmla="*/ 4340673 w 5483252"/>
              <a:gd name="connsiteY54" fmla="*/ 419100 h 1478781"/>
              <a:gd name="connsiteX55" fmla="*/ 4397823 w 5483252"/>
              <a:gd name="connsiteY55" fmla="*/ 457200 h 1478781"/>
              <a:gd name="connsiteX56" fmla="*/ 4426398 w 5483252"/>
              <a:gd name="connsiteY56" fmla="*/ 476250 h 1478781"/>
              <a:gd name="connsiteX57" fmla="*/ 4483548 w 5483252"/>
              <a:gd name="connsiteY57" fmla="*/ 514350 h 1478781"/>
              <a:gd name="connsiteX58" fmla="*/ 4512123 w 5483252"/>
              <a:gd name="connsiteY58" fmla="*/ 533400 h 1478781"/>
              <a:gd name="connsiteX59" fmla="*/ 4540698 w 5483252"/>
              <a:gd name="connsiteY59" fmla="*/ 542925 h 1478781"/>
              <a:gd name="connsiteX60" fmla="*/ 4626423 w 5483252"/>
              <a:gd name="connsiteY60" fmla="*/ 600075 h 1478781"/>
              <a:gd name="connsiteX61" fmla="*/ 4654998 w 5483252"/>
              <a:gd name="connsiteY61" fmla="*/ 628650 h 1478781"/>
              <a:gd name="connsiteX62" fmla="*/ 4683573 w 5483252"/>
              <a:gd name="connsiteY62" fmla="*/ 638175 h 1478781"/>
              <a:gd name="connsiteX63" fmla="*/ 4769298 w 5483252"/>
              <a:gd name="connsiteY63" fmla="*/ 695325 h 1478781"/>
              <a:gd name="connsiteX64" fmla="*/ 4797873 w 5483252"/>
              <a:gd name="connsiteY64" fmla="*/ 714375 h 1478781"/>
              <a:gd name="connsiteX65" fmla="*/ 4826448 w 5483252"/>
              <a:gd name="connsiteY65" fmla="*/ 733425 h 1478781"/>
              <a:gd name="connsiteX66" fmla="*/ 4912173 w 5483252"/>
              <a:gd name="connsiteY66" fmla="*/ 809625 h 1478781"/>
              <a:gd name="connsiteX67" fmla="*/ 4940748 w 5483252"/>
              <a:gd name="connsiteY67" fmla="*/ 819150 h 1478781"/>
              <a:gd name="connsiteX68" fmla="*/ 4997898 w 5483252"/>
              <a:gd name="connsiteY68" fmla="*/ 857250 h 1478781"/>
              <a:gd name="connsiteX69" fmla="*/ 5064573 w 5483252"/>
              <a:gd name="connsiteY69" fmla="*/ 876300 h 1478781"/>
              <a:gd name="connsiteX70" fmla="*/ 5093148 w 5483252"/>
              <a:gd name="connsiteY70" fmla="*/ 885825 h 1478781"/>
              <a:gd name="connsiteX71" fmla="*/ 5159823 w 5483252"/>
              <a:gd name="connsiteY71" fmla="*/ 904875 h 1478781"/>
              <a:gd name="connsiteX72" fmla="*/ 5217706 w 5483252"/>
              <a:gd name="connsiteY72" fmla="*/ 976679 h 1478781"/>
              <a:gd name="connsiteX73" fmla="*/ 5328341 w 5483252"/>
              <a:gd name="connsiteY73" fmla="*/ 1044819 h 1478781"/>
              <a:gd name="connsiteX74" fmla="*/ 5445579 w 5483252"/>
              <a:gd name="connsiteY74" fmla="*/ 1153072 h 1478781"/>
              <a:gd name="connsiteX75" fmla="*/ 5483252 w 5483252"/>
              <a:gd name="connsiteY75" fmla="*/ 1262757 h 1478781"/>
              <a:gd name="connsiteX76" fmla="*/ 4943192 w 5483252"/>
              <a:gd name="connsiteY76" fmla="*/ 1478781 h 1478781"/>
              <a:gd name="connsiteX77" fmla="*/ 694720 w 5483252"/>
              <a:gd name="connsiteY77" fmla="*/ 1478781 h 1478781"/>
              <a:gd name="connsiteX0" fmla="*/ 583875 w 5372407"/>
              <a:gd name="connsiteY0" fmla="*/ 1478781 h 1478781"/>
              <a:gd name="connsiteX1" fmla="*/ 20199 w 5372407"/>
              <a:gd name="connsiteY1" fmla="*/ 1385573 h 1478781"/>
              <a:gd name="connsiteX2" fmla="*/ 29248 w 5372407"/>
              <a:gd name="connsiteY2" fmla="*/ 1300228 h 1478781"/>
              <a:gd name="connsiteX3" fmla="*/ 70948 w 5372407"/>
              <a:gd name="connsiteY3" fmla="*/ 1240498 h 1478781"/>
              <a:gd name="connsiteX4" fmla="*/ 194115 w 5372407"/>
              <a:gd name="connsiteY4" fmla="*/ 1115993 h 1478781"/>
              <a:gd name="connsiteX5" fmla="*/ 332851 w 5372407"/>
              <a:gd name="connsiteY5" fmla="*/ 1069088 h 1478781"/>
              <a:gd name="connsiteX6" fmla="*/ 491290 w 5372407"/>
              <a:gd name="connsiteY6" fmla="*/ 975288 h 1478781"/>
              <a:gd name="connsiteX7" fmla="*/ 658624 w 5372407"/>
              <a:gd name="connsiteY7" fmla="*/ 921133 h 1478781"/>
              <a:gd name="connsiteX8" fmla="*/ 766932 w 5372407"/>
              <a:gd name="connsiteY8" fmla="*/ 868479 h 1478781"/>
              <a:gd name="connsiteX9" fmla="*/ 869427 w 5372407"/>
              <a:gd name="connsiteY9" fmla="*/ 801802 h 1478781"/>
              <a:gd name="connsiteX10" fmla="*/ 944377 w 5372407"/>
              <a:gd name="connsiteY10" fmla="*/ 742140 h 1478781"/>
              <a:gd name="connsiteX11" fmla="*/ 891741 w 5372407"/>
              <a:gd name="connsiteY11" fmla="*/ 669418 h 1478781"/>
              <a:gd name="connsiteX12" fmla="*/ 958596 w 5372407"/>
              <a:gd name="connsiteY12" fmla="*/ 610235 h 1478781"/>
              <a:gd name="connsiteX13" fmla="*/ 1047002 w 5372407"/>
              <a:gd name="connsiteY13" fmla="*/ 562612 h 1478781"/>
              <a:gd name="connsiteX14" fmla="*/ 1147440 w 5372407"/>
              <a:gd name="connsiteY14" fmla="*/ 527509 h 1478781"/>
              <a:gd name="connsiteX15" fmla="*/ 1225295 w 5372407"/>
              <a:gd name="connsiteY15" fmla="*/ 489408 h 1478781"/>
              <a:gd name="connsiteX16" fmla="*/ 1303150 w 5372407"/>
              <a:gd name="connsiteY16" fmla="*/ 474372 h 1478781"/>
              <a:gd name="connsiteX17" fmla="*/ 1382210 w 5372407"/>
              <a:gd name="connsiteY17" fmla="*/ 439267 h 1478781"/>
              <a:gd name="connsiteX18" fmla="*/ 1496733 w 5372407"/>
              <a:gd name="connsiteY18" fmla="*/ 405666 h 1478781"/>
              <a:gd name="connsiteX19" fmla="*/ 1611884 w 5372407"/>
              <a:gd name="connsiteY19" fmla="*/ 376073 h 1478781"/>
              <a:gd name="connsiteX20" fmla="*/ 1692645 w 5372407"/>
              <a:gd name="connsiteY20" fmla="*/ 346480 h 1478781"/>
              <a:gd name="connsiteX21" fmla="*/ 1810880 w 5372407"/>
              <a:gd name="connsiteY21" fmla="*/ 311862 h 1478781"/>
              <a:gd name="connsiteX22" fmla="*/ 1965337 w 5372407"/>
              <a:gd name="connsiteY22" fmla="*/ 284785 h 1478781"/>
              <a:gd name="connsiteX23" fmla="*/ 2086478 w 5372407"/>
              <a:gd name="connsiteY23" fmla="*/ 216079 h 1478781"/>
              <a:gd name="connsiteX24" fmla="*/ 2181953 w 5372407"/>
              <a:gd name="connsiteY24" fmla="*/ 190500 h 1478781"/>
              <a:gd name="connsiteX25" fmla="*/ 2210528 w 5372407"/>
              <a:gd name="connsiteY25" fmla="*/ 171450 h 1478781"/>
              <a:gd name="connsiteX26" fmla="*/ 2279484 w 5372407"/>
              <a:gd name="connsiteY26" fmla="*/ 144373 h 1478781"/>
              <a:gd name="connsiteX27" fmla="*/ 2436042 w 5372407"/>
              <a:gd name="connsiteY27" fmla="*/ 114300 h 1478781"/>
              <a:gd name="connsiteX28" fmla="*/ 2696303 w 5372407"/>
              <a:gd name="connsiteY28" fmla="*/ 95250 h 1478781"/>
              <a:gd name="connsiteX29" fmla="*/ 2782028 w 5372407"/>
              <a:gd name="connsiteY29" fmla="*/ 66675 h 1478781"/>
              <a:gd name="connsiteX30" fmla="*/ 2810603 w 5372407"/>
              <a:gd name="connsiteY30" fmla="*/ 57150 h 1478781"/>
              <a:gd name="connsiteX31" fmla="*/ 2839178 w 5372407"/>
              <a:gd name="connsiteY31" fmla="*/ 38100 h 1478781"/>
              <a:gd name="connsiteX32" fmla="*/ 2896328 w 5372407"/>
              <a:gd name="connsiteY32" fmla="*/ 19050 h 1478781"/>
              <a:gd name="connsiteX33" fmla="*/ 2963003 w 5372407"/>
              <a:gd name="connsiteY33" fmla="*/ 0 h 1478781"/>
              <a:gd name="connsiteX34" fmla="*/ 3182078 w 5372407"/>
              <a:gd name="connsiteY34" fmla="*/ 9525 h 1478781"/>
              <a:gd name="connsiteX35" fmla="*/ 3239228 w 5372407"/>
              <a:gd name="connsiteY35" fmla="*/ 28575 h 1478781"/>
              <a:gd name="connsiteX36" fmla="*/ 3277328 w 5372407"/>
              <a:gd name="connsiteY36" fmla="*/ 38100 h 1478781"/>
              <a:gd name="connsiteX37" fmla="*/ 3334478 w 5372407"/>
              <a:gd name="connsiteY37" fmla="*/ 57150 h 1478781"/>
              <a:gd name="connsiteX38" fmla="*/ 3391628 w 5372407"/>
              <a:gd name="connsiteY38" fmla="*/ 76200 h 1478781"/>
              <a:gd name="connsiteX39" fmla="*/ 3420203 w 5372407"/>
              <a:gd name="connsiteY39" fmla="*/ 85725 h 1478781"/>
              <a:gd name="connsiteX40" fmla="*/ 3448778 w 5372407"/>
              <a:gd name="connsiteY40" fmla="*/ 95250 h 1478781"/>
              <a:gd name="connsiteX41" fmla="*/ 3563078 w 5372407"/>
              <a:gd name="connsiteY41" fmla="*/ 104775 h 1478781"/>
              <a:gd name="connsiteX42" fmla="*/ 3620228 w 5372407"/>
              <a:gd name="connsiteY42" fmla="*/ 133350 h 1478781"/>
              <a:gd name="connsiteX43" fmla="*/ 3648803 w 5372407"/>
              <a:gd name="connsiteY43" fmla="*/ 161925 h 1478781"/>
              <a:gd name="connsiteX44" fmla="*/ 3705953 w 5372407"/>
              <a:gd name="connsiteY44" fmla="*/ 200025 h 1478781"/>
              <a:gd name="connsiteX45" fmla="*/ 3734528 w 5372407"/>
              <a:gd name="connsiteY45" fmla="*/ 219075 h 1478781"/>
              <a:gd name="connsiteX46" fmla="*/ 3763103 w 5372407"/>
              <a:gd name="connsiteY46" fmla="*/ 247650 h 1478781"/>
              <a:gd name="connsiteX47" fmla="*/ 3820253 w 5372407"/>
              <a:gd name="connsiteY47" fmla="*/ 266700 h 1478781"/>
              <a:gd name="connsiteX48" fmla="*/ 3877403 w 5372407"/>
              <a:gd name="connsiteY48" fmla="*/ 295275 h 1478781"/>
              <a:gd name="connsiteX49" fmla="*/ 3905978 w 5372407"/>
              <a:gd name="connsiteY49" fmla="*/ 314325 h 1478781"/>
              <a:gd name="connsiteX50" fmla="*/ 3944078 w 5372407"/>
              <a:gd name="connsiteY50" fmla="*/ 323850 h 1478781"/>
              <a:gd name="connsiteX51" fmla="*/ 4086953 w 5372407"/>
              <a:gd name="connsiteY51" fmla="*/ 342900 h 1478781"/>
              <a:gd name="connsiteX52" fmla="*/ 4144103 w 5372407"/>
              <a:gd name="connsiteY52" fmla="*/ 361950 h 1478781"/>
              <a:gd name="connsiteX53" fmla="*/ 4172678 w 5372407"/>
              <a:gd name="connsiteY53" fmla="*/ 371475 h 1478781"/>
              <a:gd name="connsiteX54" fmla="*/ 4229828 w 5372407"/>
              <a:gd name="connsiteY54" fmla="*/ 419100 h 1478781"/>
              <a:gd name="connsiteX55" fmla="*/ 4286978 w 5372407"/>
              <a:gd name="connsiteY55" fmla="*/ 457200 h 1478781"/>
              <a:gd name="connsiteX56" fmla="*/ 4315553 w 5372407"/>
              <a:gd name="connsiteY56" fmla="*/ 476250 h 1478781"/>
              <a:gd name="connsiteX57" fmla="*/ 4372703 w 5372407"/>
              <a:gd name="connsiteY57" fmla="*/ 514350 h 1478781"/>
              <a:gd name="connsiteX58" fmla="*/ 4401278 w 5372407"/>
              <a:gd name="connsiteY58" fmla="*/ 533400 h 1478781"/>
              <a:gd name="connsiteX59" fmla="*/ 4429853 w 5372407"/>
              <a:gd name="connsiteY59" fmla="*/ 542925 h 1478781"/>
              <a:gd name="connsiteX60" fmla="*/ 4515578 w 5372407"/>
              <a:gd name="connsiteY60" fmla="*/ 600075 h 1478781"/>
              <a:gd name="connsiteX61" fmla="*/ 4544153 w 5372407"/>
              <a:gd name="connsiteY61" fmla="*/ 628650 h 1478781"/>
              <a:gd name="connsiteX62" fmla="*/ 4572728 w 5372407"/>
              <a:gd name="connsiteY62" fmla="*/ 638175 h 1478781"/>
              <a:gd name="connsiteX63" fmla="*/ 4658453 w 5372407"/>
              <a:gd name="connsiteY63" fmla="*/ 695325 h 1478781"/>
              <a:gd name="connsiteX64" fmla="*/ 4687028 w 5372407"/>
              <a:gd name="connsiteY64" fmla="*/ 714375 h 1478781"/>
              <a:gd name="connsiteX65" fmla="*/ 4715603 w 5372407"/>
              <a:gd name="connsiteY65" fmla="*/ 733425 h 1478781"/>
              <a:gd name="connsiteX66" fmla="*/ 4801328 w 5372407"/>
              <a:gd name="connsiteY66" fmla="*/ 809625 h 1478781"/>
              <a:gd name="connsiteX67" fmla="*/ 4829903 w 5372407"/>
              <a:gd name="connsiteY67" fmla="*/ 819150 h 1478781"/>
              <a:gd name="connsiteX68" fmla="*/ 4887053 w 5372407"/>
              <a:gd name="connsiteY68" fmla="*/ 857250 h 1478781"/>
              <a:gd name="connsiteX69" fmla="*/ 4953728 w 5372407"/>
              <a:gd name="connsiteY69" fmla="*/ 876300 h 1478781"/>
              <a:gd name="connsiteX70" fmla="*/ 4982303 w 5372407"/>
              <a:gd name="connsiteY70" fmla="*/ 885825 h 1478781"/>
              <a:gd name="connsiteX71" fmla="*/ 5048978 w 5372407"/>
              <a:gd name="connsiteY71" fmla="*/ 904875 h 1478781"/>
              <a:gd name="connsiteX72" fmla="*/ 5106861 w 5372407"/>
              <a:gd name="connsiteY72" fmla="*/ 976679 h 1478781"/>
              <a:gd name="connsiteX73" fmla="*/ 5217496 w 5372407"/>
              <a:gd name="connsiteY73" fmla="*/ 1044819 h 1478781"/>
              <a:gd name="connsiteX74" fmla="*/ 5334734 w 5372407"/>
              <a:gd name="connsiteY74" fmla="*/ 1153072 h 1478781"/>
              <a:gd name="connsiteX75" fmla="*/ 5372407 w 5372407"/>
              <a:gd name="connsiteY75" fmla="*/ 1262757 h 1478781"/>
              <a:gd name="connsiteX76" fmla="*/ 4832347 w 5372407"/>
              <a:gd name="connsiteY76" fmla="*/ 1478781 h 1478781"/>
              <a:gd name="connsiteX77" fmla="*/ 583875 w 5372407"/>
              <a:gd name="connsiteY77" fmla="*/ 1478781 h 1478781"/>
              <a:gd name="connsiteX0" fmla="*/ 596111 w 5384643"/>
              <a:gd name="connsiteY0" fmla="*/ 1478781 h 1478781"/>
              <a:gd name="connsiteX1" fmla="*/ 32435 w 5384643"/>
              <a:gd name="connsiteY1" fmla="*/ 1385573 h 1478781"/>
              <a:gd name="connsiteX2" fmla="*/ 83184 w 5384643"/>
              <a:gd name="connsiteY2" fmla="*/ 1240498 h 1478781"/>
              <a:gd name="connsiteX3" fmla="*/ 206351 w 5384643"/>
              <a:gd name="connsiteY3" fmla="*/ 1115993 h 1478781"/>
              <a:gd name="connsiteX4" fmla="*/ 345087 w 5384643"/>
              <a:gd name="connsiteY4" fmla="*/ 1069088 h 1478781"/>
              <a:gd name="connsiteX5" fmla="*/ 503526 w 5384643"/>
              <a:gd name="connsiteY5" fmla="*/ 975288 h 1478781"/>
              <a:gd name="connsiteX6" fmla="*/ 670860 w 5384643"/>
              <a:gd name="connsiteY6" fmla="*/ 921133 h 1478781"/>
              <a:gd name="connsiteX7" fmla="*/ 779168 w 5384643"/>
              <a:gd name="connsiteY7" fmla="*/ 868479 h 1478781"/>
              <a:gd name="connsiteX8" fmla="*/ 881663 w 5384643"/>
              <a:gd name="connsiteY8" fmla="*/ 801802 h 1478781"/>
              <a:gd name="connsiteX9" fmla="*/ 956613 w 5384643"/>
              <a:gd name="connsiteY9" fmla="*/ 742140 h 1478781"/>
              <a:gd name="connsiteX10" fmla="*/ 903977 w 5384643"/>
              <a:gd name="connsiteY10" fmla="*/ 669418 h 1478781"/>
              <a:gd name="connsiteX11" fmla="*/ 970832 w 5384643"/>
              <a:gd name="connsiteY11" fmla="*/ 610235 h 1478781"/>
              <a:gd name="connsiteX12" fmla="*/ 1059238 w 5384643"/>
              <a:gd name="connsiteY12" fmla="*/ 562612 h 1478781"/>
              <a:gd name="connsiteX13" fmla="*/ 1159676 w 5384643"/>
              <a:gd name="connsiteY13" fmla="*/ 527509 h 1478781"/>
              <a:gd name="connsiteX14" fmla="*/ 1237531 w 5384643"/>
              <a:gd name="connsiteY14" fmla="*/ 489408 h 1478781"/>
              <a:gd name="connsiteX15" fmla="*/ 1315386 w 5384643"/>
              <a:gd name="connsiteY15" fmla="*/ 474372 h 1478781"/>
              <a:gd name="connsiteX16" fmla="*/ 1394446 w 5384643"/>
              <a:gd name="connsiteY16" fmla="*/ 439267 h 1478781"/>
              <a:gd name="connsiteX17" fmla="*/ 1508969 w 5384643"/>
              <a:gd name="connsiteY17" fmla="*/ 405666 h 1478781"/>
              <a:gd name="connsiteX18" fmla="*/ 1624120 w 5384643"/>
              <a:gd name="connsiteY18" fmla="*/ 376073 h 1478781"/>
              <a:gd name="connsiteX19" fmla="*/ 1704881 w 5384643"/>
              <a:gd name="connsiteY19" fmla="*/ 346480 h 1478781"/>
              <a:gd name="connsiteX20" fmla="*/ 1823116 w 5384643"/>
              <a:gd name="connsiteY20" fmla="*/ 311862 h 1478781"/>
              <a:gd name="connsiteX21" fmla="*/ 1977573 w 5384643"/>
              <a:gd name="connsiteY21" fmla="*/ 284785 h 1478781"/>
              <a:gd name="connsiteX22" fmla="*/ 2098714 w 5384643"/>
              <a:gd name="connsiteY22" fmla="*/ 216079 h 1478781"/>
              <a:gd name="connsiteX23" fmla="*/ 2194189 w 5384643"/>
              <a:gd name="connsiteY23" fmla="*/ 190500 h 1478781"/>
              <a:gd name="connsiteX24" fmla="*/ 2222764 w 5384643"/>
              <a:gd name="connsiteY24" fmla="*/ 171450 h 1478781"/>
              <a:gd name="connsiteX25" fmla="*/ 2291720 w 5384643"/>
              <a:gd name="connsiteY25" fmla="*/ 144373 h 1478781"/>
              <a:gd name="connsiteX26" fmla="*/ 2448278 w 5384643"/>
              <a:gd name="connsiteY26" fmla="*/ 114300 h 1478781"/>
              <a:gd name="connsiteX27" fmla="*/ 2708539 w 5384643"/>
              <a:gd name="connsiteY27" fmla="*/ 95250 h 1478781"/>
              <a:gd name="connsiteX28" fmla="*/ 2794264 w 5384643"/>
              <a:gd name="connsiteY28" fmla="*/ 66675 h 1478781"/>
              <a:gd name="connsiteX29" fmla="*/ 2822839 w 5384643"/>
              <a:gd name="connsiteY29" fmla="*/ 57150 h 1478781"/>
              <a:gd name="connsiteX30" fmla="*/ 2851414 w 5384643"/>
              <a:gd name="connsiteY30" fmla="*/ 38100 h 1478781"/>
              <a:gd name="connsiteX31" fmla="*/ 2908564 w 5384643"/>
              <a:gd name="connsiteY31" fmla="*/ 19050 h 1478781"/>
              <a:gd name="connsiteX32" fmla="*/ 2975239 w 5384643"/>
              <a:gd name="connsiteY32" fmla="*/ 0 h 1478781"/>
              <a:gd name="connsiteX33" fmla="*/ 3194314 w 5384643"/>
              <a:gd name="connsiteY33" fmla="*/ 9525 h 1478781"/>
              <a:gd name="connsiteX34" fmla="*/ 3251464 w 5384643"/>
              <a:gd name="connsiteY34" fmla="*/ 28575 h 1478781"/>
              <a:gd name="connsiteX35" fmla="*/ 3289564 w 5384643"/>
              <a:gd name="connsiteY35" fmla="*/ 38100 h 1478781"/>
              <a:gd name="connsiteX36" fmla="*/ 3346714 w 5384643"/>
              <a:gd name="connsiteY36" fmla="*/ 57150 h 1478781"/>
              <a:gd name="connsiteX37" fmla="*/ 3403864 w 5384643"/>
              <a:gd name="connsiteY37" fmla="*/ 76200 h 1478781"/>
              <a:gd name="connsiteX38" fmla="*/ 3432439 w 5384643"/>
              <a:gd name="connsiteY38" fmla="*/ 85725 h 1478781"/>
              <a:gd name="connsiteX39" fmla="*/ 3461014 w 5384643"/>
              <a:gd name="connsiteY39" fmla="*/ 95250 h 1478781"/>
              <a:gd name="connsiteX40" fmla="*/ 3575314 w 5384643"/>
              <a:gd name="connsiteY40" fmla="*/ 104775 h 1478781"/>
              <a:gd name="connsiteX41" fmla="*/ 3632464 w 5384643"/>
              <a:gd name="connsiteY41" fmla="*/ 133350 h 1478781"/>
              <a:gd name="connsiteX42" fmla="*/ 3661039 w 5384643"/>
              <a:gd name="connsiteY42" fmla="*/ 161925 h 1478781"/>
              <a:gd name="connsiteX43" fmla="*/ 3718189 w 5384643"/>
              <a:gd name="connsiteY43" fmla="*/ 200025 h 1478781"/>
              <a:gd name="connsiteX44" fmla="*/ 3746764 w 5384643"/>
              <a:gd name="connsiteY44" fmla="*/ 219075 h 1478781"/>
              <a:gd name="connsiteX45" fmla="*/ 3775339 w 5384643"/>
              <a:gd name="connsiteY45" fmla="*/ 247650 h 1478781"/>
              <a:gd name="connsiteX46" fmla="*/ 3832489 w 5384643"/>
              <a:gd name="connsiteY46" fmla="*/ 266700 h 1478781"/>
              <a:gd name="connsiteX47" fmla="*/ 3889639 w 5384643"/>
              <a:gd name="connsiteY47" fmla="*/ 295275 h 1478781"/>
              <a:gd name="connsiteX48" fmla="*/ 3918214 w 5384643"/>
              <a:gd name="connsiteY48" fmla="*/ 314325 h 1478781"/>
              <a:gd name="connsiteX49" fmla="*/ 3956314 w 5384643"/>
              <a:gd name="connsiteY49" fmla="*/ 323850 h 1478781"/>
              <a:gd name="connsiteX50" fmla="*/ 4099189 w 5384643"/>
              <a:gd name="connsiteY50" fmla="*/ 342900 h 1478781"/>
              <a:gd name="connsiteX51" fmla="*/ 4156339 w 5384643"/>
              <a:gd name="connsiteY51" fmla="*/ 361950 h 1478781"/>
              <a:gd name="connsiteX52" fmla="*/ 4184914 w 5384643"/>
              <a:gd name="connsiteY52" fmla="*/ 371475 h 1478781"/>
              <a:gd name="connsiteX53" fmla="*/ 4242064 w 5384643"/>
              <a:gd name="connsiteY53" fmla="*/ 419100 h 1478781"/>
              <a:gd name="connsiteX54" fmla="*/ 4299214 w 5384643"/>
              <a:gd name="connsiteY54" fmla="*/ 457200 h 1478781"/>
              <a:gd name="connsiteX55" fmla="*/ 4327789 w 5384643"/>
              <a:gd name="connsiteY55" fmla="*/ 476250 h 1478781"/>
              <a:gd name="connsiteX56" fmla="*/ 4384939 w 5384643"/>
              <a:gd name="connsiteY56" fmla="*/ 514350 h 1478781"/>
              <a:gd name="connsiteX57" fmla="*/ 4413514 w 5384643"/>
              <a:gd name="connsiteY57" fmla="*/ 533400 h 1478781"/>
              <a:gd name="connsiteX58" fmla="*/ 4442089 w 5384643"/>
              <a:gd name="connsiteY58" fmla="*/ 542925 h 1478781"/>
              <a:gd name="connsiteX59" fmla="*/ 4527814 w 5384643"/>
              <a:gd name="connsiteY59" fmla="*/ 600075 h 1478781"/>
              <a:gd name="connsiteX60" fmla="*/ 4556389 w 5384643"/>
              <a:gd name="connsiteY60" fmla="*/ 628650 h 1478781"/>
              <a:gd name="connsiteX61" fmla="*/ 4584964 w 5384643"/>
              <a:gd name="connsiteY61" fmla="*/ 638175 h 1478781"/>
              <a:gd name="connsiteX62" fmla="*/ 4670689 w 5384643"/>
              <a:gd name="connsiteY62" fmla="*/ 695325 h 1478781"/>
              <a:gd name="connsiteX63" fmla="*/ 4699264 w 5384643"/>
              <a:gd name="connsiteY63" fmla="*/ 714375 h 1478781"/>
              <a:gd name="connsiteX64" fmla="*/ 4727839 w 5384643"/>
              <a:gd name="connsiteY64" fmla="*/ 733425 h 1478781"/>
              <a:gd name="connsiteX65" fmla="*/ 4813564 w 5384643"/>
              <a:gd name="connsiteY65" fmla="*/ 809625 h 1478781"/>
              <a:gd name="connsiteX66" fmla="*/ 4842139 w 5384643"/>
              <a:gd name="connsiteY66" fmla="*/ 819150 h 1478781"/>
              <a:gd name="connsiteX67" fmla="*/ 4899289 w 5384643"/>
              <a:gd name="connsiteY67" fmla="*/ 857250 h 1478781"/>
              <a:gd name="connsiteX68" fmla="*/ 4965964 w 5384643"/>
              <a:gd name="connsiteY68" fmla="*/ 876300 h 1478781"/>
              <a:gd name="connsiteX69" fmla="*/ 4994539 w 5384643"/>
              <a:gd name="connsiteY69" fmla="*/ 885825 h 1478781"/>
              <a:gd name="connsiteX70" fmla="*/ 5061214 w 5384643"/>
              <a:gd name="connsiteY70" fmla="*/ 904875 h 1478781"/>
              <a:gd name="connsiteX71" fmla="*/ 5119097 w 5384643"/>
              <a:gd name="connsiteY71" fmla="*/ 976679 h 1478781"/>
              <a:gd name="connsiteX72" fmla="*/ 5229732 w 5384643"/>
              <a:gd name="connsiteY72" fmla="*/ 1044819 h 1478781"/>
              <a:gd name="connsiteX73" fmla="*/ 5346970 w 5384643"/>
              <a:gd name="connsiteY73" fmla="*/ 1153072 h 1478781"/>
              <a:gd name="connsiteX74" fmla="*/ 5384643 w 5384643"/>
              <a:gd name="connsiteY74" fmla="*/ 1262757 h 1478781"/>
              <a:gd name="connsiteX75" fmla="*/ 4844583 w 5384643"/>
              <a:gd name="connsiteY75" fmla="*/ 1478781 h 1478781"/>
              <a:gd name="connsiteX76" fmla="*/ 596111 w 53846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61421 w 5349953"/>
              <a:gd name="connsiteY0" fmla="*/ 1478781 h 1478781"/>
              <a:gd name="connsiteX1" fmla="*/ 41032 w 5349953"/>
              <a:gd name="connsiteY1" fmla="*/ 1425705 h 1478781"/>
              <a:gd name="connsiteX2" fmla="*/ 48494 w 5349953"/>
              <a:gd name="connsiteY2" fmla="*/ 1240498 h 1478781"/>
              <a:gd name="connsiteX3" fmla="*/ 171661 w 5349953"/>
              <a:gd name="connsiteY3" fmla="*/ 1115993 h 1478781"/>
              <a:gd name="connsiteX4" fmla="*/ 310397 w 5349953"/>
              <a:gd name="connsiteY4" fmla="*/ 1069088 h 1478781"/>
              <a:gd name="connsiteX5" fmla="*/ 468836 w 5349953"/>
              <a:gd name="connsiteY5" fmla="*/ 975288 h 1478781"/>
              <a:gd name="connsiteX6" fmla="*/ 636170 w 5349953"/>
              <a:gd name="connsiteY6" fmla="*/ 921133 h 1478781"/>
              <a:gd name="connsiteX7" fmla="*/ 744478 w 5349953"/>
              <a:gd name="connsiteY7" fmla="*/ 868479 h 1478781"/>
              <a:gd name="connsiteX8" fmla="*/ 846973 w 5349953"/>
              <a:gd name="connsiteY8" fmla="*/ 801802 h 1478781"/>
              <a:gd name="connsiteX9" fmla="*/ 921923 w 5349953"/>
              <a:gd name="connsiteY9" fmla="*/ 742140 h 1478781"/>
              <a:gd name="connsiteX10" fmla="*/ 869287 w 5349953"/>
              <a:gd name="connsiteY10" fmla="*/ 669418 h 1478781"/>
              <a:gd name="connsiteX11" fmla="*/ 936142 w 5349953"/>
              <a:gd name="connsiteY11" fmla="*/ 610235 h 1478781"/>
              <a:gd name="connsiteX12" fmla="*/ 1024548 w 5349953"/>
              <a:gd name="connsiteY12" fmla="*/ 562612 h 1478781"/>
              <a:gd name="connsiteX13" fmla="*/ 1124986 w 5349953"/>
              <a:gd name="connsiteY13" fmla="*/ 527509 h 1478781"/>
              <a:gd name="connsiteX14" fmla="*/ 1202841 w 5349953"/>
              <a:gd name="connsiteY14" fmla="*/ 489408 h 1478781"/>
              <a:gd name="connsiteX15" fmla="*/ 1280696 w 5349953"/>
              <a:gd name="connsiteY15" fmla="*/ 474372 h 1478781"/>
              <a:gd name="connsiteX16" fmla="*/ 1359756 w 5349953"/>
              <a:gd name="connsiteY16" fmla="*/ 439267 h 1478781"/>
              <a:gd name="connsiteX17" fmla="*/ 1474279 w 5349953"/>
              <a:gd name="connsiteY17" fmla="*/ 405666 h 1478781"/>
              <a:gd name="connsiteX18" fmla="*/ 1589430 w 5349953"/>
              <a:gd name="connsiteY18" fmla="*/ 376073 h 1478781"/>
              <a:gd name="connsiteX19" fmla="*/ 1670191 w 5349953"/>
              <a:gd name="connsiteY19" fmla="*/ 346480 h 1478781"/>
              <a:gd name="connsiteX20" fmla="*/ 1788426 w 5349953"/>
              <a:gd name="connsiteY20" fmla="*/ 311862 h 1478781"/>
              <a:gd name="connsiteX21" fmla="*/ 1942883 w 5349953"/>
              <a:gd name="connsiteY21" fmla="*/ 284785 h 1478781"/>
              <a:gd name="connsiteX22" fmla="*/ 2064024 w 5349953"/>
              <a:gd name="connsiteY22" fmla="*/ 216079 h 1478781"/>
              <a:gd name="connsiteX23" fmla="*/ 2159499 w 5349953"/>
              <a:gd name="connsiteY23" fmla="*/ 190500 h 1478781"/>
              <a:gd name="connsiteX24" fmla="*/ 2188074 w 5349953"/>
              <a:gd name="connsiteY24" fmla="*/ 171450 h 1478781"/>
              <a:gd name="connsiteX25" fmla="*/ 2257030 w 5349953"/>
              <a:gd name="connsiteY25" fmla="*/ 144373 h 1478781"/>
              <a:gd name="connsiteX26" fmla="*/ 2413588 w 5349953"/>
              <a:gd name="connsiteY26" fmla="*/ 114300 h 1478781"/>
              <a:gd name="connsiteX27" fmla="*/ 2673849 w 5349953"/>
              <a:gd name="connsiteY27" fmla="*/ 95250 h 1478781"/>
              <a:gd name="connsiteX28" fmla="*/ 2759574 w 5349953"/>
              <a:gd name="connsiteY28" fmla="*/ 66675 h 1478781"/>
              <a:gd name="connsiteX29" fmla="*/ 2788149 w 5349953"/>
              <a:gd name="connsiteY29" fmla="*/ 57150 h 1478781"/>
              <a:gd name="connsiteX30" fmla="*/ 2816724 w 5349953"/>
              <a:gd name="connsiteY30" fmla="*/ 38100 h 1478781"/>
              <a:gd name="connsiteX31" fmla="*/ 2873874 w 5349953"/>
              <a:gd name="connsiteY31" fmla="*/ 19050 h 1478781"/>
              <a:gd name="connsiteX32" fmla="*/ 2940549 w 5349953"/>
              <a:gd name="connsiteY32" fmla="*/ 0 h 1478781"/>
              <a:gd name="connsiteX33" fmla="*/ 3159624 w 5349953"/>
              <a:gd name="connsiteY33" fmla="*/ 9525 h 1478781"/>
              <a:gd name="connsiteX34" fmla="*/ 3216774 w 5349953"/>
              <a:gd name="connsiteY34" fmla="*/ 28575 h 1478781"/>
              <a:gd name="connsiteX35" fmla="*/ 3254874 w 5349953"/>
              <a:gd name="connsiteY35" fmla="*/ 38100 h 1478781"/>
              <a:gd name="connsiteX36" fmla="*/ 3312024 w 5349953"/>
              <a:gd name="connsiteY36" fmla="*/ 57150 h 1478781"/>
              <a:gd name="connsiteX37" fmla="*/ 3369174 w 5349953"/>
              <a:gd name="connsiteY37" fmla="*/ 76200 h 1478781"/>
              <a:gd name="connsiteX38" fmla="*/ 3397749 w 5349953"/>
              <a:gd name="connsiteY38" fmla="*/ 85725 h 1478781"/>
              <a:gd name="connsiteX39" fmla="*/ 3426324 w 5349953"/>
              <a:gd name="connsiteY39" fmla="*/ 95250 h 1478781"/>
              <a:gd name="connsiteX40" fmla="*/ 3540624 w 5349953"/>
              <a:gd name="connsiteY40" fmla="*/ 104775 h 1478781"/>
              <a:gd name="connsiteX41" fmla="*/ 3597774 w 5349953"/>
              <a:gd name="connsiteY41" fmla="*/ 133350 h 1478781"/>
              <a:gd name="connsiteX42" fmla="*/ 3626349 w 5349953"/>
              <a:gd name="connsiteY42" fmla="*/ 161925 h 1478781"/>
              <a:gd name="connsiteX43" fmla="*/ 3683499 w 5349953"/>
              <a:gd name="connsiteY43" fmla="*/ 200025 h 1478781"/>
              <a:gd name="connsiteX44" fmla="*/ 3712074 w 5349953"/>
              <a:gd name="connsiteY44" fmla="*/ 219075 h 1478781"/>
              <a:gd name="connsiteX45" fmla="*/ 3740649 w 5349953"/>
              <a:gd name="connsiteY45" fmla="*/ 247650 h 1478781"/>
              <a:gd name="connsiteX46" fmla="*/ 3797799 w 5349953"/>
              <a:gd name="connsiteY46" fmla="*/ 266700 h 1478781"/>
              <a:gd name="connsiteX47" fmla="*/ 3854949 w 5349953"/>
              <a:gd name="connsiteY47" fmla="*/ 295275 h 1478781"/>
              <a:gd name="connsiteX48" fmla="*/ 3883524 w 5349953"/>
              <a:gd name="connsiteY48" fmla="*/ 314325 h 1478781"/>
              <a:gd name="connsiteX49" fmla="*/ 3921624 w 5349953"/>
              <a:gd name="connsiteY49" fmla="*/ 323850 h 1478781"/>
              <a:gd name="connsiteX50" fmla="*/ 4064499 w 5349953"/>
              <a:gd name="connsiteY50" fmla="*/ 342900 h 1478781"/>
              <a:gd name="connsiteX51" fmla="*/ 4121649 w 5349953"/>
              <a:gd name="connsiteY51" fmla="*/ 361950 h 1478781"/>
              <a:gd name="connsiteX52" fmla="*/ 4150224 w 5349953"/>
              <a:gd name="connsiteY52" fmla="*/ 371475 h 1478781"/>
              <a:gd name="connsiteX53" fmla="*/ 4207374 w 5349953"/>
              <a:gd name="connsiteY53" fmla="*/ 419100 h 1478781"/>
              <a:gd name="connsiteX54" fmla="*/ 4264524 w 5349953"/>
              <a:gd name="connsiteY54" fmla="*/ 457200 h 1478781"/>
              <a:gd name="connsiteX55" fmla="*/ 4293099 w 5349953"/>
              <a:gd name="connsiteY55" fmla="*/ 476250 h 1478781"/>
              <a:gd name="connsiteX56" fmla="*/ 4350249 w 5349953"/>
              <a:gd name="connsiteY56" fmla="*/ 514350 h 1478781"/>
              <a:gd name="connsiteX57" fmla="*/ 4378824 w 5349953"/>
              <a:gd name="connsiteY57" fmla="*/ 533400 h 1478781"/>
              <a:gd name="connsiteX58" fmla="*/ 4407399 w 5349953"/>
              <a:gd name="connsiteY58" fmla="*/ 542925 h 1478781"/>
              <a:gd name="connsiteX59" fmla="*/ 4493124 w 5349953"/>
              <a:gd name="connsiteY59" fmla="*/ 600075 h 1478781"/>
              <a:gd name="connsiteX60" fmla="*/ 4521699 w 5349953"/>
              <a:gd name="connsiteY60" fmla="*/ 628650 h 1478781"/>
              <a:gd name="connsiteX61" fmla="*/ 4550274 w 5349953"/>
              <a:gd name="connsiteY61" fmla="*/ 638175 h 1478781"/>
              <a:gd name="connsiteX62" fmla="*/ 4635999 w 5349953"/>
              <a:gd name="connsiteY62" fmla="*/ 695325 h 1478781"/>
              <a:gd name="connsiteX63" fmla="*/ 4664574 w 5349953"/>
              <a:gd name="connsiteY63" fmla="*/ 714375 h 1478781"/>
              <a:gd name="connsiteX64" fmla="*/ 4693149 w 5349953"/>
              <a:gd name="connsiteY64" fmla="*/ 733425 h 1478781"/>
              <a:gd name="connsiteX65" fmla="*/ 4778874 w 5349953"/>
              <a:gd name="connsiteY65" fmla="*/ 809625 h 1478781"/>
              <a:gd name="connsiteX66" fmla="*/ 4807449 w 5349953"/>
              <a:gd name="connsiteY66" fmla="*/ 819150 h 1478781"/>
              <a:gd name="connsiteX67" fmla="*/ 4864599 w 5349953"/>
              <a:gd name="connsiteY67" fmla="*/ 857250 h 1478781"/>
              <a:gd name="connsiteX68" fmla="*/ 4931274 w 5349953"/>
              <a:gd name="connsiteY68" fmla="*/ 876300 h 1478781"/>
              <a:gd name="connsiteX69" fmla="*/ 4959849 w 5349953"/>
              <a:gd name="connsiteY69" fmla="*/ 885825 h 1478781"/>
              <a:gd name="connsiteX70" fmla="*/ 5026524 w 5349953"/>
              <a:gd name="connsiteY70" fmla="*/ 904875 h 1478781"/>
              <a:gd name="connsiteX71" fmla="*/ 5084407 w 5349953"/>
              <a:gd name="connsiteY71" fmla="*/ 976679 h 1478781"/>
              <a:gd name="connsiteX72" fmla="*/ 5195042 w 5349953"/>
              <a:gd name="connsiteY72" fmla="*/ 1044819 h 1478781"/>
              <a:gd name="connsiteX73" fmla="*/ 5312280 w 5349953"/>
              <a:gd name="connsiteY73" fmla="*/ 1153072 h 1478781"/>
              <a:gd name="connsiteX74" fmla="*/ 5349953 w 5349953"/>
              <a:gd name="connsiteY74" fmla="*/ 1262757 h 1478781"/>
              <a:gd name="connsiteX75" fmla="*/ 4809893 w 5349953"/>
              <a:gd name="connsiteY75" fmla="*/ 1478781 h 1478781"/>
              <a:gd name="connsiteX76" fmla="*/ 561421 w 5349953"/>
              <a:gd name="connsiteY76" fmla="*/ 1478781 h 1478781"/>
              <a:gd name="connsiteX0" fmla="*/ 561745 w 5350277"/>
              <a:gd name="connsiteY0" fmla="*/ 1478781 h 1478781"/>
              <a:gd name="connsiteX1" fmla="*/ 41356 w 5350277"/>
              <a:gd name="connsiteY1" fmla="*/ 1425705 h 1478781"/>
              <a:gd name="connsiteX2" fmla="*/ 48818 w 5350277"/>
              <a:gd name="connsiteY2" fmla="*/ 1240498 h 1478781"/>
              <a:gd name="connsiteX3" fmla="*/ 179856 w 5350277"/>
              <a:gd name="connsiteY3" fmla="*/ 1164152 h 1478781"/>
              <a:gd name="connsiteX4" fmla="*/ 310721 w 5350277"/>
              <a:gd name="connsiteY4" fmla="*/ 1069088 h 1478781"/>
              <a:gd name="connsiteX5" fmla="*/ 469160 w 5350277"/>
              <a:gd name="connsiteY5" fmla="*/ 975288 h 1478781"/>
              <a:gd name="connsiteX6" fmla="*/ 636494 w 5350277"/>
              <a:gd name="connsiteY6" fmla="*/ 921133 h 1478781"/>
              <a:gd name="connsiteX7" fmla="*/ 744802 w 5350277"/>
              <a:gd name="connsiteY7" fmla="*/ 868479 h 1478781"/>
              <a:gd name="connsiteX8" fmla="*/ 847297 w 5350277"/>
              <a:gd name="connsiteY8" fmla="*/ 801802 h 1478781"/>
              <a:gd name="connsiteX9" fmla="*/ 922247 w 5350277"/>
              <a:gd name="connsiteY9" fmla="*/ 742140 h 1478781"/>
              <a:gd name="connsiteX10" fmla="*/ 869611 w 5350277"/>
              <a:gd name="connsiteY10" fmla="*/ 669418 h 1478781"/>
              <a:gd name="connsiteX11" fmla="*/ 936466 w 5350277"/>
              <a:gd name="connsiteY11" fmla="*/ 610235 h 1478781"/>
              <a:gd name="connsiteX12" fmla="*/ 1024872 w 5350277"/>
              <a:gd name="connsiteY12" fmla="*/ 562612 h 1478781"/>
              <a:gd name="connsiteX13" fmla="*/ 1125310 w 5350277"/>
              <a:gd name="connsiteY13" fmla="*/ 527509 h 1478781"/>
              <a:gd name="connsiteX14" fmla="*/ 1203165 w 5350277"/>
              <a:gd name="connsiteY14" fmla="*/ 489408 h 1478781"/>
              <a:gd name="connsiteX15" fmla="*/ 1281020 w 5350277"/>
              <a:gd name="connsiteY15" fmla="*/ 474372 h 1478781"/>
              <a:gd name="connsiteX16" fmla="*/ 1360080 w 5350277"/>
              <a:gd name="connsiteY16" fmla="*/ 439267 h 1478781"/>
              <a:gd name="connsiteX17" fmla="*/ 1474603 w 5350277"/>
              <a:gd name="connsiteY17" fmla="*/ 405666 h 1478781"/>
              <a:gd name="connsiteX18" fmla="*/ 1589754 w 5350277"/>
              <a:gd name="connsiteY18" fmla="*/ 376073 h 1478781"/>
              <a:gd name="connsiteX19" fmla="*/ 1670515 w 5350277"/>
              <a:gd name="connsiteY19" fmla="*/ 346480 h 1478781"/>
              <a:gd name="connsiteX20" fmla="*/ 1788750 w 5350277"/>
              <a:gd name="connsiteY20" fmla="*/ 311862 h 1478781"/>
              <a:gd name="connsiteX21" fmla="*/ 1943207 w 5350277"/>
              <a:gd name="connsiteY21" fmla="*/ 284785 h 1478781"/>
              <a:gd name="connsiteX22" fmla="*/ 2064348 w 5350277"/>
              <a:gd name="connsiteY22" fmla="*/ 216079 h 1478781"/>
              <a:gd name="connsiteX23" fmla="*/ 2159823 w 5350277"/>
              <a:gd name="connsiteY23" fmla="*/ 190500 h 1478781"/>
              <a:gd name="connsiteX24" fmla="*/ 2188398 w 5350277"/>
              <a:gd name="connsiteY24" fmla="*/ 171450 h 1478781"/>
              <a:gd name="connsiteX25" fmla="*/ 2257354 w 5350277"/>
              <a:gd name="connsiteY25" fmla="*/ 144373 h 1478781"/>
              <a:gd name="connsiteX26" fmla="*/ 2413912 w 5350277"/>
              <a:gd name="connsiteY26" fmla="*/ 114300 h 1478781"/>
              <a:gd name="connsiteX27" fmla="*/ 2674173 w 5350277"/>
              <a:gd name="connsiteY27" fmla="*/ 95250 h 1478781"/>
              <a:gd name="connsiteX28" fmla="*/ 2759898 w 5350277"/>
              <a:gd name="connsiteY28" fmla="*/ 66675 h 1478781"/>
              <a:gd name="connsiteX29" fmla="*/ 2788473 w 5350277"/>
              <a:gd name="connsiteY29" fmla="*/ 57150 h 1478781"/>
              <a:gd name="connsiteX30" fmla="*/ 2817048 w 5350277"/>
              <a:gd name="connsiteY30" fmla="*/ 38100 h 1478781"/>
              <a:gd name="connsiteX31" fmla="*/ 2874198 w 5350277"/>
              <a:gd name="connsiteY31" fmla="*/ 19050 h 1478781"/>
              <a:gd name="connsiteX32" fmla="*/ 2940873 w 5350277"/>
              <a:gd name="connsiteY32" fmla="*/ 0 h 1478781"/>
              <a:gd name="connsiteX33" fmla="*/ 3159948 w 5350277"/>
              <a:gd name="connsiteY33" fmla="*/ 9525 h 1478781"/>
              <a:gd name="connsiteX34" fmla="*/ 3217098 w 5350277"/>
              <a:gd name="connsiteY34" fmla="*/ 28575 h 1478781"/>
              <a:gd name="connsiteX35" fmla="*/ 3255198 w 5350277"/>
              <a:gd name="connsiteY35" fmla="*/ 38100 h 1478781"/>
              <a:gd name="connsiteX36" fmla="*/ 3312348 w 5350277"/>
              <a:gd name="connsiteY36" fmla="*/ 57150 h 1478781"/>
              <a:gd name="connsiteX37" fmla="*/ 3369498 w 5350277"/>
              <a:gd name="connsiteY37" fmla="*/ 76200 h 1478781"/>
              <a:gd name="connsiteX38" fmla="*/ 3398073 w 5350277"/>
              <a:gd name="connsiteY38" fmla="*/ 85725 h 1478781"/>
              <a:gd name="connsiteX39" fmla="*/ 3426648 w 5350277"/>
              <a:gd name="connsiteY39" fmla="*/ 95250 h 1478781"/>
              <a:gd name="connsiteX40" fmla="*/ 3540948 w 5350277"/>
              <a:gd name="connsiteY40" fmla="*/ 104775 h 1478781"/>
              <a:gd name="connsiteX41" fmla="*/ 3598098 w 5350277"/>
              <a:gd name="connsiteY41" fmla="*/ 133350 h 1478781"/>
              <a:gd name="connsiteX42" fmla="*/ 3626673 w 5350277"/>
              <a:gd name="connsiteY42" fmla="*/ 161925 h 1478781"/>
              <a:gd name="connsiteX43" fmla="*/ 3683823 w 5350277"/>
              <a:gd name="connsiteY43" fmla="*/ 200025 h 1478781"/>
              <a:gd name="connsiteX44" fmla="*/ 3712398 w 5350277"/>
              <a:gd name="connsiteY44" fmla="*/ 219075 h 1478781"/>
              <a:gd name="connsiteX45" fmla="*/ 3740973 w 5350277"/>
              <a:gd name="connsiteY45" fmla="*/ 247650 h 1478781"/>
              <a:gd name="connsiteX46" fmla="*/ 3798123 w 5350277"/>
              <a:gd name="connsiteY46" fmla="*/ 266700 h 1478781"/>
              <a:gd name="connsiteX47" fmla="*/ 3855273 w 5350277"/>
              <a:gd name="connsiteY47" fmla="*/ 295275 h 1478781"/>
              <a:gd name="connsiteX48" fmla="*/ 3883848 w 5350277"/>
              <a:gd name="connsiteY48" fmla="*/ 314325 h 1478781"/>
              <a:gd name="connsiteX49" fmla="*/ 3921948 w 5350277"/>
              <a:gd name="connsiteY49" fmla="*/ 323850 h 1478781"/>
              <a:gd name="connsiteX50" fmla="*/ 4064823 w 5350277"/>
              <a:gd name="connsiteY50" fmla="*/ 342900 h 1478781"/>
              <a:gd name="connsiteX51" fmla="*/ 4121973 w 5350277"/>
              <a:gd name="connsiteY51" fmla="*/ 361950 h 1478781"/>
              <a:gd name="connsiteX52" fmla="*/ 4150548 w 5350277"/>
              <a:gd name="connsiteY52" fmla="*/ 371475 h 1478781"/>
              <a:gd name="connsiteX53" fmla="*/ 4207698 w 5350277"/>
              <a:gd name="connsiteY53" fmla="*/ 419100 h 1478781"/>
              <a:gd name="connsiteX54" fmla="*/ 4264848 w 5350277"/>
              <a:gd name="connsiteY54" fmla="*/ 457200 h 1478781"/>
              <a:gd name="connsiteX55" fmla="*/ 4293423 w 5350277"/>
              <a:gd name="connsiteY55" fmla="*/ 476250 h 1478781"/>
              <a:gd name="connsiteX56" fmla="*/ 4350573 w 5350277"/>
              <a:gd name="connsiteY56" fmla="*/ 514350 h 1478781"/>
              <a:gd name="connsiteX57" fmla="*/ 4379148 w 5350277"/>
              <a:gd name="connsiteY57" fmla="*/ 533400 h 1478781"/>
              <a:gd name="connsiteX58" fmla="*/ 4407723 w 5350277"/>
              <a:gd name="connsiteY58" fmla="*/ 542925 h 1478781"/>
              <a:gd name="connsiteX59" fmla="*/ 4493448 w 5350277"/>
              <a:gd name="connsiteY59" fmla="*/ 600075 h 1478781"/>
              <a:gd name="connsiteX60" fmla="*/ 4522023 w 5350277"/>
              <a:gd name="connsiteY60" fmla="*/ 628650 h 1478781"/>
              <a:gd name="connsiteX61" fmla="*/ 4550598 w 5350277"/>
              <a:gd name="connsiteY61" fmla="*/ 638175 h 1478781"/>
              <a:gd name="connsiteX62" fmla="*/ 4636323 w 5350277"/>
              <a:gd name="connsiteY62" fmla="*/ 695325 h 1478781"/>
              <a:gd name="connsiteX63" fmla="*/ 4664898 w 5350277"/>
              <a:gd name="connsiteY63" fmla="*/ 714375 h 1478781"/>
              <a:gd name="connsiteX64" fmla="*/ 4693473 w 5350277"/>
              <a:gd name="connsiteY64" fmla="*/ 733425 h 1478781"/>
              <a:gd name="connsiteX65" fmla="*/ 4779198 w 5350277"/>
              <a:gd name="connsiteY65" fmla="*/ 809625 h 1478781"/>
              <a:gd name="connsiteX66" fmla="*/ 4807773 w 5350277"/>
              <a:gd name="connsiteY66" fmla="*/ 819150 h 1478781"/>
              <a:gd name="connsiteX67" fmla="*/ 4864923 w 5350277"/>
              <a:gd name="connsiteY67" fmla="*/ 857250 h 1478781"/>
              <a:gd name="connsiteX68" fmla="*/ 4931598 w 5350277"/>
              <a:gd name="connsiteY68" fmla="*/ 876300 h 1478781"/>
              <a:gd name="connsiteX69" fmla="*/ 4960173 w 5350277"/>
              <a:gd name="connsiteY69" fmla="*/ 885825 h 1478781"/>
              <a:gd name="connsiteX70" fmla="*/ 5026848 w 5350277"/>
              <a:gd name="connsiteY70" fmla="*/ 904875 h 1478781"/>
              <a:gd name="connsiteX71" fmla="*/ 5084731 w 5350277"/>
              <a:gd name="connsiteY71" fmla="*/ 976679 h 1478781"/>
              <a:gd name="connsiteX72" fmla="*/ 5195366 w 5350277"/>
              <a:gd name="connsiteY72" fmla="*/ 1044819 h 1478781"/>
              <a:gd name="connsiteX73" fmla="*/ 5312604 w 5350277"/>
              <a:gd name="connsiteY73" fmla="*/ 1153072 h 1478781"/>
              <a:gd name="connsiteX74" fmla="*/ 5350277 w 5350277"/>
              <a:gd name="connsiteY74" fmla="*/ 1262757 h 1478781"/>
              <a:gd name="connsiteX75" fmla="*/ 4810217 w 5350277"/>
              <a:gd name="connsiteY75" fmla="*/ 1478781 h 1478781"/>
              <a:gd name="connsiteX76" fmla="*/ 561745 w 5350277"/>
              <a:gd name="connsiteY76" fmla="*/ 1478781 h 1478781"/>
              <a:gd name="connsiteX0" fmla="*/ 557553 w 5346085"/>
              <a:gd name="connsiteY0" fmla="*/ 1478781 h 1478781"/>
              <a:gd name="connsiteX1" fmla="*/ 37164 w 5346085"/>
              <a:gd name="connsiteY1" fmla="*/ 1425705 h 1478781"/>
              <a:gd name="connsiteX2" fmla="*/ 60367 w 5346085"/>
              <a:gd name="connsiteY2" fmla="*/ 1284643 h 1478781"/>
              <a:gd name="connsiteX3" fmla="*/ 175664 w 5346085"/>
              <a:gd name="connsiteY3" fmla="*/ 1164152 h 1478781"/>
              <a:gd name="connsiteX4" fmla="*/ 306529 w 5346085"/>
              <a:gd name="connsiteY4" fmla="*/ 1069088 h 1478781"/>
              <a:gd name="connsiteX5" fmla="*/ 464968 w 5346085"/>
              <a:gd name="connsiteY5" fmla="*/ 975288 h 1478781"/>
              <a:gd name="connsiteX6" fmla="*/ 632302 w 5346085"/>
              <a:gd name="connsiteY6" fmla="*/ 921133 h 1478781"/>
              <a:gd name="connsiteX7" fmla="*/ 740610 w 5346085"/>
              <a:gd name="connsiteY7" fmla="*/ 868479 h 1478781"/>
              <a:gd name="connsiteX8" fmla="*/ 843105 w 5346085"/>
              <a:gd name="connsiteY8" fmla="*/ 801802 h 1478781"/>
              <a:gd name="connsiteX9" fmla="*/ 918055 w 5346085"/>
              <a:gd name="connsiteY9" fmla="*/ 742140 h 1478781"/>
              <a:gd name="connsiteX10" fmla="*/ 865419 w 5346085"/>
              <a:gd name="connsiteY10" fmla="*/ 669418 h 1478781"/>
              <a:gd name="connsiteX11" fmla="*/ 932274 w 5346085"/>
              <a:gd name="connsiteY11" fmla="*/ 610235 h 1478781"/>
              <a:gd name="connsiteX12" fmla="*/ 1020680 w 5346085"/>
              <a:gd name="connsiteY12" fmla="*/ 562612 h 1478781"/>
              <a:gd name="connsiteX13" fmla="*/ 1121118 w 5346085"/>
              <a:gd name="connsiteY13" fmla="*/ 527509 h 1478781"/>
              <a:gd name="connsiteX14" fmla="*/ 1198973 w 5346085"/>
              <a:gd name="connsiteY14" fmla="*/ 489408 h 1478781"/>
              <a:gd name="connsiteX15" fmla="*/ 1276828 w 5346085"/>
              <a:gd name="connsiteY15" fmla="*/ 474372 h 1478781"/>
              <a:gd name="connsiteX16" fmla="*/ 1355888 w 5346085"/>
              <a:gd name="connsiteY16" fmla="*/ 439267 h 1478781"/>
              <a:gd name="connsiteX17" fmla="*/ 1470411 w 5346085"/>
              <a:gd name="connsiteY17" fmla="*/ 405666 h 1478781"/>
              <a:gd name="connsiteX18" fmla="*/ 1585562 w 5346085"/>
              <a:gd name="connsiteY18" fmla="*/ 376073 h 1478781"/>
              <a:gd name="connsiteX19" fmla="*/ 1666323 w 5346085"/>
              <a:gd name="connsiteY19" fmla="*/ 346480 h 1478781"/>
              <a:gd name="connsiteX20" fmla="*/ 1784558 w 5346085"/>
              <a:gd name="connsiteY20" fmla="*/ 311862 h 1478781"/>
              <a:gd name="connsiteX21" fmla="*/ 1939015 w 5346085"/>
              <a:gd name="connsiteY21" fmla="*/ 284785 h 1478781"/>
              <a:gd name="connsiteX22" fmla="*/ 2060156 w 5346085"/>
              <a:gd name="connsiteY22" fmla="*/ 216079 h 1478781"/>
              <a:gd name="connsiteX23" fmla="*/ 2155631 w 5346085"/>
              <a:gd name="connsiteY23" fmla="*/ 190500 h 1478781"/>
              <a:gd name="connsiteX24" fmla="*/ 2184206 w 5346085"/>
              <a:gd name="connsiteY24" fmla="*/ 171450 h 1478781"/>
              <a:gd name="connsiteX25" fmla="*/ 2253162 w 5346085"/>
              <a:gd name="connsiteY25" fmla="*/ 144373 h 1478781"/>
              <a:gd name="connsiteX26" fmla="*/ 2409720 w 5346085"/>
              <a:gd name="connsiteY26" fmla="*/ 114300 h 1478781"/>
              <a:gd name="connsiteX27" fmla="*/ 2669981 w 5346085"/>
              <a:gd name="connsiteY27" fmla="*/ 95250 h 1478781"/>
              <a:gd name="connsiteX28" fmla="*/ 2755706 w 5346085"/>
              <a:gd name="connsiteY28" fmla="*/ 66675 h 1478781"/>
              <a:gd name="connsiteX29" fmla="*/ 2784281 w 5346085"/>
              <a:gd name="connsiteY29" fmla="*/ 57150 h 1478781"/>
              <a:gd name="connsiteX30" fmla="*/ 2812856 w 5346085"/>
              <a:gd name="connsiteY30" fmla="*/ 38100 h 1478781"/>
              <a:gd name="connsiteX31" fmla="*/ 2870006 w 5346085"/>
              <a:gd name="connsiteY31" fmla="*/ 19050 h 1478781"/>
              <a:gd name="connsiteX32" fmla="*/ 2936681 w 5346085"/>
              <a:gd name="connsiteY32" fmla="*/ 0 h 1478781"/>
              <a:gd name="connsiteX33" fmla="*/ 3155756 w 5346085"/>
              <a:gd name="connsiteY33" fmla="*/ 9525 h 1478781"/>
              <a:gd name="connsiteX34" fmla="*/ 3212906 w 5346085"/>
              <a:gd name="connsiteY34" fmla="*/ 28575 h 1478781"/>
              <a:gd name="connsiteX35" fmla="*/ 3251006 w 5346085"/>
              <a:gd name="connsiteY35" fmla="*/ 38100 h 1478781"/>
              <a:gd name="connsiteX36" fmla="*/ 3308156 w 5346085"/>
              <a:gd name="connsiteY36" fmla="*/ 57150 h 1478781"/>
              <a:gd name="connsiteX37" fmla="*/ 3365306 w 5346085"/>
              <a:gd name="connsiteY37" fmla="*/ 76200 h 1478781"/>
              <a:gd name="connsiteX38" fmla="*/ 3393881 w 5346085"/>
              <a:gd name="connsiteY38" fmla="*/ 85725 h 1478781"/>
              <a:gd name="connsiteX39" fmla="*/ 3422456 w 5346085"/>
              <a:gd name="connsiteY39" fmla="*/ 95250 h 1478781"/>
              <a:gd name="connsiteX40" fmla="*/ 3536756 w 5346085"/>
              <a:gd name="connsiteY40" fmla="*/ 104775 h 1478781"/>
              <a:gd name="connsiteX41" fmla="*/ 3593906 w 5346085"/>
              <a:gd name="connsiteY41" fmla="*/ 133350 h 1478781"/>
              <a:gd name="connsiteX42" fmla="*/ 3622481 w 5346085"/>
              <a:gd name="connsiteY42" fmla="*/ 161925 h 1478781"/>
              <a:gd name="connsiteX43" fmla="*/ 3679631 w 5346085"/>
              <a:gd name="connsiteY43" fmla="*/ 200025 h 1478781"/>
              <a:gd name="connsiteX44" fmla="*/ 3708206 w 5346085"/>
              <a:gd name="connsiteY44" fmla="*/ 219075 h 1478781"/>
              <a:gd name="connsiteX45" fmla="*/ 3736781 w 5346085"/>
              <a:gd name="connsiteY45" fmla="*/ 247650 h 1478781"/>
              <a:gd name="connsiteX46" fmla="*/ 3793931 w 5346085"/>
              <a:gd name="connsiteY46" fmla="*/ 266700 h 1478781"/>
              <a:gd name="connsiteX47" fmla="*/ 3851081 w 5346085"/>
              <a:gd name="connsiteY47" fmla="*/ 295275 h 1478781"/>
              <a:gd name="connsiteX48" fmla="*/ 3879656 w 5346085"/>
              <a:gd name="connsiteY48" fmla="*/ 314325 h 1478781"/>
              <a:gd name="connsiteX49" fmla="*/ 3917756 w 5346085"/>
              <a:gd name="connsiteY49" fmla="*/ 323850 h 1478781"/>
              <a:gd name="connsiteX50" fmla="*/ 4060631 w 5346085"/>
              <a:gd name="connsiteY50" fmla="*/ 342900 h 1478781"/>
              <a:gd name="connsiteX51" fmla="*/ 4117781 w 5346085"/>
              <a:gd name="connsiteY51" fmla="*/ 361950 h 1478781"/>
              <a:gd name="connsiteX52" fmla="*/ 4146356 w 5346085"/>
              <a:gd name="connsiteY52" fmla="*/ 371475 h 1478781"/>
              <a:gd name="connsiteX53" fmla="*/ 4203506 w 5346085"/>
              <a:gd name="connsiteY53" fmla="*/ 419100 h 1478781"/>
              <a:gd name="connsiteX54" fmla="*/ 4260656 w 5346085"/>
              <a:gd name="connsiteY54" fmla="*/ 457200 h 1478781"/>
              <a:gd name="connsiteX55" fmla="*/ 4289231 w 5346085"/>
              <a:gd name="connsiteY55" fmla="*/ 476250 h 1478781"/>
              <a:gd name="connsiteX56" fmla="*/ 4346381 w 5346085"/>
              <a:gd name="connsiteY56" fmla="*/ 514350 h 1478781"/>
              <a:gd name="connsiteX57" fmla="*/ 4374956 w 5346085"/>
              <a:gd name="connsiteY57" fmla="*/ 533400 h 1478781"/>
              <a:gd name="connsiteX58" fmla="*/ 4403531 w 5346085"/>
              <a:gd name="connsiteY58" fmla="*/ 542925 h 1478781"/>
              <a:gd name="connsiteX59" fmla="*/ 4489256 w 5346085"/>
              <a:gd name="connsiteY59" fmla="*/ 600075 h 1478781"/>
              <a:gd name="connsiteX60" fmla="*/ 4517831 w 5346085"/>
              <a:gd name="connsiteY60" fmla="*/ 628650 h 1478781"/>
              <a:gd name="connsiteX61" fmla="*/ 4546406 w 5346085"/>
              <a:gd name="connsiteY61" fmla="*/ 638175 h 1478781"/>
              <a:gd name="connsiteX62" fmla="*/ 4632131 w 5346085"/>
              <a:gd name="connsiteY62" fmla="*/ 695325 h 1478781"/>
              <a:gd name="connsiteX63" fmla="*/ 4660706 w 5346085"/>
              <a:gd name="connsiteY63" fmla="*/ 714375 h 1478781"/>
              <a:gd name="connsiteX64" fmla="*/ 4689281 w 5346085"/>
              <a:gd name="connsiteY64" fmla="*/ 733425 h 1478781"/>
              <a:gd name="connsiteX65" fmla="*/ 4775006 w 5346085"/>
              <a:gd name="connsiteY65" fmla="*/ 809625 h 1478781"/>
              <a:gd name="connsiteX66" fmla="*/ 4803581 w 5346085"/>
              <a:gd name="connsiteY66" fmla="*/ 819150 h 1478781"/>
              <a:gd name="connsiteX67" fmla="*/ 4860731 w 5346085"/>
              <a:gd name="connsiteY67" fmla="*/ 857250 h 1478781"/>
              <a:gd name="connsiteX68" fmla="*/ 4927406 w 5346085"/>
              <a:gd name="connsiteY68" fmla="*/ 876300 h 1478781"/>
              <a:gd name="connsiteX69" fmla="*/ 4955981 w 5346085"/>
              <a:gd name="connsiteY69" fmla="*/ 885825 h 1478781"/>
              <a:gd name="connsiteX70" fmla="*/ 5022656 w 5346085"/>
              <a:gd name="connsiteY70" fmla="*/ 904875 h 1478781"/>
              <a:gd name="connsiteX71" fmla="*/ 5080539 w 5346085"/>
              <a:gd name="connsiteY71" fmla="*/ 976679 h 1478781"/>
              <a:gd name="connsiteX72" fmla="*/ 5191174 w 5346085"/>
              <a:gd name="connsiteY72" fmla="*/ 1044819 h 1478781"/>
              <a:gd name="connsiteX73" fmla="*/ 5308412 w 5346085"/>
              <a:gd name="connsiteY73" fmla="*/ 1153072 h 1478781"/>
              <a:gd name="connsiteX74" fmla="*/ 5346085 w 5346085"/>
              <a:gd name="connsiteY74" fmla="*/ 1262757 h 1478781"/>
              <a:gd name="connsiteX75" fmla="*/ 4806025 w 5346085"/>
              <a:gd name="connsiteY75" fmla="*/ 1478781 h 1478781"/>
              <a:gd name="connsiteX76" fmla="*/ 557553 w 5346085"/>
              <a:gd name="connsiteY76" fmla="*/ 1478781 h 1478781"/>
              <a:gd name="connsiteX0" fmla="*/ 570581 w 5359113"/>
              <a:gd name="connsiteY0" fmla="*/ 1478781 h 1478781"/>
              <a:gd name="connsiteX1" fmla="*/ 50192 w 5359113"/>
              <a:gd name="connsiteY1" fmla="*/ 1425705 h 1478781"/>
              <a:gd name="connsiteX2" fmla="*/ 73395 w 5359113"/>
              <a:gd name="connsiteY2" fmla="*/ 1284643 h 1478781"/>
              <a:gd name="connsiteX3" fmla="*/ 188692 w 5359113"/>
              <a:gd name="connsiteY3" fmla="*/ 1164152 h 1478781"/>
              <a:gd name="connsiteX4" fmla="*/ 319557 w 5359113"/>
              <a:gd name="connsiteY4" fmla="*/ 1069088 h 1478781"/>
              <a:gd name="connsiteX5" fmla="*/ 477996 w 5359113"/>
              <a:gd name="connsiteY5" fmla="*/ 975288 h 1478781"/>
              <a:gd name="connsiteX6" fmla="*/ 645330 w 5359113"/>
              <a:gd name="connsiteY6" fmla="*/ 921133 h 1478781"/>
              <a:gd name="connsiteX7" fmla="*/ 753638 w 5359113"/>
              <a:gd name="connsiteY7" fmla="*/ 868479 h 1478781"/>
              <a:gd name="connsiteX8" fmla="*/ 856133 w 5359113"/>
              <a:gd name="connsiteY8" fmla="*/ 801802 h 1478781"/>
              <a:gd name="connsiteX9" fmla="*/ 931083 w 5359113"/>
              <a:gd name="connsiteY9" fmla="*/ 742140 h 1478781"/>
              <a:gd name="connsiteX10" fmla="*/ 878447 w 5359113"/>
              <a:gd name="connsiteY10" fmla="*/ 669418 h 1478781"/>
              <a:gd name="connsiteX11" fmla="*/ 945302 w 5359113"/>
              <a:gd name="connsiteY11" fmla="*/ 610235 h 1478781"/>
              <a:gd name="connsiteX12" fmla="*/ 1033708 w 5359113"/>
              <a:gd name="connsiteY12" fmla="*/ 562612 h 1478781"/>
              <a:gd name="connsiteX13" fmla="*/ 1134146 w 5359113"/>
              <a:gd name="connsiteY13" fmla="*/ 527509 h 1478781"/>
              <a:gd name="connsiteX14" fmla="*/ 1212001 w 5359113"/>
              <a:gd name="connsiteY14" fmla="*/ 489408 h 1478781"/>
              <a:gd name="connsiteX15" fmla="*/ 1289856 w 5359113"/>
              <a:gd name="connsiteY15" fmla="*/ 474372 h 1478781"/>
              <a:gd name="connsiteX16" fmla="*/ 1368916 w 5359113"/>
              <a:gd name="connsiteY16" fmla="*/ 439267 h 1478781"/>
              <a:gd name="connsiteX17" fmla="*/ 1483439 w 5359113"/>
              <a:gd name="connsiteY17" fmla="*/ 405666 h 1478781"/>
              <a:gd name="connsiteX18" fmla="*/ 1598590 w 5359113"/>
              <a:gd name="connsiteY18" fmla="*/ 376073 h 1478781"/>
              <a:gd name="connsiteX19" fmla="*/ 1679351 w 5359113"/>
              <a:gd name="connsiteY19" fmla="*/ 346480 h 1478781"/>
              <a:gd name="connsiteX20" fmla="*/ 1797586 w 5359113"/>
              <a:gd name="connsiteY20" fmla="*/ 311862 h 1478781"/>
              <a:gd name="connsiteX21" fmla="*/ 1952043 w 5359113"/>
              <a:gd name="connsiteY21" fmla="*/ 284785 h 1478781"/>
              <a:gd name="connsiteX22" fmla="*/ 2073184 w 5359113"/>
              <a:gd name="connsiteY22" fmla="*/ 216079 h 1478781"/>
              <a:gd name="connsiteX23" fmla="*/ 2168659 w 5359113"/>
              <a:gd name="connsiteY23" fmla="*/ 190500 h 1478781"/>
              <a:gd name="connsiteX24" fmla="*/ 2197234 w 5359113"/>
              <a:gd name="connsiteY24" fmla="*/ 171450 h 1478781"/>
              <a:gd name="connsiteX25" fmla="*/ 2266190 w 5359113"/>
              <a:gd name="connsiteY25" fmla="*/ 144373 h 1478781"/>
              <a:gd name="connsiteX26" fmla="*/ 2422748 w 5359113"/>
              <a:gd name="connsiteY26" fmla="*/ 114300 h 1478781"/>
              <a:gd name="connsiteX27" fmla="*/ 2683009 w 5359113"/>
              <a:gd name="connsiteY27" fmla="*/ 95250 h 1478781"/>
              <a:gd name="connsiteX28" fmla="*/ 2768734 w 5359113"/>
              <a:gd name="connsiteY28" fmla="*/ 66675 h 1478781"/>
              <a:gd name="connsiteX29" fmla="*/ 2797309 w 5359113"/>
              <a:gd name="connsiteY29" fmla="*/ 57150 h 1478781"/>
              <a:gd name="connsiteX30" fmla="*/ 2825884 w 5359113"/>
              <a:gd name="connsiteY30" fmla="*/ 38100 h 1478781"/>
              <a:gd name="connsiteX31" fmla="*/ 2883034 w 5359113"/>
              <a:gd name="connsiteY31" fmla="*/ 19050 h 1478781"/>
              <a:gd name="connsiteX32" fmla="*/ 2949709 w 5359113"/>
              <a:gd name="connsiteY32" fmla="*/ 0 h 1478781"/>
              <a:gd name="connsiteX33" fmla="*/ 3168784 w 5359113"/>
              <a:gd name="connsiteY33" fmla="*/ 9525 h 1478781"/>
              <a:gd name="connsiteX34" fmla="*/ 3225934 w 5359113"/>
              <a:gd name="connsiteY34" fmla="*/ 28575 h 1478781"/>
              <a:gd name="connsiteX35" fmla="*/ 3264034 w 5359113"/>
              <a:gd name="connsiteY35" fmla="*/ 38100 h 1478781"/>
              <a:gd name="connsiteX36" fmla="*/ 3321184 w 5359113"/>
              <a:gd name="connsiteY36" fmla="*/ 57150 h 1478781"/>
              <a:gd name="connsiteX37" fmla="*/ 3378334 w 5359113"/>
              <a:gd name="connsiteY37" fmla="*/ 76200 h 1478781"/>
              <a:gd name="connsiteX38" fmla="*/ 3406909 w 5359113"/>
              <a:gd name="connsiteY38" fmla="*/ 85725 h 1478781"/>
              <a:gd name="connsiteX39" fmla="*/ 3435484 w 5359113"/>
              <a:gd name="connsiteY39" fmla="*/ 95250 h 1478781"/>
              <a:gd name="connsiteX40" fmla="*/ 3549784 w 5359113"/>
              <a:gd name="connsiteY40" fmla="*/ 104775 h 1478781"/>
              <a:gd name="connsiteX41" fmla="*/ 3606934 w 5359113"/>
              <a:gd name="connsiteY41" fmla="*/ 133350 h 1478781"/>
              <a:gd name="connsiteX42" fmla="*/ 3635509 w 5359113"/>
              <a:gd name="connsiteY42" fmla="*/ 161925 h 1478781"/>
              <a:gd name="connsiteX43" fmla="*/ 3692659 w 5359113"/>
              <a:gd name="connsiteY43" fmla="*/ 200025 h 1478781"/>
              <a:gd name="connsiteX44" fmla="*/ 3721234 w 5359113"/>
              <a:gd name="connsiteY44" fmla="*/ 219075 h 1478781"/>
              <a:gd name="connsiteX45" fmla="*/ 3749809 w 5359113"/>
              <a:gd name="connsiteY45" fmla="*/ 247650 h 1478781"/>
              <a:gd name="connsiteX46" fmla="*/ 3806959 w 5359113"/>
              <a:gd name="connsiteY46" fmla="*/ 266700 h 1478781"/>
              <a:gd name="connsiteX47" fmla="*/ 3864109 w 5359113"/>
              <a:gd name="connsiteY47" fmla="*/ 295275 h 1478781"/>
              <a:gd name="connsiteX48" fmla="*/ 3892684 w 5359113"/>
              <a:gd name="connsiteY48" fmla="*/ 314325 h 1478781"/>
              <a:gd name="connsiteX49" fmla="*/ 3930784 w 5359113"/>
              <a:gd name="connsiteY49" fmla="*/ 323850 h 1478781"/>
              <a:gd name="connsiteX50" fmla="*/ 4073659 w 5359113"/>
              <a:gd name="connsiteY50" fmla="*/ 342900 h 1478781"/>
              <a:gd name="connsiteX51" fmla="*/ 4130809 w 5359113"/>
              <a:gd name="connsiteY51" fmla="*/ 361950 h 1478781"/>
              <a:gd name="connsiteX52" fmla="*/ 4159384 w 5359113"/>
              <a:gd name="connsiteY52" fmla="*/ 371475 h 1478781"/>
              <a:gd name="connsiteX53" fmla="*/ 4216534 w 5359113"/>
              <a:gd name="connsiteY53" fmla="*/ 419100 h 1478781"/>
              <a:gd name="connsiteX54" fmla="*/ 4273684 w 5359113"/>
              <a:gd name="connsiteY54" fmla="*/ 457200 h 1478781"/>
              <a:gd name="connsiteX55" fmla="*/ 4302259 w 5359113"/>
              <a:gd name="connsiteY55" fmla="*/ 476250 h 1478781"/>
              <a:gd name="connsiteX56" fmla="*/ 4359409 w 5359113"/>
              <a:gd name="connsiteY56" fmla="*/ 514350 h 1478781"/>
              <a:gd name="connsiteX57" fmla="*/ 4387984 w 5359113"/>
              <a:gd name="connsiteY57" fmla="*/ 533400 h 1478781"/>
              <a:gd name="connsiteX58" fmla="*/ 4416559 w 5359113"/>
              <a:gd name="connsiteY58" fmla="*/ 542925 h 1478781"/>
              <a:gd name="connsiteX59" fmla="*/ 4502284 w 5359113"/>
              <a:gd name="connsiteY59" fmla="*/ 600075 h 1478781"/>
              <a:gd name="connsiteX60" fmla="*/ 4530859 w 5359113"/>
              <a:gd name="connsiteY60" fmla="*/ 628650 h 1478781"/>
              <a:gd name="connsiteX61" fmla="*/ 4559434 w 5359113"/>
              <a:gd name="connsiteY61" fmla="*/ 638175 h 1478781"/>
              <a:gd name="connsiteX62" fmla="*/ 4645159 w 5359113"/>
              <a:gd name="connsiteY62" fmla="*/ 695325 h 1478781"/>
              <a:gd name="connsiteX63" fmla="*/ 4673734 w 5359113"/>
              <a:gd name="connsiteY63" fmla="*/ 714375 h 1478781"/>
              <a:gd name="connsiteX64" fmla="*/ 4702309 w 5359113"/>
              <a:gd name="connsiteY64" fmla="*/ 733425 h 1478781"/>
              <a:gd name="connsiteX65" fmla="*/ 4788034 w 5359113"/>
              <a:gd name="connsiteY65" fmla="*/ 809625 h 1478781"/>
              <a:gd name="connsiteX66" fmla="*/ 4816609 w 5359113"/>
              <a:gd name="connsiteY66" fmla="*/ 819150 h 1478781"/>
              <a:gd name="connsiteX67" fmla="*/ 4873759 w 5359113"/>
              <a:gd name="connsiteY67" fmla="*/ 857250 h 1478781"/>
              <a:gd name="connsiteX68" fmla="*/ 4940434 w 5359113"/>
              <a:gd name="connsiteY68" fmla="*/ 876300 h 1478781"/>
              <a:gd name="connsiteX69" fmla="*/ 4969009 w 5359113"/>
              <a:gd name="connsiteY69" fmla="*/ 885825 h 1478781"/>
              <a:gd name="connsiteX70" fmla="*/ 5035684 w 5359113"/>
              <a:gd name="connsiteY70" fmla="*/ 904875 h 1478781"/>
              <a:gd name="connsiteX71" fmla="*/ 5093567 w 5359113"/>
              <a:gd name="connsiteY71" fmla="*/ 976679 h 1478781"/>
              <a:gd name="connsiteX72" fmla="*/ 5204202 w 5359113"/>
              <a:gd name="connsiteY72" fmla="*/ 1044819 h 1478781"/>
              <a:gd name="connsiteX73" fmla="*/ 5321440 w 5359113"/>
              <a:gd name="connsiteY73" fmla="*/ 1153072 h 1478781"/>
              <a:gd name="connsiteX74" fmla="*/ 5359113 w 5359113"/>
              <a:gd name="connsiteY74" fmla="*/ 1262757 h 1478781"/>
              <a:gd name="connsiteX75" fmla="*/ 4819053 w 5359113"/>
              <a:gd name="connsiteY75" fmla="*/ 1478781 h 1478781"/>
              <a:gd name="connsiteX76" fmla="*/ 570581 w 5359113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309112 w 5348668"/>
              <a:gd name="connsiteY4" fmla="*/ 1069088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538385 w 5348668"/>
              <a:gd name="connsiteY5" fmla="*/ 1007394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864147 w 5344813"/>
              <a:gd name="connsiteY10" fmla="*/ 669418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119846 w 5344813"/>
              <a:gd name="connsiteY12" fmla="*/ 527509 h 1478781"/>
              <a:gd name="connsiteX13" fmla="*/ 1237053 w 5344813"/>
              <a:gd name="connsiteY13" fmla="*/ 537566 h 1478781"/>
              <a:gd name="connsiteX14" fmla="*/ 1291297 w 5344813"/>
              <a:gd name="connsiteY14" fmla="*/ 514504 h 1478781"/>
              <a:gd name="connsiteX15" fmla="*/ 1370357 w 5344813"/>
              <a:gd name="connsiteY15" fmla="*/ 463346 h 1478781"/>
              <a:gd name="connsiteX16" fmla="*/ 1465203 w 5344813"/>
              <a:gd name="connsiteY16" fmla="*/ 461852 h 1478781"/>
              <a:gd name="connsiteX17" fmla="*/ 1552808 w 5344813"/>
              <a:gd name="connsiteY17" fmla="*/ 432259 h 1478781"/>
              <a:gd name="connsiteX18" fmla="*/ 1653246 w 5344813"/>
              <a:gd name="connsiteY18" fmla="*/ 410691 h 1478781"/>
              <a:gd name="connsiteX19" fmla="*/ 1799027 w 5344813"/>
              <a:gd name="connsiteY19" fmla="*/ 351994 h 1478781"/>
              <a:gd name="connsiteX20" fmla="*/ 1937743 w 5344813"/>
              <a:gd name="connsiteY20" fmla="*/ 284785 h 1478781"/>
              <a:gd name="connsiteX21" fmla="*/ 2058884 w 5344813"/>
              <a:gd name="connsiteY21" fmla="*/ 216079 h 1478781"/>
              <a:gd name="connsiteX22" fmla="*/ 2154359 w 5344813"/>
              <a:gd name="connsiteY22" fmla="*/ 190500 h 1478781"/>
              <a:gd name="connsiteX23" fmla="*/ 2182934 w 5344813"/>
              <a:gd name="connsiteY23" fmla="*/ 171450 h 1478781"/>
              <a:gd name="connsiteX24" fmla="*/ 2251890 w 5344813"/>
              <a:gd name="connsiteY24" fmla="*/ 144373 h 1478781"/>
              <a:gd name="connsiteX25" fmla="*/ 2408448 w 5344813"/>
              <a:gd name="connsiteY25" fmla="*/ 114300 h 1478781"/>
              <a:gd name="connsiteX26" fmla="*/ 2668709 w 5344813"/>
              <a:gd name="connsiteY26" fmla="*/ 95250 h 1478781"/>
              <a:gd name="connsiteX27" fmla="*/ 2754434 w 5344813"/>
              <a:gd name="connsiteY27" fmla="*/ 66675 h 1478781"/>
              <a:gd name="connsiteX28" fmla="*/ 2783009 w 5344813"/>
              <a:gd name="connsiteY28" fmla="*/ 57150 h 1478781"/>
              <a:gd name="connsiteX29" fmla="*/ 2811584 w 5344813"/>
              <a:gd name="connsiteY29" fmla="*/ 38100 h 1478781"/>
              <a:gd name="connsiteX30" fmla="*/ 2868734 w 5344813"/>
              <a:gd name="connsiteY30" fmla="*/ 19050 h 1478781"/>
              <a:gd name="connsiteX31" fmla="*/ 2935409 w 5344813"/>
              <a:gd name="connsiteY31" fmla="*/ 0 h 1478781"/>
              <a:gd name="connsiteX32" fmla="*/ 3154484 w 5344813"/>
              <a:gd name="connsiteY32" fmla="*/ 9525 h 1478781"/>
              <a:gd name="connsiteX33" fmla="*/ 3211634 w 5344813"/>
              <a:gd name="connsiteY33" fmla="*/ 28575 h 1478781"/>
              <a:gd name="connsiteX34" fmla="*/ 3249734 w 5344813"/>
              <a:gd name="connsiteY34" fmla="*/ 38100 h 1478781"/>
              <a:gd name="connsiteX35" fmla="*/ 3306884 w 5344813"/>
              <a:gd name="connsiteY35" fmla="*/ 57150 h 1478781"/>
              <a:gd name="connsiteX36" fmla="*/ 3364034 w 5344813"/>
              <a:gd name="connsiteY36" fmla="*/ 76200 h 1478781"/>
              <a:gd name="connsiteX37" fmla="*/ 3392609 w 5344813"/>
              <a:gd name="connsiteY37" fmla="*/ 85725 h 1478781"/>
              <a:gd name="connsiteX38" fmla="*/ 3421184 w 5344813"/>
              <a:gd name="connsiteY38" fmla="*/ 95250 h 1478781"/>
              <a:gd name="connsiteX39" fmla="*/ 3535484 w 5344813"/>
              <a:gd name="connsiteY39" fmla="*/ 104775 h 1478781"/>
              <a:gd name="connsiteX40" fmla="*/ 3592634 w 5344813"/>
              <a:gd name="connsiteY40" fmla="*/ 133350 h 1478781"/>
              <a:gd name="connsiteX41" fmla="*/ 3621209 w 5344813"/>
              <a:gd name="connsiteY41" fmla="*/ 161925 h 1478781"/>
              <a:gd name="connsiteX42" fmla="*/ 3678359 w 5344813"/>
              <a:gd name="connsiteY42" fmla="*/ 200025 h 1478781"/>
              <a:gd name="connsiteX43" fmla="*/ 3706934 w 5344813"/>
              <a:gd name="connsiteY43" fmla="*/ 219075 h 1478781"/>
              <a:gd name="connsiteX44" fmla="*/ 3735509 w 5344813"/>
              <a:gd name="connsiteY44" fmla="*/ 247650 h 1478781"/>
              <a:gd name="connsiteX45" fmla="*/ 3792659 w 5344813"/>
              <a:gd name="connsiteY45" fmla="*/ 266700 h 1478781"/>
              <a:gd name="connsiteX46" fmla="*/ 3849809 w 5344813"/>
              <a:gd name="connsiteY46" fmla="*/ 295275 h 1478781"/>
              <a:gd name="connsiteX47" fmla="*/ 3878384 w 5344813"/>
              <a:gd name="connsiteY47" fmla="*/ 314325 h 1478781"/>
              <a:gd name="connsiteX48" fmla="*/ 3916484 w 5344813"/>
              <a:gd name="connsiteY48" fmla="*/ 323850 h 1478781"/>
              <a:gd name="connsiteX49" fmla="*/ 4059359 w 5344813"/>
              <a:gd name="connsiteY49" fmla="*/ 342900 h 1478781"/>
              <a:gd name="connsiteX50" fmla="*/ 4116509 w 5344813"/>
              <a:gd name="connsiteY50" fmla="*/ 361950 h 1478781"/>
              <a:gd name="connsiteX51" fmla="*/ 4145084 w 5344813"/>
              <a:gd name="connsiteY51" fmla="*/ 371475 h 1478781"/>
              <a:gd name="connsiteX52" fmla="*/ 4202234 w 5344813"/>
              <a:gd name="connsiteY52" fmla="*/ 419100 h 1478781"/>
              <a:gd name="connsiteX53" fmla="*/ 4259384 w 5344813"/>
              <a:gd name="connsiteY53" fmla="*/ 457200 h 1478781"/>
              <a:gd name="connsiteX54" fmla="*/ 4287959 w 5344813"/>
              <a:gd name="connsiteY54" fmla="*/ 476250 h 1478781"/>
              <a:gd name="connsiteX55" fmla="*/ 4345109 w 5344813"/>
              <a:gd name="connsiteY55" fmla="*/ 514350 h 1478781"/>
              <a:gd name="connsiteX56" fmla="*/ 4373684 w 5344813"/>
              <a:gd name="connsiteY56" fmla="*/ 533400 h 1478781"/>
              <a:gd name="connsiteX57" fmla="*/ 4402259 w 5344813"/>
              <a:gd name="connsiteY57" fmla="*/ 542925 h 1478781"/>
              <a:gd name="connsiteX58" fmla="*/ 4487984 w 5344813"/>
              <a:gd name="connsiteY58" fmla="*/ 600075 h 1478781"/>
              <a:gd name="connsiteX59" fmla="*/ 4516559 w 5344813"/>
              <a:gd name="connsiteY59" fmla="*/ 628650 h 1478781"/>
              <a:gd name="connsiteX60" fmla="*/ 4545134 w 5344813"/>
              <a:gd name="connsiteY60" fmla="*/ 638175 h 1478781"/>
              <a:gd name="connsiteX61" fmla="*/ 4630859 w 5344813"/>
              <a:gd name="connsiteY61" fmla="*/ 695325 h 1478781"/>
              <a:gd name="connsiteX62" fmla="*/ 4659434 w 5344813"/>
              <a:gd name="connsiteY62" fmla="*/ 714375 h 1478781"/>
              <a:gd name="connsiteX63" fmla="*/ 4688009 w 5344813"/>
              <a:gd name="connsiteY63" fmla="*/ 733425 h 1478781"/>
              <a:gd name="connsiteX64" fmla="*/ 4773734 w 5344813"/>
              <a:gd name="connsiteY64" fmla="*/ 809625 h 1478781"/>
              <a:gd name="connsiteX65" fmla="*/ 4802309 w 5344813"/>
              <a:gd name="connsiteY65" fmla="*/ 819150 h 1478781"/>
              <a:gd name="connsiteX66" fmla="*/ 4859459 w 5344813"/>
              <a:gd name="connsiteY66" fmla="*/ 857250 h 1478781"/>
              <a:gd name="connsiteX67" fmla="*/ 4926134 w 5344813"/>
              <a:gd name="connsiteY67" fmla="*/ 876300 h 1478781"/>
              <a:gd name="connsiteX68" fmla="*/ 4954709 w 5344813"/>
              <a:gd name="connsiteY68" fmla="*/ 885825 h 1478781"/>
              <a:gd name="connsiteX69" fmla="*/ 5021384 w 5344813"/>
              <a:gd name="connsiteY69" fmla="*/ 904875 h 1478781"/>
              <a:gd name="connsiteX70" fmla="*/ 5079267 w 5344813"/>
              <a:gd name="connsiteY70" fmla="*/ 976679 h 1478781"/>
              <a:gd name="connsiteX71" fmla="*/ 5189902 w 5344813"/>
              <a:gd name="connsiteY71" fmla="*/ 1044819 h 1478781"/>
              <a:gd name="connsiteX72" fmla="*/ 5307140 w 5344813"/>
              <a:gd name="connsiteY72" fmla="*/ 1153072 h 1478781"/>
              <a:gd name="connsiteX73" fmla="*/ 5344813 w 5344813"/>
              <a:gd name="connsiteY73" fmla="*/ 1262757 h 1478781"/>
              <a:gd name="connsiteX74" fmla="*/ 4804753 w 5344813"/>
              <a:gd name="connsiteY74" fmla="*/ 1478781 h 1478781"/>
              <a:gd name="connsiteX75" fmla="*/ 556281 w 5344813"/>
              <a:gd name="connsiteY75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63346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04152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80414 w 5368946"/>
              <a:gd name="connsiteY0" fmla="*/ 1478781 h 1478781"/>
              <a:gd name="connsiteX1" fmla="*/ 60025 w 5368946"/>
              <a:gd name="connsiteY1" fmla="*/ 1425705 h 1478781"/>
              <a:gd name="connsiteX2" fmla="*/ 30376 w 5368946"/>
              <a:gd name="connsiteY2" fmla="*/ 1305175 h 1478781"/>
              <a:gd name="connsiteX3" fmla="*/ 269359 w 5368946"/>
              <a:gd name="connsiteY3" fmla="*/ 1192245 h 1478781"/>
              <a:gd name="connsiteX4" fmla="*/ 431705 w 5368946"/>
              <a:gd name="connsiteY4" fmla="*/ 1101194 h 1478781"/>
              <a:gd name="connsiteX5" fmla="*/ 558663 w 5368946"/>
              <a:gd name="connsiteY5" fmla="*/ 1007394 h 1478781"/>
              <a:gd name="connsiteX6" fmla="*/ 655163 w 5368946"/>
              <a:gd name="connsiteY6" fmla="*/ 921133 h 1478781"/>
              <a:gd name="connsiteX7" fmla="*/ 763471 w 5368946"/>
              <a:gd name="connsiteY7" fmla="*/ 868479 h 1478781"/>
              <a:gd name="connsiteX8" fmla="*/ 865966 w 5368946"/>
              <a:gd name="connsiteY8" fmla="*/ 801802 h 1478781"/>
              <a:gd name="connsiteX9" fmla="*/ 940916 w 5368946"/>
              <a:gd name="connsiteY9" fmla="*/ 742140 h 1478781"/>
              <a:gd name="connsiteX10" fmla="*/ 1033882 w 5368946"/>
              <a:gd name="connsiteY10" fmla="*/ 701524 h 1478781"/>
              <a:gd name="connsiteX11" fmla="*/ 1128285 w 5368946"/>
              <a:gd name="connsiteY11" fmla="*/ 618261 h 1478781"/>
              <a:gd name="connsiteX12" fmla="*/ 1245445 w 5368946"/>
              <a:gd name="connsiteY12" fmla="*/ 545593 h 1478781"/>
              <a:gd name="connsiteX13" fmla="*/ 1315430 w 5368946"/>
              <a:gd name="connsiteY13" fmla="*/ 514504 h 1478781"/>
              <a:gd name="connsiteX14" fmla="*/ 1394490 w 5368946"/>
              <a:gd name="connsiteY14" fmla="*/ 479399 h 1478781"/>
              <a:gd name="connsiteX15" fmla="*/ 1493272 w 5368946"/>
              <a:gd name="connsiteY15" fmla="*/ 441787 h 1478781"/>
              <a:gd name="connsiteX16" fmla="*/ 1576941 w 5368946"/>
              <a:gd name="connsiteY16" fmla="*/ 432259 h 1478781"/>
              <a:gd name="connsiteX17" fmla="*/ 1677379 w 5368946"/>
              <a:gd name="connsiteY17" fmla="*/ 410691 h 1478781"/>
              <a:gd name="connsiteX18" fmla="*/ 1823160 w 5368946"/>
              <a:gd name="connsiteY18" fmla="*/ 351994 h 1478781"/>
              <a:gd name="connsiteX19" fmla="*/ 1961876 w 5368946"/>
              <a:gd name="connsiteY19" fmla="*/ 284785 h 1478781"/>
              <a:gd name="connsiteX20" fmla="*/ 2083017 w 5368946"/>
              <a:gd name="connsiteY20" fmla="*/ 216079 h 1478781"/>
              <a:gd name="connsiteX21" fmla="*/ 2178492 w 5368946"/>
              <a:gd name="connsiteY21" fmla="*/ 190500 h 1478781"/>
              <a:gd name="connsiteX22" fmla="*/ 2207067 w 5368946"/>
              <a:gd name="connsiteY22" fmla="*/ 171450 h 1478781"/>
              <a:gd name="connsiteX23" fmla="*/ 2276023 w 5368946"/>
              <a:gd name="connsiteY23" fmla="*/ 144373 h 1478781"/>
              <a:gd name="connsiteX24" fmla="*/ 2432581 w 5368946"/>
              <a:gd name="connsiteY24" fmla="*/ 114300 h 1478781"/>
              <a:gd name="connsiteX25" fmla="*/ 2692842 w 5368946"/>
              <a:gd name="connsiteY25" fmla="*/ 95250 h 1478781"/>
              <a:gd name="connsiteX26" fmla="*/ 2778567 w 5368946"/>
              <a:gd name="connsiteY26" fmla="*/ 66675 h 1478781"/>
              <a:gd name="connsiteX27" fmla="*/ 2807142 w 5368946"/>
              <a:gd name="connsiteY27" fmla="*/ 57150 h 1478781"/>
              <a:gd name="connsiteX28" fmla="*/ 2835717 w 5368946"/>
              <a:gd name="connsiteY28" fmla="*/ 38100 h 1478781"/>
              <a:gd name="connsiteX29" fmla="*/ 2892867 w 5368946"/>
              <a:gd name="connsiteY29" fmla="*/ 19050 h 1478781"/>
              <a:gd name="connsiteX30" fmla="*/ 2959542 w 5368946"/>
              <a:gd name="connsiteY30" fmla="*/ 0 h 1478781"/>
              <a:gd name="connsiteX31" fmla="*/ 3178617 w 5368946"/>
              <a:gd name="connsiteY31" fmla="*/ 9525 h 1478781"/>
              <a:gd name="connsiteX32" fmla="*/ 3235767 w 5368946"/>
              <a:gd name="connsiteY32" fmla="*/ 28575 h 1478781"/>
              <a:gd name="connsiteX33" fmla="*/ 3273867 w 5368946"/>
              <a:gd name="connsiteY33" fmla="*/ 38100 h 1478781"/>
              <a:gd name="connsiteX34" fmla="*/ 3331017 w 5368946"/>
              <a:gd name="connsiteY34" fmla="*/ 57150 h 1478781"/>
              <a:gd name="connsiteX35" fmla="*/ 3388167 w 5368946"/>
              <a:gd name="connsiteY35" fmla="*/ 76200 h 1478781"/>
              <a:gd name="connsiteX36" fmla="*/ 3416742 w 5368946"/>
              <a:gd name="connsiteY36" fmla="*/ 85725 h 1478781"/>
              <a:gd name="connsiteX37" fmla="*/ 3445317 w 5368946"/>
              <a:gd name="connsiteY37" fmla="*/ 95250 h 1478781"/>
              <a:gd name="connsiteX38" fmla="*/ 3559617 w 5368946"/>
              <a:gd name="connsiteY38" fmla="*/ 104775 h 1478781"/>
              <a:gd name="connsiteX39" fmla="*/ 3616767 w 5368946"/>
              <a:gd name="connsiteY39" fmla="*/ 133350 h 1478781"/>
              <a:gd name="connsiteX40" fmla="*/ 3645342 w 5368946"/>
              <a:gd name="connsiteY40" fmla="*/ 161925 h 1478781"/>
              <a:gd name="connsiteX41" fmla="*/ 3702492 w 5368946"/>
              <a:gd name="connsiteY41" fmla="*/ 200025 h 1478781"/>
              <a:gd name="connsiteX42" fmla="*/ 3731067 w 5368946"/>
              <a:gd name="connsiteY42" fmla="*/ 219075 h 1478781"/>
              <a:gd name="connsiteX43" fmla="*/ 3759642 w 5368946"/>
              <a:gd name="connsiteY43" fmla="*/ 247650 h 1478781"/>
              <a:gd name="connsiteX44" fmla="*/ 3816792 w 5368946"/>
              <a:gd name="connsiteY44" fmla="*/ 266700 h 1478781"/>
              <a:gd name="connsiteX45" fmla="*/ 3873942 w 5368946"/>
              <a:gd name="connsiteY45" fmla="*/ 295275 h 1478781"/>
              <a:gd name="connsiteX46" fmla="*/ 3902517 w 5368946"/>
              <a:gd name="connsiteY46" fmla="*/ 314325 h 1478781"/>
              <a:gd name="connsiteX47" fmla="*/ 3940617 w 5368946"/>
              <a:gd name="connsiteY47" fmla="*/ 323850 h 1478781"/>
              <a:gd name="connsiteX48" fmla="*/ 4083492 w 5368946"/>
              <a:gd name="connsiteY48" fmla="*/ 342900 h 1478781"/>
              <a:gd name="connsiteX49" fmla="*/ 4140642 w 5368946"/>
              <a:gd name="connsiteY49" fmla="*/ 361950 h 1478781"/>
              <a:gd name="connsiteX50" fmla="*/ 4169217 w 5368946"/>
              <a:gd name="connsiteY50" fmla="*/ 371475 h 1478781"/>
              <a:gd name="connsiteX51" fmla="*/ 4226367 w 5368946"/>
              <a:gd name="connsiteY51" fmla="*/ 419100 h 1478781"/>
              <a:gd name="connsiteX52" fmla="*/ 4283517 w 5368946"/>
              <a:gd name="connsiteY52" fmla="*/ 457200 h 1478781"/>
              <a:gd name="connsiteX53" fmla="*/ 4312092 w 5368946"/>
              <a:gd name="connsiteY53" fmla="*/ 476250 h 1478781"/>
              <a:gd name="connsiteX54" fmla="*/ 4369242 w 5368946"/>
              <a:gd name="connsiteY54" fmla="*/ 514350 h 1478781"/>
              <a:gd name="connsiteX55" fmla="*/ 4397817 w 5368946"/>
              <a:gd name="connsiteY55" fmla="*/ 533400 h 1478781"/>
              <a:gd name="connsiteX56" fmla="*/ 4426392 w 5368946"/>
              <a:gd name="connsiteY56" fmla="*/ 542925 h 1478781"/>
              <a:gd name="connsiteX57" fmla="*/ 4512117 w 5368946"/>
              <a:gd name="connsiteY57" fmla="*/ 600075 h 1478781"/>
              <a:gd name="connsiteX58" fmla="*/ 4540692 w 5368946"/>
              <a:gd name="connsiteY58" fmla="*/ 628650 h 1478781"/>
              <a:gd name="connsiteX59" fmla="*/ 4569267 w 5368946"/>
              <a:gd name="connsiteY59" fmla="*/ 638175 h 1478781"/>
              <a:gd name="connsiteX60" fmla="*/ 4654992 w 5368946"/>
              <a:gd name="connsiteY60" fmla="*/ 695325 h 1478781"/>
              <a:gd name="connsiteX61" fmla="*/ 4683567 w 5368946"/>
              <a:gd name="connsiteY61" fmla="*/ 714375 h 1478781"/>
              <a:gd name="connsiteX62" fmla="*/ 4712142 w 5368946"/>
              <a:gd name="connsiteY62" fmla="*/ 733425 h 1478781"/>
              <a:gd name="connsiteX63" fmla="*/ 4797867 w 5368946"/>
              <a:gd name="connsiteY63" fmla="*/ 809625 h 1478781"/>
              <a:gd name="connsiteX64" fmla="*/ 4826442 w 5368946"/>
              <a:gd name="connsiteY64" fmla="*/ 819150 h 1478781"/>
              <a:gd name="connsiteX65" fmla="*/ 4883592 w 5368946"/>
              <a:gd name="connsiteY65" fmla="*/ 857250 h 1478781"/>
              <a:gd name="connsiteX66" fmla="*/ 4950267 w 5368946"/>
              <a:gd name="connsiteY66" fmla="*/ 876300 h 1478781"/>
              <a:gd name="connsiteX67" fmla="*/ 4978842 w 5368946"/>
              <a:gd name="connsiteY67" fmla="*/ 885825 h 1478781"/>
              <a:gd name="connsiteX68" fmla="*/ 5045517 w 5368946"/>
              <a:gd name="connsiteY68" fmla="*/ 904875 h 1478781"/>
              <a:gd name="connsiteX69" fmla="*/ 5103400 w 5368946"/>
              <a:gd name="connsiteY69" fmla="*/ 976679 h 1478781"/>
              <a:gd name="connsiteX70" fmla="*/ 5214035 w 5368946"/>
              <a:gd name="connsiteY70" fmla="*/ 1044819 h 1478781"/>
              <a:gd name="connsiteX71" fmla="*/ 5331273 w 5368946"/>
              <a:gd name="connsiteY71" fmla="*/ 1153072 h 1478781"/>
              <a:gd name="connsiteX72" fmla="*/ 5368946 w 5368946"/>
              <a:gd name="connsiteY72" fmla="*/ 1262757 h 1478781"/>
              <a:gd name="connsiteX73" fmla="*/ 4828886 w 5368946"/>
              <a:gd name="connsiteY73" fmla="*/ 1478781 h 1478781"/>
              <a:gd name="connsiteX74" fmla="*/ 580414 w 5368946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26054 w 5363295"/>
              <a:gd name="connsiteY4" fmla="*/ 1101194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06796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887216 w 5363295"/>
              <a:gd name="connsiteY29" fmla="*/ 15398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97006 w 5363295"/>
              <a:gd name="connsiteY55" fmla="*/ 526096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20741 w 5363295"/>
              <a:gd name="connsiteY55" fmla="*/ 539273 h 1475129"/>
              <a:gd name="connsiteX56" fmla="*/ 4506466 w 5363295"/>
              <a:gd name="connsiteY56" fmla="*/ 596423 h 1475129"/>
              <a:gd name="connsiteX57" fmla="*/ 4535041 w 5363295"/>
              <a:gd name="connsiteY57" fmla="*/ 624998 h 1475129"/>
              <a:gd name="connsiteX58" fmla="*/ 4563616 w 5363295"/>
              <a:gd name="connsiteY58" fmla="*/ 634523 h 1475129"/>
              <a:gd name="connsiteX59" fmla="*/ 4649341 w 5363295"/>
              <a:gd name="connsiteY59" fmla="*/ 691673 h 1475129"/>
              <a:gd name="connsiteX60" fmla="*/ 4677916 w 5363295"/>
              <a:gd name="connsiteY60" fmla="*/ 710723 h 1475129"/>
              <a:gd name="connsiteX61" fmla="*/ 4706491 w 5363295"/>
              <a:gd name="connsiteY61" fmla="*/ 729773 h 1475129"/>
              <a:gd name="connsiteX62" fmla="*/ 4792216 w 5363295"/>
              <a:gd name="connsiteY62" fmla="*/ 805973 h 1475129"/>
              <a:gd name="connsiteX63" fmla="*/ 4820791 w 5363295"/>
              <a:gd name="connsiteY63" fmla="*/ 815498 h 1475129"/>
              <a:gd name="connsiteX64" fmla="*/ 4877941 w 5363295"/>
              <a:gd name="connsiteY64" fmla="*/ 853598 h 1475129"/>
              <a:gd name="connsiteX65" fmla="*/ 4944616 w 5363295"/>
              <a:gd name="connsiteY65" fmla="*/ 872648 h 1475129"/>
              <a:gd name="connsiteX66" fmla="*/ 4973191 w 5363295"/>
              <a:gd name="connsiteY66" fmla="*/ 882173 h 1475129"/>
              <a:gd name="connsiteX67" fmla="*/ 5039866 w 5363295"/>
              <a:gd name="connsiteY67" fmla="*/ 901223 h 1475129"/>
              <a:gd name="connsiteX68" fmla="*/ 5097749 w 5363295"/>
              <a:gd name="connsiteY68" fmla="*/ 973027 h 1475129"/>
              <a:gd name="connsiteX69" fmla="*/ 5208384 w 5363295"/>
              <a:gd name="connsiteY69" fmla="*/ 1041167 h 1475129"/>
              <a:gd name="connsiteX70" fmla="*/ 5325622 w 5363295"/>
              <a:gd name="connsiteY70" fmla="*/ 1149420 h 1475129"/>
              <a:gd name="connsiteX71" fmla="*/ 5363295 w 5363295"/>
              <a:gd name="connsiteY71" fmla="*/ 1259105 h 1475129"/>
              <a:gd name="connsiteX72" fmla="*/ 4823235 w 5363295"/>
              <a:gd name="connsiteY72" fmla="*/ 1475129 h 1475129"/>
              <a:gd name="connsiteX73" fmla="*/ 574763 w 5363295"/>
              <a:gd name="connsiteY73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78109 w 5363295"/>
              <a:gd name="connsiteY37" fmla="*/ 73339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91663 h 1491663"/>
              <a:gd name="connsiteX1" fmla="*/ 54374 w 5363295"/>
              <a:gd name="connsiteY1" fmla="*/ 1438587 h 1491663"/>
              <a:gd name="connsiteX2" fmla="*/ 24725 w 5363295"/>
              <a:gd name="connsiteY2" fmla="*/ 1318057 h 1491663"/>
              <a:gd name="connsiteX3" fmla="*/ 173680 w 5363295"/>
              <a:gd name="connsiteY3" fmla="*/ 1182728 h 1491663"/>
              <a:gd name="connsiteX4" fmla="*/ 400331 w 5363295"/>
              <a:gd name="connsiteY4" fmla="*/ 1087197 h 1491663"/>
              <a:gd name="connsiteX5" fmla="*/ 553012 w 5363295"/>
              <a:gd name="connsiteY5" fmla="*/ 1020276 h 1491663"/>
              <a:gd name="connsiteX6" fmla="*/ 649512 w 5363295"/>
              <a:gd name="connsiteY6" fmla="*/ 934015 h 1491663"/>
              <a:gd name="connsiteX7" fmla="*/ 757820 w 5363295"/>
              <a:gd name="connsiteY7" fmla="*/ 881361 h 1491663"/>
              <a:gd name="connsiteX8" fmla="*/ 860315 w 5363295"/>
              <a:gd name="connsiteY8" fmla="*/ 814684 h 1491663"/>
              <a:gd name="connsiteX9" fmla="*/ 935265 w 5363295"/>
              <a:gd name="connsiteY9" fmla="*/ 755022 h 1491663"/>
              <a:gd name="connsiteX10" fmla="*/ 1006796 w 5363295"/>
              <a:gd name="connsiteY10" fmla="*/ 714406 h 1491663"/>
              <a:gd name="connsiteX11" fmla="*/ 1101199 w 5363295"/>
              <a:gd name="connsiteY11" fmla="*/ 635622 h 1491663"/>
              <a:gd name="connsiteX12" fmla="*/ 1196924 w 5363295"/>
              <a:gd name="connsiteY12" fmla="*/ 562955 h 1491663"/>
              <a:gd name="connsiteX13" fmla="*/ 1284056 w 5363295"/>
              <a:gd name="connsiteY13" fmla="*/ 518426 h 1491663"/>
              <a:gd name="connsiteX14" fmla="*/ 1375979 w 5363295"/>
              <a:gd name="connsiteY14" fmla="*/ 474362 h 1491663"/>
              <a:gd name="connsiteX15" fmla="*/ 1457610 w 5363295"/>
              <a:gd name="connsiteY15" fmla="*/ 445709 h 1491663"/>
              <a:gd name="connsiteX16" fmla="*/ 1549855 w 5363295"/>
              <a:gd name="connsiteY16" fmla="*/ 418263 h 1491663"/>
              <a:gd name="connsiteX17" fmla="*/ 1637432 w 5363295"/>
              <a:gd name="connsiteY17" fmla="*/ 396694 h 1491663"/>
              <a:gd name="connsiteX18" fmla="*/ 1796074 w 5363295"/>
              <a:gd name="connsiteY18" fmla="*/ 373836 h 1491663"/>
              <a:gd name="connsiteX19" fmla="*/ 1947651 w 5363295"/>
              <a:gd name="connsiteY19" fmla="*/ 329026 h 1491663"/>
              <a:gd name="connsiteX20" fmla="*/ 2047357 w 5363295"/>
              <a:gd name="connsiteY20" fmla="*/ 291680 h 1491663"/>
              <a:gd name="connsiteX21" fmla="*/ 2151406 w 5363295"/>
              <a:gd name="connsiteY21" fmla="*/ 216822 h 1491663"/>
              <a:gd name="connsiteX22" fmla="*/ 2201416 w 5363295"/>
              <a:gd name="connsiteY22" fmla="*/ 202251 h 1491663"/>
              <a:gd name="connsiteX23" fmla="*/ 2261798 w 5363295"/>
              <a:gd name="connsiteY23" fmla="*/ 184135 h 1491663"/>
              <a:gd name="connsiteX24" fmla="*/ 2396920 w 5363295"/>
              <a:gd name="connsiteY24" fmla="*/ 154062 h 1491663"/>
              <a:gd name="connsiteX25" fmla="*/ 2687191 w 5363295"/>
              <a:gd name="connsiteY25" fmla="*/ 108132 h 1491663"/>
              <a:gd name="connsiteX26" fmla="*/ 2772916 w 5363295"/>
              <a:gd name="connsiteY26" fmla="*/ 79557 h 1491663"/>
              <a:gd name="connsiteX27" fmla="*/ 2801491 w 5363295"/>
              <a:gd name="connsiteY27" fmla="*/ 70032 h 1491663"/>
              <a:gd name="connsiteX28" fmla="*/ 2830066 w 5363295"/>
              <a:gd name="connsiteY28" fmla="*/ 50982 h 1491663"/>
              <a:gd name="connsiteX29" fmla="*/ 2915173 w 5363295"/>
              <a:gd name="connsiteY29" fmla="*/ 35584 h 1491663"/>
              <a:gd name="connsiteX30" fmla="*/ 3030774 w 5363295"/>
              <a:gd name="connsiteY30" fmla="*/ 16534 h 1491663"/>
              <a:gd name="connsiteX31" fmla="*/ 3277807 w 5363295"/>
              <a:gd name="connsiteY31" fmla="*/ 496 h 1491663"/>
              <a:gd name="connsiteX32" fmla="*/ 3230116 w 5363295"/>
              <a:gd name="connsiteY32" fmla="*/ 41457 h 1491663"/>
              <a:gd name="connsiteX33" fmla="*/ 3296173 w 5363295"/>
              <a:gd name="connsiteY33" fmla="*/ 43678 h 1491663"/>
              <a:gd name="connsiteX34" fmla="*/ 3325366 w 5363295"/>
              <a:gd name="connsiteY34" fmla="*/ 70032 h 1491663"/>
              <a:gd name="connsiteX35" fmla="*/ 3382516 w 5363295"/>
              <a:gd name="connsiteY35" fmla="*/ 89082 h 1491663"/>
              <a:gd name="connsiteX36" fmla="*/ 3411091 w 5363295"/>
              <a:gd name="connsiteY36" fmla="*/ 98607 h 1491663"/>
              <a:gd name="connsiteX37" fmla="*/ 3478109 w 5363295"/>
              <a:gd name="connsiteY37" fmla="*/ 89873 h 1491663"/>
              <a:gd name="connsiteX38" fmla="*/ 3553966 w 5363295"/>
              <a:gd name="connsiteY38" fmla="*/ 117657 h 1491663"/>
              <a:gd name="connsiteX39" fmla="*/ 3611116 w 5363295"/>
              <a:gd name="connsiteY39" fmla="*/ 146232 h 1491663"/>
              <a:gd name="connsiteX40" fmla="*/ 3639691 w 5363295"/>
              <a:gd name="connsiteY40" fmla="*/ 174807 h 1491663"/>
              <a:gd name="connsiteX41" fmla="*/ 3696841 w 5363295"/>
              <a:gd name="connsiteY41" fmla="*/ 212907 h 1491663"/>
              <a:gd name="connsiteX42" fmla="*/ 3725416 w 5363295"/>
              <a:gd name="connsiteY42" fmla="*/ 231957 h 1491663"/>
              <a:gd name="connsiteX43" fmla="*/ 3802917 w 5363295"/>
              <a:gd name="connsiteY43" fmla="*/ 234969 h 1491663"/>
              <a:gd name="connsiteX44" fmla="*/ 3849583 w 5363295"/>
              <a:gd name="connsiteY44" fmla="*/ 283235 h 1491663"/>
              <a:gd name="connsiteX45" fmla="*/ 3868291 w 5363295"/>
              <a:gd name="connsiteY45" fmla="*/ 308157 h 1491663"/>
              <a:gd name="connsiteX46" fmla="*/ 3942297 w 5363295"/>
              <a:gd name="connsiteY46" fmla="*/ 327207 h 1491663"/>
              <a:gd name="connsiteX47" fmla="*/ 3934966 w 5363295"/>
              <a:gd name="connsiteY47" fmla="*/ 336732 h 1491663"/>
              <a:gd name="connsiteX48" fmla="*/ 4077841 w 5363295"/>
              <a:gd name="connsiteY48" fmla="*/ 355782 h 1491663"/>
              <a:gd name="connsiteX49" fmla="*/ 4134991 w 5363295"/>
              <a:gd name="connsiteY49" fmla="*/ 374832 h 1491663"/>
              <a:gd name="connsiteX50" fmla="*/ 4121630 w 5363295"/>
              <a:gd name="connsiteY50" fmla="*/ 420875 h 1491663"/>
              <a:gd name="connsiteX51" fmla="*/ 4234695 w 5363295"/>
              <a:gd name="connsiteY51" fmla="*/ 483109 h 1491663"/>
              <a:gd name="connsiteX52" fmla="*/ 4281361 w 5363295"/>
              <a:gd name="connsiteY52" fmla="*/ 517555 h 1491663"/>
              <a:gd name="connsiteX53" fmla="*/ 4344883 w 5363295"/>
              <a:gd name="connsiteY53" fmla="*/ 551213 h 1491663"/>
              <a:gd name="connsiteX54" fmla="*/ 4423001 w 5363295"/>
              <a:gd name="connsiteY54" fmla="*/ 600269 h 1491663"/>
              <a:gd name="connsiteX55" fmla="*/ 4506466 w 5363295"/>
              <a:gd name="connsiteY55" fmla="*/ 612957 h 1491663"/>
              <a:gd name="connsiteX56" fmla="*/ 4535041 w 5363295"/>
              <a:gd name="connsiteY56" fmla="*/ 641532 h 1491663"/>
              <a:gd name="connsiteX57" fmla="*/ 4563616 w 5363295"/>
              <a:gd name="connsiteY57" fmla="*/ 651057 h 1491663"/>
              <a:gd name="connsiteX58" fmla="*/ 4649341 w 5363295"/>
              <a:gd name="connsiteY58" fmla="*/ 708207 h 1491663"/>
              <a:gd name="connsiteX59" fmla="*/ 4677916 w 5363295"/>
              <a:gd name="connsiteY59" fmla="*/ 727257 h 1491663"/>
              <a:gd name="connsiteX60" fmla="*/ 4706491 w 5363295"/>
              <a:gd name="connsiteY60" fmla="*/ 746307 h 1491663"/>
              <a:gd name="connsiteX61" fmla="*/ 4792216 w 5363295"/>
              <a:gd name="connsiteY61" fmla="*/ 822507 h 1491663"/>
              <a:gd name="connsiteX62" fmla="*/ 4820791 w 5363295"/>
              <a:gd name="connsiteY62" fmla="*/ 832032 h 1491663"/>
              <a:gd name="connsiteX63" fmla="*/ 4877941 w 5363295"/>
              <a:gd name="connsiteY63" fmla="*/ 870132 h 1491663"/>
              <a:gd name="connsiteX64" fmla="*/ 4944616 w 5363295"/>
              <a:gd name="connsiteY64" fmla="*/ 889182 h 1491663"/>
              <a:gd name="connsiteX65" fmla="*/ 4973191 w 5363295"/>
              <a:gd name="connsiteY65" fmla="*/ 898707 h 1491663"/>
              <a:gd name="connsiteX66" fmla="*/ 5039866 w 5363295"/>
              <a:gd name="connsiteY66" fmla="*/ 917757 h 1491663"/>
              <a:gd name="connsiteX67" fmla="*/ 5097749 w 5363295"/>
              <a:gd name="connsiteY67" fmla="*/ 989561 h 1491663"/>
              <a:gd name="connsiteX68" fmla="*/ 5208384 w 5363295"/>
              <a:gd name="connsiteY68" fmla="*/ 1057701 h 1491663"/>
              <a:gd name="connsiteX69" fmla="*/ 5325622 w 5363295"/>
              <a:gd name="connsiteY69" fmla="*/ 1165954 h 1491663"/>
              <a:gd name="connsiteX70" fmla="*/ 5363295 w 5363295"/>
              <a:gd name="connsiteY70" fmla="*/ 1275639 h 1491663"/>
              <a:gd name="connsiteX71" fmla="*/ 4823235 w 5363295"/>
              <a:gd name="connsiteY71" fmla="*/ 1491663 h 1491663"/>
              <a:gd name="connsiteX72" fmla="*/ 574763 w 5363295"/>
              <a:gd name="connsiteY72" fmla="*/ 1491663 h 1491663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296173 w 5363295"/>
              <a:gd name="connsiteY33" fmla="*/ 43452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82516 w 5363295"/>
              <a:gd name="connsiteY34" fmla="*/ 88856 h 1491437"/>
              <a:gd name="connsiteX35" fmla="*/ 3411091 w 5363295"/>
              <a:gd name="connsiteY35" fmla="*/ 98381 h 1491437"/>
              <a:gd name="connsiteX36" fmla="*/ 3478109 w 5363295"/>
              <a:gd name="connsiteY36" fmla="*/ 89647 h 1491437"/>
              <a:gd name="connsiteX37" fmla="*/ 3553966 w 5363295"/>
              <a:gd name="connsiteY37" fmla="*/ 117431 h 1491437"/>
              <a:gd name="connsiteX38" fmla="*/ 3611116 w 5363295"/>
              <a:gd name="connsiteY38" fmla="*/ 146006 h 1491437"/>
              <a:gd name="connsiteX39" fmla="*/ 3639691 w 5363295"/>
              <a:gd name="connsiteY39" fmla="*/ 174581 h 1491437"/>
              <a:gd name="connsiteX40" fmla="*/ 3696841 w 5363295"/>
              <a:gd name="connsiteY40" fmla="*/ 212681 h 1491437"/>
              <a:gd name="connsiteX41" fmla="*/ 3725416 w 5363295"/>
              <a:gd name="connsiteY41" fmla="*/ 231731 h 1491437"/>
              <a:gd name="connsiteX42" fmla="*/ 3802917 w 5363295"/>
              <a:gd name="connsiteY42" fmla="*/ 234743 h 1491437"/>
              <a:gd name="connsiteX43" fmla="*/ 3849583 w 5363295"/>
              <a:gd name="connsiteY43" fmla="*/ 283009 h 1491437"/>
              <a:gd name="connsiteX44" fmla="*/ 3868291 w 5363295"/>
              <a:gd name="connsiteY44" fmla="*/ 307931 h 1491437"/>
              <a:gd name="connsiteX45" fmla="*/ 3942297 w 5363295"/>
              <a:gd name="connsiteY45" fmla="*/ 326981 h 1491437"/>
              <a:gd name="connsiteX46" fmla="*/ 3934966 w 5363295"/>
              <a:gd name="connsiteY46" fmla="*/ 336506 h 1491437"/>
              <a:gd name="connsiteX47" fmla="*/ 4077841 w 5363295"/>
              <a:gd name="connsiteY47" fmla="*/ 355556 h 1491437"/>
              <a:gd name="connsiteX48" fmla="*/ 4134991 w 5363295"/>
              <a:gd name="connsiteY48" fmla="*/ 374606 h 1491437"/>
              <a:gd name="connsiteX49" fmla="*/ 4121630 w 5363295"/>
              <a:gd name="connsiteY49" fmla="*/ 420649 h 1491437"/>
              <a:gd name="connsiteX50" fmla="*/ 4234695 w 5363295"/>
              <a:gd name="connsiteY50" fmla="*/ 482883 h 1491437"/>
              <a:gd name="connsiteX51" fmla="*/ 4281361 w 5363295"/>
              <a:gd name="connsiteY51" fmla="*/ 517329 h 1491437"/>
              <a:gd name="connsiteX52" fmla="*/ 4344883 w 5363295"/>
              <a:gd name="connsiteY52" fmla="*/ 550987 h 1491437"/>
              <a:gd name="connsiteX53" fmla="*/ 4423001 w 5363295"/>
              <a:gd name="connsiteY53" fmla="*/ 600043 h 1491437"/>
              <a:gd name="connsiteX54" fmla="*/ 4506466 w 5363295"/>
              <a:gd name="connsiteY54" fmla="*/ 612731 h 1491437"/>
              <a:gd name="connsiteX55" fmla="*/ 4535041 w 5363295"/>
              <a:gd name="connsiteY55" fmla="*/ 641306 h 1491437"/>
              <a:gd name="connsiteX56" fmla="*/ 4563616 w 5363295"/>
              <a:gd name="connsiteY56" fmla="*/ 650831 h 1491437"/>
              <a:gd name="connsiteX57" fmla="*/ 4649341 w 5363295"/>
              <a:gd name="connsiteY57" fmla="*/ 707981 h 1491437"/>
              <a:gd name="connsiteX58" fmla="*/ 4677916 w 5363295"/>
              <a:gd name="connsiteY58" fmla="*/ 727031 h 1491437"/>
              <a:gd name="connsiteX59" fmla="*/ 4706491 w 5363295"/>
              <a:gd name="connsiteY59" fmla="*/ 746081 h 1491437"/>
              <a:gd name="connsiteX60" fmla="*/ 4792216 w 5363295"/>
              <a:gd name="connsiteY60" fmla="*/ 822281 h 1491437"/>
              <a:gd name="connsiteX61" fmla="*/ 4820791 w 5363295"/>
              <a:gd name="connsiteY61" fmla="*/ 831806 h 1491437"/>
              <a:gd name="connsiteX62" fmla="*/ 4877941 w 5363295"/>
              <a:gd name="connsiteY62" fmla="*/ 869906 h 1491437"/>
              <a:gd name="connsiteX63" fmla="*/ 4944616 w 5363295"/>
              <a:gd name="connsiteY63" fmla="*/ 888956 h 1491437"/>
              <a:gd name="connsiteX64" fmla="*/ 4973191 w 5363295"/>
              <a:gd name="connsiteY64" fmla="*/ 898481 h 1491437"/>
              <a:gd name="connsiteX65" fmla="*/ 5039866 w 5363295"/>
              <a:gd name="connsiteY65" fmla="*/ 917531 h 1491437"/>
              <a:gd name="connsiteX66" fmla="*/ 5097749 w 5363295"/>
              <a:gd name="connsiteY66" fmla="*/ 989335 h 1491437"/>
              <a:gd name="connsiteX67" fmla="*/ 5208384 w 5363295"/>
              <a:gd name="connsiteY67" fmla="*/ 1057475 h 1491437"/>
              <a:gd name="connsiteX68" fmla="*/ 5325622 w 5363295"/>
              <a:gd name="connsiteY68" fmla="*/ 1165728 h 1491437"/>
              <a:gd name="connsiteX69" fmla="*/ 5363295 w 5363295"/>
              <a:gd name="connsiteY69" fmla="*/ 1275413 h 1491437"/>
              <a:gd name="connsiteX70" fmla="*/ 4823235 w 5363295"/>
              <a:gd name="connsiteY70" fmla="*/ 1491437 h 1491437"/>
              <a:gd name="connsiteX71" fmla="*/ 574763 w 5363295"/>
              <a:gd name="connsiteY71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11091 w 5363295"/>
              <a:gd name="connsiteY34" fmla="*/ 98381 h 1491437"/>
              <a:gd name="connsiteX35" fmla="*/ 3478109 w 5363295"/>
              <a:gd name="connsiteY35" fmla="*/ 89647 h 1491437"/>
              <a:gd name="connsiteX36" fmla="*/ 3553966 w 5363295"/>
              <a:gd name="connsiteY36" fmla="*/ 117431 h 1491437"/>
              <a:gd name="connsiteX37" fmla="*/ 3611116 w 5363295"/>
              <a:gd name="connsiteY37" fmla="*/ 146006 h 1491437"/>
              <a:gd name="connsiteX38" fmla="*/ 3639691 w 5363295"/>
              <a:gd name="connsiteY38" fmla="*/ 174581 h 1491437"/>
              <a:gd name="connsiteX39" fmla="*/ 3696841 w 5363295"/>
              <a:gd name="connsiteY39" fmla="*/ 212681 h 1491437"/>
              <a:gd name="connsiteX40" fmla="*/ 3725416 w 5363295"/>
              <a:gd name="connsiteY40" fmla="*/ 231731 h 1491437"/>
              <a:gd name="connsiteX41" fmla="*/ 3802917 w 5363295"/>
              <a:gd name="connsiteY41" fmla="*/ 234743 h 1491437"/>
              <a:gd name="connsiteX42" fmla="*/ 3849583 w 5363295"/>
              <a:gd name="connsiteY42" fmla="*/ 283009 h 1491437"/>
              <a:gd name="connsiteX43" fmla="*/ 3868291 w 5363295"/>
              <a:gd name="connsiteY43" fmla="*/ 307931 h 1491437"/>
              <a:gd name="connsiteX44" fmla="*/ 3942297 w 5363295"/>
              <a:gd name="connsiteY44" fmla="*/ 326981 h 1491437"/>
              <a:gd name="connsiteX45" fmla="*/ 3934966 w 5363295"/>
              <a:gd name="connsiteY45" fmla="*/ 336506 h 1491437"/>
              <a:gd name="connsiteX46" fmla="*/ 4077841 w 5363295"/>
              <a:gd name="connsiteY46" fmla="*/ 355556 h 1491437"/>
              <a:gd name="connsiteX47" fmla="*/ 4134991 w 5363295"/>
              <a:gd name="connsiteY47" fmla="*/ 374606 h 1491437"/>
              <a:gd name="connsiteX48" fmla="*/ 4121630 w 5363295"/>
              <a:gd name="connsiteY48" fmla="*/ 420649 h 1491437"/>
              <a:gd name="connsiteX49" fmla="*/ 4234695 w 5363295"/>
              <a:gd name="connsiteY49" fmla="*/ 482883 h 1491437"/>
              <a:gd name="connsiteX50" fmla="*/ 4281361 w 5363295"/>
              <a:gd name="connsiteY50" fmla="*/ 517329 h 1491437"/>
              <a:gd name="connsiteX51" fmla="*/ 4344883 w 5363295"/>
              <a:gd name="connsiteY51" fmla="*/ 550987 h 1491437"/>
              <a:gd name="connsiteX52" fmla="*/ 4423001 w 5363295"/>
              <a:gd name="connsiteY52" fmla="*/ 600043 h 1491437"/>
              <a:gd name="connsiteX53" fmla="*/ 4506466 w 5363295"/>
              <a:gd name="connsiteY53" fmla="*/ 612731 h 1491437"/>
              <a:gd name="connsiteX54" fmla="*/ 4535041 w 5363295"/>
              <a:gd name="connsiteY54" fmla="*/ 641306 h 1491437"/>
              <a:gd name="connsiteX55" fmla="*/ 4563616 w 5363295"/>
              <a:gd name="connsiteY55" fmla="*/ 650831 h 1491437"/>
              <a:gd name="connsiteX56" fmla="*/ 4649341 w 5363295"/>
              <a:gd name="connsiteY56" fmla="*/ 707981 h 1491437"/>
              <a:gd name="connsiteX57" fmla="*/ 4677916 w 5363295"/>
              <a:gd name="connsiteY57" fmla="*/ 727031 h 1491437"/>
              <a:gd name="connsiteX58" fmla="*/ 4706491 w 5363295"/>
              <a:gd name="connsiteY58" fmla="*/ 746081 h 1491437"/>
              <a:gd name="connsiteX59" fmla="*/ 4792216 w 5363295"/>
              <a:gd name="connsiteY59" fmla="*/ 822281 h 1491437"/>
              <a:gd name="connsiteX60" fmla="*/ 4820791 w 5363295"/>
              <a:gd name="connsiteY60" fmla="*/ 831806 h 1491437"/>
              <a:gd name="connsiteX61" fmla="*/ 4877941 w 5363295"/>
              <a:gd name="connsiteY61" fmla="*/ 869906 h 1491437"/>
              <a:gd name="connsiteX62" fmla="*/ 4944616 w 5363295"/>
              <a:gd name="connsiteY62" fmla="*/ 888956 h 1491437"/>
              <a:gd name="connsiteX63" fmla="*/ 4973191 w 5363295"/>
              <a:gd name="connsiteY63" fmla="*/ 898481 h 1491437"/>
              <a:gd name="connsiteX64" fmla="*/ 5039866 w 5363295"/>
              <a:gd name="connsiteY64" fmla="*/ 917531 h 1491437"/>
              <a:gd name="connsiteX65" fmla="*/ 5097749 w 5363295"/>
              <a:gd name="connsiteY65" fmla="*/ 989335 h 1491437"/>
              <a:gd name="connsiteX66" fmla="*/ 5208384 w 5363295"/>
              <a:gd name="connsiteY66" fmla="*/ 1057475 h 1491437"/>
              <a:gd name="connsiteX67" fmla="*/ 5325622 w 5363295"/>
              <a:gd name="connsiteY67" fmla="*/ 1165728 h 1491437"/>
              <a:gd name="connsiteX68" fmla="*/ 5363295 w 5363295"/>
              <a:gd name="connsiteY68" fmla="*/ 1275413 h 1491437"/>
              <a:gd name="connsiteX69" fmla="*/ 4823235 w 5363295"/>
              <a:gd name="connsiteY69" fmla="*/ 1491437 h 1491437"/>
              <a:gd name="connsiteX70" fmla="*/ 574763 w 5363295"/>
              <a:gd name="connsiteY70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78109 w 5363295"/>
              <a:gd name="connsiteY34" fmla="*/ 89647 h 1491437"/>
              <a:gd name="connsiteX35" fmla="*/ 3553966 w 5363295"/>
              <a:gd name="connsiteY35" fmla="*/ 117431 h 1491437"/>
              <a:gd name="connsiteX36" fmla="*/ 3611116 w 5363295"/>
              <a:gd name="connsiteY36" fmla="*/ 146006 h 1491437"/>
              <a:gd name="connsiteX37" fmla="*/ 3639691 w 5363295"/>
              <a:gd name="connsiteY37" fmla="*/ 174581 h 1491437"/>
              <a:gd name="connsiteX38" fmla="*/ 3696841 w 5363295"/>
              <a:gd name="connsiteY38" fmla="*/ 212681 h 1491437"/>
              <a:gd name="connsiteX39" fmla="*/ 3725416 w 5363295"/>
              <a:gd name="connsiteY39" fmla="*/ 231731 h 1491437"/>
              <a:gd name="connsiteX40" fmla="*/ 3802917 w 5363295"/>
              <a:gd name="connsiteY40" fmla="*/ 234743 h 1491437"/>
              <a:gd name="connsiteX41" fmla="*/ 3849583 w 5363295"/>
              <a:gd name="connsiteY41" fmla="*/ 283009 h 1491437"/>
              <a:gd name="connsiteX42" fmla="*/ 3868291 w 5363295"/>
              <a:gd name="connsiteY42" fmla="*/ 307931 h 1491437"/>
              <a:gd name="connsiteX43" fmla="*/ 3942297 w 5363295"/>
              <a:gd name="connsiteY43" fmla="*/ 326981 h 1491437"/>
              <a:gd name="connsiteX44" fmla="*/ 3934966 w 5363295"/>
              <a:gd name="connsiteY44" fmla="*/ 336506 h 1491437"/>
              <a:gd name="connsiteX45" fmla="*/ 4077841 w 5363295"/>
              <a:gd name="connsiteY45" fmla="*/ 355556 h 1491437"/>
              <a:gd name="connsiteX46" fmla="*/ 4134991 w 5363295"/>
              <a:gd name="connsiteY46" fmla="*/ 374606 h 1491437"/>
              <a:gd name="connsiteX47" fmla="*/ 4121630 w 5363295"/>
              <a:gd name="connsiteY47" fmla="*/ 420649 h 1491437"/>
              <a:gd name="connsiteX48" fmla="*/ 4234695 w 5363295"/>
              <a:gd name="connsiteY48" fmla="*/ 482883 h 1491437"/>
              <a:gd name="connsiteX49" fmla="*/ 4281361 w 5363295"/>
              <a:gd name="connsiteY49" fmla="*/ 517329 h 1491437"/>
              <a:gd name="connsiteX50" fmla="*/ 4344883 w 5363295"/>
              <a:gd name="connsiteY50" fmla="*/ 550987 h 1491437"/>
              <a:gd name="connsiteX51" fmla="*/ 4423001 w 5363295"/>
              <a:gd name="connsiteY51" fmla="*/ 600043 h 1491437"/>
              <a:gd name="connsiteX52" fmla="*/ 4506466 w 5363295"/>
              <a:gd name="connsiteY52" fmla="*/ 612731 h 1491437"/>
              <a:gd name="connsiteX53" fmla="*/ 4535041 w 5363295"/>
              <a:gd name="connsiteY53" fmla="*/ 641306 h 1491437"/>
              <a:gd name="connsiteX54" fmla="*/ 4563616 w 5363295"/>
              <a:gd name="connsiteY54" fmla="*/ 650831 h 1491437"/>
              <a:gd name="connsiteX55" fmla="*/ 4649341 w 5363295"/>
              <a:gd name="connsiteY55" fmla="*/ 707981 h 1491437"/>
              <a:gd name="connsiteX56" fmla="*/ 4677916 w 5363295"/>
              <a:gd name="connsiteY56" fmla="*/ 727031 h 1491437"/>
              <a:gd name="connsiteX57" fmla="*/ 4706491 w 5363295"/>
              <a:gd name="connsiteY57" fmla="*/ 746081 h 1491437"/>
              <a:gd name="connsiteX58" fmla="*/ 4792216 w 5363295"/>
              <a:gd name="connsiteY58" fmla="*/ 822281 h 1491437"/>
              <a:gd name="connsiteX59" fmla="*/ 4820791 w 5363295"/>
              <a:gd name="connsiteY59" fmla="*/ 831806 h 1491437"/>
              <a:gd name="connsiteX60" fmla="*/ 4877941 w 5363295"/>
              <a:gd name="connsiteY60" fmla="*/ 869906 h 1491437"/>
              <a:gd name="connsiteX61" fmla="*/ 4944616 w 5363295"/>
              <a:gd name="connsiteY61" fmla="*/ 888956 h 1491437"/>
              <a:gd name="connsiteX62" fmla="*/ 4973191 w 5363295"/>
              <a:gd name="connsiteY62" fmla="*/ 898481 h 1491437"/>
              <a:gd name="connsiteX63" fmla="*/ 5039866 w 5363295"/>
              <a:gd name="connsiteY63" fmla="*/ 917531 h 1491437"/>
              <a:gd name="connsiteX64" fmla="*/ 5097749 w 5363295"/>
              <a:gd name="connsiteY64" fmla="*/ 989335 h 1491437"/>
              <a:gd name="connsiteX65" fmla="*/ 5208384 w 5363295"/>
              <a:gd name="connsiteY65" fmla="*/ 1057475 h 1491437"/>
              <a:gd name="connsiteX66" fmla="*/ 5325622 w 5363295"/>
              <a:gd name="connsiteY66" fmla="*/ 1165728 h 1491437"/>
              <a:gd name="connsiteX67" fmla="*/ 5363295 w 5363295"/>
              <a:gd name="connsiteY67" fmla="*/ 1275413 h 1491437"/>
              <a:gd name="connsiteX68" fmla="*/ 4823235 w 5363295"/>
              <a:gd name="connsiteY68" fmla="*/ 1491437 h 1491437"/>
              <a:gd name="connsiteX69" fmla="*/ 574763 w 5363295"/>
              <a:gd name="connsiteY69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11116 w 5363295"/>
              <a:gd name="connsiteY35" fmla="*/ 146006 h 1491437"/>
              <a:gd name="connsiteX36" fmla="*/ 3639691 w 5363295"/>
              <a:gd name="connsiteY36" fmla="*/ 174581 h 1491437"/>
              <a:gd name="connsiteX37" fmla="*/ 3696841 w 5363295"/>
              <a:gd name="connsiteY37" fmla="*/ 212681 h 1491437"/>
              <a:gd name="connsiteX38" fmla="*/ 3725416 w 5363295"/>
              <a:gd name="connsiteY38" fmla="*/ 231731 h 1491437"/>
              <a:gd name="connsiteX39" fmla="*/ 3802917 w 5363295"/>
              <a:gd name="connsiteY39" fmla="*/ 234743 h 1491437"/>
              <a:gd name="connsiteX40" fmla="*/ 3849583 w 5363295"/>
              <a:gd name="connsiteY40" fmla="*/ 283009 h 1491437"/>
              <a:gd name="connsiteX41" fmla="*/ 3868291 w 5363295"/>
              <a:gd name="connsiteY41" fmla="*/ 307931 h 1491437"/>
              <a:gd name="connsiteX42" fmla="*/ 3942297 w 5363295"/>
              <a:gd name="connsiteY42" fmla="*/ 326981 h 1491437"/>
              <a:gd name="connsiteX43" fmla="*/ 3934966 w 5363295"/>
              <a:gd name="connsiteY43" fmla="*/ 336506 h 1491437"/>
              <a:gd name="connsiteX44" fmla="*/ 4077841 w 5363295"/>
              <a:gd name="connsiteY44" fmla="*/ 355556 h 1491437"/>
              <a:gd name="connsiteX45" fmla="*/ 4134991 w 5363295"/>
              <a:gd name="connsiteY45" fmla="*/ 374606 h 1491437"/>
              <a:gd name="connsiteX46" fmla="*/ 4121630 w 5363295"/>
              <a:gd name="connsiteY46" fmla="*/ 420649 h 1491437"/>
              <a:gd name="connsiteX47" fmla="*/ 4234695 w 5363295"/>
              <a:gd name="connsiteY47" fmla="*/ 482883 h 1491437"/>
              <a:gd name="connsiteX48" fmla="*/ 4281361 w 5363295"/>
              <a:gd name="connsiteY48" fmla="*/ 517329 h 1491437"/>
              <a:gd name="connsiteX49" fmla="*/ 4344883 w 5363295"/>
              <a:gd name="connsiteY49" fmla="*/ 550987 h 1491437"/>
              <a:gd name="connsiteX50" fmla="*/ 4423001 w 5363295"/>
              <a:gd name="connsiteY50" fmla="*/ 600043 h 1491437"/>
              <a:gd name="connsiteX51" fmla="*/ 4506466 w 5363295"/>
              <a:gd name="connsiteY51" fmla="*/ 612731 h 1491437"/>
              <a:gd name="connsiteX52" fmla="*/ 4535041 w 5363295"/>
              <a:gd name="connsiteY52" fmla="*/ 641306 h 1491437"/>
              <a:gd name="connsiteX53" fmla="*/ 4563616 w 5363295"/>
              <a:gd name="connsiteY53" fmla="*/ 650831 h 1491437"/>
              <a:gd name="connsiteX54" fmla="*/ 4649341 w 5363295"/>
              <a:gd name="connsiteY54" fmla="*/ 707981 h 1491437"/>
              <a:gd name="connsiteX55" fmla="*/ 4677916 w 5363295"/>
              <a:gd name="connsiteY55" fmla="*/ 727031 h 1491437"/>
              <a:gd name="connsiteX56" fmla="*/ 4706491 w 5363295"/>
              <a:gd name="connsiteY56" fmla="*/ 746081 h 1491437"/>
              <a:gd name="connsiteX57" fmla="*/ 4792216 w 5363295"/>
              <a:gd name="connsiteY57" fmla="*/ 822281 h 1491437"/>
              <a:gd name="connsiteX58" fmla="*/ 4820791 w 5363295"/>
              <a:gd name="connsiteY58" fmla="*/ 831806 h 1491437"/>
              <a:gd name="connsiteX59" fmla="*/ 4877941 w 5363295"/>
              <a:gd name="connsiteY59" fmla="*/ 869906 h 1491437"/>
              <a:gd name="connsiteX60" fmla="*/ 4944616 w 5363295"/>
              <a:gd name="connsiteY60" fmla="*/ 888956 h 1491437"/>
              <a:gd name="connsiteX61" fmla="*/ 4973191 w 5363295"/>
              <a:gd name="connsiteY61" fmla="*/ 898481 h 1491437"/>
              <a:gd name="connsiteX62" fmla="*/ 5039866 w 5363295"/>
              <a:gd name="connsiteY62" fmla="*/ 917531 h 1491437"/>
              <a:gd name="connsiteX63" fmla="*/ 5097749 w 5363295"/>
              <a:gd name="connsiteY63" fmla="*/ 989335 h 1491437"/>
              <a:gd name="connsiteX64" fmla="*/ 5208384 w 5363295"/>
              <a:gd name="connsiteY64" fmla="*/ 1057475 h 1491437"/>
              <a:gd name="connsiteX65" fmla="*/ 5325622 w 5363295"/>
              <a:gd name="connsiteY65" fmla="*/ 1165728 h 1491437"/>
              <a:gd name="connsiteX66" fmla="*/ 5363295 w 5363295"/>
              <a:gd name="connsiteY66" fmla="*/ 1275413 h 1491437"/>
              <a:gd name="connsiteX67" fmla="*/ 4823235 w 5363295"/>
              <a:gd name="connsiteY67" fmla="*/ 1491437 h 1491437"/>
              <a:gd name="connsiteX68" fmla="*/ 574763 w 5363295"/>
              <a:gd name="connsiteY68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696841 w 5363295"/>
              <a:gd name="connsiteY36" fmla="*/ 212681 h 1491437"/>
              <a:gd name="connsiteX37" fmla="*/ 3725416 w 5363295"/>
              <a:gd name="connsiteY37" fmla="*/ 231731 h 1491437"/>
              <a:gd name="connsiteX38" fmla="*/ 3802917 w 5363295"/>
              <a:gd name="connsiteY38" fmla="*/ 234743 h 1491437"/>
              <a:gd name="connsiteX39" fmla="*/ 3849583 w 5363295"/>
              <a:gd name="connsiteY39" fmla="*/ 283009 h 1491437"/>
              <a:gd name="connsiteX40" fmla="*/ 3868291 w 5363295"/>
              <a:gd name="connsiteY40" fmla="*/ 307931 h 1491437"/>
              <a:gd name="connsiteX41" fmla="*/ 3942297 w 5363295"/>
              <a:gd name="connsiteY41" fmla="*/ 326981 h 1491437"/>
              <a:gd name="connsiteX42" fmla="*/ 3934966 w 5363295"/>
              <a:gd name="connsiteY42" fmla="*/ 336506 h 1491437"/>
              <a:gd name="connsiteX43" fmla="*/ 4077841 w 5363295"/>
              <a:gd name="connsiteY43" fmla="*/ 355556 h 1491437"/>
              <a:gd name="connsiteX44" fmla="*/ 4134991 w 5363295"/>
              <a:gd name="connsiteY44" fmla="*/ 374606 h 1491437"/>
              <a:gd name="connsiteX45" fmla="*/ 4121630 w 5363295"/>
              <a:gd name="connsiteY45" fmla="*/ 420649 h 1491437"/>
              <a:gd name="connsiteX46" fmla="*/ 4234695 w 5363295"/>
              <a:gd name="connsiteY46" fmla="*/ 482883 h 1491437"/>
              <a:gd name="connsiteX47" fmla="*/ 4281361 w 5363295"/>
              <a:gd name="connsiteY47" fmla="*/ 517329 h 1491437"/>
              <a:gd name="connsiteX48" fmla="*/ 4344883 w 5363295"/>
              <a:gd name="connsiteY48" fmla="*/ 550987 h 1491437"/>
              <a:gd name="connsiteX49" fmla="*/ 4423001 w 5363295"/>
              <a:gd name="connsiteY49" fmla="*/ 600043 h 1491437"/>
              <a:gd name="connsiteX50" fmla="*/ 4506466 w 5363295"/>
              <a:gd name="connsiteY50" fmla="*/ 612731 h 1491437"/>
              <a:gd name="connsiteX51" fmla="*/ 4535041 w 5363295"/>
              <a:gd name="connsiteY51" fmla="*/ 641306 h 1491437"/>
              <a:gd name="connsiteX52" fmla="*/ 4563616 w 5363295"/>
              <a:gd name="connsiteY52" fmla="*/ 650831 h 1491437"/>
              <a:gd name="connsiteX53" fmla="*/ 4649341 w 5363295"/>
              <a:gd name="connsiteY53" fmla="*/ 707981 h 1491437"/>
              <a:gd name="connsiteX54" fmla="*/ 4677916 w 5363295"/>
              <a:gd name="connsiteY54" fmla="*/ 727031 h 1491437"/>
              <a:gd name="connsiteX55" fmla="*/ 4706491 w 5363295"/>
              <a:gd name="connsiteY55" fmla="*/ 746081 h 1491437"/>
              <a:gd name="connsiteX56" fmla="*/ 4792216 w 5363295"/>
              <a:gd name="connsiteY56" fmla="*/ 822281 h 1491437"/>
              <a:gd name="connsiteX57" fmla="*/ 4820791 w 5363295"/>
              <a:gd name="connsiteY57" fmla="*/ 831806 h 1491437"/>
              <a:gd name="connsiteX58" fmla="*/ 4877941 w 5363295"/>
              <a:gd name="connsiteY58" fmla="*/ 869906 h 1491437"/>
              <a:gd name="connsiteX59" fmla="*/ 4944616 w 5363295"/>
              <a:gd name="connsiteY59" fmla="*/ 888956 h 1491437"/>
              <a:gd name="connsiteX60" fmla="*/ 4973191 w 5363295"/>
              <a:gd name="connsiteY60" fmla="*/ 898481 h 1491437"/>
              <a:gd name="connsiteX61" fmla="*/ 5039866 w 5363295"/>
              <a:gd name="connsiteY61" fmla="*/ 917531 h 1491437"/>
              <a:gd name="connsiteX62" fmla="*/ 5097749 w 5363295"/>
              <a:gd name="connsiteY62" fmla="*/ 989335 h 1491437"/>
              <a:gd name="connsiteX63" fmla="*/ 5208384 w 5363295"/>
              <a:gd name="connsiteY63" fmla="*/ 1057475 h 1491437"/>
              <a:gd name="connsiteX64" fmla="*/ 5325622 w 5363295"/>
              <a:gd name="connsiteY64" fmla="*/ 1165728 h 1491437"/>
              <a:gd name="connsiteX65" fmla="*/ 5363295 w 5363295"/>
              <a:gd name="connsiteY65" fmla="*/ 1275413 h 1491437"/>
              <a:gd name="connsiteX66" fmla="*/ 4823235 w 5363295"/>
              <a:gd name="connsiteY66" fmla="*/ 1491437 h 1491437"/>
              <a:gd name="connsiteX67" fmla="*/ 574763 w 5363295"/>
              <a:gd name="connsiteY67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3934966 w 5363295"/>
              <a:gd name="connsiteY41" fmla="*/ 336506 h 1491437"/>
              <a:gd name="connsiteX42" fmla="*/ 4077841 w 5363295"/>
              <a:gd name="connsiteY42" fmla="*/ 355556 h 1491437"/>
              <a:gd name="connsiteX43" fmla="*/ 4134991 w 5363295"/>
              <a:gd name="connsiteY43" fmla="*/ 374606 h 1491437"/>
              <a:gd name="connsiteX44" fmla="*/ 4121630 w 5363295"/>
              <a:gd name="connsiteY44" fmla="*/ 420649 h 1491437"/>
              <a:gd name="connsiteX45" fmla="*/ 4234695 w 5363295"/>
              <a:gd name="connsiteY45" fmla="*/ 482883 h 1491437"/>
              <a:gd name="connsiteX46" fmla="*/ 4281361 w 5363295"/>
              <a:gd name="connsiteY46" fmla="*/ 517329 h 1491437"/>
              <a:gd name="connsiteX47" fmla="*/ 4344883 w 5363295"/>
              <a:gd name="connsiteY47" fmla="*/ 550987 h 1491437"/>
              <a:gd name="connsiteX48" fmla="*/ 4423001 w 5363295"/>
              <a:gd name="connsiteY48" fmla="*/ 600043 h 1491437"/>
              <a:gd name="connsiteX49" fmla="*/ 4506466 w 5363295"/>
              <a:gd name="connsiteY49" fmla="*/ 612731 h 1491437"/>
              <a:gd name="connsiteX50" fmla="*/ 4535041 w 5363295"/>
              <a:gd name="connsiteY50" fmla="*/ 641306 h 1491437"/>
              <a:gd name="connsiteX51" fmla="*/ 4563616 w 5363295"/>
              <a:gd name="connsiteY51" fmla="*/ 650831 h 1491437"/>
              <a:gd name="connsiteX52" fmla="*/ 4649341 w 5363295"/>
              <a:gd name="connsiteY52" fmla="*/ 707981 h 1491437"/>
              <a:gd name="connsiteX53" fmla="*/ 4677916 w 5363295"/>
              <a:gd name="connsiteY53" fmla="*/ 727031 h 1491437"/>
              <a:gd name="connsiteX54" fmla="*/ 4706491 w 5363295"/>
              <a:gd name="connsiteY54" fmla="*/ 746081 h 1491437"/>
              <a:gd name="connsiteX55" fmla="*/ 4792216 w 5363295"/>
              <a:gd name="connsiteY55" fmla="*/ 822281 h 1491437"/>
              <a:gd name="connsiteX56" fmla="*/ 4820791 w 5363295"/>
              <a:gd name="connsiteY56" fmla="*/ 831806 h 1491437"/>
              <a:gd name="connsiteX57" fmla="*/ 4877941 w 5363295"/>
              <a:gd name="connsiteY57" fmla="*/ 869906 h 1491437"/>
              <a:gd name="connsiteX58" fmla="*/ 4944616 w 5363295"/>
              <a:gd name="connsiteY58" fmla="*/ 888956 h 1491437"/>
              <a:gd name="connsiteX59" fmla="*/ 4973191 w 5363295"/>
              <a:gd name="connsiteY59" fmla="*/ 898481 h 1491437"/>
              <a:gd name="connsiteX60" fmla="*/ 5039866 w 5363295"/>
              <a:gd name="connsiteY60" fmla="*/ 917531 h 1491437"/>
              <a:gd name="connsiteX61" fmla="*/ 5097749 w 5363295"/>
              <a:gd name="connsiteY61" fmla="*/ 989335 h 1491437"/>
              <a:gd name="connsiteX62" fmla="*/ 5208384 w 5363295"/>
              <a:gd name="connsiteY62" fmla="*/ 1057475 h 1491437"/>
              <a:gd name="connsiteX63" fmla="*/ 5325622 w 5363295"/>
              <a:gd name="connsiteY63" fmla="*/ 1165728 h 1491437"/>
              <a:gd name="connsiteX64" fmla="*/ 5363295 w 5363295"/>
              <a:gd name="connsiteY64" fmla="*/ 1275413 h 1491437"/>
              <a:gd name="connsiteX65" fmla="*/ 4823235 w 5363295"/>
              <a:gd name="connsiteY65" fmla="*/ 1491437 h 1491437"/>
              <a:gd name="connsiteX66" fmla="*/ 574763 w 5363295"/>
              <a:gd name="connsiteY66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4077841 w 5363295"/>
              <a:gd name="connsiteY41" fmla="*/ 355556 h 1491437"/>
              <a:gd name="connsiteX42" fmla="*/ 4134991 w 5363295"/>
              <a:gd name="connsiteY42" fmla="*/ 374606 h 1491437"/>
              <a:gd name="connsiteX43" fmla="*/ 4121630 w 5363295"/>
              <a:gd name="connsiteY43" fmla="*/ 420649 h 1491437"/>
              <a:gd name="connsiteX44" fmla="*/ 4234695 w 5363295"/>
              <a:gd name="connsiteY44" fmla="*/ 482883 h 1491437"/>
              <a:gd name="connsiteX45" fmla="*/ 4281361 w 5363295"/>
              <a:gd name="connsiteY45" fmla="*/ 517329 h 1491437"/>
              <a:gd name="connsiteX46" fmla="*/ 4344883 w 5363295"/>
              <a:gd name="connsiteY46" fmla="*/ 550987 h 1491437"/>
              <a:gd name="connsiteX47" fmla="*/ 4423001 w 5363295"/>
              <a:gd name="connsiteY47" fmla="*/ 600043 h 1491437"/>
              <a:gd name="connsiteX48" fmla="*/ 4506466 w 5363295"/>
              <a:gd name="connsiteY48" fmla="*/ 612731 h 1491437"/>
              <a:gd name="connsiteX49" fmla="*/ 4535041 w 5363295"/>
              <a:gd name="connsiteY49" fmla="*/ 641306 h 1491437"/>
              <a:gd name="connsiteX50" fmla="*/ 4563616 w 5363295"/>
              <a:gd name="connsiteY50" fmla="*/ 650831 h 1491437"/>
              <a:gd name="connsiteX51" fmla="*/ 4649341 w 5363295"/>
              <a:gd name="connsiteY51" fmla="*/ 707981 h 1491437"/>
              <a:gd name="connsiteX52" fmla="*/ 4677916 w 5363295"/>
              <a:gd name="connsiteY52" fmla="*/ 727031 h 1491437"/>
              <a:gd name="connsiteX53" fmla="*/ 4706491 w 5363295"/>
              <a:gd name="connsiteY53" fmla="*/ 746081 h 1491437"/>
              <a:gd name="connsiteX54" fmla="*/ 4792216 w 5363295"/>
              <a:gd name="connsiteY54" fmla="*/ 822281 h 1491437"/>
              <a:gd name="connsiteX55" fmla="*/ 4820791 w 5363295"/>
              <a:gd name="connsiteY55" fmla="*/ 831806 h 1491437"/>
              <a:gd name="connsiteX56" fmla="*/ 4877941 w 5363295"/>
              <a:gd name="connsiteY56" fmla="*/ 869906 h 1491437"/>
              <a:gd name="connsiteX57" fmla="*/ 4944616 w 5363295"/>
              <a:gd name="connsiteY57" fmla="*/ 888956 h 1491437"/>
              <a:gd name="connsiteX58" fmla="*/ 4973191 w 5363295"/>
              <a:gd name="connsiteY58" fmla="*/ 898481 h 1491437"/>
              <a:gd name="connsiteX59" fmla="*/ 5039866 w 5363295"/>
              <a:gd name="connsiteY59" fmla="*/ 917531 h 1491437"/>
              <a:gd name="connsiteX60" fmla="*/ 5097749 w 5363295"/>
              <a:gd name="connsiteY60" fmla="*/ 989335 h 1491437"/>
              <a:gd name="connsiteX61" fmla="*/ 5208384 w 5363295"/>
              <a:gd name="connsiteY61" fmla="*/ 1057475 h 1491437"/>
              <a:gd name="connsiteX62" fmla="*/ 5325622 w 5363295"/>
              <a:gd name="connsiteY62" fmla="*/ 1165728 h 1491437"/>
              <a:gd name="connsiteX63" fmla="*/ 5363295 w 5363295"/>
              <a:gd name="connsiteY63" fmla="*/ 1275413 h 1491437"/>
              <a:gd name="connsiteX64" fmla="*/ 4823235 w 5363295"/>
              <a:gd name="connsiteY64" fmla="*/ 1491437 h 1491437"/>
              <a:gd name="connsiteX65" fmla="*/ 574763 w 5363295"/>
              <a:gd name="connsiteY65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942297 w 5363295"/>
              <a:gd name="connsiteY39" fmla="*/ 326981 h 1491437"/>
              <a:gd name="connsiteX40" fmla="*/ 4077841 w 5363295"/>
              <a:gd name="connsiteY40" fmla="*/ 355556 h 1491437"/>
              <a:gd name="connsiteX41" fmla="*/ 4134991 w 5363295"/>
              <a:gd name="connsiteY41" fmla="*/ 374606 h 1491437"/>
              <a:gd name="connsiteX42" fmla="*/ 4121630 w 5363295"/>
              <a:gd name="connsiteY42" fmla="*/ 420649 h 1491437"/>
              <a:gd name="connsiteX43" fmla="*/ 4234695 w 5363295"/>
              <a:gd name="connsiteY43" fmla="*/ 482883 h 1491437"/>
              <a:gd name="connsiteX44" fmla="*/ 4281361 w 5363295"/>
              <a:gd name="connsiteY44" fmla="*/ 517329 h 1491437"/>
              <a:gd name="connsiteX45" fmla="*/ 4344883 w 5363295"/>
              <a:gd name="connsiteY45" fmla="*/ 550987 h 1491437"/>
              <a:gd name="connsiteX46" fmla="*/ 4423001 w 5363295"/>
              <a:gd name="connsiteY46" fmla="*/ 600043 h 1491437"/>
              <a:gd name="connsiteX47" fmla="*/ 4506466 w 5363295"/>
              <a:gd name="connsiteY47" fmla="*/ 612731 h 1491437"/>
              <a:gd name="connsiteX48" fmla="*/ 4535041 w 5363295"/>
              <a:gd name="connsiteY48" fmla="*/ 641306 h 1491437"/>
              <a:gd name="connsiteX49" fmla="*/ 4563616 w 5363295"/>
              <a:gd name="connsiteY49" fmla="*/ 650831 h 1491437"/>
              <a:gd name="connsiteX50" fmla="*/ 4649341 w 5363295"/>
              <a:gd name="connsiteY50" fmla="*/ 707981 h 1491437"/>
              <a:gd name="connsiteX51" fmla="*/ 4677916 w 5363295"/>
              <a:gd name="connsiteY51" fmla="*/ 727031 h 1491437"/>
              <a:gd name="connsiteX52" fmla="*/ 4706491 w 5363295"/>
              <a:gd name="connsiteY52" fmla="*/ 746081 h 1491437"/>
              <a:gd name="connsiteX53" fmla="*/ 4792216 w 5363295"/>
              <a:gd name="connsiteY53" fmla="*/ 822281 h 1491437"/>
              <a:gd name="connsiteX54" fmla="*/ 4820791 w 5363295"/>
              <a:gd name="connsiteY54" fmla="*/ 831806 h 1491437"/>
              <a:gd name="connsiteX55" fmla="*/ 4877941 w 5363295"/>
              <a:gd name="connsiteY55" fmla="*/ 869906 h 1491437"/>
              <a:gd name="connsiteX56" fmla="*/ 4944616 w 5363295"/>
              <a:gd name="connsiteY56" fmla="*/ 888956 h 1491437"/>
              <a:gd name="connsiteX57" fmla="*/ 4973191 w 5363295"/>
              <a:gd name="connsiteY57" fmla="*/ 898481 h 1491437"/>
              <a:gd name="connsiteX58" fmla="*/ 5039866 w 5363295"/>
              <a:gd name="connsiteY58" fmla="*/ 917531 h 1491437"/>
              <a:gd name="connsiteX59" fmla="*/ 5097749 w 5363295"/>
              <a:gd name="connsiteY59" fmla="*/ 989335 h 1491437"/>
              <a:gd name="connsiteX60" fmla="*/ 5208384 w 5363295"/>
              <a:gd name="connsiteY60" fmla="*/ 1057475 h 1491437"/>
              <a:gd name="connsiteX61" fmla="*/ 5325622 w 5363295"/>
              <a:gd name="connsiteY61" fmla="*/ 1165728 h 1491437"/>
              <a:gd name="connsiteX62" fmla="*/ 5363295 w 5363295"/>
              <a:gd name="connsiteY62" fmla="*/ 1275413 h 1491437"/>
              <a:gd name="connsiteX63" fmla="*/ 4823235 w 5363295"/>
              <a:gd name="connsiteY63" fmla="*/ 1491437 h 1491437"/>
              <a:gd name="connsiteX64" fmla="*/ 574763 w 5363295"/>
              <a:gd name="connsiteY64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942297 w 5363295"/>
              <a:gd name="connsiteY38" fmla="*/ 326981 h 1491437"/>
              <a:gd name="connsiteX39" fmla="*/ 4077841 w 5363295"/>
              <a:gd name="connsiteY39" fmla="*/ 355556 h 1491437"/>
              <a:gd name="connsiteX40" fmla="*/ 4134991 w 5363295"/>
              <a:gd name="connsiteY40" fmla="*/ 374606 h 1491437"/>
              <a:gd name="connsiteX41" fmla="*/ 4121630 w 5363295"/>
              <a:gd name="connsiteY41" fmla="*/ 420649 h 1491437"/>
              <a:gd name="connsiteX42" fmla="*/ 4234695 w 5363295"/>
              <a:gd name="connsiteY42" fmla="*/ 482883 h 1491437"/>
              <a:gd name="connsiteX43" fmla="*/ 4281361 w 5363295"/>
              <a:gd name="connsiteY43" fmla="*/ 517329 h 1491437"/>
              <a:gd name="connsiteX44" fmla="*/ 4344883 w 5363295"/>
              <a:gd name="connsiteY44" fmla="*/ 550987 h 1491437"/>
              <a:gd name="connsiteX45" fmla="*/ 4423001 w 5363295"/>
              <a:gd name="connsiteY45" fmla="*/ 600043 h 1491437"/>
              <a:gd name="connsiteX46" fmla="*/ 4506466 w 5363295"/>
              <a:gd name="connsiteY46" fmla="*/ 612731 h 1491437"/>
              <a:gd name="connsiteX47" fmla="*/ 4535041 w 5363295"/>
              <a:gd name="connsiteY47" fmla="*/ 641306 h 1491437"/>
              <a:gd name="connsiteX48" fmla="*/ 4563616 w 5363295"/>
              <a:gd name="connsiteY48" fmla="*/ 650831 h 1491437"/>
              <a:gd name="connsiteX49" fmla="*/ 4649341 w 5363295"/>
              <a:gd name="connsiteY49" fmla="*/ 707981 h 1491437"/>
              <a:gd name="connsiteX50" fmla="*/ 4677916 w 5363295"/>
              <a:gd name="connsiteY50" fmla="*/ 727031 h 1491437"/>
              <a:gd name="connsiteX51" fmla="*/ 4706491 w 5363295"/>
              <a:gd name="connsiteY51" fmla="*/ 746081 h 1491437"/>
              <a:gd name="connsiteX52" fmla="*/ 4792216 w 5363295"/>
              <a:gd name="connsiteY52" fmla="*/ 822281 h 1491437"/>
              <a:gd name="connsiteX53" fmla="*/ 4820791 w 5363295"/>
              <a:gd name="connsiteY53" fmla="*/ 831806 h 1491437"/>
              <a:gd name="connsiteX54" fmla="*/ 4877941 w 5363295"/>
              <a:gd name="connsiteY54" fmla="*/ 869906 h 1491437"/>
              <a:gd name="connsiteX55" fmla="*/ 4944616 w 5363295"/>
              <a:gd name="connsiteY55" fmla="*/ 888956 h 1491437"/>
              <a:gd name="connsiteX56" fmla="*/ 4973191 w 5363295"/>
              <a:gd name="connsiteY56" fmla="*/ 898481 h 1491437"/>
              <a:gd name="connsiteX57" fmla="*/ 5039866 w 5363295"/>
              <a:gd name="connsiteY57" fmla="*/ 917531 h 1491437"/>
              <a:gd name="connsiteX58" fmla="*/ 5097749 w 5363295"/>
              <a:gd name="connsiteY58" fmla="*/ 989335 h 1491437"/>
              <a:gd name="connsiteX59" fmla="*/ 5208384 w 5363295"/>
              <a:gd name="connsiteY59" fmla="*/ 1057475 h 1491437"/>
              <a:gd name="connsiteX60" fmla="*/ 5325622 w 5363295"/>
              <a:gd name="connsiteY60" fmla="*/ 1165728 h 1491437"/>
              <a:gd name="connsiteX61" fmla="*/ 5363295 w 5363295"/>
              <a:gd name="connsiteY61" fmla="*/ 1275413 h 1491437"/>
              <a:gd name="connsiteX62" fmla="*/ 4823235 w 5363295"/>
              <a:gd name="connsiteY62" fmla="*/ 1491437 h 1491437"/>
              <a:gd name="connsiteX63" fmla="*/ 574763 w 5363295"/>
              <a:gd name="connsiteY63" fmla="*/ 1491437 h 1491437"/>
              <a:gd name="connsiteX0" fmla="*/ 574763 w 5363295"/>
              <a:gd name="connsiteY0" fmla="*/ 1491607 h 1491607"/>
              <a:gd name="connsiteX1" fmla="*/ 54374 w 5363295"/>
              <a:gd name="connsiteY1" fmla="*/ 1438531 h 1491607"/>
              <a:gd name="connsiteX2" fmla="*/ 24725 w 5363295"/>
              <a:gd name="connsiteY2" fmla="*/ 1318001 h 1491607"/>
              <a:gd name="connsiteX3" fmla="*/ 173680 w 5363295"/>
              <a:gd name="connsiteY3" fmla="*/ 1182672 h 1491607"/>
              <a:gd name="connsiteX4" fmla="*/ 400331 w 5363295"/>
              <a:gd name="connsiteY4" fmla="*/ 1087141 h 1491607"/>
              <a:gd name="connsiteX5" fmla="*/ 553012 w 5363295"/>
              <a:gd name="connsiteY5" fmla="*/ 1020220 h 1491607"/>
              <a:gd name="connsiteX6" fmla="*/ 649512 w 5363295"/>
              <a:gd name="connsiteY6" fmla="*/ 933959 h 1491607"/>
              <a:gd name="connsiteX7" fmla="*/ 757820 w 5363295"/>
              <a:gd name="connsiteY7" fmla="*/ 881305 h 1491607"/>
              <a:gd name="connsiteX8" fmla="*/ 860315 w 5363295"/>
              <a:gd name="connsiteY8" fmla="*/ 814628 h 1491607"/>
              <a:gd name="connsiteX9" fmla="*/ 935265 w 5363295"/>
              <a:gd name="connsiteY9" fmla="*/ 754966 h 1491607"/>
              <a:gd name="connsiteX10" fmla="*/ 1006796 w 5363295"/>
              <a:gd name="connsiteY10" fmla="*/ 714350 h 1491607"/>
              <a:gd name="connsiteX11" fmla="*/ 1101199 w 5363295"/>
              <a:gd name="connsiteY11" fmla="*/ 635566 h 1491607"/>
              <a:gd name="connsiteX12" fmla="*/ 1196924 w 5363295"/>
              <a:gd name="connsiteY12" fmla="*/ 562899 h 1491607"/>
              <a:gd name="connsiteX13" fmla="*/ 1284056 w 5363295"/>
              <a:gd name="connsiteY13" fmla="*/ 518370 h 1491607"/>
              <a:gd name="connsiteX14" fmla="*/ 1375979 w 5363295"/>
              <a:gd name="connsiteY14" fmla="*/ 474306 h 1491607"/>
              <a:gd name="connsiteX15" fmla="*/ 1457610 w 5363295"/>
              <a:gd name="connsiteY15" fmla="*/ 445653 h 1491607"/>
              <a:gd name="connsiteX16" fmla="*/ 1549855 w 5363295"/>
              <a:gd name="connsiteY16" fmla="*/ 418207 h 1491607"/>
              <a:gd name="connsiteX17" fmla="*/ 1637432 w 5363295"/>
              <a:gd name="connsiteY17" fmla="*/ 396638 h 1491607"/>
              <a:gd name="connsiteX18" fmla="*/ 1796074 w 5363295"/>
              <a:gd name="connsiteY18" fmla="*/ 373780 h 1491607"/>
              <a:gd name="connsiteX19" fmla="*/ 1947651 w 5363295"/>
              <a:gd name="connsiteY19" fmla="*/ 328970 h 1491607"/>
              <a:gd name="connsiteX20" fmla="*/ 2047357 w 5363295"/>
              <a:gd name="connsiteY20" fmla="*/ 291624 h 1491607"/>
              <a:gd name="connsiteX21" fmla="*/ 2151406 w 5363295"/>
              <a:gd name="connsiteY21" fmla="*/ 216766 h 1491607"/>
              <a:gd name="connsiteX22" fmla="*/ 2201416 w 5363295"/>
              <a:gd name="connsiteY22" fmla="*/ 202195 h 1491607"/>
              <a:gd name="connsiteX23" fmla="*/ 2261798 w 5363295"/>
              <a:gd name="connsiteY23" fmla="*/ 184079 h 1491607"/>
              <a:gd name="connsiteX24" fmla="*/ 2396920 w 5363295"/>
              <a:gd name="connsiteY24" fmla="*/ 154006 h 1491607"/>
              <a:gd name="connsiteX25" fmla="*/ 2687191 w 5363295"/>
              <a:gd name="connsiteY25" fmla="*/ 108076 h 1491607"/>
              <a:gd name="connsiteX26" fmla="*/ 2772916 w 5363295"/>
              <a:gd name="connsiteY26" fmla="*/ 79501 h 1491607"/>
              <a:gd name="connsiteX27" fmla="*/ 2801491 w 5363295"/>
              <a:gd name="connsiteY27" fmla="*/ 69976 h 1491607"/>
              <a:gd name="connsiteX28" fmla="*/ 2830066 w 5363295"/>
              <a:gd name="connsiteY28" fmla="*/ 50926 h 1491607"/>
              <a:gd name="connsiteX29" fmla="*/ 2915173 w 5363295"/>
              <a:gd name="connsiteY29" fmla="*/ 35528 h 1491607"/>
              <a:gd name="connsiteX30" fmla="*/ 3069216 w 5363295"/>
              <a:gd name="connsiteY30" fmla="*/ 12826 h 1491607"/>
              <a:gd name="connsiteX31" fmla="*/ 3277807 w 5363295"/>
              <a:gd name="connsiteY31" fmla="*/ 440 h 1491607"/>
              <a:gd name="connsiteX32" fmla="*/ 3376893 w 5363295"/>
              <a:gd name="connsiteY32" fmla="*/ 34097 h 1491607"/>
              <a:gd name="connsiteX33" fmla="*/ 3474403 w 5363295"/>
              <a:gd name="connsiteY33" fmla="*/ 54578 h 1491607"/>
              <a:gd name="connsiteX34" fmla="*/ 3553966 w 5363295"/>
              <a:gd name="connsiteY34" fmla="*/ 117601 h 1491607"/>
              <a:gd name="connsiteX35" fmla="*/ 3639691 w 5363295"/>
              <a:gd name="connsiteY35" fmla="*/ 174751 h 1491607"/>
              <a:gd name="connsiteX36" fmla="*/ 3725416 w 5363295"/>
              <a:gd name="connsiteY36" fmla="*/ 231901 h 1491607"/>
              <a:gd name="connsiteX37" fmla="*/ 3802917 w 5363295"/>
              <a:gd name="connsiteY37" fmla="*/ 234913 h 1491607"/>
              <a:gd name="connsiteX38" fmla="*/ 3942297 w 5363295"/>
              <a:gd name="connsiteY38" fmla="*/ 327151 h 1491607"/>
              <a:gd name="connsiteX39" fmla="*/ 4077841 w 5363295"/>
              <a:gd name="connsiteY39" fmla="*/ 355726 h 1491607"/>
              <a:gd name="connsiteX40" fmla="*/ 4134991 w 5363295"/>
              <a:gd name="connsiteY40" fmla="*/ 374776 h 1491607"/>
              <a:gd name="connsiteX41" fmla="*/ 4121630 w 5363295"/>
              <a:gd name="connsiteY41" fmla="*/ 420819 h 1491607"/>
              <a:gd name="connsiteX42" fmla="*/ 4234695 w 5363295"/>
              <a:gd name="connsiteY42" fmla="*/ 483053 h 1491607"/>
              <a:gd name="connsiteX43" fmla="*/ 4281361 w 5363295"/>
              <a:gd name="connsiteY43" fmla="*/ 517499 h 1491607"/>
              <a:gd name="connsiteX44" fmla="*/ 4344883 w 5363295"/>
              <a:gd name="connsiteY44" fmla="*/ 551157 h 1491607"/>
              <a:gd name="connsiteX45" fmla="*/ 4423001 w 5363295"/>
              <a:gd name="connsiteY45" fmla="*/ 600213 h 1491607"/>
              <a:gd name="connsiteX46" fmla="*/ 4506466 w 5363295"/>
              <a:gd name="connsiteY46" fmla="*/ 612901 h 1491607"/>
              <a:gd name="connsiteX47" fmla="*/ 4535041 w 5363295"/>
              <a:gd name="connsiteY47" fmla="*/ 641476 h 1491607"/>
              <a:gd name="connsiteX48" fmla="*/ 4563616 w 5363295"/>
              <a:gd name="connsiteY48" fmla="*/ 651001 h 1491607"/>
              <a:gd name="connsiteX49" fmla="*/ 4649341 w 5363295"/>
              <a:gd name="connsiteY49" fmla="*/ 708151 h 1491607"/>
              <a:gd name="connsiteX50" fmla="*/ 4677916 w 5363295"/>
              <a:gd name="connsiteY50" fmla="*/ 727201 h 1491607"/>
              <a:gd name="connsiteX51" fmla="*/ 4706491 w 5363295"/>
              <a:gd name="connsiteY51" fmla="*/ 746251 h 1491607"/>
              <a:gd name="connsiteX52" fmla="*/ 4792216 w 5363295"/>
              <a:gd name="connsiteY52" fmla="*/ 822451 h 1491607"/>
              <a:gd name="connsiteX53" fmla="*/ 4820791 w 5363295"/>
              <a:gd name="connsiteY53" fmla="*/ 831976 h 1491607"/>
              <a:gd name="connsiteX54" fmla="*/ 4877941 w 5363295"/>
              <a:gd name="connsiteY54" fmla="*/ 870076 h 1491607"/>
              <a:gd name="connsiteX55" fmla="*/ 4944616 w 5363295"/>
              <a:gd name="connsiteY55" fmla="*/ 889126 h 1491607"/>
              <a:gd name="connsiteX56" fmla="*/ 4973191 w 5363295"/>
              <a:gd name="connsiteY56" fmla="*/ 898651 h 1491607"/>
              <a:gd name="connsiteX57" fmla="*/ 5039866 w 5363295"/>
              <a:gd name="connsiteY57" fmla="*/ 917701 h 1491607"/>
              <a:gd name="connsiteX58" fmla="*/ 5097749 w 5363295"/>
              <a:gd name="connsiteY58" fmla="*/ 989505 h 1491607"/>
              <a:gd name="connsiteX59" fmla="*/ 5208384 w 5363295"/>
              <a:gd name="connsiteY59" fmla="*/ 1057645 h 1491607"/>
              <a:gd name="connsiteX60" fmla="*/ 5325622 w 5363295"/>
              <a:gd name="connsiteY60" fmla="*/ 1165898 h 1491607"/>
              <a:gd name="connsiteX61" fmla="*/ 5363295 w 5363295"/>
              <a:gd name="connsiteY61" fmla="*/ 1275583 h 1491607"/>
              <a:gd name="connsiteX62" fmla="*/ 4823235 w 5363295"/>
              <a:gd name="connsiteY62" fmla="*/ 1491607 h 1491607"/>
              <a:gd name="connsiteX63" fmla="*/ 574763 w 5363295"/>
              <a:gd name="connsiteY63" fmla="*/ 1491607 h 1491607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28011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3835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9960 w 5363295"/>
              <a:gd name="connsiteY45" fmla="*/ 663916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35041 w 5363295"/>
              <a:gd name="connsiteY45" fmla="*/ 648668 h 1498799"/>
              <a:gd name="connsiteX46" fmla="*/ 4574101 w 5363295"/>
              <a:gd name="connsiteY46" fmla="*/ 702015 h 1498799"/>
              <a:gd name="connsiteX47" fmla="*/ 4649341 w 5363295"/>
              <a:gd name="connsiteY47" fmla="*/ 715343 h 1498799"/>
              <a:gd name="connsiteX48" fmla="*/ 4677916 w 5363295"/>
              <a:gd name="connsiteY48" fmla="*/ 734393 h 1498799"/>
              <a:gd name="connsiteX49" fmla="*/ 4706491 w 5363295"/>
              <a:gd name="connsiteY49" fmla="*/ 753443 h 1498799"/>
              <a:gd name="connsiteX50" fmla="*/ 4792216 w 5363295"/>
              <a:gd name="connsiteY50" fmla="*/ 829643 h 1498799"/>
              <a:gd name="connsiteX51" fmla="*/ 4820791 w 5363295"/>
              <a:gd name="connsiteY51" fmla="*/ 839168 h 1498799"/>
              <a:gd name="connsiteX52" fmla="*/ 4877941 w 5363295"/>
              <a:gd name="connsiteY52" fmla="*/ 877268 h 1498799"/>
              <a:gd name="connsiteX53" fmla="*/ 4944616 w 5363295"/>
              <a:gd name="connsiteY53" fmla="*/ 896318 h 1498799"/>
              <a:gd name="connsiteX54" fmla="*/ 4973191 w 5363295"/>
              <a:gd name="connsiteY54" fmla="*/ 905843 h 1498799"/>
              <a:gd name="connsiteX55" fmla="*/ 5039866 w 5363295"/>
              <a:gd name="connsiteY55" fmla="*/ 924893 h 1498799"/>
              <a:gd name="connsiteX56" fmla="*/ 5097749 w 5363295"/>
              <a:gd name="connsiteY56" fmla="*/ 996697 h 1498799"/>
              <a:gd name="connsiteX57" fmla="*/ 5208384 w 5363295"/>
              <a:gd name="connsiteY57" fmla="*/ 1064837 h 1498799"/>
              <a:gd name="connsiteX58" fmla="*/ 5325622 w 5363295"/>
              <a:gd name="connsiteY58" fmla="*/ 1173090 h 1498799"/>
              <a:gd name="connsiteX59" fmla="*/ 5363295 w 5363295"/>
              <a:gd name="connsiteY59" fmla="*/ 1282775 h 1498799"/>
              <a:gd name="connsiteX60" fmla="*/ 4823235 w 5363295"/>
              <a:gd name="connsiteY60" fmla="*/ 1498799 h 1498799"/>
              <a:gd name="connsiteX61" fmla="*/ 574763 w 5363295"/>
              <a:gd name="connsiteY61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84888 w 5363295"/>
              <a:gd name="connsiteY33" fmla="*/ 36208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83623 w 5363295"/>
              <a:gd name="connsiteY42" fmla="*/ 563114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39637 w 5363295"/>
              <a:gd name="connsiteY29" fmla="*/ 31598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797997 w 5363295"/>
              <a:gd name="connsiteY27" fmla="*/ 10270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61896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791983 w 5363295"/>
              <a:gd name="connsiteY9" fmla="*/ 678138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71864 w 5363719"/>
              <a:gd name="connsiteY34" fmla="*/ 69988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363719" h="1498772">
                <a:moveTo>
                  <a:pt x="575187" y="1498772"/>
                </a:moveTo>
                <a:cubicBezTo>
                  <a:pt x="-83202" y="1452469"/>
                  <a:pt x="140022" y="1472778"/>
                  <a:pt x="54798" y="1445696"/>
                </a:cubicBezTo>
                <a:cubicBezTo>
                  <a:pt x="-30690" y="1405982"/>
                  <a:pt x="4100" y="1368418"/>
                  <a:pt x="25149" y="1325166"/>
                </a:cubicBezTo>
                <a:cubicBezTo>
                  <a:pt x="46198" y="1281914"/>
                  <a:pt x="134790" y="1218322"/>
                  <a:pt x="181093" y="1186185"/>
                </a:cubicBezTo>
                <a:cubicBezTo>
                  <a:pt x="200143" y="1157610"/>
                  <a:pt x="226867" y="1129902"/>
                  <a:pt x="257472" y="1101609"/>
                </a:cubicBezTo>
                <a:cubicBezTo>
                  <a:pt x="288077" y="1073316"/>
                  <a:pt x="330764" y="1041959"/>
                  <a:pt x="364722" y="1016429"/>
                </a:cubicBezTo>
                <a:cubicBezTo>
                  <a:pt x="398680" y="990899"/>
                  <a:pt x="431748" y="974015"/>
                  <a:pt x="461223" y="948428"/>
                </a:cubicBezTo>
                <a:cubicBezTo>
                  <a:pt x="490698" y="922841"/>
                  <a:pt x="513428" y="890707"/>
                  <a:pt x="541573" y="862906"/>
                </a:cubicBezTo>
                <a:cubicBezTo>
                  <a:pt x="569718" y="835105"/>
                  <a:pt x="588285" y="812417"/>
                  <a:pt x="630091" y="781622"/>
                </a:cubicBezTo>
                <a:cubicBezTo>
                  <a:pt x="671897" y="750827"/>
                  <a:pt x="732465" y="711893"/>
                  <a:pt x="792407" y="678138"/>
                </a:cubicBezTo>
                <a:cubicBezTo>
                  <a:pt x="852350" y="644383"/>
                  <a:pt x="935298" y="605688"/>
                  <a:pt x="989746" y="579093"/>
                </a:cubicBezTo>
                <a:cubicBezTo>
                  <a:pt x="1044194" y="552498"/>
                  <a:pt x="1080418" y="530420"/>
                  <a:pt x="1119096" y="518568"/>
                </a:cubicBezTo>
                <a:cubicBezTo>
                  <a:pt x="1157774" y="506716"/>
                  <a:pt x="1191336" y="512908"/>
                  <a:pt x="1221812" y="507983"/>
                </a:cubicBezTo>
                <a:cubicBezTo>
                  <a:pt x="1252288" y="503058"/>
                  <a:pt x="1276189" y="493436"/>
                  <a:pt x="1301954" y="489017"/>
                </a:cubicBezTo>
                <a:cubicBezTo>
                  <a:pt x="1327719" y="484598"/>
                  <a:pt x="1351555" y="484461"/>
                  <a:pt x="1376403" y="481471"/>
                </a:cubicBezTo>
                <a:cubicBezTo>
                  <a:pt x="1401251" y="478481"/>
                  <a:pt x="1423813" y="472514"/>
                  <a:pt x="1451045" y="471077"/>
                </a:cubicBezTo>
                <a:cubicBezTo>
                  <a:pt x="1478277" y="469640"/>
                  <a:pt x="1506911" y="474321"/>
                  <a:pt x="1539794" y="472847"/>
                </a:cubicBezTo>
                <a:cubicBezTo>
                  <a:pt x="1572677" y="471373"/>
                  <a:pt x="1629292" y="465408"/>
                  <a:pt x="1648342" y="462233"/>
                </a:cubicBezTo>
                <a:cubicBezTo>
                  <a:pt x="1686442" y="465408"/>
                  <a:pt x="1731982" y="443957"/>
                  <a:pt x="1779025" y="428419"/>
                </a:cubicBezTo>
                <a:cubicBezTo>
                  <a:pt x="1826068" y="412881"/>
                  <a:pt x="1860393" y="390065"/>
                  <a:pt x="1930602" y="369002"/>
                </a:cubicBezTo>
                <a:lnTo>
                  <a:pt x="1995361" y="309745"/>
                </a:lnTo>
                <a:cubicBezTo>
                  <a:pt x="2004886" y="306570"/>
                  <a:pt x="2064997" y="262573"/>
                  <a:pt x="2099410" y="245842"/>
                </a:cubicBezTo>
                <a:cubicBezTo>
                  <a:pt x="2133823" y="229111"/>
                  <a:pt x="2167715" y="215416"/>
                  <a:pt x="2201840" y="209360"/>
                </a:cubicBezTo>
                <a:cubicBezTo>
                  <a:pt x="2235965" y="203304"/>
                  <a:pt x="2257014" y="207797"/>
                  <a:pt x="2304159" y="209504"/>
                </a:cubicBezTo>
                <a:cubicBezTo>
                  <a:pt x="2351304" y="211211"/>
                  <a:pt x="2428375" y="223747"/>
                  <a:pt x="2484712" y="219601"/>
                </a:cubicBezTo>
                <a:cubicBezTo>
                  <a:pt x="2541049" y="215455"/>
                  <a:pt x="2576444" y="198868"/>
                  <a:pt x="2642184" y="184627"/>
                </a:cubicBezTo>
                <a:lnTo>
                  <a:pt x="2755867" y="108577"/>
                </a:lnTo>
                <a:cubicBezTo>
                  <a:pt x="2765392" y="105402"/>
                  <a:pt x="2788897" y="89817"/>
                  <a:pt x="2805411" y="80794"/>
                </a:cubicBezTo>
                <a:cubicBezTo>
                  <a:pt x="2821925" y="71771"/>
                  <a:pt x="2832511" y="62616"/>
                  <a:pt x="2854953" y="54440"/>
                </a:cubicBezTo>
                <a:cubicBezTo>
                  <a:pt x="2877395" y="46264"/>
                  <a:pt x="2896126" y="40522"/>
                  <a:pt x="2940061" y="31737"/>
                </a:cubicBezTo>
                <a:cubicBezTo>
                  <a:pt x="2983996" y="22952"/>
                  <a:pt x="3070726" y="13692"/>
                  <a:pt x="3118566" y="1732"/>
                </a:cubicBezTo>
                <a:cubicBezTo>
                  <a:pt x="3191591" y="4907"/>
                  <a:pt x="3289856" y="-1418"/>
                  <a:pt x="3337641" y="301"/>
                </a:cubicBezTo>
                <a:cubicBezTo>
                  <a:pt x="3385426" y="2020"/>
                  <a:pt x="3380663" y="6068"/>
                  <a:pt x="3405275" y="12048"/>
                </a:cubicBezTo>
                <a:cubicBezTo>
                  <a:pt x="3429887" y="18028"/>
                  <a:pt x="3457547" y="26524"/>
                  <a:pt x="3485312" y="36181"/>
                </a:cubicBezTo>
                <a:cubicBezTo>
                  <a:pt x="3513077" y="45838"/>
                  <a:pt x="3549079" y="54722"/>
                  <a:pt x="3571864" y="69988"/>
                </a:cubicBezTo>
                <a:cubicBezTo>
                  <a:pt x="3599412" y="90017"/>
                  <a:pt x="3638334" y="106871"/>
                  <a:pt x="3668074" y="127138"/>
                </a:cubicBezTo>
                <a:cubicBezTo>
                  <a:pt x="3697814" y="147405"/>
                  <a:pt x="3727759" y="172435"/>
                  <a:pt x="3750303" y="191592"/>
                </a:cubicBezTo>
                <a:cubicBezTo>
                  <a:pt x="3772847" y="210749"/>
                  <a:pt x="3783503" y="223768"/>
                  <a:pt x="3803341" y="242078"/>
                </a:cubicBezTo>
                <a:cubicBezTo>
                  <a:pt x="3823179" y="260388"/>
                  <a:pt x="3846810" y="283141"/>
                  <a:pt x="3869333" y="301450"/>
                </a:cubicBezTo>
                <a:cubicBezTo>
                  <a:pt x="3891856" y="319759"/>
                  <a:pt x="3906362" y="343998"/>
                  <a:pt x="3938478" y="351935"/>
                </a:cubicBezTo>
                <a:lnTo>
                  <a:pt x="4055037" y="400201"/>
                </a:lnTo>
                <a:cubicBezTo>
                  <a:pt x="4064562" y="403376"/>
                  <a:pt x="4117669" y="449500"/>
                  <a:pt x="4157002" y="475458"/>
                </a:cubicBezTo>
                <a:cubicBezTo>
                  <a:pt x="4196335" y="501416"/>
                  <a:pt x="4249168" y="533618"/>
                  <a:pt x="4291036" y="555950"/>
                </a:cubicBezTo>
                <a:cubicBezTo>
                  <a:pt x="4332904" y="578282"/>
                  <a:pt x="4377410" y="600268"/>
                  <a:pt x="4408212" y="609448"/>
                </a:cubicBezTo>
                <a:lnTo>
                  <a:pt x="4510384" y="663889"/>
                </a:lnTo>
                <a:cubicBezTo>
                  <a:pt x="4540433" y="676878"/>
                  <a:pt x="4551295" y="693417"/>
                  <a:pt x="4574525" y="701988"/>
                </a:cubicBezTo>
                <a:lnTo>
                  <a:pt x="4649765" y="715316"/>
                </a:lnTo>
                <a:lnTo>
                  <a:pt x="4678340" y="734366"/>
                </a:lnTo>
                <a:cubicBezTo>
                  <a:pt x="4687865" y="740716"/>
                  <a:pt x="4698820" y="745321"/>
                  <a:pt x="4706915" y="753416"/>
                </a:cubicBezTo>
                <a:cubicBezTo>
                  <a:pt x="4732159" y="778660"/>
                  <a:pt x="4758646" y="812619"/>
                  <a:pt x="4792640" y="829616"/>
                </a:cubicBezTo>
                <a:cubicBezTo>
                  <a:pt x="4801620" y="834106"/>
                  <a:pt x="4812438" y="834265"/>
                  <a:pt x="4821215" y="839141"/>
                </a:cubicBezTo>
                <a:cubicBezTo>
                  <a:pt x="4841229" y="850260"/>
                  <a:pt x="4856645" y="870001"/>
                  <a:pt x="4878365" y="877241"/>
                </a:cubicBezTo>
                <a:cubicBezTo>
                  <a:pt x="4946878" y="900079"/>
                  <a:pt x="4861319" y="872371"/>
                  <a:pt x="4945040" y="896291"/>
                </a:cubicBezTo>
                <a:cubicBezTo>
                  <a:pt x="4954694" y="899049"/>
                  <a:pt x="4963961" y="903058"/>
                  <a:pt x="4973615" y="905816"/>
                </a:cubicBezTo>
                <a:cubicBezTo>
                  <a:pt x="4987857" y="909885"/>
                  <a:pt x="5025065" y="917253"/>
                  <a:pt x="5040290" y="924866"/>
                </a:cubicBezTo>
                <a:cubicBezTo>
                  <a:pt x="5050529" y="929986"/>
                  <a:pt x="5087934" y="991550"/>
                  <a:pt x="5098173" y="996670"/>
                </a:cubicBezTo>
                <a:cubicBezTo>
                  <a:pt x="5107153" y="1001160"/>
                  <a:pt x="5200031" y="1059934"/>
                  <a:pt x="5208808" y="1064810"/>
                </a:cubicBezTo>
                <a:cubicBezTo>
                  <a:pt x="5228822" y="1075929"/>
                  <a:pt x="5306996" y="1160363"/>
                  <a:pt x="5326046" y="1173063"/>
                </a:cubicBezTo>
                <a:cubicBezTo>
                  <a:pt x="5335571" y="1179413"/>
                  <a:pt x="5352859" y="1279128"/>
                  <a:pt x="5363719" y="1282748"/>
                </a:cubicBezTo>
                <a:lnTo>
                  <a:pt x="4823659" y="1498772"/>
                </a:lnTo>
                <a:lnTo>
                  <a:pt x="575187" y="1498772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2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3352800" y="644989"/>
            <a:ext cx="5486400" cy="109728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3351215" y="649625"/>
            <a:ext cx="5486400" cy="10969627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>
            <a:cxnSpLocks/>
            <a:endCxn id="413701" idx="2"/>
          </p:cNvCxnSpPr>
          <p:nvPr/>
        </p:nvCxnSpPr>
        <p:spPr>
          <a:xfrm>
            <a:off x="5297416" y="2691578"/>
            <a:ext cx="797001" cy="6162289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  <a:endCxn id="413701" idx="2"/>
          </p:cNvCxnSpPr>
          <p:nvPr/>
        </p:nvCxnSpPr>
        <p:spPr>
          <a:xfrm>
            <a:off x="4237724" y="2699963"/>
            <a:ext cx="1856691" cy="6153903"/>
          </a:xfrm>
          <a:prstGeom prst="line">
            <a:avLst/>
          </a:prstGeom>
          <a:ln w="25400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5297413" y="1662301"/>
            <a:ext cx="1600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</a:t>
            </a: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609603" y="8877639"/>
            <a:ext cx="10972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6096000" y="2223477"/>
            <a:ext cx="0" cy="210312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0" y="1526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“Non-intersecting” conformal map projection</a:t>
            </a: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DB9B3741-DF33-48D9-B3A5-DD0F13C76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512" y="2691576"/>
            <a:ext cx="877824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4679" y="2340385"/>
                <a:ext cx="3107628" cy="744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defTabSz="914377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Non-intersecting </a:t>
                </a:r>
              </a:p>
              <a:p>
                <a:pPr defTabSz="914377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8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 &gt; 1)</a:t>
                </a:r>
              </a:p>
            </p:txBody>
          </p:sp>
        </mc:Choice>
        <mc:Fallback xmlns="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4679" y="2340385"/>
                <a:ext cx="3107628" cy="744563"/>
              </a:xfrm>
              <a:prstGeom prst="rect">
                <a:avLst/>
              </a:prstGeom>
              <a:blipFill>
                <a:blip r:embed="rId2"/>
                <a:stretch>
                  <a:fillRect l="-980" t="-2459" b="-90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1D15EC1-E13B-4097-90E7-A198D0CED325}"/>
              </a:ext>
            </a:extLst>
          </p:cNvPr>
          <p:cNvCxnSpPr/>
          <p:nvPr/>
        </p:nvCxnSpPr>
        <p:spPr>
          <a:xfrm flipV="1">
            <a:off x="4206601" y="2683188"/>
            <a:ext cx="1097280" cy="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12">
            <a:extLst>
              <a:ext uri="{FF2B5EF4-FFF2-40B4-BE49-F238E27FC236}">
                <a16:creationId xmlns:a16="http://schemas.microsoft.com/office/drawing/2014/main" id="{5DEE4A0F-65E7-4EA9-827D-E67238575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633" y="4622194"/>
            <a:ext cx="5406204" cy="139551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914377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867" b="1" dirty="0">
                <a:solidFill>
                  <a:srgbClr val="C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Purpose is to reduce linear distortion at “ground” (topographic surface).</a:t>
            </a:r>
          </a:p>
          <a:p>
            <a:pPr defTabSz="914377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867" b="1" dirty="0">
                <a:solidFill>
                  <a:srgbClr val="C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But distortion can vary considerably across area of interest.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3B195B-CD59-449E-B2E3-1A787A3ED233}"/>
              </a:ext>
            </a:extLst>
          </p:cNvPr>
          <p:cNvSpPr>
            <a:spLocks noChangeAspect="1"/>
          </p:cNvSpPr>
          <p:nvPr/>
        </p:nvSpPr>
        <p:spPr>
          <a:xfrm>
            <a:off x="4672817" y="2622999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ECFEA59-2A30-4A38-8A59-95C9CA349EA9}"/>
              </a:ext>
            </a:extLst>
          </p:cNvPr>
          <p:cNvSpPr>
            <a:spLocks noChangeAspect="1"/>
          </p:cNvSpPr>
          <p:nvPr/>
        </p:nvSpPr>
        <p:spPr>
          <a:xfrm>
            <a:off x="7797647" y="2622999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Line 17">
            <a:extLst>
              <a:ext uri="{FF2B5EF4-FFF2-40B4-BE49-F238E27FC236}">
                <a16:creationId xmlns:a16="http://schemas.microsoft.com/office/drawing/2014/main" id="{D1014232-9A76-463E-94B2-2F9D5AB4D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937" y="2216302"/>
            <a:ext cx="231555" cy="38807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0" name="Text Box 14">
            <a:extLst>
              <a:ext uri="{FF2B5EF4-FFF2-40B4-BE49-F238E27FC236}">
                <a16:creationId xmlns:a16="http://schemas.microsoft.com/office/drawing/2014/main" id="{3163EE1E-7031-4B84-A02B-17E78D598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945" y="1448384"/>
            <a:ext cx="20709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= ground distance </a:t>
            </a:r>
            <a:r>
              <a:rPr lang="en-US" sz="15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at a point</a:t>
            </a:r>
          </a:p>
        </p:txBody>
      </p:sp>
      <p:sp>
        <p:nvSpPr>
          <p:cNvPr id="51" name="Text Box 14">
            <a:extLst>
              <a:ext uri="{FF2B5EF4-FFF2-40B4-BE49-F238E27FC236}">
                <a16:creationId xmlns:a16="http://schemas.microsoft.com/office/drawing/2014/main" id="{D9D37FF7-21B6-44F7-B01F-932B345C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563" y="1741434"/>
            <a:ext cx="20709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= ground distance </a:t>
            </a:r>
            <a:r>
              <a:rPr lang="en-US" sz="15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at a point</a:t>
            </a:r>
          </a:p>
        </p:txBody>
      </p:sp>
      <p:sp>
        <p:nvSpPr>
          <p:cNvPr id="52" name="Line 17">
            <a:extLst>
              <a:ext uri="{FF2B5EF4-FFF2-40B4-BE49-F238E27FC236}">
                <a16:creationId xmlns:a16="http://schemas.microsoft.com/office/drawing/2014/main" id="{5536002B-9CE5-4D54-B7ED-5F4042EBAC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13845" y="2249397"/>
            <a:ext cx="361721" cy="36503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77DB72C0-9698-4659-B6BF-771E212C9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792" y="2755197"/>
            <a:ext cx="239411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≈ ground distance </a:t>
            </a:r>
            <a:r>
              <a:rPr lang="en-US" sz="15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over finite distance</a:t>
            </a: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AF35440C-7D82-40F3-8A30-C4299A83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07" y="1171384"/>
            <a:ext cx="15906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56" name="Line 17">
            <a:extLst>
              <a:ext uri="{FF2B5EF4-FFF2-40B4-BE49-F238E27FC236}">
                <a16:creationId xmlns:a16="http://schemas.microsoft.com/office/drawing/2014/main" id="{0187B958-C445-42A0-9A45-127AE2448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7964" y="1733770"/>
            <a:ext cx="275169" cy="6413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A254D87-DACF-380E-B6D5-32AD62388A7A}"/>
              </a:ext>
            </a:extLst>
          </p:cNvPr>
          <p:cNvSpPr txBox="1">
            <a:spLocks/>
          </p:cNvSpPr>
          <p:nvPr/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189">
              <a:defRPr/>
            </a:pPr>
            <a:fld id="{FCA8DAF9-CFC1-344C-89B7-DCB2EBBDC673}" type="slidenum">
              <a:rPr lang="en-US" sz="16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457189">
                <a:defRPr/>
              </a:pPr>
              <a:t>47</a:t>
            </a:fld>
            <a:endParaRPr lang="en-US" sz="16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9364D146-EFCD-E308-BD0E-FE07658C9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18" y="4442862"/>
            <a:ext cx="12623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C2FF7C53-F142-8CD4-3D7C-AF68355F0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9820" y="4751631"/>
            <a:ext cx="435385" cy="256104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4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3">
            <a:extLst>
              <a:ext uri="{FF2B5EF4-FFF2-40B4-BE49-F238E27FC236}">
                <a16:creationId xmlns:a16="http://schemas.microsoft.com/office/drawing/2014/main" id="{13F5BD6C-D5C2-4E7C-8D6A-7BC2621A35E4}"/>
              </a:ext>
            </a:extLst>
          </p:cNvPr>
          <p:cNvSpPr/>
          <p:nvPr/>
        </p:nvSpPr>
        <p:spPr>
          <a:xfrm>
            <a:off x="2804524" y="2183785"/>
            <a:ext cx="6651365" cy="1778596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82200 w 5360079"/>
              <a:gd name="connsiteY2" fmla="*/ 926998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50718 w 5360079"/>
              <a:gd name="connsiteY2" fmla="*/ 963117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78264 w 5387625"/>
              <a:gd name="connsiteY2" fmla="*/ 963117 h 1478781"/>
              <a:gd name="connsiteX3" fmla="*/ 275057 w 5387625"/>
              <a:gd name="connsiteY3" fmla="*/ 827135 h 1478781"/>
              <a:gd name="connsiteX4" fmla="*/ 347065 w 5387625"/>
              <a:gd name="connsiteY4" fmla="*/ 722697 h 1478781"/>
              <a:gd name="connsiteX5" fmla="*/ 387421 w 5387625"/>
              <a:gd name="connsiteY5" fmla="*/ 647700 h 1478781"/>
              <a:gd name="connsiteX6" fmla="*/ 415996 w 5387625"/>
              <a:gd name="connsiteY6" fmla="*/ 638175 h 1478781"/>
              <a:gd name="connsiteX7" fmla="*/ 473146 w 5387625"/>
              <a:gd name="connsiteY7" fmla="*/ 600075 h 1478781"/>
              <a:gd name="connsiteX8" fmla="*/ 530296 w 5387625"/>
              <a:gd name="connsiteY8" fmla="*/ 571500 h 1478781"/>
              <a:gd name="connsiteX9" fmla="*/ 558871 w 5387625"/>
              <a:gd name="connsiteY9" fmla="*/ 561975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673171 w 5387625"/>
              <a:gd name="connsiteY12" fmla="*/ 495300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625671 w 5387625"/>
              <a:gd name="connsiteY23" fmla="*/ 266700 h 1478781"/>
              <a:gd name="connsiteX24" fmla="*/ 1673296 w 5387625"/>
              <a:gd name="connsiteY24" fmla="*/ 257175 h 1478781"/>
              <a:gd name="connsiteX25" fmla="*/ 1701871 w 5387625"/>
              <a:gd name="connsiteY25" fmla="*/ 247650 h 1478781"/>
              <a:gd name="connsiteX26" fmla="*/ 1759021 w 5387625"/>
              <a:gd name="connsiteY26" fmla="*/ 238125 h 1478781"/>
              <a:gd name="connsiteX27" fmla="*/ 1873321 w 5387625"/>
              <a:gd name="connsiteY27" fmla="*/ 247650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358421 w 5387625"/>
              <a:gd name="connsiteY1" fmla="*/ 1390506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46782 w 5387625"/>
              <a:gd name="connsiteY3" fmla="*/ 1039369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377752 w 5387625"/>
              <a:gd name="connsiteY23" fmla="*/ 423215 h 1478781"/>
              <a:gd name="connsiteX24" fmla="*/ 1472600 w 5387625"/>
              <a:gd name="connsiteY24" fmla="*/ 417704 h 1478781"/>
              <a:gd name="connsiteX25" fmla="*/ 1591685 w 5387625"/>
              <a:gd name="connsiteY25" fmla="*/ 380086 h 1478781"/>
              <a:gd name="connsiteX26" fmla="*/ 1723604 w 5387625"/>
              <a:gd name="connsiteY26" fmla="*/ 326415 h 1478781"/>
              <a:gd name="connsiteX27" fmla="*/ 1830033 w 5387625"/>
              <a:gd name="connsiteY27" fmla="*/ 295809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06559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435171 w 5387625"/>
              <a:gd name="connsiteY20" fmla="*/ 276225 h 1478781"/>
              <a:gd name="connsiteX21" fmla="*/ 1377752 w 5387625"/>
              <a:gd name="connsiteY21" fmla="*/ 423215 h 1478781"/>
              <a:gd name="connsiteX22" fmla="*/ 1472600 w 5387625"/>
              <a:gd name="connsiteY22" fmla="*/ 417704 h 1478781"/>
              <a:gd name="connsiteX23" fmla="*/ 1591685 w 5387625"/>
              <a:gd name="connsiteY23" fmla="*/ 380086 h 1478781"/>
              <a:gd name="connsiteX24" fmla="*/ 1723604 w 5387625"/>
              <a:gd name="connsiteY24" fmla="*/ 326415 h 1478781"/>
              <a:gd name="connsiteX25" fmla="*/ 1830033 w 5387625"/>
              <a:gd name="connsiteY25" fmla="*/ 295809 h 1478781"/>
              <a:gd name="connsiteX26" fmla="*/ 2082871 w 5387625"/>
              <a:gd name="connsiteY26" fmla="*/ 228600 h 1478781"/>
              <a:gd name="connsiteX27" fmla="*/ 2168596 w 5387625"/>
              <a:gd name="connsiteY27" fmla="*/ 200025 h 1478781"/>
              <a:gd name="connsiteX28" fmla="*/ 2197171 w 5387625"/>
              <a:gd name="connsiteY28" fmla="*/ 190500 h 1478781"/>
              <a:gd name="connsiteX29" fmla="*/ 2225746 w 5387625"/>
              <a:gd name="connsiteY29" fmla="*/ 171450 h 1478781"/>
              <a:gd name="connsiteX30" fmla="*/ 2282896 w 5387625"/>
              <a:gd name="connsiteY30" fmla="*/ 152400 h 1478781"/>
              <a:gd name="connsiteX31" fmla="*/ 2368621 w 5387625"/>
              <a:gd name="connsiteY31" fmla="*/ 114300 h 1478781"/>
              <a:gd name="connsiteX32" fmla="*/ 2711521 w 5387625"/>
              <a:gd name="connsiteY32" fmla="*/ 95250 h 1478781"/>
              <a:gd name="connsiteX33" fmla="*/ 2797246 w 5387625"/>
              <a:gd name="connsiteY33" fmla="*/ 66675 h 1478781"/>
              <a:gd name="connsiteX34" fmla="*/ 2825821 w 5387625"/>
              <a:gd name="connsiteY34" fmla="*/ 57150 h 1478781"/>
              <a:gd name="connsiteX35" fmla="*/ 2854396 w 5387625"/>
              <a:gd name="connsiteY35" fmla="*/ 38100 h 1478781"/>
              <a:gd name="connsiteX36" fmla="*/ 2911546 w 5387625"/>
              <a:gd name="connsiteY36" fmla="*/ 19050 h 1478781"/>
              <a:gd name="connsiteX37" fmla="*/ 2978221 w 5387625"/>
              <a:gd name="connsiteY37" fmla="*/ 0 h 1478781"/>
              <a:gd name="connsiteX38" fmla="*/ 3197296 w 5387625"/>
              <a:gd name="connsiteY38" fmla="*/ 9525 h 1478781"/>
              <a:gd name="connsiteX39" fmla="*/ 3254446 w 5387625"/>
              <a:gd name="connsiteY39" fmla="*/ 28575 h 1478781"/>
              <a:gd name="connsiteX40" fmla="*/ 3292546 w 5387625"/>
              <a:gd name="connsiteY40" fmla="*/ 38100 h 1478781"/>
              <a:gd name="connsiteX41" fmla="*/ 3349696 w 5387625"/>
              <a:gd name="connsiteY41" fmla="*/ 57150 h 1478781"/>
              <a:gd name="connsiteX42" fmla="*/ 3406846 w 5387625"/>
              <a:gd name="connsiteY42" fmla="*/ 76200 h 1478781"/>
              <a:gd name="connsiteX43" fmla="*/ 3435421 w 5387625"/>
              <a:gd name="connsiteY43" fmla="*/ 85725 h 1478781"/>
              <a:gd name="connsiteX44" fmla="*/ 3463996 w 5387625"/>
              <a:gd name="connsiteY44" fmla="*/ 95250 h 1478781"/>
              <a:gd name="connsiteX45" fmla="*/ 3578296 w 5387625"/>
              <a:gd name="connsiteY45" fmla="*/ 104775 h 1478781"/>
              <a:gd name="connsiteX46" fmla="*/ 3635446 w 5387625"/>
              <a:gd name="connsiteY46" fmla="*/ 133350 h 1478781"/>
              <a:gd name="connsiteX47" fmla="*/ 3664021 w 5387625"/>
              <a:gd name="connsiteY47" fmla="*/ 161925 h 1478781"/>
              <a:gd name="connsiteX48" fmla="*/ 3721171 w 5387625"/>
              <a:gd name="connsiteY48" fmla="*/ 200025 h 1478781"/>
              <a:gd name="connsiteX49" fmla="*/ 3749746 w 5387625"/>
              <a:gd name="connsiteY49" fmla="*/ 219075 h 1478781"/>
              <a:gd name="connsiteX50" fmla="*/ 3778321 w 5387625"/>
              <a:gd name="connsiteY50" fmla="*/ 247650 h 1478781"/>
              <a:gd name="connsiteX51" fmla="*/ 3835471 w 5387625"/>
              <a:gd name="connsiteY51" fmla="*/ 266700 h 1478781"/>
              <a:gd name="connsiteX52" fmla="*/ 3892621 w 5387625"/>
              <a:gd name="connsiteY52" fmla="*/ 295275 h 1478781"/>
              <a:gd name="connsiteX53" fmla="*/ 3921196 w 5387625"/>
              <a:gd name="connsiteY53" fmla="*/ 314325 h 1478781"/>
              <a:gd name="connsiteX54" fmla="*/ 3959296 w 5387625"/>
              <a:gd name="connsiteY54" fmla="*/ 323850 h 1478781"/>
              <a:gd name="connsiteX55" fmla="*/ 4102171 w 5387625"/>
              <a:gd name="connsiteY55" fmla="*/ 342900 h 1478781"/>
              <a:gd name="connsiteX56" fmla="*/ 4159321 w 5387625"/>
              <a:gd name="connsiteY56" fmla="*/ 361950 h 1478781"/>
              <a:gd name="connsiteX57" fmla="*/ 4187896 w 5387625"/>
              <a:gd name="connsiteY57" fmla="*/ 371475 h 1478781"/>
              <a:gd name="connsiteX58" fmla="*/ 4245046 w 5387625"/>
              <a:gd name="connsiteY58" fmla="*/ 419100 h 1478781"/>
              <a:gd name="connsiteX59" fmla="*/ 4302196 w 5387625"/>
              <a:gd name="connsiteY59" fmla="*/ 457200 h 1478781"/>
              <a:gd name="connsiteX60" fmla="*/ 4330771 w 5387625"/>
              <a:gd name="connsiteY60" fmla="*/ 476250 h 1478781"/>
              <a:gd name="connsiteX61" fmla="*/ 4387921 w 5387625"/>
              <a:gd name="connsiteY61" fmla="*/ 514350 h 1478781"/>
              <a:gd name="connsiteX62" fmla="*/ 4416496 w 5387625"/>
              <a:gd name="connsiteY62" fmla="*/ 533400 h 1478781"/>
              <a:gd name="connsiteX63" fmla="*/ 4445071 w 5387625"/>
              <a:gd name="connsiteY63" fmla="*/ 542925 h 1478781"/>
              <a:gd name="connsiteX64" fmla="*/ 4530796 w 5387625"/>
              <a:gd name="connsiteY64" fmla="*/ 600075 h 1478781"/>
              <a:gd name="connsiteX65" fmla="*/ 4559371 w 5387625"/>
              <a:gd name="connsiteY65" fmla="*/ 628650 h 1478781"/>
              <a:gd name="connsiteX66" fmla="*/ 4587946 w 5387625"/>
              <a:gd name="connsiteY66" fmla="*/ 638175 h 1478781"/>
              <a:gd name="connsiteX67" fmla="*/ 4673671 w 5387625"/>
              <a:gd name="connsiteY67" fmla="*/ 695325 h 1478781"/>
              <a:gd name="connsiteX68" fmla="*/ 4702246 w 5387625"/>
              <a:gd name="connsiteY68" fmla="*/ 714375 h 1478781"/>
              <a:gd name="connsiteX69" fmla="*/ 4730821 w 5387625"/>
              <a:gd name="connsiteY69" fmla="*/ 733425 h 1478781"/>
              <a:gd name="connsiteX70" fmla="*/ 4816546 w 5387625"/>
              <a:gd name="connsiteY70" fmla="*/ 809625 h 1478781"/>
              <a:gd name="connsiteX71" fmla="*/ 4845121 w 5387625"/>
              <a:gd name="connsiteY71" fmla="*/ 819150 h 1478781"/>
              <a:gd name="connsiteX72" fmla="*/ 4902271 w 5387625"/>
              <a:gd name="connsiteY72" fmla="*/ 857250 h 1478781"/>
              <a:gd name="connsiteX73" fmla="*/ 4968946 w 5387625"/>
              <a:gd name="connsiteY73" fmla="*/ 876300 h 1478781"/>
              <a:gd name="connsiteX74" fmla="*/ 4997521 w 5387625"/>
              <a:gd name="connsiteY74" fmla="*/ 885825 h 1478781"/>
              <a:gd name="connsiteX75" fmla="*/ 5064196 w 5387625"/>
              <a:gd name="connsiteY75" fmla="*/ 904875 h 1478781"/>
              <a:gd name="connsiteX76" fmla="*/ 5122079 w 5387625"/>
              <a:gd name="connsiteY76" fmla="*/ 976679 h 1478781"/>
              <a:gd name="connsiteX77" fmla="*/ 5232714 w 5387625"/>
              <a:gd name="connsiteY77" fmla="*/ 1044819 h 1478781"/>
              <a:gd name="connsiteX78" fmla="*/ 5349952 w 5387625"/>
              <a:gd name="connsiteY78" fmla="*/ 1153072 h 1478781"/>
              <a:gd name="connsiteX79" fmla="*/ 5387625 w 5387625"/>
              <a:gd name="connsiteY79" fmla="*/ 1262757 h 1478781"/>
              <a:gd name="connsiteX80" fmla="*/ 4847565 w 5387625"/>
              <a:gd name="connsiteY80" fmla="*/ 1478781 h 1478781"/>
              <a:gd name="connsiteX81" fmla="*/ 599093 w 5387625"/>
              <a:gd name="connsiteY81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139896 w 5387625"/>
              <a:gd name="connsiteY14" fmla="*/ 381000 h 1478781"/>
              <a:gd name="connsiteX15" fmla="*/ 1058285 w 5387625"/>
              <a:gd name="connsiteY15" fmla="*/ 474321 h 1478781"/>
              <a:gd name="connsiteX16" fmla="*/ 1142981 w 5387625"/>
              <a:gd name="connsiteY16" fmla="*/ 479350 h 1478781"/>
              <a:gd name="connsiteX17" fmla="*/ 1248383 w 5387625"/>
              <a:gd name="connsiteY17" fmla="*/ 437236 h 1478781"/>
              <a:gd name="connsiteX18" fmla="*/ 1314432 w 5387625"/>
              <a:gd name="connsiteY18" fmla="*/ 414173 h 1478781"/>
              <a:gd name="connsiteX19" fmla="*/ 1377752 w 5387625"/>
              <a:gd name="connsiteY19" fmla="*/ 423215 h 1478781"/>
              <a:gd name="connsiteX20" fmla="*/ 1472600 w 5387625"/>
              <a:gd name="connsiteY20" fmla="*/ 417704 h 1478781"/>
              <a:gd name="connsiteX21" fmla="*/ 1591685 w 5387625"/>
              <a:gd name="connsiteY21" fmla="*/ 380086 h 1478781"/>
              <a:gd name="connsiteX22" fmla="*/ 1723604 w 5387625"/>
              <a:gd name="connsiteY22" fmla="*/ 326415 h 1478781"/>
              <a:gd name="connsiteX23" fmla="*/ 1830033 w 5387625"/>
              <a:gd name="connsiteY23" fmla="*/ 295809 h 1478781"/>
              <a:gd name="connsiteX24" fmla="*/ 2082871 w 5387625"/>
              <a:gd name="connsiteY24" fmla="*/ 228600 h 1478781"/>
              <a:gd name="connsiteX25" fmla="*/ 2168596 w 5387625"/>
              <a:gd name="connsiteY25" fmla="*/ 200025 h 1478781"/>
              <a:gd name="connsiteX26" fmla="*/ 2197171 w 5387625"/>
              <a:gd name="connsiteY26" fmla="*/ 190500 h 1478781"/>
              <a:gd name="connsiteX27" fmla="*/ 2225746 w 5387625"/>
              <a:gd name="connsiteY27" fmla="*/ 171450 h 1478781"/>
              <a:gd name="connsiteX28" fmla="*/ 2282896 w 5387625"/>
              <a:gd name="connsiteY28" fmla="*/ 152400 h 1478781"/>
              <a:gd name="connsiteX29" fmla="*/ 2368621 w 5387625"/>
              <a:gd name="connsiteY29" fmla="*/ 114300 h 1478781"/>
              <a:gd name="connsiteX30" fmla="*/ 2711521 w 5387625"/>
              <a:gd name="connsiteY30" fmla="*/ 95250 h 1478781"/>
              <a:gd name="connsiteX31" fmla="*/ 2797246 w 5387625"/>
              <a:gd name="connsiteY31" fmla="*/ 66675 h 1478781"/>
              <a:gd name="connsiteX32" fmla="*/ 2825821 w 5387625"/>
              <a:gd name="connsiteY32" fmla="*/ 57150 h 1478781"/>
              <a:gd name="connsiteX33" fmla="*/ 2854396 w 5387625"/>
              <a:gd name="connsiteY33" fmla="*/ 38100 h 1478781"/>
              <a:gd name="connsiteX34" fmla="*/ 2911546 w 5387625"/>
              <a:gd name="connsiteY34" fmla="*/ 19050 h 1478781"/>
              <a:gd name="connsiteX35" fmla="*/ 2978221 w 5387625"/>
              <a:gd name="connsiteY35" fmla="*/ 0 h 1478781"/>
              <a:gd name="connsiteX36" fmla="*/ 3197296 w 5387625"/>
              <a:gd name="connsiteY36" fmla="*/ 9525 h 1478781"/>
              <a:gd name="connsiteX37" fmla="*/ 3254446 w 5387625"/>
              <a:gd name="connsiteY37" fmla="*/ 28575 h 1478781"/>
              <a:gd name="connsiteX38" fmla="*/ 3292546 w 5387625"/>
              <a:gd name="connsiteY38" fmla="*/ 38100 h 1478781"/>
              <a:gd name="connsiteX39" fmla="*/ 3349696 w 5387625"/>
              <a:gd name="connsiteY39" fmla="*/ 57150 h 1478781"/>
              <a:gd name="connsiteX40" fmla="*/ 3406846 w 5387625"/>
              <a:gd name="connsiteY40" fmla="*/ 76200 h 1478781"/>
              <a:gd name="connsiteX41" fmla="*/ 3435421 w 5387625"/>
              <a:gd name="connsiteY41" fmla="*/ 85725 h 1478781"/>
              <a:gd name="connsiteX42" fmla="*/ 3463996 w 5387625"/>
              <a:gd name="connsiteY42" fmla="*/ 95250 h 1478781"/>
              <a:gd name="connsiteX43" fmla="*/ 3578296 w 5387625"/>
              <a:gd name="connsiteY43" fmla="*/ 104775 h 1478781"/>
              <a:gd name="connsiteX44" fmla="*/ 3635446 w 5387625"/>
              <a:gd name="connsiteY44" fmla="*/ 133350 h 1478781"/>
              <a:gd name="connsiteX45" fmla="*/ 3664021 w 5387625"/>
              <a:gd name="connsiteY45" fmla="*/ 161925 h 1478781"/>
              <a:gd name="connsiteX46" fmla="*/ 3721171 w 5387625"/>
              <a:gd name="connsiteY46" fmla="*/ 200025 h 1478781"/>
              <a:gd name="connsiteX47" fmla="*/ 3749746 w 5387625"/>
              <a:gd name="connsiteY47" fmla="*/ 219075 h 1478781"/>
              <a:gd name="connsiteX48" fmla="*/ 3778321 w 5387625"/>
              <a:gd name="connsiteY48" fmla="*/ 247650 h 1478781"/>
              <a:gd name="connsiteX49" fmla="*/ 3835471 w 5387625"/>
              <a:gd name="connsiteY49" fmla="*/ 266700 h 1478781"/>
              <a:gd name="connsiteX50" fmla="*/ 3892621 w 5387625"/>
              <a:gd name="connsiteY50" fmla="*/ 295275 h 1478781"/>
              <a:gd name="connsiteX51" fmla="*/ 3921196 w 5387625"/>
              <a:gd name="connsiteY51" fmla="*/ 314325 h 1478781"/>
              <a:gd name="connsiteX52" fmla="*/ 3959296 w 5387625"/>
              <a:gd name="connsiteY52" fmla="*/ 323850 h 1478781"/>
              <a:gd name="connsiteX53" fmla="*/ 4102171 w 5387625"/>
              <a:gd name="connsiteY53" fmla="*/ 342900 h 1478781"/>
              <a:gd name="connsiteX54" fmla="*/ 4159321 w 5387625"/>
              <a:gd name="connsiteY54" fmla="*/ 361950 h 1478781"/>
              <a:gd name="connsiteX55" fmla="*/ 4187896 w 5387625"/>
              <a:gd name="connsiteY55" fmla="*/ 371475 h 1478781"/>
              <a:gd name="connsiteX56" fmla="*/ 4245046 w 5387625"/>
              <a:gd name="connsiteY56" fmla="*/ 419100 h 1478781"/>
              <a:gd name="connsiteX57" fmla="*/ 4302196 w 5387625"/>
              <a:gd name="connsiteY57" fmla="*/ 457200 h 1478781"/>
              <a:gd name="connsiteX58" fmla="*/ 4330771 w 5387625"/>
              <a:gd name="connsiteY58" fmla="*/ 476250 h 1478781"/>
              <a:gd name="connsiteX59" fmla="*/ 4387921 w 5387625"/>
              <a:gd name="connsiteY59" fmla="*/ 514350 h 1478781"/>
              <a:gd name="connsiteX60" fmla="*/ 4416496 w 5387625"/>
              <a:gd name="connsiteY60" fmla="*/ 533400 h 1478781"/>
              <a:gd name="connsiteX61" fmla="*/ 4445071 w 5387625"/>
              <a:gd name="connsiteY61" fmla="*/ 542925 h 1478781"/>
              <a:gd name="connsiteX62" fmla="*/ 4530796 w 5387625"/>
              <a:gd name="connsiteY62" fmla="*/ 600075 h 1478781"/>
              <a:gd name="connsiteX63" fmla="*/ 4559371 w 5387625"/>
              <a:gd name="connsiteY63" fmla="*/ 628650 h 1478781"/>
              <a:gd name="connsiteX64" fmla="*/ 4587946 w 5387625"/>
              <a:gd name="connsiteY64" fmla="*/ 638175 h 1478781"/>
              <a:gd name="connsiteX65" fmla="*/ 4673671 w 5387625"/>
              <a:gd name="connsiteY65" fmla="*/ 695325 h 1478781"/>
              <a:gd name="connsiteX66" fmla="*/ 4702246 w 5387625"/>
              <a:gd name="connsiteY66" fmla="*/ 714375 h 1478781"/>
              <a:gd name="connsiteX67" fmla="*/ 4730821 w 5387625"/>
              <a:gd name="connsiteY67" fmla="*/ 733425 h 1478781"/>
              <a:gd name="connsiteX68" fmla="*/ 4816546 w 5387625"/>
              <a:gd name="connsiteY68" fmla="*/ 809625 h 1478781"/>
              <a:gd name="connsiteX69" fmla="*/ 4845121 w 5387625"/>
              <a:gd name="connsiteY69" fmla="*/ 819150 h 1478781"/>
              <a:gd name="connsiteX70" fmla="*/ 4902271 w 5387625"/>
              <a:gd name="connsiteY70" fmla="*/ 857250 h 1478781"/>
              <a:gd name="connsiteX71" fmla="*/ 4968946 w 5387625"/>
              <a:gd name="connsiteY71" fmla="*/ 876300 h 1478781"/>
              <a:gd name="connsiteX72" fmla="*/ 4997521 w 5387625"/>
              <a:gd name="connsiteY72" fmla="*/ 885825 h 1478781"/>
              <a:gd name="connsiteX73" fmla="*/ 5064196 w 5387625"/>
              <a:gd name="connsiteY73" fmla="*/ 904875 h 1478781"/>
              <a:gd name="connsiteX74" fmla="*/ 5122079 w 5387625"/>
              <a:gd name="connsiteY74" fmla="*/ 976679 h 1478781"/>
              <a:gd name="connsiteX75" fmla="*/ 5232714 w 5387625"/>
              <a:gd name="connsiteY75" fmla="*/ 1044819 h 1478781"/>
              <a:gd name="connsiteX76" fmla="*/ 5349952 w 5387625"/>
              <a:gd name="connsiteY76" fmla="*/ 1153072 h 1478781"/>
              <a:gd name="connsiteX77" fmla="*/ 5387625 w 5387625"/>
              <a:gd name="connsiteY77" fmla="*/ 1262757 h 1478781"/>
              <a:gd name="connsiteX78" fmla="*/ 4847565 w 5387625"/>
              <a:gd name="connsiteY78" fmla="*/ 1478781 h 1478781"/>
              <a:gd name="connsiteX79" fmla="*/ 599093 w 5387625"/>
              <a:gd name="connsiteY79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2082871 w 5387625"/>
              <a:gd name="connsiteY23" fmla="*/ 228600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5286 w 5387625"/>
              <a:gd name="connsiteY11" fmla="*/ 669901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77519 w 5387625"/>
              <a:gd name="connsiteY8" fmla="*/ 756108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1007731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82197 w 5517487"/>
              <a:gd name="connsiteY2" fmla="*/ 1143713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5157 w 5517487"/>
              <a:gd name="connsiteY12" fmla="*/ 594182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6966 w 5517487"/>
              <a:gd name="connsiteY17" fmla="*/ 503479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964099 w 5517487"/>
              <a:gd name="connsiteY17" fmla="*/ 523544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35160 w 5517487"/>
              <a:gd name="connsiteY17" fmla="*/ 45130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16028 w 5517487"/>
              <a:gd name="connsiteY3" fmla="*/ 1240498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694720 w 5483252"/>
              <a:gd name="connsiteY0" fmla="*/ 1478781 h 1478781"/>
              <a:gd name="connsiteX1" fmla="*/ 131044 w 5483252"/>
              <a:gd name="connsiteY1" fmla="*/ 1385573 h 1478781"/>
              <a:gd name="connsiteX2" fmla="*/ 14166 w 5483252"/>
              <a:gd name="connsiteY2" fmla="*/ 1260096 h 1478781"/>
              <a:gd name="connsiteX3" fmla="*/ 181793 w 5483252"/>
              <a:gd name="connsiteY3" fmla="*/ 1240498 h 1478781"/>
              <a:gd name="connsiteX4" fmla="*/ 304960 w 5483252"/>
              <a:gd name="connsiteY4" fmla="*/ 1115993 h 1478781"/>
              <a:gd name="connsiteX5" fmla="*/ 443696 w 5483252"/>
              <a:gd name="connsiteY5" fmla="*/ 1069088 h 1478781"/>
              <a:gd name="connsiteX6" fmla="*/ 602135 w 5483252"/>
              <a:gd name="connsiteY6" fmla="*/ 975288 h 1478781"/>
              <a:gd name="connsiteX7" fmla="*/ 769469 w 5483252"/>
              <a:gd name="connsiteY7" fmla="*/ 921133 h 1478781"/>
              <a:gd name="connsiteX8" fmla="*/ 877777 w 5483252"/>
              <a:gd name="connsiteY8" fmla="*/ 868479 h 1478781"/>
              <a:gd name="connsiteX9" fmla="*/ 980272 w 5483252"/>
              <a:gd name="connsiteY9" fmla="*/ 801802 h 1478781"/>
              <a:gd name="connsiteX10" fmla="*/ 1055222 w 5483252"/>
              <a:gd name="connsiteY10" fmla="*/ 742140 h 1478781"/>
              <a:gd name="connsiteX11" fmla="*/ 1002586 w 5483252"/>
              <a:gd name="connsiteY11" fmla="*/ 669418 h 1478781"/>
              <a:gd name="connsiteX12" fmla="*/ 1069441 w 5483252"/>
              <a:gd name="connsiteY12" fmla="*/ 610235 h 1478781"/>
              <a:gd name="connsiteX13" fmla="*/ 1157847 w 5483252"/>
              <a:gd name="connsiteY13" fmla="*/ 562612 h 1478781"/>
              <a:gd name="connsiteX14" fmla="*/ 1258285 w 5483252"/>
              <a:gd name="connsiteY14" fmla="*/ 527509 h 1478781"/>
              <a:gd name="connsiteX15" fmla="*/ 1336140 w 5483252"/>
              <a:gd name="connsiteY15" fmla="*/ 489408 h 1478781"/>
              <a:gd name="connsiteX16" fmla="*/ 1413995 w 5483252"/>
              <a:gd name="connsiteY16" fmla="*/ 474372 h 1478781"/>
              <a:gd name="connsiteX17" fmla="*/ 1493055 w 5483252"/>
              <a:gd name="connsiteY17" fmla="*/ 439267 h 1478781"/>
              <a:gd name="connsiteX18" fmla="*/ 1607578 w 5483252"/>
              <a:gd name="connsiteY18" fmla="*/ 405666 h 1478781"/>
              <a:gd name="connsiteX19" fmla="*/ 1722729 w 5483252"/>
              <a:gd name="connsiteY19" fmla="*/ 376073 h 1478781"/>
              <a:gd name="connsiteX20" fmla="*/ 1803490 w 5483252"/>
              <a:gd name="connsiteY20" fmla="*/ 346480 h 1478781"/>
              <a:gd name="connsiteX21" fmla="*/ 1921725 w 5483252"/>
              <a:gd name="connsiteY21" fmla="*/ 311862 h 1478781"/>
              <a:gd name="connsiteX22" fmla="*/ 2076182 w 5483252"/>
              <a:gd name="connsiteY22" fmla="*/ 284785 h 1478781"/>
              <a:gd name="connsiteX23" fmla="*/ 2197323 w 5483252"/>
              <a:gd name="connsiteY23" fmla="*/ 216079 h 1478781"/>
              <a:gd name="connsiteX24" fmla="*/ 2292798 w 5483252"/>
              <a:gd name="connsiteY24" fmla="*/ 190500 h 1478781"/>
              <a:gd name="connsiteX25" fmla="*/ 2321373 w 5483252"/>
              <a:gd name="connsiteY25" fmla="*/ 171450 h 1478781"/>
              <a:gd name="connsiteX26" fmla="*/ 2390329 w 5483252"/>
              <a:gd name="connsiteY26" fmla="*/ 144373 h 1478781"/>
              <a:gd name="connsiteX27" fmla="*/ 2546887 w 5483252"/>
              <a:gd name="connsiteY27" fmla="*/ 114300 h 1478781"/>
              <a:gd name="connsiteX28" fmla="*/ 2807148 w 5483252"/>
              <a:gd name="connsiteY28" fmla="*/ 95250 h 1478781"/>
              <a:gd name="connsiteX29" fmla="*/ 2892873 w 5483252"/>
              <a:gd name="connsiteY29" fmla="*/ 66675 h 1478781"/>
              <a:gd name="connsiteX30" fmla="*/ 2921448 w 5483252"/>
              <a:gd name="connsiteY30" fmla="*/ 57150 h 1478781"/>
              <a:gd name="connsiteX31" fmla="*/ 2950023 w 5483252"/>
              <a:gd name="connsiteY31" fmla="*/ 38100 h 1478781"/>
              <a:gd name="connsiteX32" fmla="*/ 3007173 w 5483252"/>
              <a:gd name="connsiteY32" fmla="*/ 19050 h 1478781"/>
              <a:gd name="connsiteX33" fmla="*/ 3073848 w 5483252"/>
              <a:gd name="connsiteY33" fmla="*/ 0 h 1478781"/>
              <a:gd name="connsiteX34" fmla="*/ 3292923 w 5483252"/>
              <a:gd name="connsiteY34" fmla="*/ 9525 h 1478781"/>
              <a:gd name="connsiteX35" fmla="*/ 3350073 w 5483252"/>
              <a:gd name="connsiteY35" fmla="*/ 28575 h 1478781"/>
              <a:gd name="connsiteX36" fmla="*/ 3388173 w 5483252"/>
              <a:gd name="connsiteY36" fmla="*/ 38100 h 1478781"/>
              <a:gd name="connsiteX37" fmla="*/ 3445323 w 5483252"/>
              <a:gd name="connsiteY37" fmla="*/ 57150 h 1478781"/>
              <a:gd name="connsiteX38" fmla="*/ 3502473 w 5483252"/>
              <a:gd name="connsiteY38" fmla="*/ 76200 h 1478781"/>
              <a:gd name="connsiteX39" fmla="*/ 3531048 w 5483252"/>
              <a:gd name="connsiteY39" fmla="*/ 85725 h 1478781"/>
              <a:gd name="connsiteX40" fmla="*/ 3559623 w 5483252"/>
              <a:gd name="connsiteY40" fmla="*/ 95250 h 1478781"/>
              <a:gd name="connsiteX41" fmla="*/ 3673923 w 5483252"/>
              <a:gd name="connsiteY41" fmla="*/ 104775 h 1478781"/>
              <a:gd name="connsiteX42" fmla="*/ 3731073 w 5483252"/>
              <a:gd name="connsiteY42" fmla="*/ 133350 h 1478781"/>
              <a:gd name="connsiteX43" fmla="*/ 3759648 w 5483252"/>
              <a:gd name="connsiteY43" fmla="*/ 161925 h 1478781"/>
              <a:gd name="connsiteX44" fmla="*/ 3816798 w 5483252"/>
              <a:gd name="connsiteY44" fmla="*/ 200025 h 1478781"/>
              <a:gd name="connsiteX45" fmla="*/ 3845373 w 5483252"/>
              <a:gd name="connsiteY45" fmla="*/ 219075 h 1478781"/>
              <a:gd name="connsiteX46" fmla="*/ 3873948 w 5483252"/>
              <a:gd name="connsiteY46" fmla="*/ 247650 h 1478781"/>
              <a:gd name="connsiteX47" fmla="*/ 3931098 w 5483252"/>
              <a:gd name="connsiteY47" fmla="*/ 266700 h 1478781"/>
              <a:gd name="connsiteX48" fmla="*/ 3988248 w 5483252"/>
              <a:gd name="connsiteY48" fmla="*/ 295275 h 1478781"/>
              <a:gd name="connsiteX49" fmla="*/ 4016823 w 5483252"/>
              <a:gd name="connsiteY49" fmla="*/ 314325 h 1478781"/>
              <a:gd name="connsiteX50" fmla="*/ 4054923 w 5483252"/>
              <a:gd name="connsiteY50" fmla="*/ 323850 h 1478781"/>
              <a:gd name="connsiteX51" fmla="*/ 4197798 w 5483252"/>
              <a:gd name="connsiteY51" fmla="*/ 342900 h 1478781"/>
              <a:gd name="connsiteX52" fmla="*/ 4254948 w 5483252"/>
              <a:gd name="connsiteY52" fmla="*/ 361950 h 1478781"/>
              <a:gd name="connsiteX53" fmla="*/ 4283523 w 5483252"/>
              <a:gd name="connsiteY53" fmla="*/ 371475 h 1478781"/>
              <a:gd name="connsiteX54" fmla="*/ 4340673 w 5483252"/>
              <a:gd name="connsiteY54" fmla="*/ 419100 h 1478781"/>
              <a:gd name="connsiteX55" fmla="*/ 4397823 w 5483252"/>
              <a:gd name="connsiteY55" fmla="*/ 457200 h 1478781"/>
              <a:gd name="connsiteX56" fmla="*/ 4426398 w 5483252"/>
              <a:gd name="connsiteY56" fmla="*/ 476250 h 1478781"/>
              <a:gd name="connsiteX57" fmla="*/ 4483548 w 5483252"/>
              <a:gd name="connsiteY57" fmla="*/ 514350 h 1478781"/>
              <a:gd name="connsiteX58" fmla="*/ 4512123 w 5483252"/>
              <a:gd name="connsiteY58" fmla="*/ 533400 h 1478781"/>
              <a:gd name="connsiteX59" fmla="*/ 4540698 w 5483252"/>
              <a:gd name="connsiteY59" fmla="*/ 542925 h 1478781"/>
              <a:gd name="connsiteX60" fmla="*/ 4626423 w 5483252"/>
              <a:gd name="connsiteY60" fmla="*/ 600075 h 1478781"/>
              <a:gd name="connsiteX61" fmla="*/ 4654998 w 5483252"/>
              <a:gd name="connsiteY61" fmla="*/ 628650 h 1478781"/>
              <a:gd name="connsiteX62" fmla="*/ 4683573 w 5483252"/>
              <a:gd name="connsiteY62" fmla="*/ 638175 h 1478781"/>
              <a:gd name="connsiteX63" fmla="*/ 4769298 w 5483252"/>
              <a:gd name="connsiteY63" fmla="*/ 695325 h 1478781"/>
              <a:gd name="connsiteX64" fmla="*/ 4797873 w 5483252"/>
              <a:gd name="connsiteY64" fmla="*/ 714375 h 1478781"/>
              <a:gd name="connsiteX65" fmla="*/ 4826448 w 5483252"/>
              <a:gd name="connsiteY65" fmla="*/ 733425 h 1478781"/>
              <a:gd name="connsiteX66" fmla="*/ 4912173 w 5483252"/>
              <a:gd name="connsiteY66" fmla="*/ 809625 h 1478781"/>
              <a:gd name="connsiteX67" fmla="*/ 4940748 w 5483252"/>
              <a:gd name="connsiteY67" fmla="*/ 819150 h 1478781"/>
              <a:gd name="connsiteX68" fmla="*/ 4997898 w 5483252"/>
              <a:gd name="connsiteY68" fmla="*/ 857250 h 1478781"/>
              <a:gd name="connsiteX69" fmla="*/ 5064573 w 5483252"/>
              <a:gd name="connsiteY69" fmla="*/ 876300 h 1478781"/>
              <a:gd name="connsiteX70" fmla="*/ 5093148 w 5483252"/>
              <a:gd name="connsiteY70" fmla="*/ 885825 h 1478781"/>
              <a:gd name="connsiteX71" fmla="*/ 5159823 w 5483252"/>
              <a:gd name="connsiteY71" fmla="*/ 904875 h 1478781"/>
              <a:gd name="connsiteX72" fmla="*/ 5217706 w 5483252"/>
              <a:gd name="connsiteY72" fmla="*/ 976679 h 1478781"/>
              <a:gd name="connsiteX73" fmla="*/ 5328341 w 5483252"/>
              <a:gd name="connsiteY73" fmla="*/ 1044819 h 1478781"/>
              <a:gd name="connsiteX74" fmla="*/ 5445579 w 5483252"/>
              <a:gd name="connsiteY74" fmla="*/ 1153072 h 1478781"/>
              <a:gd name="connsiteX75" fmla="*/ 5483252 w 5483252"/>
              <a:gd name="connsiteY75" fmla="*/ 1262757 h 1478781"/>
              <a:gd name="connsiteX76" fmla="*/ 4943192 w 5483252"/>
              <a:gd name="connsiteY76" fmla="*/ 1478781 h 1478781"/>
              <a:gd name="connsiteX77" fmla="*/ 694720 w 5483252"/>
              <a:gd name="connsiteY77" fmla="*/ 1478781 h 1478781"/>
              <a:gd name="connsiteX0" fmla="*/ 583875 w 5372407"/>
              <a:gd name="connsiteY0" fmla="*/ 1478781 h 1478781"/>
              <a:gd name="connsiteX1" fmla="*/ 20199 w 5372407"/>
              <a:gd name="connsiteY1" fmla="*/ 1385573 h 1478781"/>
              <a:gd name="connsiteX2" fmla="*/ 29248 w 5372407"/>
              <a:gd name="connsiteY2" fmla="*/ 1300228 h 1478781"/>
              <a:gd name="connsiteX3" fmla="*/ 70948 w 5372407"/>
              <a:gd name="connsiteY3" fmla="*/ 1240498 h 1478781"/>
              <a:gd name="connsiteX4" fmla="*/ 194115 w 5372407"/>
              <a:gd name="connsiteY4" fmla="*/ 1115993 h 1478781"/>
              <a:gd name="connsiteX5" fmla="*/ 332851 w 5372407"/>
              <a:gd name="connsiteY5" fmla="*/ 1069088 h 1478781"/>
              <a:gd name="connsiteX6" fmla="*/ 491290 w 5372407"/>
              <a:gd name="connsiteY6" fmla="*/ 975288 h 1478781"/>
              <a:gd name="connsiteX7" fmla="*/ 658624 w 5372407"/>
              <a:gd name="connsiteY7" fmla="*/ 921133 h 1478781"/>
              <a:gd name="connsiteX8" fmla="*/ 766932 w 5372407"/>
              <a:gd name="connsiteY8" fmla="*/ 868479 h 1478781"/>
              <a:gd name="connsiteX9" fmla="*/ 869427 w 5372407"/>
              <a:gd name="connsiteY9" fmla="*/ 801802 h 1478781"/>
              <a:gd name="connsiteX10" fmla="*/ 944377 w 5372407"/>
              <a:gd name="connsiteY10" fmla="*/ 742140 h 1478781"/>
              <a:gd name="connsiteX11" fmla="*/ 891741 w 5372407"/>
              <a:gd name="connsiteY11" fmla="*/ 669418 h 1478781"/>
              <a:gd name="connsiteX12" fmla="*/ 958596 w 5372407"/>
              <a:gd name="connsiteY12" fmla="*/ 610235 h 1478781"/>
              <a:gd name="connsiteX13" fmla="*/ 1047002 w 5372407"/>
              <a:gd name="connsiteY13" fmla="*/ 562612 h 1478781"/>
              <a:gd name="connsiteX14" fmla="*/ 1147440 w 5372407"/>
              <a:gd name="connsiteY14" fmla="*/ 527509 h 1478781"/>
              <a:gd name="connsiteX15" fmla="*/ 1225295 w 5372407"/>
              <a:gd name="connsiteY15" fmla="*/ 489408 h 1478781"/>
              <a:gd name="connsiteX16" fmla="*/ 1303150 w 5372407"/>
              <a:gd name="connsiteY16" fmla="*/ 474372 h 1478781"/>
              <a:gd name="connsiteX17" fmla="*/ 1382210 w 5372407"/>
              <a:gd name="connsiteY17" fmla="*/ 439267 h 1478781"/>
              <a:gd name="connsiteX18" fmla="*/ 1496733 w 5372407"/>
              <a:gd name="connsiteY18" fmla="*/ 405666 h 1478781"/>
              <a:gd name="connsiteX19" fmla="*/ 1611884 w 5372407"/>
              <a:gd name="connsiteY19" fmla="*/ 376073 h 1478781"/>
              <a:gd name="connsiteX20" fmla="*/ 1692645 w 5372407"/>
              <a:gd name="connsiteY20" fmla="*/ 346480 h 1478781"/>
              <a:gd name="connsiteX21" fmla="*/ 1810880 w 5372407"/>
              <a:gd name="connsiteY21" fmla="*/ 311862 h 1478781"/>
              <a:gd name="connsiteX22" fmla="*/ 1965337 w 5372407"/>
              <a:gd name="connsiteY22" fmla="*/ 284785 h 1478781"/>
              <a:gd name="connsiteX23" fmla="*/ 2086478 w 5372407"/>
              <a:gd name="connsiteY23" fmla="*/ 216079 h 1478781"/>
              <a:gd name="connsiteX24" fmla="*/ 2181953 w 5372407"/>
              <a:gd name="connsiteY24" fmla="*/ 190500 h 1478781"/>
              <a:gd name="connsiteX25" fmla="*/ 2210528 w 5372407"/>
              <a:gd name="connsiteY25" fmla="*/ 171450 h 1478781"/>
              <a:gd name="connsiteX26" fmla="*/ 2279484 w 5372407"/>
              <a:gd name="connsiteY26" fmla="*/ 144373 h 1478781"/>
              <a:gd name="connsiteX27" fmla="*/ 2436042 w 5372407"/>
              <a:gd name="connsiteY27" fmla="*/ 114300 h 1478781"/>
              <a:gd name="connsiteX28" fmla="*/ 2696303 w 5372407"/>
              <a:gd name="connsiteY28" fmla="*/ 95250 h 1478781"/>
              <a:gd name="connsiteX29" fmla="*/ 2782028 w 5372407"/>
              <a:gd name="connsiteY29" fmla="*/ 66675 h 1478781"/>
              <a:gd name="connsiteX30" fmla="*/ 2810603 w 5372407"/>
              <a:gd name="connsiteY30" fmla="*/ 57150 h 1478781"/>
              <a:gd name="connsiteX31" fmla="*/ 2839178 w 5372407"/>
              <a:gd name="connsiteY31" fmla="*/ 38100 h 1478781"/>
              <a:gd name="connsiteX32" fmla="*/ 2896328 w 5372407"/>
              <a:gd name="connsiteY32" fmla="*/ 19050 h 1478781"/>
              <a:gd name="connsiteX33" fmla="*/ 2963003 w 5372407"/>
              <a:gd name="connsiteY33" fmla="*/ 0 h 1478781"/>
              <a:gd name="connsiteX34" fmla="*/ 3182078 w 5372407"/>
              <a:gd name="connsiteY34" fmla="*/ 9525 h 1478781"/>
              <a:gd name="connsiteX35" fmla="*/ 3239228 w 5372407"/>
              <a:gd name="connsiteY35" fmla="*/ 28575 h 1478781"/>
              <a:gd name="connsiteX36" fmla="*/ 3277328 w 5372407"/>
              <a:gd name="connsiteY36" fmla="*/ 38100 h 1478781"/>
              <a:gd name="connsiteX37" fmla="*/ 3334478 w 5372407"/>
              <a:gd name="connsiteY37" fmla="*/ 57150 h 1478781"/>
              <a:gd name="connsiteX38" fmla="*/ 3391628 w 5372407"/>
              <a:gd name="connsiteY38" fmla="*/ 76200 h 1478781"/>
              <a:gd name="connsiteX39" fmla="*/ 3420203 w 5372407"/>
              <a:gd name="connsiteY39" fmla="*/ 85725 h 1478781"/>
              <a:gd name="connsiteX40" fmla="*/ 3448778 w 5372407"/>
              <a:gd name="connsiteY40" fmla="*/ 95250 h 1478781"/>
              <a:gd name="connsiteX41" fmla="*/ 3563078 w 5372407"/>
              <a:gd name="connsiteY41" fmla="*/ 104775 h 1478781"/>
              <a:gd name="connsiteX42" fmla="*/ 3620228 w 5372407"/>
              <a:gd name="connsiteY42" fmla="*/ 133350 h 1478781"/>
              <a:gd name="connsiteX43" fmla="*/ 3648803 w 5372407"/>
              <a:gd name="connsiteY43" fmla="*/ 161925 h 1478781"/>
              <a:gd name="connsiteX44" fmla="*/ 3705953 w 5372407"/>
              <a:gd name="connsiteY44" fmla="*/ 200025 h 1478781"/>
              <a:gd name="connsiteX45" fmla="*/ 3734528 w 5372407"/>
              <a:gd name="connsiteY45" fmla="*/ 219075 h 1478781"/>
              <a:gd name="connsiteX46" fmla="*/ 3763103 w 5372407"/>
              <a:gd name="connsiteY46" fmla="*/ 247650 h 1478781"/>
              <a:gd name="connsiteX47" fmla="*/ 3820253 w 5372407"/>
              <a:gd name="connsiteY47" fmla="*/ 266700 h 1478781"/>
              <a:gd name="connsiteX48" fmla="*/ 3877403 w 5372407"/>
              <a:gd name="connsiteY48" fmla="*/ 295275 h 1478781"/>
              <a:gd name="connsiteX49" fmla="*/ 3905978 w 5372407"/>
              <a:gd name="connsiteY49" fmla="*/ 314325 h 1478781"/>
              <a:gd name="connsiteX50" fmla="*/ 3944078 w 5372407"/>
              <a:gd name="connsiteY50" fmla="*/ 323850 h 1478781"/>
              <a:gd name="connsiteX51" fmla="*/ 4086953 w 5372407"/>
              <a:gd name="connsiteY51" fmla="*/ 342900 h 1478781"/>
              <a:gd name="connsiteX52" fmla="*/ 4144103 w 5372407"/>
              <a:gd name="connsiteY52" fmla="*/ 361950 h 1478781"/>
              <a:gd name="connsiteX53" fmla="*/ 4172678 w 5372407"/>
              <a:gd name="connsiteY53" fmla="*/ 371475 h 1478781"/>
              <a:gd name="connsiteX54" fmla="*/ 4229828 w 5372407"/>
              <a:gd name="connsiteY54" fmla="*/ 419100 h 1478781"/>
              <a:gd name="connsiteX55" fmla="*/ 4286978 w 5372407"/>
              <a:gd name="connsiteY55" fmla="*/ 457200 h 1478781"/>
              <a:gd name="connsiteX56" fmla="*/ 4315553 w 5372407"/>
              <a:gd name="connsiteY56" fmla="*/ 476250 h 1478781"/>
              <a:gd name="connsiteX57" fmla="*/ 4372703 w 5372407"/>
              <a:gd name="connsiteY57" fmla="*/ 514350 h 1478781"/>
              <a:gd name="connsiteX58" fmla="*/ 4401278 w 5372407"/>
              <a:gd name="connsiteY58" fmla="*/ 533400 h 1478781"/>
              <a:gd name="connsiteX59" fmla="*/ 4429853 w 5372407"/>
              <a:gd name="connsiteY59" fmla="*/ 542925 h 1478781"/>
              <a:gd name="connsiteX60" fmla="*/ 4515578 w 5372407"/>
              <a:gd name="connsiteY60" fmla="*/ 600075 h 1478781"/>
              <a:gd name="connsiteX61" fmla="*/ 4544153 w 5372407"/>
              <a:gd name="connsiteY61" fmla="*/ 628650 h 1478781"/>
              <a:gd name="connsiteX62" fmla="*/ 4572728 w 5372407"/>
              <a:gd name="connsiteY62" fmla="*/ 638175 h 1478781"/>
              <a:gd name="connsiteX63" fmla="*/ 4658453 w 5372407"/>
              <a:gd name="connsiteY63" fmla="*/ 695325 h 1478781"/>
              <a:gd name="connsiteX64" fmla="*/ 4687028 w 5372407"/>
              <a:gd name="connsiteY64" fmla="*/ 714375 h 1478781"/>
              <a:gd name="connsiteX65" fmla="*/ 4715603 w 5372407"/>
              <a:gd name="connsiteY65" fmla="*/ 733425 h 1478781"/>
              <a:gd name="connsiteX66" fmla="*/ 4801328 w 5372407"/>
              <a:gd name="connsiteY66" fmla="*/ 809625 h 1478781"/>
              <a:gd name="connsiteX67" fmla="*/ 4829903 w 5372407"/>
              <a:gd name="connsiteY67" fmla="*/ 819150 h 1478781"/>
              <a:gd name="connsiteX68" fmla="*/ 4887053 w 5372407"/>
              <a:gd name="connsiteY68" fmla="*/ 857250 h 1478781"/>
              <a:gd name="connsiteX69" fmla="*/ 4953728 w 5372407"/>
              <a:gd name="connsiteY69" fmla="*/ 876300 h 1478781"/>
              <a:gd name="connsiteX70" fmla="*/ 4982303 w 5372407"/>
              <a:gd name="connsiteY70" fmla="*/ 885825 h 1478781"/>
              <a:gd name="connsiteX71" fmla="*/ 5048978 w 5372407"/>
              <a:gd name="connsiteY71" fmla="*/ 904875 h 1478781"/>
              <a:gd name="connsiteX72" fmla="*/ 5106861 w 5372407"/>
              <a:gd name="connsiteY72" fmla="*/ 976679 h 1478781"/>
              <a:gd name="connsiteX73" fmla="*/ 5217496 w 5372407"/>
              <a:gd name="connsiteY73" fmla="*/ 1044819 h 1478781"/>
              <a:gd name="connsiteX74" fmla="*/ 5334734 w 5372407"/>
              <a:gd name="connsiteY74" fmla="*/ 1153072 h 1478781"/>
              <a:gd name="connsiteX75" fmla="*/ 5372407 w 5372407"/>
              <a:gd name="connsiteY75" fmla="*/ 1262757 h 1478781"/>
              <a:gd name="connsiteX76" fmla="*/ 4832347 w 5372407"/>
              <a:gd name="connsiteY76" fmla="*/ 1478781 h 1478781"/>
              <a:gd name="connsiteX77" fmla="*/ 583875 w 5372407"/>
              <a:gd name="connsiteY77" fmla="*/ 1478781 h 1478781"/>
              <a:gd name="connsiteX0" fmla="*/ 596111 w 5384643"/>
              <a:gd name="connsiteY0" fmla="*/ 1478781 h 1478781"/>
              <a:gd name="connsiteX1" fmla="*/ 32435 w 5384643"/>
              <a:gd name="connsiteY1" fmla="*/ 1385573 h 1478781"/>
              <a:gd name="connsiteX2" fmla="*/ 83184 w 5384643"/>
              <a:gd name="connsiteY2" fmla="*/ 1240498 h 1478781"/>
              <a:gd name="connsiteX3" fmla="*/ 206351 w 5384643"/>
              <a:gd name="connsiteY3" fmla="*/ 1115993 h 1478781"/>
              <a:gd name="connsiteX4" fmla="*/ 345087 w 5384643"/>
              <a:gd name="connsiteY4" fmla="*/ 1069088 h 1478781"/>
              <a:gd name="connsiteX5" fmla="*/ 503526 w 5384643"/>
              <a:gd name="connsiteY5" fmla="*/ 975288 h 1478781"/>
              <a:gd name="connsiteX6" fmla="*/ 670860 w 5384643"/>
              <a:gd name="connsiteY6" fmla="*/ 921133 h 1478781"/>
              <a:gd name="connsiteX7" fmla="*/ 779168 w 5384643"/>
              <a:gd name="connsiteY7" fmla="*/ 868479 h 1478781"/>
              <a:gd name="connsiteX8" fmla="*/ 881663 w 5384643"/>
              <a:gd name="connsiteY8" fmla="*/ 801802 h 1478781"/>
              <a:gd name="connsiteX9" fmla="*/ 956613 w 5384643"/>
              <a:gd name="connsiteY9" fmla="*/ 742140 h 1478781"/>
              <a:gd name="connsiteX10" fmla="*/ 903977 w 5384643"/>
              <a:gd name="connsiteY10" fmla="*/ 669418 h 1478781"/>
              <a:gd name="connsiteX11" fmla="*/ 970832 w 5384643"/>
              <a:gd name="connsiteY11" fmla="*/ 610235 h 1478781"/>
              <a:gd name="connsiteX12" fmla="*/ 1059238 w 5384643"/>
              <a:gd name="connsiteY12" fmla="*/ 562612 h 1478781"/>
              <a:gd name="connsiteX13" fmla="*/ 1159676 w 5384643"/>
              <a:gd name="connsiteY13" fmla="*/ 527509 h 1478781"/>
              <a:gd name="connsiteX14" fmla="*/ 1237531 w 5384643"/>
              <a:gd name="connsiteY14" fmla="*/ 489408 h 1478781"/>
              <a:gd name="connsiteX15" fmla="*/ 1315386 w 5384643"/>
              <a:gd name="connsiteY15" fmla="*/ 474372 h 1478781"/>
              <a:gd name="connsiteX16" fmla="*/ 1394446 w 5384643"/>
              <a:gd name="connsiteY16" fmla="*/ 439267 h 1478781"/>
              <a:gd name="connsiteX17" fmla="*/ 1508969 w 5384643"/>
              <a:gd name="connsiteY17" fmla="*/ 405666 h 1478781"/>
              <a:gd name="connsiteX18" fmla="*/ 1624120 w 5384643"/>
              <a:gd name="connsiteY18" fmla="*/ 376073 h 1478781"/>
              <a:gd name="connsiteX19" fmla="*/ 1704881 w 5384643"/>
              <a:gd name="connsiteY19" fmla="*/ 346480 h 1478781"/>
              <a:gd name="connsiteX20" fmla="*/ 1823116 w 5384643"/>
              <a:gd name="connsiteY20" fmla="*/ 311862 h 1478781"/>
              <a:gd name="connsiteX21" fmla="*/ 1977573 w 5384643"/>
              <a:gd name="connsiteY21" fmla="*/ 284785 h 1478781"/>
              <a:gd name="connsiteX22" fmla="*/ 2098714 w 5384643"/>
              <a:gd name="connsiteY22" fmla="*/ 216079 h 1478781"/>
              <a:gd name="connsiteX23" fmla="*/ 2194189 w 5384643"/>
              <a:gd name="connsiteY23" fmla="*/ 190500 h 1478781"/>
              <a:gd name="connsiteX24" fmla="*/ 2222764 w 5384643"/>
              <a:gd name="connsiteY24" fmla="*/ 171450 h 1478781"/>
              <a:gd name="connsiteX25" fmla="*/ 2291720 w 5384643"/>
              <a:gd name="connsiteY25" fmla="*/ 144373 h 1478781"/>
              <a:gd name="connsiteX26" fmla="*/ 2448278 w 5384643"/>
              <a:gd name="connsiteY26" fmla="*/ 114300 h 1478781"/>
              <a:gd name="connsiteX27" fmla="*/ 2708539 w 5384643"/>
              <a:gd name="connsiteY27" fmla="*/ 95250 h 1478781"/>
              <a:gd name="connsiteX28" fmla="*/ 2794264 w 5384643"/>
              <a:gd name="connsiteY28" fmla="*/ 66675 h 1478781"/>
              <a:gd name="connsiteX29" fmla="*/ 2822839 w 5384643"/>
              <a:gd name="connsiteY29" fmla="*/ 57150 h 1478781"/>
              <a:gd name="connsiteX30" fmla="*/ 2851414 w 5384643"/>
              <a:gd name="connsiteY30" fmla="*/ 38100 h 1478781"/>
              <a:gd name="connsiteX31" fmla="*/ 2908564 w 5384643"/>
              <a:gd name="connsiteY31" fmla="*/ 19050 h 1478781"/>
              <a:gd name="connsiteX32" fmla="*/ 2975239 w 5384643"/>
              <a:gd name="connsiteY32" fmla="*/ 0 h 1478781"/>
              <a:gd name="connsiteX33" fmla="*/ 3194314 w 5384643"/>
              <a:gd name="connsiteY33" fmla="*/ 9525 h 1478781"/>
              <a:gd name="connsiteX34" fmla="*/ 3251464 w 5384643"/>
              <a:gd name="connsiteY34" fmla="*/ 28575 h 1478781"/>
              <a:gd name="connsiteX35" fmla="*/ 3289564 w 5384643"/>
              <a:gd name="connsiteY35" fmla="*/ 38100 h 1478781"/>
              <a:gd name="connsiteX36" fmla="*/ 3346714 w 5384643"/>
              <a:gd name="connsiteY36" fmla="*/ 57150 h 1478781"/>
              <a:gd name="connsiteX37" fmla="*/ 3403864 w 5384643"/>
              <a:gd name="connsiteY37" fmla="*/ 76200 h 1478781"/>
              <a:gd name="connsiteX38" fmla="*/ 3432439 w 5384643"/>
              <a:gd name="connsiteY38" fmla="*/ 85725 h 1478781"/>
              <a:gd name="connsiteX39" fmla="*/ 3461014 w 5384643"/>
              <a:gd name="connsiteY39" fmla="*/ 95250 h 1478781"/>
              <a:gd name="connsiteX40" fmla="*/ 3575314 w 5384643"/>
              <a:gd name="connsiteY40" fmla="*/ 104775 h 1478781"/>
              <a:gd name="connsiteX41" fmla="*/ 3632464 w 5384643"/>
              <a:gd name="connsiteY41" fmla="*/ 133350 h 1478781"/>
              <a:gd name="connsiteX42" fmla="*/ 3661039 w 5384643"/>
              <a:gd name="connsiteY42" fmla="*/ 161925 h 1478781"/>
              <a:gd name="connsiteX43" fmla="*/ 3718189 w 5384643"/>
              <a:gd name="connsiteY43" fmla="*/ 200025 h 1478781"/>
              <a:gd name="connsiteX44" fmla="*/ 3746764 w 5384643"/>
              <a:gd name="connsiteY44" fmla="*/ 219075 h 1478781"/>
              <a:gd name="connsiteX45" fmla="*/ 3775339 w 5384643"/>
              <a:gd name="connsiteY45" fmla="*/ 247650 h 1478781"/>
              <a:gd name="connsiteX46" fmla="*/ 3832489 w 5384643"/>
              <a:gd name="connsiteY46" fmla="*/ 266700 h 1478781"/>
              <a:gd name="connsiteX47" fmla="*/ 3889639 w 5384643"/>
              <a:gd name="connsiteY47" fmla="*/ 295275 h 1478781"/>
              <a:gd name="connsiteX48" fmla="*/ 3918214 w 5384643"/>
              <a:gd name="connsiteY48" fmla="*/ 314325 h 1478781"/>
              <a:gd name="connsiteX49" fmla="*/ 3956314 w 5384643"/>
              <a:gd name="connsiteY49" fmla="*/ 323850 h 1478781"/>
              <a:gd name="connsiteX50" fmla="*/ 4099189 w 5384643"/>
              <a:gd name="connsiteY50" fmla="*/ 342900 h 1478781"/>
              <a:gd name="connsiteX51" fmla="*/ 4156339 w 5384643"/>
              <a:gd name="connsiteY51" fmla="*/ 361950 h 1478781"/>
              <a:gd name="connsiteX52" fmla="*/ 4184914 w 5384643"/>
              <a:gd name="connsiteY52" fmla="*/ 371475 h 1478781"/>
              <a:gd name="connsiteX53" fmla="*/ 4242064 w 5384643"/>
              <a:gd name="connsiteY53" fmla="*/ 419100 h 1478781"/>
              <a:gd name="connsiteX54" fmla="*/ 4299214 w 5384643"/>
              <a:gd name="connsiteY54" fmla="*/ 457200 h 1478781"/>
              <a:gd name="connsiteX55" fmla="*/ 4327789 w 5384643"/>
              <a:gd name="connsiteY55" fmla="*/ 476250 h 1478781"/>
              <a:gd name="connsiteX56" fmla="*/ 4384939 w 5384643"/>
              <a:gd name="connsiteY56" fmla="*/ 514350 h 1478781"/>
              <a:gd name="connsiteX57" fmla="*/ 4413514 w 5384643"/>
              <a:gd name="connsiteY57" fmla="*/ 533400 h 1478781"/>
              <a:gd name="connsiteX58" fmla="*/ 4442089 w 5384643"/>
              <a:gd name="connsiteY58" fmla="*/ 542925 h 1478781"/>
              <a:gd name="connsiteX59" fmla="*/ 4527814 w 5384643"/>
              <a:gd name="connsiteY59" fmla="*/ 600075 h 1478781"/>
              <a:gd name="connsiteX60" fmla="*/ 4556389 w 5384643"/>
              <a:gd name="connsiteY60" fmla="*/ 628650 h 1478781"/>
              <a:gd name="connsiteX61" fmla="*/ 4584964 w 5384643"/>
              <a:gd name="connsiteY61" fmla="*/ 638175 h 1478781"/>
              <a:gd name="connsiteX62" fmla="*/ 4670689 w 5384643"/>
              <a:gd name="connsiteY62" fmla="*/ 695325 h 1478781"/>
              <a:gd name="connsiteX63" fmla="*/ 4699264 w 5384643"/>
              <a:gd name="connsiteY63" fmla="*/ 714375 h 1478781"/>
              <a:gd name="connsiteX64" fmla="*/ 4727839 w 5384643"/>
              <a:gd name="connsiteY64" fmla="*/ 733425 h 1478781"/>
              <a:gd name="connsiteX65" fmla="*/ 4813564 w 5384643"/>
              <a:gd name="connsiteY65" fmla="*/ 809625 h 1478781"/>
              <a:gd name="connsiteX66" fmla="*/ 4842139 w 5384643"/>
              <a:gd name="connsiteY66" fmla="*/ 819150 h 1478781"/>
              <a:gd name="connsiteX67" fmla="*/ 4899289 w 5384643"/>
              <a:gd name="connsiteY67" fmla="*/ 857250 h 1478781"/>
              <a:gd name="connsiteX68" fmla="*/ 4965964 w 5384643"/>
              <a:gd name="connsiteY68" fmla="*/ 876300 h 1478781"/>
              <a:gd name="connsiteX69" fmla="*/ 4994539 w 5384643"/>
              <a:gd name="connsiteY69" fmla="*/ 885825 h 1478781"/>
              <a:gd name="connsiteX70" fmla="*/ 5061214 w 5384643"/>
              <a:gd name="connsiteY70" fmla="*/ 904875 h 1478781"/>
              <a:gd name="connsiteX71" fmla="*/ 5119097 w 5384643"/>
              <a:gd name="connsiteY71" fmla="*/ 976679 h 1478781"/>
              <a:gd name="connsiteX72" fmla="*/ 5229732 w 5384643"/>
              <a:gd name="connsiteY72" fmla="*/ 1044819 h 1478781"/>
              <a:gd name="connsiteX73" fmla="*/ 5346970 w 5384643"/>
              <a:gd name="connsiteY73" fmla="*/ 1153072 h 1478781"/>
              <a:gd name="connsiteX74" fmla="*/ 5384643 w 5384643"/>
              <a:gd name="connsiteY74" fmla="*/ 1262757 h 1478781"/>
              <a:gd name="connsiteX75" fmla="*/ 4844583 w 5384643"/>
              <a:gd name="connsiteY75" fmla="*/ 1478781 h 1478781"/>
              <a:gd name="connsiteX76" fmla="*/ 596111 w 53846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61421 w 5349953"/>
              <a:gd name="connsiteY0" fmla="*/ 1478781 h 1478781"/>
              <a:gd name="connsiteX1" fmla="*/ 41032 w 5349953"/>
              <a:gd name="connsiteY1" fmla="*/ 1425705 h 1478781"/>
              <a:gd name="connsiteX2" fmla="*/ 48494 w 5349953"/>
              <a:gd name="connsiteY2" fmla="*/ 1240498 h 1478781"/>
              <a:gd name="connsiteX3" fmla="*/ 171661 w 5349953"/>
              <a:gd name="connsiteY3" fmla="*/ 1115993 h 1478781"/>
              <a:gd name="connsiteX4" fmla="*/ 310397 w 5349953"/>
              <a:gd name="connsiteY4" fmla="*/ 1069088 h 1478781"/>
              <a:gd name="connsiteX5" fmla="*/ 468836 w 5349953"/>
              <a:gd name="connsiteY5" fmla="*/ 975288 h 1478781"/>
              <a:gd name="connsiteX6" fmla="*/ 636170 w 5349953"/>
              <a:gd name="connsiteY6" fmla="*/ 921133 h 1478781"/>
              <a:gd name="connsiteX7" fmla="*/ 744478 w 5349953"/>
              <a:gd name="connsiteY7" fmla="*/ 868479 h 1478781"/>
              <a:gd name="connsiteX8" fmla="*/ 846973 w 5349953"/>
              <a:gd name="connsiteY8" fmla="*/ 801802 h 1478781"/>
              <a:gd name="connsiteX9" fmla="*/ 921923 w 5349953"/>
              <a:gd name="connsiteY9" fmla="*/ 742140 h 1478781"/>
              <a:gd name="connsiteX10" fmla="*/ 869287 w 5349953"/>
              <a:gd name="connsiteY10" fmla="*/ 669418 h 1478781"/>
              <a:gd name="connsiteX11" fmla="*/ 936142 w 5349953"/>
              <a:gd name="connsiteY11" fmla="*/ 610235 h 1478781"/>
              <a:gd name="connsiteX12" fmla="*/ 1024548 w 5349953"/>
              <a:gd name="connsiteY12" fmla="*/ 562612 h 1478781"/>
              <a:gd name="connsiteX13" fmla="*/ 1124986 w 5349953"/>
              <a:gd name="connsiteY13" fmla="*/ 527509 h 1478781"/>
              <a:gd name="connsiteX14" fmla="*/ 1202841 w 5349953"/>
              <a:gd name="connsiteY14" fmla="*/ 489408 h 1478781"/>
              <a:gd name="connsiteX15" fmla="*/ 1280696 w 5349953"/>
              <a:gd name="connsiteY15" fmla="*/ 474372 h 1478781"/>
              <a:gd name="connsiteX16" fmla="*/ 1359756 w 5349953"/>
              <a:gd name="connsiteY16" fmla="*/ 439267 h 1478781"/>
              <a:gd name="connsiteX17" fmla="*/ 1474279 w 5349953"/>
              <a:gd name="connsiteY17" fmla="*/ 405666 h 1478781"/>
              <a:gd name="connsiteX18" fmla="*/ 1589430 w 5349953"/>
              <a:gd name="connsiteY18" fmla="*/ 376073 h 1478781"/>
              <a:gd name="connsiteX19" fmla="*/ 1670191 w 5349953"/>
              <a:gd name="connsiteY19" fmla="*/ 346480 h 1478781"/>
              <a:gd name="connsiteX20" fmla="*/ 1788426 w 5349953"/>
              <a:gd name="connsiteY20" fmla="*/ 311862 h 1478781"/>
              <a:gd name="connsiteX21" fmla="*/ 1942883 w 5349953"/>
              <a:gd name="connsiteY21" fmla="*/ 284785 h 1478781"/>
              <a:gd name="connsiteX22" fmla="*/ 2064024 w 5349953"/>
              <a:gd name="connsiteY22" fmla="*/ 216079 h 1478781"/>
              <a:gd name="connsiteX23" fmla="*/ 2159499 w 5349953"/>
              <a:gd name="connsiteY23" fmla="*/ 190500 h 1478781"/>
              <a:gd name="connsiteX24" fmla="*/ 2188074 w 5349953"/>
              <a:gd name="connsiteY24" fmla="*/ 171450 h 1478781"/>
              <a:gd name="connsiteX25" fmla="*/ 2257030 w 5349953"/>
              <a:gd name="connsiteY25" fmla="*/ 144373 h 1478781"/>
              <a:gd name="connsiteX26" fmla="*/ 2413588 w 5349953"/>
              <a:gd name="connsiteY26" fmla="*/ 114300 h 1478781"/>
              <a:gd name="connsiteX27" fmla="*/ 2673849 w 5349953"/>
              <a:gd name="connsiteY27" fmla="*/ 95250 h 1478781"/>
              <a:gd name="connsiteX28" fmla="*/ 2759574 w 5349953"/>
              <a:gd name="connsiteY28" fmla="*/ 66675 h 1478781"/>
              <a:gd name="connsiteX29" fmla="*/ 2788149 w 5349953"/>
              <a:gd name="connsiteY29" fmla="*/ 57150 h 1478781"/>
              <a:gd name="connsiteX30" fmla="*/ 2816724 w 5349953"/>
              <a:gd name="connsiteY30" fmla="*/ 38100 h 1478781"/>
              <a:gd name="connsiteX31" fmla="*/ 2873874 w 5349953"/>
              <a:gd name="connsiteY31" fmla="*/ 19050 h 1478781"/>
              <a:gd name="connsiteX32" fmla="*/ 2940549 w 5349953"/>
              <a:gd name="connsiteY32" fmla="*/ 0 h 1478781"/>
              <a:gd name="connsiteX33" fmla="*/ 3159624 w 5349953"/>
              <a:gd name="connsiteY33" fmla="*/ 9525 h 1478781"/>
              <a:gd name="connsiteX34" fmla="*/ 3216774 w 5349953"/>
              <a:gd name="connsiteY34" fmla="*/ 28575 h 1478781"/>
              <a:gd name="connsiteX35" fmla="*/ 3254874 w 5349953"/>
              <a:gd name="connsiteY35" fmla="*/ 38100 h 1478781"/>
              <a:gd name="connsiteX36" fmla="*/ 3312024 w 5349953"/>
              <a:gd name="connsiteY36" fmla="*/ 57150 h 1478781"/>
              <a:gd name="connsiteX37" fmla="*/ 3369174 w 5349953"/>
              <a:gd name="connsiteY37" fmla="*/ 76200 h 1478781"/>
              <a:gd name="connsiteX38" fmla="*/ 3397749 w 5349953"/>
              <a:gd name="connsiteY38" fmla="*/ 85725 h 1478781"/>
              <a:gd name="connsiteX39" fmla="*/ 3426324 w 5349953"/>
              <a:gd name="connsiteY39" fmla="*/ 95250 h 1478781"/>
              <a:gd name="connsiteX40" fmla="*/ 3540624 w 5349953"/>
              <a:gd name="connsiteY40" fmla="*/ 104775 h 1478781"/>
              <a:gd name="connsiteX41" fmla="*/ 3597774 w 5349953"/>
              <a:gd name="connsiteY41" fmla="*/ 133350 h 1478781"/>
              <a:gd name="connsiteX42" fmla="*/ 3626349 w 5349953"/>
              <a:gd name="connsiteY42" fmla="*/ 161925 h 1478781"/>
              <a:gd name="connsiteX43" fmla="*/ 3683499 w 5349953"/>
              <a:gd name="connsiteY43" fmla="*/ 200025 h 1478781"/>
              <a:gd name="connsiteX44" fmla="*/ 3712074 w 5349953"/>
              <a:gd name="connsiteY44" fmla="*/ 219075 h 1478781"/>
              <a:gd name="connsiteX45" fmla="*/ 3740649 w 5349953"/>
              <a:gd name="connsiteY45" fmla="*/ 247650 h 1478781"/>
              <a:gd name="connsiteX46" fmla="*/ 3797799 w 5349953"/>
              <a:gd name="connsiteY46" fmla="*/ 266700 h 1478781"/>
              <a:gd name="connsiteX47" fmla="*/ 3854949 w 5349953"/>
              <a:gd name="connsiteY47" fmla="*/ 295275 h 1478781"/>
              <a:gd name="connsiteX48" fmla="*/ 3883524 w 5349953"/>
              <a:gd name="connsiteY48" fmla="*/ 314325 h 1478781"/>
              <a:gd name="connsiteX49" fmla="*/ 3921624 w 5349953"/>
              <a:gd name="connsiteY49" fmla="*/ 323850 h 1478781"/>
              <a:gd name="connsiteX50" fmla="*/ 4064499 w 5349953"/>
              <a:gd name="connsiteY50" fmla="*/ 342900 h 1478781"/>
              <a:gd name="connsiteX51" fmla="*/ 4121649 w 5349953"/>
              <a:gd name="connsiteY51" fmla="*/ 361950 h 1478781"/>
              <a:gd name="connsiteX52" fmla="*/ 4150224 w 5349953"/>
              <a:gd name="connsiteY52" fmla="*/ 371475 h 1478781"/>
              <a:gd name="connsiteX53" fmla="*/ 4207374 w 5349953"/>
              <a:gd name="connsiteY53" fmla="*/ 419100 h 1478781"/>
              <a:gd name="connsiteX54" fmla="*/ 4264524 w 5349953"/>
              <a:gd name="connsiteY54" fmla="*/ 457200 h 1478781"/>
              <a:gd name="connsiteX55" fmla="*/ 4293099 w 5349953"/>
              <a:gd name="connsiteY55" fmla="*/ 476250 h 1478781"/>
              <a:gd name="connsiteX56" fmla="*/ 4350249 w 5349953"/>
              <a:gd name="connsiteY56" fmla="*/ 514350 h 1478781"/>
              <a:gd name="connsiteX57" fmla="*/ 4378824 w 5349953"/>
              <a:gd name="connsiteY57" fmla="*/ 533400 h 1478781"/>
              <a:gd name="connsiteX58" fmla="*/ 4407399 w 5349953"/>
              <a:gd name="connsiteY58" fmla="*/ 542925 h 1478781"/>
              <a:gd name="connsiteX59" fmla="*/ 4493124 w 5349953"/>
              <a:gd name="connsiteY59" fmla="*/ 600075 h 1478781"/>
              <a:gd name="connsiteX60" fmla="*/ 4521699 w 5349953"/>
              <a:gd name="connsiteY60" fmla="*/ 628650 h 1478781"/>
              <a:gd name="connsiteX61" fmla="*/ 4550274 w 5349953"/>
              <a:gd name="connsiteY61" fmla="*/ 638175 h 1478781"/>
              <a:gd name="connsiteX62" fmla="*/ 4635999 w 5349953"/>
              <a:gd name="connsiteY62" fmla="*/ 695325 h 1478781"/>
              <a:gd name="connsiteX63" fmla="*/ 4664574 w 5349953"/>
              <a:gd name="connsiteY63" fmla="*/ 714375 h 1478781"/>
              <a:gd name="connsiteX64" fmla="*/ 4693149 w 5349953"/>
              <a:gd name="connsiteY64" fmla="*/ 733425 h 1478781"/>
              <a:gd name="connsiteX65" fmla="*/ 4778874 w 5349953"/>
              <a:gd name="connsiteY65" fmla="*/ 809625 h 1478781"/>
              <a:gd name="connsiteX66" fmla="*/ 4807449 w 5349953"/>
              <a:gd name="connsiteY66" fmla="*/ 819150 h 1478781"/>
              <a:gd name="connsiteX67" fmla="*/ 4864599 w 5349953"/>
              <a:gd name="connsiteY67" fmla="*/ 857250 h 1478781"/>
              <a:gd name="connsiteX68" fmla="*/ 4931274 w 5349953"/>
              <a:gd name="connsiteY68" fmla="*/ 876300 h 1478781"/>
              <a:gd name="connsiteX69" fmla="*/ 4959849 w 5349953"/>
              <a:gd name="connsiteY69" fmla="*/ 885825 h 1478781"/>
              <a:gd name="connsiteX70" fmla="*/ 5026524 w 5349953"/>
              <a:gd name="connsiteY70" fmla="*/ 904875 h 1478781"/>
              <a:gd name="connsiteX71" fmla="*/ 5084407 w 5349953"/>
              <a:gd name="connsiteY71" fmla="*/ 976679 h 1478781"/>
              <a:gd name="connsiteX72" fmla="*/ 5195042 w 5349953"/>
              <a:gd name="connsiteY72" fmla="*/ 1044819 h 1478781"/>
              <a:gd name="connsiteX73" fmla="*/ 5312280 w 5349953"/>
              <a:gd name="connsiteY73" fmla="*/ 1153072 h 1478781"/>
              <a:gd name="connsiteX74" fmla="*/ 5349953 w 5349953"/>
              <a:gd name="connsiteY74" fmla="*/ 1262757 h 1478781"/>
              <a:gd name="connsiteX75" fmla="*/ 4809893 w 5349953"/>
              <a:gd name="connsiteY75" fmla="*/ 1478781 h 1478781"/>
              <a:gd name="connsiteX76" fmla="*/ 561421 w 5349953"/>
              <a:gd name="connsiteY76" fmla="*/ 1478781 h 1478781"/>
              <a:gd name="connsiteX0" fmla="*/ 561745 w 5350277"/>
              <a:gd name="connsiteY0" fmla="*/ 1478781 h 1478781"/>
              <a:gd name="connsiteX1" fmla="*/ 41356 w 5350277"/>
              <a:gd name="connsiteY1" fmla="*/ 1425705 h 1478781"/>
              <a:gd name="connsiteX2" fmla="*/ 48818 w 5350277"/>
              <a:gd name="connsiteY2" fmla="*/ 1240498 h 1478781"/>
              <a:gd name="connsiteX3" fmla="*/ 179856 w 5350277"/>
              <a:gd name="connsiteY3" fmla="*/ 1164152 h 1478781"/>
              <a:gd name="connsiteX4" fmla="*/ 310721 w 5350277"/>
              <a:gd name="connsiteY4" fmla="*/ 1069088 h 1478781"/>
              <a:gd name="connsiteX5" fmla="*/ 469160 w 5350277"/>
              <a:gd name="connsiteY5" fmla="*/ 975288 h 1478781"/>
              <a:gd name="connsiteX6" fmla="*/ 636494 w 5350277"/>
              <a:gd name="connsiteY6" fmla="*/ 921133 h 1478781"/>
              <a:gd name="connsiteX7" fmla="*/ 744802 w 5350277"/>
              <a:gd name="connsiteY7" fmla="*/ 868479 h 1478781"/>
              <a:gd name="connsiteX8" fmla="*/ 847297 w 5350277"/>
              <a:gd name="connsiteY8" fmla="*/ 801802 h 1478781"/>
              <a:gd name="connsiteX9" fmla="*/ 922247 w 5350277"/>
              <a:gd name="connsiteY9" fmla="*/ 742140 h 1478781"/>
              <a:gd name="connsiteX10" fmla="*/ 869611 w 5350277"/>
              <a:gd name="connsiteY10" fmla="*/ 669418 h 1478781"/>
              <a:gd name="connsiteX11" fmla="*/ 936466 w 5350277"/>
              <a:gd name="connsiteY11" fmla="*/ 610235 h 1478781"/>
              <a:gd name="connsiteX12" fmla="*/ 1024872 w 5350277"/>
              <a:gd name="connsiteY12" fmla="*/ 562612 h 1478781"/>
              <a:gd name="connsiteX13" fmla="*/ 1125310 w 5350277"/>
              <a:gd name="connsiteY13" fmla="*/ 527509 h 1478781"/>
              <a:gd name="connsiteX14" fmla="*/ 1203165 w 5350277"/>
              <a:gd name="connsiteY14" fmla="*/ 489408 h 1478781"/>
              <a:gd name="connsiteX15" fmla="*/ 1281020 w 5350277"/>
              <a:gd name="connsiteY15" fmla="*/ 474372 h 1478781"/>
              <a:gd name="connsiteX16" fmla="*/ 1360080 w 5350277"/>
              <a:gd name="connsiteY16" fmla="*/ 439267 h 1478781"/>
              <a:gd name="connsiteX17" fmla="*/ 1474603 w 5350277"/>
              <a:gd name="connsiteY17" fmla="*/ 405666 h 1478781"/>
              <a:gd name="connsiteX18" fmla="*/ 1589754 w 5350277"/>
              <a:gd name="connsiteY18" fmla="*/ 376073 h 1478781"/>
              <a:gd name="connsiteX19" fmla="*/ 1670515 w 5350277"/>
              <a:gd name="connsiteY19" fmla="*/ 346480 h 1478781"/>
              <a:gd name="connsiteX20" fmla="*/ 1788750 w 5350277"/>
              <a:gd name="connsiteY20" fmla="*/ 311862 h 1478781"/>
              <a:gd name="connsiteX21" fmla="*/ 1943207 w 5350277"/>
              <a:gd name="connsiteY21" fmla="*/ 284785 h 1478781"/>
              <a:gd name="connsiteX22" fmla="*/ 2064348 w 5350277"/>
              <a:gd name="connsiteY22" fmla="*/ 216079 h 1478781"/>
              <a:gd name="connsiteX23" fmla="*/ 2159823 w 5350277"/>
              <a:gd name="connsiteY23" fmla="*/ 190500 h 1478781"/>
              <a:gd name="connsiteX24" fmla="*/ 2188398 w 5350277"/>
              <a:gd name="connsiteY24" fmla="*/ 171450 h 1478781"/>
              <a:gd name="connsiteX25" fmla="*/ 2257354 w 5350277"/>
              <a:gd name="connsiteY25" fmla="*/ 144373 h 1478781"/>
              <a:gd name="connsiteX26" fmla="*/ 2413912 w 5350277"/>
              <a:gd name="connsiteY26" fmla="*/ 114300 h 1478781"/>
              <a:gd name="connsiteX27" fmla="*/ 2674173 w 5350277"/>
              <a:gd name="connsiteY27" fmla="*/ 95250 h 1478781"/>
              <a:gd name="connsiteX28" fmla="*/ 2759898 w 5350277"/>
              <a:gd name="connsiteY28" fmla="*/ 66675 h 1478781"/>
              <a:gd name="connsiteX29" fmla="*/ 2788473 w 5350277"/>
              <a:gd name="connsiteY29" fmla="*/ 57150 h 1478781"/>
              <a:gd name="connsiteX30" fmla="*/ 2817048 w 5350277"/>
              <a:gd name="connsiteY30" fmla="*/ 38100 h 1478781"/>
              <a:gd name="connsiteX31" fmla="*/ 2874198 w 5350277"/>
              <a:gd name="connsiteY31" fmla="*/ 19050 h 1478781"/>
              <a:gd name="connsiteX32" fmla="*/ 2940873 w 5350277"/>
              <a:gd name="connsiteY32" fmla="*/ 0 h 1478781"/>
              <a:gd name="connsiteX33" fmla="*/ 3159948 w 5350277"/>
              <a:gd name="connsiteY33" fmla="*/ 9525 h 1478781"/>
              <a:gd name="connsiteX34" fmla="*/ 3217098 w 5350277"/>
              <a:gd name="connsiteY34" fmla="*/ 28575 h 1478781"/>
              <a:gd name="connsiteX35" fmla="*/ 3255198 w 5350277"/>
              <a:gd name="connsiteY35" fmla="*/ 38100 h 1478781"/>
              <a:gd name="connsiteX36" fmla="*/ 3312348 w 5350277"/>
              <a:gd name="connsiteY36" fmla="*/ 57150 h 1478781"/>
              <a:gd name="connsiteX37" fmla="*/ 3369498 w 5350277"/>
              <a:gd name="connsiteY37" fmla="*/ 76200 h 1478781"/>
              <a:gd name="connsiteX38" fmla="*/ 3398073 w 5350277"/>
              <a:gd name="connsiteY38" fmla="*/ 85725 h 1478781"/>
              <a:gd name="connsiteX39" fmla="*/ 3426648 w 5350277"/>
              <a:gd name="connsiteY39" fmla="*/ 95250 h 1478781"/>
              <a:gd name="connsiteX40" fmla="*/ 3540948 w 5350277"/>
              <a:gd name="connsiteY40" fmla="*/ 104775 h 1478781"/>
              <a:gd name="connsiteX41" fmla="*/ 3598098 w 5350277"/>
              <a:gd name="connsiteY41" fmla="*/ 133350 h 1478781"/>
              <a:gd name="connsiteX42" fmla="*/ 3626673 w 5350277"/>
              <a:gd name="connsiteY42" fmla="*/ 161925 h 1478781"/>
              <a:gd name="connsiteX43" fmla="*/ 3683823 w 5350277"/>
              <a:gd name="connsiteY43" fmla="*/ 200025 h 1478781"/>
              <a:gd name="connsiteX44" fmla="*/ 3712398 w 5350277"/>
              <a:gd name="connsiteY44" fmla="*/ 219075 h 1478781"/>
              <a:gd name="connsiteX45" fmla="*/ 3740973 w 5350277"/>
              <a:gd name="connsiteY45" fmla="*/ 247650 h 1478781"/>
              <a:gd name="connsiteX46" fmla="*/ 3798123 w 5350277"/>
              <a:gd name="connsiteY46" fmla="*/ 266700 h 1478781"/>
              <a:gd name="connsiteX47" fmla="*/ 3855273 w 5350277"/>
              <a:gd name="connsiteY47" fmla="*/ 295275 h 1478781"/>
              <a:gd name="connsiteX48" fmla="*/ 3883848 w 5350277"/>
              <a:gd name="connsiteY48" fmla="*/ 314325 h 1478781"/>
              <a:gd name="connsiteX49" fmla="*/ 3921948 w 5350277"/>
              <a:gd name="connsiteY49" fmla="*/ 323850 h 1478781"/>
              <a:gd name="connsiteX50" fmla="*/ 4064823 w 5350277"/>
              <a:gd name="connsiteY50" fmla="*/ 342900 h 1478781"/>
              <a:gd name="connsiteX51" fmla="*/ 4121973 w 5350277"/>
              <a:gd name="connsiteY51" fmla="*/ 361950 h 1478781"/>
              <a:gd name="connsiteX52" fmla="*/ 4150548 w 5350277"/>
              <a:gd name="connsiteY52" fmla="*/ 371475 h 1478781"/>
              <a:gd name="connsiteX53" fmla="*/ 4207698 w 5350277"/>
              <a:gd name="connsiteY53" fmla="*/ 419100 h 1478781"/>
              <a:gd name="connsiteX54" fmla="*/ 4264848 w 5350277"/>
              <a:gd name="connsiteY54" fmla="*/ 457200 h 1478781"/>
              <a:gd name="connsiteX55" fmla="*/ 4293423 w 5350277"/>
              <a:gd name="connsiteY55" fmla="*/ 476250 h 1478781"/>
              <a:gd name="connsiteX56" fmla="*/ 4350573 w 5350277"/>
              <a:gd name="connsiteY56" fmla="*/ 514350 h 1478781"/>
              <a:gd name="connsiteX57" fmla="*/ 4379148 w 5350277"/>
              <a:gd name="connsiteY57" fmla="*/ 533400 h 1478781"/>
              <a:gd name="connsiteX58" fmla="*/ 4407723 w 5350277"/>
              <a:gd name="connsiteY58" fmla="*/ 542925 h 1478781"/>
              <a:gd name="connsiteX59" fmla="*/ 4493448 w 5350277"/>
              <a:gd name="connsiteY59" fmla="*/ 600075 h 1478781"/>
              <a:gd name="connsiteX60" fmla="*/ 4522023 w 5350277"/>
              <a:gd name="connsiteY60" fmla="*/ 628650 h 1478781"/>
              <a:gd name="connsiteX61" fmla="*/ 4550598 w 5350277"/>
              <a:gd name="connsiteY61" fmla="*/ 638175 h 1478781"/>
              <a:gd name="connsiteX62" fmla="*/ 4636323 w 5350277"/>
              <a:gd name="connsiteY62" fmla="*/ 695325 h 1478781"/>
              <a:gd name="connsiteX63" fmla="*/ 4664898 w 5350277"/>
              <a:gd name="connsiteY63" fmla="*/ 714375 h 1478781"/>
              <a:gd name="connsiteX64" fmla="*/ 4693473 w 5350277"/>
              <a:gd name="connsiteY64" fmla="*/ 733425 h 1478781"/>
              <a:gd name="connsiteX65" fmla="*/ 4779198 w 5350277"/>
              <a:gd name="connsiteY65" fmla="*/ 809625 h 1478781"/>
              <a:gd name="connsiteX66" fmla="*/ 4807773 w 5350277"/>
              <a:gd name="connsiteY66" fmla="*/ 819150 h 1478781"/>
              <a:gd name="connsiteX67" fmla="*/ 4864923 w 5350277"/>
              <a:gd name="connsiteY67" fmla="*/ 857250 h 1478781"/>
              <a:gd name="connsiteX68" fmla="*/ 4931598 w 5350277"/>
              <a:gd name="connsiteY68" fmla="*/ 876300 h 1478781"/>
              <a:gd name="connsiteX69" fmla="*/ 4960173 w 5350277"/>
              <a:gd name="connsiteY69" fmla="*/ 885825 h 1478781"/>
              <a:gd name="connsiteX70" fmla="*/ 5026848 w 5350277"/>
              <a:gd name="connsiteY70" fmla="*/ 904875 h 1478781"/>
              <a:gd name="connsiteX71" fmla="*/ 5084731 w 5350277"/>
              <a:gd name="connsiteY71" fmla="*/ 976679 h 1478781"/>
              <a:gd name="connsiteX72" fmla="*/ 5195366 w 5350277"/>
              <a:gd name="connsiteY72" fmla="*/ 1044819 h 1478781"/>
              <a:gd name="connsiteX73" fmla="*/ 5312604 w 5350277"/>
              <a:gd name="connsiteY73" fmla="*/ 1153072 h 1478781"/>
              <a:gd name="connsiteX74" fmla="*/ 5350277 w 5350277"/>
              <a:gd name="connsiteY74" fmla="*/ 1262757 h 1478781"/>
              <a:gd name="connsiteX75" fmla="*/ 4810217 w 5350277"/>
              <a:gd name="connsiteY75" fmla="*/ 1478781 h 1478781"/>
              <a:gd name="connsiteX76" fmla="*/ 561745 w 5350277"/>
              <a:gd name="connsiteY76" fmla="*/ 1478781 h 1478781"/>
              <a:gd name="connsiteX0" fmla="*/ 557553 w 5346085"/>
              <a:gd name="connsiteY0" fmla="*/ 1478781 h 1478781"/>
              <a:gd name="connsiteX1" fmla="*/ 37164 w 5346085"/>
              <a:gd name="connsiteY1" fmla="*/ 1425705 h 1478781"/>
              <a:gd name="connsiteX2" fmla="*/ 60367 w 5346085"/>
              <a:gd name="connsiteY2" fmla="*/ 1284643 h 1478781"/>
              <a:gd name="connsiteX3" fmla="*/ 175664 w 5346085"/>
              <a:gd name="connsiteY3" fmla="*/ 1164152 h 1478781"/>
              <a:gd name="connsiteX4" fmla="*/ 306529 w 5346085"/>
              <a:gd name="connsiteY4" fmla="*/ 1069088 h 1478781"/>
              <a:gd name="connsiteX5" fmla="*/ 464968 w 5346085"/>
              <a:gd name="connsiteY5" fmla="*/ 975288 h 1478781"/>
              <a:gd name="connsiteX6" fmla="*/ 632302 w 5346085"/>
              <a:gd name="connsiteY6" fmla="*/ 921133 h 1478781"/>
              <a:gd name="connsiteX7" fmla="*/ 740610 w 5346085"/>
              <a:gd name="connsiteY7" fmla="*/ 868479 h 1478781"/>
              <a:gd name="connsiteX8" fmla="*/ 843105 w 5346085"/>
              <a:gd name="connsiteY8" fmla="*/ 801802 h 1478781"/>
              <a:gd name="connsiteX9" fmla="*/ 918055 w 5346085"/>
              <a:gd name="connsiteY9" fmla="*/ 742140 h 1478781"/>
              <a:gd name="connsiteX10" fmla="*/ 865419 w 5346085"/>
              <a:gd name="connsiteY10" fmla="*/ 669418 h 1478781"/>
              <a:gd name="connsiteX11" fmla="*/ 932274 w 5346085"/>
              <a:gd name="connsiteY11" fmla="*/ 610235 h 1478781"/>
              <a:gd name="connsiteX12" fmla="*/ 1020680 w 5346085"/>
              <a:gd name="connsiteY12" fmla="*/ 562612 h 1478781"/>
              <a:gd name="connsiteX13" fmla="*/ 1121118 w 5346085"/>
              <a:gd name="connsiteY13" fmla="*/ 527509 h 1478781"/>
              <a:gd name="connsiteX14" fmla="*/ 1198973 w 5346085"/>
              <a:gd name="connsiteY14" fmla="*/ 489408 h 1478781"/>
              <a:gd name="connsiteX15" fmla="*/ 1276828 w 5346085"/>
              <a:gd name="connsiteY15" fmla="*/ 474372 h 1478781"/>
              <a:gd name="connsiteX16" fmla="*/ 1355888 w 5346085"/>
              <a:gd name="connsiteY16" fmla="*/ 439267 h 1478781"/>
              <a:gd name="connsiteX17" fmla="*/ 1470411 w 5346085"/>
              <a:gd name="connsiteY17" fmla="*/ 405666 h 1478781"/>
              <a:gd name="connsiteX18" fmla="*/ 1585562 w 5346085"/>
              <a:gd name="connsiteY18" fmla="*/ 376073 h 1478781"/>
              <a:gd name="connsiteX19" fmla="*/ 1666323 w 5346085"/>
              <a:gd name="connsiteY19" fmla="*/ 346480 h 1478781"/>
              <a:gd name="connsiteX20" fmla="*/ 1784558 w 5346085"/>
              <a:gd name="connsiteY20" fmla="*/ 311862 h 1478781"/>
              <a:gd name="connsiteX21" fmla="*/ 1939015 w 5346085"/>
              <a:gd name="connsiteY21" fmla="*/ 284785 h 1478781"/>
              <a:gd name="connsiteX22" fmla="*/ 2060156 w 5346085"/>
              <a:gd name="connsiteY22" fmla="*/ 216079 h 1478781"/>
              <a:gd name="connsiteX23" fmla="*/ 2155631 w 5346085"/>
              <a:gd name="connsiteY23" fmla="*/ 190500 h 1478781"/>
              <a:gd name="connsiteX24" fmla="*/ 2184206 w 5346085"/>
              <a:gd name="connsiteY24" fmla="*/ 171450 h 1478781"/>
              <a:gd name="connsiteX25" fmla="*/ 2253162 w 5346085"/>
              <a:gd name="connsiteY25" fmla="*/ 144373 h 1478781"/>
              <a:gd name="connsiteX26" fmla="*/ 2409720 w 5346085"/>
              <a:gd name="connsiteY26" fmla="*/ 114300 h 1478781"/>
              <a:gd name="connsiteX27" fmla="*/ 2669981 w 5346085"/>
              <a:gd name="connsiteY27" fmla="*/ 95250 h 1478781"/>
              <a:gd name="connsiteX28" fmla="*/ 2755706 w 5346085"/>
              <a:gd name="connsiteY28" fmla="*/ 66675 h 1478781"/>
              <a:gd name="connsiteX29" fmla="*/ 2784281 w 5346085"/>
              <a:gd name="connsiteY29" fmla="*/ 57150 h 1478781"/>
              <a:gd name="connsiteX30" fmla="*/ 2812856 w 5346085"/>
              <a:gd name="connsiteY30" fmla="*/ 38100 h 1478781"/>
              <a:gd name="connsiteX31" fmla="*/ 2870006 w 5346085"/>
              <a:gd name="connsiteY31" fmla="*/ 19050 h 1478781"/>
              <a:gd name="connsiteX32" fmla="*/ 2936681 w 5346085"/>
              <a:gd name="connsiteY32" fmla="*/ 0 h 1478781"/>
              <a:gd name="connsiteX33" fmla="*/ 3155756 w 5346085"/>
              <a:gd name="connsiteY33" fmla="*/ 9525 h 1478781"/>
              <a:gd name="connsiteX34" fmla="*/ 3212906 w 5346085"/>
              <a:gd name="connsiteY34" fmla="*/ 28575 h 1478781"/>
              <a:gd name="connsiteX35" fmla="*/ 3251006 w 5346085"/>
              <a:gd name="connsiteY35" fmla="*/ 38100 h 1478781"/>
              <a:gd name="connsiteX36" fmla="*/ 3308156 w 5346085"/>
              <a:gd name="connsiteY36" fmla="*/ 57150 h 1478781"/>
              <a:gd name="connsiteX37" fmla="*/ 3365306 w 5346085"/>
              <a:gd name="connsiteY37" fmla="*/ 76200 h 1478781"/>
              <a:gd name="connsiteX38" fmla="*/ 3393881 w 5346085"/>
              <a:gd name="connsiteY38" fmla="*/ 85725 h 1478781"/>
              <a:gd name="connsiteX39" fmla="*/ 3422456 w 5346085"/>
              <a:gd name="connsiteY39" fmla="*/ 95250 h 1478781"/>
              <a:gd name="connsiteX40" fmla="*/ 3536756 w 5346085"/>
              <a:gd name="connsiteY40" fmla="*/ 104775 h 1478781"/>
              <a:gd name="connsiteX41" fmla="*/ 3593906 w 5346085"/>
              <a:gd name="connsiteY41" fmla="*/ 133350 h 1478781"/>
              <a:gd name="connsiteX42" fmla="*/ 3622481 w 5346085"/>
              <a:gd name="connsiteY42" fmla="*/ 161925 h 1478781"/>
              <a:gd name="connsiteX43" fmla="*/ 3679631 w 5346085"/>
              <a:gd name="connsiteY43" fmla="*/ 200025 h 1478781"/>
              <a:gd name="connsiteX44" fmla="*/ 3708206 w 5346085"/>
              <a:gd name="connsiteY44" fmla="*/ 219075 h 1478781"/>
              <a:gd name="connsiteX45" fmla="*/ 3736781 w 5346085"/>
              <a:gd name="connsiteY45" fmla="*/ 247650 h 1478781"/>
              <a:gd name="connsiteX46" fmla="*/ 3793931 w 5346085"/>
              <a:gd name="connsiteY46" fmla="*/ 266700 h 1478781"/>
              <a:gd name="connsiteX47" fmla="*/ 3851081 w 5346085"/>
              <a:gd name="connsiteY47" fmla="*/ 295275 h 1478781"/>
              <a:gd name="connsiteX48" fmla="*/ 3879656 w 5346085"/>
              <a:gd name="connsiteY48" fmla="*/ 314325 h 1478781"/>
              <a:gd name="connsiteX49" fmla="*/ 3917756 w 5346085"/>
              <a:gd name="connsiteY49" fmla="*/ 323850 h 1478781"/>
              <a:gd name="connsiteX50" fmla="*/ 4060631 w 5346085"/>
              <a:gd name="connsiteY50" fmla="*/ 342900 h 1478781"/>
              <a:gd name="connsiteX51" fmla="*/ 4117781 w 5346085"/>
              <a:gd name="connsiteY51" fmla="*/ 361950 h 1478781"/>
              <a:gd name="connsiteX52" fmla="*/ 4146356 w 5346085"/>
              <a:gd name="connsiteY52" fmla="*/ 371475 h 1478781"/>
              <a:gd name="connsiteX53" fmla="*/ 4203506 w 5346085"/>
              <a:gd name="connsiteY53" fmla="*/ 419100 h 1478781"/>
              <a:gd name="connsiteX54" fmla="*/ 4260656 w 5346085"/>
              <a:gd name="connsiteY54" fmla="*/ 457200 h 1478781"/>
              <a:gd name="connsiteX55" fmla="*/ 4289231 w 5346085"/>
              <a:gd name="connsiteY55" fmla="*/ 476250 h 1478781"/>
              <a:gd name="connsiteX56" fmla="*/ 4346381 w 5346085"/>
              <a:gd name="connsiteY56" fmla="*/ 514350 h 1478781"/>
              <a:gd name="connsiteX57" fmla="*/ 4374956 w 5346085"/>
              <a:gd name="connsiteY57" fmla="*/ 533400 h 1478781"/>
              <a:gd name="connsiteX58" fmla="*/ 4403531 w 5346085"/>
              <a:gd name="connsiteY58" fmla="*/ 542925 h 1478781"/>
              <a:gd name="connsiteX59" fmla="*/ 4489256 w 5346085"/>
              <a:gd name="connsiteY59" fmla="*/ 600075 h 1478781"/>
              <a:gd name="connsiteX60" fmla="*/ 4517831 w 5346085"/>
              <a:gd name="connsiteY60" fmla="*/ 628650 h 1478781"/>
              <a:gd name="connsiteX61" fmla="*/ 4546406 w 5346085"/>
              <a:gd name="connsiteY61" fmla="*/ 638175 h 1478781"/>
              <a:gd name="connsiteX62" fmla="*/ 4632131 w 5346085"/>
              <a:gd name="connsiteY62" fmla="*/ 695325 h 1478781"/>
              <a:gd name="connsiteX63" fmla="*/ 4660706 w 5346085"/>
              <a:gd name="connsiteY63" fmla="*/ 714375 h 1478781"/>
              <a:gd name="connsiteX64" fmla="*/ 4689281 w 5346085"/>
              <a:gd name="connsiteY64" fmla="*/ 733425 h 1478781"/>
              <a:gd name="connsiteX65" fmla="*/ 4775006 w 5346085"/>
              <a:gd name="connsiteY65" fmla="*/ 809625 h 1478781"/>
              <a:gd name="connsiteX66" fmla="*/ 4803581 w 5346085"/>
              <a:gd name="connsiteY66" fmla="*/ 819150 h 1478781"/>
              <a:gd name="connsiteX67" fmla="*/ 4860731 w 5346085"/>
              <a:gd name="connsiteY67" fmla="*/ 857250 h 1478781"/>
              <a:gd name="connsiteX68" fmla="*/ 4927406 w 5346085"/>
              <a:gd name="connsiteY68" fmla="*/ 876300 h 1478781"/>
              <a:gd name="connsiteX69" fmla="*/ 4955981 w 5346085"/>
              <a:gd name="connsiteY69" fmla="*/ 885825 h 1478781"/>
              <a:gd name="connsiteX70" fmla="*/ 5022656 w 5346085"/>
              <a:gd name="connsiteY70" fmla="*/ 904875 h 1478781"/>
              <a:gd name="connsiteX71" fmla="*/ 5080539 w 5346085"/>
              <a:gd name="connsiteY71" fmla="*/ 976679 h 1478781"/>
              <a:gd name="connsiteX72" fmla="*/ 5191174 w 5346085"/>
              <a:gd name="connsiteY72" fmla="*/ 1044819 h 1478781"/>
              <a:gd name="connsiteX73" fmla="*/ 5308412 w 5346085"/>
              <a:gd name="connsiteY73" fmla="*/ 1153072 h 1478781"/>
              <a:gd name="connsiteX74" fmla="*/ 5346085 w 5346085"/>
              <a:gd name="connsiteY74" fmla="*/ 1262757 h 1478781"/>
              <a:gd name="connsiteX75" fmla="*/ 4806025 w 5346085"/>
              <a:gd name="connsiteY75" fmla="*/ 1478781 h 1478781"/>
              <a:gd name="connsiteX76" fmla="*/ 557553 w 5346085"/>
              <a:gd name="connsiteY76" fmla="*/ 1478781 h 1478781"/>
              <a:gd name="connsiteX0" fmla="*/ 570581 w 5359113"/>
              <a:gd name="connsiteY0" fmla="*/ 1478781 h 1478781"/>
              <a:gd name="connsiteX1" fmla="*/ 50192 w 5359113"/>
              <a:gd name="connsiteY1" fmla="*/ 1425705 h 1478781"/>
              <a:gd name="connsiteX2" fmla="*/ 73395 w 5359113"/>
              <a:gd name="connsiteY2" fmla="*/ 1284643 h 1478781"/>
              <a:gd name="connsiteX3" fmla="*/ 188692 w 5359113"/>
              <a:gd name="connsiteY3" fmla="*/ 1164152 h 1478781"/>
              <a:gd name="connsiteX4" fmla="*/ 319557 w 5359113"/>
              <a:gd name="connsiteY4" fmla="*/ 1069088 h 1478781"/>
              <a:gd name="connsiteX5" fmla="*/ 477996 w 5359113"/>
              <a:gd name="connsiteY5" fmla="*/ 975288 h 1478781"/>
              <a:gd name="connsiteX6" fmla="*/ 645330 w 5359113"/>
              <a:gd name="connsiteY6" fmla="*/ 921133 h 1478781"/>
              <a:gd name="connsiteX7" fmla="*/ 753638 w 5359113"/>
              <a:gd name="connsiteY7" fmla="*/ 868479 h 1478781"/>
              <a:gd name="connsiteX8" fmla="*/ 856133 w 5359113"/>
              <a:gd name="connsiteY8" fmla="*/ 801802 h 1478781"/>
              <a:gd name="connsiteX9" fmla="*/ 931083 w 5359113"/>
              <a:gd name="connsiteY9" fmla="*/ 742140 h 1478781"/>
              <a:gd name="connsiteX10" fmla="*/ 878447 w 5359113"/>
              <a:gd name="connsiteY10" fmla="*/ 669418 h 1478781"/>
              <a:gd name="connsiteX11" fmla="*/ 945302 w 5359113"/>
              <a:gd name="connsiteY11" fmla="*/ 610235 h 1478781"/>
              <a:gd name="connsiteX12" fmla="*/ 1033708 w 5359113"/>
              <a:gd name="connsiteY12" fmla="*/ 562612 h 1478781"/>
              <a:gd name="connsiteX13" fmla="*/ 1134146 w 5359113"/>
              <a:gd name="connsiteY13" fmla="*/ 527509 h 1478781"/>
              <a:gd name="connsiteX14" fmla="*/ 1212001 w 5359113"/>
              <a:gd name="connsiteY14" fmla="*/ 489408 h 1478781"/>
              <a:gd name="connsiteX15" fmla="*/ 1289856 w 5359113"/>
              <a:gd name="connsiteY15" fmla="*/ 474372 h 1478781"/>
              <a:gd name="connsiteX16" fmla="*/ 1368916 w 5359113"/>
              <a:gd name="connsiteY16" fmla="*/ 439267 h 1478781"/>
              <a:gd name="connsiteX17" fmla="*/ 1483439 w 5359113"/>
              <a:gd name="connsiteY17" fmla="*/ 405666 h 1478781"/>
              <a:gd name="connsiteX18" fmla="*/ 1598590 w 5359113"/>
              <a:gd name="connsiteY18" fmla="*/ 376073 h 1478781"/>
              <a:gd name="connsiteX19" fmla="*/ 1679351 w 5359113"/>
              <a:gd name="connsiteY19" fmla="*/ 346480 h 1478781"/>
              <a:gd name="connsiteX20" fmla="*/ 1797586 w 5359113"/>
              <a:gd name="connsiteY20" fmla="*/ 311862 h 1478781"/>
              <a:gd name="connsiteX21" fmla="*/ 1952043 w 5359113"/>
              <a:gd name="connsiteY21" fmla="*/ 284785 h 1478781"/>
              <a:gd name="connsiteX22" fmla="*/ 2073184 w 5359113"/>
              <a:gd name="connsiteY22" fmla="*/ 216079 h 1478781"/>
              <a:gd name="connsiteX23" fmla="*/ 2168659 w 5359113"/>
              <a:gd name="connsiteY23" fmla="*/ 190500 h 1478781"/>
              <a:gd name="connsiteX24" fmla="*/ 2197234 w 5359113"/>
              <a:gd name="connsiteY24" fmla="*/ 171450 h 1478781"/>
              <a:gd name="connsiteX25" fmla="*/ 2266190 w 5359113"/>
              <a:gd name="connsiteY25" fmla="*/ 144373 h 1478781"/>
              <a:gd name="connsiteX26" fmla="*/ 2422748 w 5359113"/>
              <a:gd name="connsiteY26" fmla="*/ 114300 h 1478781"/>
              <a:gd name="connsiteX27" fmla="*/ 2683009 w 5359113"/>
              <a:gd name="connsiteY27" fmla="*/ 95250 h 1478781"/>
              <a:gd name="connsiteX28" fmla="*/ 2768734 w 5359113"/>
              <a:gd name="connsiteY28" fmla="*/ 66675 h 1478781"/>
              <a:gd name="connsiteX29" fmla="*/ 2797309 w 5359113"/>
              <a:gd name="connsiteY29" fmla="*/ 57150 h 1478781"/>
              <a:gd name="connsiteX30" fmla="*/ 2825884 w 5359113"/>
              <a:gd name="connsiteY30" fmla="*/ 38100 h 1478781"/>
              <a:gd name="connsiteX31" fmla="*/ 2883034 w 5359113"/>
              <a:gd name="connsiteY31" fmla="*/ 19050 h 1478781"/>
              <a:gd name="connsiteX32" fmla="*/ 2949709 w 5359113"/>
              <a:gd name="connsiteY32" fmla="*/ 0 h 1478781"/>
              <a:gd name="connsiteX33" fmla="*/ 3168784 w 5359113"/>
              <a:gd name="connsiteY33" fmla="*/ 9525 h 1478781"/>
              <a:gd name="connsiteX34" fmla="*/ 3225934 w 5359113"/>
              <a:gd name="connsiteY34" fmla="*/ 28575 h 1478781"/>
              <a:gd name="connsiteX35" fmla="*/ 3264034 w 5359113"/>
              <a:gd name="connsiteY35" fmla="*/ 38100 h 1478781"/>
              <a:gd name="connsiteX36" fmla="*/ 3321184 w 5359113"/>
              <a:gd name="connsiteY36" fmla="*/ 57150 h 1478781"/>
              <a:gd name="connsiteX37" fmla="*/ 3378334 w 5359113"/>
              <a:gd name="connsiteY37" fmla="*/ 76200 h 1478781"/>
              <a:gd name="connsiteX38" fmla="*/ 3406909 w 5359113"/>
              <a:gd name="connsiteY38" fmla="*/ 85725 h 1478781"/>
              <a:gd name="connsiteX39" fmla="*/ 3435484 w 5359113"/>
              <a:gd name="connsiteY39" fmla="*/ 95250 h 1478781"/>
              <a:gd name="connsiteX40" fmla="*/ 3549784 w 5359113"/>
              <a:gd name="connsiteY40" fmla="*/ 104775 h 1478781"/>
              <a:gd name="connsiteX41" fmla="*/ 3606934 w 5359113"/>
              <a:gd name="connsiteY41" fmla="*/ 133350 h 1478781"/>
              <a:gd name="connsiteX42" fmla="*/ 3635509 w 5359113"/>
              <a:gd name="connsiteY42" fmla="*/ 161925 h 1478781"/>
              <a:gd name="connsiteX43" fmla="*/ 3692659 w 5359113"/>
              <a:gd name="connsiteY43" fmla="*/ 200025 h 1478781"/>
              <a:gd name="connsiteX44" fmla="*/ 3721234 w 5359113"/>
              <a:gd name="connsiteY44" fmla="*/ 219075 h 1478781"/>
              <a:gd name="connsiteX45" fmla="*/ 3749809 w 5359113"/>
              <a:gd name="connsiteY45" fmla="*/ 247650 h 1478781"/>
              <a:gd name="connsiteX46" fmla="*/ 3806959 w 5359113"/>
              <a:gd name="connsiteY46" fmla="*/ 266700 h 1478781"/>
              <a:gd name="connsiteX47" fmla="*/ 3864109 w 5359113"/>
              <a:gd name="connsiteY47" fmla="*/ 295275 h 1478781"/>
              <a:gd name="connsiteX48" fmla="*/ 3892684 w 5359113"/>
              <a:gd name="connsiteY48" fmla="*/ 314325 h 1478781"/>
              <a:gd name="connsiteX49" fmla="*/ 3930784 w 5359113"/>
              <a:gd name="connsiteY49" fmla="*/ 323850 h 1478781"/>
              <a:gd name="connsiteX50" fmla="*/ 4073659 w 5359113"/>
              <a:gd name="connsiteY50" fmla="*/ 342900 h 1478781"/>
              <a:gd name="connsiteX51" fmla="*/ 4130809 w 5359113"/>
              <a:gd name="connsiteY51" fmla="*/ 361950 h 1478781"/>
              <a:gd name="connsiteX52" fmla="*/ 4159384 w 5359113"/>
              <a:gd name="connsiteY52" fmla="*/ 371475 h 1478781"/>
              <a:gd name="connsiteX53" fmla="*/ 4216534 w 5359113"/>
              <a:gd name="connsiteY53" fmla="*/ 419100 h 1478781"/>
              <a:gd name="connsiteX54" fmla="*/ 4273684 w 5359113"/>
              <a:gd name="connsiteY54" fmla="*/ 457200 h 1478781"/>
              <a:gd name="connsiteX55" fmla="*/ 4302259 w 5359113"/>
              <a:gd name="connsiteY55" fmla="*/ 476250 h 1478781"/>
              <a:gd name="connsiteX56" fmla="*/ 4359409 w 5359113"/>
              <a:gd name="connsiteY56" fmla="*/ 514350 h 1478781"/>
              <a:gd name="connsiteX57" fmla="*/ 4387984 w 5359113"/>
              <a:gd name="connsiteY57" fmla="*/ 533400 h 1478781"/>
              <a:gd name="connsiteX58" fmla="*/ 4416559 w 5359113"/>
              <a:gd name="connsiteY58" fmla="*/ 542925 h 1478781"/>
              <a:gd name="connsiteX59" fmla="*/ 4502284 w 5359113"/>
              <a:gd name="connsiteY59" fmla="*/ 600075 h 1478781"/>
              <a:gd name="connsiteX60" fmla="*/ 4530859 w 5359113"/>
              <a:gd name="connsiteY60" fmla="*/ 628650 h 1478781"/>
              <a:gd name="connsiteX61" fmla="*/ 4559434 w 5359113"/>
              <a:gd name="connsiteY61" fmla="*/ 638175 h 1478781"/>
              <a:gd name="connsiteX62" fmla="*/ 4645159 w 5359113"/>
              <a:gd name="connsiteY62" fmla="*/ 695325 h 1478781"/>
              <a:gd name="connsiteX63" fmla="*/ 4673734 w 5359113"/>
              <a:gd name="connsiteY63" fmla="*/ 714375 h 1478781"/>
              <a:gd name="connsiteX64" fmla="*/ 4702309 w 5359113"/>
              <a:gd name="connsiteY64" fmla="*/ 733425 h 1478781"/>
              <a:gd name="connsiteX65" fmla="*/ 4788034 w 5359113"/>
              <a:gd name="connsiteY65" fmla="*/ 809625 h 1478781"/>
              <a:gd name="connsiteX66" fmla="*/ 4816609 w 5359113"/>
              <a:gd name="connsiteY66" fmla="*/ 819150 h 1478781"/>
              <a:gd name="connsiteX67" fmla="*/ 4873759 w 5359113"/>
              <a:gd name="connsiteY67" fmla="*/ 857250 h 1478781"/>
              <a:gd name="connsiteX68" fmla="*/ 4940434 w 5359113"/>
              <a:gd name="connsiteY68" fmla="*/ 876300 h 1478781"/>
              <a:gd name="connsiteX69" fmla="*/ 4969009 w 5359113"/>
              <a:gd name="connsiteY69" fmla="*/ 885825 h 1478781"/>
              <a:gd name="connsiteX70" fmla="*/ 5035684 w 5359113"/>
              <a:gd name="connsiteY70" fmla="*/ 904875 h 1478781"/>
              <a:gd name="connsiteX71" fmla="*/ 5093567 w 5359113"/>
              <a:gd name="connsiteY71" fmla="*/ 976679 h 1478781"/>
              <a:gd name="connsiteX72" fmla="*/ 5204202 w 5359113"/>
              <a:gd name="connsiteY72" fmla="*/ 1044819 h 1478781"/>
              <a:gd name="connsiteX73" fmla="*/ 5321440 w 5359113"/>
              <a:gd name="connsiteY73" fmla="*/ 1153072 h 1478781"/>
              <a:gd name="connsiteX74" fmla="*/ 5359113 w 5359113"/>
              <a:gd name="connsiteY74" fmla="*/ 1262757 h 1478781"/>
              <a:gd name="connsiteX75" fmla="*/ 4819053 w 5359113"/>
              <a:gd name="connsiteY75" fmla="*/ 1478781 h 1478781"/>
              <a:gd name="connsiteX76" fmla="*/ 570581 w 5359113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309112 w 5348668"/>
              <a:gd name="connsiteY4" fmla="*/ 1069088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538385 w 5348668"/>
              <a:gd name="connsiteY5" fmla="*/ 1007394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864147 w 5344813"/>
              <a:gd name="connsiteY10" fmla="*/ 669418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119846 w 5344813"/>
              <a:gd name="connsiteY12" fmla="*/ 527509 h 1478781"/>
              <a:gd name="connsiteX13" fmla="*/ 1237053 w 5344813"/>
              <a:gd name="connsiteY13" fmla="*/ 537566 h 1478781"/>
              <a:gd name="connsiteX14" fmla="*/ 1291297 w 5344813"/>
              <a:gd name="connsiteY14" fmla="*/ 514504 h 1478781"/>
              <a:gd name="connsiteX15" fmla="*/ 1370357 w 5344813"/>
              <a:gd name="connsiteY15" fmla="*/ 463346 h 1478781"/>
              <a:gd name="connsiteX16" fmla="*/ 1465203 w 5344813"/>
              <a:gd name="connsiteY16" fmla="*/ 461852 h 1478781"/>
              <a:gd name="connsiteX17" fmla="*/ 1552808 w 5344813"/>
              <a:gd name="connsiteY17" fmla="*/ 432259 h 1478781"/>
              <a:gd name="connsiteX18" fmla="*/ 1653246 w 5344813"/>
              <a:gd name="connsiteY18" fmla="*/ 410691 h 1478781"/>
              <a:gd name="connsiteX19" fmla="*/ 1799027 w 5344813"/>
              <a:gd name="connsiteY19" fmla="*/ 351994 h 1478781"/>
              <a:gd name="connsiteX20" fmla="*/ 1937743 w 5344813"/>
              <a:gd name="connsiteY20" fmla="*/ 284785 h 1478781"/>
              <a:gd name="connsiteX21" fmla="*/ 2058884 w 5344813"/>
              <a:gd name="connsiteY21" fmla="*/ 216079 h 1478781"/>
              <a:gd name="connsiteX22" fmla="*/ 2154359 w 5344813"/>
              <a:gd name="connsiteY22" fmla="*/ 190500 h 1478781"/>
              <a:gd name="connsiteX23" fmla="*/ 2182934 w 5344813"/>
              <a:gd name="connsiteY23" fmla="*/ 171450 h 1478781"/>
              <a:gd name="connsiteX24" fmla="*/ 2251890 w 5344813"/>
              <a:gd name="connsiteY24" fmla="*/ 144373 h 1478781"/>
              <a:gd name="connsiteX25" fmla="*/ 2408448 w 5344813"/>
              <a:gd name="connsiteY25" fmla="*/ 114300 h 1478781"/>
              <a:gd name="connsiteX26" fmla="*/ 2668709 w 5344813"/>
              <a:gd name="connsiteY26" fmla="*/ 95250 h 1478781"/>
              <a:gd name="connsiteX27" fmla="*/ 2754434 w 5344813"/>
              <a:gd name="connsiteY27" fmla="*/ 66675 h 1478781"/>
              <a:gd name="connsiteX28" fmla="*/ 2783009 w 5344813"/>
              <a:gd name="connsiteY28" fmla="*/ 57150 h 1478781"/>
              <a:gd name="connsiteX29" fmla="*/ 2811584 w 5344813"/>
              <a:gd name="connsiteY29" fmla="*/ 38100 h 1478781"/>
              <a:gd name="connsiteX30" fmla="*/ 2868734 w 5344813"/>
              <a:gd name="connsiteY30" fmla="*/ 19050 h 1478781"/>
              <a:gd name="connsiteX31" fmla="*/ 2935409 w 5344813"/>
              <a:gd name="connsiteY31" fmla="*/ 0 h 1478781"/>
              <a:gd name="connsiteX32" fmla="*/ 3154484 w 5344813"/>
              <a:gd name="connsiteY32" fmla="*/ 9525 h 1478781"/>
              <a:gd name="connsiteX33" fmla="*/ 3211634 w 5344813"/>
              <a:gd name="connsiteY33" fmla="*/ 28575 h 1478781"/>
              <a:gd name="connsiteX34" fmla="*/ 3249734 w 5344813"/>
              <a:gd name="connsiteY34" fmla="*/ 38100 h 1478781"/>
              <a:gd name="connsiteX35" fmla="*/ 3306884 w 5344813"/>
              <a:gd name="connsiteY35" fmla="*/ 57150 h 1478781"/>
              <a:gd name="connsiteX36" fmla="*/ 3364034 w 5344813"/>
              <a:gd name="connsiteY36" fmla="*/ 76200 h 1478781"/>
              <a:gd name="connsiteX37" fmla="*/ 3392609 w 5344813"/>
              <a:gd name="connsiteY37" fmla="*/ 85725 h 1478781"/>
              <a:gd name="connsiteX38" fmla="*/ 3421184 w 5344813"/>
              <a:gd name="connsiteY38" fmla="*/ 95250 h 1478781"/>
              <a:gd name="connsiteX39" fmla="*/ 3535484 w 5344813"/>
              <a:gd name="connsiteY39" fmla="*/ 104775 h 1478781"/>
              <a:gd name="connsiteX40" fmla="*/ 3592634 w 5344813"/>
              <a:gd name="connsiteY40" fmla="*/ 133350 h 1478781"/>
              <a:gd name="connsiteX41" fmla="*/ 3621209 w 5344813"/>
              <a:gd name="connsiteY41" fmla="*/ 161925 h 1478781"/>
              <a:gd name="connsiteX42" fmla="*/ 3678359 w 5344813"/>
              <a:gd name="connsiteY42" fmla="*/ 200025 h 1478781"/>
              <a:gd name="connsiteX43" fmla="*/ 3706934 w 5344813"/>
              <a:gd name="connsiteY43" fmla="*/ 219075 h 1478781"/>
              <a:gd name="connsiteX44" fmla="*/ 3735509 w 5344813"/>
              <a:gd name="connsiteY44" fmla="*/ 247650 h 1478781"/>
              <a:gd name="connsiteX45" fmla="*/ 3792659 w 5344813"/>
              <a:gd name="connsiteY45" fmla="*/ 266700 h 1478781"/>
              <a:gd name="connsiteX46" fmla="*/ 3849809 w 5344813"/>
              <a:gd name="connsiteY46" fmla="*/ 295275 h 1478781"/>
              <a:gd name="connsiteX47" fmla="*/ 3878384 w 5344813"/>
              <a:gd name="connsiteY47" fmla="*/ 314325 h 1478781"/>
              <a:gd name="connsiteX48" fmla="*/ 3916484 w 5344813"/>
              <a:gd name="connsiteY48" fmla="*/ 323850 h 1478781"/>
              <a:gd name="connsiteX49" fmla="*/ 4059359 w 5344813"/>
              <a:gd name="connsiteY49" fmla="*/ 342900 h 1478781"/>
              <a:gd name="connsiteX50" fmla="*/ 4116509 w 5344813"/>
              <a:gd name="connsiteY50" fmla="*/ 361950 h 1478781"/>
              <a:gd name="connsiteX51" fmla="*/ 4145084 w 5344813"/>
              <a:gd name="connsiteY51" fmla="*/ 371475 h 1478781"/>
              <a:gd name="connsiteX52" fmla="*/ 4202234 w 5344813"/>
              <a:gd name="connsiteY52" fmla="*/ 419100 h 1478781"/>
              <a:gd name="connsiteX53" fmla="*/ 4259384 w 5344813"/>
              <a:gd name="connsiteY53" fmla="*/ 457200 h 1478781"/>
              <a:gd name="connsiteX54" fmla="*/ 4287959 w 5344813"/>
              <a:gd name="connsiteY54" fmla="*/ 476250 h 1478781"/>
              <a:gd name="connsiteX55" fmla="*/ 4345109 w 5344813"/>
              <a:gd name="connsiteY55" fmla="*/ 514350 h 1478781"/>
              <a:gd name="connsiteX56" fmla="*/ 4373684 w 5344813"/>
              <a:gd name="connsiteY56" fmla="*/ 533400 h 1478781"/>
              <a:gd name="connsiteX57" fmla="*/ 4402259 w 5344813"/>
              <a:gd name="connsiteY57" fmla="*/ 542925 h 1478781"/>
              <a:gd name="connsiteX58" fmla="*/ 4487984 w 5344813"/>
              <a:gd name="connsiteY58" fmla="*/ 600075 h 1478781"/>
              <a:gd name="connsiteX59" fmla="*/ 4516559 w 5344813"/>
              <a:gd name="connsiteY59" fmla="*/ 628650 h 1478781"/>
              <a:gd name="connsiteX60" fmla="*/ 4545134 w 5344813"/>
              <a:gd name="connsiteY60" fmla="*/ 638175 h 1478781"/>
              <a:gd name="connsiteX61" fmla="*/ 4630859 w 5344813"/>
              <a:gd name="connsiteY61" fmla="*/ 695325 h 1478781"/>
              <a:gd name="connsiteX62" fmla="*/ 4659434 w 5344813"/>
              <a:gd name="connsiteY62" fmla="*/ 714375 h 1478781"/>
              <a:gd name="connsiteX63" fmla="*/ 4688009 w 5344813"/>
              <a:gd name="connsiteY63" fmla="*/ 733425 h 1478781"/>
              <a:gd name="connsiteX64" fmla="*/ 4773734 w 5344813"/>
              <a:gd name="connsiteY64" fmla="*/ 809625 h 1478781"/>
              <a:gd name="connsiteX65" fmla="*/ 4802309 w 5344813"/>
              <a:gd name="connsiteY65" fmla="*/ 819150 h 1478781"/>
              <a:gd name="connsiteX66" fmla="*/ 4859459 w 5344813"/>
              <a:gd name="connsiteY66" fmla="*/ 857250 h 1478781"/>
              <a:gd name="connsiteX67" fmla="*/ 4926134 w 5344813"/>
              <a:gd name="connsiteY67" fmla="*/ 876300 h 1478781"/>
              <a:gd name="connsiteX68" fmla="*/ 4954709 w 5344813"/>
              <a:gd name="connsiteY68" fmla="*/ 885825 h 1478781"/>
              <a:gd name="connsiteX69" fmla="*/ 5021384 w 5344813"/>
              <a:gd name="connsiteY69" fmla="*/ 904875 h 1478781"/>
              <a:gd name="connsiteX70" fmla="*/ 5079267 w 5344813"/>
              <a:gd name="connsiteY70" fmla="*/ 976679 h 1478781"/>
              <a:gd name="connsiteX71" fmla="*/ 5189902 w 5344813"/>
              <a:gd name="connsiteY71" fmla="*/ 1044819 h 1478781"/>
              <a:gd name="connsiteX72" fmla="*/ 5307140 w 5344813"/>
              <a:gd name="connsiteY72" fmla="*/ 1153072 h 1478781"/>
              <a:gd name="connsiteX73" fmla="*/ 5344813 w 5344813"/>
              <a:gd name="connsiteY73" fmla="*/ 1262757 h 1478781"/>
              <a:gd name="connsiteX74" fmla="*/ 4804753 w 5344813"/>
              <a:gd name="connsiteY74" fmla="*/ 1478781 h 1478781"/>
              <a:gd name="connsiteX75" fmla="*/ 556281 w 5344813"/>
              <a:gd name="connsiteY75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63346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04152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80414 w 5368946"/>
              <a:gd name="connsiteY0" fmla="*/ 1478781 h 1478781"/>
              <a:gd name="connsiteX1" fmla="*/ 60025 w 5368946"/>
              <a:gd name="connsiteY1" fmla="*/ 1425705 h 1478781"/>
              <a:gd name="connsiteX2" fmla="*/ 30376 w 5368946"/>
              <a:gd name="connsiteY2" fmla="*/ 1305175 h 1478781"/>
              <a:gd name="connsiteX3" fmla="*/ 269359 w 5368946"/>
              <a:gd name="connsiteY3" fmla="*/ 1192245 h 1478781"/>
              <a:gd name="connsiteX4" fmla="*/ 431705 w 5368946"/>
              <a:gd name="connsiteY4" fmla="*/ 1101194 h 1478781"/>
              <a:gd name="connsiteX5" fmla="*/ 558663 w 5368946"/>
              <a:gd name="connsiteY5" fmla="*/ 1007394 h 1478781"/>
              <a:gd name="connsiteX6" fmla="*/ 655163 w 5368946"/>
              <a:gd name="connsiteY6" fmla="*/ 921133 h 1478781"/>
              <a:gd name="connsiteX7" fmla="*/ 763471 w 5368946"/>
              <a:gd name="connsiteY7" fmla="*/ 868479 h 1478781"/>
              <a:gd name="connsiteX8" fmla="*/ 865966 w 5368946"/>
              <a:gd name="connsiteY8" fmla="*/ 801802 h 1478781"/>
              <a:gd name="connsiteX9" fmla="*/ 940916 w 5368946"/>
              <a:gd name="connsiteY9" fmla="*/ 742140 h 1478781"/>
              <a:gd name="connsiteX10" fmla="*/ 1033882 w 5368946"/>
              <a:gd name="connsiteY10" fmla="*/ 701524 h 1478781"/>
              <a:gd name="connsiteX11" fmla="*/ 1128285 w 5368946"/>
              <a:gd name="connsiteY11" fmla="*/ 618261 h 1478781"/>
              <a:gd name="connsiteX12" fmla="*/ 1245445 w 5368946"/>
              <a:gd name="connsiteY12" fmla="*/ 545593 h 1478781"/>
              <a:gd name="connsiteX13" fmla="*/ 1315430 w 5368946"/>
              <a:gd name="connsiteY13" fmla="*/ 514504 h 1478781"/>
              <a:gd name="connsiteX14" fmla="*/ 1394490 w 5368946"/>
              <a:gd name="connsiteY14" fmla="*/ 479399 h 1478781"/>
              <a:gd name="connsiteX15" fmla="*/ 1493272 w 5368946"/>
              <a:gd name="connsiteY15" fmla="*/ 441787 h 1478781"/>
              <a:gd name="connsiteX16" fmla="*/ 1576941 w 5368946"/>
              <a:gd name="connsiteY16" fmla="*/ 432259 h 1478781"/>
              <a:gd name="connsiteX17" fmla="*/ 1677379 w 5368946"/>
              <a:gd name="connsiteY17" fmla="*/ 410691 h 1478781"/>
              <a:gd name="connsiteX18" fmla="*/ 1823160 w 5368946"/>
              <a:gd name="connsiteY18" fmla="*/ 351994 h 1478781"/>
              <a:gd name="connsiteX19" fmla="*/ 1961876 w 5368946"/>
              <a:gd name="connsiteY19" fmla="*/ 284785 h 1478781"/>
              <a:gd name="connsiteX20" fmla="*/ 2083017 w 5368946"/>
              <a:gd name="connsiteY20" fmla="*/ 216079 h 1478781"/>
              <a:gd name="connsiteX21" fmla="*/ 2178492 w 5368946"/>
              <a:gd name="connsiteY21" fmla="*/ 190500 h 1478781"/>
              <a:gd name="connsiteX22" fmla="*/ 2207067 w 5368946"/>
              <a:gd name="connsiteY22" fmla="*/ 171450 h 1478781"/>
              <a:gd name="connsiteX23" fmla="*/ 2276023 w 5368946"/>
              <a:gd name="connsiteY23" fmla="*/ 144373 h 1478781"/>
              <a:gd name="connsiteX24" fmla="*/ 2432581 w 5368946"/>
              <a:gd name="connsiteY24" fmla="*/ 114300 h 1478781"/>
              <a:gd name="connsiteX25" fmla="*/ 2692842 w 5368946"/>
              <a:gd name="connsiteY25" fmla="*/ 95250 h 1478781"/>
              <a:gd name="connsiteX26" fmla="*/ 2778567 w 5368946"/>
              <a:gd name="connsiteY26" fmla="*/ 66675 h 1478781"/>
              <a:gd name="connsiteX27" fmla="*/ 2807142 w 5368946"/>
              <a:gd name="connsiteY27" fmla="*/ 57150 h 1478781"/>
              <a:gd name="connsiteX28" fmla="*/ 2835717 w 5368946"/>
              <a:gd name="connsiteY28" fmla="*/ 38100 h 1478781"/>
              <a:gd name="connsiteX29" fmla="*/ 2892867 w 5368946"/>
              <a:gd name="connsiteY29" fmla="*/ 19050 h 1478781"/>
              <a:gd name="connsiteX30" fmla="*/ 2959542 w 5368946"/>
              <a:gd name="connsiteY30" fmla="*/ 0 h 1478781"/>
              <a:gd name="connsiteX31" fmla="*/ 3178617 w 5368946"/>
              <a:gd name="connsiteY31" fmla="*/ 9525 h 1478781"/>
              <a:gd name="connsiteX32" fmla="*/ 3235767 w 5368946"/>
              <a:gd name="connsiteY32" fmla="*/ 28575 h 1478781"/>
              <a:gd name="connsiteX33" fmla="*/ 3273867 w 5368946"/>
              <a:gd name="connsiteY33" fmla="*/ 38100 h 1478781"/>
              <a:gd name="connsiteX34" fmla="*/ 3331017 w 5368946"/>
              <a:gd name="connsiteY34" fmla="*/ 57150 h 1478781"/>
              <a:gd name="connsiteX35" fmla="*/ 3388167 w 5368946"/>
              <a:gd name="connsiteY35" fmla="*/ 76200 h 1478781"/>
              <a:gd name="connsiteX36" fmla="*/ 3416742 w 5368946"/>
              <a:gd name="connsiteY36" fmla="*/ 85725 h 1478781"/>
              <a:gd name="connsiteX37" fmla="*/ 3445317 w 5368946"/>
              <a:gd name="connsiteY37" fmla="*/ 95250 h 1478781"/>
              <a:gd name="connsiteX38" fmla="*/ 3559617 w 5368946"/>
              <a:gd name="connsiteY38" fmla="*/ 104775 h 1478781"/>
              <a:gd name="connsiteX39" fmla="*/ 3616767 w 5368946"/>
              <a:gd name="connsiteY39" fmla="*/ 133350 h 1478781"/>
              <a:gd name="connsiteX40" fmla="*/ 3645342 w 5368946"/>
              <a:gd name="connsiteY40" fmla="*/ 161925 h 1478781"/>
              <a:gd name="connsiteX41" fmla="*/ 3702492 w 5368946"/>
              <a:gd name="connsiteY41" fmla="*/ 200025 h 1478781"/>
              <a:gd name="connsiteX42" fmla="*/ 3731067 w 5368946"/>
              <a:gd name="connsiteY42" fmla="*/ 219075 h 1478781"/>
              <a:gd name="connsiteX43" fmla="*/ 3759642 w 5368946"/>
              <a:gd name="connsiteY43" fmla="*/ 247650 h 1478781"/>
              <a:gd name="connsiteX44" fmla="*/ 3816792 w 5368946"/>
              <a:gd name="connsiteY44" fmla="*/ 266700 h 1478781"/>
              <a:gd name="connsiteX45" fmla="*/ 3873942 w 5368946"/>
              <a:gd name="connsiteY45" fmla="*/ 295275 h 1478781"/>
              <a:gd name="connsiteX46" fmla="*/ 3902517 w 5368946"/>
              <a:gd name="connsiteY46" fmla="*/ 314325 h 1478781"/>
              <a:gd name="connsiteX47" fmla="*/ 3940617 w 5368946"/>
              <a:gd name="connsiteY47" fmla="*/ 323850 h 1478781"/>
              <a:gd name="connsiteX48" fmla="*/ 4083492 w 5368946"/>
              <a:gd name="connsiteY48" fmla="*/ 342900 h 1478781"/>
              <a:gd name="connsiteX49" fmla="*/ 4140642 w 5368946"/>
              <a:gd name="connsiteY49" fmla="*/ 361950 h 1478781"/>
              <a:gd name="connsiteX50" fmla="*/ 4169217 w 5368946"/>
              <a:gd name="connsiteY50" fmla="*/ 371475 h 1478781"/>
              <a:gd name="connsiteX51" fmla="*/ 4226367 w 5368946"/>
              <a:gd name="connsiteY51" fmla="*/ 419100 h 1478781"/>
              <a:gd name="connsiteX52" fmla="*/ 4283517 w 5368946"/>
              <a:gd name="connsiteY52" fmla="*/ 457200 h 1478781"/>
              <a:gd name="connsiteX53" fmla="*/ 4312092 w 5368946"/>
              <a:gd name="connsiteY53" fmla="*/ 476250 h 1478781"/>
              <a:gd name="connsiteX54" fmla="*/ 4369242 w 5368946"/>
              <a:gd name="connsiteY54" fmla="*/ 514350 h 1478781"/>
              <a:gd name="connsiteX55" fmla="*/ 4397817 w 5368946"/>
              <a:gd name="connsiteY55" fmla="*/ 533400 h 1478781"/>
              <a:gd name="connsiteX56" fmla="*/ 4426392 w 5368946"/>
              <a:gd name="connsiteY56" fmla="*/ 542925 h 1478781"/>
              <a:gd name="connsiteX57" fmla="*/ 4512117 w 5368946"/>
              <a:gd name="connsiteY57" fmla="*/ 600075 h 1478781"/>
              <a:gd name="connsiteX58" fmla="*/ 4540692 w 5368946"/>
              <a:gd name="connsiteY58" fmla="*/ 628650 h 1478781"/>
              <a:gd name="connsiteX59" fmla="*/ 4569267 w 5368946"/>
              <a:gd name="connsiteY59" fmla="*/ 638175 h 1478781"/>
              <a:gd name="connsiteX60" fmla="*/ 4654992 w 5368946"/>
              <a:gd name="connsiteY60" fmla="*/ 695325 h 1478781"/>
              <a:gd name="connsiteX61" fmla="*/ 4683567 w 5368946"/>
              <a:gd name="connsiteY61" fmla="*/ 714375 h 1478781"/>
              <a:gd name="connsiteX62" fmla="*/ 4712142 w 5368946"/>
              <a:gd name="connsiteY62" fmla="*/ 733425 h 1478781"/>
              <a:gd name="connsiteX63" fmla="*/ 4797867 w 5368946"/>
              <a:gd name="connsiteY63" fmla="*/ 809625 h 1478781"/>
              <a:gd name="connsiteX64" fmla="*/ 4826442 w 5368946"/>
              <a:gd name="connsiteY64" fmla="*/ 819150 h 1478781"/>
              <a:gd name="connsiteX65" fmla="*/ 4883592 w 5368946"/>
              <a:gd name="connsiteY65" fmla="*/ 857250 h 1478781"/>
              <a:gd name="connsiteX66" fmla="*/ 4950267 w 5368946"/>
              <a:gd name="connsiteY66" fmla="*/ 876300 h 1478781"/>
              <a:gd name="connsiteX67" fmla="*/ 4978842 w 5368946"/>
              <a:gd name="connsiteY67" fmla="*/ 885825 h 1478781"/>
              <a:gd name="connsiteX68" fmla="*/ 5045517 w 5368946"/>
              <a:gd name="connsiteY68" fmla="*/ 904875 h 1478781"/>
              <a:gd name="connsiteX69" fmla="*/ 5103400 w 5368946"/>
              <a:gd name="connsiteY69" fmla="*/ 976679 h 1478781"/>
              <a:gd name="connsiteX70" fmla="*/ 5214035 w 5368946"/>
              <a:gd name="connsiteY70" fmla="*/ 1044819 h 1478781"/>
              <a:gd name="connsiteX71" fmla="*/ 5331273 w 5368946"/>
              <a:gd name="connsiteY71" fmla="*/ 1153072 h 1478781"/>
              <a:gd name="connsiteX72" fmla="*/ 5368946 w 5368946"/>
              <a:gd name="connsiteY72" fmla="*/ 1262757 h 1478781"/>
              <a:gd name="connsiteX73" fmla="*/ 4828886 w 5368946"/>
              <a:gd name="connsiteY73" fmla="*/ 1478781 h 1478781"/>
              <a:gd name="connsiteX74" fmla="*/ 580414 w 5368946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26054 w 5363295"/>
              <a:gd name="connsiteY4" fmla="*/ 1101194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06796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887216 w 5363295"/>
              <a:gd name="connsiteY29" fmla="*/ 15398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97006 w 5363295"/>
              <a:gd name="connsiteY55" fmla="*/ 526096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20741 w 5363295"/>
              <a:gd name="connsiteY55" fmla="*/ 539273 h 1475129"/>
              <a:gd name="connsiteX56" fmla="*/ 4506466 w 5363295"/>
              <a:gd name="connsiteY56" fmla="*/ 596423 h 1475129"/>
              <a:gd name="connsiteX57" fmla="*/ 4535041 w 5363295"/>
              <a:gd name="connsiteY57" fmla="*/ 624998 h 1475129"/>
              <a:gd name="connsiteX58" fmla="*/ 4563616 w 5363295"/>
              <a:gd name="connsiteY58" fmla="*/ 634523 h 1475129"/>
              <a:gd name="connsiteX59" fmla="*/ 4649341 w 5363295"/>
              <a:gd name="connsiteY59" fmla="*/ 691673 h 1475129"/>
              <a:gd name="connsiteX60" fmla="*/ 4677916 w 5363295"/>
              <a:gd name="connsiteY60" fmla="*/ 710723 h 1475129"/>
              <a:gd name="connsiteX61" fmla="*/ 4706491 w 5363295"/>
              <a:gd name="connsiteY61" fmla="*/ 729773 h 1475129"/>
              <a:gd name="connsiteX62" fmla="*/ 4792216 w 5363295"/>
              <a:gd name="connsiteY62" fmla="*/ 805973 h 1475129"/>
              <a:gd name="connsiteX63" fmla="*/ 4820791 w 5363295"/>
              <a:gd name="connsiteY63" fmla="*/ 815498 h 1475129"/>
              <a:gd name="connsiteX64" fmla="*/ 4877941 w 5363295"/>
              <a:gd name="connsiteY64" fmla="*/ 853598 h 1475129"/>
              <a:gd name="connsiteX65" fmla="*/ 4944616 w 5363295"/>
              <a:gd name="connsiteY65" fmla="*/ 872648 h 1475129"/>
              <a:gd name="connsiteX66" fmla="*/ 4973191 w 5363295"/>
              <a:gd name="connsiteY66" fmla="*/ 882173 h 1475129"/>
              <a:gd name="connsiteX67" fmla="*/ 5039866 w 5363295"/>
              <a:gd name="connsiteY67" fmla="*/ 901223 h 1475129"/>
              <a:gd name="connsiteX68" fmla="*/ 5097749 w 5363295"/>
              <a:gd name="connsiteY68" fmla="*/ 973027 h 1475129"/>
              <a:gd name="connsiteX69" fmla="*/ 5208384 w 5363295"/>
              <a:gd name="connsiteY69" fmla="*/ 1041167 h 1475129"/>
              <a:gd name="connsiteX70" fmla="*/ 5325622 w 5363295"/>
              <a:gd name="connsiteY70" fmla="*/ 1149420 h 1475129"/>
              <a:gd name="connsiteX71" fmla="*/ 5363295 w 5363295"/>
              <a:gd name="connsiteY71" fmla="*/ 1259105 h 1475129"/>
              <a:gd name="connsiteX72" fmla="*/ 4823235 w 5363295"/>
              <a:gd name="connsiteY72" fmla="*/ 1475129 h 1475129"/>
              <a:gd name="connsiteX73" fmla="*/ 574763 w 5363295"/>
              <a:gd name="connsiteY73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78109 w 5363295"/>
              <a:gd name="connsiteY37" fmla="*/ 73339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91663 h 1491663"/>
              <a:gd name="connsiteX1" fmla="*/ 54374 w 5363295"/>
              <a:gd name="connsiteY1" fmla="*/ 1438587 h 1491663"/>
              <a:gd name="connsiteX2" fmla="*/ 24725 w 5363295"/>
              <a:gd name="connsiteY2" fmla="*/ 1318057 h 1491663"/>
              <a:gd name="connsiteX3" fmla="*/ 173680 w 5363295"/>
              <a:gd name="connsiteY3" fmla="*/ 1182728 h 1491663"/>
              <a:gd name="connsiteX4" fmla="*/ 400331 w 5363295"/>
              <a:gd name="connsiteY4" fmla="*/ 1087197 h 1491663"/>
              <a:gd name="connsiteX5" fmla="*/ 553012 w 5363295"/>
              <a:gd name="connsiteY5" fmla="*/ 1020276 h 1491663"/>
              <a:gd name="connsiteX6" fmla="*/ 649512 w 5363295"/>
              <a:gd name="connsiteY6" fmla="*/ 934015 h 1491663"/>
              <a:gd name="connsiteX7" fmla="*/ 757820 w 5363295"/>
              <a:gd name="connsiteY7" fmla="*/ 881361 h 1491663"/>
              <a:gd name="connsiteX8" fmla="*/ 860315 w 5363295"/>
              <a:gd name="connsiteY8" fmla="*/ 814684 h 1491663"/>
              <a:gd name="connsiteX9" fmla="*/ 935265 w 5363295"/>
              <a:gd name="connsiteY9" fmla="*/ 755022 h 1491663"/>
              <a:gd name="connsiteX10" fmla="*/ 1006796 w 5363295"/>
              <a:gd name="connsiteY10" fmla="*/ 714406 h 1491663"/>
              <a:gd name="connsiteX11" fmla="*/ 1101199 w 5363295"/>
              <a:gd name="connsiteY11" fmla="*/ 635622 h 1491663"/>
              <a:gd name="connsiteX12" fmla="*/ 1196924 w 5363295"/>
              <a:gd name="connsiteY12" fmla="*/ 562955 h 1491663"/>
              <a:gd name="connsiteX13" fmla="*/ 1284056 w 5363295"/>
              <a:gd name="connsiteY13" fmla="*/ 518426 h 1491663"/>
              <a:gd name="connsiteX14" fmla="*/ 1375979 w 5363295"/>
              <a:gd name="connsiteY14" fmla="*/ 474362 h 1491663"/>
              <a:gd name="connsiteX15" fmla="*/ 1457610 w 5363295"/>
              <a:gd name="connsiteY15" fmla="*/ 445709 h 1491663"/>
              <a:gd name="connsiteX16" fmla="*/ 1549855 w 5363295"/>
              <a:gd name="connsiteY16" fmla="*/ 418263 h 1491663"/>
              <a:gd name="connsiteX17" fmla="*/ 1637432 w 5363295"/>
              <a:gd name="connsiteY17" fmla="*/ 396694 h 1491663"/>
              <a:gd name="connsiteX18" fmla="*/ 1796074 w 5363295"/>
              <a:gd name="connsiteY18" fmla="*/ 373836 h 1491663"/>
              <a:gd name="connsiteX19" fmla="*/ 1947651 w 5363295"/>
              <a:gd name="connsiteY19" fmla="*/ 329026 h 1491663"/>
              <a:gd name="connsiteX20" fmla="*/ 2047357 w 5363295"/>
              <a:gd name="connsiteY20" fmla="*/ 291680 h 1491663"/>
              <a:gd name="connsiteX21" fmla="*/ 2151406 w 5363295"/>
              <a:gd name="connsiteY21" fmla="*/ 216822 h 1491663"/>
              <a:gd name="connsiteX22" fmla="*/ 2201416 w 5363295"/>
              <a:gd name="connsiteY22" fmla="*/ 202251 h 1491663"/>
              <a:gd name="connsiteX23" fmla="*/ 2261798 w 5363295"/>
              <a:gd name="connsiteY23" fmla="*/ 184135 h 1491663"/>
              <a:gd name="connsiteX24" fmla="*/ 2396920 w 5363295"/>
              <a:gd name="connsiteY24" fmla="*/ 154062 h 1491663"/>
              <a:gd name="connsiteX25" fmla="*/ 2687191 w 5363295"/>
              <a:gd name="connsiteY25" fmla="*/ 108132 h 1491663"/>
              <a:gd name="connsiteX26" fmla="*/ 2772916 w 5363295"/>
              <a:gd name="connsiteY26" fmla="*/ 79557 h 1491663"/>
              <a:gd name="connsiteX27" fmla="*/ 2801491 w 5363295"/>
              <a:gd name="connsiteY27" fmla="*/ 70032 h 1491663"/>
              <a:gd name="connsiteX28" fmla="*/ 2830066 w 5363295"/>
              <a:gd name="connsiteY28" fmla="*/ 50982 h 1491663"/>
              <a:gd name="connsiteX29" fmla="*/ 2915173 w 5363295"/>
              <a:gd name="connsiteY29" fmla="*/ 35584 h 1491663"/>
              <a:gd name="connsiteX30" fmla="*/ 3030774 w 5363295"/>
              <a:gd name="connsiteY30" fmla="*/ 16534 h 1491663"/>
              <a:gd name="connsiteX31" fmla="*/ 3277807 w 5363295"/>
              <a:gd name="connsiteY31" fmla="*/ 496 h 1491663"/>
              <a:gd name="connsiteX32" fmla="*/ 3230116 w 5363295"/>
              <a:gd name="connsiteY32" fmla="*/ 41457 h 1491663"/>
              <a:gd name="connsiteX33" fmla="*/ 3296173 w 5363295"/>
              <a:gd name="connsiteY33" fmla="*/ 43678 h 1491663"/>
              <a:gd name="connsiteX34" fmla="*/ 3325366 w 5363295"/>
              <a:gd name="connsiteY34" fmla="*/ 70032 h 1491663"/>
              <a:gd name="connsiteX35" fmla="*/ 3382516 w 5363295"/>
              <a:gd name="connsiteY35" fmla="*/ 89082 h 1491663"/>
              <a:gd name="connsiteX36" fmla="*/ 3411091 w 5363295"/>
              <a:gd name="connsiteY36" fmla="*/ 98607 h 1491663"/>
              <a:gd name="connsiteX37" fmla="*/ 3478109 w 5363295"/>
              <a:gd name="connsiteY37" fmla="*/ 89873 h 1491663"/>
              <a:gd name="connsiteX38" fmla="*/ 3553966 w 5363295"/>
              <a:gd name="connsiteY38" fmla="*/ 117657 h 1491663"/>
              <a:gd name="connsiteX39" fmla="*/ 3611116 w 5363295"/>
              <a:gd name="connsiteY39" fmla="*/ 146232 h 1491663"/>
              <a:gd name="connsiteX40" fmla="*/ 3639691 w 5363295"/>
              <a:gd name="connsiteY40" fmla="*/ 174807 h 1491663"/>
              <a:gd name="connsiteX41" fmla="*/ 3696841 w 5363295"/>
              <a:gd name="connsiteY41" fmla="*/ 212907 h 1491663"/>
              <a:gd name="connsiteX42" fmla="*/ 3725416 w 5363295"/>
              <a:gd name="connsiteY42" fmla="*/ 231957 h 1491663"/>
              <a:gd name="connsiteX43" fmla="*/ 3802917 w 5363295"/>
              <a:gd name="connsiteY43" fmla="*/ 234969 h 1491663"/>
              <a:gd name="connsiteX44" fmla="*/ 3849583 w 5363295"/>
              <a:gd name="connsiteY44" fmla="*/ 283235 h 1491663"/>
              <a:gd name="connsiteX45" fmla="*/ 3868291 w 5363295"/>
              <a:gd name="connsiteY45" fmla="*/ 308157 h 1491663"/>
              <a:gd name="connsiteX46" fmla="*/ 3942297 w 5363295"/>
              <a:gd name="connsiteY46" fmla="*/ 327207 h 1491663"/>
              <a:gd name="connsiteX47" fmla="*/ 3934966 w 5363295"/>
              <a:gd name="connsiteY47" fmla="*/ 336732 h 1491663"/>
              <a:gd name="connsiteX48" fmla="*/ 4077841 w 5363295"/>
              <a:gd name="connsiteY48" fmla="*/ 355782 h 1491663"/>
              <a:gd name="connsiteX49" fmla="*/ 4134991 w 5363295"/>
              <a:gd name="connsiteY49" fmla="*/ 374832 h 1491663"/>
              <a:gd name="connsiteX50" fmla="*/ 4121630 w 5363295"/>
              <a:gd name="connsiteY50" fmla="*/ 420875 h 1491663"/>
              <a:gd name="connsiteX51" fmla="*/ 4234695 w 5363295"/>
              <a:gd name="connsiteY51" fmla="*/ 483109 h 1491663"/>
              <a:gd name="connsiteX52" fmla="*/ 4281361 w 5363295"/>
              <a:gd name="connsiteY52" fmla="*/ 517555 h 1491663"/>
              <a:gd name="connsiteX53" fmla="*/ 4344883 w 5363295"/>
              <a:gd name="connsiteY53" fmla="*/ 551213 h 1491663"/>
              <a:gd name="connsiteX54" fmla="*/ 4423001 w 5363295"/>
              <a:gd name="connsiteY54" fmla="*/ 600269 h 1491663"/>
              <a:gd name="connsiteX55" fmla="*/ 4506466 w 5363295"/>
              <a:gd name="connsiteY55" fmla="*/ 612957 h 1491663"/>
              <a:gd name="connsiteX56" fmla="*/ 4535041 w 5363295"/>
              <a:gd name="connsiteY56" fmla="*/ 641532 h 1491663"/>
              <a:gd name="connsiteX57" fmla="*/ 4563616 w 5363295"/>
              <a:gd name="connsiteY57" fmla="*/ 651057 h 1491663"/>
              <a:gd name="connsiteX58" fmla="*/ 4649341 w 5363295"/>
              <a:gd name="connsiteY58" fmla="*/ 708207 h 1491663"/>
              <a:gd name="connsiteX59" fmla="*/ 4677916 w 5363295"/>
              <a:gd name="connsiteY59" fmla="*/ 727257 h 1491663"/>
              <a:gd name="connsiteX60" fmla="*/ 4706491 w 5363295"/>
              <a:gd name="connsiteY60" fmla="*/ 746307 h 1491663"/>
              <a:gd name="connsiteX61" fmla="*/ 4792216 w 5363295"/>
              <a:gd name="connsiteY61" fmla="*/ 822507 h 1491663"/>
              <a:gd name="connsiteX62" fmla="*/ 4820791 w 5363295"/>
              <a:gd name="connsiteY62" fmla="*/ 832032 h 1491663"/>
              <a:gd name="connsiteX63" fmla="*/ 4877941 w 5363295"/>
              <a:gd name="connsiteY63" fmla="*/ 870132 h 1491663"/>
              <a:gd name="connsiteX64" fmla="*/ 4944616 w 5363295"/>
              <a:gd name="connsiteY64" fmla="*/ 889182 h 1491663"/>
              <a:gd name="connsiteX65" fmla="*/ 4973191 w 5363295"/>
              <a:gd name="connsiteY65" fmla="*/ 898707 h 1491663"/>
              <a:gd name="connsiteX66" fmla="*/ 5039866 w 5363295"/>
              <a:gd name="connsiteY66" fmla="*/ 917757 h 1491663"/>
              <a:gd name="connsiteX67" fmla="*/ 5097749 w 5363295"/>
              <a:gd name="connsiteY67" fmla="*/ 989561 h 1491663"/>
              <a:gd name="connsiteX68" fmla="*/ 5208384 w 5363295"/>
              <a:gd name="connsiteY68" fmla="*/ 1057701 h 1491663"/>
              <a:gd name="connsiteX69" fmla="*/ 5325622 w 5363295"/>
              <a:gd name="connsiteY69" fmla="*/ 1165954 h 1491663"/>
              <a:gd name="connsiteX70" fmla="*/ 5363295 w 5363295"/>
              <a:gd name="connsiteY70" fmla="*/ 1275639 h 1491663"/>
              <a:gd name="connsiteX71" fmla="*/ 4823235 w 5363295"/>
              <a:gd name="connsiteY71" fmla="*/ 1491663 h 1491663"/>
              <a:gd name="connsiteX72" fmla="*/ 574763 w 5363295"/>
              <a:gd name="connsiteY72" fmla="*/ 1491663 h 1491663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296173 w 5363295"/>
              <a:gd name="connsiteY33" fmla="*/ 43452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82516 w 5363295"/>
              <a:gd name="connsiteY34" fmla="*/ 88856 h 1491437"/>
              <a:gd name="connsiteX35" fmla="*/ 3411091 w 5363295"/>
              <a:gd name="connsiteY35" fmla="*/ 98381 h 1491437"/>
              <a:gd name="connsiteX36" fmla="*/ 3478109 w 5363295"/>
              <a:gd name="connsiteY36" fmla="*/ 89647 h 1491437"/>
              <a:gd name="connsiteX37" fmla="*/ 3553966 w 5363295"/>
              <a:gd name="connsiteY37" fmla="*/ 117431 h 1491437"/>
              <a:gd name="connsiteX38" fmla="*/ 3611116 w 5363295"/>
              <a:gd name="connsiteY38" fmla="*/ 146006 h 1491437"/>
              <a:gd name="connsiteX39" fmla="*/ 3639691 w 5363295"/>
              <a:gd name="connsiteY39" fmla="*/ 174581 h 1491437"/>
              <a:gd name="connsiteX40" fmla="*/ 3696841 w 5363295"/>
              <a:gd name="connsiteY40" fmla="*/ 212681 h 1491437"/>
              <a:gd name="connsiteX41" fmla="*/ 3725416 w 5363295"/>
              <a:gd name="connsiteY41" fmla="*/ 231731 h 1491437"/>
              <a:gd name="connsiteX42" fmla="*/ 3802917 w 5363295"/>
              <a:gd name="connsiteY42" fmla="*/ 234743 h 1491437"/>
              <a:gd name="connsiteX43" fmla="*/ 3849583 w 5363295"/>
              <a:gd name="connsiteY43" fmla="*/ 283009 h 1491437"/>
              <a:gd name="connsiteX44" fmla="*/ 3868291 w 5363295"/>
              <a:gd name="connsiteY44" fmla="*/ 307931 h 1491437"/>
              <a:gd name="connsiteX45" fmla="*/ 3942297 w 5363295"/>
              <a:gd name="connsiteY45" fmla="*/ 326981 h 1491437"/>
              <a:gd name="connsiteX46" fmla="*/ 3934966 w 5363295"/>
              <a:gd name="connsiteY46" fmla="*/ 336506 h 1491437"/>
              <a:gd name="connsiteX47" fmla="*/ 4077841 w 5363295"/>
              <a:gd name="connsiteY47" fmla="*/ 355556 h 1491437"/>
              <a:gd name="connsiteX48" fmla="*/ 4134991 w 5363295"/>
              <a:gd name="connsiteY48" fmla="*/ 374606 h 1491437"/>
              <a:gd name="connsiteX49" fmla="*/ 4121630 w 5363295"/>
              <a:gd name="connsiteY49" fmla="*/ 420649 h 1491437"/>
              <a:gd name="connsiteX50" fmla="*/ 4234695 w 5363295"/>
              <a:gd name="connsiteY50" fmla="*/ 482883 h 1491437"/>
              <a:gd name="connsiteX51" fmla="*/ 4281361 w 5363295"/>
              <a:gd name="connsiteY51" fmla="*/ 517329 h 1491437"/>
              <a:gd name="connsiteX52" fmla="*/ 4344883 w 5363295"/>
              <a:gd name="connsiteY52" fmla="*/ 550987 h 1491437"/>
              <a:gd name="connsiteX53" fmla="*/ 4423001 w 5363295"/>
              <a:gd name="connsiteY53" fmla="*/ 600043 h 1491437"/>
              <a:gd name="connsiteX54" fmla="*/ 4506466 w 5363295"/>
              <a:gd name="connsiteY54" fmla="*/ 612731 h 1491437"/>
              <a:gd name="connsiteX55" fmla="*/ 4535041 w 5363295"/>
              <a:gd name="connsiteY55" fmla="*/ 641306 h 1491437"/>
              <a:gd name="connsiteX56" fmla="*/ 4563616 w 5363295"/>
              <a:gd name="connsiteY56" fmla="*/ 650831 h 1491437"/>
              <a:gd name="connsiteX57" fmla="*/ 4649341 w 5363295"/>
              <a:gd name="connsiteY57" fmla="*/ 707981 h 1491437"/>
              <a:gd name="connsiteX58" fmla="*/ 4677916 w 5363295"/>
              <a:gd name="connsiteY58" fmla="*/ 727031 h 1491437"/>
              <a:gd name="connsiteX59" fmla="*/ 4706491 w 5363295"/>
              <a:gd name="connsiteY59" fmla="*/ 746081 h 1491437"/>
              <a:gd name="connsiteX60" fmla="*/ 4792216 w 5363295"/>
              <a:gd name="connsiteY60" fmla="*/ 822281 h 1491437"/>
              <a:gd name="connsiteX61" fmla="*/ 4820791 w 5363295"/>
              <a:gd name="connsiteY61" fmla="*/ 831806 h 1491437"/>
              <a:gd name="connsiteX62" fmla="*/ 4877941 w 5363295"/>
              <a:gd name="connsiteY62" fmla="*/ 869906 h 1491437"/>
              <a:gd name="connsiteX63" fmla="*/ 4944616 w 5363295"/>
              <a:gd name="connsiteY63" fmla="*/ 888956 h 1491437"/>
              <a:gd name="connsiteX64" fmla="*/ 4973191 w 5363295"/>
              <a:gd name="connsiteY64" fmla="*/ 898481 h 1491437"/>
              <a:gd name="connsiteX65" fmla="*/ 5039866 w 5363295"/>
              <a:gd name="connsiteY65" fmla="*/ 917531 h 1491437"/>
              <a:gd name="connsiteX66" fmla="*/ 5097749 w 5363295"/>
              <a:gd name="connsiteY66" fmla="*/ 989335 h 1491437"/>
              <a:gd name="connsiteX67" fmla="*/ 5208384 w 5363295"/>
              <a:gd name="connsiteY67" fmla="*/ 1057475 h 1491437"/>
              <a:gd name="connsiteX68" fmla="*/ 5325622 w 5363295"/>
              <a:gd name="connsiteY68" fmla="*/ 1165728 h 1491437"/>
              <a:gd name="connsiteX69" fmla="*/ 5363295 w 5363295"/>
              <a:gd name="connsiteY69" fmla="*/ 1275413 h 1491437"/>
              <a:gd name="connsiteX70" fmla="*/ 4823235 w 5363295"/>
              <a:gd name="connsiteY70" fmla="*/ 1491437 h 1491437"/>
              <a:gd name="connsiteX71" fmla="*/ 574763 w 5363295"/>
              <a:gd name="connsiteY71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11091 w 5363295"/>
              <a:gd name="connsiteY34" fmla="*/ 98381 h 1491437"/>
              <a:gd name="connsiteX35" fmla="*/ 3478109 w 5363295"/>
              <a:gd name="connsiteY35" fmla="*/ 89647 h 1491437"/>
              <a:gd name="connsiteX36" fmla="*/ 3553966 w 5363295"/>
              <a:gd name="connsiteY36" fmla="*/ 117431 h 1491437"/>
              <a:gd name="connsiteX37" fmla="*/ 3611116 w 5363295"/>
              <a:gd name="connsiteY37" fmla="*/ 146006 h 1491437"/>
              <a:gd name="connsiteX38" fmla="*/ 3639691 w 5363295"/>
              <a:gd name="connsiteY38" fmla="*/ 174581 h 1491437"/>
              <a:gd name="connsiteX39" fmla="*/ 3696841 w 5363295"/>
              <a:gd name="connsiteY39" fmla="*/ 212681 h 1491437"/>
              <a:gd name="connsiteX40" fmla="*/ 3725416 w 5363295"/>
              <a:gd name="connsiteY40" fmla="*/ 231731 h 1491437"/>
              <a:gd name="connsiteX41" fmla="*/ 3802917 w 5363295"/>
              <a:gd name="connsiteY41" fmla="*/ 234743 h 1491437"/>
              <a:gd name="connsiteX42" fmla="*/ 3849583 w 5363295"/>
              <a:gd name="connsiteY42" fmla="*/ 283009 h 1491437"/>
              <a:gd name="connsiteX43" fmla="*/ 3868291 w 5363295"/>
              <a:gd name="connsiteY43" fmla="*/ 307931 h 1491437"/>
              <a:gd name="connsiteX44" fmla="*/ 3942297 w 5363295"/>
              <a:gd name="connsiteY44" fmla="*/ 326981 h 1491437"/>
              <a:gd name="connsiteX45" fmla="*/ 3934966 w 5363295"/>
              <a:gd name="connsiteY45" fmla="*/ 336506 h 1491437"/>
              <a:gd name="connsiteX46" fmla="*/ 4077841 w 5363295"/>
              <a:gd name="connsiteY46" fmla="*/ 355556 h 1491437"/>
              <a:gd name="connsiteX47" fmla="*/ 4134991 w 5363295"/>
              <a:gd name="connsiteY47" fmla="*/ 374606 h 1491437"/>
              <a:gd name="connsiteX48" fmla="*/ 4121630 w 5363295"/>
              <a:gd name="connsiteY48" fmla="*/ 420649 h 1491437"/>
              <a:gd name="connsiteX49" fmla="*/ 4234695 w 5363295"/>
              <a:gd name="connsiteY49" fmla="*/ 482883 h 1491437"/>
              <a:gd name="connsiteX50" fmla="*/ 4281361 w 5363295"/>
              <a:gd name="connsiteY50" fmla="*/ 517329 h 1491437"/>
              <a:gd name="connsiteX51" fmla="*/ 4344883 w 5363295"/>
              <a:gd name="connsiteY51" fmla="*/ 550987 h 1491437"/>
              <a:gd name="connsiteX52" fmla="*/ 4423001 w 5363295"/>
              <a:gd name="connsiteY52" fmla="*/ 600043 h 1491437"/>
              <a:gd name="connsiteX53" fmla="*/ 4506466 w 5363295"/>
              <a:gd name="connsiteY53" fmla="*/ 612731 h 1491437"/>
              <a:gd name="connsiteX54" fmla="*/ 4535041 w 5363295"/>
              <a:gd name="connsiteY54" fmla="*/ 641306 h 1491437"/>
              <a:gd name="connsiteX55" fmla="*/ 4563616 w 5363295"/>
              <a:gd name="connsiteY55" fmla="*/ 650831 h 1491437"/>
              <a:gd name="connsiteX56" fmla="*/ 4649341 w 5363295"/>
              <a:gd name="connsiteY56" fmla="*/ 707981 h 1491437"/>
              <a:gd name="connsiteX57" fmla="*/ 4677916 w 5363295"/>
              <a:gd name="connsiteY57" fmla="*/ 727031 h 1491437"/>
              <a:gd name="connsiteX58" fmla="*/ 4706491 w 5363295"/>
              <a:gd name="connsiteY58" fmla="*/ 746081 h 1491437"/>
              <a:gd name="connsiteX59" fmla="*/ 4792216 w 5363295"/>
              <a:gd name="connsiteY59" fmla="*/ 822281 h 1491437"/>
              <a:gd name="connsiteX60" fmla="*/ 4820791 w 5363295"/>
              <a:gd name="connsiteY60" fmla="*/ 831806 h 1491437"/>
              <a:gd name="connsiteX61" fmla="*/ 4877941 w 5363295"/>
              <a:gd name="connsiteY61" fmla="*/ 869906 h 1491437"/>
              <a:gd name="connsiteX62" fmla="*/ 4944616 w 5363295"/>
              <a:gd name="connsiteY62" fmla="*/ 888956 h 1491437"/>
              <a:gd name="connsiteX63" fmla="*/ 4973191 w 5363295"/>
              <a:gd name="connsiteY63" fmla="*/ 898481 h 1491437"/>
              <a:gd name="connsiteX64" fmla="*/ 5039866 w 5363295"/>
              <a:gd name="connsiteY64" fmla="*/ 917531 h 1491437"/>
              <a:gd name="connsiteX65" fmla="*/ 5097749 w 5363295"/>
              <a:gd name="connsiteY65" fmla="*/ 989335 h 1491437"/>
              <a:gd name="connsiteX66" fmla="*/ 5208384 w 5363295"/>
              <a:gd name="connsiteY66" fmla="*/ 1057475 h 1491437"/>
              <a:gd name="connsiteX67" fmla="*/ 5325622 w 5363295"/>
              <a:gd name="connsiteY67" fmla="*/ 1165728 h 1491437"/>
              <a:gd name="connsiteX68" fmla="*/ 5363295 w 5363295"/>
              <a:gd name="connsiteY68" fmla="*/ 1275413 h 1491437"/>
              <a:gd name="connsiteX69" fmla="*/ 4823235 w 5363295"/>
              <a:gd name="connsiteY69" fmla="*/ 1491437 h 1491437"/>
              <a:gd name="connsiteX70" fmla="*/ 574763 w 5363295"/>
              <a:gd name="connsiteY70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78109 w 5363295"/>
              <a:gd name="connsiteY34" fmla="*/ 89647 h 1491437"/>
              <a:gd name="connsiteX35" fmla="*/ 3553966 w 5363295"/>
              <a:gd name="connsiteY35" fmla="*/ 117431 h 1491437"/>
              <a:gd name="connsiteX36" fmla="*/ 3611116 w 5363295"/>
              <a:gd name="connsiteY36" fmla="*/ 146006 h 1491437"/>
              <a:gd name="connsiteX37" fmla="*/ 3639691 w 5363295"/>
              <a:gd name="connsiteY37" fmla="*/ 174581 h 1491437"/>
              <a:gd name="connsiteX38" fmla="*/ 3696841 w 5363295"/>
              <a:gd name="connsiteY38" fmla="*/ 212681 h 1491437"/>
              <a:gd name="connsiteX39" fmla="*/ 3725416 w 5363295"/>
              <a:gd name="connsiteY39" fmla="*/ 231731 h 1491437"/>
              <a:gd name="connsiteX40" fmla="*/ 3802917 w 5363295"/>
              <a:gd name="connsiteY40" fmla="*/ 234743 h 1491437"/>
              <a:gd name="connsiteX41" fmla="*/ 3849583 w 5363295"/>
              <a:gd name="connsiteY41" fmla="*/ 283009 h 1491437"/>
              <a:gd name="connsiteX42" fmla="*/ 3868291 w 5363295"/>
              <a:gd name="connsiteY42" fmla="*/ 307931 h 1491437"/>
              <a:gd name="connsiteX43" fmla="*/ 3942297 w 5363295"/>
              <a:gd name="connsiteY43" fmla="*/ 326981 h 1491437"/>
              <a:gd name="connsiteX44" fmla="*/ 3934966 w 5363295"/>
              <a:gd name="connsiteY44" fmla="*/ 336506 h 1491437"/>
              <a:gd name="connsiteX45" fmla="*/ 4077841 w 5363295"/>
              <a:gd name="connsiteY45" fmla="*/ 355556 h 1491437"/>
              <a:gd name="connsiteX46" fmla="*/ 4134991 w 5363295"/>
              <a:gd name="connsiteY46" fmla="*/ 374606 h 1491437"/>
              <a:gd name="connsiteX47" fmla="*/ 4121630 w 5363295"/>
              <a:gd name="connsiteY47" fmla="*/ 420649 h 1491437"/>
              <a:gd name="connsiteX48" fmla="*/ 4234695 w 5363295"/>
              <a:gd name="connsiteY48" fmla="*/ 482883 h 1491437"/>
              <a:gd name="connsiteX49" fmla="*/ 4281361 w 5363295"/>
              <a:gd name="connsiteY49" fmla="*/ 517329 h 1491437"/>
              <a:gd name="connsiteX50" fmla="*/ 4344883 w 5363295"/>
              <a:gd name="connsiteY50" fmla="*/ 550987 h 1491437"/>
              <a:gd name="connsiteX51" fmla="*/ 4423001 w 5363295"/>
              <a:gd name="connsiteY51" fmla="*/ 600043 h 1491437"/>
              <a:gd name="connsiteX52" fmla="*/ 4506466 w 5363295"/>
              <a:gd name="connsiteY52" fmla="*/ 612731 h 1491437"/>
              <a:gd name="connsiteX53" fmla="*/ 4535041 w 5363295"/>
              <a:gd name="connsiteY53" fmla="*/ 641306 h 1491437"/>
              <a:gd name="connsiteX54" fmla="*/ 4563616 w 5363295"/>
              <a:gd name="connsiteY54" fmla="*/ 650831 h 1491437"/>
              <a:gd name="connsiteX55" fmla="*/ 4649341 w 5363295"/>
              <a:gd name="connsiteY55" fmla="*/ 707981 h 1491437"/>
              <a:gd name="connsiteX56" fmla="*/ 4677916 w 5363295"/>
              <a:gd name="connsiteY56" fmla="*/ 727031 h 1491437"/>
              <a:gd name="connsiteX57" fmla="*/ 4706491 w 5363295"/>
              <a:gd name="connsiteY57" fmla="*/ 746081 h 1491437"/>
              <a:gd name="connsiteX58" fmla="*/ 4792216 w 5363295"/>
              <a:gd name="connsiteY58" fmla="*/ 822281 h 1491437"/>
              <a:gd name="connsiteX59" fmla="*/ 4820791 w 5363295"/>
              <a:gd name="connsiteY59" fmla="*/ 831806 h 1491437"/>
              <a:gd name="connsiteX60" fmla="*/ 4877941 w 5363295"/>
              <a:gd name="connsiteY60" fmla="*/ 869906 h 1491437"/>
              <a:gd name="connsiteX61" fmla="*/ 4944616 w 5363295"/>
              <a:gd name="connsiteY61" fmla="*/ 888956 h 1491437"/>
              <a:gd name="connsiteX62" fmla="*/ 4973191 w 5363295"/>
              <a:gd name="connsiteY62" fmla="*/ 898481 h 1491437"/>
              <a:gd name="connsiteX63" fmla="*/ 5039866 w 5363295"/>
              <a:gd name="connsiteY63" fmla="*/ 917531 h 1491437"/>
              <a:gd name="connsiteX64" fmla="*/ 5097749 w 5363295"/>
              <a:gd name="connsiteY64" fmla="*/ 989335 h 1491437"/>
              <a:gd name="connsiteX65" fmla="*/ 5208384 w 5363295"/>
              <a:gd name="connsiteY65" fmla="*/ 1057475 h 1491437"/>
              <a:gd name="connsiteX66" fmla="*/ 5325622 w 5363295"/>
              <a:gd name="connsiteY66" fmla="*/ 1165728 h 1491437"/>
              <a:gd name="connsiteX67" fmla="*/ 5363295 w 5363295"/>
              <a:gd name="connsiteY67" fmla="*/ 1275413 h 1491437"/>
              <a:gd name="connsiteX68" fmla="*/ 4823235 w 5363295"/>
              <a:gd name="connsiteY68" fmla="*/ 1491437 h 1491437"/>
              <a:gd name="connsiteX69" fmla="*/ 574763 w 5363295"/>
              <a:gd name="connsiteY69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11116 w 5363295"/>
              <a:gd name="connsiteY35" fmla="*/ 146006 h 1491437"/>
              <a:gd name="connsiteX36" fmla="*/ 3639691 w 5363295"/>
              <a:gd name="connsiteY36" fmla="*/ 174581 h 1491437"/>
              <a:gd name="connsiteX37" fmla="*/ 3696841 w 5363295"/>
              <a:gd name="connsiteY37" fmla="*/ 212681 h 1491437"/>
              <a:gd name="connsiteX38" fmla="*/ 3725416 w 5363295"/>
              <a:gd name="connsiteY38" fmla="*/ 231731 h 1491437"/>
              <a:gd name="connsiteX39" fmla="*/ 3802917 w 5363295"/>
              <a:gd name="connsiteY39" fmla="*/ 234743 h 1491437"/>
              <a:gd name="connsiteX40" fmla="*/ 3849583 w 5363295"/>
              <a:gd name="connsiteY40" fmla="*/ 283009 h 1491437"/>
              <a:gd name="connsiteX41" fmla="*/ 3868291 w 5363295"/>
              <a:gd name="connsiteY41" fmla="*/ 307931 h 1491437"/>
              <a:gd name="connsiteX42" fmla="*/ 3942297 w 5363295"/>
              <a:gd name="connsiteY42" fmla="*/ 326981 h 1491437"/>
              <a:gd name="connsiteX43" fmla="*/ 3934966 w 5363295"/>
              <a:gd name="connsiteY43" fmla="*/ 336506 h 1491437"/>
              <a:gd name="connsiteX44" fmla="*/ 4077841 w 5363295"/>
              <a:gd name="connsiteY44" fmla="*/ 355556 h 1491437"/>
              <a:gd name="connsiteX45" fmla="*/ 4134991 w 5363295"/>
              <a:gd name="connsiteY45" fmla="*/ 374606 h 1491437"/>
              <a:gd name="connsiteX46" fmla="*/ 4121630 w 5363295"/>
              <a:gd name="connsiteY46" fmla="*/ 420649 h 1491437"/>
              <a:gd name="connsiteX47" fmla="*/ 4234695 w 5363295"/>
              <a:gd name="connsiteY47" fmla="*/ 482883 h 1491437"/>
              <a:gd name="connsiteX48" fmla="*/ 4281361 w 5363295"/>
              <a:gd name="connsiteY48" fmla="*/ 517329 h 1491437"/>
              <a:gd name="connsiteX49" fmla="*/ 4344883 w 5363295"/>
              <a:gd name="connsiteY49" fmla="*/ 550987 h 1491437"/>
              <a:gd name="connsiteX50" fmla="*/ 4423001 w 5363295"/>
              <a:gd name="connsiteY50" fmla="*/ 600043 h 1491437"/>
              <a:gd name="connsiteX51" fmla="*/ 4506466 w 5363295"/>
              <a:gd name="connsiteY51" fmla="*/ 612731 h 1491437"/>
              <a:gd name="connsiteX52" fmla="*/ 4535041 w 5363295"/>
              <a:gd name="connsiteY52" fmla="*/ 641306 h 1491437"/>
              <a:gd name="connsiteX53" fmla="*/ 4563616 w 5363295"/>
              <a:gd name="connsiteY53" fmla="*/ 650831 h 1491437"/>
              <a:gd name="connsiteX54" fmla="*/ 4649341 w 5363295"/>
              <a:gd name="connsiteY54" fmla="*/ 707981 h 1491437"/>
              <a:gd name="connsiteX55" fmla="*/ 4677916 w 5363295"/>
              <a:gd name="connsiteY55" fmla="*/ 727031 h 1491437"/>
              <a:gd name="connsiteX56" fmla="*/ 4706491 w 5363295"/>
              <a:gd name="connsiteY56" fmla="*/ 746081 h 1491437"/>
              <a:gd name="connsiteX57" fmla="*/ 4792216 w 5363295"/>
              <a:gd name="connsiteY57" fmla="*/ 822281 h 1491437"/>
              <a:gd name="connsiteX58" fmla="*/ 4820791 w 5363295"/>
              <a:gd name="connsiteY58" fmla="*/ 831806 h 1491437"/>
              <a:gd name="connsiteX59" fmla="*/ 4877941 w 5363295"/>
              <a:gd name="connsiteY59" fmla="*/ 869906 h 1491437"/>
              <a:gd name="connsiteX60" fmla="*/ 4944616 w 5363295"/>
              <a:gd name="connsiteY60" fmla="*/ 888956 h 1491437"/>
              <a:gd name="connsiteX61" fmla="*/ 4973191 w 5363295"/>
              <a:gd name="connsiteY61" fmla="*/ 898481 h 1491437"/>
              <a:gd name="connsiteX62" fmla="*/ 5039866 w 5363295"/>
              <a:gd name="connsiteY62" fmla="*/ 917531 h 1491437"/>
              <a:gd name="connsiteX63" fmla="*/ 5097749 w 5363295"/>
              <a:gd name="connsiteY63" fmla="*/ 989335 h 1491437"/>
              <a:gd name="connsiteX64" fmla="*/ 5208384 w 5363295"/>
              <a:gd name="connsiteY64" fmla="*/ 1057475 h 1491437"/>
              <a:gd name="connsiteX65" fmla="*/ 5325622 w 5363295"/>
              <a:gd name="connsiteY65" fmla="*/ 1165728 h 1491437"/>
              <a:gd name="connsiteX66" fmla="*/ 5363295 w 5363295"/>
              <a:gd name="connsiteY66" fmla="*/ 1275413 h 1491437"/>
              <a:gd name="connsiteX67" fmla="*/ 4823235 w 5363295"/>
              <a:gd name="connsiteY67" fmla="*/ 1491437 h 1491437"/>
              <a:gd name="connsiteX68" fmla="*/ 574763 w 5363295"/>
              <a:gd name="connsiteY68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696841 w 5363295"/>
              <a:gd name="connsiteY36" fmla="*/ 212681 h 1491437"/>
              <a:gd name="connsiteX37" fmla="*/ 3725416 w 5363295"/>
              <a:gd name="connsiteY37" fmla="*/ 231731 h 1491437"/>
              <a:gd name="connsiteX38" fmla="*/ 3802917 w 5363295"/>
              <a:gd name="connsiteY38" fmla="*/ 234743 h 1491437"/>
              <a:gd name="connsiteX39" fmla="*/ 3849583 w 5363295"/>
              <a:gd name="connsiteY39" fmla="*/ 283009 h 1491437"/>
              <a:gd name="connsiteX40" fmla="*/ 3868291 w 5363295"/>
              <a:gd name="connsiteY40" fmla="*/ 307931 h 1491437"/>
              <a:gd name="connsiteX41" fmla="*/ 3942297 w 5363295"/>
              <a:gd name="connsiteY41" fmla="*/ 326981 h 1491437"/>
              <a:gd name="connsiteX42" fmla="*/ 3934966 w 5363295"/>
              <a:gd name="connsiteY42" fmla="*/ 336506 h 1491437"/>
              <a:gd name="connsiteX43" fmla="*/ 4077841 w 5363295"/>
              <a:gd name="connsiteY43" fmla="*/ 355556 h 1491437"/>
              <a:gd name="connsiteX44" fmla="*/ 4134991 w 5363295"/>
              <a:gd name="connsiteY44" fmla="*/ 374606 h 1491437"/>
              <a:gd name="connsiteX45" fmla="*/ 4121630 w 5363295"/>
              <a:gd name="connsiteY45" fmla="*/ 420649 h 1491437"/>
              <a:gd name="connsiteX46" fmla="*/ 4234695 w 5363295"/>
              <a:gd name="connsiteY46" fmla="*/ 482883 h 1491437"/>
              <a:gd name="connsiteX47" fmla="*/ 4281361 w 5363295"/>
              <a:gd name="connsiteY47" fmla="*/ 517329 h 1491437"/>
              <a:gd name="connsiteX48" fmla="*/ 4344883 w 5363295"/>
              <a:gd name="connsiteY48" fmla="*/ 550987 h 1491437"/>
              <a:gd name="connsiteX49" fmla="*/ 4423001 w 5363295"/>
              <a:gd name="connsiteY49" fmla="*/ 600043 h 1491437"/>
              <a:gd name="connsiteX50" fmla="*/ 4506466 w 5363295"/>
              <a:gd name="connsiteY50" fmla="*/ 612731 h 1491437"/>
              <a:gd name="connsiteX51" fmla="*/ 4535041 w 5363295"/>
              <a:gd name="connsiteY51" fmla="*/ 641306 h 1491437"/>
              <a:gd name="connsiteX52" fmla="*/ 4563616 w 5363295"/>
              <a:gd name="connsiteY52" fmla="*/ 650831 h 1491437"/>
              <a:gd name="connsiteX53" fmla="*/ 4649341 w 5363295"/>
              <a:gd name="connsiteY53" fmla="*/ 707981 h 1491437"/>
              <a:gd name="connsiteX54" fmla="*/ 4677916 w 5363295"/>
              <a:gd name="connsiteY54" fmla="*/ 727031 h 1491437"/>
              <a:gd name="connsiteX55" fmla="*/ 4706491 w 5363295"/>
              <a:gd name="connsiteY55" fmla="*/ 746081 h 1491437"/>
              <a:gd name="connsiteX56" fmla="*/ 4792216 w 5363295"/>
              <a:gd name="connsiteY56" fmla="*/ 822281 h 1491437"/>
              <a:gd name="connsiteX57" fmla="*/ 4820791 w 5363295"/>
              <a:gd name="connsiteY57" fmla="*/ 831806 h 1491437"/>
              <a:gd name="connsiteX58" fmla="*/ 4877941 w 5363295"/>
              <a:gd name="connsiteY58" fmla="*/ 869906 h 1491437"/>
              <a:gd name="connsiteX59" fmla="*/ 4944616 w 5363295"/>
              <a:gd name="connsiteY59" fmla="*/ 888956 h 1491437"/>
              <a:gd name="connsiteX60" fmla="*/ 4973191 w 5363295"/>
              <a:gd name="connsiteY60" fmla="*/ 898481 h 1491437"/>
              <a:gd name="connsiteX61" fmla="*/ 5039866 w 5363295"/>
              <a:gd name="connsiteY61" fmla="*/ 917531 h 1491437"/>
              <a:gd name="connsiteX62" fmla="*/ 5097749 w 5363295"/>
              <a:gd name="connsiteY62" fmla="*/ 989335 h 1491437"/>
              <a:gd name="connsiteX63" fmla="*/ 5208384 w 5363295"/>
              <a:gd name="connsiteY63" fmla="*/ 1057475 h 1491437"/>
              <a:gd name="connsiteX64" fmla="*/ 5325622 w 5363295"/>
              <a:gd name="connsiteY64" fmla="*/ 1165728 h 1491437"/>
              <a:gd name="connsiteX65" fmla="*/ 5363295 w 5363295"/>
              <a:gd name="connsiteY65" fmla="*/ 1275413 h 1491437"/>
              <a:gd name="connsiteX66" fmla="*/ 4823235 w 5363295"/>
              <a:gd name="connsiteY66" fmla="*/ 1491437 h 1491437"/>
              <a:gd name="connsiteX67" fmla="*/ 574763 w 5363295"/>
              <a:gd name="connsiteY67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3934966 w 5363295"/>
              <a:gd name="connsiteY41" fmla="*/ 336506 h 1491437"/>
              <a:gd name="connsiteX42" fmla="*/ 4077841 w 5363295"/>
              <a:gd name="connsiteY42" fmla="*/ 355556 h 1491437"/>
              <a:gd name="connsiteX43" fmla="*/ 4134991 w 5363295"/>
              <a:gd name="connsiteY43" fmla="*/ 374606 h 1491437"/>
              <a:gd name="connsiteX44" fmla="*/ 4121630 w 5363295"/>
              <a:gd name="connsiteY44" fmla="*/ 420649 h 1491437"/>
              <a:gd name="connsiteX45" fmla="*/ 4234695 w 5363295"/>
              <a:gd name="connsiteY45" fmla="*/ 482883 h 1491437"/>
              <a:gd name="connsiteX46" fmla="*/ 4281361 w 5363295"/>
              <a:gd name="connsiteY46" fmla="*/ 517329 h 1491437"/>
              <a:gd name="connsiteX47" fmla="*/ 4344883 w 5363295"/>
              <a:gd name="connsiteY47" fmla="*/ 550987 h 1491437"/>
              <a:gd name="connsiteX48" fmla="*/ 4423001 w 5363295"/>
              <a:gd name="connsiteY48" fmla="*/ 600043 h 1491437"/>
              <a:gd name="connsiteX49" fmla="*/ 4506466 w 5363295"/>
              <a:gd name="connsiteY49" fmla="*/ 612731 h 1491437"/>
              <a:gd name="connsiteX50" fmla="*/ 4535041 w 5363295"/>
              <a:gd name="connsiteY50" fmla="*/ 641306 h 1491437"/>
              <a:gd name="connsiteX51" fmla="*/ 4563616 w 5363295"/>
              <a:gd name="connsiteY51" fmla="*/ 650831 h 1491437"/>
              <a:gd name="connsiteX52" fmla="*/ 4649341 w 5363295"/>
              <a:gd name="connsiteY52" fmla="*/ 707981 h 1491437"/>
              <a:gd name="connsiteX53" fmla="*/ 4677916 w 5363295"/>
              <a:gd name="connsiteY53" fmla="*/ 727031 h 1491437"/>
              <a:gd name="connsiteX54" fmla="*/ 4706491 w 5363295"/>
              <a:gd name="connsiteY54" fmla="*/ 746081 h 1491437"/>
              <a:gd name="connsiteX55" fmla="*/ 4792216 w 5363295"/>
              <a:gd name="connsiteY55" fmla="*/ 822281 h 1491437"/>
              <a:gd name="connsiteX56" fmla="*/ 4820791 w 5363295"/>
              <a:gd name="connsiteY56" fmla="*/ 831806 h 1491437"/>
              <a:gd name="connsiteX57" fmla="*/ 4877941 w 5363295"/>
              <a:gd name="connsiteY57" fmla="*/ 869906 h 1491437"/>
              <a:gd name="connsiteX58" fmla="*/ 4944616 w 5363295"/>
              <a:gd name="connsiteY58" fmla="*/ 888956 h 1491437"/>
              <a:gd name="connsiteX59" fmla="*/ 4973191 w 5363295"/>
              <a:gd name="connsiteY59" fmla="*/ 898481 h 1491437"/>
              <a:gd name="connsiteX60" fmla="*/ 5039866 w 5363295"/>
              <a:gd name="connsiteY60" fmla="*/ 917531 h 1491437"/>
              <a:gd name="connsiteX61" fmla="*/ 5097749 w 5363295"/>
              <a:gd name="connsiteY61" fmla="*/ 989335 h 1491437"/>
              <a:gd name="connsiteX62" fmla="*/ 5208384 w 5363295"/>
              <a:gd name="connsiteY62" fmla="*/ 1057475 h 1491437"/>
              <a:gd name="connsiteX63" fmla="*/ 5325622 w 5363295"/>
              <a:gd name="connsiteY63" fmla="*/ 1165728 h 1491437"/>
              <a:gd name="connsiteX64" fmla="*/ 5363295 w 5363295"/>
              <a:gd name="connsiteY64" fmla="*/ 1275413 h 1491437"/>
              <a:gd name="connsiteX65" fmla="*/ 4823235 w 5363295"/>
              <a:gd name="connsiteY65" fmla="*/ 1491437 h 1491437"/>
              <a:gd name="connsiteX66" fmla="*/ 574763 w 5363295"/>
              <a:gd name="connsiteY66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4077841 w 5363295"/>
              <a:gd name="connsiteY41" fmla="*/ 355556 h 1491437"/>
              <a:gd name="connsiteX42" fmla="*/ 4134991 w 5363295"/>
              <a:gd name="connsiteY42" fmla="*/ 374606 h 1491437"/>
              <a:gd name="connsiteX43" fmla="*/ 4121630 w 5363295"/>
              <a:gd name="connsiteY43" fmla="*/ 420649 h 1491437"/>
              <a:gd name="connsiteX44" fmla="*/ 4234695 w 5363295"/>
              <a:gd name="connsiteY44" fmla="*/ 482883 h 1491437"/>
              <a:gd name="connsiteX45" fmla="*/ 4281361 w 5363295"/>
              <a:gd name="connsiteY45" fmla="*/ 517329 h 1491437"/>
              <a:gd name="connsiteX46" fmla="*/ 4344883 w 5363295"/>
              <a:gd name="connsiteY46" fmla="*/ 550987 h 1491437"/>
              <a:gd name="connsiteX47" fmla="*/ 4423001 w 5363295"/>
              <a:gd name="connsiteY47" fmla="*/ 600043 h 1491437"/>
              <a:gd name="connsiteX48" fmla="*/ 4506466 w 5363295"/>
              <a:gd name="connsiteY48" fmla="*/ 612731 h 1491437"/>
              <a:gd name="connsiteX49" fmla="*/ 4535041 w 5363295"/>
              <a:gd name="connsiteY49" fmla="*/ 641306 h 1491437"/>
              <a:gd name="connsiteX50" fmla="*/ 4563616 w 5363295"/>
              <a:gd name="connsiteY50" fmla="*/ 650831 h 1491437"/>
              <a:gd name="connsiteX51" fmla="*/ 4649341 w 5363295"/>
              <a:gd name="connsiteY51" fmla="*/ 707981 h 1491437"/>
              <a:gd name="connsiteX52" fmla="*/ 4677916 w 5363295"/>
              <a:gd name="connsiteY52" fmla="*/ 727031 h 1491437"/>
              <a:gd name="connsiteX53" fmla="*/ 4706491 w 5363295"/>
              <a:gd name="connsiteY53" fmla="*/ 746081 h 1491437"/>
              <a:gd name="connsiteX54" fmla="*/ 4792216 w 5363295"/>
              <a:gd name="connsiteY54" fmla="*/ 822281 h 1491437"/>
              <a:gd name="connsiteX55" fmla="*/ 4820791 w 5363295"/>
              <a:gd name="connsiteY55" fmla="*/ 831806 h 1491437"/>
              <a:gd name="connsiteX56" fmla="*/ 4877941 w 5363295"/>
              <a:gd name="connsiteY56" fmla="*/ 869906 h 1491437"/>
              <a:gd name="connsiteX57" fmla="*/ 4944616 w 5363295"/>
              <a:gd name="connsiteY57" fmla="*/ 888956 h 1491437"/>
              <a:gd name="connsiteX58" fmla="*/ 4973191 w 5363295"/>
              <a:gd name="connsiteY58" fmla="*/ 898481 h 1491437"/>
              <a:gd name="connsiteX59" fmla="*/ 5039866 w 5363295"/>
              <a:gd name="connsiteY59" fmla="*/ 917531 h 1491437"/>
              <a:gd name="connsiteX60" fmla="*/ 5097749 w 5363295"/>
              <a:gd name="connsiteY60" fmla="*/ 989335 h 1491437"/>
              <a:gd name="connsiteX61" fmla="*/ 5208384 w 5363295"/>
              <a:gd name="connsiteY61" fmla="*/ 1057475 h 1491437"/>
              <a:gd name="connsiteX62" fmla="*/ 5325622 w 5363295"/>
              <a:gd name="connsiteY62" fmla="*/ 1165728 h 1491437"/>
              <a:gd name="connsiteX63" fmla="*/ 5363295 w 5363295"/>
              <a:gd name="connsiteY63" fmla="*/ 1275413 h 1491437"/>
              <a:gd name="connsiteX64" fmla="*/ 4823235 w 5363295"/>
              <a:gd name="connsiteY64" fmla="*/ 1491437 h 1491437"/>
              <a:gd name="connsiteX65" fmla="*/ 574763 w 5363295"/>
              <a:gd name="connsiteY65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942297 w 5363295"/>
              <a:gd name="connsiteY39" fmla="*/ 326981 h 1491437"/>
              <a:gd name="connsiteX40" fmla="*/ 4077841 w 5363295"/>
              <a:gd name="connsiteY40" fmla="*/ 355556 h 1491437"/>
              <a:gd name="connsiteX41" fmla="*/ 4134991 w 5363295"/>
              <a:gd name="connsiteY41" fmla="*/ 374606 h 1491437"/>
              <a:gd name="connsiteX42" fmla="*/ 4121630 w 5363295"/>
              <a:gd name="connsiteY42" fmla="*/ 420649 h 1491437"/>
              <a:gd name="connsiteX43" fmla="*/ 4234695 w 5363295"/>
              <a:gd name="connsiteY43" fmla="*/ 482883 h 1491437"/>
              <a:gd name="connsiteX44" fmla="*/ 4281361 w 5363295"/>
              <a:gd name="connsiteY44" fmla="*/ 517329 h 1491437"/>
              <a:gd name="connsiteX45" fmla="*/ 4344883 w 5363295"/>
              <a:gd name="connsiteY45" fmla="*/ 550987 h 1491437"/>
              <a:gd name="connsiteX46" fmla="*/ 4423001 w 5363295"/>
              <a:gd name="connsiteY46" fmla="*/ 600043 h 1491437"/>
              <a:gd name="connsiteX47" fmla="*/ 4506466 w 5363295"/>
              <a:gd name="connsiteY47" fmla="*/ 612731 h 1491437"/>
              <a:gd name="connsiteX48" fmla="*/ 4535041 w 5363295"/>
              <a:gd name="connsiteY48" fmla="*/ 641306 h 1491437"/>
              <a:gd name="connsiteX49" fmla="*/ 4563616 w 5363295"/>
              <a:gd name="connsiteY49" fmla="*/ 650831 h 1491437"/>
              <a:gd name="connsiteX50" fmla="*/ 4649341 w 5363295"/>
              <a:gd name="connsiteY50" fmla="*/ 707981 h 1491437"/>
              <a:gd name="connsiteX51" fmla="*/ 4677916 w 5363295"/>
              <a:gd name="connsiteY51" fmla="*/ 727031 h 1491437"/>
              <a:gd name="connsiteX52" fmla="*/ 4706491 w 5363295"/>
              <a:gd name="connsiteY52" fmla="*/ 746081 h 1491437"/>
              <a:gd name="connsiteX53" fmla="*/ 4792216 w 5363295"/>
              <a:gd name="connsiteY53" fmla="*/ 822281 h 1491437"/>
              <a:gd name="connsiteX54" fmla="*/ 4820791 w 5363295"/>
              <a:gd name="connsiteY54" fmla="*/ 831806 h 1491437"/>
              <a:gd name="connsiteX55" fmla="*/ 4877941 w 5363295"/>
              <a:gd name="connsiteY55" fmla="*/ 869906 h 1491437"/>
              <a:gd name="connsiteX56" fmla="*/ 4944616 w 5363295"/>
              <a:gd name="connsiteY56" fmla="*/ 888956 h 1491437"/>
              <a:gd name="connsiteX57" fmla="*/ 4973191 w 5363295"/>
              <a:gd name="connsiteY57" fmla="*/ 898481 h 1491437"/>
              <a:gd name="connsiteX58" fmla="*/ 5039866 w 5363295"/>
              <a:gd name="connsiteY58" fmla="*/ 917531 h 1491437"/>
              <a:gd name="connsiteX59" fmla="*/ 5097749 w 5363295"/>
              <a:gd name="connsiteY59" fmla="*/ 989335 h 1491437"/>
              <a:gd name="connsiteX60" fmla="*/ 5208384 w 5363295"/>
              <a:gd name="connsiteY60" fmla="*/ 1057475 h 1491437"/>
              <a:gd name="connsiteX61" fmla="*/ 5325622 w 5363295"/>
              <a:gd name="connsiteY61" fmla="*/ 1165728 h 1491437"/>
              <a:gd name="connsiteX62" fmla="*/ 5363295 w 5363295"/>
              <a:gd name="connsiteY62" fmla="*/ 1275413 h 1491437"/>
              <a:gd name="connsiteX63" fmla="*/ 4823235 w 5363295"/>
              <a:gd name="connsiteY63" fmla="*/ 1491437 h 1491437"/>
              <a:gd name="connsiteX64" fmla="*/ 574763 w 5363295"/>
              <a:gd name="connsiteY64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942297 w 5363295"/>
              <a:gd name="connsiteY38" fmla="*/ 326981 h 1491437"/>
              <a:gd name="connsiteX39" fmla="*/ 4077841 w 5363295"/>
              <a:gd name="connsiteY39" fmla="*/ 355556 h 1491437"/>
              <a:gd name="connsiteX40" fmla="*/ 4134991 w 5363295"/>
              <a:gd name="connsiteY40" fmla="*/ 374606 h 1491437"/>
              <a:gd name="connsiteX41" fmla="*/ 4121630 w 5363295"/>
              <a:gd name="connsiteY41" fmla="*/ 420649 h 1491437"/>
              <a:gd name="connsiteX42" fmla="*/ 4234695 w 5363295"/>
              <a:gd name="connsiteY42" fmla="*/ 482883 h 1491437"/>
              <a:gd name="connsiteX43" fmla="*/ 4281361 w 5363295"/>
              <a:gd name="connsiteY43" fmla="*/ 517329 h 1491437"/>
              <a:gd name="connsiteX44" fmla="*/ 4344883 w 5363295"/>
              <a:gd name="connsiteY44" fmla="*/ 550987 h 1491437"/>
              <a:gd name="connsiteX45" fmla="*/ 4423001 w 5363295"/>
              <a:gd name="connsiteY45" fmla="*/ 600043 h 1491437"/>
              <a:gd name="connsiteX46" fmla="*/ 4506466 w 5363295"/>
              <a:gd name="connsiteY46" fmla="*/ 612731 h 1491437"/>
              <a:gd name="connsiteX47" fmla="*/ 4535041 w 5363295"/>
              <a:gd name="connsiteY47" fmla="*/ 641306 h 1491437"/>
              <a:gd name="connsiteX48" fmla="*/ 4563616 w 5363295"/>
              <a:gd name="connsiteY48" fmla="*/ 650831 h 1491437"/>
              <a:gd name="connsiteX49" fmla="*/ 4649341 w 5363295"/>
              <a:gd name="connsiteY49" fmla="*/ 707981 h 1491437"/>
              <a:gd name="connsiteX50" fmla="*/ 4677916 w 5363295"/>
              <a:gd name="connsiteY50" fmla="*/ 727031 h 1491437"/>
              <a:gd name="connsiteX51" fmla="*/ 4706491 w 5363295"/>
              <a:gd name="connsiteY51" fmla="*/ 746081 h 1491437"/>
              <a:gd name="connsiteX52" fmla="*/ 4792216 w 5363295"/>
              <a:gd name="connsiteY52" fmla="*/ 822281 h 1491437"/>
              <a:gd name="connsiteX53" fmla="*/ 4820791 w 5363295"/>
              <a:gd name="connsiteY53" fmla="*/ 831806 h 1491437"/>
              <a:gd name="connsiteX54" fmla="*/ 4877941 w 5363295"/>
              <a:gd name="connsiteY54" fmla="*/ 869906 h 1491437"/>
              <a:gd name="connsiteX55" fmla="*/ 4944616 w 5363295"/>
              <a:gd name="connsiteY55" fmla="*/ 888956 h 1491437"/>
              <a:gd name="connsiteX56" fmla="*/ 4973191 w 5363295"/>
              <a:gd name="connsiteY56" fmla="*/ 898481 h 1491437"/>
              <a:gd name="connsiteX57" fmla="*/ 5039866 w 5363295"/>
              <a:gd name="connsiteY57" fmla="*/ 917531 h 1491437"/>
              <a:gd name="connsiteX58" fmla="*/ 5097749 w 5363295"/>
              <a:gd name="connsiteY58" fmla="*/ 989335 h 1491437"/>
              <a:gd name="connsiteX59" fmla="*/ 5208384 w 5363295"/>
              <a:gd name="connsiteY59" fmla="*/ 1057475 h 1491437"/>
              <a:gd name="connsiteX60" fmla="*/ 5325622 w 5363295"/>
              <a:gd name="connsiteY60" fmla="*/ 1165728 h 1491437"/>
              <a:gd name="connsiteX61" fmla="*/ 5363295 w 5363295"/>
              <a:gd name="connsiteY61" fmla="*/ 1275413 h 1491437"/>
              <a:gd name="connsiteX62" fmla="*/ 4823235 w 5363295"/>
              <a:gd name="connsiteY62" fmla="*/ 1491437 h 1491437"/>
              <a:gd name="connsiteX63" fmla="*/ 574763 w 5363295"/>
              <a:gd name="connsiteY63" fmla="*/ 1491437 h 1491437"/>
              <a:gd name="connsiteX0" fmla="*/ 574763 w 5363295"/>
              <a:gd name="connsiteY0" fmla="*/ 1491607 h 1491607"/>
              <a:gd name="connsiteX1" fmla="*/ 54374 w 5363295"/>
              <a:gd name="connsiteY1" fmla="*/ 1438531 h 1491607"/>
              <a:gd name="connsiteX2" fmla="*/ 24725 w 5363295"/>
              <a:gd name="connsiteY2" fmla="*/ 1318001 h 1491607"/>
              <a:gd name="connsiteX3" fmla="*/ 173680 w 5363295"/>
              <a:gd name="connsiteY3" fmla="*/ 1182672 h 1491607"/>
              <a:gd name="connsiteX4" fmla="*/ 400331 w 5363295"/>
              <a:gd name="connsiteY4" fmla="*/ 1087141 h 1491607"/>
              <a:gd name="connsiteX5" fmla="*/ 553012 w 5363295"/>
              <a:gd name="connsiteY5" fmla="*/ 1020220 h 1491607"/>
              <a:gd name="connsiteX6" fmla="*/ 649512 w 5363295"/>
              <a:gd name="connsiteY6" fmla="*/ 933959 h 1491607"/>
              <a:gd name="connsiteX7" fmla="*/ 757820 w 5363295"/>
              <a:gd name="connsiteY7" fmla="*/ 881305 h 1491607"/>
              <a:gd name="connsiteX8" fmla="*/ 860315 w 5363295"/>
              <a:gd name="connsiteY8" fmla="*/ 814628 h 1491607"/>
              <a:gd name="connsiteX9" fmla="*/ 935265 w 5363295"/>
              <a:gd name="connsiteY9" fmla="*/ 754966 h 1491607"/>
              <a:gd name="connsiteX10" fmla="*/ 1006796 w 5363295"/>
              <a:gd name="connsiteY10" fmla="*/ 714350 h 1491607"/>
              <a:gd name="connsiteX11" fmla="*/ 1101199 w 5363295"/>
              <a:gd name="connsiteY11" fmla="*/ 635566 h 1491607"/>
              <a:gd name="connsiteX12" fmla="*/ 1196924 w 5363295"/>
              <a:gd name="connsiteY12" fmla="*/ 562899 h 1491607"/>
              <a:gd name="connsiteX13" fmla="*/ 1284056 w 5363295"/>
              <a:gd name="connsiteY13" fmla="*/ 518370 h 1491607"/>
              <a:gd name="connsiteX14" fmla="*/ 1375979 w 5363295"/>
              <a:gd name="connsiteY14" fmla="*/ 474306 h 1491607"/>
              <a:gd name="connsiteX15" fmla="*/ 1457610 w 5363295"/>
              <a:gd name="connsiteY15" fmla="*/ 445653 h 1491607"/>
              <a:gd name="connsiteX16" fmla="*/ 1549855 w 5363295"/>
              <a:gd name="connsiteY16" fmla="*/ 418207 h 1491607"/>
              <a:gd name="connsiteX17" fmla="*/ 1637432 w 5363295"/>
              <a:gd name="connsiteY17" fmla="*/ 396638 h 1491607"/>
              <a:gd name="connsiteX18" fmla="*/ 1796074 w 5363295"/>
              <a:gd name="connsiteY18" fmla="*/ 373780 h 1491607"/>
              <a:gd name="connsiteX19" fmla="*/ 1947651 w 5363295"/>
              <a:gd name="connsiteY19" fmla="*/ 328970 h 1491607"/>
              <a:gd name="connsiteX20" fmla="*/ 2047357 w 5363295"/>
              <a:gd name="connsiteY20" fmla="*/ 291624 h 1491607"/>
              <a:gd name="connsiteX21" fmla="*/ 2151406 w 5363295"/>
              <a:gd name="connsiteY21" fmla="*/ 216766 h 1491607"/>
              <a:gd name="connsiteX22" fmla="*/ 2201416 w 5363295"/>
              <a:gd name="connsiteY22" fmla="*/ 202195 h 1491607"/>
              <a:gd name="connsiteX23" fmla="*/ 2261798 w 5363295"/>
              <a:gd name="connsiteY23" fmla="*/ 184079 h 1491607"/>
              <a:gd name="connsiteX24" fmla="*/ 2396920 w 5363295"/>
              <a:gd name="connsiteY24" fmla="*/ 154006 h 1491607"/>
              <a:gd name="connsiteX25" fmla="*/ 2687191 w 5363295"/>
              <a:gd name="connsiteY25" fmla="*/ 108076 h 1491607"/>
              <a:gd name="connsiteX26" fmla="*/ 2772916 w 5363295"/>
              <a:gd name="connsiteY26" fmla="*/ 79501 h 1491607"/>
              <a:gd name="connsiteX27" fmla="*/ 2801491 w 5363295"/>
              <a:gd name="connsiteY27" fmla="*/ 69976 h 1491607"/>
              <a:gd name="connsiteX28" fmla="*/ 2830066 w 5363295"/>
              <a:gd name="connsiteY28" fmla="*/ 50926 h 1491607"/>
              <a:gd name="connsiteX29" fmla="*/ 2915173 w 5363295"/>
              <a:gd name="connsiteY29" fmla="*/ 35528 h 1491607"/>
              <a:gd name="connsiteX30" fmla="*/ 3069216 w 5363295"/>
              <a:gd name="connsiteY30" fmla="*/ 12826 h 1491607"/>
              <a:gd name="connsiteX31" fmla="*/ 3277807 w 5363295"/>
              <a:gd name="connsiteY31" fmla="*/ 440 h 1491607"/>
              <a:gd name="connsiteX32" fmla="*/ 3376893 w 5363295"/>
              <a:gd name="connsiteY32" fmla="*/ 34097 h 1491607"/>
              <a:gd name="connsiteX33" fmla="*/ 3474403 w 5363295"/>
              <a:gd name="connsiteY33" fmla="*/ 54578 h 1491607"/>
              <a:gd name="connsiteX34" fmla="*/ 3553966 w 5363295"/>
              <a:gd name="connsiteY34" fmla="*/ 117601 h 1491607"/>
              <a:gd name="connsiteX35" fmla="*/ 3639691 w 5363295"/>
              <a:gd name="connsiteY35" fmla="*/ 174751 h 1491607"/>
              <a:gd name="connsiteX36" fmla="*/ 3725416 w 5363295"/>
              <a:gd name="connsiteY36" fmla="*/ 231901 h 1491607"/>
              <a:gd name="connsiteX37" fmla="*/ 3802917 w 5363295"/>
              <a:gd name="connsiteY37" fmla="*/ 234913 h 1491607"/>
              <a:gd name="connsiteX38" fmla="*/ 3942297 w 5363295"/>
              <a:gd name="connsiteY38" fmla="*/ 327151 h 1491607"/>
              <a:gd name="connsiteX39" fmla="*/ 4077841 w 5363295"/>
              <a:gd name="connsiteY39" fmla="*/ 355726 h 1491607"/>
              <a:gd name="connsiteX40" fmla="*/ 4134991 w 5363295"/>
              <a:gd name="connsiteY40" fmla="*/ 374776 h 1491607"/>
              <a:gd name="connsiteX41" fmla="*/ 4121630 w 5363295"/>
              <a:gd name="connsiteY41" fmla="*/ 420819 h 1491607"/>
              <a:gd name="connsiteX42" fmla="*/ 4234695 w 5363295"/>
              <a:gd name="connsiteY42" fmla="*/ 483053 h 1491607"/>
              <a:gd name="connsiteX43" fmla="*/ 4281361 w 5363295"/>
              <a:gd name="connsiteY43" fmla="*/ 517499 h 1491607"/>
              <a:gd name="connsiteX44" fmla="*/ 4344883 w 5363295"/>
              <a:gd name="connsiteY44" fmla="*/ 551157 h 1491607"/>
              <a:gd name="connsiteX45" fmla="*/ 4423001 w 5363295"/>
              <a:gd name="connsiteY45" fmla="*/ 600213 h 1491607"/>
              <a:gd name="connsiteX46" fmla="*/ 4506466 w 5363295"/>
              <a:gd name="connsiteY46" fmla="*/ 612901 h 1491607"/>
              <a:gd name="connsiteX47" fmla="*/ 4535041 w 5363295"/>
              <a:gd name="connsiteY47" fmla="*/ 641476 h 1491607"/>
              <a:gd name="connsiteX48" fmla="*/ 4563616 w 5363295"/>
              <a:gd name="connsiteY48" fmla="*/ 651001 h 1491607"/>
              <a:gd name="connsiteX49" fmla="*/ 4649341 w 5363295"/>
              <a:gd name="connsiteY49" fmla="*/ 708151 h 1491607"/>
              <a:gd name="connsiteX50" fmla="*/ 4677916 w 5363295"/>
              <a:gd name="connsiteY50" fmla="*/ 727201 h 1491607"/>
              <a:gd name="connsiteX51" fmla="*/ 4706491 w 5363295"/>
              <a:gd name="connsiteY51" fmla="*/ 746251 h 1491607"/>
              <a:gd name="connsiteX52" fmla="*/ 4792216 w 5363295"/>
              <a:gd name="connsiteY52" fmla="*/ 822451 h 1491607"/>
              <a:gd name="connsiteX53" fmla="*/ 4820791 w 5363295"/>
              <a:gd name="connsiteY53" fmla="*/ 831976 h 1491607"/>
              <a:gd name="connsiteX54" fmla="*/ 4877941 w 5363295"/>
              <a:gd name="connsiteY54" fmla="*/ 870076 h 1491607"/>
              <a:gd name="connsiteX55" fmla="*/ 4944616 w 5363295"/>
              <a:gd name="connsiteY55" fmla="*/ 889126 h 1491607"/>
              <a:gd name="connsiteX56" fmla="*/ 4973191 w 5363295"/>
              <a:gd name="connsiteY56" fmla="*/ 898651 h 1491607"/>
              <a:gd name="connsiteX57" fmla="*/ 5039866 w 5363295"/>
              <a:gd name="connsiteY57" fmla="*/ 917701 h 1491607"/>
              <a:gd name="connsiteX58" fmla="*/ 5097749 w 5363295"/>
              <a:gd name="connsiteY58" fmla="*/ 989505 h 1491607"/>
              <a:gd name="connsiteX59" fmla="*/ 5208384 w 5363295"/>
              <a:gd name="connsiteY59" fmla="*/ 1057645 h 1491607"/>
              <a:gd name="connsiteX60" fmla="*/ 5325622 w 5363295"/>
              <a:gd name="connsiteY60" fmla="*/ 1165898 h 1491607"/>
              <a:gd name="connsiteX61" fmla="*/ 5363295 w 5363295"/>
              <a:gd name="connsiteY61" fmla="*/ 1275583 h 1491607"/>
              <a:gd name="connsiteX62" fmla="*/ 4823235 w 5363295"/>
              <a:gd name="connsiteY62" fmla="*/ 1491607 h 1491607"/>
              <a:gd name="connsiteX63" fmla="*/ 574763 w 5363295"/>
              <a:gd name="connsiteY63" fmla="*/ 1491607 h 1491607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28011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3835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9960 w 5363295"/>
              <a:gd name="connsiteY45" fmla="*/ 663916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35041 w 5363295"/>
              <a:gd name="connsiteY45" fmla="*/ 648668 h 1498799"/>
              <a:gd name="connsiteX46" fmla="*/ 4574101 w 5363295"/>
              <a:gd name="connsiteY46" fmla="*/ 702015 h 1498799"/>
              <a:gd name="connsiteX47" fmla="*/ 4649341 w 5363295"/>
              <a:gd name="connsiteY47" fmla="*/ 715343 h 1498799"/>
              <a:gd name="connsiteX48" fmla="*/ 4677916 w 5363295"/>
              <a:gd name="connsiteY48" fmla="*/ 734393 h 1498799"/>
              <a:gd name="connsiteX49" fmla="*/ 4706491 w 5363295"/>
              <a:gd name="connsiteY49" fmla="*/ 753443 h 1498799"/>
              <a:gd name="connsiteX50" fmla="*/ 4792216 w 5363295"/>
              <a:gd name="connsiteY50" fmla="*/ 829643 h 1498799"/>
              <a:gd name="connsiteX51" fmla="*/ 4820791 w 5363295"/>
              <a:gd name="connsiteY51" fmla="*/ 839168 h 1498799"/>
              <a:gd name="connsiteX52" fmla="*/ 4877941 w 5363295"/>
              <a:gd name="connsiteY52" fmla="*/ 877268 h 1498799"/>
              <a:gd name="connsiteX53" fmla="*/ 4944616 w 5363295"/>
              <a:gd name="connsiteY53" fmla="*/ 896318 h 1498799"/>
              <a:gd name="connsiteX54" fmla="*/ 4973191 w 5363295"/>
              <a:gd name="connsiteY54" fmla="*/ 905843 h 1498799"/>
              <a:gd name="connsiteX55" fmla="*/ 5039866 w 5363295"/>
              <a:gd name="connsiteY55" fmla="*/ 924893 h 1498799"/>
              <a:gd name="connsiteX56" fmla="*/ 5097749 w 5363295"/>
              <a:gd name="connsiteY56" fmla="*/ 996697 h 1498799"/>
              <a:gd name="connsiteX57" fmla="*/ 5208384 w 5363295"/>
              <a:gd name="connsiteY57" fmla="*/ 1064837 h 1498799"/>
              <a:gd name="connsiteX58" fmla="*/ 5325622 w 5363295"/>
              <a:gd name="connsiteY58" fmla="*/ 1173090 h 1498799"/>
              <a:gd name="connsiteX59" fmla="*/ 5363295 w 5363295"/>
              <a:gd name="connsiteY59" fmla="*/ 1282775 h 1498799"/>
              <a:gd name="connsiteX60" fmla="*/ 4823235 w 5363295"/>
              <a:gd name="connsiteY60" fmla="*/ 1498799 h 1498799"/>
              <a:gd name="connsiteX61" fmla="*/ 574763 w 5363295"/>
              <a:gd name="connsiteY61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84888 w 5363295"/>
              <a:gd name="connsiteY33" fmla="*/ 36208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83623 w 5363295"/>
              <a:gd name="connsiteY42" fmla="*/ 563114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39637 w 5363295"/>
              <a:gd name="connsiteY29" fmla="*/ 31598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797997 w 5363295"/>
              <a:gd name="connsiteY27" fmla="*/ 10270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61896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791983 w 5363295"/>
              <a:gd name="connsiteY9" fmla="*/ 678138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71864 w 5363719"/>
              <a:gd name="connsiteY34" fmla="*/ 69988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363719" h="1498772">
                <a:moveTo>
                  <a:pt x="575187" y="1498772"/>
                </a:moveTo>
                <a:cubicBezTo>
                  <a:pt x="-83202" y="1452469"/>
                  <a:pt x="140022" y="1472778"/>
                  <a:pt x="54798" y="1445696"/>
                </a:cubicBezTo>
                <a:cubicBezTo>
                  <a:pt x="-30690" y="1405982"/>
                  <a:pt x="4100" y="1368418"/>
                  <a:pt x="25149" y="1325166"/>
                </a:cubicBezTo>
                <a:cubicBezTo>
                  <a:pt x="46198" y="1281914"/>
                  <a:pt x="134790" y="1218322"/>
                  <a:pt x="181093" y="1186185"/>
                </a:cubicBezTo>
                <a:cubicBezTo>
                  <a:pt x="200143" y="1157610"/>
                  <a:pt x="226867" y="1129902"/>
                  <a:pt x="257472" y="1101609"/>
                </a:cubicBezTo>
                <a:cubicBezTo>
                  <a:pt x="288077" y="1073316"/>
                  <a:pt x="330764" y="1041959"/>
                  <a:pt x="364722" y="1016429"/>
                </a:cubicBezTo>
                <a:cubicBezTo>
                  <a:pt x="398680" y="990899"/>
                  <a:pt x="431748" y="974015"/>
                  <a:pt x="461223" y="948428"/>
                </a:cubicBezTo>
                <a:cubicBezTo>
                  <a:pt x="490698" y="922841"/>
                  <a:pt x="513428" y="890707"/>
                  <a:pt x="541573" y="862906"/>
                </a:cubicBezTo>
                <a:cubicBezTo>
                  <a:pt x="569718" y="835105"/>
                  <a:pt x="588285" y="812417"/>
                  <a:pt x="630091" y="781622"/>
                </a:cubicBezTo>
                <a:cubicBezTo>
                  <a:pt x="671897" y="750827"/>
                  <a:pt x="732465" y="711893"/>
                  <a:pt x="792407" y="678138"/>
                </a:cubicBezTo>
                <a:cubicBezTo>
                  <a:pt x="852350" y="644383"/>
                  <a:pt x="935298" y="605688"/>
                  <a:pt x="989746" y="579093"/>
                </a:cubicBezTo>
                <a:cubicBezTo>
                  <a:pt x="1044194" y="552498"/>
                  <a:pt x="1080418" y="530420"/>
                  <a:pt x="1119096" y="518568"/>
                </a:cubicBezTo>
                <a:cubicBezTo>
                  <a:pt x="1157774" y="506716"/>
                  <a:pt x="1191336" y="512908"/>
                  <a:pt x="1221812" y="507983"/>
                </a:cubicBezTo>
                <a:cubicBezTo>
                  <a:pt x="1252288" y="503058"/>
                  <a:pt x="1276189" y="493436"/>
                  <a:pt x="1301954" y="489017"/>
                </a:cubicBezTo>
                <a:cubicBezTo>
                  <a:pt x="1327719" y="484598"/>
                  <a:pt x="1351555" y="484461"/>
                  <a:pt x="1376403" y="481471"/>
                </a:cubicBezTo>
                <a:cubicBezTo>
                  <a:pt x="1401251" y="478481"/>
                  <a:pt x="1423813" y="472514"/>
                  <a:pt x="1451045" y="471077"/>
                </a:cubicBezTo>
                <a:cubicBezTo>
                  <a:pt x="1478277" y="469640"/>
                  <a:pt x="1506911" y="474321"/>
                  <a:pt x="1539794" y="472847"/>
                </a:cubicBezTo>
                <a:cubicBezTo>
                  <a:pt x="1572677" y="471373"/>
                  <a:pt x="1629292" y="465408"/>
                  <a:pt x="1648342" y="462233"/>
                </a:cubicBezTo>
                <a:cubicBezTo>
                  <a:pt x="1686442" y="465408"/>
                  <a:pt x="1731982" y="443957"/>
                  <a:pt x="1779025" y="428419"/>
                </a:cubicBezTo>
                <a:cubicBezTo>
                  <a:pt x="1826068" y="412881"/>
                  <a:pt x="1860393" y="390065"/>
                  <a:pt x="1930602" y="369002"/>
                </a:cubicBezTo>
                <a:lnTo>
                  <a:pt x="1995361" y="309745"/>
                </a:lnTo>
                <a:cubicBezTo>
                  <a:pt x="2004886" y="306570"/>
                  <a:pt x="2064997" y="262573"/>
                  <a:pt x="2099410" y="245842"/>
                </a:cubicBezTo>
                <a:cubicBezTo>
                  <a:pt x="2133823" y="229111"/>
                  <a:pt x="2167715" y="215416"/>
                  <a:pt x="2201840" y="209360"/>
                </a:cubicBezTo>
                <a:cubicBezTo>
                  <a:pt x="2235965" y="203304"/>
                  <a:pt x="2257014" y="207797"/>
                  <a:pt x="2304159" y="209504"/>
                </a:cubicBezTo>
                <a:cubicBezTo>
                  <a:pt x="2351304" y="211211"/>
                  <a:pt x="2428375" y="223747"/>
                  <a:pt x="2484712" y="219601"/>
                </a:cubicBezTo>
                <a:cubicBezTo>
                  <a:pt x="2541049" y="215455"/>
                  <a:pt x="2576444" y="198868"/>
                  <a:pt x="2642184" y="184627"/>
                </a:cubicBezTo>
                <a:lnTo>
                  <a:pt x="2755867" y="108577"/>
                </a:lnTo>
                <a:cubicBezTo>
                  <a:pt x="2765392" y="105402"/>
                  <a:pt x="2788897" y="89817"/>
                  <a:pt x="2805411" y="80794"/>
                </a:cubicBezTo>
                <a:cubicBezTo>
                  <a:pt x="2821925" y="71771"/>
                  <a:pt x="2832511" y="62616"/>
                  <a:pt x="2854953" y="54440"/>
                </a:cubicBezTo>
                <a:cubicBezTo>
                  <a:pt x="2877395" y="46264"/>
                  <a:pt x="2896126" y="40522"/>
                  <a:pt x="2940061" y="31737"/>
                </a:cubicBezTo>
                <a:cubicBezTo>
                  <a:pt x="2983996" y="22952"/>
                  <a:pt x="3070726" y="13692"/>
                  <a:pt x="3118566" y="1732"/>
                </a:cubicBezTo>
                <a:cubicBezTo>
                  <a:pt x="3191591" y="4907"/>
                  <a:pt x="3289856" y="-1418"/>
                  <a:pt x="3337641" y="301"/>
                </a:cubicBezTo>
                <a:cubicBezTo>
                  <a:pt x="3385426" y="2020"/>
                  <a:pt x="3380663" y="6068"/>
                  <a:pt x="3405275" y="12048"/>
                </a:cubicBezTo>
                <a:cubicBezTo>
                  <a:pt x="3429887" y="18028"/>
                  <a:pt x="3457547" y="26524"/>
                  <a:pt x="3485312" y="36181"/>
                </a:cubicBezTo>
                <a:cubicBezTo>
                  <a:pt x="3513077" y="45838"/>
                  <a:pt x="3549079" y="54722"/>
                  <a:pt x="3571864" y="69988"/>
                </a:cubicBezTo>
                <a:cubicBezTo>
                  <a:pt x="3599412" y="90017"/>
                  <a:pt x="3638334" y="106871"/>
                  <a:pt x="3668074" y="127138"/>
                </a:cubicBezTo>
                <a:cubicBezTo>
                  <a:pt x="3697814" y="147405"/>
                  <a:pt x="3727759" y="172435"/>
                  <a:pt x="3750303" y="191592"/>
                </a:cubicBezTo>
                <a:cubicBezTo>
                  <a:pt x="3772847" y="210749"/>
                  <a:pt x="3783503" y="223768"/>
                  <a:pt x="3803341" y="242078"/>
                </a:cubicBezTo>
                <a:cubicBezTo>
                  <a:pt x="3823179" y="260388"/>
                  <a:pt x="3846810" y="283141"/>
                  <a:pt x="3869333" y="301450"/>
                </a:cubicBezTo>
                <a:cubicBezTo>
                  <a:pt x="3891856" y="319759"/>
                  <a:pt x="3906362" y="343998"/>
                  <a:pt x="3938478" y="351935"/>
                </a:cubicBezTo>
                <a:lnTo>
                  <a:pt x="4055037" y="400201"/>
                </a:lnTo>
                <a:cubicBezTo>
                  <a:pt x="4064562" y="403376"/>
                  <a:pt x="4117669" y="449500"/>
                  <a:pt x="4157002" y="475458"/>
                </a:cubicBezTo>
                <a:cubicBezTo>
                  <a:pt x="4196335" y="501416"/>
                  <a:pt x="4249168" y="533618"/>
                  <a:pt x="4291036" y="555950"/>
                </a:cubicBezTo>
                <a:cubicBezTo>
                  <a:pt x="4332904" y="578282"/>
                  <a:pt x="4377410" y="600268"/>
                  <a:pt x="4408212" y="609448"/>
                </a:cubicBezTo>
                <a:lnTo>
                  <a:pt x="4510384" y="663889"/>
                </a:lnTo>
                <a:cubicBezTo>
                  <a:pt x="4540433" y="676878"/>
                  <a:pt x="4551295" y="693417"/>
                  <a:pt x="4574525" y="701988"/>
                </a:cubicBezTo>
                <a:lnTo>
                  <a:pt x="4649765" y="715316"/>
                </a:lnTo>
                <a:lnTo>
                  <a:pt x="4678340" y="734366"/>
                </a:lnTo>
                <a:cubicBezTo>
                  <a:pt x="4687865" y="740716"/>
                  <a:pt x="4698820" y="745321"/>
                  <a:pt x="4706915" y="753416"/>
                </a:cubicBezTo>
                <a:cubicBezTo>
                  <a:pt x="4732159" y="778660"/>
                  <a:pt x="4758646" y="812619"/>
                  <a:pt x="4792640" y="829616"/>
                </a:cubicBezTo>
                <a:cubicBezTo>
                  <a:pt x="4801620" y="834106"/>
                  <a:pt x="4812438" y="834265"/>
                  <a:pt x="4821215" y="839141"/>
                </a:cubicBezTo>
                <a:cubicBezTo>
                  <a:pt x="4841229" y="850260"/>
                  <a:pt x="4856645" y="870001"/>
                  <a:pt x="4878365" y="877241"/>
                </a:cubicBezTo>
                <a:cubicBezTo>
                  <a:pt x="4946878" y="900079"/>
                  <a:pt x="4861319" y="872371"/>
                  <a:pt x="4945040" y="896291"/>
                </a:cubicBezTo>
                <a:cubicBezTo>
                  <a:pt x="4954694" y="899049"/>
                  <a:pt x="4963961" y="903058"/>
                  <a:pt x="4973615" y="905816"/>
                </a:cubicBezTo>
                <a:cubicBezTo>
                  <a:pt x="4987857" y="909885"/>
                  <a:pt x="5025065" y="917253"/>
                  <a:pt x="5040290" y="924866"/>
                </a:cubicBezTo>
                <a:cubicBezTo>
                  <a:pt x="5050529" y="929986"/>
                  <a:pt x="5087934" y="991550"/>
                  <a:pt x="5098173" y="996670"/>
                </a:cubicBezTo>
                <a:cubicBezTo>
                  <a:pt x="5107153" y="1001160"/>
                  <a:pt x="5200031" y="1059934"/>
                  <a:pt x="5208808" y="1064810"/>
                </a:cubicBezTo>
                <a:cubicBezTo>
                  <a:pt x="5228822" y="1075929"/>
                  <a:pt x="5306996" y="1160363"/>
                  <a:pt x="5326046" y="1173063"/>
                </a:cubicBezTo>
                <a:cubicBezTo>
                  <a:pt x="5335571" y="1179413"/>
                  <a:pt x="5352859" y="1279128"/>
                  <a:pt x="5363719" y="1282748"/>
                </a:cubicBezTo>
                <a:lnTo>
                  <a:pt x="4823659" y="1498772"/>
                </a:lnTo>
                <a:lnTo>
                  <a:pt x="575187" y="1498772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2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3352800" y="644989"/>
            <a:ext cx="5486400" cy="109728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3351215" y="649625"/>
            <a:ext cx="5486400" cy="10969627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5297413" y="1662301"/>
            <a:ext cx="1600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</a:t>
            </a: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609603" y="8877639"/>
            <a:ext cx="10972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706" name="Line 10"/>
          <p:cNvSpPr>
            <a:spLocks noChangeShapeType="1"/>
          </p:cNvSpPr>
          <p:nvPr/>
        </p:nvSpPr>
        <p:spPr bwMode="auto">
          <a:xfrm>
            <a:off x="6096000" y="2223477"/>
            <a:ext cx="0" cy="2103120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24000" y="1526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“Non-intersecting” conformal map projection</a:t>
            </a: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DB9B3741-DF33-48D9-B3A5-DD0F13C76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512" y="2691576"/>
            <a:ext cx="8778240" cy="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4679" y="2340385"/>
                <a:ext cx="3107628" cy="744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defTabSz="914377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Non-intersecting </a:t>
                </a:r>
              </a:p>
              <a:p>
                <a:pPr defTabSz="914377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8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 &gt; 1)</a:t>
                </a:r>
              </a:p>
            </p:txBody>
          </p:sp>
        </mc:Choice>
        <mc:Fallback xmlns="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4679" y="2340385"/>
                <a:ext cx="3107628" cy="744563"/>
              </a:xfrm>
              <a:prstGeom prst="rect">
                <a:avLst/>
              </a:prstGeom>
              <a:blipFill>
                <a:blip r:embed="rId2"/>
                <a:stretch>
                  <a:fillRect l="-980" t="-2459" b="-901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12">
            <a:extLst>
              <a:ext uri="{FF2B5EF4-FFF2-40B4-BE49-F238E27FC236}">
                <a16:creationId xmlns:a16="http://schemas.microsoft.com/office/drawing/2014/main" id="{AF35440C-7D82-40F3-8A30-C4299A83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07" y="1171384"/>
            <a:ext cx="15906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56" name="Line 17">
            <a:extLst>
              <a:ext uri="{FF2B5EF4-FFF2-40B4-BE49-F238E27FC236}">
                <a16:creationId xmlns:a16="http://schemas.microsoft.com/office/drawing/2014/main" id="{0187B958-C445-42A0-9A45-127AE2448E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7964" y="1733770"/>
            <a:ext cx="275169" cy="64131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A1BF4F3-37CA-C198-7459-72A59A540747}"/>
              </a:ext>
            </a:extLst>
          </p:cNvPr>
          <p:cNvSpPr txBox="1">
            <a:spLocks/>
          </p:cNvSpPr>
          <p:nvPr/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189">
              <a:defRPr/>
            </a:pPr>
            <a:fld id="{FCA8DAF9-CFC1-344C-89B7-DCB2EBBDC673}" type="slidenum">
              <a:rPr lang="en-US" sz="16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457189">
                <a:defRPr/>
              </a:pPr>
              <a:t>48</a:t>
            </a:fld>
            <a:endParaRPr lang="en-US" sz="16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0B9406E-9DCE-1824-7CAA-BB2EFD89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18" y="4442862"/>
            <a:ext cx="12623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4" name="Line 17">
            <a:extLst>
              <a:ext uri="{FF2B5EF4-FFF2-40B4-BE49-F238E27FC236}">
                <a16:creationId xmlns:a16="http://schemas.microsoft.com/office/drawing/2014/main" id="{399E0C9A-0275-847B-BAA9-FFC7DFE1A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9820" y="4751631"/>
            <a:ext cx="435385" cy="256104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33832"/>
      </p:ext>
    </p:extLst>
  </p:cSld>
  <p:clrMapOvr>
    <a:masterClrMapping/>
  </p:clrMapOvr>
  <p:transition spd="slow">
    <p:wipe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2">
                <a:lumMod val="50000"/>
              </a:schemeClr>
            </a:gs>
            <a:gs pos="87000">
              <a:schemeClr val="bg2">
                <a:lumMod val="20000"/>
                <a:lumOff val="80000"/>
              </a:schemeClr>
            </a:gs>
            <a:gs pos="80000">
              <a:schemeClr val="tx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53">
            <a:extLst>
              <a:ext uri="{FF2B5EF4-FFF2-40B4-BE49-F238E27FC236}">
                <a16:creationId xmlns:a16="http://schemas.microsoft.com/office/drawing/2014/main" id="{183A3D10-32F0-4E11-BC6B-B0F4FF288611}"/>
              </a:ext>
            </a:extLst>
          </p:cNvPr>
          <p:cNvSpPr/>
          <p:nvPr/>
        </p:nvSpPr>
        <p:spPr>
          <a:xfrm>
            <a:off x="2804524" y="2183785"/>
            <a:ext cx="6651365" cy="1778596"/>
          </a:xfrm>
          <a:custGeom>
            <a:avLst/>
            <a:gdLst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49517 w 5021042"/>
              <a:gd name="connsiteY128" fmla="*/ 1981200 h 2143125"/>
              <a:gd name="connsiteX129" fmla="*/ 4230467 w 5021042"/>
              <a:gd name="connsiteY129" fmla="*/ 2009775 h 2143125"/>
              <a:gd name="connsiteX130" fmla="*/ 4220942 w 5021042"/>
              <a:gd name="connsiteY130" fmla="*/ 2038350 h 2143125"/>
              <a:gd name="connsiteX131" fmla="*/ 4154267 w 5021042"/>
              <a:gd name="connsiteY131" fmla="*/ 2114550 h 2143125"/>
              <a:gd name="connsiteX132" fmla="*/ 4106642 w 5021042"/>
              <a:gd name="connsiteY132" fmla="*/ 2124075 h 2143125"/>
              <a:gd name="connsiteX133" fmla="*/ 3906617 w 5021042"/>
              <a:gd name="connsiteY133" fmla="*/ 2143125 h 2143125"/>
              <a:gd name="connsiteX134" fmla="*/ 3458942 w 5021042"/>
              <a:gd name="connsiteY134" fmla="*/ 2124075 h 2143125"/>
              <a:gd name="connsiteX135" fmla="*/ 3344642 w 5021042"/>
              <a:gd name="connsiteY135" fmla="*/ 2095500 h 2143125"/>
              <a:gd name="connsiteX136" fmla="*/ 3297017 w 5021042"/>
              <a:gd name="connsiteY136" fmla="*/ 2085975 h 2143125"/>
              <a:gd name="connsiteX137" fmla="*/ 3068417 w 5021042"/>
              <a:gd name="connsiteY137" fmla="*/ 2095500 h 2143125"/>
              <a:gd name="connsiteX138" fmla="*/ 3030317 w 5021042"/>
              <a:gd name="connsiteY138" fmla="*/ 2105025 h 2143125"/>
              <a:gd name="connsiteX139" fmla="*/ 2925542 w 5021042"/>
              <a:gd name="connsiteY139" fmla="*/ 2114550 h 2143125"/>
              <a:gd name="connsiteX140" fmla="*/ 2858867 w 5021042"/>
              <a:gd name="connsiteY140" fmla="*/ 2124075 h 2143125"/>
              <a:gd name="connsiteX141" fmla="*/ 2011142 w 5021042"/>
              <a:gd name="connsiteY141" fmla="*/ 2114550 h 2143125"/>
              <a:gd name="connsiteX142" fmla="*/ 1887317 w 5021042"/>
              <a:gd name="connsiteY142" fmla="*/ 2095500 h 2143125"/>
              <a:gd name="connsiteX143" fmla="*/ 1639667 w 5021042"/>
              <a:gd name="connsiteY143" fmla="*/ 2085975 h 2143125"/>
              <a:gd name="connsiteX144" fmla="*/ 1553942 w 5021042"/>
              <a:gd name="connsiteY144" fmla="*/ 2076450 h 2143125"/>
              <a:gd name="connsiteX145" fmla="*/ 1525367 w 5021042"/>
              <a:gd name="connsiteY145" fmla="*/ 2066925 h 2143125"/>
              <a:gd name="connsiteX146" fmla="*/ 687167 w 5021042"/>
              <a:gd name="connsiteY146" fmla="*/ 2085975 h 2143125"/>
              <a:gd name="connsiteX147" fmla="*/ 620492 w 5021042"/>
              <a:gd name="connsiteY147" fmla="*/ 2076450 h 2143125"/>
              <a:gd name="connsiteX148" fmla="*/ 572867 w 5021042"/>
              <a:gd name="connsiteY148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54292 w 5021042"/>
              <a:gd name="connsiteY124" fmla="*/ 1838325 h 2143125"/>
              <a:gd name="connsiteX125" fmla="*/ 4335242 w 5021042"/>
              <a:gd name="connsiteY125" fmla="*/ 1866900 h 2143125"/>
              <a:gd name="connsiteX126" fmla="*/ 4306667 w 5021042"/>
              <a:gd name="connsiteY126" fmla="*/ 1895475 h 2143125"/>
              <a:gd name="connsiteX127" fmla="*/ 4268567 w 5021042"/>
              <a:gd name="connsiteY127" fmla="*/ 1952625 h 2143125"/>
              <a:gd name="connsiteX128" fmla="*/ 4230467 w 5021042"/>
              <a:gd name="connsiteY128" fmla="*/ 2009775 h 2143125"/>
              <a:gd name="connsiteX129" fmla="*/ 4220942 w 5021042"/>
              <a:gd name="connsiteY129" fmla="*/ 2038350 h 2143125"/>
              <a:gd name="connsiteX130" fmla="*/ 4154267 w 5021042"/>
              <a:gd name="connsiteY130" fmla="*/ 2114550 h 2143125"/>
              <a:gd name="connsiteX131" fmla="*/ 4106642 w 5021042"/>
              <a:gd name="connsiteY131" fmla="*/ 2124075 h 2143125"/>
              <a:gd name="connsiteX132" fmla="*/ 3906617 w 5021042"/>
              <a:gd name="connsiteY132" fmla="*/ 2143125 h 2143125"/>
              <a:gd name="connsiteX133" fmla="*/ 3458942 w 5021042"/>
              <a:gd name="connsiteY133" fmla="*/ 2124075 h 2143125"/>
              <a:gd name="connsiteX134" fmla="*/ 3344642 w 5021042"/>
              <a:gd name="connsiteY134" fmla="*/ 2095500 h 2143125"/>
              <a:gd name="connsiteX135" fmla="*/ 3297017 w 5021042"/>
              <a:gd name="connsiteY135" fmla="*/ 2085975 h 2143125"/>
              <a:gd name="connsiteX136" fmla="*/ 3068417 w 5021042"/>
              <a:gd name="connsiteY136" fmla="*/ 2095500 h 2143125"/>
              <a:gd name="connsiteX137" fmla="*/ 3030317 w 5021042"/>
              <a:gd name="connsiteY137" fmla="*/ 2105025 h 2143125"/>
              <a:gd name="connsiteX138" fmla="*/ 2925542 w 5021042"/>
              <a:gd name="connsiteY138" fmla="*/ 2114550 h 2143125"/>
              <a:gd name="connsiteX139" fmla="*/ 2858867 w 5021042"/>
              <a:gd name="connsiteY139" fmla="*/ 2124075 h 2143125"/>
              <a:gd name="connsiteX140" fmla="*/ 2011142 w 5021042"/>
              <a:gd name="connsiteY140" fmla="*/ 2114550 h 2143125"/>
              <a:gd name="connsiteX141" fmla="*/ 1887317 w 5021042"/>
              <a:gd name="connsiteY141" fmla="*/ 2095500 h 2143125"/>
              <a:gd name="connsiteX142" fmla="*/ 1639667 w 5021042"/>
              <a:gd name="connsiteY142" fmla="*/ 2085975 h 2143125"/>
              <a:gd name="connsiteX143" fmla="*/ 1553942 w 5021042"/>
              <a:gd name="connsiteY143" fmla="*/ 2076450 h 2143125"/>
              <a:gd name="connsiteX144" fmla="*/ 1525367 w 5021042"/>
              <a:gd name="connsiteY144" fmla="*/ 2066925 h 2143125"/>
              <a:gd name="connsiteX145" fmla="*/ 687167 w 5021042"/>
              <a:gd name="connsiteY145" fmla="*/ 2085975 h 2143125"/>
              <a:gd name="connsiteX146" fmla="*/ 620492 w 5021042"/>
              <a:gd name="connsiteY146" fmla="*/ 2076450 h 2143125"/>
              <a:gd name="connsiteX147" fmla="*/ 572867 w 5021042"/>
              <a:gd name="connsiteY147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0125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5021042"/>
              <a:gd name="connsiteY0" fmla="*/ 2095500 h 2143125"/>
              <a:gd name="connsiteX1" fmla="*/ 572867 w 5021042"/>
              <a:gd name="connsiteY1" fmla="*/ 2095500 h 2143125"/>
              <a:gd name="connsiteX2" fmla="*/ 544292 w 5021042"/>
              <a:gd name="connsiteY2" fmla="*/ 2019300 h 2143125"/>
              <a:gd name="connsiteX3" fmla="*/ 515717 w 5021042"/>
              <a:gd name="connsiteY3" fmla="*/ 1933575 h 2143125"/>
              <a:gd name="connsiteX4" fmla="*/ 506192 w 5021042"/>
              <a:gd name="connsiteY4" fmla="*/ 1905000 h 2143125"/>
              <a:gd name="connsiteX5" fmla="*/ 496667 w 5021042"/>
              <a:gd name="connsiteY5" fmla="*/ 1876425 h 2143125"/>
              <a:gd name="connsiteX6" fmla="*/ 429992 w 5021042"/>
              <a:gd name="connsiteY6" fmla="*/ 1790700 h 2143125"/>
              <a:gd name="connsiteX7" fmla="*/ 391892 w 5021042"/>
              <a:gd name="connsiteY7" fmla="*/ 1676400 h 2143125"/>
              <a:gd name="connsiteX8" fmla="*/ 382367 w 5021042"/>
              <a:gd name="connsiteY8" fmla="*/ 1647825 h 2143125"/>
              <a:gd name="connsiteX9" fmla="*/ 344267 w 5021042"/>
              <a:gd name="connsiteY9" fmla="*/ 1590675 h 2143125"/>
              <a:gd name="connsiteX10" fmla="*/ 325217 w 5021042"/>
              <a:gd name="connsiteY10" fmla="*/ 1533525 h 2143125"/>
              <a:gd name="connsiteX11" fmla="*/ 315692 w 5021042"/>
              <a:gd name="connsiteY11" fmla="*/ 1504950 h 2143125"/>
              <a:gd name="connsiteX12" fmla="*/ 239492 w 5021042"/>
              <a:gd name="connsiteY12" fmla="*/ 1390650 h 2143125"/>
              <a:gd name="connsiteX13" fmla="*/ 220442 w 5021042"/>
              <a:gd name="connsiteY13" fmla="*/ 1362075 h 2143125"/>
              <a:gd name="connsiteX14" fmla="*/ 210917 w 5021042"/>
              <a:gd name="connsiteY14" fmla="*/ 1333500 h 2143125"/>
              <a:gd name="connsiteX15" fmla="*/ 191867 w 5021042"/>
              <a:gd name="connsiteY15" fmla="*/ 1304925 h 2143125"/>
              <a:gd name="connsiteX16" fmla="*/ 172817 w 5021042"/>
              <a:gd name="connsiteY16" fmla="*/ 1247775 h 2143125"/>
              <a:gd name="connsiteX17" fmla="*/ 153767 w 5021042"/>
              <a:gd name="connsiteY17" fmla="*/ 1190625 h 2143125"/>
              <a:gd name="connsiteX18" fmla="*/ 144242 w 5021042"/>
              <a:gd name="connsiteY18" fmla="*/ 1162050 h 2143125"/>
              <a:gd name="connsiteX19" fmla="*/ 106142 w 5021042"/>
              <a:gd name="connsiteY19" fmla="*/ 1076325 h 2143125"/>
              <a:gd name="connsiteX20" fmla="*/ 96617 w 5021042"/>
              <a:gd name="connsiteY20" fmla="*/ 1047750 h 2143125"/>
              <a:gd name="connsiteX21" fmla="*/ 87092 w 5021042"/>
              <a:gd name="connsiteY21" fmla="*/ 1019175 h 2143125"/>
              <a:gd name="connsiteX22" fmla="*/ 58517 w 5021042"/>
              <a:gd name="connsiteY22" fmla="*/ 962025 h 2143125"/>
              <a:gd name="connsiteX23" fmla="*/ 39467 w 5021042"/>
              <a:gd name="connsiteY23" fmla="*/ 933450 h 2143125"/>
              <a:gd name="connsiteX24" fmla="*/ 10892 w 5021042"/>
              <a:gd name="connsiteY24" fmla="*/ 838200 h 2143125"/>
              <a:gd name="connsiteX25" fmla="*/ 1367 w 5021042"/>
              <a:gd name="connsiteY25" fmla="*/ 809625 h 2143125"/>
              <a:gd name="connsiteX26" fmla="*/ 68042 w 5021042"/>
              <a:gd name="connsiteY26" fmla="*/ 733425 h 2143125"/>
              <a:gd name="connsiteX27" fmla="*/ 96617 w 5021042"/>
              <a:gd name="connsiteY27" fmla="*/ 714375 h 2143125"/>
              <a:gd name="connsiteX28" fmla="*/ 125192 w 5021042"/>
              <a:gd name="connsiteY28" fmla="*/ 695325 h 2143125"/>
              <a:gd name="connsiteX29" fmla="*/ 172817 w 5021042"/>
              <a:gd name="connsiteY29" fmla="*/ 647700 h 2143125"/>
              <a:gd name="connsiteX30" fmla="*/ 201392 w 5021042"/>
              <a:gd name="connsiteY30" fmla="*/ 638175 h 2143125"/>
              <a:gd name="connsiteX31" fmla="*/ 258542 w 5021042"/>
              <a:gd name="connsiteY31" fmla="*/ 600075 h 2143125"/>
              <a:gd name="connsiteX32" fmla="*/ 315692 w 5021042"/>
              <a:gd name="connsiteY32" fmla="*/ 571500 h 2143125"/>
              <a:gd name="connsiteX33" fmla="*/ 344267 w 5021042"/>
              <a:gd name="connsiteY33" fmla="*/ 561975 h 2143125"/>
              <a:gd name="connsiteX34" fmla="*/ 401417 w 5021042"/>
              <a:gd name="connsiteY34" fmla="*/ 523875 h 2143125"/>
              <a:gd name="connsiteX35" fmla="*/ 429992 w 5021042"/>
              <a:gd name="connsiteY35" fmla="*/ 504825 h 2143125"/>
              <a:gd name="connsiteX36" fmla="*/ 458567 w 5021042"/>
              <a:gd name="connsiteY36" fmla="*/ 495300 h 2143125"/>
              <a:gd name="connsiteX37" fmla="*/ 487142 w 5021042"/>
              <a:gd name="connsiteY37" fmla="*/ 476250 h 2143125"/>
              <a:gd name="connsiteX38" fmla="*/ 544292 w 5021042"/>
              <a:gd name="connsiteY38" fmla="*/ 457200 h 2143125"/>
              <a:gd name="connsiteX39" fmla="*/ 649067 w 5021042"/>
              <a:gd name="connsiteY39" fmla="*/ 428625 h 2143125"/>
              <a:gd name="connsiteX40" fmla="*/ 830042 w 5021042"/>
              <a:gd name="connsiteY40" fmla="*/ 409575 h 2143125"/>
              <a:gd name="connsiteX41" fmla="*/ 925292 w 5021042"/>
              <a:gd name="connsiteY41" fmla="*/ 381000 h 2143125"/>
              <a:gd name="connsiteX42" fmla="*/ 953867 w 5021042"/>
              <a:gd name="connsiteY42" fmla="*/ 361950 h 2143125"/>
              <a:gd name="connsiteX43" fmla="*/ 1011017 w 5021042"/>
              <a:gd name="connsiteY43" fmla="*/ 342900 h 2143125"/>
              <a:gd name="connsiteX44" fmla="*/ 1096742 w 5021042"/>
              <a:gd name="connsiteY44" fmla="*/ 304800 h 2143125"/>
              <a:gd name="connsiteX45" fmla="*/ 1182467 w 5021042"/>
              <a:gd name="connsiteY45" fmla="*/ 285750 h 2143125"/>
              <a:gd name="connsiteX46" fmla="*/ 1220567 w 5021042"/>
              <a:gd name="connsiteY46" fmla="*/ 276225 h 2143125"/>
              <a:gd name="connsiteX47" fmla="*/ 1411067 w 5021042"/>
              <a:gd name="connsiteY47" fmla="*/ 266700 h 2143125"/>
              <a:gd name="connsiteX48" fmla="*/ 1458692 w 5021042"/>
              <a:gd name="connsiteY48" fmla="*/ 257175 h 2143125"/>
              <a:gd name="connsiteX49" fmla="*/ 1487267 w 5021042"/>
              <a:gd name="connsiteY49" fmla="*/ 247650 h 2143125"/>
              <a:gd name="connsiteX50" fmla="*/ 1544417 w 5021042"/>
              <a:gd name="connsiteY50" fmla="*/ 238125 h 2143125"/>
              <a:gd name="connsiteX51" fmla="*/ 1658717 w 5021042"/>
              <a:gd name="connsiteY51" fmla="*/ 247650 h 2143125"/>
              <a:gd name="connsiteX52" fmla="*/ 1868267 w 5021042"/>
              <a:gd name="connsiteY52" fmla="*/ 228600 h 2143125"/>
              <a:gd name="connsiteX53" fmla="*/ 1953992 w 5021042"/>
              <a:gd name="connsiteY53" fmla="*/ 200025 h 2143125"/>
              <a:gd name="connsiteX54" fmla="*/ 1982567 w 5021042"/>
              <a:gd name="connsiteY54" fmla="*/ 190500 h 2143125"/>
              <a:gd name="connsiteX55" fmla="*/ 2011142 w 5021042"/>
              <a:gd name="connsiteY55" fmla="*/ 171450 h 2143125"/>
              <a:gd name="connsiteX56" fmla="*/ 2068292 w 5021042"/>
              <a:gd name="connsiteY56" fmla="*/ 152400 h 2143125"/>
              <a:gd name="connsiteX57" fmla="*/ 2154017 w 5021042"/>
              <a:gd name="connsiteY57" fmla="*/ 114300 h 2143125"/>
              <a:gd name="connsiteX58" fmla="*/ 2496917 w 5021042"/>
              <a:gd name="connsiteY58" fmla="*/ 95250 h 2143125"/>
              <a:gd name="connsiteX59" fmla="*/ 2582642 w 5021042"/>
              <a:gd name="connsiteY59" fmla="*/ 66675 h 2143125"/>
              <a:gd name="connsiteX60" fmla="*/ 2611217 w 5021042"/>
              <a:gd name="connsiteY60" fmla="*/ 57150 h 2143125"/>
              <a:gd name="connsiteX61" fmla="*/ 2639792 w 5021042"/>
              <a:gd name="connsiteY61" fmla="*/ 38100 h 2143125"/>
              <a:gd name="connsiteX62" fmla="*/ 2696942 w 5021042"/>
              <a:gd name="connsiteY62" fmla="*/ 19050 h 2143125"/>
              <a:gd name="connsiteX63" fmla="*/ 2763617 w 5021042"/>
              <a:gd name="connsiteY63" fmla="*/ 0 h 2143125"/>
              <a:gd name="connsiteX64" fmla="*/ 2982692 w 5021042"/>
              <a:gd name="connsiteY64" fmla="*/ 9525 h 2143125"/>
              <a:gd name="connsiteX65" fmla="*/ 3039842 w 5021042"/>
              <a:gd name="connsiteY65" fmla="*/ 28575 h 2143125"/>
              <a:gd name="connsiteX66" fmla="*/ 3077942 w 5021042"/>
              <a:gd name="connsiteY66" fmla="*/ 38100 h 2143125"/>
              <a:gd name="connsiteX67" fmla="*/ 3135092 w 5021042"/>
              <a:gd name="connsiteY67" fmla="*/ 57150 h 2143125"/>
              <a:gd name="connsiteX68" fmla="*/ 3192242 w 5021042"/>
              <a:gd name="connsiteY68" fmla="*/ 76200 h 2143125"/>
              <a:gd name="connsiteX69" fmla="*/ 3220817 w 5021042"/>
              <a:gd name="connsiteY69" fmla="*/ 85725 h 2143125"/>
              <a:gd name="connsiteX70" fmla="*/ 3249392 w 5021042"/>
              <a:gd name="connsiteY70" fmla="*/ 95250 h 2143125"/>
              <a:gd name="connsiteX71" fmla="*/ 3363692 w 5021042"/>
              <a:gd name="connsiteY71" fmla="*/ 104775 h 2143125"/>
              <a:gd name="connsiteX72" fmla="*/ 3420842 w 5021042"/>
              <a:gd name="connsiteY72" fmla="*/ 133350 h 2143125"/>
              <a:gd name="connsiteX73" fmla="*/ 3449417 w 5021042"/>
              <a:gd name="connsiteY73" fmla="*/ 161925 h 2143125"/>
              <a:gd name="connsiteX74" fmla="*/ 3506567 w 5021042"/>
              <a:gd name="connsiteY74" fmla="*/ 200025 h 2143125"/>
              <a:gd name="connsiteX75" fmla="*/ 3535142 w 5021042"/>
              <a:gd name="connsiteY75" fmla="*/ 219075 h 2143125"/>
              <a:gd name="connsiteX76" fmla="*/ 3563717 w 5021042"/>
              <a:gd name="connsiteY76" fmla="*/ 247650 h 2143125"/>
              <a:gd name="connsiteX77" fmla="*/ 3620867 w 5021042"/>
              <a:gd name="connsiteY77" fmla="*/ 266700 h 2143125"/>
              <a:gd name="connsiteX78" fmla="*/ 3678017 w 5021042"/>
              <a:gd name="connsiteY78" fmla="*/ 295275 h 2143125"/>
              <a:gd name="connsiteX79" fmla="*/ 3706592 w 5021042"/>
              <a:gd name="connsiteY79" fmla="*/ 314325 h 2143125"/>
              <a:gd name="connsiteX80" fmla="*/ 3744692 w 5021042"/>
              <a:gd name="connsiteY80" fmla="*/ 323850 h 2143125"/>
              <a:gd name="connsiteX81" fmla="*/ 3887567 w 5021042"/>
              <a:gd name="connsiteY81" fmla="*/ 342900 h 2143125"/>
              <a:gd name="connsiteX82" fmla="*/ 3944717 w 5021042"/>
              <a:gd name="connsiteY82" fmla="*/ 361950 h 2143125"/>
              <a:gd name="connsiteX83" fmla="*/ 3973292 w 5021042"/>
              <a:gd name="connsiteY83" fmla="*/ 371475 h 2143125"/>
              <a:gd name="connsiteX84" fmla="*/ 4030442 w 5021042"/>
              <a:gd name="connsiteY84" fmla="*/ 419100 h 2143125"/>
              <a:gd name="connsiteX85" fmla="*/ 4087592 w 5021042"/>
              <a:gd name="connsiteY85" fmla="*/ 457200 h 2143125"/>
              <a:gd name="connsiteX86" fmla="*/ 4116167 w 5021042"/>
              <a:gd name="connsiteY86" fmla="*/ 476250 h 2143125"/>
              <a:gd name="connsiteX87" fmla="*/ 4173317 w 5021042"/>
              <a:gd name="connsiteY87" fmla="*/ 514350 h 2143125"/>
              <a:gd name="connsiteX88" fmla="*/ 4201892 w 5021042"/>
              <a:gd name="connsiteY88" fmla="*/ 533400 h 2143125"/>
              <a:gd name="connsiteX89" fmla="*/ 4230467 w 5021042"/>
              <a:gd name="connsiteY89" fmla="*/ 542925 h 2143125"/>
              <a:gd name="connsiteX90" fmla="*/ 4259042 w 5021042"/>
              <a:gd name="connsiteY90" fmla="*/ 571500 h 2143125"/>
              <a:gd name="connsiteX91" fmla="*/ 4316192 w 5021042"/>
              <a:gd name="connsiteY91" fmla="*/ 600075 h 2143125"/>
              <a:gd name="connsiteX92" fmla="*/ 4344767 w 5021042"/>
              <a:gd name="connsiteY92" fmla="*/ 628650 h 2143125"/>
              <a:gd name="connsiteX93" fmla="*/ 4373342 w 5021042"/>
              <a:gd name="connsiteY93" fmla="*/ 638175 h 2143125"/>
              <a:gd name="connsiteX94" fmla="*/ 4459067 w 5021042"/>
              <a:gd name="connsiteY94" fmla="*/ 695325 h 2143125"/>
              <a:gd name="connsiteX95" fmla="*/ 4487642 w 5021042"/>
              <a:gd name="connsiteY95" fmla="*/ 714375 h 2143125"/>
              <a:gd name="connsiteX96" fmla="*/ 4516217 w 5021042"/>
              <a:gd name="connsiteY96" fmla="*/ 733425 h 2143125"/>
              <a:gd name="connsiteX97" fmla="*/ 4601942 w 5021042"/>
              <a:gd name="connsiteY97" fmla="*/ 809625 h 2143125"/>
              <a:gd name="connsiteX98" fmla="*/ 4630517 w 5021042"/>
              <a:gd name="connsiteY98" fmla="*/ 819150 h 2143125"/>
              <a:gd name="connsiteX99" fmla="*/ 4687667 w 5021042"/>
              <a:gd name="connsiteY99" fmla="*/ 857250 h 2143125"/>
              <a:gd name="connsiteX100" fmla="*/ 4754342 w 5021042"/>
              <a:gd name="connsiteY100" fmla="*/ 876300 h 2143125"/>
              <a:gd name="connsiteX101" fmla="*/ 4782917 w 5021042"/>
              <a:gd name="connsiteY101" fmla="*/ 885825 h 2143125"/>
              <a:gd name="connsiteX102" fmla="*/ 4849592 w 5021042"/>
              <a:gd name="connsiteY102" fmla="*/ 904875 h 2143125"/>
              <a:gd name="connsiteX103" fmla="*/ 4878167 w 5021042"/>
              <a:gd name="connsiteY103" fmla="*/ 923925 h 2143125"/>
              <a:gd name="connsiteX104" fmla="*/ 4906742 w 5021042"/>
              <a:gd name="connsiteY104" fmla="*/ 933450 h 2143125"/>
              <a:gd name="connsiteX105" fmla="*/ 4963892 w 5021042"/>
              <a:gd name="connsiteY105" fmla="*/ 971550 h 2143125"/>
              <a:gd name="connsiteX106" fmla="*/ 4992467 w 5021042"/>
              <a:gd name="connsiteY106" fmla="*/ 990600 h 2143125"/>
              <a:gd name="connsiteX107" fmla="*/ 5021042 w 5021042"/>
              <a:gd name="connsiteY107" fmla="*/ 1008111 h 2143125"/>
              <a:gd name="connsiteX108" fmla="*/ 4935317 w 5021042"/>
              <a:gd name="connsiteY108" fmla="*/ 1076325 h 2143125"/>
              <a:gd name="connsiteX109" fmla="*/ 4906742 w 5021042"/>
              <a:gd name="connsiteY109" fmla="*/ 1104900 h 2143125"/>
              <a:gd name="connsiteX110" fmla="*/ 4859117 w 5021042"/>
              <a:gd name="connsiteY110" fmla="*/ 1152525 h 2143125"/>
              <a:gd name="connsiteX111" fmla="*/ 4821017 w 5021042"/>
              <a:gd name="connsiteY111" fmla="*/ 1209675 h 2143125"/>
              <a:gd name="connsiteX112" fmla="*/ 4801967 w 5021042"/>
              <a:gd name="connsiteY112" fmla="*/ 1238250 h 2143125"/>
              <a:gd name="connsiteX113" fmla="*/ 4773392 w 5021042"/>
              <a:gd name="connsiteY113" fmla="*/ 1266825 h 2143125"/>
              <a:gd name="connsiteX114" fmla="*/ 4725767 w 5021042"/>
              <a:gd name="connsiteY114" fmla="*/ 1352550 h 2143125"/>
              <a:gd name="connsiteX115" fmla="*/ 4678142 w 5021042"/>
              <a:gd name="connsiteY115" fmla="*/ 1409700 h 2143125"/>
              <a:gd name="connsiteX116" fmla="*/ 4630517 w 5021042"/>
              <a:gd name="connsiteY116" fmla="*/ 1495425 h 2143125"/>
              <a:gd name="connsiteX117" fmla="*/ 4601942 w 5021042"/>
              <a:gd name="connsiteY117" fmla="*/ 1514475 h 2143125"/>
              <a:gd name="connsiteX118" fmla="*/ 4535267 w 5021042"/>
              <a:gd name="connsiteY118" fmla="*/ 1590675 h 2143125"/>
              <a:gd name="connsiteX119" fmla="*/ 4497167 w 5021042"/>
              <a:gd name="connsiteY119" fmla="*/ 1647825 h 2143125"/>
              <a:gd name="connsiteX120" fmla="*/ 4478117 w 5021042"/>
              <a:gd name="connsiteY120" fmla="*/ 1676400 h 2143125"/>
              <a:gd name="connsiteX121" fmla="*/ 4449542 w 5021042"/>
              <a:gd name="connsiteY121" fmla="*/ 1704975 h 2143125"/>
              <a:gd name="connsiteX122" fmla="*/ 4401917 w 5021042"/>
              <a:gd name="connsiteY122" fmla="*/ 1762125 h 2143125"/>
              <a:gd name="connsiteX123" fmla="*/ 4363817 w 5021042"/>
              <a:gd name="connsiteY123" fmla="*/ 1809750 h 2143125"/>
              <a:gd name="connsiteX124" fmla="*/ 4335242 w 5021042"/>
              <a:gd name="connsiteY124" fmla="*/ 1866900 h 2143125"/>
              <a:gd name="connsiteX125" fmla="*/ 4306667 w 5021042"/>
              <a:gd name="connsiteY125" fmla="*/ 1895475 h 2143125"/>
              <a:gd name="connsiteX126" fmla="*/ 4268567 w 5021042"/>
              <a:gd name="connsiteY126" fmla="*/ 1952625 h 2143125"/>
              <a:gd name="connsiteX127" fmla="*/ 4230467 w 5021042"/>
              <a:gd name="connsiteY127" fmla="*/ 2009775 h 2143125"/>
              <a:gd name="connsiteX128" fmla="*/ 4220942 w 5021042"/>
              <a:gd name="connsiteY128" fmla="*/ 2038350 h 2143125"/>
              <a:gd name="connsiteX129" fmla="*/ 4154267 w 5021042"/>
              <a:gd name="connsiteY129" fmla="*/ 2114550 h 2143125"/>
              <a:gd name="connsiteX130" fmla="*/ 4106642 w 5021042"/>
              <a:gd name="connsiteY130" fmla="*/ 2124075 h 2143125"/>
              <a:gd name="connsiteX131" fmla="*/ 3906617 w 5021042"/>
              <a:gd name="connsiteY131" fmla="*/ 2143125 h 2143125"/>
              <a:gd name="connsiteX132" fmla="*/ 3458942 w 5021042"/>
              <a:gd name="connsiteY132" fmla="*/ 2124075 h 2143125"/>
              <a:gd name="connsiteX133" fmla="*/ 3344642 w 5021042"/>
              <a:gd name="connsiteY133" fmla="*/ 2095500 h 2143125"/>
              <a:gd name="connsiteX134" fmla="*/ 3297017 w 5021042"/>
              <a:gd name="connsiteY134" fmla="*/ 2085975 h 2143125"/>
              <a:gd name="connsiteX135" fmla="*/ 3068417 w 5021042"/>
              <a:gd name="connsiteY135" fmla="*/ 2095500 h 2143125"/>
              <a:gd name="connsiteX136" fmla="*/ 3030317 w 5021042"/>
              <a:gd name="connsiteY136" fmla="*/ 2105025 h 2143125"/>
              <a:gd name="connsiteX137" fmla="*/ 2925542 w 5021042"/>
              <a:gd name="connsiteY137" fmla="*/ 2114550 h 2143125"/>
              <a:gd name="connsiteX138" fmla="*/ 2858867 w 5021042"/>
              <a:gd name="connsiteY138" fmla="*/ 2124075 h 2143125"/>
              <a:gd name="connsiteX139" fmla="*/ 2011142 w 5021042"/>
              <a:gd name="connsiteY139" fmla="*/ 2114550 h 2143125"/>
              <a:gd name="connsiteX140" fmla="*/ 1887317 w 5021042"/>
              <a:gd name="connsiteY140" fmla="*/ 2095500 h 2143125"/>
              <a:gd name="connsiteX141" fmla="*/ 1639667 w 5021042"/>
              <a:gd name="connsiteY141" fmla="*/ 2085975 h 2143125"/>
              <a:gd name="connsiteX142" fmla="*/ 1553942 w 5021042"/>
              <a:gd name="connsiteY142" fmla="*/ 2076450 h 2143125"/>
              <a:gd name="connsiteX143" fmla="*/ 1525367 w 5021042"/>
              <a:gd name="connsiteY143" fmla="*/ 2066925 h 2143125"/>
              <a:gd name="connsiteX144" fmla="*/ 687167 w 5021042"/>
              <a:gd name="connsiteY144" fmla="*/ 2085975 h 2143125"/>
              <a:gd name="connsiteX145" fmla="*/ 620492 w 5021042"/>
              <a:gd name="connsiteY145" fmla="*/ 2076450 h 2143125"/>
              <a:gd name="connsiteX146" fmla="*/ 572867 w 5021042"/>
              <a:gd name="connsiteY14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990600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59117 w 4992467"/>
              <a:gd name="connsiteY109" fmla="*/ 1152525 h 2143125"/>
              <a:gd name="connsiteX110" fmla="*/ 4821017 w 4992467"/>
              <a:gd name="connsiteY110" fmla="*/ 1209675 h 2143125"/>
              <a:gd name="connsiteX111" fmla="*/ 4801967 w 4992467"/>
              <a:gd name="connsiteY111" fmla="*/ 1238250 h 2143125"/>
              <a:gd name="connsiteX112" fmla="*/ 4773392 w 4992467"/>
              <a:gd name="connsiteY112" fmla="*/ 1266825 h 2143125"/>
              <a:gd name="connsiteX113" fmla="*/ 4725767 w 4992467"/>
              <a:gd name="connsiteY113" fmla="*/ 1352550 h 2143125"/>
              <a:gd name="connsiteX114" fmla="*/ 4678142 w 4992467"/>
              <a:gd name="connsiteY114" fmla="*/ 1409700 h 2143125"/>
              <a:gd name="connsiteX115" fmla="*/ 4630517 w 4992467"/>
              <a:gd name="connsiteY115" fmla="*/ 1495425 h 2143125"/>
              <a:gd name="connsiteX116" fmla="*/ 4601942 w 4992467"/>
              <a:gd name="connsiteY116" fmla="*/ 1514475 h 2143125"/>
              <a:gd name="connsiteX117" fmla="*/ 4535267 w 4992467"/>
              <a:gd name="connsiteY117" fmla="*/ 1590675 h 2143125"/>
              <a:gd name="connsiteX118" fmla="*/ 4497167 w 4992467"/>
              <a:gd name="connsiteY118" fmla="*/ 1647825 h 2143125"/>
              <a:gd name="connsiteX119" fmla="*/ 4478117 w 4992467"/>
              <a:gd name="connsiteY119" fmla="*/ 1676400 h 2143125"/>
              <a:gd name="connsiteX120" fmla="*/ 4449542 w 4992467"/>
              <a:gd name="connsiteY120" fmla="*/ 1704975 h 2143125"/>
              <a:gd name="connsiteX121" fmla="*/ 4401917 w 4992467"/>
              <a:gd name="connsiteY121" fmla="*/ 1762125 h 2143125"/>
              <a:gd name="connsiteX122" fmla="*/ 4363817 w 4992467"/>
              <a:gd name="connsiteY122" fmla="*/ 1809750 h 2143125"/>
              <a:gd name="connsiteX123" fmla="*/ 4335242 w 4992467"/>
              <a:gd name="connsiteY123" fmla="*/ 1866900 h 2143125"/>
              <a:gd name="connsiteX124" fmla="*/ 4306667 w 4992467"/>
              <a:gd name="connsiteY124" fmla="*/ 1895475 h 2143125"/>
              <a:gd name="connsiteX125" fmla="*/ 4268567 w 4992467"/>
              <a:gd name="connsiteY125" fmla="*/ 1952625 h 2143125"/>
              <a:gd name="connsiteX126" fmla="*/ 4230467 w 4992467"/>
              <a:gd name="connsiteY126" fmla="*/ 2009775 h 2143125"/>
              <a:gd name="connsiteX127" fmla="*/ 4220942 w 4992467"/>
              <a:gd name="connsiteY127" fmla="*/ 2038350 h 2143125"/>
              <a:gd name="connsiteX128" fmla="*/ 4154267 w 4992467"/>
              <a:gd name="connsiteY128" fmla="*/ 2114550 h 2143125"/>
              <a:gd name="connsiteX129" fmla="*/ 4106642 w 4992467"/>
              <a:gd name="connsiteY129" fmla="*/ 2124075 h 2143125"/>
              <a:gd name="connsiteX130" fmla="*/ 3906617 w 4992467"/>
              <a:gd name="connsiteY130" fmla="*/ 2143125 h 2143125"/>
              <a:gd name="connsiteX131" fmla="*/ 3458942 w 4992467"/>
              <a:gd name="connsiteY131" fmla="*/ 2124075 h 2143125"/>
              <a:gd name="connsiteX132" fmla="*/ 3344642 w 4992467"/>
              <a:gd name="connsiteY132" fmla="*/ 2095500 h 2143125"/>
              <a:gd name="connsiteX133" fmla="*/ 3297017 w 4992467"/>
              <a:gd name="connsiteY133" fmla="*/ 2085975 h 2143125"/>
              <a:gd name="connsiteX134" fmla="*/ 3068417 w 4992467"/>
              <a:gd name="connsiteY134" fmla="*/ 2095500 h 2143125"/>
              <a:gd name="connsiteX135" fmla="*/ 3030317 w 4992467"/>
              <a:gd name="connsiteY135" fmla="*/ 2105025 h 2143125"/>
              <a:gd name="connsiteX136" fmla="*/ 2925542 w 4992467"/>
              <a:gd name="connsiteY136" fmla="*/ 2114550 h 2143125"/>
              <a:gd name="connsiteX137" fmla="*/ 2858867 w 4992467"/>
              <a:gd name="connsiteY137" fmla="*/ 2124075 h 2143125"/>
              <a:gd name="connsiteX138" fmla="*/ 2011142 w 4992467"/>
              <a:gd name="connsiteY138" fmla="*/ 2114550 h 2143125"/>
              <a:gd name="connsiteX139" fmla="*/ 1887317 w 4992467"/>
              <a:gd name="connsiteY139" fmla="*/ 2095500 h 2143125"/>
              <a:gd name="connsiteX140" fmla="*/ 1639667 w 4992467"/>
              <a:gd name="connsiteY140" fmla="*/ 2085975 h 2143125"/>
              <a:gd name="connsiteX141" fmla="*/ 1553942 w 4992467"/>
              <a:gd name="connsiteY141" fmla="*/ 2076450 h 2143125"/>
              <a:gd name="connsiteX142" fmla="*/ 1525367 w 4992467"/>
              <a:gd name="connsiteY142" fmla="*/ 2066925 h 2143125"/>
              <a:gd name="connsiteX143" fmla="*/ 687167 w 4992467"/>
              <a:gd name="connsiteY143" fmla="*/ 2085975 h 2143125"/>
              <a:gd name="connsiteX144" fmla="*/ 620492 w 4992467"/>
              <a:gd name="connsiteY144" fmla="*/ 2076450 h 2143125"/>
              <a:gd name="connsiteX145" fmla="*/ 572867 w 4992467"/>
              <a:gd name="connsiteY14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35317 w 4992467"/>
              <a:gd name="connsiteY107" fmla="*/ 1076325 h 2143125"/>
              <a:gd name="connsiteX108" fmla="*/ 4906742 w 4992467"/>
              <a:gd name="connsiteY108" fmla="*/ 1104900 h 2143125"/>
              <a:gd name="connsiteX109" fmla="*/ 4821017 w 4992467"/>
              <a:gd name="connsiteY109" fmla="*/ 1209675 h 2143125"/>
              <a:gd name="connsiteX110" fmla="*/ 4801967 w 4992467"/>
              <a:gd name="connsiteY110" fmla="*/ 1238250 h 2143125"/>
              <a:gd name="connsiteX111" fmla="*/ 4773392 w 4992467"/>
              <a:gd name="connsiteY111" fmla="*/ 1266825 h 2143125"/>
              <a:gd name="connsiteX112" fmla="*/ 4725767 w 4992467"/>
              <a:gd name="connsiteY112" fmla="*/ 1352550 h 2143125"/>
              <a:gd name="connsiteX113" fmla="*/ 4678142 w 4992467"/>
              <a:gd name="connsiteY113" fmla="*/ 1409700 h 2143125"/>
              <a:gd name="connsiteX114" fmla="*/ 4630517 w 4992467"/>
              <a:gd name="connsiteY114" fmla="*/ 1495425 h 2143125"/>
              <a:gd name="connsiteX115" fmla="*/ 4601942 w 4992467"/>
              <a:gd name="connsiteY115" fmla="*/ 1514475 h 2143125"/>
              <a:gd name="connsiteX116" fmla="*/ 4535267 w 4992467"/>
              <a:gd name="connsiteY116" fmla="*/ 1590675 h 2143125"/>
              <a:gd name="connsiteX117" fmla="*/ 4497167 w 4992467"/>
              <a:gd name="connsiteY117" fmla="*/ 1647825 h 2143125"/>
              <a:gd name="connsiteX118" fmla="*/ 4478117 w 4992467"/>
              <a:gd name="connsiteY118" fmla="*/ 1676400 h 2143125"/>
              <a:gd name="connsiteX119" fmla="*/ 4449542 w 4992467"/>
              <a:gd name="connsiteY119" fmla="*/ 1704975 h 2143125"/>
              <a:gd name="connsiteX120" fmla="*/ 4401917 w 4992467"/>
              <a:gd name="connsiteY120" fmla="*/ 1762125 h 2143125"/>
              <a:gd name="connsiteX121" fmla="*/ 4363817 w 4992467"/>
              <a:gd name="connsiteY121" fmla="*/ 1809750 h 2143125"/>
              <a:gd name="connsiteX122" fmla="*/ 4335242 w 4992467"/>
              <a:gd name="connsiteY122" fmla="*/ 1866900 h 2143125"/>
              <a:gd name="connsiteX123" fmla="*/ 4306667 w 4992467"/>
              <a:gd name="connsiteY123" fmla="*/ 1895475 h 2143125"/>
              <a:gd name="connsiteX124" fmla="*/ 4268567 w 4992467"/>
              <a:gd name="connsiteY124" fmla="*/ 1952625 h 2143125"/>
              <a:gd name="connsiteX125" fmla="*/ 4230467 w 4992467"/>
              <a:gd name="connsiteY125" fmla="*/ 2009775 h 2143125"/>
              <a:gd name="connsiteX126" fmla="*/ 4220942 w 4992467"/>
              <a:gd name="connsiteY126" fmla="*/ 2038350 h 2143125"/>
              <a:gd name="connsiteX127" fmla="*/ 4154267 w 4992467"/>
              <a:gd name="connsiteY127" fmla="*/ 2114550 h 2143125"/>
              <a:gd name="connsiteX128" fmla="*/ 4106642 w 4992467"/>
              <a:gd name="connsiteY128" fmla="*/ 2124075 h 2143125"/>
              <a:gd name="connsiteX129" fmla="*/ 3906617 w 4992467"/>
              <a:gd name="connsiteY129" fmla="*/ 2143125 h 2143125"/>
              <a:gd name="connsiteX130" fmla="*/ 3458942 w 4992467"/>
              <a:gd name="connsiteY130" fmla="*/ 2124075 h 2143125"/>
              <a:gd name="connsiteX131" fmla="*/ 3344642 w 4992467"/>
              <a:gd name="connsiteY131" fmla="*/ 2095500 h 2143125"/>
              <a:gd name="connsiteX132" fmla="*/ 3297017 w 4992467"/>
              <a:gd name="connsiteY132" fmla="*/ 2085975 h 2143125"/>
              <a:gd name="connsiteX133" fmla="*/ 3068417 w 4992467"/>
              <a:gd name="connsiteY133" fmla="*/ 2095500 h 2143125"/>
              <a:gd name="connsiteX134" fmla="*/ 3030317 w 4992467"/>
              <a:gd name="connsiteY134" fmla="*/ 2105025 h 2143125"/>
              <a:gd name="connsiteX135" fmla="*/ 2925542 w 4992467"/>
              <a:gd name="connsiteY135" fmla="*/ 2114550 h 2143125"/>
              <a:gd name="connsiteX136" fmla="*/ 2858867 w 4992467"/>
              <a:gd name="connsiteY136" fmla="*/ 2124075 h 2143125"/>
              <a:gd name="connsiteX137" fmla="*/ 2011142 w 4992467"/>
              <a:gd name="connsiteY137" fmla="*/ 2114550 h 2143125"/>
              <a:gd name="connsiteX138" fmla="*/ 1887317 w 4992467"/>
              <a:gd name="connsiteY138" fmla="*/ 2095500 h 2143125"/>
              <a:gd name="connsiteX139" fmla="*/ 1639667 w 4992467"/>
              <a:gd name="connsiteY139" fmla="*/ 2085975 h 2143125"/>
              <a:gd name="connsiteX140" fmla="*/ 1553942 w 4992467"/>
              <a:gd name="connsiteY140" fmla="*/ 2076450 h 2143125"/>
              <a:gd name="connsiteX141" fmla="*/ 1525367 w 4992467"/>
              <a:gd name="connsiteY141" fmla="*/ 2066925 h 2143125"/>
              <a:gd name="connsiteX142" fmla="*/ 687167 w 4992467"/>
              <a:gd name="connsiteY142" fmla="*/ 2085975 h 2143125"/>
              <a:gd name="connsiteX143" fmla="*/ 620492 w 4992467"/>
              <a:gd name="connsiteY143" fmla="*/ 2076450 h 2143125"/>
              <a:gd name="connsiteX144" fmla="*/ 572867 w 4992467"/>
              <a:gd name="connsiteY14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30517 w 4992467"/>
              <a:gd name="connsiteY113" fmla="*/ 1495425 h 2143125"/>
              <a:gd name="connsiteX114" fmla="*/ 4601942 w 4992467"/>
              <a:gd name="connsiteY114" fmla="*/ 1514475 h 2143125"/>
              <a:gd name="connsiteX115" fmla="*/ 4535267 w 4992467"/>
              <a:gd name="connsiteY115" fmla="*/ 1590675 h 2143125"/>
              <a:gd name="connsiteX116" fmla="*/ 4497167 w 4992467"/>
              <a:gd name="connsiteY116" fmla="*/ 1647825 h 2143125"/>
              <a:gd name="connsiteX117" fmla="*/ 4478117 w 4992467"/>
              <a:gd name="connsiteY117" fmla="*/ 1676400 h 2143125"/>
              <a:gd name="connsiteX118" fmla="*/ 4449542 w 4992467"/>
              <a:gd name="connsiteY118" fmla="*/ 1704975 h 2143125"/>
              <a:gd name="connsiteX119" fmla="*/ 4401917 w 4992467"/>
              <a:gd name="connsiteY119" fmla="*/ 1762125 h 2143125"/>
              <a:gd name="connsiteX120" fmla="*/ 4363817 w 4992467"/>
              <a:gd name="connsiteY120" fmla="*/ 1809750 h 2143125"/>
              <a:gd name="connsiteX121" fmla="*/ 4335242 w 4992467"/>
              <a:gd name="connsiteY121" fmla="*/ 1866900 h 2143125"/>
              <a:gd name="connsiteX122" fmla="*/ 4306667 w 4992467"/>
              <a:gd name="connsiteY122" fmla="*/ 1895475 h 2143125"/>
              <a:gd name="connsiteX123" fmla="*/ 4268567 w 4992467"/>
              <a:gd name="connsiteY123" fmla="*/ 1952625 h 2143125"/>
              <a:gd name="connsiteX124" fmla="*/ 4230467 w 4992467"/>
              <a:gd name="connsiteY124" fmla="*/ 2009775 h 2143125"/>
              <a:gd name="connsiteX125" fmla="*/ 4220942 w 4992467"/>
              <a:gd name="connsiteY125" fmla="*/ 2038350 h 2143125"/>
              <a:gd name="connsiteX126" fmla="*/ 4154267 w 4992467"/>
              <a:gd name="connsiteY126" fmla="*/ 2114550 h 2143125"/>
              <a:gd name="connsiteX127" fmla="*/ 4106642 w 4992467"/>
              <a:gd name="connsiteY127" fmla="*/ 2124075 h 2143125"/>
              <a:gd name="connsiteX128" fmla="*/ 3906617 w 4992467"/>
              <a:gd name="connsiteY128" fmla="*/ 2143125 h 2143125"/>
              <a:gd name="connsiteX129" fmla="*/ 3458942 w 4992467"/>
              <a:gd name="connsiteY129" fmla="*/ 2124075 h 2143125"/>
              <a:gd name="connsiteX130" fmla="*/ 3344642 w 4992467"/>
              <a:gd name="connsiteY130" fmla="*/ 2095500 h 2143125"/>
              <a:gd name="connsiteX131" fmla="*/ 3297017 w 4992467"/>
              <a:gd name="connsiteY131" fmla="*/ 2085975 h 2143125"/>
              <a:gd name="connsiteX132" fmla="*/ 3068417 w 4992467"/>
              <a:gd name="connsiteY132" fmla="*/ 2095500 h 2143125"/>
              <a:gd name="connsiteX133" fmla="*/ 3030317 w 4992467"/>
              <a:gd name="connsiteY133" fmla="*/ 2105025 h 2143125"/>
              <a:gd name="connsiteX134" fmla="*/ 2925542 w 4992467"/>
              <a:gd name="connsiteY134" fmla="*/ 2114550 h 2143125"/>
              <a:gd name="connsiteX135" fmla="*/ 2858867 w 4992467"/>
              <a:gd name="connsiteY135" fmla="*/ 2124075 h 2143125"/>
              <a:gd name="connsiteX136" fmla="*/ 2011142 w 4992467"/>
              <a:gd name="connsiteY136" fmla="*/ 2114550 h 2143125"/>
              <a:gd name="connsiteX137" fmla="*/ 1887317 w 4992467"/>
              <a:gd name="connsiteY137" fmla="*/ 2095500 h 2143125"/>
              <a:gd name="connsiteX138" fmla="*/ 1639667 w 4992467"/>
              <a:gd name="connsiteY138" fmla="*/ 2085975 h 2143125"/>
              <a:gd name="connsiteX139" fmla="*/ 1553942 w 4992467"/>
              <a:gd name="connsiteY139" fmla="*/ 2076450 h 2143125"/>
              <a:gd name="connsiteX140" fmla="*/ 1525367 w 4992467"/>
              <a:gd name="connsiteY140" fmla="*/ 2066925 h 2143125"/>
              <a:gd name="connsiteX141" fmla="*/ 687167 w 4992467"/>
              <a:gd name="connsiteY141" fmla="*/ 2085975 h 2143125"/>
              <a:gd name="connsiteX142" fmla="*/ 620492 w 4992467"/>
              <a:gd name="connsiteY142" fmla="*/ 2076450 h 2143125"/>
              <a:gd name="connsiteX143" fmla="*/ 572867 w 4992467"/>
              <a:gd name="connsiteY14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801967 w 4992467"/>
              <a:gd name="connsiteY109" fmla="*/ 1238250 h 2143125"/>
              <a:gd name="connsiteX110" fmla="*/ 4773392 w 4992467"/>
              <a:gd name="connsiteY110" fmla="*/ 1266825 h 2143125"/>
              <a:gd name="connsiteX111" fmla="*/ 4725767 w 4992467"/>
              <a:gd name="connsiteY111" fmla="*/ 1352550 h 2143125"/>
              <a:gd name="connsiteX112" fmla="*/ 4678142 w 4992467"/>
              <a:gd name="connsiteY112" fmla="*/ 1409700 h 2143125"/>
              <a:gd name="connsiteX113" fmla="*/ 4601942 w 4992467"/>
              <a:gd name="connsiteY113" fmla="*/ 1514475 h 2143125"/>
              <a:gd name="connsiteX114" fmla="*/ 4535267 w 4992467"/>
              <a:gd name="connsiteY114" fmla="*/ 1590675 h 2143125"/>
              <a:gd name="connsiteX115" fmla="*/ 4497167 w 4992467"/>
              <a:gd name="connsiteY115" fmla="*/ 1647825 h 2143125"/>
              <a:gd name="connsiteX116" fmla="*/ 4478117 w 4992467"/>
              <a:gd name="connsiteY116" fmla="*/ 1676400 h 2143125"/>
              <a:gd name="connsiteX117" fmla="*/ 4449542 w 4992467"/>
              <a:gd name="connsiteY117" fmla="*/ 1704975 h 2143125"/>
              <a:gd name="connsiteX118" fmla="*/ 4401917 w 4992467"/>
              <a:gd name="connsiteY118" fmla="*/ 1762125 h 2143125"/>
              <a:gd name="connsiteX119" fmla="*/ 4363817 w 4992467"/>
              <a:gd name="connsiteY119" fmla="*/ 1809750 h 2143125"/>
              <a:gd name="connsiteX120" fmla="*/ 4335242 w 4992467"/>
              <a:gd name="connsiteY120" fmla="*/ 1866900 h 2143125"/>
              <a:gd name="connsiteX121" fmla="*/ 4306667 w 4992467"/>
              <a:gd name="connsiteY121" fmla="*/ 1895475 h 2143125"/>
              <a:gd name="connsiteX122" fmla="*/ 4268567 w 4992467"/>
              <a:gd name="connsiteY122" fmla="*/ 1952625 h 2143125"/>
              <a:gd name="connsiteX123" fmla="*/ 4230467 w 4992467"/>
              <a:gd name="connsiteY123" fmla="*/ 2009775 h 2143125"/>
              <a:gd name="connsiteX124" fmla="*/ 4220942 w 4992467"/>
              <a:gd name="connsiteY124" fmla="*/ 2038350 h 2143125"/>
              <a:gd name="connsiteX125" fmla="*/ 4154267 w 4992467"/>
              <a:gd name="connsiteY125" fmla="*/ 2114550 h 2143125"/>
              <a:gd name="connsiteX126" fmla="*/ 4106642 w 4992467"/>
              <a:gd name="connsiteY126" fmla="*/ 2124075 h 2143125"/>
              <a:gd name="connsiteX127" fmla="*/ 3906617 w 4992467"/>
              <a:gd name="connsiteY127" fmla="*/ 2143125 h 2143125"/>
              <a:gd name="connsiteX128" fmla="*/ 3458942 w 4992467"/>
              <a:gd name="connsiteY128" fmla="*/ 2124075 h 2143125"/>
              <a:gd name="connsiteX129" fmla="*/ 3344642 w 4992467"/>
              <a:gd name="connsiteY129" fmla="*/ 2095500 h 2143125"/>
              <a:gd name="connsiteX130" fmla="*/ 3297017 w 4992467"/>
              <a:gd name="connsiteY130" fmla="*/ 2085975 h 2143125"/>
              <a:gd name="connsiteX131" fmla="*/ 3068417 w 4992467"/>
              <a:gd name="connsiteY131" fmla="*/ 2095500 h 2143125"/>
              <a:gd name="connsiteX132" fmla="*/ 3030317 w 4992467"/>
              <a:gd name="connsiteY132" fmla="*/ 2105025 h 2143125"/>
              <a:gd name="connsiteX133" fmla="*/ 2925542 w 4992467"/>
              <a:gd name="connsiteY133" fmla="*/ 2114550 h 2143125"/>
              <a:gd name="connsiteX134" fmla="*/ 2858867 w 4992467"/>
              <a:gd name="connsiteY134" fmla="*/ 2124075 h 2143125"/>
              <a:gd name="connsiteX135" fmla="*/ 2011142 w 4992467"/>
              <a:gd name="connsiteY135" fmla="*/ 2114550 h 2143125"/>
              <a:gd name="connsiteX136" fmla="*/ 1887317 w 4992467"/>
              <a:gd name="connsiteY136" fmla="*/ 2095500 h 2143125"/>
              <a:gd name="connsiteX137" fmla="*/ 1639667 w 4992467"/>
              <a:gd name="connsiteY137" fmla="*/ 2085975 h 2143125"/>
              <a:gd name="connsiteX138" fmla="*/ 1553942 w 4992467"/>
              <a:gd name="connsiteY138" fmla="*/ 2076450 h 2143125"/>
              <a:gd name="connsiteX139" fmla="*/ 1525367 w 4992467"/>
              <a:gd name="connsiteY139" fmla="*/ 2066925 h 2143125"/>
              <a:gd name="connsiteX140" fmla="*/ 687167 w 4992467"/>
              <a:gd name="connsiteY140" fmla="*/ 2085975 h 2143125"/>
              <a:gd name="connsiteX141" fmla="*/ 620492 w 4992467"/>
              <a:gd name="connsiteY141" fmla="*/ 2076450 h 2143125"/>
              <a:gd name="connsiteX142" fmla="*/ 572867 w 4992467"/>
              <a:gd name="connsiteY14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906742 w 4992467"/>
              <a:gd name="connsiteY107" fmla="*/ 1104900 h 2143125"/>
              <a:gd name="connsiteX108" fmla="*/ 4821017 w 4992467"/>
              <a:gd name="connsiteY108" fmla="*/ 1209675 h 2143125"/>
              <a:gd name="connsiteX109" fmla="*/ 4773392 w 4992467"/>
              <a:gd name="connsiteY109" fmla="*/ 1266825 h 2143125"/>
              <a:gd name="connsiteX110" fmla="*/ 4725767 w 4992467"/>
              <a:gd name="connsiteY110" fmla="*/ 1352550 h 2143125"/>
              <a:gd name="connsiteX111" fmla="*/ 4678142 w 4992467"/>
              <a:gd name="connsiteY111" fmla="*/ 1409700 h 2143125"/>
              <a:gd name="connsiteX112" fmla="*/ 4601942 w 4992467"/>
              <a:gd name="connsiteY112" fmla="*/ 1514475 h 2143125"/>
              <a:gd name="connsiteX113" fmla="*/ 4535267 w 4992467"/>
              <a:gd name="connsiteY113" fmla="*/ 1590675 h 2143125"/>
              <a:gd name="connsiteX114" fmla="*/ 4497167 w 4992467"/>
              <a:gd name="connsiteY114" fmla="*/ 1647825 h 2143125"/>
              <a:gd name="connsiteX115" fmla="*/ 4478117 w 4992467"/>
              <a:gd name="connsiteY115" fmla="*/ 1676400 h 2143125"/>
              <a:gd name="connsiteX116" fmla="*/ 4449542 w 4992467"/>
              <a:gd name="connsiteY116" fmla="*/ 1704975 h 2143125"/>
              <a:gd name="connsiteX117" fmla="*/ 4401917 w 4992467"/>
              <a:gd name="connsiteY117" fmla="*/ 1762125 h 2143125"/>
              <a:gd name="connsiteX118" fmla="*/ 4363817 w 4992467"/>
              <a:gd name="connsiteY118" fmla="*/ 1809750 h 2143125"/>
              <a:gd name="connsiteX119" fmla="*/ 4335242 w 4992467"/>
              <a:gd name="connsiteY119" fmla="*/ 1866900 h 2143125"/>
              <a:gd name="connsiteX120" fmla="*/ 4306667 w 4992467"/>
              <a:gd name="connsiteY120" fmla="*/ 1895475 h 2143125"/>
              <a:gd name="connsiteX121" fmla="*/ 4268567 w 4992467"/>
              <a:gd name="connsiteY121" fmla="*/ 1952625 h 2143125"/>
              <a:gd name="connsiteX122" fmla="*/ 4230467 w 4992467"/>
              <a:gd name="connsiteY122" fmla="*/ 2009775 h 2143125"/>
              <a:gd name="connsiteX123" fmla="*/ 4220942 w 4992467"/>
              <a:gd name="connsiteY123" fmla="*/ 2038350 h 2143125"/>
              <a:gd name="connsiteX124" fmla="*/ 4154267 w 4992467"/>
              <a:gd name="connsiteY124" fmla="*/ 2114550 h 2143125"/>
              <a:gd name="connsiteX125" fmla="*/ 4106642 w 4992467"/>
              <a:gd name="connsiteY125" fmla="*/ 2124075 h 2143125"/>
              <a:gd name="connsiteX126" fmla="*/ 3906617 w 4992467"/>
              <a:gd name="connsiteY126" fmla="*/ 2143125 h 2143125"/>
              <a:gd name="connsiteX127" fmla="*/ 3458942 w 4992467"/>
              <a:gd name="connsiteY127" fmla="*/ 2124075 h 2143125"/>
              <a:gd name="connsiteX128" fmla="*/ 3344642 w 4992467"/>
              <a:gd name="connsiteY128" fmla="*/ 2095500 h 2143125"/>
              <a:gd name="connsiteX129" fmla="*/ 3297017 w 4992467"/>
              <a:gd name="connsiteY129" fmla="*/ 2085975 h 2143125"/>
              <a:gd name="connsiteX130" fmla="*/ 3068417 w 4992467"/>
              <a:gd name="connsiteY130" fmla="*/ 2095500 h 2143125"/>
              <a:gd name="connsiteX131" fmla="*/ 3030317 w 4992467"/>
              <a:gd name="connsiteY131" fmla="*/ 2105025 h 2143125"/>
              <a:gd name="connsiteX132" fmla="*/ 2925542 w 4992467"/>
              <a:gd name="connsiteY132" fmla="*/ 2114550 h 2143125"/>
              <a:gd name="connsiteX133" fmla="*/ 2858867 w 4992467"/>
              <a:gd name="connsiteY133" fmla="*/ 2124075 h 2143125"/>
              <a:gd name="connsiteX134" fmla="*/ 2011142 w 4992467"/>
              <a:gd name="connsiteY134" fmla="*/ 2114550 h 2143125"/>
              <a:gd name="connsiteX135" fmla="*/ 1887317 w 4992467"/>
              <a:gd name="connsiteY135" fmla="*/ 2095500 h 2143125"/>
              <a:gd name="connsiteX136" fmla="*/ 1639667 w 4992467"/>
              <a:gd name="connsiteY136" fmla="*/ 2085975 h 2143125"/>
              <a:gd name="connsiteX137" fmla="*/ 1553942 w 4992467"/>
              <a:gd name="connsiteY137" fmla="*/ 2076450 h 2143125"/>
              <a:gd name="connsiteX138" fmla="*/ 1525367 w 4992467"/>
              <a:gd name="connsiteY138" fmla="*/ 2066925 h 2143125"/>
              <a:gd name="connsiteX139" fmla="*/ 687167 w 4992467"/>
              <a:gd name="connsiteY139" fmla="*/ 2085975 h 2143125"/>
              <a:gd name="connsiteX140" fmla="*/ 620492 w 4992467"/>
              <a:gd name="connsiteY140" fmla="*/ 2076450 h 2143125"/>
              <a:gd name="connsiteX141" fmla="*/ 572867 w 4992467"/>
              <a:gd name="connsiteY14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821017 w 4992467"/>
              <a:gd name="connsiteY107" fmla="*/ 1209675 h 2143125"/>
              <a:gd name="connsiteX108" fmla="*/ 4773392 w 4992467"/>
              <a:gd name="connsiteY108" fmla="*/ 1266825 h 2143125"/>
              <a:gd name="connsiteX109" fmla="*/ 4725767 w 4992467"/>
              <a:gd name="connsiteY109" fmla="*/ 1352550 h 2143125"/>
              <a:gd name="connsiteX110" fmla="*/ 4678142 w 4992467"/>
              <a:gd name="connsiteY110" fmla="*/ 1409700 h 2143125"/>
              <a:gd name="connsiteX111" fmla="*/ 4601942 w 4992467"/>
              <a:gd name="connsiteY111" fmla="*/ 1514475 h 2143125"/>
              <a:gd name="connsiteX112" fmla="*/ 4535267 w 4992467"/>
              <a:gd name="connsiteY112" fmla="*/ 1590675 h 2143125"/>
              <a:gd name="connsiteX113" fmla="*/ 4497167 w 4992467"/>
              <a:gd name="connsiteY113" fmla="*/ 1647825 h 2143125"/>
              <a:gd name="connsiteX114" fmla="*/ 4478117 w 4992467"/>
              <a:gd name="connsiteY114" fmla="*/ 1676400 h 2143125"/>
              <a:gd name="connsiteX115" fmla="*/ 4449542 w 4992467"/>
              <a:gd name="connsiteY115" fmla="*/ 1704975 h 2143125"/>
              <a:gd name="connsiteX116" fmla="*/ 4401917 w 4992467"/>
              <a:gd name="connsiteY116" fmla="*/ 1762125 h 2143125"/>
              <a:gd name="connsiteX117" fmla="*/ 4363817 w 4992467"/>
              <a:gd name="connsiteY117" fmla="*/ 1809750 h 2143125"/>
              <a:gd name="connsiteX118" fmla="*/ 4335242 w 4992467"/>
              <a:gd name="connsiteY118" fmla="*/ 1866900 h 2143125"/>
              <a:gd name="connsiteX119" fmla="*/ 4306667 w 4992467"/>
              <a:gd name="connsiteY119" fmla="*/ 1895475 h 2143125"/>
              <a:gd name="connsiteX120" fmla="*/ 4268567 w 4992467"/>
              <a:gd name="connsiteY120" fmla="*/ 1952625 h 2143125"/>
              <a:gd name="connsiteX121" fmla="*/ 4230467 w 4992467"/>
              <a:gd name="connsiteY121" fmla="*/ 2009775 h 2143125"/>
              <a:gd name="connsiteX122" fmla="*/ 4220942 w 4992467"/>
              <a:gd name="connsiteY122" fmla="*/ 2038350 h 2143125"/>
              <a:gd name="connsiteX123" fmla="*/ 4154267 w 4992467"/>
              <a:gd name="connsiteY123" fmla="*/ 2114550 h 2143125"/>
              <a:gd name="connsiteX124" fmla="*/ 4106642 w 4992467"/>
              <a:gd name="connsiteY124" fmla="*/ 2124075 h 2143125"/>
              <a:gd name="connsiteX125" fmla="*/ 3906617 w 4992467"/>
              <a:gd name="connsiteY125" fmla="*/ 2143125 h 2143125"/>
              <a:gd name="connsiteX126" fmla="*/ 3458942 w 4992467"/>
              <a:gd name="connsiteY126" fmla="*/ 2124075 h 2143125"/>
              <a:gd name="connsiteX127" fmla="*/ 3344642 w 4992467"/>
              <a:gd name="connsiteY127" fmla="*/ 2095500 h 2143125"/>
              <a:gd name="connsiteX128" fmla="*/ 3297017 w 4992467"/>
              <a:gd name="connsiteY128" fmla="*/ 2085975 h 2143125"/>
              <a:gd name="connsiteX129" fmla="*/ 3068417 w 4992467"/>
              <a:gd name="connsiteY129" fmla="*/ 2095500 h 2143125"/>
              <a:gd name="connsiteX130" fmla="*/ 3030317 w 4992467"/>
              <a:gd name="connsiteY130" fmla="*/ 2105025 h 2143125"/>
              <a:gd name="connsiteX131" fmla="*/ 2925542 w 4992467"/>
              <a:gd name="connsiteY131" fmla="*/ 2114550 h 2143125"/>
              <a:gd name="connsiteX132" fmla="*/ 2858867 w 4992467"/>
              <a:gd name="connsiteY132" fmla="*/ 2124075 h 2143125"/>
              <a:gd name="connsiteX133" fmla="*/ 2011142 w 4992467"/>
              <a:gd name="connsiteY133" fmla="*/ 2114550 h 2143125"/>
              <a:gd name="connsiteX134" fmla="*/ 1887317 w 4992467"/>
              <a:gd name="connsiteY134" fmla="*/ 2095500 h 2143125"/>
              <a:gd name="connsiteX135" fmla="*/ 1639667 w 4992467"/>
              <a:gd name="connsiteY135" fmla="*/ 2085975 h 2143125"/>
              <a:gd name="connsiteX136" fmla="*/ 1553942 w 4992467"/>
              <a:gd name="connsiteY136" fmla="*/ 2076450 h 2143125"/>
              <a:gd name="connsiteX137" fmla="*/ 1525367 w 4992467"/>
              <a:gd name="connsiteY137" fmla="*/ 2066925 h 2143125"/>
              <a:gd name="connsiteX138" fmla="*/ 687167 w 4992467"/>
              <a:gd name="connsiteY138" fmla="*/ 2085975 h 2143125"/>
              <a:gd name="connsiteX139" fmla="*/ 620492 w 4992467"/>
              <a:gd name="connsiteY139" fmla="*/ 2076450 h 2143125"/>
              <a:gd name="connsiteX140" fmla="*/ 572867 w 4992467"/>
              <a:gd name="connsiteY14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73392 w 4992467"/>
              <a:gd name="connsiteY107" fmla="*/ 1266825 h 2143125"/>
              <a:gd name="connsiteX108" fmla="*/ 4725767 w 4992467"/>
              <a:gd name="connsiteY108" fmla="*/ 1352550 h 2143125"/>
              <a:gd name="connsiteX109" fmla="*/ 4678142 w 4992467"/>
              <a:gd name="connsiteY109" fmla="*/ 1409700 h 2143125"/>
              <a:gd name="connsiteX110" fmla="*/ 4601942 w 4992467"/>
              <a:gd name="connsiteY110" fmla="*/ 1514475 h 2143125"/>
              <a:gd name="connsiteX111" fmla="*/ 4535267 w 4992467"/>
              <a:gd name="connsiteY111" fmla="*/ 1590675 h 2143125"/>
              <a:gd name="connsiteX112" fmla="*/ 4497167 w 4992467"/>
              <a:gd name="connsiteY112" fmla="*/ 1647825 h 2143125"/>
              <a:gd name="connsiteX113" fmla="*/ 4478117 w 4992467"/>
              <a:gd name="connsiteY113" fmla="*/ 1676400 h 2143125"/>
              <a:gd name="connsiteX114" fmla="*/ 4449542 w 4992467"/>
              <a:gd name="connsiteY114" fmla="*/ 1704975 h 2143125"/>
              <a:gd name="connsiteX115" fmla="*/ 4401917 w 4992467"/>
              <a:gd name="connsiteY115" fmla="*/ 1762125 h 2143125"/>
              <a:gd name="connsiteX116" fmla="*/ 4363817 w 4992467"/>
              <a:gd name="connsiteY116" fmla="*/ 1809750 h 2143125"/>
              <a:gd name="connsiteX117" fmla="*/ 4335242 w 4992467"/>
              <a:gd name="connsiteY117" fmla="*/ 1866900 h 2143125"/>
              <a:gd name="connsiteX118" fmla="*/ 4306667 w 4992467"/>
              <a:gd name="connsiteY118" fmla="*/ 1895475 h 2143125"/>
              <a:gd name="connsiteX119" fmla="*/ 4268567 w 4992467"/>
              <a:gd name="connsiteY119" fmla="*/ 1952625 h 2143125"/>
              <a:gd name="connsiteX120" fmla="*/ 4230467 w 4992467"/>
              <a:gd name="connsiteY120" fmla="*/ 2009775 h 2143125"/>
              <a:gd name="connsiteX121" fmla="*/ 4220942 w 4992467"/>
              <a:gd name="connsiteY121" fmla="*/ 2038350 h 2143125"/>
              <a:gd name="connsiteX122" fmla="*/ 4154267 w 4992467"/>
              <a:gd name="connsiteY122" fmla="*/ 2114550 h 2143125"/>
              <a:gd name="connsiteX123" fmla="*/ 4106642 w 4992467"/>
              <a:gd name="connsiteY123" fmla="*/ 2124075 h 2143125"/>
              <a:gd name="connsiteX124" fmla="*/ 3906617 w 4992467"/>
              <a:gd name="connsiteY124" fmla="*/ 2143125 h 2143125"/>
              <a:gd name="connsiteX125" fmla="*/ 3458942 w 4992467"/>
              <a:gd name="connsiteY125" fmla="*/ 2124075 h 2143125"/>
              <a:gd name="connsiteX126" fmla="*/ 3344642 w 4992467"/>
              <a:gd name="connsiteY126" fmla="*/ 2095500 h 2143125"/>
              <a:gd name="connsiteX127" fmla="*/ 3297017 w 4992467"/>
              <a:gd name="connsiteY127" fmla="*/ 2085975 h 2143125"/>
              <a:gd name="connsiteX128" fmla="*/ 3068417 w 4992467"/>
              <a:gd name="connsiteY128" fmla="*/ 2095500 h 2143125"/>
              <a:gd name="connsiteX129" fmla="*/ 3030317 w 4992467"/>
              <a:gd name="connsiteY129" fmla="*/ 2105025 h 2143125"/>
              <a:gd name="connsiteX130" fmla="*/ 2925542 w 4992467"/>
              <a:gd name="connsiteY130" fmla="*/ 2114550 h 2143125"/>
              <a:gd name="connsiteX131" fmla="*/ 2858867 w 4992467"/>
              <a:gd name="connsiteY131" fmla="*/ 2124075 h 2143125"/>
              <a:gd name="connsiteX132" fmla="*/ 2011142 w 4992467"/>
              <a:gd name="connsiteY132" fmla="*/ 2114550 h 2143125"/>
              <a:gd name="connsiteX133" fmla="*/ 1887317 w 4992467"/>
              <a:gd name="connsiteY133" fmla="*/ 2095500 h 2143125"/>
              <a:gd name="connsiteX134" fmla="*/ 1639667 w 4992467"/>
              <a:gd name="connsiteY134" fmla="*/ 2085975 h 2143125"/>
              <a:gd name="connsiteX135" fmla="*/ 1553942 w 4992467"/>
              <a:gd name="connsiteY135" fmla="*/ 2076450 h 2143125"/>
              <a:gd name="connsiteX136" fmla="*/ 1525367 w 4992467"/>
              <a:gd name="connsiteY136" fmla="*/ 2066925 h 2143125"/>
              <a:gd name="connsiteX137" fmla="*/ 687167 w 4992467"/>
              <a:gd name="connsiteY137" fmla="*/ 2085975 h 2143125"/>
              <a:gd name="connsiteX138" fmla="*/ 620492 w 4992467"/>
              <a:gd name="connsiteY138" fmla="*/ 2076450 h 2143125"/>
              <a:gd name="connsiteX139" fmla="*/ 572867 w 4992467"/>
              <a:gd name="connsiteY13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49542 w 4992467"/>
              <a:gd name="connsiteY113" fmla="*/ 1704975 h 2143125"/>
              <a:gd name="connsiteX114" fmla="*/ 4401917 w 4992467"/>
              <a:gd name="connsiteY114" fmla="*/ 1762125 h 2143125"/>
              <a:gd name="connsiteX115" fmla="*/ 4363817 w 4992467"/>
              <a:gd name="connsiteY115" fmla="*/ 1809750 h 2143125"/>
              <a:gd name="connsiteX116" fmla="*/ 4335242 w 4992467"/>
              <a:gd name="connsiteY116" fmla="*/ 1866900 h 2143125"/>
              <a:gd name="connsiteX117" fmla="*/ 4306667 w 4992467"/>
              <a:gd name="connsiteY117" fmla="*/ 1895475 h 2143125"/>
              <a:gd name="connsiteX118" fmla="*/ 4268567 w 4992467"/>
              <a:gd name="connsiteY118" fmla="*/ 1952625 h 2143125"/>
              <a:gd name="connsiteX119" fmla="*/ 4230467 w 4992467"/>
              <a:gd name="connsiteY119" fmla="*/ 2009775 h 2143125"/>
              <a:gd name="connsiteX120" fmla="*/ 4220942 w 4992467"/>
              <a:gd name="connsiteY120" fmla="*/ 2038350 h 2143125"/>
              <a:gd name="connsiteX121" fmla="*/ 4154267 w 4992467"/>
              <a:gd name="connsiteY121" fmla="*/ 2114550 h 2143125"/>
              <a:gd name="connsiteX122" fmla="*/ 4106642 w 4992467"/>
              <a:gd name="connsiteY122" fmla="*/ 2124075 h 2143125"/>
              <a:gd name="connsiteX123" fmla="*/ 3906617 w 4992467"/>
              <a:gd name="connsiteY123" fmla="*/ 2143125 h 2143125"/>
              <a:gd name="connsiteX124" fmla="*/ 3458942 w 4992467"/>
              <a:gd name="connsiteY124" fmla="*/ 2124075 h 2143125"/>
              <a:gd name="connsiteX125" fmla="*/ 3344642 w 4992467"/>
              <a:gd name="connsiteY125" fmla="*/ 2095500 h 2143125"/>
              <a:gd name="connsiteX126" fmla="*/ 3297017 w 4992467"/>
              <a:gd name="connsiteY126" fmla="*/ 2085975 h 2143125"/>
              <a:gd name="connsiteX127" fmla="*/ 3068417 w 4992467"/>
              <a:gd name="connsiteY127" fmla="*/ 2095500 h 2143125"/>
              <a:gd name="connsiteX128" fmla="*/ 3030317 w 4992467"/>
              <a:gd name="connsiteY128" fmla="*/ 2105025 h 2143125"/>
              <a:gd name="connsiteX129" fmla="*/ 2925542 w 4992467"/>
              <a:gd name="connsiteY129" fmla="*/ 2114550 h 2143125"/>
              <a:gd name="connsiteX130" fmla="*/ 2858867 w 4992467"/>
              <a:gd name="connsiteY130" fmla="*/ 2124075 h 2143125"/>
              <a:gd name="connsiteX131" fmla="*/ 2011142 w 4992467"/>
              <a:gd name="connsiteY131" fmla="*/ 2114550 h 2143125"/>
              <a:gd name="connsiteX132" fmla="*/ 1887317 w 4992467"/>
              <a:gd name="connsiteY132" fmla="*/ 2095500 h 2143125"/>
              <a:gd name="connsiteX133" fmla="*/ 1639667 w 4992467"/>
              <a:gd name="connsiteY133" fmla="*/ 2085975 h 2143125"/>
              <a:gd name="connsiteX134" fmla="*/ 1553942 w 4992467"/>
              <a:gd name="connsiteY134" fmla="*/ 2076450 h 2143125"/>
              <a:gd name="connsiteX135" fmla="*/ 1525367 w 4992467"/>
              <a:gd name="connsiteY135" fmla="*/ 2066925 h 2143125"/>
              <a:gd name="connsiteX136" fmla="*/ 687167 w 4992467"/>
              <a:gd name="connsiteY136" fmla="*/ 2085975 h 2143125"/>
              <a:gd name="connsiteX137" fmla="*/ 620492 w 4992467"/>
              <a:gd name="connsiteY137" fmla="*/ 2076450 h 2143125"/>
              <a:gd name="connsiteX138" fmla="*/ 572867 w 4992467"/>
              <a:gd name="connsiteY13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535267 w 4992467"/>
              <a:gd name="connsiteY110" fmla="*/ 1590675 h 2143125"/>
              <a:gd name="connsiteX111" fmla="*/ 4497167 w 4992467"/>
              <a:gd name="connsiteY111" fmla="*/ 1647825 h 2143125"/>
              <a:gd name="connsiteX112" fmla="*/ 4478117 w 4992467"/>
              <a:gd name="connsiteY112" fmla="*/ 1676400 h 2143125"/>
              <a:gd name="connsiteX113" fmla="*/ 4401917 w 4992467"/>
              <a:gd name="connsiteY113" fmla="*/ 1762125 h 2143125"/>
              <a:gd name="connsiteX114" fmla="*/ 4363817 w 4992467"/>
              <a:gd name="connsiteY114" fmla="*/ 1809750 h 2143125"/>
              <a:gd name="connsiteX115" fmla="*/ 4335242 w 4992467"/>
              <a:gd name="connsiteY115" fmla="*/ 1866900 h 2143125"/>
              <a:gd name="connsiteX116" fmla="*/ 4306667 w 4992467"/>
              <a:gd name="connsiteY116" fmla="*/ 1895475 h 2143125"/>
              <a:gd name="connsiteX117" fmla="*/ 4268567 w 4992467"/>
              <a:gd name="connsiteY117" fmla="*/ 1952625 h 2143125"/>
              <a:gd name="connsiteX118" fmla="*/ 4230467 w 4992467"/>
              <a:gd name="connsiteY118" fmla="*/ 2009775 h 2143125"/>
              <a:gd name="connsiteX119" fmla="*/ 4220942 w 4992467"/>
              <a:gd name="connsiteY119" fmla="*/ 2038350 h 2143125"/>
              <a:gd name="connsiteX120" fmla="*/ 4154267 w 4992467"/>
              <a:gd name="connsiteY120" fmla="*/ 2114550 h 2143125"/>
              <a:gd name="connsiteX121" fmla="*/ 4106642 w 4992467"/>
              <a:gd name="connsiteY121" fmla="*/ 2124075 h 2143125"/>
              <a:gd name="connsiteX122" fmla="*/ 3906617 w 4992467"/>
              <a:gd name="connsiteY122" fmla="*/ 2143125 h 2143125"/>
              <a:gd name="connsiteX123" fmla="*/ 3458942 w 4992467"/>
              <a:gd name="connsiteY123" fmla="*/ 2124075 h 2143125"/>
              <a:gd name="connsiteX124" fmla="*/ 3344642 w 4992467"/>
              <a:gd name="connsiteY124" fmla="*/ 2095500 h 2143125"/>
              <a:gd name="connsiteX125" fmla="*/ 3297017 w 4992467"/>
              <a:gd name="connsiteY125" fmla="*/ 2085975 h 2143125"/>
              <a:gd name="connsiteX126" fmla="*/ 3068417 w 4992467"/>
              <a:gd name="connsiteY126" fmla="*/ 2095500 h 2143125"/>
              <a:gd name="connsiteX127" fmla="*/ 3030317 w 4992467"/>
              <a:gd name="connsiteY127" fmla="*/ 2105025 h 2143125"/>
              <a:gd name="connsiteX128" fmla="*/ 2925542 w 4992467"/>
              <a:gd name="connsiteY128" fmla="*/ 2114550 h 2143125"/>
              <a:gd name="connsiteX129" fmla="*/ 2858867 w 4992467"/>
              <a:gd name="connsiteY129" fmla="*/ 2124075 h 2143125"/>
              <a:gd name="connsiteX130" fmla="*/ 2011142 w 4992467"/>
              <a:gd name="connsiteY130" fmla="*/ 2114550 h 2143125"/>
              <a:gd name="connsiteX131" fmla="*/ 1887317 w 4992467"/>
              <a:gd name="connsiteY131" fmla="*/ 2095500 h 2143125"/>
              <a:gd name="connsiteX132" fmla="*/ 1639667 w 4992467"/>
              <a:gd name="connsiteY132" fmla="*/ 2085975 h 2143125"/>
              <a:gd name="connsiteX133" fmla="*/ 1553942 w 4992467"/>
              <a:gd name="connsiteY133" fmla="*/ 2076450 h 2143125"/>
              <a:gd name="connsiteX134" fmla="*/ 1525367 w 4992467"/>
              <a:gd name="connsiteY134" fmla="*/ 2066925 h 2143125"/>
              <a:gd name="connsiteX135" fmla="*/ 687167 w 4992467"/>
              <a:gd name="connsiteY135" fmla="*/ 2085975 h 2143125"/>
              <a:gd name="connsiteX136" fmla="*/ 620492 w 4992467"/>
              <a:gd name="connsiteY136" fmla="*/ 2076450 h 2143125"/>
              <a:gd name="connsiteX137" fmla="*/ 572867 w 4992467"/>
              <a:gd name="connsiteY13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601942 w 4992467"/>
              <a:gd name="connsiteY109" fmla="*/ 1514475 h 2143125"/>
              <a:gd name="connsiteX110" fmla="*/ 4497167 w 4992467"/>
              <a:gd name="connsiteY110" fmla="*/ 1647825 h 2143125"/>
              <a:gd name="connsiteX111" fmla="*/ 4478117 w 4992467"/>
              <a:gd name="connsiteY111" fmla="*/ 1676400 h 2143125"/>
              <a:gd name="connsiteX112" fmla="*/ 4401917 w 4992467"/>
              <a:gd name="connsiteY112" fmla="*/ 1762125 h 2143125"/>
              <a:gd name="connsiteX113" fmla="*/ 4363817 w 4992467"/>
              <a:gd name="connsiteY113" fmla="*/ 1809750 h 2143125"/>
              <a:gd name="connsiteX114" fmla="*/ 4335242 w 4992467"/>
              <a:gd name="connsiteY114" fmla="*/ 1866900 h 2143125"/>
              <a:gd name="connsiteX115" fmla="*/ 4306667 w 4992467"/>
              <a:gd name="connsiteY115" fmla="*/ 1895475 h 2143125"/>
              <a:gd name="connsiteX116" fmla="*/ 4268567 w 4992467"/>
              <a:gd name="connsiteY116" fmla="*/ 1952625 h 2143125"/>
              <a:gd name="connsiteX117" fmla="*/ 4230467 w 4992467"/>
              <a:gd name="connsiteY117" fmla="*/ 2009775 h 2143125"/>
              <a:gd name="connsiteX118" fmla="*/ 4220942 w 4992467"/>
              <a:gd name="connsiteY118" fmla="*/ 2038350 h 2143125"/>
              <a:gd name="connsiteX119" fmla="*/ 4154267 w 4992467"/>
              <a:gd name="connsiteY119" fmla="*/ 2114550 h 2143125"/>
              <a:gd name="connsiteX120" fmla="*/ 4106642 w 4992467"/>
              <a:gd name="connsiteY120" fmla="*/ 2124075 h 2143125"/>
              <a:gd name="connsiteX121" fmla="*/ 3906617 w 4992467"/>
              <a:gd name="connsiteY121" fmla="*/ 2143125 h 2143125"/>
              <a:gd name="connsiteX122" fmla="*/ 3458942 w 4992467"/>
              <a:gd name="connsiteY122" fmla="*/ 2124075 h 2143125"/>
              <a:gd name="connsiteX123" fmla="*/ 3344642 w 4992467"/>
              <a:gd name="connsiteY123" fmla="*/ 2095500 h 2143125"/>
              <a:gd name="connsiteX124" fmla="*/ 3297017 w 4992467"/>
              <a:gd name="connsiteY124" fmla="*/ 2085975 h 2143125"/>
              <a:gd name="connsiteX125" fmla="*/ 3068417 w 4992467"/>
              <a:gd name="connsiteY125" fmla="*/ 2095500 h 2143125"/>
              <a:gd name="connsiteX126" fmla="*/ 3030317 w 4992467"/>
              <a:gd name="connsiteY126" fmla="*/ 2105025 h 2143125"/>
              <a:gd name="connsiteX127" fmla="*/ 2925542 w 4992467"/>
              <a:gd name="connsiteY127" fmla="*/ 2114550 h 2143125"/>
              <a:gd name="connsiteX128" fmla="*/ 2858867 w 4992467"/>
              <a:gd name="connsiteY128" fmla="*/ 2124075 h 2143125"/>
              <a:gd name="connsiteX129" fmla="*/ 2011142 w 4992467"/>
              <a:gd name="connsiteY129" fmla="*/ 2114550 h 2143125"/>
              <a:gd name="connsiteX130" fmla="*/ 1887317 w 4992467"/>
              <a:gd name="connsiteY130" fmla="*/ 2095500 h 2143125"/>
              <a:gd name="connsiteX131" fmla="*/ 1639667 w 4992467"/>
              <a:gd name="connsiteY131" fmla="*/ 2085975 h 2143125"/>
              <a:gd name="connsiteX132" fmla="*/ 1553942 w 4992467"/>
              <a:gd name="connsiteY132" fmla="*/ 2076450 h 2143125"/>
              <a:gd name="connsiteX133" fmla="*/ 1525367 w 4992467"/>
              <a:gd name="connsiteY133" fmla="*/ 2066925 h 2143125"/>
              <a:gd name="connsiteX134" fmla="*/ 687167 w 4992467"/>
              <a:gd name="connsiteY134" fmla="*/ 2085975 h 2143125"/>
              <a:gd name="connsiteX135" fmla="*/ 620492 w 4992467"/>
              <a:gd name="connsiteY135" fmla="*/ 2076450 h 2143125"/>
              <a:gd name="connsiteX136" fmla="*/ 572867 w 4992467"/>
              <a:gd name="connsiteY13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678142 w 4992467"/>
              <a:gd name="connsiteY108" fmla="*/ 1409700 h 2143125"/>
              <a:gd name="connsiteX109" fmla="*/ 4497167 w 4992467"/>
              <a:gd name="connsiteY109" fmla="*/ 1647825 h 2143125"/>
              <a:gd name="connsiteX110" fmla="*/ 4478117 w 4992467"/>
              <a:gd name="connsiteY110" fmla="*/ 1676400 h 2143125"/>
              <a:gd name="connsiteX111" fmla="*/ 4401917 w 4992467"/>
              <a:gd name="connsiteY111" fmla="*/ 1762125 h 2143125"/>
              <a:gd name="connsiteX112" fmla="*/ 4363817 w 4992467"/>
              <a:gd name="connsiteY112" fmla="*/ 1809750 h 2143125"/>
              <a:gd name="connsiteX113" fmla="*/ 4335242 w 4992467"/>
              <a:gd name="connsiteY113" fmla="*/ 1866900 h 2143125"/>
              <a:gd name="connsiteX114" fmla="*/ 4306667 w 4992467"/>
              <a:gd name="connsiteY114" fmla="*/ 1895475 h 2143125"/>
              <a:gd name="connsiteX115" fmla="*/ 4268567 w 4992467"/>
              <a:gd name="connsiteY115" fmla="*/ 1952625 h 2143125"/>
              <a:gd name="connsiteX116" fmla="*/ 4230467 w 4992467"/>
              <a:gd name="connsiteY116" fmla="*/ 2009775 h 2143125"/>
              <a:gd name="connsiteX117" fmla="*/ 4220942 w 4992467"/>
              <a:gd name="connsiteY117" fmla="*/ 2038350 h 2143125"/>
              <a:gd name="connsiteX118" fmla="*/ 4154267 w 4992467"/>
              <a:gd name="connsiteY118" fmla="*/ 2114550 h 2143125"/>
              <a:gd name="connsiteX119" fmla="*/ 4106642 w 4992467"/>
              <a:gd name="connsiteY119" fmla="*/ 2124075 h 2143125"/>
              <a:gd name="connsiteX120" fmla="*/ 3906617 w 4992467"/>
              <a:gd name="connsiteY120" fmla="*/ 2143125 h 2143125"/>
              <a:gd name="connsiteX121" fmla="*/ 3458942 w 4992467"/>
              <a:gd name="connsiteY121" fmla="*/ 2124075 h 2143125"/>
              <a:gd name="connsiteX122" fmla="*/ 3344642 w 4992467"/>
              <a:gd name="connsiteY122" fmla="*/ 2095500 h 2143125"/>
              <a:gd name="connsiteX123" fmla="*/ 3297017 w 4992467"/>
              <a:gd name="connsiteY123" fmla="*/ 2085975 h 2143125"/>
              <a:gd name="connsiteX124" fmla="*/ 3068417 w 4992467"/>
              <a:gd name="connsiteY124" fmla="*/ 2095500 h 2143125"/>
              <a:gd name="connsiteX125" fmla="*/ 3030317 w 4992467"/>
              <a:gd name="connsiteY125" fmla="*/ 2105025 h 2143125"/>
              <a:gd name="connsiteX126" fmla="*/ 2925542 w 4992467"/>
              <a:gd name="connsiteY126" fmla="*/ 2114550 h 2143125"/>
              <a:gd name="connsiteX127" fmla="*/ 2858867 w 4992467"/>
              <a:gd name="connsiteY127" fmla="*/ 2124075 h 2143125"/>
              <a:gd name="connsiteX128" fmla="*/ 2011142 w 4992467"/>
              <a:gd name="connsiteY128" fmla="*/ 2114550 h 2143125"/>
              <a:gd name="connsiteX129" fmla="*/ 1887317 w 4992467"/>
              <a:gd name="connsiteY129" fmla="*/ 2095500 h 2143125"/>
              <a:gd name="connsiteX130" fmla="*/ 1639667 w 4992467"/>
              <a:gd name="connsiteY130" fmla="*/ 2085975 h 2143125"/>
              <a:gd name="connsiteX131" fmla="*/ 1553942 w 4992467"/>
              <a:gd name="connsiteY131" fmla="*/ 2076450 h 2143125"/>
              <a:gd name="connsiteX132" fmla="*/ 1525367 w 4992467"/>
              <a:gd name="connsiteY132" fmla="*/ 2066925 h 2143125"/>
              <a:gd name="connsiteX133" fmla="*/ 687167 w 4992467"/>
              <a:gd name="connsiteY133" fmla="*/ 2085975 h 2143125"/>
              <a:gd name="connsiteX134" fmla="*/ 620492 w 4992467"/>
              <a:gd name="connsiteY134" fmla="*/ 2076450 h 2143125"/>
              <a:gd name="connsiteX135" fmla="*/ 572867 w 4992467"/>
              <a:gd name="connsiteY13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725767 w 4992467"/>
              <a:gd name="connsiteY107" fmla="*/ 1352550 h 2143125"/>
              <a:gd name="connsiteX108" fmla="*/ 4497167 w 4992467"/>
              <a:gd name="connsiteY108" fmla="*/ 1647825 h 2143125"/>
              <a:gd name="connsiteX109" fmla="*/ 4478117 w 4992467"/>
              <a:gd name="connsiteY109" fmla="*/ 1676400 h 2143125"/>
              <a:gd name="connsiteX110" fmla="*/ 4401917 w 4992467"/>
              <a:gd name="connsiteY110" fmla="*/ 1762125 h 2143125"/>
              <a:gd name="connsiteX111" fmla="*/ 4363817 w 4992467"/>
              <a:gd name="connsiteY111" fmla="*/ 1809750 h 2143125"/>
              <a:gd name="connsiteX112" fmla="*/ 4335242 w 4992467"/>
              <a:gd name="connsiteY112" fmla="*/ 1866900 h 2143125"/>
              <a:gd name="connsiteX113" fmla="*/ 4306667 w 4992467"/>
              <a:gd name="connsiteY113" fmla="*/ 1895475 h 2143125"/>
              <a:gd name="connsiteX114" fmla="*/ 4268567 w 4992467"/>
              <a:gd name="connsiteY114" fmla="*/ 1952625 h 2143125"/>
              <a:gd name="connsiteX115" fmla="*/ 4230467 w 4992467"/>
              <a:gd name="connsiteY115" fmla="*/ 2009775 h 2143125"/>
              <a:gd name="connsiteX116" fmla="*/ 4220942 w 4992467"/>
              <a:gd name="connsiteY116" fmla="*/ 2038350 h 2143125"/>
              <a:gd name="connsiteX117" fmla="*/ 4154267 w 4992467"/>
              <a:gd name="connsiteY117" fmla="*/ 2114550 h 2143125"/>
              <a:gd name="connsiteX118" fmla="*/ 4106642 w 4992467"/>
              <a:gd name="connsiteY118" fmla="*/ 2124075 h 2143125"/>
              <a:gd name="connsiteX119" fmla="*/ 3906617 w 4992467"/>
              <a:gd name="connsiteY119" fmla="*/ 2143125 h 2143125"/>
              <a:gd name="connsiteX120" fmla="*/ 3458942 w 4992467"/>
              <a:gd name="connsiteY120" fmla="*/ 2124075 h 2143125"/>
              <a:gd name="connsiteX121" fmla="*/ 3344642 w 4992467"/>
              <a:gd name="connsiteY121" fmla="*/ 2095500 h 2143125"/>
              <a:gd name="connsiteX122" fmla="*/ 3297017 w 4992467"/>
              <a:gd name="connsiteY122" fmla="*/ 2085975 h 2143125"/>
              <a:gd name="connsiteX123" fmla="*/ 3068417 w 4992467"/>
              <a:gd name="connsiteY123" fmla="*/ 2095500 h 2143125"/>
              <a:gd name="connsiteX124" fmla="*/ 3030317 w 4992467"/>
              <a:gd name="connsiteY124" fmla="*/ 2105025 h 2143125"/>
              <a:gd name="connsiteX125" fmla="*/ 2925542 w 4992467"/>
              <a:gd name="connsiteY125" fmla="*/ 2114550 h 2143125"/>
              <a:gd name="connsiteX126" fmla="*/ 2858867 w 4992467"/>
              <a:gd name="connsiteY126" fmla="*/ 2124075 h 2143125"/>
              <a:gd name="connsiteX127" fmla="*/ 2011142 w 4992467"/>
              <a:gd name="connsiteY127" fmla="*/ 2114550 h 2143125"/>
              <a:gd name="connsiteX128" fmla="*/ 1887317 w 4992467"/>
              <a:gd name="connsiteY128" fmla="*/ 2095500 h 2143125"/>
              <a:gd name="connsiteX129" fmla="*/ 1639667 w 4992467"/>
              <a:gd name="connsiteY129" fmla="*/ 2085975 h 2143125"/>
              <a:gd name="connsiteX130" fmla="*/ 1553942 w 4992467"/>
              <a:gd name="connsiteY130" fmla="*/ 2076450 h 2143125"/>
              <a:gd name="connsiteX131" fmla="*/ 1525367 w 4992467"/>
              <a:gd name="connsiteY131" fmla="*/ 2066925 h 2143125"/>
              <a:gd name="connsiteX132" fmla="*/ 687167 w 4992467"/>
              <a:gd name="connsiteY132" fmla="*/ 2085975 h 2143125"/>
              <a:gd name="connsiteX133" fmla="*/ 620492 w 4992467"/>
              <a:gd name="connsiteY133" fmla="*/ 2076450 h 2143125"/>
              <a:gd name="connsiteX134" fmla="*/ 572867 w 4992467"/>
              <a:gd name="connsiteY13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78117 w 4992467"/>
              <a:gd name="connsiteY108" fmla="*/ 1676400 h 2143125"/>
              <a:gd name="connsiteX109" fmla="*/ 4401917 w 4992467"/>
              <a:gd name="connsiteY109" fmla="*/ 1762125 h 2143125"/>
              <a:gd name="connsiteX110" fmla="*/ 4363817 w 4992467"/>
              <a:gd name="connsiteY110" fmla="*/ 1809750 h 2143125"/>
              <a:gd name="connsiteX111" fmla="*/ 4335242 w 4992467"/>
              <a:gd name="connsiteY111" fmla="*/ 1866900 h 2143125"/>
              <a:gd name="connsiteX112" fmla="*/ 4306667 w 4992467"/>
              <a:gd name="connsiteY112" fmla="*/ 1895475 h 2143125"/>
              <a:gd name="connsiteX113" fmla="*/ 4268567 w 4992467"/>
              <a:gd name="connsiteY113" fmla="*/ 1952625 h 2143125"/>
              <a:gd name="connsiteX114" fmla="*/ 4230467 w 4992467"/>
              <a:gd name="connsiteY114" fmla="*/ 2009775 h 2143125"/>
              <a:gd name="connsiteX115" fmla="*/ 4220942 w 4992467"/>
              <a:gd name="connsiteY115" fmla="*/ 2038350 h 2143125"/>
              <a:gd name="connsiteX116" fmla="*/ 4154267 w 4992467"/>
              <a:gd name="connsiteY116" fmla="*/ 2114550 h 2143125"/>
              <a:gd name="connsiteX117" fmla="*/ 4106642 w 4992467"/>
              <a:gd name="connsiteY117" fmla="*/ 2124075 h 2143125"/>
              <a:gd name="connsiteX118" fmla="*/ 3906617 w 4992467"/>
              <a:gd name="connsiteY118" fmla="*/ 2143125 h 2143125"/>
              <a:gd name="connsiteX119" fmla="*/ 3458942 w 4992467"/>
              <a:gd name="connsiteY119" fmla="*/ 2124075 h 2143125"/>
              <a:gd name="connsiteX120" fmla="*/ 3344642 w 4992467"/>
              <a:gd name="connsiteY120" fmla="*/ 2095500 h 2143125"/>
              <a:gd name="connsiteX121" fmla="*/ 3297017 w 4992467"/>
              <a:gd name="connsiteY121" fmla="*/ 2085975 h 2143125"/>
              <a:gd name="connsiteX122" fmla="*/ 3068417 w 4992467"/>
              <a:gd name="connsiteY122" fmla="*/ 2095500 h 2143125"/>
              <a:gd name="connsiteX123" fmla="*/ 3030317 w 4992467"/>
              <a:gd name="connsiteY123" fmla="*/ 2105025 h 2143125"/>
              <a:gd name="connsiteX124" fmla="*/ 2925542 w 4992467"/>
              <a:gd name="connsiteY124" fmla="*/ 2114550 h 2143125"/>
              <a:gd name="connsiteX125" fmla="*/ 2858867 w 4992467"/>
              <a:gd name="connsiteY125" fmla="*/ 2124075 h 2143125"/>
              <a:gd name="connsiteX126" fmla="*/ 2011142 w 4992467"/>
              <a:gd name="connsiteY126" fmla="*/ 2114550 h 2143125"/>
              <a:gd name="connsiteX127" fmla="*/ 1887317 w 4992467"/>
              <a:gd name="connsiteY127" fmla="*/ 2095500 h 2143125"/>
              <a:gd name="connsiteX128" fmla="*/ 1639667 w 4992467"/>
              <a:gd name="connsiteY128" fmla="*/ 2085975 h 2143125"/>
              <a:gd name="connsiteX129" fmla="*/ 1553942 w 4992467"/>
              <a:gd name="connsiteY129" fmla="*/ 2076450 h 2143125"/>
              <a:gd name="connsiteX130" fmla="*/ 1525367 w 4992467"/>
              <a:gd name="connsiteY130" fmla="*/ 2066925 h 2143125"/>
              <a:gd name="connsiteX131" fmla="*/ 687167 w 4992467"/>
              <a:gd name="connsiteY131" fmla="*/ 2085975 h 2143125"/>
              <a:gd name="connsiteX132" fmla="*/ 620492 w 4992467"/>
              <a:gd name="connsiteY132" fmla="*/ 2076450 h 2143125"/>
              <a:gd name="connsiteX133" fmla="*/ 572867 w 4992467"/>
              <a:gd name="connsiteY13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97167 w 4992467"/>
              <a:gd name="connsiteY107" fmla="*/ 1647825 h 2143125"/>
              <a:gd name="connsiteX108" fmla="*/ 4401917 w 4992467"/>
              <a:gd name="connsiteY108" fmla="*/ 1762125 h 2143125"/>
              <a:gd name="connsiteX109" fmla="*/ 4363817 w 4992467"/>
              <a:gd name="connsiteY109" fmla="*/ 1809750 h 2143125"/>
              <a:gd name="connsiteX110" fmla="*/ 4335242 w 4992467"/>
              <a:gd name="connsiteY110" fmla="*/ 1866900 h 2143125"/>
              <a:gd name="connsiteX111" fmla="*/ 4306667 w 4992467"/>
              <a:gd name="connsiteY111" fmla="*/ 1895475 h 2143125"/>
              <a:gd name="connsiteX112" fmla="*/ 4268567 w 4992467"/>
              <a:gd name="connsiteY112" fmla="*/ 1952625 h 2143125"/>
              <a:gd name="connsiteX113" fmla="*/ 4230467 w 4992467"/>
              <a:gd name="connsiteY113" fmla="*/ 2009775 h 2143125"/>
              <a:gd name="connsiteX114" fmla="*/ 4220942 w 4992467"/>
              <a:gd name="connsiteY114" fmla="*/ 2038350 h 2143125"/>
              <a:gd name="connsiteX115" fmla="*/ 4154267 w 4992467"/>
              <a:gd name="connsiteY115" fmla="*/ 2114550 h 2143125"/>
              <a:gd name="connsiteX116" fmla="*/ 4106642 w 4992467"/>
              <a:gd name="connsiteY116" fmla="*/ 2124075 h 2143125"/>
              <a:gd name="connsiteX117" fmla="*/ 3906617 w 4992467"/>
              <a:gd name="connsiteY117" fmla="*/ 2143125 h 2143125"/>
              <a:gd name="connsiteX118" fmla="*/ 3458942 w 4992467"/>
              <a:gd name="connsiteY118" fmla="*/ 2124075 h 2143125"/>
              <a:gd name="connsiteX119" fmla="*/ 3344642 w 4992467"/>
              <a:gd name="connsiteY119" fmla="*/ 2095500 h 2143125"/>
              <a:gd name="connsiteX120" fmla="*/ 3297017 w 4992467"/>
              <a:gd name="connsiteY120" fmla="*/ 2085975 h 2143125"/>
              <a:gd name="connsiteX121" fmla="*/ 3068417 w 4992467"/>
              <a:gd name="connsiteY121" fmla="*/ 2095500 h 2143125"/>
              <a:gd name="connsiteX122" fmla="*/ 3030317 w 4992467"/>
              <a:gd name="connsiteY122" fmla="*/ 2105025 h 2143125"/>
              <a:gd name="connsiteX123" fmla="*/ 2925542 w 4992467"/>
              <a:gd name="connsiteY123" fmla="*/ 2114550 h 2143125"/>
              <a:gd name="connsiteX124" fmla="*/ 2858867 w 4992467"/>
              <a:gd name="connsiteY124" fmla="*/ 2124075 h 2143125"/>
              <a:gd name="connsiteX125" fmla="*/ 2011142 w 4992467"/>
              <a:gd name="connsiteY125" fmla="*/ 2114550 h 2143125"/>
              <a:gd name="connsiteX126" fmla="*/ 1887317 w 4992467"/>
              <a:gd name="connsiteY126" fmla="*/ 2095500 h 2143125"/>
              <a:gd name="connsiteX127" fmla="*/ 1639667 w 4992467"/>
              <a:gd name="connsiteY127" fmla="*/ 2085975 h 2143125"/>
              <a:gd name="connsiteX128" fmla="*/ 1553942 w 4992467"/>
              <a:gd name="connsiteY128" fmla="*/ 2076450 h 2143125"/>
              <a:gd name="connsiteX129" fmla="*/ 1525367 w 4992467"/>
              <a:gd name="connsiteY129" fmla="*/ 2066925 h 2143125"/>
              <a:gd name="connsiteX130" fmla="*/ 687167 w 4992467"/>
              <a:gd name="connsiteY130" fmla="*/ 2085975 h 2143125"/>
              <a:gd name="connsiteX131" fmla="*/ 620492 w 4992467"/>
              <a:gd name="connsiteY131" fmla="*/ 2076450 h 2143125"/>
              <a:gd name="connsiteX132" fmla="*/ 572867 w 4992467"/>
              <a:gd name="connsiteY13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63817 w 4992467"/>
              <a:gd name="connsiteY108" fmla="*/ 1809750 h 2143125"/>
              <a:gd name="connsiteX109" fmla="*/ 4335242 w 4992467"/>
              <a:gd name="connsiteY109" fmla="*/ 1866900 h 2143125"/>
              <a:gd name="connsiteX110" fmla="*/ 4306667 w 4992467"/>
              <a:gd name="connsiteY110" fmla="*/ 1895475 h 2143125"/>
              <a:gd name="connsiteX111" fmla="*/ 4268567 w 4992467"/>
              <a:gd name="connsiteY111" fmla="*/ 1952625 h 2143125"/>
              <a:gd name="connsiteX112" fmla="*/ 4230467 w 4992467"/>
              <a:gd name="connsiteY112" fmla="*/ 2009775 h 2143125"/>
              <a:gd name="connsiteX113" fmla="*/ 4220942 w 4992467"/>
              <a:gd name="connsiteY113" fmla="*/ 2038350 h 2143125"/>
              <a:gd name="connsiteX114" fmla="*/ 4154267 w 4992467"/>
              <a:gd name="connsiteY114" fmla="*/ 2114550 h 2143125"/>
              <a:gd name="connsiteX115" fmla="*/ 4106642 w 4992467"/>
              <a:gd name="connsiteY115" fmla="*/ 2124075 h 2143125"/>
              <a:gd name="connsiteX116" fmla="*/ 3906617 w 4992467"/>
              <a:gd name="connsiteY116" fmla="*/ 2143125 h 2143125"/>
              <a:gd name="connsiteX117" fmla="*/ 3458942 w 4992467"/>
              <a:gd name="connsiteY117" fmla="*/ 2124075 h 2143125"/>
              <a:gd name="connsiteX118" fmla="*/ 3344642 w 4992467"/>
              <a:gd name="connsiteY118" fmla="*/ 2095500 h 2143125"/>
              <a:gd name="connsiteX119" fmla="*/ 3297017 w 4992467"/>
              <a:gd name="connsiteY119" fmla="*/ 2085975 h 2143125"/>
              <a:gd name="connsiteX120" fmla="*/ 3068417 w 4992467"/>
              <a:gd name="connsiteY120" fmla="*/ 2095500 h 2143125"/>
              <a:gd name="connsiteX121" fmla="*/ 3030317 w 4992467"/>
              <a:gd name="connsiteY121" fmla="*/ 2105025 h 2143125"/>
              <a:gd name="connsiteX122" fmla="*/ 2925542 w 4992467"/>
              <a:gd name="connsiteY122" fmla="*/ 2114550 h 2143125"/>
              <a:gd name="connsiteX123" fmla="*/ 2858867 w 4992467"/>
              <a:gd name="connsiteY123" fmla="*/ 2124075 h 2143125"/>
              <a:gd name="connsiteX124" fmla="*/ 2011142 w 4992467"/>
              <a:gd name="connsiteY124" fmla="*/ 2114550 h 2143125"/>
              <a:gd name="connsiteX125" fmla="*/ 1887317 w 4992467"/>
              <a:gd name="connsiteY125" fmla="*/ 2095500 h 2143125"/>
              <a:gd name="connsiteX126" fmla="*/ 1639667 w 4992467"/>
              <a:gd name="connsiteY126" fmla="*/ 2085975 h 2143125"/>
              <a:gd name="connsiteX127" fmla="*/ 1553942 w 4992467"/>
              <a:gd name="connsiteY127" fmla="*/ 2076450 h 2143125"/>
              <a:gd name="connsiteX128" fmla="*/ 1525367 w 4992467"/>
              <a:gd name="connsiteY128" fmla="*/ 2066925 h 2143125"/>
              <a:gd name="connsiteX129" fmla="*/ 687167 w 4992467"/>
              <a:gd name="connsiteY129" fmla="*/ 2085975 h 2143125"/>
              <a:gd name="connsiteX130" fmla="*/ 620492 w 4992467"/>
              <a:gd name="connsiteY130" fmla="*/ 2076450 h 2143125"/>
              <a:gd name="connsiteX131" fmla="*/ 572867 w 4992467"/>
              <a:gd name="connsiteY13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401917 w 4992467"/>
              <a:gd name="connsiteY107" fmla="*/ 1762125 h 2143125"/>
              <a:gd name="connsiteX108" fmla="*/ 4335242 w 4992467"/>
              <a:gd name="connsiteY108" fmla="*/ 1866900 h 2143125"/>
              <a:gd name="connsiteX109" fmla="*/ 4306667 w 4992467"/>
              <a:gd name="connsiteY109" fmla="*/ 1895475 h 2143125"/>
              <a:gd name="connsiteX110" fmla="*/ 4268567 w 4992467"/>
              <a:gd name="connsiteY110" fmla="*/ 1952625 h 2143125"/>
              <a:gd name="connsiteX111" fmla="*/ 4230467 w 4992467"/>
              <a:gd name="connsiteY111" fmla="*/ 2009775 h 2143125"/>
              <a:gd name="connsiteX112" fmla="*/ 4220942 w 4992467"/>
              <a:gd name="connsiteY112" fmla="*/ 2038350 h 2143125"/>
              <a:gd name="connsiteX113" fmla="*/ 4154267 w 4992467"/>
              <a:gd name="connsiteY113" fmla="*/ 2114550 h 2143125"/>
              <a:gd name="connsiteX114" fmla="*/ 4106642 w 4992467"/>
              <a:gd name="connsiteY114" fmla="*/ 2124075 h 2143125"/>
              <a:gd name="connsiteX115" fmla="*/ 3906617 w 4992467"/>
              <a:gd name="connsiteY115" fmla="*/ 2143125 h 2143125"/>
              <a:gd name="connsiteX116" fmla="*/ 3458942 w 4992467"/>
              <a:gd name="connsiteY116" fmla="*/ 2124075 h 2143125"/>
              <a:gd name="connsiteX117" fmla="*/ 3344642 w 4992467"/>
              <a:gd name="connsiteY117" fmla="*/ 2095500 h 2143125"/>
              <a:gd name="connsiteX118" fmla="*/ 3297017 w 4992467"/>
              <a:gd name="connsiteY118" fmla="*/ 2085975 h 2143125"/>
              <a:gd name="connsiteX119" fmla="*/ 3068417 w 4992467"/>
              <a:gd name="connsiteY119" fmla="*/ 2095500 h 2143125"/>
              <a:gd name="connsiteX120" fmla="*/ 3030317 w 4992467"/>
              <a:gd name="connsiteY120" fmla="*/ 2105025 h 2143125"/>
              <a:gd name="connsiteX121" fmla="*/ 2925542 w 4992467"/>
              <a:gd name="connsiteY121" fmla="*/ 2114550 h 2143125"/>
              <a:gd name="connsiteX122" fmla="*/ 2858867 w 4992467"/>
              <a:gd name="connsiteY122" fmla="*/ 2124075 h 2143125"/>
              <a:gd name="connsiteX123" fmla="*/ 2011142 w 4992467"/>
              <a:gd name="connsiteY123" fmla="*/ 2114550 h 2143125"/>
              <a:gd name="connsiteX124" fmla="*/ 1887317 w 4992467"/>
              <a:gd name="connsiteY124" fmla="*/ 2095500 h 2143125"/>
              <a:gd name="connsiteX125" fmla="*/ 1639667 w 4992467"/>
              <a:gd name="connsiteY125" fmla="*/ 2085975 h 2143125"/>
              <a:gd name="connsiteX126" fmla="*/ 1553942 w 4992467"/>
              <a:gd name="connsiteY126" fmla="*/ 2076450 h 2143125"/>
              <a:gd name="connsiteX127" fmla="*/ 1525367 w 4992467"/>
              <a:gd name="connsiteY127" fmla="*/ 2066925 h 2143125"/>
              <a:gd name="connsiteX128" fmla="*/ 687167 w 4992467"/>
              <a:gd name="connsiteY128" fmla="*/ 2085975 h 2143125"/>
              <a:gd name="connsiteX129" fmla="*/ 620492 w 4992467"/>
              <a:gd name="connsiteY129" fmla="*/ 2076450 h 2143125"/>
              <a:gd name="connsiteX130" fmla="*/ 572867 w 4992467"/>
              <a:gd name="connsiteY13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306667 w 4992467"/>
              <a:gd name="connsiteY108" fmla="*/ 1895475 h 2143125"/>
              <a:gd name="connsiteX109" fmla="*/ 4268567 w 4992467"/>
              <a:gd name="connsiteY109" fmla="*/ 1952625 h 2143125"/>
              <a:gd name="connsiteX110" fmla="*/ 4230467 w 4992467"/>
              <a:gd name="connsiteY110" fmla="*/ 2009775 h 2143125"/>
              <a:gd name="connsiteX111" fmla="*/ 4220942 w 4992467"/>
              <a:gd name="connsiteY111" fmla="*/ 2038350 h 2143125"/>
              <a:gd name="connsiteX112" fmla="*/ 4154267 w 4992467"/>
              <a:gd name="connsiteY112" fmla="*/ 2114550 h 2143125"/>
              <a:gd name="connsiteX113" fmla="*/ 4106642 w 4992467"/>
              <a:gd name="connsiteY113" fmla="*/ 2124075 h 2143125"/>
              <a:gd name="connsiteX114" fmla="*/ 3906617 w 4992467"/>
              <a:gd name="connsiteY114" fmla="*/ 2143125 h 2143125"/>
              <a:gd name="connsiteX115" fmla="*/ 3458942 w 4992467"/>
              <a:gd name="connsiteY115" fmla="*/ 2124075 h 2143125"/>
              <a:gd name="connsiteX116" fmla="*/ 3344642 w 4992467"/>
              <a:gd name="connsiteY116" fmla="*/ 2095500 h 2143125"/>
              <a:gd name="connsiteX117" fmla="*/ 3297017 w 4992467"/>
              <a:gd name="connsiteY117" fmla="*/ 2085975 h 2143125"/>
              <a:gd name="connsiteX118" fmla="*/ 3068417 w 4992467"/>
              <a:gd name="connsiteY118" fmla="*/ 2095500 h 2143125"/>
              <a:gd name="connsiteX119" fmla="*/ 3030317 w 4992467"/>
              <a:gd name="connsiteY119" fmla="*/ 2105025 h 2143125"/>
              <a:gd name="connsiteX120" fmla="*/ 2925542 w 4992467"/>
              <a:gd name="connsiteY120" fmla="*/ 2114550 h 2143125"/>
              <a:gd name="connsiteX121" fmla="*/ 2858867 w 4992467"/>
              <a:gd name="connsiteY121" fmla="*/ 2124075 h 2143125"/>
              <a:gd name="connsiteX122" fmla="*/ 2011142 w 4992467"/>
              <a:gd name="connsiteY122" fmla="*/ 2114550 h 2143125"/>
              <a:gd name="connsiteX123" fmla="*/ 1887317 w 4992467"/>
              <a:gd name="connsiteY123" fmla="*/ 2095500 h 2143125"/>
              <a:gd name="connsiteX124" fmla="*/ 1639667 w 4992467"/>
              <a:gd name="connsiteY124" fmla="*/ 2085975 h 2143125"/>
              <a:gd name="connsiteX125" fmla="*/ 1553942 w 4992467"/>
              <a:gd name="connsiteY125" fmla="*/ 2076450 h 2143125"/>
              <a:gd name="connsiteX126" fmla="*/ 1525367 w 4992467"/>
              <a:gd name="connsiteY126" fmla="*/ 2066925 h 2143125"/>
              <a:gd name="connsiteX127" fmla="*/ 687167 w 4992467"/>
              <a:gd name="connsiteY127" fmla="*/ 2085975 h 2143125"/>
              <a:gd name="connsiteX128" fmla="*/ 620492 w 4992467"/>
              <a:gd name="connsiteY128" fmla="*/ 2076450 h 2143125"/>
              <a:gd name="connsiteX129" fmla="*/ 572867 w 4992467"/>
              <a:gd name="connsiteY12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335242 w 4992467"/>
              <a:gd name="connsiteY107" fmla="*/ 1866900 h 2143125"/>
              <a:gd name="connsiteX108" fmla="*/ 4268567 w 4992467"/>
              <a:gd name="connsiteY108" fmla="*/ 1952625 h 2143125"/>
              <a:gd name="connsiteX109" fmla="*/ 4230467 w 4992467"/>
              <a:gd name="connsiteY109" fmla="*/ 2009775 h 2143125"/>
              <a:gd name="connsiteX110" fmla="*/ 4220942 w 4992467"/>
              <a:gd name="connsiteY110" fmla="*/ 2038350 h 2143125"/>
              <a:gd name="connsiteX111" fmla="*/ 4154267 w 4992467"/>
              <a:gd name="connsiteY111" fmla="*/ 2114550 h 2143125"/>
              <a:gd name="connsiteX112" fmla="*/ 4106642 w 4992467"/>
              <a:gd name="connsiteY112" fmla="*/ 2124075 h 2143125"/>
              <a:gd name="connsiteX113" fmla="*/ 3906617 w 4992467"/>
              <a:gd name="connsiteY113" fmla="*/ 2143125 h 2143125"/>
              <a:gd name="connsiteX114" fmla="*/ 3458942 w 4992467"/>
              <a:gd name="connsiteY114" fmla="*/ 2124075 h 2143125"/>
              <a:gd name="connsiteX115" fmla="*/ 3344642 w 4992467"/>
              <a:gd name="connsiteY115" fmla="*/ 2095500 h 2143125"/>
              <a:gd name="connsiteX116" fmla="*/ 3297017 w 4992467"/>
              <a:gd name="connsiteY116" fmla="*/ 2085975 h 2143125"/>
              <a:gd name="connsiteX117" fmla="*/ 3068417 w 4992467"/>
              <a:gd name="connsiteY117" fmla="*/ 2095500 h 2143125"/>
              <a:gd name="connsiteX118" fmla="*/ 3030317 w 4992467"/>
              <a:gd name="connsiteY118" fmla="*/ 2105025 h 2143125"/>
              <a:gd name="connsiteX119" fmla="*/ 2925542 w 4992467"/>
              <a:gd name="connsiteY119" fmla="*/ 2114550 h 2143125"/>
              <a:gd name="connsiteX120" fmla="*/ 2858867 w 4992467"/>
              <a:gd name="connsiteY120" fmla="*/ 2124075 h 2143125"/>
              <a:gd name="connsiteX121" fmla="*/ 2011142 w 4992467"/>
              <a:gd name="connsiteY121" fmla="*/ 2114550 h 2143125"/>
              <a:gd name="connsiteX122" fmla="*/ 1887317 w 4992467"/>
              <a:gd name="connsiteY122" fmla="*/ 2095500 h 2143125"/>
              <a:gd name="connsiteX123" fmla="*/ 1639667 w 4992467"/>
              <a:gd name="connsiteY123" fmla="*/ 2085975 h 2143125"/>
              <a:gd name="connsiteX124" fmla="*/ 1553942 w 4992467"/>
              <a:gd name="connsiteY124" fmla="*/ 2076450 h 2143125"/>
              <a:gd name="connsiteX125" fmla="*/ 1525367 w 4992467"/>
              <a:gd name="connsiteY125" fmla="*/ 2066925 h 2143125"/>
              <a:gd name="connsiteX126" fmla="*/ 687167 w 4992467"/>
              <a:gd name="connsiteY126" fmla="*/ 2085975 h 2143125"/>
              <a:gd name="connsiteX127" fmla="*/ 620492 w 4992467"/>
              <a:gd name="connsiteY127" fmla="*/ 2076450 h 2143125"/>
              <a:gd name="connsiteX128" fmla="*/ 572867 w 4992467"/>
              <a:gd name="connsiteY12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68567 w 4992467"/>
              <a:gd name="connsiteY107" fmla="*/ 1952625 h 2143125"/>
              <a:gd name="connsiteX108" fmla="*/ 4230467 w 4992467"/>
              <a:gd name="connsiteY108" fmla="*/ 2009775 h 2143125"/>
              <a:gd name="connsiteX109" fmla="*/ 4220942 w 4992467"/>
              <a:gd name="connsiteY109" fmla="*/ 2038350 h 2143125"/>
              <a:gd name="connsiteX110" fmla="*/ 4154267 w 4992467"/>
              <a:gd name="connsiteY110" fmla="*/ 2114550 h 2143125"/>
              <a:gd name="connsiteX111" fmla="*/ 4106642 w 4992467"/>
              <a:gd name="connsiteY111" fmla="*/ 2124075 h 2143125"/>
              <a:gd name="connsiteX112" fmla="*/ 3906617 w 4992467"/>
              <a:gd name="connsiteY112" fmla="*/ 2143125 h 2143125"/>
              <a:gd name="connsiteX113" fmla="*/ 3458942 w 4992467"/>
              <a:gd name="connsiteY113" fmla="*/ 2124075 h 2143125"/>
              <a:gd name="connsiteX114" fmla="*/ 3344642 w 4992467"/>
              <a:gd name="connsiteY114" fmla="*/ 2095500 h 2143125"/>
              <a:gd name="connsiteX115" fmla="*/ 3297017 w 4992467"/>
              <a:gd name="connsiteY115" fmla="*/ 2085975 h 2143125"/>
              <a:gd name="connsiteX116" fmla="*/ 3068417 w 4992467"/>
              <a:gd name="connsiteY116" fmla="*/ 2095500 h 2143125"/>
              <a:gd name="connsiteX117" fmla="*/ 3030317 w 4992467"/>
              <a:gd name="connsiteY117" fmla="*/ 2105025 h 2143125"/>
              <a:gd name="connsiteX118" fmla="*/ 2925542 w 4992467"/>
              <a:gd name="connsiteY118" fmla="*/ 2114550 h 2143125"/>
              <a:gd name="connsiteX119" fmla="*/ 2858867 w 4992467"/>
              <a:gd name="connsiteY119" fmla="*/ 2124075 h 2143125"/>
              <a:gd name="connsiteX120" fmla="*/ 2011142 w 4992467"/>
              <a:gd name="connsiteY120" fmla="*/ 2114550 h 2143125"/>
              <a:gd name="connsiteX121" fmla="*/ 1887317 w 4992467"/>
              <a:gd name="connsiteY121" fmla="*/ 2095500 h 2143125"/>
              <a:gd name="connsiteX122" fmla="*/ 1639667 w 4992467"/>
              <a:gd name="connsiteY122" fmla="*/ 2085975 h 2143125"/>
              <a:gd name="connsiteX123" fmla="*/ 1553942 w 4992467"/>
              <a:gd name="connsiteY123" fmla="*/ 2076450 h 2143125"/>
              <a:gd name="connsiteX124" fmla="*/ 1525367 w 4992467"/>
              <a:gd name="connsiteY124" fmla="*/ 2066925 h 2143125"/>
              <a:gd name="connsiteX125" fmla="*/ 687167 w 4992467"/>
              <a:gd name="connsiteY125" fmla="*/ 2085975 h 2143125"/>
              <a:gd name="connsiteX126" fmla="*/ 620492 w 4992467"/>
              <a:gd name="connsiteY126" fmla="*/ 2076450 h 2143125"/>
              <a:gd name="connsiteX127" fmla="*/ 572867 w 4992467"/>
              <a:gd name="connsiteY12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30467 w 4992467"/>
              <a:gd name="connsiteY107" fmla="*/ 2009775 h 2143125"/>
              <a:gd name="connsiteX108" fmla="*/ 4220942 w 4992467"/>
              <a:gd name="connsiteY108" fmla="*/ 2038350 h 2143125"/>
              <a:gd name="connsiteX109" fmla="*/ 4154267 w 4992467"/>
              <a:gd name="connsiteY109" fmla="*/ 2114550 h 2143125"/>
              <a:gd name="connsiteX110" fmla="*/ 4106642 w 4992467"/>
              <a:gd name="connsiteY110" fmla="*/ 2124075 h 2143125"/>
              <a:gd name="connsiteX111" fmla="*/ 3906617 w 4992467"/>
              <a:gd name="connsiteY111" fmla="*/ 2143125 h 2143125"/>
              <a:gd name="connsiteX112" fmla="*/ 3458942 w 4992467"/>
              <a:gd name="connsiteY112" fmla="*/ 2124075 h 2143125"/>
              <a:gd name="connsiteX113" fmla="*/ 3344642 w 4992467"/>
              <a:gd name="connsiteY113" fmla="*/ 2095500 h 2143125"/>
              <a:gd name="connsiteX114" fmla="*/ 3297017 w 4992467"/>
              <a:gd name="connsiteY114" fmla="*/ 2085975 h 2143125"/>
              <a:gd name="connsiteX115" fmla="*/ 3068417 w 4992467"/>
              <a:gd name="connsiteY115" fmla="*/ 2095500 h 2143125"/>
              <a:gd name="connsiteX116" fmla="*/ 3030317 w 4992467"/>
              <a:gd name="connsiteY116" fmla="*/ 2105025 h 2143125"/>
              <a:gd name="connsiteX117" fmla="*/ 2925542 w 4992467"/>
              <a:gd name="connsiteY117" fmla="*/ 2114550 h 2143125"/>
              <a:gd name="connsiteX118" fmla="*/ 2858867 w 4992467"/>
              <a:gd name="connsiteY118" fmla="*/ 2124075 h 2143125"/>
              <a:gd name="connsiteX119" fmla="*/ 2011142 w 4992467"/>
              <a:gd name="connsiteY119" fmla="*/ 2114550 h 2143125"/>
              <a:gd name="connsiteX120" fmla="*/ 1887317 w 4992467"/>
              <a:gd name="connsiteY120" fmla="*/ 2095500 h 2143125"/>
              <a:gd name="connsiteX121" fmla="*/ 1639667 w 4992467"/>
              <a:gd name="connsiteY121" fmla="*/ 2085975 h 2143125"/>
              <a:gd name="connsiteX122" fmla="*/ 1553942 w 4992467"/>
              <a:gd name="connsiteY122" fmla="*/ 2076450 h 2143125"/>
              <a:gd name="connsiteX123" fmla="*/ 1525367 w 4992467"/>
              <a:gd name="connsiteY123" fmla="*/ 2066925 h 2143125"/>
              <a:gd name="connsiteX124" fmla="*/ 687167 w 4992467"/>
              <a:gd name="connsiteY124" fmla="*/ 2085975 h 2143125"/>
              <a:gd name="connsiteX125" fmla="*/ 620492 w 4992467"/>
              <a:gd name="connsiteY125" fmla="*/ 2076450 h 2143125"/>
              <a:gd name="connsiteX126" fmla="*/ 572867 w 4992467"/>
              <a:gd name="connsiteY12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39467 w 4992467"/>
              <a:gd name="connsiteY23" fmla="*/ 933450 h 2143125"/>
              <a:gd name="connsiteX24" fmla="*/ 10892 w 4992467"/>
              <a:gd name="connsiteY24" fmla="*/ 838200 h 2143125"/>
              <a:gd name="connsiteX25" fmla="*/ 1367 w 4992467"/>
              <a:gd name="connsiteY25" fmla="*/ 809625 h 2143125"/>
              <a:gd name="connsiteX26" fmla="*/ 68042 w 4992467"/>
              <a:gd name="connsiteY26" fmla="*/ 733425 h 2143125"/>
              <a:gd name="connsiteX27" fmla="*/ 96617 w 4992467"/>
              <a:gd name="connsiteY27" fmla="*/ 714375 h 2143125"/>
              <a:gd name="connsiteX28" fmla="*/ 125192 w 4992467"/>
              <a:gd name="connsiteY28" fmla="*/ 695325 h 2143125"/>
              <a:gd name="connsiteX29" fmla="*/ 172817 w 4992467"/>
              <a:gd name="connsiteY29" fmla="*/ 647700 h 2143125"/>
              <a:gd name="connsiteX30" fmla="*/ 201392 w 4992467"/>
              <a:gd name="connsiteY30" fmla="*/ 638175 h 2143125"/>
              <a:gd name="connsiteX31" fmla="*/ 258542 w 4992467"/>
              <a:gd name="connsiteY31" fmla="*/ 600075 h 2143125"/>
              <a:gd name="connsiteX32" fmla="*/ 315692 w 4992467"/>
              <a:gd name="connsiteY32" fmla="*/ 571500 h 2143125"/>
              <a:gd name="connsiteX33" fmla="*/ 344267 w 4992467"/>
              <a:gd name="connsiteY33" fmla="*/ 561975 h 2143125"/>
              <a:gd name="connsiteX34" fmla="*/ 401417 w 4992467"/>
              <a:gd name="connsiteY34" fmla="*/ 523875 h 2143125"/>
              <a:gd name="connsiteX35" fmla="*/ 429992 w 4992467"/>
              <a:gd name="connsiteY35" fmla="*/ 504825 h 2143125"/>
              <a:gd name="connsiteX36" fmla="*/ 458567 w 4992467"/>
              <a:gd name="connsiteY36" fmla="*/ 495300 h 2143125"/>
              <a:gd name="connsiteX37" fmla="*/ 487142 w 4992467"/>
              <a:gd name="connsiteY37" fmla="*/ 476250 h 2143125"/>
              <a:gd name="connsiteX38" fmla="*/ 544292 w 4992467"/>
              <a:gd name="connsiteY38" fmla="*/ 457200 h 2143125"/>
              <a:gd name="connsiteX39" fmla="*/ 649067 w 4992467"/>
              <a:gd name="connsiteY39" fmla="*/ 428625 h 2143125"/>
              <a:gd name="connsiteX40" fmla="*/ 830042 w 4992467"/>
              <a:gd name="connsiteY40" fmla="*/ 409575 h 2143125"/>
              <a:gd name="connsiteX41" fmla="*/ 925292 w 4992467"/>
              <a:gd name="connsiteY41" fmla="*/ 381000 h 2143125"/>
              <a:gd name="connsiteX42" fmla="*/ 953867 w 4992467"/>
              <a:gd name="connsiteY42" fmla="*/ 361950 h 2143125"/>
              <a:gd name="connsiteX43" fmla="*/ 1011017 w 4992467"/>
              <a:gd name="connsiteY43" fmla="*/ 342900 h 2143125"/>
              <a:gd name="connsiteX44" fmla="*/ 1096742 w 4992467"/>
              <a:gd name="connsiteY44" fmla="*/ 304800 h 2143125"/>
              <a:gd name="connsiteX45" fmla="*/ 1182467 w 4992467"/>
              <a:gd name="connsiteY45" fmla="*/ 285750 h 2143125"/>
              <a:gd name="connsiteX46" fmla="*/ 1220567 w 4992467"/>
              <a:gd name="connsiteY46" fmla="*/ 276225 h 2143125"/>
              <a:gd name="connsiteX47" fmla="*/ 1411067 w 4992467"/>
              <a:gd name="connsiteY47" fmla="*/ 266700 h 2143125"/>
              <a:gd name="connsiteX48" fmla="*/ 1458692 w 4992467"/>
              <a:gd name="connsiteY48" fmla="*/ 257175 h 2143125"/>
              <a:gd name="connsiteX49" fmla="*/ 1487267 w 4992467"/>
              <a:gd name="connsiteY49" fmla="*/ 247650 h 2143125"/>
              <a:gd name="connsiteX50" fmla="*/ 1544417 w 4992467"/>
              <a:gd name="connsiteY50" fmla="*/ 238125 h 2143125"/>
              <a:gd name="connsiteX51" fmla="*/ 1658717 w 4992467"/>
              <a:gd name="connsiteY51" fmla="*/ 247650 h 2143125"/>
              <a:gd name="connsiteX52" fmla="*/ 1868267 w 4992467"/>
              <a:gd name="connsiteY52" fmla="*/ 228600 h 2143125"/>
              <a:gd name="connsiteX53" fmla="*/ 1953992 w 4992467"/>
              <a:gd name="connsiteY53" fmla="*/ 200025 h 2143125"/>
              <a:gd name="connsiteX54" fmla="*/ 1982567 w 4992467"/>
              <a:gd name="connsiteY54" fmla="*/ 190500 h 2143125"/>
              <a:gd name="connsiteX55" fmla="*/ 2011142 w 4992467"/>
              <a:gd name="connsiteY55" fmla="*/ 171450 h 2143125"/>
              <a:gd name="connsiteX56" fmla="*/ 2068292 w 4992467"/>
              <a:gd name="connsiteY56" fmla="*/ 152400 h 2143125"/>
              <a:gd name="connsiteX57" fmla="*/ 2154017 w 4992467"/>
              <a:gd name="connsiteY57" fmla="*/ 114300 h 2143125"/>
              <a:gd name="connsiteX58" fmla="*/ 2496917 w 4992467"/>
              <a:gd name="connsiteY58" fmla="*/ 95250 h 2143125"/>
              <a:gd name="connsiteX59" fmla="*/ 2582642 w 4992467"/>
              <a:gd name="connsiteY59" fmla="*/ 66675 h 2143125"/>
              <a:gd name="connsiteX60" fmla="*/ 2611217 w 4992467"/>
              <a:gd name="connsiteY60" fmla="*/ 57150 h 2143125"/>
              <a:gd name="connsiteX61" fmla="*/ 2639792 w 4992467"/>
              <a:gd name="connsiteY61" fmla="*/ 38100 h 2143125"/>
              <a:gd name="connsiteX62" fmla="*/ 2696942 w 4992467"/>
              <a:gd name="connsiteY62" fmla="*/ 19050 h 2143125"/>
              <a:gd name="connsiteX63" fmla="*/ 2763617 w 4992467"/>
              <a:gd name="connsiteY63" fmla="*/ 0 h 2143125"/>
              <a:gd name="connsiteX64" fmla="*/ 2982692 w 4992467"/>
              <a:gd name="connsiteY64" fmla="*/ 9525 h 2143125"/>
              <a:gd name="connsiteX65" fmla="*/ 3039842 w 4992467"/>
              <a:gd name="connsiteY65" fmla="*/ 28575 h 2143125"/>
              <a:gd name="connsiteX66" fmla="*/ 3077942 w 4992467"/>
              <a:gd name="connsiteY66" fmla="*/ 38100 h 2143125"/>
              <a:gd name="connsiteX67" fmla="*/ 3135092 w 4992467"/>
              <a:gd name="connsiteY67" fmla="*/ 57150 h 2143125"/>
              <a:gd name="connsiteX68" fmla="*/ 3192242 w 4992467"/>
              <a:gd name="connsiteY68" fmla="*/ 76200 h 2143125"/>
              <a:gd name="connsiteX69" fmla="*/ 3220817 w 4992467"/>
              <a:gd name="connsiteY69" fmla="*/ 85725 h 2143125"/>
              <a:gd name="connsiteX70" fmla="*/ 3249392 w 4992467"/>
              <a:gd name="connsiteY70" fmla="*/ 95250 h 2143125"/>
              <a:gd name="connsiteX71" fmla="*/ 3363692 w 4992467"/>
              <a:gd name="connsiteY71" fmla="*/ 104775 h 2143125"/>
              <a:gd name="connsiteX72" fmla="*/ 3420842 w 4992467"/>
              <a:gd name="connsiteY72" fmla="*/ 133350 h 2143125"/>
              <a:gd name="connsiteX73" fmla="*/ 3449417 w 4992467"/>
              <a:gd name="connsiteY73" fmla="*/ 161925 h 2143125"/>
              <a:gd name="connsiteX74" fmla="*/ 3506567 w 4992467"/>
              <a:gd name="connsiteY74" fmla="*/ 200025 h 2143125"/>
              <a:gd name="connsiteX75" fmla="*/ 3535142 w 4992467"/>
              <a:gd name="connsiteY75" fmla="*/ 219075 h 2143125"/>
              <a:gd name="connsiteX76" fmla="*/ 3563717 w 4992467"/>
              <a:gd name="connsiteY76" fmla="*/ 247650 h 2143125"/>
              <a:gd name="connsiteX77" fmla="*/ 3620867 w 4992467"/>
              <a:gd name="connsiteY77" fmla="*/ 266700 h 2143125"/>
              <a:gd name="connsiteX78" fmla="*/ 3678017 w 4992467"/>
              <a:gd name="connsiteY78" fmla="*/ 295275 h 2143125"/>
              <a:gd name="connsiteX79" fmla="*/ 3706592 w 4992467"/>
              <a:gd name="connsiteY79" fmla="*/ 314325 h 2143125"/>
              <a:gd name="connsiteX80" fmla="*/ 3744692 w 4992467"/>
              <a:gd name="connsiteY80" fmla="*/ 323850 h 2143125"/>
              <a:gd name="connsiteX81" fmla="*/ 3887567 w 4992467"/>
              <a:gd name="connsiteY81" fmla="*/ 342900 h 2143125"/>
              <a:gd name="connsiteX82" fmla="*/ 3944717 w 4992467"/>
              <a:gd name="connsiteY82" fmla="*/ 361950 h 2143125"/>
              <a:gd name="connsiteX83" fmla="*/ 3973292 w 4992467"/>
              <a:gd name="connsiteY83" fmla="*/ 371475 h 2143125"/>
              <a:gd name="connsiteX84" fmla="*/ 4030442 w 4992467"/>
              <a:gd name="connsiteY84" fmla="*/ 419100 h 2143125"/>
              <a:gd name="connsiteX85" fmla="*/ 4087592 w 4992467"/>
              <a:gd name="connsiteY85" fmla="*/ 457200 h 2143125"/>
              <a:gd name="connsiteX86" fmla="*/ 4116167 w 4992467"/>
              <a:gd name="connsiteY86" fmla="*/ 476250 h 2143125"/>
              <a:gd name="connsiteX87" fmla="*/ 4173317 w 4992467"/>
              <a:gd name="connsiteY87" fmla="*/ 514350 h 2143125"/>
              <a:gd name="connsiteX88" fmla="*/ 4201892 w 4992467"/>
              <a:gd name="connsiteY88" fmla="*/ 533400 h 2143125"/>
              <a:gd name="connsiteX89" fmla="*/ 4230467 w 4992467"/>
              <a:gd name="connsiteY89" fmla="*/ 542925 h 2143125"/>
              <a:gd name="connsiteX90" fmla="*/ 4259042 w 4992467"/>
              <a:gd name="connsiteY90" fmla="*/ 571500 h 2143125"/>
              <a:gd name="connsiteX91" fmla="*/ 4316192 w 4992467"/>
              <a:gd name="connsiteY91" fmla="*/ 600075 h 2143125"/>
              <a:gd name="connsiteX92" fmla="*/ 4344767 w 4992467"/>
              <a:gd name="connsiteY92" fmla="*/ 628650 h 2143125"/>
              <a:gd name="connsiteX93" fmla="*/ 4373342 w 4992467"/>
              <a:gd name="connsiteY93" fmla="*/ 638175 h 2143125"/>
              <a:gd name="connsiteX94" fmla="*/ 4459067 w 4992467"/>
              <a:gd name="connsiteY94" fmla="*/ 695325 h 2143125"/>
              <a:gd name="connsiteX95" fmla="*/ 4487642 w 4992467"/>
              <a:gd name="connsiteY95" fmla="*/ 714375 h 2143125"/>
              <a:gd name="connsiteX96" fmla="*/ 4516217 w 4992467"/>
              <a:gd name="connsiteY96" fmla="*/ 733425 h 2143125"/>
              <a:gd name="connsiteX97" fmla="*/ 4601942 w 4992467"/>
              <a:gd name="connsiteY97" fmla="*/ 809625 h 2143125"/>
              <a:gd name="connsiteX98" fmla="*/ 4630517 w 4992467"/>
              <a:gd name="connsiteY98" fmla="*/ 819150 h 2143125"/>
              <a:gd name="connsiteX99" fmla="*/ 4687667 w 4992467"/>
              <a:gd name="connsiteY99" fmla="*/ 857250 h 2143125"/>
              <a:gd name="connsiteX100" fmla="*/ 4754342 w 4992467"/>
              <a:gd name="connsiteY100" fmla="*/ 876300 h 2143125"/>
              <a:gd name="connsiteX101" fmla="*/ 4782917 w 4992467"/>
              <a:gd name="connsiteY101" fmla="*/ 885825 h 2143125"/>
              <a:gd name="connsiteX102" fmla="*/ 4849592 w 4992467"/>
              <a:gd name="connsiteY102" fmla="*/ 904875 h 2143125"/>
              <a:gd name="connsiteX103" fmla="*/ 4878167 w 4992467"/>
              <a:gd name="connsiteY103" fmla="*/ 923925 h 2143125"/>
              <a:gd name="connsiteX104" fmla="*/ 4906742 w 4992467"/>
              <a:gd name="connsiteY104" fmla="*/ 933450 h 2143125"/>
              <a:gd name="connsiteX105" fmla="*/ 4963892 w 4992467"/>
              <a:gd name="connsiteY105" fmla="*/ 971550 h 2143125"/>
              <a:gd name="connsiteX106" fmla="*/ 4992467 w 4992467"/>
              <a:gd name="connsiteY106" fmla="*/ 1008111 h 2143125"/>
              <a:gd name="connsiteX107" fmla="*/ 4220942 w 4992467"/>
              <a:gd name="connsiteY107" fmla="*/ 2038350 h 2143125"/>
              <a:gd name="connsiteX108" fmla="*/ 4154267 w 4992467"/>
              <a:gd name="connsiteY108" fmla="*/ 2114550 h 2143125"/>
              <a:gd name="connsiteX109" fmla="*/ 4106642 w 4992467"/>
              <a:gd name="connsiteY109" fmla="*/ 2124075 h 2143125"/>
              <a:gd name="connsiteX110" fmla="*/ 3906617 w 4992467"/>
              <a:gd name="connsiteY110" fmla="*/ 2143125 h 2143125"/>
              <a:gd name="connsiteX111" fmla="*/ 3458942 w 4992467"/>
              <a:gd name="connsiteY111" fmla="*/ 2124075 h 2143125"/>
              <a:gd name="connsiteX112" fmla="*/ 3344642 w 4992467"/>
              <a:gd name="connsiteY112" fmla="*/ 2095500 h 2143125"/>
              <a:gd name="connsiteX113" fmla="*/ 3297017 w 4992467"/>
              <a:gd name="connsiteY113" fmla="*/ 2085975 h 2143125"/>
              <a:gd name="connsiteX114" fmla="*/ 3068417 w 4992467"/>
              <a:gd name="connsiteY114" fmla="*/ 2095500 h 2143125"/>
              <a:gd name="connsiteX115" fmla="*/ 3030317 w 4992467"/>
              <a:gd name="connsiteY115" fmla="*/ 2105025 h 2143125"/>
              <a:gd name="connsiteX116" fmla="*/ 2925542 w 4992467"/>
              <a:gd name="connsiteY116" fmla="*/ 2114550 h 2143125"/>
              <a:gd name="connsiteX117" fmla="*/ 2858867 w 4992467"/>
              <a:gd name="connsiteY117" fmla="*/ 2124075 h 2143125"/>
              <a:gd name="connsiteX118" fmla="*/ 2011142 w 4992467"/>
              <a:gd name="connsiteY118" fmla="*/ 2114550 h 2143125"/>
              <a:gd name="connsiteX119" fmla="*/ 1887317 w 4992467"/>
              <a:gd name="connsiteY119" fmla="*/ 2095500 h 2143125"/>
              <a:gd name="connsiteX120" fmla="*/ 1639667 w 4992467"/>
              <a:gd name="connsiteY120" fmla="*/ 2085975 h 2143125"/>
              <a:gd name="connsiteX121" fmla="*/ 1553942 w 4992467"/>
              <a:gd name="connsiteY121" fmla="*/ 2076450 h 2143125"/>
              <a:gd name="connsiteX122" fmla="*/ 1525367 w 4992467"/>
              <a:gd name="connsiteY122" fmla="*/ 2066925 h 2143125"/>
              <a:gd name="connsiteX123" fmla="*/ 687167 w 4992467"/>
              <a:gd name="connsiteY123" fmla="*/ 2085975 h 2143125"/>
              <a:gd name="connsiteX124" fmla="*/ 620492 w 4992467"/>
              <a:gd name="connsiteY124" fmla="*/ 2076450 h 2143125"/>
              <a:gd name="connsiteX125" fmla="*/ 572867 w 4992467"/>
              <a:gd name="connsiteY12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58517 w 4992467"/>
              <a:gd name="connsiteY22" fmla="*/ 962025 h 2143125"/>
              <a:gd name="connsiteX23" fmla="*/ 10892 w 4992467"/>
              <a:gd name="connsiteY23" fmla="*/ 838200 h 2143125"/>
              <a:gd name="connsiteX24" fmla="*/ 1367 w 4992467"/>
              <a:gd name="connsiteY24" fmla="*/ 809625 h 2143125"/>
              <a:gd name="connsiteX25" fmla="*/ 68042 w 4992467"/>
              <a:gd name="connsiteY25" fmla="*/ 733425 h 2143125"/>
              <a:gd name="connsiteX26" fmla="*/ 96617 w 4992467"/>
              <a:gd name="connsiteY26" fmla="*/ 714375 h 2143125"/>
              <a:gd name="connsiteX27" fmla="*/ 125192 w 4992467"/>
              <a:gd name="connsiteY27" fmla="*/ 695325 h 2143125"/>
              <a:gd name="connsiteX28" fmla="*/ 172817 w 4992467"/>
              <a:gd name="connsiteY28" fmla="*/ 647700 h 2143125"/>
              <a:gd name="connsiteX29" fmla="*/ 201392 w 4992467"/>
              <a:gd name="connsiteY29" fmla="*/ 638175 h 2143125"/>
              <a:gd name="connsiteX30" fmla="*/ 258542 w 4992467"/>
              <a:gd name="connsiteY30" fmla="*/ 600075 h 2143125"/>
              <a:gd name="connsiteX31" fmla="*/ 315692 w 4992467"/>
              <a:gd name="connsiteY31" fmla="*/ 571500 h 2143125"/>
              <a:gd name="connsiteX32" fmla="*/ 344267 w 4992467"/>
              <a:gd name="connsiteY32" fmla="*/ 561975 h 2143125"/>
              <a:gd name="connsiteX33" fmla="*/ 401417 w 4992467"/>
              <a:gd name="connsiteY33" fmla="*/ 523875 h 2143125"/>
              <a:gd name="connsiteX34" fmla="*/ 429992 w 4992467"/>
              <a:gd name="connsiteY34" fmla="*/ 504825 h 2143125"/>
              <a:gd name="connsiteX35" fmla="*/ 458567 w 4992467"/>
              <a:gd name="connsiteY35" fmla="*/ 495300 h 2143125"/>
              <a:gd name="connsiteX36" fmla="*/ 487142 w 4992467"/>
              <a:gd name="connsiteY36" fmla="*/ 476250 h 2143125"/>
              <a:gd name="connsiteX37" fmla="*/ 544292 w 4992467"/>
              <a:gd name="connsiteY37" fmla="*/ 457200 h 2143125"/>
              <a:gd name="connsiteX38" fmla="*/ 649067 w 4992467"/>
              <a:gd name="connsiteY38" fmla="*/ 428625 h 2143125"/>
              <a:gd name="connsiteX39" fmla="*/ 830042 w 4992467"/>
              <a:gd name="connsiteY39" fmla="*/ 409575 h 2143125"/>
              <a:gd name="connsiteX40" fmla="*/ 925292 w 4992467"/>
              <a:gd name="connsiteY40" fmla="*/ 381000 h 2143125"/>
              <a:gd name="connsiteX41" fmla="*/ 953867 w 4992467"/>
              <a:gd name="connsiteY41" fmla="*/ 361950 h 2143125"/>
              <a:gd name="connsiteX42" fmla="*/ 1011017 w 4992467"/>
              <a:gd name="connsiteY42" fmla="*/ 342900 h 2143125"/>
              <a:gd name="connsiteX43" fmla="*/ 1096742 w 4992467"/>
              <a:gd name="connsiteY43" fmla="*/ 304800 h 2143125"/>
              <a:gd name="connsiteX44" fmla="*/ 1182467 w 4992467"/>
              <a:gd name="connsiteY44" fmla="*/ 285750 h 2143125"/>
              <a:gd name="connsiteX45" fmla="*/ 1220567 w 4992467"/>
              <a:gd name="connsiteY45" fmla="*/ 276225 h 2143125"/>
              <a:gd name="connsiteX46" fmla="*/ 1411067 w 4992467"/>
              <a:gd name="connsiteY46" fmla="*/ 266700 h 2143125"/>
              <a:gd name="connsiteX47" fmla="*/ 1458692 w 4992467"/>
              <a:gd name="connsiteY47" fmla="*/ 257175 h 2143125"/>
              <a:gd name="connsiteX48" fmla="*/ 1487267 w 4992467"/>
              <a:gd name="connsiteY48" fmla="*/ 247650 h 2143125"/>
              <a:gd name="connsiteX49" fmla="*/ 1544417 w 4992467"/>
              <a:gd name="connsiteY49" fmla="*/ 238125 h 2143125"/>
              <a:gd name="connsiteX50" fmla="*/ 1658717 w 4992467"/>
              <a:gd name="connsiteY50" fmla="*/ 247650 h 2143125"/>
              <a:gd name="connsiteX51" fmla="*/ 1868267 w 4992467"/>
              <a:gd name="connsiteY51" fmla="*/ 228600 h 2143125"/>
              <a:gd name="connsiteX52" fmla="*/ 1953992 w 4992467"/>
              <a:gd name="connsiteY52" fmla="*/ 200025 h 2143125"/>
              <a:gd name="connsiteX53" fmla="*/ 1982567 w 4992467"/>
              <a:gd name="connsiteY53" fmla="*/ 190500 h 2143125"/>
              <a:gd name="connsiteX54" fmla="*/ 2011142 w 4992467"/>
              <a:gd name="connsiteY54" fmla="*/ 171450 h 2143125"/>
              <a:gd name="connsiteX55" fmla="*/ 2068292 w 4992467"/>
              <a:gd name="connsiteY55" fmla="*/ 152400 h 2143125"/>
              <a:gd name="connsiteX56" fmla="*/ 2154017 w 4992467"/>
              <a:gd name="connsiteY56" fmla="*/ 114300 h 2143125"/>
              <a:gd name="connsiteX57" fmla="*/ 2496917 w 4992467"/>
              <a:gd name="connsiteY57" fmla="*/ 95250 h 2143125"/>
              <a:gd name="connsiteX58" fmla="*/ 2582642 w 4992467"/>
              <a:gd name="connsiteY58" fmla="*/ 66675 h 2143125"/>
              <a:gd name="connsiteX59" fmla="*/ 2611217 w 4992467"/>
              <a:gd name="connsiteY59" fmla="*/ 57150 h 2143125"/>
              <a:gd name="connsiteX60" fmla="*/ 2639792 w 4992467"/>
              <a:gd name="connsiteY60" fmla="*/ 38100 h 2143125"/>
              <a:gd name="connsiteX61" fmla="*/ 2696942 w 4992467"/>
              <a:gd name="connsiteY61" fmla="*/ 19050 h 2143125"/>
              <a:gd name="connsiteX62" fmla="*/ 2763617 w 4992467"/>
              <a:gd name="connsiteY62" fmla="*/ 0 h 2143125"/>
              <a:gd name="connsiteX63" fmla="*/ 2982692 w 4992467"/>
              <a:gd name="connsiteY63" fmla="*/ 9525 h 2143125"/>
              <a:gd name="connsiteX64" fmla="*/ 3039842 w 4992467"/>
              <a:gd name="connsiteY64" fmla="*/ 28575 h 2143125"/>
              <a:gd name="connsiteX65" fmla="*/ 3077942 w 4992467"/>
              <a:gd name="connsiteY65" fmla="*/ 38100 h 2143125"/>
              <a:gd name="connsiteX66" fmla="*/ 3135092 w 4992467"/>
              <a:gd name="connsiteY66" fmla="*/ 57150 h 2143125"/>
              <a:gd name="connsiteX67" fmla="*/ 3192242 w 4992467"/>
              <a:gd name="connsiteY67" fmla="*/ 76200 h 2143125"/>
              <a:gd name="connsiteX68" fmla="*/ 3220817 w 4992467"/>
              <a:gd name="connsiteY68" fmla="*/ 85725 h 2143125"/>
              <a:gd name="connsiteX69" fmla="*/ 3249392 w 4992467"/>
              <a:gd name="connsiteY69" fmla="*/ 95250 h 2143125"/>
              <a:gd name="connsiteX70" fmla="*/ 3363692 w 4992467"/>
              <a:gd name="connsiteY70" fmla="*/ 104775 h 2143125"/>
              <a:gd name="connsiteX71" fmla="*/ 3420842 w 4992467"/>
              <a:gd name="connsiteY71" fmla="*/ 133350 h 2143125"/>
              <a:gd name="connsiteX72" fmla="*/ 3449417 w 4992467"/>
              <a:gd name="connsiteY72" fmla="*/ 161925 h 2143125"/>
              <a:gd name="connsiteX73" fmla="*/ 3506567 w 4992467"/>
              <a:gd name="connsiteY73" fmla="*/ 200025 h 2143125"/>
              <a:gd name="connsiteX74" fmla="*/ 3535142 w 4992467"/>
              <a:gd name="connsiteY74" fmla="*/ 219075 h 2143125"/>
              <a:gd name="connsiteX75" fmla="*/ 3563717 w 4992467"/>
              <a:gd name="connsiteY75" fmla="*/ 247650 h 2143125"/>
              <a:gd name="connsiteX76" fmla="*/ 3620867 w 4992467"/>
              <a:gd name="connsiteY76" fmla="*/ 266700 h 2143125"/>
              <a:gd name="connsiteX77" fmla="*/ 3678017 w 4992467"/>
              <a:gd name="connsiteY77" fmla="*/ 295275 h 2143125"/>
              <a:gd name="connsiteX78" fmla="*/ 3706592 w 4992467"/>
              <a:gd name="connsiteY78" fmla="*/ 314325 h 2143125"/>
              <a:gd name="connsiteX79" fmla="*/ 3744692 w 4992467"/>
              <a:gd name="connsiteY79" fmla="*/ 323850 h 2143125"/>
              <a:gd name="connsiteX80" fmla="*/ 3887567 w 4992467"/>
              <a:gd name="connsiteY80" fmla="*/ 342900 h 2143125"/>
              <a:gd name="connsiteX81" fmla="*/ 3944717 w 4992467"/>
              <a:gd name="connsiteY81" fmla="*/ 361950 h 2143125"/>
              <a:gd name="connsiteX82" fmla="*/ 3973292 w 4992467"/>
              <a:gd name="connsiteY82" fmla="*/ 371475 h 2143125"/>
              <a:gd name="connsiteX83" fmla="*/ 4030442 w 4992467"/>
              <a:gd name="connsiteY83" fmla="*/ 419100 h 2143125"/>
              <a:gd name="connsiteX84" fmla="*/ 4087592 w 4992467"/>
              <a:gd name="connsiteY84" fmla="*/ 457200 h 2143125"/>
              <a:gd name="connsiteX85" fmla="*/ 4116167 w 4992467"/>
              <a:gd name="connsiteY85" fmla="*/ 476250 h 2143125"/>
              <a:gd name="connsiteX86" fmla="*/ 4173317 w 4992467"/>
              <a:gd name="connsiteY86" fmla="*/ 514350 h 2143125"/>
              <a:gd name="connsiteX87" fmla="*/ 4201892 w 4992467"/>
              <a:gd name="connsiteY87" fmla="*/ 533400 h 2143125"/>
              <a:gd name="connsiteX88" fmla="*/ 4230467 w 4992467"/>
              <a:gd name="connsiteY88" fmla="*/ 542925 h 2143125"/>
              <a:gd name="connsiteX89" fmla="*/ 4259042 w 4992467"/>
              <a:gd name="connsiteY89" fmla="*/ 571500 h 2143125"/>
              <a:gd name="connsiteX90" fmla="*/ 4316192 w 4992467"/>
              <a:gd name="connsiteY90" fmla="*/ 600075 h 2143125"/>
              <a:gd name="connsiteX91" fmla="*/ 4344767 w 4992467"/>
              <a:gd name="connsiteY91" fmla="*/ 628650 h 2143125"/>
              <a:gd name="connsiteX92" fmla="*/ 4373342 w 4992467"/>
              <a:gd name="connsiteY92" fmla="*/ 638175 h 2143125"/>
              <a:gd name="connsiteX93" fmla="*/ 4459067 w 4992467"/>
              <a:gd name="connsiteY93" fmla="*/ 695325 h 2143125"/>
              <a:gd name="connsiteX94" fmla="*/ 4487642 w 4992467"/>
              <a:gd name="connsiteY94" fmla="*/ 714375 h 2143125"/>
              <a:gd name="connsiteX95" fmla="*/ 4516217 w 4992467"/>
              <a:gd name="connsiteY95" fmla="*/ 733425 h 2143125"/>
              <a:gd name="connsiteX96" fmla="*/ 4601942 w 4992467"/>
              <a:gd name="connsiteY96" fmla="*/ 809625 h 2143125"/>
              <a:gd name="connsiteX97" fmla="*/ 4630517 w 4992467"/>
              <a:gd name="connsiteY97" fmla="*/ 819150 h 2143125"/>
              <a:gd name="connsiteX98" fmla="*/ 4687667 w 4992467"/>
              <a:gd name="connsiteY98" fmla="*/ 857250 h 2143125"/>
              <a:gd name="connsiteX99" fmla="*/ 4754342 w 4992467"/>
              <a:gd name="connsiteY99" fmla="*/ 876300 h 2143125"/>
              <a:gd name="connsiteX100" fmla="*/ 4782917 w 4992467"/>
              <a:gd name="connsiteY100" fmla="*/ 885825 h 2143125"/>
              <a:gd name="connsiteX101" fmla="*/ 4849592 w 4992467"/>
              <a:gd name="connsiteY101" fmla="*/ 904875 h 2143125"/>
              <a:gd name="connsiteX102" fmla="*/ 4878167 w 4992467"/>
              <a:gd name="connsiteY102" fmla="*/ 923925 h 2143125"/>
              <a:gd name="connsiteX103" fmla="*/ 4906742 w 4992467"/>
              <a:gd name="connsiteY103" fmla="*/ 933450 h 2143125"/>
              <a:gd name="connsiteX104" fmla="*/ 4963892 w 4992467"/>
              <a:gd name="connsiteY104" fmla="*/ 971550 h 2143125"/>
              <a:gd name="connsiteX105" fmla="*/ 4992467 w 4992467"/>
              <a:gd name="connsiteY105" fmla="*/ 1008111 h 2143125"/>
              <a:gd name="connsiteX106" fmla="*/ 4220942 w 4992467"/>
              <a:gd name="connsiteY106" fmla="*/ 2038350 h 2143125"/>
              <a:gd name="connsiteX107" fmla="*/ 4154267 w 4992467"/>
              <a:gd name="connsiteY107" fmla="*/ 2114550 h 2143125"/>
              <a:gd name="connsiteX108" fmla="*/ 4106642 w 4992467"/>
              <a:gd name="connsiteY108" fmla="*/ 2124075 h 2143125"/>
              <a:gd name="connsiteX109" fmla="*/ 3906617 w 4992467"/>
              <a:gd name="connsiteY109" fmla="*/ 2143125 h 2143125"/>
              <a:gd name="connsiteX110" fmla="*/ 3458942 w 4992467"/>
              <a:gd name="connsiteY110" fmla="*/ 2124075 h 2143125"/>
              <a:gd name="connsiteX111" fmla="*/ 3344642 w 4992467"/>
              <a:gd name="connsiteY111" fmla="*/ 2095500 h 2143125"/>
              <a:gd name="connsiteX112" fmla="*/ 3297017 w 4992467"/>
              <a:gd name="connsiteY112" fmla="*/ 2085975 h 2143125"/>
              <a:gd name="connsiteX113" fmla="*/ 3068417 w 4992467"/>
              <a:gd name="connsiteY113" fmla="*/ 2095500 h 2143125"/>
              <a:gd name="connsiteX114" fmla="*/ 3030317 w 4992467"/>
              <a:gd name="connsiteY114" fmla="*/ 2105025 h 2143125"/>
              <a:gd name="connsiteX115" fmla="*/ 2925542 w 4992467"/>
              <a:gd name="connsiteY115" fmla="*/ 2114550 h 2143125"/>
              <a:gd name="connsiteX116" fmla="*/ 2858867 w 4992467"/>
              <a:gd name="connsiteY116" fmla="*/ 2124075 h 2143125"/>
              <a:gd name="connsiteX117" fmla="*/ 2011142 w 4992467"/>
              <a:gd name="connsiteY117" fmla="*/ 2114550 h 2143125"/>
              <a:gd name="connsiteX118" fmla="*/ 1887317 w 4992467"/>
              <a:gd name="connsiteY118" fmla="*/ 2095500 h 2143125"/>
              <a:gd name="connsiteX119" fmla="*/ 1639667 w 4992467"/>
              <a:gd name="connsiteY119" fmla="*/ 2085975 h 2143125"/>
              <a:gd name="connsiteX120" fmla="*/ 1553942 w 4992467"/>
              <a:gd name="connsiteY120" fmla="*/ 2076450 h 2143125"/>
              <a:gd name="connsiteX121" fmla="*/ 1525367 w 4992467"/>
              <a:gd name="connsiteY121" fmla="*/ 2066925 h 2143125"/>
              <a:gd name="connsiteX122" fmla="*/ 687167 w 4992467"/>
              <a:gd name="connsiteY122" fmla="*/ 2085975 h 2143125"/>
              <a:gd name="connsiteX123" fmla="*/ 620492 w 4992467"/>
              <a:gd name="connsiteY123" fmla="*/ 2076450 h 2143125"/>
              <a:gd name="connsiteX124" fmla="*/ 572867 w 4992467"/>
              <a:gd name="connsiteY124" fmla="*/ 2095500 h 2143125"/>
              <a:gd name="connsiteX0" fmla="*/ 573088 w 4992688"/>
              <a:gd name="connsiteY0" fmla="*/ 2095500 h 2143125"/>
              <a:gd name="connsiteX1" fmla="*/ 573088 w 4992688"/>
              <a:gd name="connsiteY1" fmla="*/ 2095500 h 2143125"/>
              <a:gd name="connsiteX2" fmla="*/ 544513 w 4992688"/>
              <a:gd name="connsiteY2" fmla="*/ 2019300 h 2143125"/>
              <a:gd name="connsiteX3" fmla="*/ 515938 w 4992688"/>
              <a:gd name="connsiteY3" fmla="*/ 1933575 h 2143125"/>
              <a:gd name="connsiteX4" fmla="*/ 506413 w 4992688"/>
              <a:gd name="connsiteY4" fmla="*/ 1905000 h 2143125"/>
              <a:gd name="connsiteX5" fmla="*/ 496888 w 4992688"/>
              <a:gd name="connsiteY5" fmla="*/ 1876425 h 2143125"/>
              <a:gd name="connsiteX6" fmla="*/ 430213 w 4992688"/>
              <a:gd name="connsiteY6" fmla="*/ 1790700 h 2143125"/>
              <a:gd name="connsiteX7" fmla="*/ 392113 w 4992688"/>
              <a:gd name="connsiteY7" fmla="*/ 1676400 h 2143125"/>
              <a:gd name="connsiteX8" fmla="*/ 382588 w 4992688"/>
              <a:gd name="connsiteY8" fmla="*/ 1647825 h 2143125"/>
              <a:gd name="connsiteX9" fmla="*/ 344488 w 4992688"/>
              <a:gd name="connsiteY9" fmla="*/ 1590675 h 2143125"/>
              <a:gd name="connsiteX10" fmla="*/ 325438 w 4992688"/>
              <a:gd name="connsiteY10" fmla="*/ 1533525 h 2143125"/>
              <a:gd name="connsiteX11" fmla="*/ 315913 w 4992688"/>
              <a:gd name="connsiteY11" fmla="*/ 1504950 h 2143125"/>
              <a:gd name="connsiteX12" fmla="*/ 239713 w 4992688"/>
              <a:gd name="connsiteY12" fmla="*/ 1390650 h 2143125"/>
              <a:gd name="connsiteX13" fmla="*/ 220663 w 4992688"/>
              <a:gd name="connsiteY13" fmla="*/ 1362075 h 2143125"/>
              <a:gd name="connsiteX14" fmla="*/ 211138 w 4992688"/>
              <a:gd name="connsiteY14" fmla="*/ 1333500 h 2143125"/>
              <a:gd name="connsiteX15" fmla="*/ 192088 w 4992688"/>
              <a:gd name="connsiteY15" fmla="*/ 1304925 h 2143125"/>
              <a:gd name="connsiteX16" fmla="*/ 173038 w 4992688"/>
              <a:gd name="connsiteY16" fmla="*/ 1247775 h 2143125"/>
              <a:gd name="connsiteX17" fmla="*/ 153988 w 4992688"/>
              <a:gd name="connsiteY17" fmla="*/ 1190625 h 2143125"/>
              <a:gd name="connsiteX18" fmla="*/ 144463 w 4992688"/>
              <a:gd name="connsiteY18" fmla="*/ 1162050 h 2143125"/>
              <a:gd name="connsiteX19" fmla="*/ 106363 w 4992688"/>
              <a:gd name="connsiteY19" fmla="*/ 1076325 h 2143125"/>
              <a:gd name="connsiteX20" fmla="*/ 96838 w 4992688"/>
              <a:gd name="connsiteY20" fmla="*/ 1047750 h 2143125"/>
              <a:gd name="connsiteX21" fmla="*/ 87313 w 4992688"/>
              <a:gd name="connsiteY21" fmla="*/ 1019175 h 2143125"/>
              <a:gd name="connsiteX22" fmla="*/ 58738 w 4992688"/>
              <a:gd name="connsiteY22" fmla="*/ 962025 h 2143125"/>
              <a:gd name="connsiteX23" fmla="*/ 1588 w 4992688"/>
              <a:gd name="connsiteY23" fmla="*/ 809625 h 2143125"/>
              <a:gd name="connsiteX24" fmla="*/ 68263 w 4992688"/>
              <a:gd name="connsiteY24" fmla="*/ 733425 h 2143125"/>
              <a:gd name="connsiteX25" fmla="*/ 96838 w 4992688"/>
              <a:gd name="connsiteY25" fmla="*/ 714375 h 2143125"/>
              <a:gd name="connsiteX26" fmla="*/ 125413 w 4992688"/>
              <a:gd name="connsiteY26" fmla="*/ 695325 h 2143125"/>
              <a:gd name="connsiteX27" fmla="*/ 173038 w 4992688"/>
              <a:gd name="connsiteY27" fmla="*/ 647700 h 2143125"/>
              <a:gd name="connsiteX28" fmla="*/ 201613 w 4992688"/>
              <a:gd name="connsiteY28" fmla="*/ 638175 h 2143125"/>
              <a:gd name="connsiteX29" fmla="*/ 258763 w 4992688"/>
              <a:gd name="connsiteY29" fmla="*/ 600075 h 2143125"/>
              <a:gd name="connsiteX30" fmla="*/ 315913 w 4992688"/>
              <a:gd name="connsiteY30" fmla="*/ 571500 h 2143125"/>
              <a:gd name="connsiteX31" fmla="*/ 344488 w 4992688"/>
              <a:gd name="connsiteY31" fmla="*/ 561975 h 2143125"/>
              <a:gd name="connsiteX32" fmla="*/ 401638 w 4992688"/>
              <a:gd name="connsiteY32" fmla="*/ 523875 h 2143125"/>
              <a:gd name="connsiteX33" fmla="*/ 430213 w 4992688"/>
              <a:gd name="connsiteY33" fmla="*/ 504825 h 2143125"/>
              <a:gd name="connsiteX34" fmla="*/ 458788 w 4992688"/>
              <a:gd name="connsiteY34" fmla="*/ 495300 h 2143125"/>
              <a:gd name="connsiteX35" fmla="*/ 487363 w 4992688"/>
              <a:gd name="connsiteY35" fmla="*/ 476250 h 2143125"/>
              <a:gd name="connsiteX36" fmla="*/ 544513 w 4992688"/>
              <a:gd name="connsiteY36" fmla="*/ 457200 h 2143125"/>
              <a:gd name="connsiteX37" fmla="*/ 649288 w 4992688"/>
              <a:gd name="connsiteY37" fmla="*/ 428625 h 2143125"/>
              <a:gd name="connsiteX38" fmla="*/ 830263 w 4992688"/>
              <a:gd name="connsiteY38" fmla="*/ 409575 h 2143125"/>
              <a:gd name="connsiteX39" fmla="*/ 925513 w 4992688"/>
              <a:gd name="connsiteY39" fmla="*/ 381000 h 2143125"/>
              <a:gd name="connsiteX40" fmla="*/ 954088 w 4992688"/>
              <a:gd name="connsiteY40" fmla="*/ 361950 h 2143125"/>
              <a:gd name="connsiteX41" fmla="*/ 1011238 w 4992688"/>
              <a:gd name="connsiteY41" fmla="*/ 342900 h 2143125"/>
              <a:gd name="connsiteX42" fmla="*/ 1096963 w 4992688"/>
              <a:gd name="connsiteY42" fmla="*/ 304800 h 2143125"/>
              <a:gd name="connsiteX43" fmla="*/ 1182688 w 4992688"/>
              <a:gd name="connsiteY43" fmla="*/ 285750 h 2143125"/>
              <a:gd name="connsiteX44" fmla="*/ 1220788 w 4992688"/>
              <a:gd name="connsiteY44" fmla="*/ 276225 h 2143125"/>
              <a:gd name="connsiteX45" fmla="*/ 1411288 w 4992688"/>
              <a:gd name="connsiteY45" fmla="*/ 266700 h 2143125"/>
              <a:gd name="connsiteX46" fmla="*/ 1458913 w 4992688"/>
              <a:gd name="connsiteY46" fmla="*/ 257175 h 2143125"/>
              <a:gd name="connsiteX47" fmla="*/ 1487488 w 4992688"/>
              <a:gd name="connsiteY47" fmla="*/ 247650 h 2143125"/>
              <a:gd name="connsiteX48" fmla="*/ 1544638 w 4992688"/>
              <a:gd name="connsiteY48" fmla="*/ 238125 h 2143125"/>
              <a:gd name="connsiteX49" fmla="*/ 1658938 w 4992688"/>
              <a:gd name="connsiteY49" fmla="*/ 247650 h 2143125"/>
              <a:gd name="connsiteX50" fmla="*/ 1868488 w 4992688"/>
              <a:gd name="connsiteY50" fmla="*/ 228600 h 2143125"/>
              <a:gd name="connsiteX51" fmla="*/ 1954213 w 4992688"/>
              <a:gd name="connsiteY51" fmla="*/ 200025 h 2143125"/>
              <a:gd name="connsiteX52" fmla="*/ 1982788 w 4992688"/>
              <a:gd name="connsiteY52" fmla="*/ 190500 h 2143125"/>
              <a:gd name="connsiteX53" fmla="*/ 2011363 w 4992688"/>
              <a:gd name="connsiteY53" fmla="*/ 171450 h 2143125"/>
              <a:gd name="connsiteX54" fmla="*/ 2068513 w 4992688"/>
              <a:gd name="connsiteY54" fmla="*/ 152400 h 2143125"/>
              <a:gd name="connsiteX55" fmla="*/ 2154238 w 4992688"/>
              <a:gd name="connsiteY55" fmla="*/ 114300 h 2143125"/>
              <a:gd name="connsiteX56" fmla="*/ 2497138 w 4992688"/>
              <a:gd name="connsiteY56" fmla="*/ 95250 h 2143125"/>
              <a:gd name="connsiteX57" fmla="*/ 2582863 w 4992688"/>
              <a:gd name="connsiteY57" fmla="*/ 66675 h 2143125"/>
              <a:gd name="connsiteX58" fmla="*/ 2611438 w 4992688"/>
              <a:gd name="connsiteY58" fmla="*/ 57150 h 2143125"/>
              <a:gd name="connsiteX59" fmla="*/ 2640013 w 4992688"/>
              <a:gd name="connsiteY59" fmla="*/ 38100 h 2143125"/>
              <a:gd name="connsiteX60" fmla="*/ 2697163 w 4992688"/>
              <a:gd name="connsiteY60" fmla="*/ 19050 h 2143125"/>
              <a:gd name="connsiteX61" fmla="*/ 2763838 w 4992688"/>
              <a:gd name="connsiteY61" fmla="*/ 0 h 2143125"/>
              <a:gd name="connsiteX62" fmla="*/ 2982913 w 4992688"/>
              <a:gd name="connsiteY62" fmla="*/ 9525 h 2143125"/>
              <a:gd name="connsiteX63" fmla="*/ 3040063 w 4992688"/>
              <a:gd name="connsiteY63" fmla="*/ 28575 h 2143125"/>
              <a:gd name="connsiteX64" fmla="*/ 3078163 w 4992688"/>
              <a:gd name="connsiteY64" fmla="*/ 38100 h 2143125"/>
              <a:gd name="connsiteX65" fmla="*/ 3135313 w 4992688"/>
              <a:gd name="connsiteY65" fmla="*/ 57150 h 2143125"/>
              <a:gd name="connsiteX66" fmla="*/ 3192463 w 4992688"/>
              <a:gd name="connsiteY66" fmla="*/ 76200 h 2143125"/>
              <a:gd name="connsiteX67" fmla="*/ 3221038 w 4992688"/>
              <a:gd name="connsiteY67" fmla="*/ 85725 h 2143125"/>
              <a:gd name="connsiteX68" fmla="*/ 3249613 w 4992688"/>
              <a:gd name="connsiteY68" fmla="*/ 95250 h 2143125"/>
              <a:gd name="connsiteX69" fmla="*/ 3363913 w 4992688"/>
              <a:gd name="connsiteY69" fmla="*/ 104775 h 2143125"/>
              <a:gd name="connsiteX70" fmla="*/ 3421063 w 4992688"/>
              <a:gd name="connsiteY70" fmla="*/ 133350 h 2143125"/>
              <a:gd name="connsiteX71" fmla="*/ 3449638 w 4992688"/>
              <a:gd name="connsiteY71" fmla="*/ 161925 h 2143125"/>
              <a:gd name="connsiteX72" fmla="*/ 3506788 w 4992688"/>
              <a:gd name="connsiteY72" fmla="*/ 200025 h 2143125"/>
              <a:gd name="connsiteX73" fmla="*/ 3535363 w 4992688"/>
              <a:gd name="connsiteY73" fmla="*/ 219075 h 2143125"/>
              <a:gd name="connsiteX74" fmla="*/ 3563938 w 4992688"/>
              <a:gd name="connsiteY74" fmla="*/ 247650 h 2143125"/>
              <a:gd name="connsiteX75" fmla="*/ 3621088 w 4992688"/>
              <a:gd name="connsiteY75" fmla="*/ 266700 h 2143125"/>
              <a:gd name="connsiteX76" fmla="*/ 3678238 w 4992688"/>
              <a:gd name="connsiteY76" fmla="*/ 295275 h 2143125"/>
              <a:gd name="connsiteX77" fmla="*/ 3706813 w 4992688"/>
              <a:gd name="connsiteY77" fmla="*/ 314325 h 2143125"/>
              <a:gd name="connsiteX78" fmla="*/ 3744913 w 4992688"/>
              <a:gd name="connsiteY78" fmla="*/ 323850 h 2143125"/>
              <a:gd name="connsiteX79" fmla="*/ 3887788 w 4992688"/>
              <a:gd name="connsiteY79" fmla="*/ 342900 h 2143125"/>
              <a:gd name="connsiteX80" fmla="*/ 3944938 w 4992688"/>
              <a:gd name="connsiteY80" fmla="*/ 361950 h 2143125"/>
              <a:gd name="connsiteX81" fmla="*/ 3973513 w 4992688"/>
              <a:gd name="connsiteY81" fmla="*/ 371475 h 2143125"/>
              <a:gd name="connsiteX82" fmla="*/ 4030663 w 4992688"/>
              <a:gd name="connsiteY82" fmla="*/ 419100 h 2143125"/>
              <a:gd name="connsiteX83" fmla="*/ 4087813 w 4992688"/>
              <a:gd name="connsiteY83" fmla="*/ 457200 h 2143125"/>
              <a:gd name="connsiteX84" fmla="*/ 4116388 w 4992688"/>
              <a:gd name="connsiteY84" fmla="*/ 476250 h 2143125"/>
              <a:gd name="connsiteX85" fmla="*/ 4173538 w 4992688"/>
              <a:gd name="connsiteY85" fmla="*/ 514350 h 2143125"/>
              <a:gd name="connsiteX86" fmla="*/ 4202113 w 4992688"/>
              <a:gd name="connsiteY86" fmla="*/ 533400 h 2143125"/>
              <a:gd name="connsiteX87" fmla="*/ 4230688 w 4992688"/>
              <a:gd name="connsiteY87" fmla="*/ 542925 h 2143125"/>
              <a:gd name="connsiteX88" fmla="*/ 4259263 w 4992688"/>
              <a:gd name="connsiteY88" fmla="*/ 571500 h 2143125"/>
              <a:gd name="connsiteX89" fmla="*/ 4316413 w 4992688"/>
              <a:gd name="connsiteY89" fmla="*/ 600075 h 2143125"/>
              <a:gd name="connsiteX90" fmla="*/ 4344988 w 4992688"/>
              <a:gd name="connsiteY90" fmla="*/ 628650 h 2143125"/>
              <a:gd name="connsiteX91" fmla="*/ 4373563 w 4992688"/>
              <a:gd name="connsiteY91" fmla="*/ 638175 h 2143125"/>
              <a:gd name="connsiteX92" fmla="*/ 4459288 w 4992688"/>
              <a:gd name="connsiteY92" fmla="*/ 695325 h 2143125"/>
              <a:gd name="connsiteX93" fmla="*/ 4487863 w 4992688"/>
              <a:gd name="connsiteY93" fmla="*/ 714375 h 2143125"/>
              <a:gd name="connsiteX94" fmla="*/ 4516438 w 4992688"/>
              <a:gd name="connsiteY94" fmla="*/ 733425 h 2143125"/>
              <a:gd name="connsiteX95" fmla="*/ 4602163 w 4992688"/>
              <a:gd name="connsiteY95" fmla="*/ 809625 h 2143125"/>
              <a:gd name="connsiteX96" fmla="*/ 4630738 w 4992688"/>
              <a:gd name="connsiteY96" fmla="*/ 819150 h 2143125"/>
              <a:gd name="connsiteX97" fmla="*/ 4687888 w 4992688"/>
              <a:gd name="connsiteY97" fmla="*/ 857250 h 2143125"/>
              <a:gd name="connsiteX98" fmla="*/ 4754563 w 4992688"/>
              <a:gd name="connsiteY98" fmla="*/ 876300 h 2143125"/>
              <a:gd name="connsiteX99" fmla="*/ 4783138 w 4992688"/>
              <a:gd name="connsiteY99" fmla="*/ 885825 h 2143125"/>
              <a:gd name="connsiteX100" fmla="*/ 4849813 w 4992688"/>
              <a:gd name="connsiteY100" fmla="*/ 904875 h 2143125"/>
              <a:gd name="connsiteX101" fmla="*/ 4878388 w 4992688"/>
              <a:gd name="connsiteY101" fmla="*/ 923925 h 2143125"/>
              <a:gd name="connsiteX102" fmla="*/ 4906963 w 4992688"/>
              <a:gd name="connsiteY102" fmla="*/ 933450 h 2143125"/>
              <a:gd name="connsiteX103" fmla="*/ 4964113 w 4992688"/>
              <a:gd name="connsiteY103" fmla="*/ 971550 h 2143125"/>
              <a:gd name="connsiteX104" fmla="*/ 4992688 w 4992688"/>
              <a:gd name="connsiteY104" fmla="*/ 1008111 h 2143125"/>
              <a:gd name="connsiteX105" fmla="*/ 4221163 w 4992688"/>
              <a:gd name="connsiteY105" fmla="*/ 2038350 h 2143125"/>
              <a:gd name="connsiteX106" fmla="*/ 4154488 w 4992688"/>
              <a:gd name="connsiteY106" fmla="*/ 2114550 h 2143125"/>
              <a:gd name="connsiteX107" fmla="*/ 4106863 w 4992688"/>
              <a:gd name="connsiteY107" fmla="*/ 2124075 h 2143125"/>
              <a:gd name="connsiteX108" fmla="*/ 3906838 w 4992688"/>
              <a:gd name="connsiteY108" fmla="*/ 2143125 h 2143125"/>
              <a:gd name="connsiteX109" fmla="*/ 3459163 w 4992688"/>
              <a:gd name="connsiteY109" fmla="*/ 2124075 h 2143125"/>
              <a:gd name="connsiteX110" fmla="*/ 3344863 w 4992688"/>
              <a:gd name="connsiteY110" fmla="*/ 2095500 h 2143125"/>
              <a:gd name="connsiteX111" fmla="*/ 3297238 w 4992688"/>
              <a:gd name="connsiteY111" fmla="*/ 2085975 h 2143125"/>
              <a:gd name="connsiteX112" fmla="*/ 3068638 w 4992688"/>
              <a:gd name="connsiteY112" fmla="*/ 2095500 h 2143125"/>
              <a:gd name="connsiteX113" fmla="*/ 3030538 w 4992688"/>
              <a:gd name="connsiteY113" fmla="*/ 2105025 h 2143125"/>
              <a:gd name="connsiteX114" fmla="*/ 2925763 w 4992688"/>
              <a:gd name="connsiteY114" fmla="*/ 2114550 h 2143125"/>
              <a:gd name="connsiteX115" fmla="*/ 2859088 w 4992688"/>
              <a:gd name="connsiteY115" fmla="*/ 2124075 h 2143125"/>
              <a:gd name="connsiteX116" fmla="*/ 2011363 w 4992688"/>
              <a:gd name="connsiteY116" fmla="*/ 2114550 h 2143125"/>
              <a:gd name="connsiteX117" fmla="*/ 1887538 w 4992688"/>
              <a:gd name="connsiteY117" fmla="*/ 2095500 h 2143125"/>
              <a:gd name="connsiteX118" fmla="*/ 1639888 w 4992688"/>
              <a:gd name="connsiteY118" fmla="*/ 2085975 h 2143125"/>
              <a:gd name="connsiteX119" fmla="*/ 1554163 w 4992688"/>
              <a:gd name="connsiteY119" fmla="*/ 2076450 h 2143125"/>
              <a:gd name="connsiteX120" fmla="*/ 1525588 w 4992688"/>
              <a:gd name="connsiteY120" fmla="*/ 2066925 h 2143125"/>
              <a:gd name="connsiteX121" fmla="*/ 687388 w 4992688"/>
              <a:gd name="connsiteY121" fmla="*/ 2085975 h 2143125"/>
              <a:gd name="connsiteX122" fmla="*/ 620713 w 4992688"/>
              <a:gd name="connsiteY122" fmla="*/ 2076450 h 2143125"/>
              <a:gd name="connsiteX123" fmla="*/ 573088 w 4992688"/>
              <a:gd name="connsiteY12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06142 w 4992467"/>
              <a:gd name="connsiteY19" fmla="*/ 1076325 h 2143125"/>
              <a:gd name="connsiteX20" fmla="*/ 96617 w 4992467"/>
              <a:gd name="connsiteY20" fmla="*/ 1047750 h 2143125"/>
              <a:gd name="connsiteX21" fmla="*/ 87092 w 4992467"/>
              <a:gd name="connsiteY21" fmla="*/ 1019175 h 2143125"/>
              <a:gd name="connsiteX22" fmla="*/ 1367 w 4992467"/>
              <a:gd name="connsiteY22" fmla="*/ 809625 h 2143125"/>
              <a:gd name="connsiteX23" fmla="*/ 68042 w 4992467"/>
              <a:gd name="connsiteY23" fmla="*/ 733425 h 2143125"/>
              <a:gd name="connsiteX24" fmla="*/ 96617 w 4992467"/>
              <a:gd name="connsiteY24" fmla="*/ 714375 h 2143125"/>
              <a:gd name="connsiteX25" fmla="*/ 125192 w 4992467"/>
              <a:gd name="connsiteY25" fmla="*/ 695325 h 2143125"/>
              <a:gd name="connsiteX26" fmla="*/ 172817 w 4992467"/>
              <a:gd name="connsiteY26" fmla="*/ 647700 h 2143125"/>
              <a:gd name="connsiteX27" fmla="*/ 201392 w 4992467"/>
              <a:gd name="connsiteY27" fmla="*/ 638175 h 2143125"/>
              <a:gd name="connsiteX28" fmla="*/ 258542 w 4992467"/>
              <a:gd name="connsiteY28" fmla="*/ 600075 h 2143125"/>
              <a:gd name="connsiteX29" fmla="*/ 315692 w 4992467"/>
              <a:gd name="connsiteY29" fmla="*/ 571500 h 2143125"/>
              <a:gd name="connsiteX30" fmla="*/ 344267 w 4992467"/>
              <a:gd name="connsiteY30" fmla="*/ 561975 h 2143125"/>
              <a:gd name="connsiteX31" fmla="*/ 401417 w 4992467"/>
              <a:gd name="connsiteY31" fmla="*/ 523875 h 2143125"/>
              <a:gd name="connsiteX32" fmla="*/ 429992 w 4992467"/>
              <a:gd name="connsiteY32" fmla="*/ 504825 h 2143125"/>
              <a:gd name="connsiteX33" fmla="*/ 458567 w 4992467"/>
              <a:gd name="connsiteY33" fmla="*/ 495300 h 2143125"/>
              <a:gd name="connsiteX34" fmla="*/ 487142 w 4992467"/>
              <a:gd name="connsiteY34" fmla="*/ 476250 h 2143125"/>
              <a:gd name="connsiteX35" fmla="*/ 544292 w 4992467"/>
              <a:gd name="connsiteY35" fmla="*/ 457200 h 2143125"/>
              <a:gd name="connsiteX36" fmla="*/ 649067 w 4992467"/>
              <a:gd name="connsiteY36" fmla="*/ 428625 h 2143125"/>
              <a:gd name="connsiteX37" fmla="*/ 830042 w 4992467"/>
              <a:gd name="connsiteY37" fmla="*/ 409575 h 2143125"/>
              <a:gd name="connsiteX38" fmla="*/ 925292 w 4992467"/>
              <a:gd name="connsiteY38" fmla="*/ 381000 h 2143125"/>
              <a:gd name="connsiteX39" fmla="*/ 953867 w 4992467"/>
              <a:gd name="connsiteY39" fmla="*/ 361950 h 2143125"/>
              <a:gd name="connsiteX40" fmla="*/ 1011017 w 4992467"/>
              <a:gd name="connsiteY40" fmla="*/ 342900 h 2143125"/>
              <a:gd name="connsiteX41" fmla="*/ 1096742 w 4992467"/>
              <a:gd name="connsiteY41" fmla="*/ 304800 h 2143125"/>
              <a:gd name="connsiteX42" fmla="*/ 1182467 w 4992467"/>
              <a:gd name="connsiteY42" fmla="*/ 285750 h 2143125"/>
              <a:gd name="connsiteX43" fmla="*/ 1220567 w 4992467"/>
              <a:gd name="connsiteY43" fmla="*/ 276225 h 2143125"/>
              <a:gd name="connsiteX44" fmla="*/ 1411067 w 4992467"/>
              <a:gd name="connsiteY44" fmla="*/ 266700 h 2143125"/>
              <a:gd name="connsiteX45" fmla="*/ 1458692 w 4992467"/>
              <a:gd name="connsiteY45" fmla="*/ 257175 h 2143125"/>
              <a:gd name="connsiteX46" fmla="*/ 1487267 w 4992467"/>
              <a:gd name="connsiteY46" fmla="*/ 247650 h 2143125"/>
              <a:gd name="connsiteX47" fmla="*/ 1544417 w 4992467"/>
              <a:gd name="connsiteY47" fmla="*/ 238125 h 2143125"/>
              <a:gd name="connsiteX48" fmla="*/ 1658717 w 4992467"/>
              <a:gd name="connsiteY48" fmla="*/ 247650 h 2143125"/>
              <a:gd name="connsiteX49" fmla="*/ 1868267 w 4992467"/>
              <a:gd name="connsiteY49" fmla="*/ 228600 h 2143125"/>
              <a:gd name="connsiteX50" fmla="*/ 1953992 w 4992467"/>
              <a:gd name="connsiteY50" fmla="*/ 200025 h 2143125"/>
              <a:gd name="connsiteX51" fmla="*/ 1982567 w 4992467"/>
              <a:gd name="connsiteY51" fmla="*/ 190500 h 2143125"/>
              <a:gd name="connsiteX52" fmla="*/ 2011142 w 4992467"/>
              <a:gd name="connsiteY52" fmla="*/ 171450 h 2143125"/>
              <a:gd name="connsiteX53" fmla="*/ 2068292 w 4992467"/>
              <a:gd name="connsiteY53" fmla="*/ 152400 h 2143125"/>
              <a:gd name="connsiteX54" fmla="*/ 2154017 w 4992467"/>
              <a:gd name="connsiteY54" fmla="*/ 114300 h 2143125"/>
              <a:gd name="connsiteX55" fmla="*/ 2496917 w 4992467"/>
              <a:gd name="connsiteY55" fmla="*/ 95250 h 2143125"/>
              <a:gd name="connsiteX56" fmla="*/ 2582642 w 4992467"/>
              <a:gd name="connsiteY56" fmla="*/ 66675 h 2143125"/>
              <a:gd name="connsiteX57" fmla="*/ 2611217 w 4992467"/>
              <a:gd name="connsiteY57" fmla="*/ 57150 h 2143125"/>
              <a:gd name="connsiteX58" fmla="*/ 2639792 w 4992467"/>
              <a:gd name="connsiteY58" fmla="*/ 38100 h 2143125"/>
              <a:gd name="connsiteX59" fmla="*/ 2696942 w 4992467"/>
              <a:gd name="connsiteY59" fmla="*/ 19050 h 2143125"/>
              <a:gd name="connsiteX60" fmla="*/ 2763617 w 4992467"/>
              <a:gd name="connsiteY60" fmla="*/ 0 h 2143125"/>
              <a:gd name="connsiteX61" fmla="*/ 2982692 w 4992467"/>
              <a:gd name="connsiteY61" fmla="*/ 9525 h 2143125"/>
              <a:gd name="connsiteX62" fmla="*/ 3039842 w 4992467"/>
              <a:gd name="connsiteY62" fmla="*/ 28575 h 2143125"/>
              <a:gd name="connsiteX63" fmla="*/ 3077942 w 4992467"/>
              <a:gd name="connsiteY63" fmla="*/ 38100 h 2143125"/>
              <a:gd name="connsiteX64" fmla="*/ 3135092 w 4992467"/>
              <a:gd name="connsiteY64" fmla="*/ 57150 h 2143125"/>
              <a:gd name="connsiteX65" fmla="*/ 3192242 w 4992467"/>
              <a:gd name="connsiteY65" fmla="*/ 76200 h 2143125"/>
              <a:gd name="connsiteX66" fmla="*/ 3220817 w 4992467"/>
              <a:gd name="connsiteY66" fmla="*/ 85725 h 2143125"/>
              <a:gd name="connsiteX67" fmla="*/ 3249392 w 4992467"/>
              <a:gd name="connsiteY67" fmla="*/ 95250 h 2143125"/>
              <a:gd name="connsiteX68" fmla="*/ 3363692 w 4992467"/>
              <a:gd name="connsiteY68" fmla="*/ 104775 h 2143125"/>
              <a:gd name="connsiteX69" fmla="*/ 3420842 w 4992467"/>
              <a:gd name="connsiteY69" fmla="*/ 133350 h 2143125"/>
              <a:gd name="connsiteX70" fmla="*/ 3449417 w 4992467"/>
              <a:gd name="connsiteY70" fmla="*/ 161925 h 2143125"/>
              <a:gd name="connsiteX71" fmla="*/ 3506567 w 4992467"/>
              <a:gd name="connsiteY71" fmla="*/ 200025 h 2143125"/>
              <a:gd name="connsiteX72" fmla="*/ 3535142 w 4992467"/>
              <a:gd name="connsiteY72" fmla="*/ 219075 h 2143125"/>
              <a:gd name="connsiteX73" fmla="*/ 3563717 w 4992467"/>
              <a:gd name="connsiteY73" fmla="*/ 247650 h 2143125"/>
              <a:gd name="connsiteX74" fmla="*/ 3620867 w 4992467"/>
              <a:gd name="connsiteY74" fmla="*/ 266700 h 2143125"/>
              <a:gd name="connsiteX75" fmla="*/ 3678017 w 4992467"/>
              <a:gd name="connsiteY75" fmla="*/ 295275 h 2143125"/>
              <a:gd name="connsiteX76" fmla="*/ 3706592 w 4992467"/>
              <a:gd name="connsiteY76" fmla="*/ 314325 h 2143125"/>
              <a:gd name="connsiteX77" fmla="*/ 3744692 w 4992467"/>
              <a:gd name="connsiteY77" fmla="*/ 323850 h 2143125"/>
              <a:gd name="connsiteX78" fmla="*/ 3887567 w 4992467"/>
              <a:gd name="connsiteY78" fmla="*/ 342900 h 2143125"/>
              <a:gd name="connsiteX79" fmla="*/ 3944717 w 4992467"/>
              <a:gd name="connsiteY79" fmla="*/ 361950 h 2143125"/>
              <a:gd name="connsiteX80" fmla="*/ 3973292 w 4992467"/>
              <a:gd name="connsiteY80" fmla="*/ 371475 h 2143125"/>
              <a:gd name="connsiteX81" fmla="*/ 4030442 w 4992467"/>
              <a:gd name="connsiteY81" fmla="*/ 419100 h 2143125"/>
              <a:gd name="connsiteX82" fmla="*/ 4087592 w 4992467"/>
              <a:gd name="connsiteY82" fmla="*/ 457200 h 2143125"/>
              <a:gd name="connsiteX83" fmla="*/ 4116167 w 4992467"/>
              <a:gd name="connsiteY83" fmla="*/ 476250 h 2143125"/>
              <a:gd name="connsiteX84" fmla="*/ 4173317 w 4992467"/>
              <a:gd name="connsiteY84" fmla="*/ 514350 h 2143125"/>
              <a:gd name="connsiteX85" fmla="*/ 4201892 w 4992467"/>
              <a:gd name="connsiteY85" fmla="*/ 533400 h 2143125"/>
              <a:gd name="connsiteX86" fmla="*/ 4230467 w 4992467"/>
              <a:gd name="connsiteY86" fmla="*/ 542925 h 2143125"/>
              <a:gd name="connsiteX87" fmla="*/ 4259042 w 4992467"/>
              <a:gd name="connsiteY87" fmla="*/ 571500 h 2143125"/>
              <a:gd name="connsiteX88" fmla="*/ 4316192 w 4992467"/>
              <a:gd name="connsiteY88" fmla="*/ 600075 h 2143125"/>
              <a:gd name="connsiteX89" fmla="*/ 4344767 w 4992467"/>
              <a:gd name="connsiteY89" fmla="*/ 628650 h 2143125"/>
              <a:gd name="connsiteX90" fmla="*/ 4373342 w 4992467"/>
              <a:gd name="connsiteY90" fmla="*/ 638175 h 2143125"/>
              <a:gd name="connsiteX91" fmla="*/ 4459067 w 4992467"/>
              <a:gd name="connsiteY91" fmla="*/ 695325 h 2143125"/>
              <a:gd name="connsiteX92" fmla="*/ 4487642 w 4992467"/>
              <a:gd name="connsiteY92" fmla="*/ 714375 h 2143125"/>
              <a:gd name="connsiteX93" fmla="*/ 4516217 w 4992467"/>
              <a:gd name="connsiteY93" fmla="*/ 733425 h 2143125"/>
              <a:gd name="connsiteX94" fmla="*/ 4601942 w 4992467"/>
              <a:gd name="connsiteY94" fmla="*/ 809625 h 2143125"/>
              <a:gd name="connsiteX95" fmla="*/ 4630517 w 4992467"/>
              <a:gd name="connsiteY95" fmla="*/ 819150 h 2143125"/>
              <a:gd name="connsiteX96" fmla="*/ 4687667 w 4992467"/>
              <a:gd name="connsiteY96" fmla="*/ 857250 h 2143125"/>
              <a:gd name="connsiteX97" fmla="*/ 4754342 w 4992467"/>
              <a:gd name="connsiteY97" fmla="*/ 876300 h 2143125"/>
              <a:gd name="connsiteX98" fmla="*/ 4782917 w 4992467"/>
              <a:gd name="connsiteY98" fmla="*/ 885825 h 2143125"/>
              <a:gd name="connsiteX99" fmla="*/ 4849592 w 4992467"/>
              <a:gd name="connsiteY99" fmla="*/ 904875 h 2143125"/>
              <a:gd name="connsiteX100" fmla="*/ 4878167 w 4992467"/>
              <a:gd name="connsiteY100" fmla="*/ 923925 h 2143125"/>
              <a:gd name="connsiteX101" fmla="*/ 4906742 w 4992467"/>
              <a:gd name="connsiteY101" fmla="*/ 933450 h 2143125"/>
              <a:gd name="connsiteX102" fmla="*/ 4963892 w 4992467"/>
              <a:gd name="connsiteY102" fmla="*/ 971550 h 2143125"/>
              <a:gd name="connsiteX103" fmla="*/ 4992467 w 4992467"/>
              <a:gd name="connsiteY103" fmla="*/ 1008111 h 2143125"/>
              <a:gd name="connsiteX104" fmla="*/ 4220942 w 4992467"/>
              <a:gd name="connsiteY104" fmla="*/ 2038350 h 2143125"/>
              <a:gd name="connsiteX105" fmla="*/ 4154267 w 4992467"/>
              <a:gd name="connsiteY105" fmla="*/ 2114550 h 2143125"/>
              <a:gd name="connsiteX106" fmla="*/ 4106642 w 4992467"/>
              <a:gd name="connsiteY106" fmla="*/ 2124075 h 2143125"/>
              <a:gd name="connsiteX107" fmla="*/ 3906617 w 4992467"/>
              <a:gd name="connsiteY107" fmla="*/ 2143125 h 2143125"/>
              <a:gd name="connsiteX108" fmla="*/ 3458942 w 4992467"/>
              <a:gd name="connsiteY108" fmla="*/ 2124075 h 2143125"/>
              <a:gd name="connsiteX109" fmla="*/ 3344642 w 4992467"/>
              <a:gd name="connsiteY109" fmla="*/ 2095500 h 2143125"/>
              <a:gd name="connsiteX110" fmla="*/ 3297017 w 4992467"/>
              <a:gd name="connsiteY110" fmla="*/ 2085975 h 2143125"/>
              <a:gd name="connsiteX111" fmla="*/ 3068417 w 4992467"/>
              <a:gd name="connsiteY111" fmla="*/ 2095500 h 2143125"/>
              <a:gd name="connsiteX112" fmla="*/ 3030317 w 4992467"/>
              <a:gd name="connsiteY112" fmla="*/ 2105025 h 2143125"/>
              <a:gd name="connsiteX113" fmla="*/ 2925542 w 4992467"/>
              <a:gd name="connsiteY113" fmla="*/ 2114550 h 2143125"/>
              <a:gd name="connsiteX114" fmla="*/ 2858867 w 4992467"/>
              <a:gd name="connsiteY114" fmla="*/ 2124075 h 2143125"/>
              <a:gd name="connsiteX115" fmla="*/ 2011142 w 4992467"/>
              <a:gd name="connsiteY115" fmla="*/ 2114550 h 2143125"/>
              <a:gd name="connsiteX116" fmla="*/ 1887317 w 4992467"/>
              <a:gd name="connsiteY116" fmla="*/ 2095500 h 2143125"/>
              <a:gd name="connsiteX117" fmla="*/ 1639667 w 4992467"/>
              <a:gd name="connsiteY117" fmla="*/ 2085975 h 2143125"/>
              <a:gd name="connsiteX118" fmla="*/ 1553942 w 4992467"/>
              <a:gd name="connsiteY118" fmla="*/ 2076450 h 2143125"/>
              <a:gd name="connsiteX119" fmla="*/ 1525367 w 4992467"/>
              <a:gd name="connsiteY119" fmla="*/ 2066925 h 2143125"/>
              <a:gd name="connsiteX120" fmla="*/ 687167 w 4992467"/>
              <a:gd name="connsiteY120" fmla="*/ 2085975 h 2143125"/>
              <a:gd name="connsiteX121" fmla="*/ 620492 w 4992467"/>
              <a:gd name="connsiteY121" fmla="*/ 2076450 h 2143125"/>
              <a:gd name="connsiteX122" fmla="*/ 572867 w 4992467"/>
              <a:gd name="connsiteY12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96617 w 4992467"/>
              <a:gd name="connsiteY19" fmla="*/ 1047750 h 2143125"/>
              <a:gd name="connsiteX20" fmla="*/ 87092 w 4992467"/>
              <a:gd name="connsiteY20" fmla="*/ 1019175 h 2143125"/>
              <a:gd name="connsiteX21" fmla="*/ 1367 w 4992467"/>
              <a:gd name="connsiteY21" fmla="*/ 809625 h 2143125"/>
              <a:gd name="connsiteX22" fmla="*/ 68042 w 4992467"/>
              <a:gd name="connsiteY22" fmla="*/ 733425 h 2143125"/>
              <a:gd name="connsiteX23" fmla="*/ 96617 w 4992467"/>
              <a:gd name="connsiteY23" fmla="*/ 714375 h 2143125"/>
              <a:gd name="connsiteX24" fmla="*/ 125192 w 4992467"/>
              <a:gd name="connsiteY24" fmla="*/ 695325 h 2143125"/>
              <a:gd name="connsiteX25" fmla="*/ 172817 w 4992467"/>
              <a:gd name="connsiteY25" fmla="*/ 647700 h 2143125"/>
              <a:gd name="connsiteX26" fmla="*/ 201392 w 4992467"/>
              <a:gd name="connsiteY26" fmla="*/ 638175 h 2143125"/>
              <a:gd name="connsiteX27" fmla="*/ 258542 w 4992467"/>
              <a:gd name="connsiteY27" fmla="*/ 600075 h 2143125"/>
              <a:gd name="connsiteX28" fmla="*/ 315692 w 4992467"/>
              <a:gd name="connsiteY28" fmla="*/ 571500 h 2143125"/>
              <a:gd name="connsiteX29" fmla="*/ 344267 w 4992467"/>
              <a:gd name="connsiteY29" fmla="*/ 561975 h 2143125"/>
              <a:gd name="connsiteX30" fmla="*/ 401417 w 4992467"/>
              <a:gd name="connsiteY30" fmla="*/ 523875 h 2143125"/>
              <a:gd name="connsiteX31" fmla="*/ 429992 w 4992467"/>
              <a:gd name="connsiteY31" fmla="*/ 504825 h 2143125"/>
              <a:gd name="connsiteX32" fmla="*/ 458567 w 4992467"/>
              <a:gd name="connsiteY32" fmla="*/ 495300 h 2143125"/>
              <a:gd name="connsiteX33" fmla="*/ 487142 w 4992467"/>
              <a:gd name="connsiteY33" fmla="*/ 476250 h 2143125"/>
              <a:gd name="connsiteX34" fmla="*/ 544292 w 4992467"/>
              <a:gd name="connsiteY34" fmla="*/ 457200 h 2143125"/>
              <a:gd name="connsiteX35" fmla="*/ 649067 w 4992467"/>
              <a:gd name="connsiteY35" fmla="*/ 428625 h 2143125"/>
              <a:gd name="connsiteX36" fmla="*/ 830042 w 4992467"/>
              <a:gd name="connsiteY36" fmla="*/ 409575 h 2143125"/>
              <a:gd name="connsiteX37" fmla="*/ 925292 w 4992467"/>
              <a:gd name="connsiteY37" fmla="*/ 381000 h 2143125"/>
              <a:gd name="connsiteX38" fmla="*/ 953867 w 4992467"/>
              <a:gd name="connsiteY38" fmla="*/ 361950 h 2143125"/>
              <a:gd name="connsiteX39" fmla="*/ 1011017 w 4992467"/>
              <a:gd name="connsiteY39" fmla="*/ 342900 h 2143125"/>
              <a:gd name="connsiteX40" fmla="*/ 1096742 w 4992467"/>
              <a:gd name="connsiteY40" fmla="*/ 304800 h 2143125"/>
              <a:gd name="connsiteX41" fmla="*/ 1182467 w 4992467"/>
              <a:gd name="connsiteY41" fmla="*/ 285750 h 2143125"/>
              <a:gd name="connsiteX42" fmla="*/ 1220567 w 4992467"/>
              <a:gd name="connsiteY42" fmla="*/ 276225 h 2143125"/>
              <a:gd name="connsiteX43" fmla="*/ 1411067 w 4992467"/>
              <a:gd name="connsiteY43" fmla="*/ 266700 h 2143125"/>
              <a:gd name="connsiteX44" fmla="*/ 1458692 w 4992467"/>
              <a:gd name="connsiteY44" fmla="*/ 257175 h 2143125"/>
              <a:gd name="connsiteX45" fmla="*/ 1487267 w 4992467"/>
              <a:gd name="connsiteY45" fmla="*/ 247650 h 2143125"/>
              <a:gd name="connsiteX46" fmla="*/ 1544417 w 4992467"/>
              <a:gd name="connsiteY46" fmla="*/ 238125 h 2143125"/>
              <a:gd name="connsiteX47" fmla="*/ 1658717 w 4992467"/>
              <a:gd name="connsiteY47" fmla="*/ 247650 h 2143125"/>
              <a:gd name="connsiteX48" fmla="*/ 1868267 w 4992467"/>
              <a:gd name="connsiteY48" fmla="*/ 228600 h 2143125"/>
              <a:gd name="connsiteX49" fmla="*/ 1953992 w 4992467"/>
              <a:gd name="connsiteY49" fmla="*/ 200025 h 2143125"/>
              <a:gd name="connsiteX50" fmla="*/ 1982567 w 4992467"/>
              <a:gd name="connsiteY50" fmla="*/ 190500 h 2143125"/>
              <a:gd name="connsiteX51" fmla="*/ 2011142 w 4992467"/>
              <a:gd name="connsiteY51" fmla="*/ 171450 h 2143125"/>
              <a:gd name="connsiteX52" fmla="*/ 2068292 w 4992467"/>
              <a:gd name="connsiteY52" fmla="*/ 152400 h 2143125"/>
              <a:gd name="connsiteX53" fmla="*/ 2154017 w 4992467"/>
              <a:gd name="connsiteY53" fmla="*/ 114300 h 2143125"/>
              <a:gd name="connsiteX54" fmla="*/ 2496917 w 4992467"/>
              <a:gd name="connsiteY54" fmla="*/ 95250 h 2143125"/>
              <a:gd name="connsiteX55" fmla="*/ 2582642 w 4992467"/>
              <a:gd name="connsiteY55" fmla="*/ 66675 h 2143125"/>
              <a:gd name="connsiteX56" fmla="*/ 2611217 w 4992467"/>
              <a:gd name="connsiteY56" fmla="*/ 57150 h 2143125"/>
              <a:gd name="connsiteX57" fmla="*/ 2639792 w 4992467"/>
              <a:gd name="connsiteY57" fmla="*/ 38100 h 2143125"/>
              <a:gd name="connsiteX58" fmla="*/ 2696942 w 4992467"/>
              <a:gd name="connsiteY58" fmla="*/ 19050 h 2143125"/>
              <a:gd name="connsiteX59" fmla="*/ 2763617 w 4992467"/>
              <a:gd name="connsiteY59" fmla="*/ 0 h 2143125"/>
              <a:gd name="connsiteX60" fmla="*/ 2982692 w 4992467"/>
              <a:gd name="connsiteY60" fmla="*/ 9525 h 2143125"/>
              <a:gd name="connsiteX61" fmla="*/ 3039842 w 4992467"/>
              <a:gd name="connsiteY61" fmla="*/ 28575 h 2143125"/>
              <a:gd name="connsiteX62" fmla="*/ 3077942 w 4992467"/>
              <a:gd name="connsiteY62" fmla="*/ 38100 h 2143125"/>
              <a:gd name="connsiteX63" fmla="*/ 3135092 w 4992467"/>
              <a:gd name="connsiteY63" fmla="*/ 57150 h 2143125"/>
              <a:gd name="connsiteX64" fmla="*/ 3192242 w 4992467"/>
              <a:gd name="connsiteY64" fmla="*/ 76200 h 2143125"/>
              <a:gd name="connsiteX65" fmla="*/ 3220817 w 4992467"/>
              <a:gd name="connsiteY65" fmla="*/ 85725 h 2143125"/>
              <a:gd name="connsiteX66" fmla="*/ 3249392 w 4992467"/>
              <a:gd name="connsiteY66" fmla="*/ 95250 h 2143125"/>
              <a:gd name="connsiteX67" fmla="*/ 3363692 w 4992467"/>
              <a:gd name="connsiteY67" fmla="*/ 104775 h 2143125"/>
              <a:gd name="connsiteX68" fmla="*/ 3420842 w 4992467"/>
              <a:gd name="connsiteY68" fmla="*/ 133350 h 2143125"/>
              <a:gd name="connsiteX69" fmla="*/ 3449417 w 4992467"/>
              <a:gd name="connsiteY69" fmla="*/ 161925 h 2143125"/>
              <a:gd name="connsiteX70" fmla="*/ 3506567 w 4992467"/>
              <a:gd name="connsiteY70" fmla="*/ 200025 h 2143125"/>
              <a:gd name="connsiteX71" fmla="*/ 3535142 w 4992467"/>
              <a:gd name="connsiteY71" fmla="*/ 219075 h 2143125"/>
              <a:gd name="connsiteX72" fmla="*/ 3563717 w 4992467"/>
              <a:gd name="connsiteY72" fmla="*/ 247650 h 2143125"/>
              <a:gd name="connsiteX73" fmla="*/ 3620867 w 4992467"/>
              <a:gd name="connsiteY73" fmla="*/ 266700 h 2143125"/>
              <a:gd name="connsiteX74" fmla="*/ 3678017 w 4992467"/>
              <a:gd name="connsiteY74" fmla="*/ 295275 h 2143125"/>
              <a:gd name="connsiteX75" fmla="*/ 3706592 w 4992467"/>
              <a:gd name="connsiteY75" fmla="*/ 314325 h 2143125"/>
              <a:gd name="connsiteX76" fmla="*/ 3744692 w 4992467"/>
              <a:gd name="connsiteY76" fmla="*/ 323850 h 2143125"/>
              <a:gd name="connsiteX77" fmla="*/ 3887567 w 4992467"/>
              <a:gd name="connsiteY77" fmla="*/ 342900 h 2143125"/>
              <a:gd name="connsiteX78" fmla="*/ 3944717 w 4992467"/>
              <a:gd name="connsiteY78" fmla="*/ 361950 h 2143125"/>
              <a:gd name="connsiteX79" fmla="*/ 3973292 w 4992467"/>
              <a:gd name="connsiteY79" fmla="*/ 371475 h 2143125"/>
              <a:gd name="connsiteX80" fmla="*/ 4030442 w 4992467"/>
              <a:gd name="connsiteY80" fmla="*/ 419100 h 2143125"/>
              <a:gd name="connsiteX81" fmla="*/ 4087592 w 4992467"/>
              <a:gd name="connsiteY81" fmla="*/ 457200 h 2143125"/>
              <a:gd name="connsiteX82" fmla="*/ 4116167 w 4992467"/>
              <a:gd name="connsiteY82" fmla="*/ 476250 h 2143125"/>
              <a:gd name="connsiteX83" fmla="*/ 4173317 w 4992467"/>
              <a:gd name="connsiteY83" fmla="*/ 514350 h 2143125"/>
              <a:gd name="connsiteX84" fmla="*/ 4201892 w 4992467"/>
              <a:gd name="connsiteY84" fmla="*/ 533400 h 2143125"/>
              <a:gd name="connsiteX85" fmla="*/ 4230467 w 4992467"/>
              <a:gd name="connsiteY85" fmla="*/ 542925 h 2143125"/>
              <a:gd name="connsiteX86" fmla="*/ 4259042 w 4992467"/>
              <a:gd name="connsiteY86" fmla="*/ 571500 h 2143125"/>
              <a:gd name="connsiteX87" fmla="*/ 4316192 w 4992467"/>
              <a:gd name="connsiteY87" fmla="*/ 600075 h 2143125"/>
              <a:gd name="connsiteX88" fmla="*/ 4344767 w 4992467"/>
              <a:gd name="connsiteY88" fmla="*/ 628650 h 2143125"/>
              <a:gd name="connsiteX89" fmla="*/ 4373342 w 4992467"/>
              <a:gd name="connsiteY89" fmla="*/ 638175 h 2143125"/>
              <a:gd name="connsiteX90" fmla="*/ 4459067 w 4992467"/>
              <a:gd name="connsiteY90" fmla="*/ 695325 h 2143125"/>
              <a:gd name="connsiteX91" fmla="*/ 4487642 w 4992467"/>
              <a:gd name="connsiteY91" fmla="*/ 714375 h 2143125"/>
              <a:gd name="connsiteX92" fmla="*/ 4516217 w 4992467"/>
              <a:gd name="connsiteY92" fmla="*/ 733425 h 2143125"/>
              <a:gd name="connsiteX93" fmla="*/ 4601942 w 4992467"/>
              <a:gd name="connsiteY93" fmla="*/ 809625 h 2143125"/>
              <a:gd name="connsiteX94" fmla="*/ 4630517 w 4992467"/>
              <a:gd name="connsiteY94" fmla="*/ 819150 h 2143125"/>
              <a:gd name="connsiteX95" fmla="*/ 4687667 w 4992467"/>
              <a:gd name="connsiteY95" fmla="*/ 857250 h 2143125"/>
              <a:gd name="connsiteX96" fmla="*/ 4754342 w 4992467"/>
              <a:gd name="connsiteY96" fmla="*/ 876300 h 2143125"/>
              <a:gd name="connsiteX97" fmla="*/ 4782917 w 4992467"/>
              <a:gd name="connsiteY97" fmla="*/ 885825 h 2143125"/>
              <a:gd name="connsiteX98" fmla="*/ 4849592 w 4992467"/>
              <a:gd name="connsiteY98" fmla="*/ 904875 h 2143125"/>
              <a:gd name="connsiteX99" fmla="*/ 4878167 w 4992467"/>
              <a:gd name="connsiteY99" fmla="*/ 923925 h 2143125"/>
              <a:gd name="connsiteX100" fmla="*/ 4906742 w 4992467"/>
              <a:gd name="connsiteY100" fmla="*/ 933450 h 2143125"/>
              <a:gd name="connsiteX101" fmla="*/ 4963892 w 4992467"/>
              <a:gd name="connsiteY101" fmla="*/ 971550 h 2143125"/>
              <a:gd name="connsiteX102" fmla="*/ 4992467 w 4992467"/>
              <a:gd name="connsiteY102" fmla="*/ 1008111 h 2143125"/>
              <a:gd name="connsiteX103" fmla="*/ 4220942 w 4992467"/>
              <a:gd name="connsiteY103" fmla="*/ 2038350 h 2143125"/>
              <a:gd name="connsiteX104" fmla="*/ 4154267 w 4992467"/>
              <a:gd name="connsiteY104" fmla="*/ 2114550 h 2143125"/>
              <a:gd name="connsiteX105" fmla="*/ 4106642 w 4992467"/>
              <a:gd name="connsiteY105" fmla="*/ 2124075 h 2143125"/>
              <a:gd name="connsiteX106" fmla="*/ 3906617 w 4992467"/>
              <a:gd name="connsiteY106" fmla="*/ 2143125 h 2143125"/>
              <a:gd name="connsiteX107" fmla="*/ 3458942 w 4992467"/>
              <a:gd name="connsiteY107" fmla="*/ 2124075 h 2143125"/>
              <a:gd name="connsiteX108" fmla="*/ 3344642 w 4992467"/>
              <a:gd name="connsiteY108" fmla="*/ 2095500 h 2143125"/>
              <a:gd name="connsiteX109" fmla="*/ 3297017 w 4992467"/>
              <a:gd name="connsiteY109" fmla="*/ 2085975 h 2143125"/>
              <a:gd name="connsiteX110" fmla="*/ 3068417 w 4992467"/>
              <a:gd name="connsiteY110" fmla="*/ 2095500 h 2143125"/>
              <a:gd name="connsiteX111" fmla="*/ 3030317 w 4992467"/>
              <a:gd name="connsiteY111" fmla="*/ 2105025 h 2143125"/>
              <a:gd name="connsiteX112" fmla="*/ 2925542 w 4992467"/>
              <a:gd name="connsiteY112" fmla="*/ 2114550 h 2143125"/>
              <a:gd name="connsiteX113" fmla="*/ 2858867 w 4992467"/>
              <a:gd name="connsiteY113" fmla="*/ 2124075 h 2143125"/>
              <a:gd name="connsiteX114" fmla="*/ 2011142 w 4992467"/>
              <a:gd name="connsiteY114" fmla="*/ 2114550 h 2143125"/>
              <a:gd name="connsiteX115" fmla="*/ 1887317 w 4992467"/>
              <a:gd name="connsiteY115" fmla="*/ 2095500 h 2143125"/>
              <a:gd name="connsiteX116" fmla="*/ 1639667 w 4992467"/>
              <a:gd name="connsiteY116" fmla="*/ 2085975 h 2143125"/>
              <a:gd name="connsiteX117" fmla="*/ 1553942 w 4992467"/>
              <a:gd name="connsiteY117" fmla="*/ 2076450 h 2143125"/>
              <a:gd name="connsiteX118" fmla="*/ 1525367 w 4992467"/>
              <a:gd name="connsiteY118" fmla="*/ 2066925 h 2143125"/>
              <a:gd name="connsiteX119" fmla="*/ 687167 w 4992467"/>
              <a:gd name="connsiteY119" fmla="*/ 2085975 h 2143125"/>
              <a:gd name="connsiteX120" fmla="*/ 620492 w 4992467"/>
              <a:gd name="connsiteY120" fmla="*/ 2076450 h 2143125"/>
              <a:gd name="connsiteX121" fmla="*/ 572867 w 4992467"/>
              <a:gd name="connsiteY12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87092 w 4992467"/>
              <a:gd name="connsiteY19" fmla="*/ 1019175 h 2143125"/>
              <a:gd name="connsiteX20" fmla="*/ 1367 w 4992467"/>
              <a:gd name="connsiteY20" fmla="*/ 809625 h 2143125"/>
              <a:gd name="connsiteX21" fmla="*/ 68042 w 4992467"/>
              <a:gd name="connsiteY21" fmla="*/ 733425 h 2143125"/>
              <a:gd name="connsiteX22" fmla="*/ 96617 w 4992467"/>
              <a:gd name="connsiteY22" fmla="*/ 714375 h 2143125"/>
              <a:gd name="connsiteX23" fmla="*/ 125192 w 4992467"/>
              <a:gd name="connsiteY23" fmla="*/ 695325 h 2143125"/>
              <a:gd name="connsiteX24" fmla="*/ 172817 w 4992467"/>
              <a:gd name="connsiteY24" fmla="*/ 647700 h 2143125"/>
              <a:gd name="connsiteX25" fmla="*/ 201392 w 4992467"/>
              <a:gd name="connsiteY25" fmla="*/ 638175 h 2143125"/>
              <a:gd name="connsiteX26" fmla="*/ 258542 w 4992467"/>
              <a:gd name="connsiteY26" fmla="*/ 600075 h 2143125"/>
              <a:gd name="connsiteX27" fmla="*/ 315692 w 4992467"/>
              <a:gd name="connsiteY27" fmla="*/ 571500 h 2143125"/>
              <a:gd name="connsiteX28" fmla="*/ 344267 w 4992467"/>
              <a:gd name="connsiteY28" fmla="*/ 561975 h 2143125"/>
              <a:gd name="connsiteX29" fmla="*/ 401417 w 4992467"/>
              <a:gd name="connsiteY29" fmla="*/ 523875 h 2143125"/>
              <a:gd name="connsiteX30" fmla="*/ 429992 w 4992467"/>
              <a:gd name="connsiteY30" fmla="*/ 504825 h 2143125"/>
              <a:gd name="connsiteX31" fmla="*/ 458567 w 4992467"/>
              <a:gd name="connsiteY31" fmla="*/ 495300 h 2143125"/>
              <a:gd name="connsiteX32" fmla="*/ 487142 w 4992467"/>
              <a:gd name="connsiteY32" fmla="*/ 476250 h 2143125"/>
              <a:gd name="connsiteX33" fmla="*/ 544292 w 4992467"/>
              <a:gd name="connsiteY33" fmla="*/ 457200 h 2143125"/>
              <a:gd name="connsiteX34" fmla="*/ 649067 w 4992467"/>
              <a:gd name="connsiteY34" fmla="*/ 428625 h 2143125"/>
              <a:gd name="connsiteX35" fmla="*/ 830042 w 4992467"/>
              <a:gd name="connsiteY35" fmla="*/ 409575 h 2143125"/>
              <a:gd name="connsiteX36" fmla="*/ 925292 w 4992467"/>
              <a:gd name="connsiteY36" fmla="*/ 381000 h 2143125"/>
              <a:gd name="connsiteX37" fmla="*/ 953867 w 4992467"/>
              <a:gd name="connsiteY37" fmla="*/ 361950 h 2143125"/>
              <a:gd name="connsiteX38" fmla="*/ 1011017 w 4992467"/>
              <a:gd name="connsiteY38" fmla="*/ 342900 h 2143125"/>
              <a:gd name="connsiteX39" fmla="*/ 1096742 w 4992467"/>
              <a:gd name="connsiteY39" fmla="*/ 304800 h 2143125"/>
              <a:gd name="connsiteX40" fmla="*/ 1182467 w 4992467"/>
              <a:gd name="connsiteY40" fmla="*/ 285750 h 2143125"/>
              <a:gd name="connsiteX41" fmla="*/ 1220567 w 4992467"/>
              <a:gd name="connsiteY41" fmla="*/ 276225 h 2143125"/>
              <a:gd name="connsiteX42" fmla="*/ 1411067 w 4992467"/>
              <a:gd name="connsiteY42" fmla="*/ 266700 h 2143125"/>
              <a:gd name="connsiteX43" fmla="*/ 1458692 w 4992467"/>
              <a:gd name="connsiteY43" fmla="*/ 257175 h 2143125"/>
              <a:gd name="connsiteX44" fmla="*/ 1487267 w 4992467"/>
              <a:gd name="connsiteY44" fmla="*/ 247650 h 2143125"/>
              <a:gd name="connsiteX45" fmla="*/ 1544417 w 4992467"/>
              <a:gd name="connsiteY45" fmla="*/ 238125 h 2143125"/>
              <a:gd name="connsiteX46" fmla="*/ 1658717 w 4992467"/>
              <a:gd name="connsiteY46" fmla="*/ 247650 h 2143125"/>
              <a:gd name="connsiteX47" fmla="*/ 1868267 w 4992467"/>
              <a:gd name="connsiteY47" fmla="*/ 228600 h 2143125"/>
              <a:gd name="connsiteX48" fmla="*/ 1953992 w 4992467"/>
              <a:gd name="connsiteY48" fmla="*/ 200025 h 2143125"/>
              <a:gd name="connsiteX49" fmla="*/ 1982567 w 4992467"/>
              <a:gd name="connsiteY49" fmla="*/ 190500 h 2143125"/>
              <a:gd name="connsiteX50" fmla="*/ 2011142 w 4992467"/>
              <a:gd name="connsiteY50" fmla="*/ 171450 h 2143125"/>
              <a:gd name="connsiteX51" fmla="*/ 2068292 w 4992467"/>
              <a:gd name="connsiteY51" fmla="*/ 152400 h 2143125"/>
              <a:gd name="connsiteX52" fmla="*/ 2154017 w 4992467"/>
              <a:gd name="connsiteY52" fmla="*/ 114300 h 2143125"/>
              <a:gd name="connsiteX53" fmla="*/ 2496917 w 4992467"/>
              <a:gd name="connsiteY53" fmla="*/ 95250 h 2143125"/>
              <a:gd name="connsiteX54" fmla="*/ 2582642 w 4992467"/>
              <a:gd name="connsiteY54" fmla="*/ 66675 h 2143125"/>
              <a:gd name="connsiteX55" fmla="*/ 2611217 w 4992467"/>
              <a:gd name="connsiteY55" fmla="*/ 57150 h 2143125"/>
              <a:gd name="connsiteX56" fmla="*/ 2639792 w 4992467"/>
              <a:gd name="connsiteY56" fmla="*/ 38100 h 2143125"/>
              <a:gd name="connsiteX57" fmla="*/ 2696942 w 4992467"/>
              <a:gd name="connsiteY57" fmla="*/ 19050 h 2143125"/>
              <a:gd name="connsiteX58" fmla="*/ 2763617 w 4992467"/>
              <a:gd name="connsiteY58" fmla="*/ 0 h 2143125"/>
              <a:gd name="connsiteX59" fmla="*/ 2982692 w 4992467"/>
              <a:gd name="connsiteY59" fmla="*/ 9525 h 2143125"/>
              <a:gd name="connsiteX60" fmla="*/ 3039842 w 4992467"/>
              <a:gd name="connsiteY60" fmla="*/ 28575 h 2143125"/>
              <a:gd name="connsiteX61" fmla="*/ 3077942 w 4992467"/>
              <a:gd name="connsiteY61" fmla="*/ 38100 h 2143125"/>
              <a:gd name="connsiteX62" fmla="*/ 3135092 w 4992467"/>
              <a:gd name="connsiteY62" fmla="*/ 57150 h 2143125"/>
              <a:gd name="connsiteX63" fmla="*/ 3192242 w 4992467"/>
              <a:gd name="connsiteY63" fmla="*/ 76200 h 2143125"/>
              <a:gd name="connsiteX64" fmla="*/ 3220817 w 4992467"/>
              <a:gd name="connsiteY64" fmla="*/ 85725 h 2143125"/>
              <a:gd name="connsiteX65" fmla="*/ 3249392 w 4992467"/>
              <a:gd name="connsiteY65" fmla="*/ 95250 h 2143125"/>
              <a:gd name="connsiteX66" fmla="*/ 3363692 w 4992467"/>
              <a:gd name="connsiteY66" fmla="*/ 104775 h 2143125"/>
              <a:gd name="connsiteX67" fmla="*/ 3420842 w 4992467"/>
              <a:gd name="connsiteY67" fmla="*/ 133350 h 2143125"/>
              <a:gd name="connsiteX68" fmla="*/ 3449417 w 4992467"/>
              <a:gd name="connsiteY68" fmla="*/ 161925 h 2143125"/>
              <a:gd name="connsiteX69" fmla="*/ 3506567 w 4992467"/>
              <a:gd name="connsiteY69" fmla="*/ 200025 h 2143125"/>
              <a:gd name="connsiteX70" fmla="*/ 3535142 w 4992467"/>
              <a:gd name="connsiteY70" fmla="*/ 219075 h 2143125"/>
              <a:gd name="connsiteX71" fmla="*/ 3563717 w 4992467"/>
              <a:gd name="connsiteY71" fmla="*/ 247650 h 2143125"/>
              <a:gd name="connsiteX72" fmla="*/ 3620867 w 4992467"/>
              <a:gd name="connsiteY72" fmla="*/ 266700 h 2143125"/>
              <a:gd name="connsiteX73" fmla="*/ 3678017 w 4992467"/>
              <a:gd name="connsiteY73" fmla="*/ 295275 h 2143125"/>
              <a:gd name="connsiteX74" fmla="*/ 3706592 w 4992467"/>
              <a:gd name="connsiteY74" fmla="*/ 314325 h 2143125"/>
              <a:gd name="connsiteX75" fmla="*/ 3744692 w 4992467"/>
              <a:gd name="connsiteY75" fmla="*/ 323850 h 2143125"/>
              <a:gd name="connsiteX76" fmla="*/ 3887567 w 4992467"/>
              <a:gd name="connsiteY76" fmla="*/ 342900 h 2143125"/>
              <a:gd name="connsiteX77" fmla="*/ 3944717 w 4992467"/>
              <a:gd name="connsiteY77" fmla="*/ 361950 h 2143125"/>
              <a:gd name="connsiteX78" fmla="*/ 3973292 w 4992467"/>
              <a:gd name="connsiteY78" fmla="*/ 371475 h 2143125"/>
              <a:gd name="connsiteX79" fmla="*/ 4030442 w 4992467"/>
              <a:gd name="connsiteY79" fmla="*/ 419100 h 2143125"/>
              <a:gd name="connsiteX80" fmla="*/ 4087592 w 4992467"/>
              <a:gd name="connsiteY80" fmla="*/ 457200 h 2143125"/>
              <a:gd name="connsiteX81" fmla="*/ 4116167 w 4992467"/>
              <a:gd name="connsiteY81" fmla="*/ 476250 h 2143125"/>
              <a:gd name="connsiteX82" fmla="*/ 4173317 w 4992467"/>
              <a:gd name="connsiteY82" fmla="*/ 514350 h 2143125"/>
              <a:gd name="connsiteX83" fmla="*/ 4201892 w 4992467"/>
              <a:gd name="connsiteY83" fmla="*/ 533400 h 2143125"/>
              <a:gd name="connsiteX84" fmla="*/ 4230467 w 4992467"/>
              <a:gd name="connsiteY84" fmla="*/ 542925 h 2143125"/>
              <a:gd name="connsiteX85" fmla="*/ 4259042 w 4992467"/>
              <a:gd name="connsiteY85" fmla="*/ 571500 h 2143125"/>
              <a:gd name="connsiteX86" fmla="*/ 4316192 w 4992467"/>
              <a:gd name="connsiteY86" fmla="*/ 600075 h 2143125"/>
              <a:gd name="connsiteX87" fmla="*/ 4344767 w 4992467"/>
              <a:gd name="connsiteY87" fmla="*/ 628650 h 2143125"/>
              <a:gd name="connsiteX88" fmla="*/ 4373342 w 4992467"/>
              <a:gd name="connsiteY88" fmla="*/ 638175 h 2143125"/>
              <a:gd name="connsiteX89" fmla="*/ 4459067 w 4992467"/>
              <a:gd name="connsiteY89" fmla="*/ 695325 h 2143125"/>
              <a:gd name="connsiteX90" fmla="*/ 4487642 w 4992467"/>
              <a:gd name="connsiteY90" fmla="*/ 714375 h 2143125"/>
              <a:gd name="connsiteX91" fmla="*/ 4516217 w 4992467"/>
              <a:gd name="connsiteY91" fmla="*/ 733425 h 2143125"/>
              <a:gd name="connsiteX92" fmla="*/ 4601942 w 4992467"/>
              <a:gd name="connsiteY92" fmla="*/ 809625 h 2143125"/>
              <a:gd name="connsiteX93" fmla="*/ 4630517 w 4992467"/>
              <a:gd name="connsiteY93" fmla="*/ 819150 h 2143125"/>
              <a:gd name="connsiteX94" fmla="*/ 4687667 w 4992467"/>
              <a:gd name="connsiteY94" fmla="*/ 857250 h 2143125"/>
              <a:gd name="connsiteX95" fmla="*/ 4754342 w 4992467"/>
              <a:gd name="connsiteY95" fmla="*/ 876300 h 2143125"/>
              <a:gd name="connsiteX96" fmla="*/ 4782917 w 4992467"/>
              <a:gd name="connsiteY96" fmla="*/ 885825 h 2143125"/>
              <a:gd name="connsiteX97" fmla="*/ 4849592 w 4992467"/>
              <a:gd name="connsiteY97" fmla="*/ 904875 h 2143125"/>
              <a:gd name="connsiteX98" fmla="*/ 4878167 w 4992467"/>
              <a:gd name="connsiteY98" fmla="*/ 923925 h 2143125"/>
              <a:gd name="connsiteX99" fmla="*/ 4906742 w 4992467"/>
              <a:gd name="connsiteY99" fmla="*/ 933450 h 2143125"/>
              <a:gd name="connsiteX100" fmla="*/ 4963892 w 4992467"/>
              <a:gd name="connsiteY100" fmla="*/ 971550 h 2143125"/>
              <a:gd name="connsiteX101" fmla="*/ 4992467 w 4992467"/>
              <a:gd name="connsiteY101" fmla="*/ 1008111 h 2143125"/>
              <a:gd name="connsiteX102" fmla="*/ 4220942 w 4992467"/>
              <a:gd name="connsiteY102" fmla="*/ 2038350 h 2143125"/>
              <a:gd name="connsiteX103" fmla="*/ 4154267 w 4992467"/>
              <a:gd name="connsiteY103" fmla="*/ 2114550 h 2143125"/>
              <a:gd name="connsiteX104" fmla="*/ 4106642 w 4992467"/>
              <a:gd name="connsiteY104" fmla="*/ 2124075 h 2143125"/>
              <a:gd name="connsiteX105" fmla="*/ 3906617 w 4992467"/>
              <a:gd name="connsiteY105" fmla="*/ 2143125 h 2143125"/>
              <a:gd name="connsiteX106" fmla="*/ 3458942 w 4992467"/>
              <a:gd name="connsiteY106" fmla="*/ 2124075 h 2143125"/>
              <a:gd name="connsiteX107" fmla="*/ 3344642 w 4992467"/>
              <a:gd name="connsiteY107" fmla="*/ 2095500 h 2143125"/>
              <a:gd name="connsiteX108" fmla="*/ 3297017 w 4992467"/>
              <a:gd name="connsiteY108" fmla="*/ 2085975 h 2143125"/>
              <a:gd name="connsiteX109" fmla="*/ 3068417 w 4992467"/>
              <a:gd name="connsiteY109" fmla="*/ 2095500 h 2143125"/>
              <a:gd name="connsiteX110" fmla="*/ 3030317 w 4992467"/>
              <a:gd name="connsiteY110" fmla="*/ 2105025 h 2143125"/>
              <a:gd name="connsiteX111" fmla="*/ 2925542 w 4992467"/>
              <a:gd name="connsiteY111" fmla="*/ 2114550 h 2143125"/>
              <a:gd name="connsiteX112" fmla="*/ 2858867 w 4992467"/>
              <a:gd name="connsiteY112" fmla="*/ 2124075 h 2143125"/>
              <a:gd name="connsiteX113" fmla="*/ 2011142 w 4992467"/>
              <a:gd name="connsiteY113" fmla="*/ 2114550 h 2143125"/>
              <a:gd name="connsiteX114" fmla="*/ 1887317 w 4992467"/>
              <a:gd name="connsiteY114" fmla="*/ 2095500 h 2143125"/>
              <a:gd name="connsiteX115" fmla="*/ 1639667 w 4992467"/>
              <a:gd name="connsiteY115" fmla="*/ 2085975 h 2143125"/>
              <a:gd name="connsiteX116" fmla="*/ 1553942 w 4992467"/>
              <a:gd name="connsiteY116" fmla="*/ 2076450 h 2143125"/>
              <a:gd name="connsiteX117" fmla="*/ 1525367 w 4992467"/>
              <a:gd name="connsiteY117" fmla="*/ 2066925 h 2143125"/>
              <a:gd name="connsiteX118" fmla="*/ 687167 w 4992467"/>
              <a:gd name="connsiteY118" fmla="*/ 2085975 h 2143125"/>
              <a:gd name="connsiteX119" fmla="*/ 620492 w 4992467"/>
              <a:gd name="connsiteY119" fmla="*/ 2076450 h 2143125"/>
              <a:gd name="connsiteX120" fmla="*/ 572867 w 4992467"/>
              <a:gd name="connsiteY12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44242 w 4992467"/>
              <a:gd name="connsiteY18" fmla="*/ 1162050 h 2143125"/>
              <a:gd name="connsiteX19" fmla="*/ 1367 w 4992467"/>
              <a:gd name="connsiteY19" fmla="*/ 809625 h 2143125"/>
              <a:gd name="connsiteX20" fmla="*/ 68042 w 4992467"/>
              <a:gd name="connsiteY20" fmla="*/ 733425 h 2143125"/>
              <a:gd name="connsiteX21" fmla="*/ 96617 w 4992467"/>
              <a:gd name="connsiteY21" fmla="*/ 714375 h 2143125"/>
              <a:gd name="connsiteX22" fmla="*/ 125192 w 4992467"/>
              <a:gd name="connsiteY22" fmla="*/ 695325 h 2143125"/>
              <a:gd name="connsiteX23" fmla="*/ 172817 w 4992467"/>
              <a:gd name="connsiteY23" fmla="*/ 647700 h 2143125"/>
              <a:gd name="connsiteX24" fmla="*/ 201392 w 4992467"/>
              <a:gd name="connsiteY24" fmla="*/ 638175 h 2143125"/>
              <a:gd name="connsiteX25" fmla="*/ 258542 w 4992467"/>
              <a:gd name="connsiteY25" fmla="*/ 600075 h 2143125"/>
              <a:gd name="connsiteX26" fmla="*/ 315692 w 4992467"/>
              <a:gd name="connsiteY26" fmla="*/ 571500 h 2143125"/>
              <a:gd name="connsiteX27" fmla="*/ 344267 w 4992467"/>
              <a:gd name="connsiteY27" fmla="*/ 561975 h 2143125"/>
              <a:gd name="connsiteX28" fmla="*/ 401417 w 4992467"/>
              <a:gd name="connsiteY28" fmla="*/ 523875 h 2143125"/>
              <a:gd name="connsiteX29" fmla="*/ 429992 w 4992467"/>
              <a:gd name="connsiteY29" fmla="*/ 504825 h 2143125"/>
              <a:gd name="connsiteX30" fmla="*/ 458567 w 4992467"/>
              <a:gd name="connsiteY30" fmla="*/ 495300 h 2143125"/>
              <a:gd name="connsiteX31" fmla="*/ 487142 w 4992467"/>
              <a:gd name="connsiteY31" fmla="*/ 476250 h 2143125"/>
              <a:gd name="connsiteX32" fmla="*/ 544292 w 4992467"/>
              <a:gd name="connsiteY32" fmla="*/ 457200 h 2143125"/>
              <a:gd name="connsiteX33" fmla="*/ 649067 w 4992467"/>
              <a:gd name="connsiteY33" fmla="*/ 428625 h 2143125"/>
              <a:gd name="connsiteX34" fmla="*/ 830042 w 4992467"/>
              <a:gd name="connsiteY34" fmla="*/ 409575 h 2143125"/>
              <a:gd name="connsiteX35" fmla="*/ 925292 w 4992467"/>
              <a:gd name="connsiteY35" fmla="*/ 381000 h 2143125"/>
              <a:gd name="connsiteX36" fmla="*/ 953867 w 4992467"/>
              <a:gd name="connsiteY36" fmla="*/ 361950 h 2143125"/>
              <a:gd name="connsiteX37" fmla="*/ 1011017 w 4992467"/>
              <a:gd name="connsiteY37" fmla="*/ 342900 h 2143125"/>
              <a:gd name="connsiteX38" fmla="*/ 1096742 w 4992467"/>
              <a:gd name="connsiteY38" fmla="*/ 304800 h 2143125"/>
              <a:gd name="connsiteX39" fmla="*/ 1182467 w 4992467"/>
              <a:gd name="connsiteY39" fmla="*/ 285750 h 2143125"/>
              <a:gd name="connsiteX40" fmla="*/ 1220567 w 4992467"/>
              <a:gd name="connsiteY40" fmla="*/ 276225 h 2143125"/>
              <a:gd name="connsiteX41" fmla="*/ 1411067 w 4992467"/>
              <a:gd name="connsiteY41" fmla="*/ 266700 h 2143125"/>
              <a:gd name="connsiteX42" fmla="*/ 1458692 w 4992467"/>
              <a:gd name="connsiteY42" fmla="*/ 257175 h 2143125"/>
              <a:gd name="connsiteX43" fmla="*/ 1487267 w 4992467"/>
              <a:gd name="connsiteY43" fmla="*/ 247650 h 2143125"/>
              <a:gd name="connsiteX44" fmla="*/ 1544417 w 4992467"/>
              <a:gd name="connsiteY44" fmla="*/ 238125 h 2143125"/>
              <a:gd name="connsiteX45" fmla="*/ 1658717 w 4992467"/>
              <a:gd name="connsiteY45" fmla="*/ 247650 h 2143125"/>
              <a:gd name="connsiteX46" fmla="*/ 1868267 w 4992467"/>
              <a:gd name="connsiteY46" fmla="*/ 228600 h 2143125"/>
              <a:gd name="connsiteX47" fmla="*/ 1953992 w 4992467"/>
              <a:gd name="connsiteY47" fmla="*/ 200025 h 2143125"/>
              <a:gd name="connsiteX48" fmla="*/ 1982567 w 4992467"/>
              <a:gd name="connsiteY48" fmla="*/ 190500 h 2143125"/>
              <a:gd name="connsiteX49" fmla="*/ 2011142 w 4992467"/>
              <a:gd name="connsiteY49" fmla="*/ 171450 h 2143125"/>
              <a:gd name="connsiteX50" fmla="*/ 2068292 w 4992467"/>
              <a:gd name="connsiteY50" fmla="*/ 152400 h 2143125"/>
              <a:gd name="connsiteX51" fmla="*/ 2154017 w 4992467"/>
              <a:gd name="connsiteY51" fmla="*/ 114300 h 2143125"/>
              <a:gd name="connsiteX52" fmla="*/ 2496917 w 4992467"/>
              <a:gd name="connsiteY52" fmla="*/ 95250 h 2143125"/>
              <a:gd name="connsiteX53" fmla="*/ 2582642 w 4992467"/>
              <a:gd name="connsiteY53" fmla="*/ 66675 h 2143125"/>
              <a:gd name="connsiteX54" fmla="*/ 2611217 w 4992467"/>
              <a:gd name="connsiteY54" fmla="*/ 57150 h 2143125"/>
              <a:gd name="connsiteX55" fmla="*/ 2639792 w 4992467"/>
              <a:gd name="connsiteY55" fmla="*/ 38100 h 2143125"/>
              <a:gd name="connsiteX56" fmla="*/ 2696942 w 4992467"/>
              <a:gd name="connsiteY56" fmla="*/ 19050 h 2143125"/>
              <a:gd name="connsiteX57" fmla="*/ 2763617 w 4992467"/>
              <a:gd name="connsiteY57" fmla="*/ 0 h 2143125"/>
              <a:gd name="connsiteX58" fmla="*/ 2982692 w 4992467"/>
              <a:gd name="connsiteY58" fmla="*/ 9525 h 2143125"/>
              <a:gd name="connsiteX59" fmla="*/ 3039842 w 4992467"/>
              <a:gd name="connsiteY59" fmla="*/ 28575 h 2143125"/>
              <a:gd name="connsiteX60" fmla="*/ 3077942 w 4992467"/>
              <a:gd name="connsiteY60" fmla="*/ 38100 h 2143125"/>
              <a:gd name="connsiteX61" fmla="*/ 3135092 w 4992467"/>
              <a:gd name="connsiteY61" fmla="*/ 57150 h 2143125"/>
              <a:gd name="connsiteX62" fmla="*/ 3192242 w 4992467"/>
              <a:gd name="connsiteY62" fmla="*/ 76200 h 2143125"/>
              <a:gd name="connsiteX63" fmla="*/ 3220817 w 4992467"/>
              <a:gd name="connsiteY63" fmla="*/ 85725 h 2143125"/>
              <a:gd name="connsiteX64" fmla="*/ 3249392 w 4992467"/>
              <a:gd name="connsiteY64" fmla="*/ 95250 h 2143125"/>
              <a:gd name="connsiteX65" fmla="*/ 3363692 w 4992467"/>
              <a:gd name="connsiteY65" fmla="*/ 104775 h 2143125"/>
              <a:gd name="connsiteX66" fmla="*/ 3420842 w 4992467"/>
              <a:gd name="connsiteY66" fmla="*/ 133350 h 2143125"/>
              <a:gd name="connsiteX67" fmla="*/ 3449417 w 4992467"/>
              <a:gd name="connsiteY67" fmla="*/ 161925 h 2143125"/>
              <a:gd name="connsiteX68" fmla="*/ 3506567 w 4992467"/>
              <a:gd name="connsiteY68" fmla="*/ 200025 h 2143125"/>
              <a:gd name="connsiteX69" fmla="*/ 3535142 w 4992467"/>
              <a:gd name="connsiteY69" fmla="*/ 219075 h 2143125"/>
              <a:gd name="connsiteX70" fmla="*/ 3563717 w 4992467"/>
              <a:gd name="connsiteY70" fmla="*/ 247650 h 2143125"/>
              <a:gd name="connsiteX71" fmla="*/ 3620867 w 4992467"/>
              <a:gd name="connsiteY71" fmla="*/ 266700 h 2143125"/>
              <a:gd name="connsiteX72" fmla="*/ 3678017 w 4992467"/>
              <a:gd name="connsiteY72" fmla="*/ 295275 h 2143125"/>
              <a:gd name="connsiteX73" fmla="*/ 3706592 w 4992467"/>
              <a:gd name="connsiteY73" fmla="*/ 314325 h 2143125"/>
              <a:gd name="connsiteX74" fmla="*/ 3744692 w 4992467"/>
              <a:gd name="connsiteY74" fmla="*/ 323850 h 2143125"/>
              <a:gd name="connsiteX75" fmla="*/ 3887567 w 4992467"/>
              <a:gd name="connsiteY75" fmla="*/ 342900 h 2143125"/>
              <a:gd name="connsiteX76" fmla="*/ 3944717 w 4992467"/>
              <a:gd name="connsiteY76" fmla="*/ 361950 h 2143125"/>
              <a:gd name="connsiteX77" fmla="*/ 3973292 w 4992467"/>
              <a:gd name="connsiteY77" fmla="*/ 371475 h 2143125"/>
              <a:gd name="connsiteX78" fmla="*/ 4030442 w 4992467"/>
              <a:gd name="connsiteY78" fmla="*/ 419100 h 2143125"/>
              <a:gd name="connsiteX79" fmla="*/ 4087592 w 4992467"/>
              <a:gd name="connsiteY79" fmla="*/ 457200 h 2143125"/>
              <a:gd name="connsiteX80" fmla="*/ 4116167 w 4992467"/>
              <a:gd name="connsiteY80" fmla="*/ 476250 h 2143125"/>
              <a:gd name="connsiteX81" fmla="*/ 4173317 w 4992467"/>
              <a:gd name="connsiteY81" fmla="*/ 514350 h 2143125"/>
              <a:gd name="connsiteX82" fmla="*/ 4201892 w 4992467"/>
              <a:gd name="connsiteY82" fmla="*/ 533400 h 2143125"/>
              <a:gd name="connsiteX83" fmla="*/ 4230467 w 4992467"/>
              <a:gd name="connsiteY83" fmla="*/ 542925 h 2143125"/>
              <a:gd name="connsiteX84" fmla="*/ 4259042 w 4992467"/>
              <a:gd name="connsiteY84" fmla="*/ 571500 h 2143125"/>
              <a:gd name="connsiteX85" fmla="*/ 4316192 w 4992467"/>
              <a:gd name="connsiteY85" fmla="*/ 600075 h 2143125"/>
              <a:gd name="connsiteX86" fmla="*/ 4344767 w 4992467"/>
              <a:gd name="connsiteY86" fmla="*/ 628650 h 2143125"/>
              <a:gd name="connsiteX87" fmla="*/ 4373342 w 4992467"/>
              <a:gd name="connsiteY87" fmla="*/ 638175 h 2143125"/>
              <a:gd name="connsiteX88" fmla="*/ 4459067 w 4992467"/>
              <a:gd name="connsiteY88" fmla="*/ 695325 h 2143125"/>
              <a:gd name="connsiteX89" fmla="*/ 4487642 w 4992467"/>
              <a:gd name="connsiteY89" fmla="*/ 714375 h 2143125"/>
              <a:gd name="connsiteX90" fmla="*/ 4516217 w 4992467"/>
              <a:gd name="connsiteY90" fmla="*/ 733425 h 2143125"/>
              <a:gd name="connsiteX91" fmla="*/ 4601942 w 4992467"/>
              <a:gd name="connsiteY91" fmla="*/ 809625 h 2143125"/>
              <a:gd name="connsiteX92" fmla="*/ 4630517 w 4992467"/>
              <a:gd name="connsiteY92" fmla="*/ 819150 h 2143125"/>
              <a:gd name="connsiteX93" fmla="*/ 4687667 w 4992467"/>
              <a:gd name="connsiteY93" fmla="*/ 857250 h 2143125"/>
              <a:gd name="connsiteX94" fmla="*/ 4754342 w 4992467"/>
              <a:gd name="connsiteY94" fmla="*/ 876300 h 2143125"/>
              <a:gd name="connsiteX95" fmla="*/ 4782917 w 4992467"/>
              <a:gd name="connsiteY95" fmla="*/ 885825 h 2143125"/>
              <a:gd name="connsiteX96" fmla="*/ 4849592 w 4992467"/>
              <a:gd name="connsiteY96" fmla="*/ 904875 h 2143125"/>
              <a:gd name="connsiteX97" fmla="*/ 4878167 w 4992467"/>
              <a:gd name="connsiteY97" fmla="*/ 923925 h 2143125"/>
              <a:gd name="connsiteX98" fmla="*/ 4906742 w 4992467"/>
              <a:gd name="connsiteY98" fmla="*/ 933450 h 2143125"/>
              <a:gd name="connsiteX99" fmla="*/ 4963892 w 4992467"/>
              <a:gd name="connsiteY99" fmla="*/ 971550 h 2143125"/>
              <a:gd name="connsiteX100" fmla="*/ 4992467 w 4992467"/>
              <a:gd name="connsiteY100" fmla="*/ 1008111 h 2143125"/>
              <a:gd name="connsiteX101" fmla="*/ 4220942 w 4992467"/>
              <a:gd name="connsiteY101" fmla="*/ 2038350 h 2143125"/>
              <a:gd name="connsiteX102" fmla="*/ 4154267 w 4992467"/>
              <a:gd name="connsiteY102" fmla="*/ 2114550 h 2143125"/>
              <a:gd name="connsiteX103" fmla="*/ 4106642 w 4992467"/>
              <a:gd name="connsiteY103" fmla="*/ 2124075 h 2143125"/>
              <a:gd name="connsiteX104" fmla="*/ 3906617 w 4992467"/>
              <a:gd name="connsiteY104" fmla="*/ 2143125 h 2143125"/>
              <a:gd name="connsiteX105" fmla="*/ 3458942 w 4992467"/>
              <a:gd name="connsiteY105" fmla="*/ 2124075 h 2143125"/>
              <a:gd name="connsiteX106" fmla="*/ 3344642 w 4992467"/>
              <a:gd name="connsiteY106" fmla="*/ 2095500 h 2143125"/>
              <a:gd name="connsiteX107" fmla="*/ 3297017 w 4992467"/>
              <a:gd name="connsiteY107" fmla="*/ 2085975 h 2143125"/>
              <a:gd name="connsiteX108" fmla="*/ 3068417 w 4992467"/>
              <a:gd name="connsiteY108" fmla="*/ 2095500 h 2143125"/>
              <a:gd name="connsiteX109" fmla="*/ 3030317 w 4992467"/>
              <a:gd name="connsiteY109" fmla="*/ 2105025 h 2143125"/>
              <a:gd name="connsiteX110" fmla="*/ 2925542 w 4992467"/>
              <a:gd name="connsiteY110" fmla="*/ 2114550 h 2143125"/>
              <a:gd name="connsiteX111" fmla="*/ 2858867 w 4992467"/>
              <a:gd name="connsiteY111" fmla="*/ 2124075 h 2143125"/>
              <a:gd name="connsiteX112" fmla="*/ 2011142 w 4992467"/>
              <a:gd name="connsiteY112" fmla="*/ 2114550 h 2143125"/>
              <a:gd name="connsiteX113" fmla="*/ 1887317 w 4992467"/>
              <a:gd name="connsiteY113" fmla="*/ 2095500 h 2143125"/>
              <a:gd name="connsiteX114" fmla="*/ 1639667 w 4992467"/>
              <a:gd name="connsiteY114" fmla="*/ 2085975 h 2143125"/>
              <a:gd name="connsiteX115" fmla="*/ 1553942 w 4992467"/>
              <a:gd name="connsiteY115" fmla="*/ 2076450 h 2143125"/>
              <a:gd name="connsiteX116" fmla="*/ 1525367 w 4992467"/>
              <a:gd name="connsiteY116" fmla="*/ 2066925 h 2143125"/>
              <a:gd name="connsiteX117" fmla="*/ 687167 w 4992467"/>
              <a:gd name="connsiteY117" fmla="*/ 2085975 h 2143125"/>
              <a:gd name="connsiteX118" fmla="*/ 620492 w 4992467"/>
              <a:gd name="connsiteY118" fmla="*/ 2076450 h 2143125"/>
              <a:gd name="connsiteX119" fmla="*/ 572867 w 4992467"/>
              <a:gd name="connsiteY11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53767 w 4992467"/>
              <a:gd name="connsiteY17" fmla="*/ 1190625 h 2143125"/>
              <a:gd name="connsiteX18" fmla="*/ 1367 w 4992467"/>
              <a:gd name="connsiteY18" fmla="*/ 809625 h 2143125"/>
              <a:gd name="connsiteX19" fmla="*/ 68042 w 4992467"/>
              <a:gd name="connsiteY19" fmla="*/ 733425 h 2143125"/>
              <a:gd name="connsiteX20" fmla="*/ 96617 w 4992467"/>
              <a:gd name="connsiteY20" fmla="*/ 714375 h 2143125"/>
              <a:gd name="connsiteX21" fmla="*/ 125192 w 4992467"/>
              <a:gd name="connsiteY21" fmla="*/ 695325 h 2143125"/>
              <a:gd name="connsiteX22" fmla="*/ 172817 w 4992467"/>
              <a:gd name="connsiteY22" fmla="*/ 647700 h 2143125"/>
              <a:gd name="connsiteX23" fmla="*/ 201392 w 4992467"/>
              <a:gd name="connsiteY23" fmla="*/ 638175 h 2143125"/>
              <a:gd name="connsiteX24" fmla="*/ 258542 w 4992467"/>
              <a:gd name="connsiteY24" fmla="*/ 600075 h 2143125"/>
              <a:gd name="connsiteX25" fmla="*/ 315692 w 4992467"/>
              <a:gd name="connsiteY25" fmla="*/ 571500 h 2143125"/>
              <a:gd name="connsiteX26" fmla="*/ 344267 w 4992467"/>
              <a:gd name="connsiteY26" fmla="*/ 561975 h 2143125"/>
              <a:gd name="connsiteX27" fmla="*/ 401417 w 4992467"/>
              <a:gd name="connsiteY27" fmla="*/ 523875 h 2143125"/>
              <a:gd name="connsiteX28" fmla="*/ 429992 w 4992467"/>
              <a:gd name="connsiteY28" fmla="*/ 504825 h 2143125"/>
              <a:gd name="connsiteX29" fmla="*/ 458567 w 4992467"/>
              <a:gd name="connsiteY29" fmla="*/ 495300 h 2143125"/>
              <a:gd name="connsiteX30" fmla="*/ 487142 w 4992467"/>
              <a:gd name="connsiteY30" fmla="*/ 476250 h 2143125"/>
              <a:gd name="connsiteX31" fmla="*/ 544292 w 4992467"/>
              <a:gd name="connsiteY31" fmla="*/ 457200 h 2143125"/>
              <a:gd name="connsiteX32" fmla="*/ 649067 w 4992467"/>
              <a:gd name="connsiteY32" fmla="*/ 428625 h 2143125"/>
              <a:gd name="connsiteX33" fmla="*/ 830042 w 4992467"/>
              <a:gd name="connsiteY33" fmla="*/ 409575 h 2143125"/>
              <a:gd name="connsiteX34" fmla="*/ 925292 w 4992467"/>
              <a:gd name="connsiteY34" fmla="*/ 381000 h 2143125"/>
              <a:gd name="connsiteX35" fmla="*/ 953867 w 4992467"/>
              <a:gd name="connsiteY35" fmla="*/ 361950 h 2143125"/>
              <a:gd name="connsiteX36" fmla="*/ 1011017 w 4992467"/>
              <a:gd name="connsiteY36" fmla="*/ 342900 h 2143125"/>
              <a:gd name="connsiteX37" fmla="*/ 1096742 w 4992467"/>
              <a:gd name="connsiteY37" fmla="*/ 304800 h 2143125"/>
              <a:gd name="connsiteX38" fmla="*/ 1182467 w 4992467"/>
              <a:gd name="connsiteY38" fmla="*/ 285750 h 2143125"/>
              <a:gd name="connsiteX39" fmla="*/ 1220567 w 4992467"/>
              <a:gd name="connsiteY39" fmla="*/ 276225 h 2143125"/>
              <a:gd name="connsiteX40" fmla="*/ 1411067 w 4992467"/>
              <a:gd name="connsiteY40" fmla="*/ 266700 h 2143125"/>
              <a:gd name="connsiteX41" fmla="*/ 1458692 w 4992467"/>
              <a:gd name="connsiteY41" fmla="*/ 257175 h 2143125"/>
              <a:gd name="connsiteX42" fmla="*/ 1487267 w 4992467"/>
              <a:gd name="connsiteY42" fmla="*/ 247650 h 2143125"/>
              <a:gd name="connsiteX43" fmla="*/ 1544417 w 4992467"/>
              <a:gd name="connsiteY43" fmla="*/ 238125 h 2143125"/>
              <a:gd name="connsiteX44" fmla="*/ 1658717 w 4992467"/>
              <a:gd name="connsiteY44" fmla="*/ 247650 h 2143125"/>
              <a:gd name="connsiteX45" fmla="*/ 1868267 w 4992467"/>
              <a:gd name="connsiteY45" fmla="*/ 228600 h 2143125"/>
              <a:gd name="connsiteX46" fmla="*/ 1953992 w 4992467"/>
              <a:gd name="connsiteY46" fmla="*/ 200025 h 2143125"/>
              <a:gd name="connsiteX47" fmla="*/ 1982567 w 4992467"/>
              <a:gd name="connsiteY47" fmla="*/ 190500 h 2143125"/>
              <a:gd name="connsiteX48" fmla="*/ 2011142 w 4992467"/>
              <a:gd name="connsiteY48" fmla="*/ 171450 h 2143125"/>
              <a:gd name="connsiteX49" fmla="*/ 2068292 w 4992467"/>
              <a:gd name="connsiteY49" fmla="*/ 152400 h 2143125"/>
              <a:gd name="connsiteX50" fmla="*/ 2154017 w 4992467"/>
              <a:gd name="connsiteY50" fmla="*/ 114300 h 2143125"/>
              <a:gd name="connsiteX51" fmla="*/ 2496917 w 4992467"/>
              <a:gd name="connsiteY51" fmla="*/ 95250 h 2143125"/>
              <a:gd name="connsiteX52" fmla="*/ 2582642 w 4992467"/>
              <a:gd name="connsiteY52" fmla="*/ 66675 h 2143125"/>
              <a:gd name="connsiteX53" fmla="*/ 2611217 w 4992467"/>
              <a:gd name="connsiteY53" fmla="*/ 57150 h 2143125"/>
              <a:gd name="connsiteX54" fmla="*/ 2639792 w 4992467"/>
              <a:gd name="connsiteY54" fmla="*/ 38100 h 2143125"/>
              <a:gd name="connsiteX55" fmla="*/ 2696942 w 4992467"/>
              <a:gd name="connsiteY55" fmla="*/ 19050 h 2143125"/>
              <a:gd name="connsiteX56" fmla="*/ 2763617 w 4992467"/>
              <a:gd name="connsiteY56" fmla="*/ 0 h 2143125"/>
              <a:gd name="connsiteX57" fmla="*/ 2982692 w 4992467"/>
              <a:gd name="connsiteY57" fmla="*/ 9525 h 2143125"/>
              <a:gd name="connsiteX58" fmla="*/ 3039842 w 4992467"/>
              <a:gd name="connsiteY58" fmla="*/ 28575 h 2143125"/>
              <a:gd name="connsiteX59" fmla="*/ 3077942 w 4992467"/>
              <a:gd name="connsiteY59" fmla="*/ 38100 h 2143125"/>
              <a:gd name="connsiteX60" fmla="*/ 3135092 w 4992467"/>
              <a:gd name="connsiteY60" fmla="*/ 57150 h 2143125"/>
              <a:gd name="connsiteX61" fmla="*/ 3192242 w 4992467"/>
              <a:gd name="connsiteY61" fmla="*/ 76200 h 2143125"/>
              <a:gd name="connsiteX62" fmla="*/ 3220817 w 4992467"/>
              <a:gd name="connsiteY62" fmla="*/ 85725 h 2143125"/>
              <a:gd name="connsiteX63" fmla="*/ 3249392 w 4992467"/>
              <a:gd name="connsiteY63" fmla="*/ 95250 h 2143125"/>
              <a:gd name="connsiteX64" fmla="*/ 3363692 w 4992467"/>
              <a:gd name="connsiteY64" fmla="*/ 104775 h 2143125"/>
              <a:gd name="connsiteX65" fmla="*/ 3420842 w 4992467"/>
              <a:gd name="connsiteY65" fmla="*/ 133350 h 2143125"/>
              <a:gd name="connsiteX66" fmla="*/ 3449417 w 4992467"/>
              <a:gd name="connsiteY66" fmla="*/ 161925 h 2143125"/>
              <a:gd name="connsiteX67" fmla="*/ 3506567 w 4992467"/>
              <a:gd name="connsiteY67" fmla="*/ 200025 h 2143125"/>
              <a:gd name="connsiteX68" fmla="*/ 3535142 w 4992467"/>
              <a:gd name="connsiteY68" fmla="*/ 219075 h 2143125"/>
              <a:gd name="connsiteX69" fmla="*/ 3563717 w 4992467"/>
              <a:gd name="connsiteY69" fmla="*/ 247650 h 2143125"/>
              <a:gd name="connsiteX70" fmla="*/ 3620867 w 4992467"/>
              <a:gd name="connsiteY70" fmla="*/ 266700 h 2143125"/>
              <a:gd name="connsiteX71" fmla="*/ 3678017 w 4992467"/>
              <a:gd name="connsiteY71" fmla="*/ 295275 h 2143125"/>
              <a:gd name="connsiteX72" fmla="*/ 3706592 w 4992467"/>
              <a:gd name="connsiteY72" fmla="*/ 314325 h 2143125"/>
              <a:gd name="connsiteX73" fmla="*/ 3744692 w 4992467"/>
              <a:gd name="connsiteY73" fmla="*/ 323850 h 2143125"/>
              <a:gd name="connsiteX74" fmla="*/ 3887567 w 4992467"/>
              <a:gd name="connsiteY74" fmla="*/ 342900 h 2143125"/>
              <a:gd name="connsiteX75" fmla="*/ 3944717 w 4992467"/>
              <a:gd name="connsiteY75" fmla="*/ 361950 h 2143125"/>
              <a:gd name="connsiteX76" fmla="*/ 3973292 w 4992467"/>
              <a:gd name="connsiteY76" fmla="*/ 371475 h 2143125"/>
              <a:gd name="connsiteX77" fmla="*/ 4030442 w 4992467"/>
              <a:gd name="connsiteY77" fmla="*/ 419100 h 2143125"/>
              <a:gd name="connsiteX78" fmla="*/ 4087592 w 4992467"/>
              <a:gd name="connsiteY78" fmla="*/ 457200 h 2143125"/>
              <a:gd name="connsiteX79" fmla="*/ 4116167 w 4992467"/>
              <a:gd name="connsiteY79" fmla="*/ 476250 h 2143125"/>
              <a:gd name="connsiteX80" fmla="*/ 4173317 w 4992467"/>
              <a:gd name="connsiteY80" fmla="*/ 514350 h 2143125"/>
              <a:gd name="connsiteX81" fmla="*/ 4201892 w 4992467"/>
              <a:gd name="connsiteY81" fmla="*/ 533400 h 2143125"/>
              <a:gd name="connsiteX82" fmla="*/ 4230467 w 4992467"/>
              <a:gd name="connsiteY82" fmla="*/ 542925 h 2143125"/>
              <a:gd name="connsiteX83" fmla="*/ 4259042 w 4992467"/>
              <a:gd name="connsiteY83" fmla="*/ 571500 h 2143125"/>
              <a:gd name="connsiteX84" fmla="*/ 4316192 w 4992467"/>
              <a:gd name="connsiteY84" fmla="*/ 600075 h 2143125"/>
              <a:gd name="connsiteX85" fmla="*/ 4344767 w 4992467"/>
              <a:gd name="connsiteY85" fmla="*/ 628650 h 2143125"/>
              <a:gd name="connsiteX86" fmla="*/ 4373342 w 4992467"/>
              <a:gd name="connsiteY86" fmla="*/ 638175 h 2143125"/>
              <a:gd name="connsiteX87" fmla="*/ 4459067 w 4992467"/>
              <a:gd name="connsiteY87" fmla="*/ 695325 h 2143125"/>
              <a:gd name="connsiteX88" fmla="*/ 4487642 w 4992467"/>
              <a:gd name="connsiteY88" fmla="*/ 714375 h 2143125"/>
              <a:gd name="connsiteX89" fmla="*/ 4516217 w 4992467"/>
              <a:gd name="connsiteY89" fmla="*/ 733425 h 2143125"/>
              <a:gd name="connsiteX90" fmla="*/ 4601942 w 4992467"/>
              <a:gd name="connsiteY90" fmla="*/ 809625 h 2143125"/>
              <a:gd name="connsiteX91" fmla="*/ 4630517 w 4992467"/>
              <a:gd name="connsiteY91" fmla="*/ 819150 h 2143125"/>
              <a:gd name="connsiteX92" fmla="*/ 4687667 w 4992467"/>
              <a:gd name="connsiteY92" fmla="*/ 857250 h 2143125"/>
              <a:gd name="connsiteX93" fmla="*/ 4754342 w 4992467"/>
              <a:gd name="connsiteY93" fmla="*/ 876300 h 2143125"/>
              <a:gd name="connsiteX94" fmla="*/ 4782917 w 4992467"/>
              <a:gd name="connsiteY94" fmla="*/ 885825 h 2143125"/>
              <a:gd name="connsiteX95" fmla="*/ 4849592 w 4992467"/>
              <a:gd name="connsiteY95" fmla="*/ 904875 h 2143125"/>
              <a:gd name="connsiteX96" fmla="*/ 4878167 w 4992467"/>
              <a:gd name="connsiteY96" fmla="*/ 923925 h 2143125"/>
              <a:gd name="connsiteX97" fmla="*/ 4906742 w 4992467"/>
              <a:gd name="connsiteY97" fmla="*/ 933450 h 2143125"/>
              <a:gd name="connsiteX98" fmla="*/ 4963892 w 4992467"/>
              <a:gd name="connsiteY98" fmla="*/ 971550 h 2143125"/>
              <a:gd name="connsiteX99" fmla="*/ 4992467 w 4992467"/>
              <a:gd name="connsiteY99" fmla="*/ 1008111 h 2143125"/>
              <a:gd name="connsiteX100" fmla="*/ 4220942 w 4992467"/>
              <a:gd name="connsiteY100" fmla="*/ 2038350 h 2143125"/>
              <a:gd name="connsiteX101" fmla="*/ 4154267 w 4992467"/>
              <a:gd name="connsiteY101" fmla="*/ 2114550 h 2143125"/>
              <a:gd name="connsiteX102" fmla="*/ 4106642 w 4992467"/>
              <a:gd name="connsiteY102" fmla="*/ 2124075 h 2143125"/>
              <a:gd name="connsiteX103" fmla="*/ 3906617 w 4992467"/>
              <a:gd name="connsiteY103" fmla="*/ 2143125 h 2143125"/>
              <a:gd name="connsiteX104" fmla="*/ 3458942 w 4992467"/>
              <a:gd name="connsiteY104" fmla="*/ 2124075 h 2143125"/>
              <a:gd name="connsiteX105" fmla="*/ 3344642 w 4992467"/>
              <a:gd name="connsiteY105" fmla="*/ 2095500 h 2143125"/>
              <a:gd name="connsiteX106" fmla="*/ 3297017 w 4992467"/>
              <a:gd name="connsiteY106" fmla="*/ 2085975 h 2143125"/>
              <a:gd name="connsiteX107" fmla="*/ 3068417 w 4992467"/>
              <a:gd name="connsiteY107" fmla="*/ 2095500 h 2143125"/>
              <a:gd name="connsiteX108" fmla="*/ 3030317 w 4992467"/>
              <a:gd name="connsiteY108" fmla="*/ 2105025 h 2143125"/>
              <a:gd name="connsiteX109" fmla="*/ 2925542 w 4992467"/>
              <a:gd name="connsiteY109" fmla="*/ 2114550 h 2143125"/>
              <a:gd name="connsiteX110" fmla="*/ 2858867 w 4992467"/>
              <a:gd name="connsiteY110" fmla="*/ 2124075 h 2143125"/>
              <a:gd name="connsiteX111" fmla="*/ 2011142 w 4992467"/>
              <a:gd name="connsiteY111" fmla="*/ 2114550 h 2143125"/>
              <a:gd name="connsiteX112" fmla="*/ 1887317 w 4992467"/>
              <a:gd name="connsiteY112" fmla="*/ 2095500 h 2143125"/>
              <a:gd name="connsiteX113" fmla="*/ 1639667 w 4992467"/>
              <a:gd name="connsiteY113" fmla="*/ 2085975 h 2143125"/>
              <a:gd name="connsiteX114" fmla="*/ 1553942 w 4992467"/>
              <a:gd name="connsiteY114" fmla="*/ 2076450 h 2143125"/>
              <a:gd name="connsiteX115" fmla="*/ 1525367 w 4992467"/>
              <a:gd name="connsiteY115" fmla="*/ 2066925 h 2143125"/>
              <a:gd name="connsiteX116" fmla="*/ 687167 w 4992467"/>
              <a:gd name="connsiteY116" fmla="*/ 2085975 h 2143125"/>
              <a:gd name="connsiteX117" fmla="*/ 620492 w 4992467"/>
              <a:gd name="connsiteY117" fmla="*/ 2076450 h 2143125"/>
              <a:gd name="connsiteX118" fmla="*/ 572867 w 4992467"/>
              <a:gd name="connsiteY11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72817 w 4992467"/>
              <a:gd name="connsiteY16" fmla="*/ 1247775 h 2143125"/>
              <a:gd name="connsiteX17" fmla="*/ 1367 w 4992467"/>
              <a:gd name="connsiteY17" fmla="*/ 809625 h 2143125"/>
              <a:gd name="connsiteX18" fmla="*/ 68042 w 4992467"/>
              <a:gd name="connsiteY18" fmla="*/ 733425 h 2143125"/>
              <a:gd name="connsiteX19" fmla="*/ 96617 w 4992467"/>
              <a:gd name="connsiteY19" fmla="*/ 714375 h 2143125"/>
              <a:gd name="connsiteX20" fmla="*/ 125192 w 4992467"/>
              <a:gd name="connsiteY20" fmla="*/ 695325 h 2143125"/>
              <a:gd name="connsiteX21" fmla="*/ 172817 w 4992467"/>
              <a:gd name="connsiteY21" fmla="*/ 647700 h 2143125"/>
              <a:gd name="connsiteX22" fmla="*/ 201392 w 4992467"/>
              <a:gd name="connsiteY22" fmla="*/ 638175 h 2143125"/>
              <a:gd name="connsiteX23" fmla="*/ 258542 w 4992467"/>
              <a:gd name="connsiteY23" fmla="*/ 600075 h 2143125"/>
              <a:gd name="connsiteX24" fmla="*/ 315692 w 4992467"/>
              <a:gd name="connsiteY24" fmla="*/ 571500 h 2143125"/>
              <a:gd name="connsiteX25" fmla="*/ 344267 w 4992467"/>
              <a:gd name="connsiteY25" fmla="*/ 561975 h 2143125"/>
              <a:gd name="connsiteX26" fmla="*/ 401417 w 4992467"/>
              <a:gd name="connsiteY26" fmla="*/ 523875 h 2143125"/>
              <a:gd name="connsiteX27" fmla="*/ 429992 w 4992467"/>
              <a:gd name="connsiteY27" fmla="*/ 504825 h 2143125"/>
              <a:gd name="connsiteX28" fmla="*/ 458567 w 4992467"/>
              <a:gd name="connsiteY28" fmla="*/ 495300 h 2143125"/>
              <a:gd name="connsiteX29" fmla="*/ 487142 w 4992467"/>
              <a:gd name="connsiteY29" fmla="*/ 476250 h 2143125"/>
              <a:gd name="connsiteX30" fmla="*/ 544292 w 4992467"/>
              <a:gd name="connsiteY30" fmla="*/ 457200 h 2143125"/>
              <a:gd name="connsiteX31" fmla="*/ 649067 w 4992467"/>
              <a:gd name="connsiteY31" fmla="*/ 428625 h 2143125"/>
              <a:gd name="connsiteX32" fmla="*/ 830042 w 4992467"/>
              <a:gd name="connsiteY32" fmla="*/ 409575 h 2143125"/>
              <a:gd name="connsiteX33" fmla="*/ 925292 w 4992467"/>
              <a:gd name="connsiteY33" fmla="*/ 381000 h 2143125"/>
              <a:gd name="connsiteX34" fmla="*/ 953867 w 4992467"/>
              <a:gd name="connsiteY34" fmla="*/ 361950 h 2143125"/>
              <a:gd name="connsiteX35" fmla="*/ 1011017 w 4992467"/>
              <a:gd name="connsiteY35" fmla="*/ 342900 h 2143125"/>
              <a:gd name="connsiteX36" fmla="*/ 1096742 w 4992467"/>
              <a:gd name="connsiteY36" fmla="*/ 304800 h 2143125"/>
              <a:gd name="connsiteX37" fmla="*/ 1182467 w 4992467"/>
              <a:gd name="connsiteY37" fmla="*/ 285750 h 2143125"/>
              <a:gd name="connsiteX38" fmla="*/ 1220567 w 4992467"/>
              <a:gd name="connsiteY38" fmla="*/ 276225 h 2143125"/>
              <a:gd name="connsiteX39" fmla="*/ 1411067 w 4992467"/>
              <a:gd name="connsiteY39" fmla="*/ 266700 h 2143125"/>
              <a:gd name="connsiteX40" fmla="*/ 1458692 w 4992467"/>
              <a:gd name="connsiteY40" fmla="*/ 257175 h 2143125"/>
              <a:gd name="connsiteX41" fmla="*/ 1487267 w 4992467"/>
              <a:gd name="connsiteY41" fmla="*/ 247650 h 2143125"/>
              <a:gd name="connsiteX42" fmla="*/ 1544417 w 4992467"/>
              <a:gd name="connsiteY42" fmla="*/ 238125 h 2143125"/>
              <a:gd name="connsiteX43" fmla="*/ 1658717 w 4992467"/>
              <a:gd name="connsiteY43" fmla="*/ 247650 h 2143125"/>
              <a:gd name="connsiteX44" fmla="*/ 1868267 w 4992467"/>
              <a:gd name="connsiteY44" fmla="*/ 228600 h 2143125"/>
              <a:gd name="connsiteX45" fmla="*/ 1953992 w 4992467"/>
              <a:gd name="connsiteY45" fmla="*/ 200025 h 2143125"/>
              <a:gd name="connsiteX46" fmla="*/ 1982567 w 4992467"/>
              <a:gd name="connsiteY46" fmla="*/ 190500 h 2143125"/>
              <a:gd name="connsiteX47" fmla="*/ 2011142 w 4992467"/>
              <a:gd name="connsiteY47" fmla="*/ 171450 h 2143125"/>
              <a:gd name="connsiteX48" fmla="*/ 2068292 w 4992467"/>
              <a:gd name="connsiteY48" fmla="*/ 152400 h 2143125"/>
              <a:gd name="connsiteX49" fmla="*/ 2154017 w 4992467"/>
              <a:gd name="connsiteY49" fmla="*/ 114300 h 2143125"/>
              <a:gd name="connsiteX50" fmla="*/ 2496917 w 4992467"/>
              <a:gd name="connsiteY50" fmla="*/ 95250 h 2143125"/>
              <a:gd name="connsiteX51" fmla="*/ 2582642 w 4992467"/>
              <a:gd name="connsiteY51" fmla="*/ 66675 h 2143125"/>
              <a:gd name="connsiteX52" fmla="*/ 2611217 w 4992467"/>
              <a:gd name="connsiteY52" fmla="*/ 57150 h 2143125"/>
              <a:gd name="connsiteX53" fmla="*/ 2639792 w 4992467"/>
              <a:gd name="connsiteY53" fmla="*/ 38100 h 2143125"/>
              <a:gd name="connsiteX54" fmla="*/ 2696942 w 4992467"/>
              <a:gd name="connsiteY54" fmla="*/ 19050 h 2143125"/>
              <a:gd name="connsiteX55" fmla="*/ 2763617 w 4992467"/>
              <a:gd name="connsiteY55" fmla="*/ 0 h 2143125"/>
              <a:gd name="connsiteX56" fmla="*/ 2982692 w 4992467"/>
              <a:gd name="connsiteY56" fmla="*/ 9525 h 2143125"/>
              <a:gd name="connsiteX57" fmla="*/ 3039842 w 4992467"/>
              <a:gd name="connsiteY57" fmla="*/ 28575 h 2143125"/>
              <a:gd name="connsiteX58" fmla="*/ 3077942 w 4992467"/>
              <a:gd name="connsiteY58" fmla="*/ 38100 h 2143125"/>
              <a:gd name="connsiteX59" fmla="*/ 3135092 w 4992467"/>
              <a:gd name="connsiteY59" fmla="*/ 57150 h 2143125"/>
              <a:gd name="connsiteX60" fmla="*/ 3192242 w 4992467"/>
              <a:gd name="connsiteY60" fmla="*/ 76200 h 2143125"/>
              <a:gd name="connsiteX61" fmla="*/ 3220817 w 4992467"/>
              <a:gd name="connsiteY61" fmla="*/ 85725 h 2143125"/>
              <a:gd name="connsiteX62" fmla="*/ 3249392 w 4992467"/>
              <a:gd name="connsiteY62" fmla="*/ 95250 h 2143125"/>
              <a:gd name="connsiteX63" fmla="*/ 3363692 w 4992467"/>
              <a:gd name="connsiteY63" fmla="*/ 104775 h 2143125"/>
              <a:gd name="connsiteX64" fmla="*/ 3420842 w 4992467"/>
              <a:gd name="connsiteY64" fmla="*/ 133350 h 2143125"/>
              <a:gd name="connsiteX65" fmla="*/ 3449417 w 4992467"/>
              <a:gd name="connsiteY65" fmla="*/ 161925 h 2143125"/>
              <a:gd name="connsiteX66" fmla="*/ 3506567 w 4992467"/>
              <a:gd name="connsiteY66" fmla="*/ 200025 h 2143125"/>
              <a:gd name="connsiteX67" fmla="*/ 3535142 w 4992467"/>
              <a:gd name="connsiteY67" fmla="*/ 219075 h 2143125"/>
              <a:gd name="connsiteX68" fmla="*/ 3563717 w 4992467"/>
              <a:gd name="connsiteY68" fmla="*/ 247650 h 2143125"/>
              <a:gd name="connsiteX69" fmla="*/ 3620867 w 4992467"/>
              <a:gd name="connsiteY69" fmla="*/ 266700 h 2143125"/>
              <a:gd name="connsiteX70" fmla="*/ 3678017 w 4992467"/>
              <a:gd name="connsiteY70" fmla="*/ 295275 h 2143125"/>
              <a:gd name="connsiteX71" fmla="*/ 3706592 w 4992467"/>
              <a:gd name="connsiteY71" fmla="*/ 314325 h 2143125"/>
              <a:gd name="connsiteX72" fmla="*/ 3744692 w 4992467"/>
              <a:gd name="connsiteY72" fmla="*/ 323850 h 2143125"/>
              <a:gd name="connsiteX73" fmla="*/ 3887567 w 4992467"/>
              <a:gd name="connsiteY73" fmla="*/ 342900 h 2143125"/>
              <a:gd name="connsiteX74" fmla="*/ 3944717 w 4992467"/>
              <a:gd name="connsiteY74" fmla="*/ 361950 h 2143125"/>
              <a:gd name="connsiteX75" fmla="*/ 3973292 w 4992467"/>
              <a:gd name="connsiteY75" fmla="*/ 371475 h 2143125"/>
              <a:gd name="connsiteX76" fmla="*/ 4030442 w 4992467"/>
              <a:gd name="connsiteY76" fmla="*/ 419100 h 2143125"/>
              <a:gd name="connsiteX77" fmla="*/ 4087592 w 4992467"/>
              <a:gd name="connsiteY77" fmla="*/ 457200 h 2143125"/>
              <a:gd name="connsiteX78" fmla="*/ 4116167 w 4992467"/>
              <a:gd name="connsiteY78" fmla="*/ 476250 h 2143125"/>
              <a:gd name="connsiteX79" fmla="*/ 4173317 w 4992467"/>
              <a:gd name="connsiteY79" fmla="*/ 514350 h 2143125"/>
              <a:gd name="connsiteX80" fmla="*/ 4201892 w 4992467"/>
              <a:gd name="connsiteY80" fmla="*/ 533400 h 2143125"/>
              <a:gd name="connsiteX81" fmla="*/ 4230467 w 4992467"/>
              <a:gd name="connsiteY81" fmla="*/ 542925 h 2143125"/>
              <a:gd name="connsiteX82" fmla="*/ 4259042 w 4992467"/>
              <a:gd name="connsiteY82" fmla="*/ 571500 h 2143125"/>
              <a:gd name="connsiteX83" fmla="*/ 4316192 w 4992467"/>
              <a:gd name="connsiteY83" fmla="*/ 600075 h 2143125"/>
              <a:gd name="connsiteX84" fmla="*/ 4344767 w 4992467"/>
              <a:gd name="connsiteY84" fmla="*/ 628650 h 2143125"/>
              <a:gd name="connsiteX85" fmla="*/ 4373342 w 4992467"/>
              <a:gd name="connsiteY85" fmla="*/ 638175 h 2143125"/>
              <a:gd name="connsiteX86" fmla="*/ 4459067 w 4992467"/>
              <a:gd name="connsiteY86" fmla="*/ 695325 h 2143125"/>
              <a:gd name="connsiteX87" fmla="*/ 4487642 w 4992467"/>
              <a:gd name="connsiteY87" fmla="*/ 714375 h 2143125"/>
              <a:gd name="connsiteX88" fmla="*/ 4516217 w 4992467"/>
              <a:gd name="connsiteY88" fmla="*/ 733425 h 2143125"/>
              <a:gd name="connsiteX89" fmla="*/ 4601942 w 4992467"/>
              <a:gd name="connsiteY89" fmla="*/ 809625 h 2143125"/>
              <a:gd name="connsiteX90" fmla="*/ 4630517 w 4992467"/>
              <a:gd name="connsiteY90" fmla="*/ 819150 h 2143125"/>
              <a:gd name="connsiteX91" fmla="*/ 4687667 w 4992467"/>
              <a:gd name="connsiteY91" fmla="*/ 857250 h 2143125"/>
              <a:gd name="connsiteX92" fmla="*/ 4754342 w 4992467"/>
              <a:gd name="connsiteY92" fmla="*/ 876300 h 2143125"/>
              <a:gd name="connsiteX93" fmla="*/ 4782917 w 4992467"/>
              <a:gd name="connsiteY93" fmla="*/ 885825 h 2143125"/>
              <a:gd name="connsiteX94" fmla="*/ 4849592 w 4992467"/>
              <a:gd name="connsiteY94" fmla="*/ 904875 h 2143125"/>
              <a:gd name="connsiteX95" fmla="*/ 4878167 w 4992467"/>
              <a:gd name="connsiteY95" fmla="*/ 923925 h 2143125"/>
              <a:gd name="connsiteX96" fmla="*/ 4906742 w 4992467"/>
              <a:gd name="connsiteY96" fmla="*/ 933450 h 2143125"/>
              <a:gd name="connsiteX97" fmla="*/ 4963892 w 4992467"/>
              <a:gd name="connsiteY97" fmla="*/ 971550 h 2143125"/>
              <a:gd name="connsiteX98" fmla="*/ 4992467 w 4992467"/>
              <a:gd name="connsiteY98" fmla="*/ 1008111 h 2143125"/>
              <a:gd name="connsiteX99" fmla="*/ 4220942 w 4992467"/>
              <a:gd name="connsiteY99" fmla="*/ 2038350 h 2143125"/>
              <a:gd name="connsiteX100" fmla="*/ 4154267 w 4992467"/>
              <a:gd name="connsiteY100" fmla="*/ 2114550 h 2143125"/>
              <a:gd name="connsiteX101" fmla="*/ 4106642 w 4992467"/>
              <a:gd name="connsiteY101" fmla="*/ 2124075 h 2143125"/>
              <a:gd name="connsiteX102" fmla="*/ 3906617 w 4992467"/>
              <a:gd name="connsiteY102" fmla="*/ 2143125 h 2143125"/>
              <a:gd name="connsiteX103" fmla="*/ 3458942 w 4992467"/>
              <a:gd name="connsiteY103" fmla="*/ 2124075 h 2143125"/>
              <a:gd name="connsiteX104" fmla="*/ 3344642 w 4992467"/>
              <a:gd name="connsiteY104" fmla="*/ 2095500 h 2143125"/>
              <a:gd name="connsiteX105" fmla="*/ 3297017 w 4992467"/>
              <a:gd name="connsiteY105" fmla="*/ 2085975 h 2143125"/>
              <a:gd name="connsiteX106" fmla="*/ 3068417 w 4992467"/>
              <a:gd name="connsiteY106" fmla="*/ 2095500 h 2143125"/>
              <a:gd name="connsiteX107" fmla="*/ 3030317 w 4992467"/>
              <a:gd name="connsiteY107" fmla="*/ 2105025 h 2143125"/>
              <a:gd name="connsiteX108" fmla="*/ 2925542 w 4992467"/>
              <a:gd name="connsiteY108" fmla="*/ 2114550 h 2143125"/>
              <a:gd name="connsiteX109" fmla="*/ 2858867 w 4992467"/>
              <a:gd name="connsiteY109" fmla="*/ 2124075 h 2143125"/>
              <a:gd name="connsiteX110" fmla="*/ 2011142 w 4992467"/>
              <a:gd name="connsiteY110" fmla="*/ 2114550 h 2143125"/>
              <a:gd name="connsiteX111" fmla="*/ 1887317 w 4992467"/>
              <a:gd name="connsiteY111" fmla="*/ 2095500 h 2143125"/>
              <a:gd name="connsiteX112" fmla="*/ 1639667 w 4992467"/>
              <a:gd name="connsiteY112" fmla="*/ 2085975 h 2143125"/>
              <a:gd name="connsiteX113" fmla="*/ 1553942 w 4992467"/>
              <a:gd name="connsiteY113" fmla="*/ 2076450 h 2143125"/>
              <a:gd name="connsiteX114" fmla="*/ 1525367 w 4992467"/>
              <a:gd name="connsiteY114" fmla="*/ 2066925 h 2143125"/>
              <a:gd name="connsiteX115" fmla="*/ 687167 w 4992467"/>
              <a:gd name="connsiteY115" fmla="*/ 2085975 h 2143125"/>
              <a:gd name="connsiteX116" fmla="*/ 620492 w 4992467"/>
              <a:gd name="connsiteY116" fmla="*/ 2076450 h 2143125"/>
              <a:gd name="connsiteX117" fmla="*/ 572867 w 4992467"/>
              <a:gd name="connsiteY11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91867 w 4992467"/>
              <a:gd name="connsiteY15" fmla="*/ 1304925 h 2143125"/>
              <a:gd name="connsiteX16" fmla="*/ 1367 w 4992467"/>
              <a:gd name="connsiteY16" fmla="*/ 809625 h 2143125"/>
              <a:gd name="connsiteX17" fmla="*/ 68042 w 4992467"/>
              <a:gd name="connsiteY17" fmla="*/ 733425 h 2143125"/>
              <a:gd name="connsiteX18" fmla="*/ 96617 w 4992467"/>
              <a:gd name="connsiteY18" fmla="*/ 714375 h 2143125"/>
              <a:gd name="connsiteX19" fmla="*/ 125192 w 4992467"/>
              <a:gd name="connsiteY19" fmla="*/ 695325 h 2143125"/>
              <a:gd name="connsiteX20" fmla="*/ 172817 w 4992467"/>
              <a:gd name="connsiteY20" fmla="*/ 647700 h 2143125"/>
              <a:gd name="connsiteX21" fmla="*/ 201392 w 4992467"/>
              <a:gd name="connsiteY21" fmla="*/ 638175 h 2143125"/>
              <a:gd name="connsiteX22" fmla="*/ 258542 w 4992467"/>
              <a:gd name="connsiteY22" fmla="*/ 600075 h 2143125"/>
              <a:gd name="connsiteX23" fmla="*/ 315692 w 4992467"/>
              <a:gd name="connsiteY23" fmla="*/ 571500 h 2143125"/>
              <a:gd name="connsiteX24" fmla="*/ 344267 w 4992467"/>
              <a:gd name="connsiteY24" fmla="*/ 561975 h 2143125"/>
              <a:gd name="connsiteX25" fmla="*/ 401417 w 4992467"/>
              <a:gd name="connsiteY25" fmla="*/ 523875 h 2143125"/>
              <a:gd name="connsiteX26" fmla="*/ 429992 w 4992467"/>
              <a:gd name="connsiteY26" fmla="*/ 504825 h 2143125"/>
              <a:gd name="connsiteX27" fmla="*/ 458567 w 4992467"/>
              <a:gd name="connsiteY27" fmla="*/ 495300 h 2143125"/>
              <a:gd name="connsiteX28" fmla="*/ 487142 w 4992467"/>
              <a:gd name="connsiteY28" fmla="*/ 476250 h 2143125"/>
              <a:gd name="connsiteX29" fmla="*/ 544292 w 4992467"/>
              <a:gd name="connsiteY29" fmla="*/ 457200 h 2143125"/>
              <a:gd name="connsiteX30" fmla="*/ 649067 w 4992467"/>
              <a:gd name="connsiteY30" fmla="*/ 428625 h 2143125"/>
              <a:gd name="connsiteX31" fmla="*/ 830042 w 4992467"/>
              <a:gd name="connsiteY31" fmla="*/ 409575 h 2143125"/>
              <a:gd name="connsiteX32" fmla="*/ 925292 w 4992467"/>
              <a:gd name="connsiteY32" fmla="*/ 381000 h 2143125"/>
              <a:gd name="connsiteX33" fmla="*/ 953867 w 4992467"/>
              <a:gd name="connsiteY33" fmla="*/ 361950 h 2143125"/>
              <a:gd name="connsiteX34" fmla="*/ 1011017 w 4992467"/>
              <a:gd name="connsiteY34" fmla="*/ 342900 h 2143125"/>
              <a:gd name="connsiteX35" fmla="*/ 1096742 w 4992467"/>
              <a:gd name="connsiteY35" fmla="*/ 304800 h 2143125"/>
              <a:gd name="connsiteX36" fmla="*/ 1182467 w 4992467"/>
              <a:gd name="connsiteY36" fmla="*/ 285750 h 2143125"/>
              <a:gd name="connsiteX37" fmla="*/ 1220567 w 4992467"/>
              <a:gd name="connsiteY37" fmla="*/ 276225 h 2143125"/>
              <a:gd name="connsiteX38" fmla="*/ 1411067 w 4992467"/>
              <a:gd name="connsiteY38" fmla="*/ 266700 h 2143125"/>
              <a:gd name="connsiteX39" fmla="*/ 1458692 w 4992467"/>
              <a:gd name="connsiteY39" fmla="*/ 257175 h 2143125"/>
              <a:gd name="connsiteX40" fmla="*/ 1487267 w 4992467"/>
              <a:gd name="connsiteY40" fmla="*/ 247650 h 2143125"/>
              <a:gd name="connsiteX41" fmla="*/ 1544417 w 4992467"/>
              <a:gd name="connsiteY41" fmla="*/ 238125 h 2143125"/>
              <a:gd name="connsiteX42" fmla="*/ 1658717 w 4992467"/>
              <a:gd name="connsiteY42" fmla="*/ 247650 h 2143125"/>
              <a:gd name="connsiteX43" fmla="*/ 1868267 w 4992467"/>
              <a:gd name="connsiteY43" fmla="*/ 228600 h 2143125"/>
              <a:gd name="connsiteX44" fmla="*/ 1953992 w 4992467"/>
              <a:gd name="connsiteY44" fmla="*/ 200025 h 2143125"/>
              <a:gd name="connsiteX45" fmla="*/ 1982567 w 4992467"/>
              <a:gd name="connsiteY45" fmla="*/ 190500 h 2143125"/>
              <a:gd name="connsiteX46" fmla="*/ 2011142 w 4992467"/>
              <a:gd name="connsiteY46" fmla="*/ 171450 h 2143125"/>
              <a:gd name="connsiteX47" fmla="*/ 2068292 w 4992467"/>
              <a:gd name="connsiteY47" fmla="*/ 152400 h 2143125"/>
              <a:gd name="connsiteX48" fmla="*/ 2154017 w 4992467"/>
              <a:gd name="connsiteY48" fmla="*/ 114300 h 2143125"/>
              <a:gd name="connsiteX49" fmla="*/ 2496917 w 4992467"/>
              <a:gd name="connsiteY49" fmla="*/ 95250 h 2143125"/>
              <a:gd name="connsiteX50" fmla="*/ 2582642 w 4992467"/>
              <a:gd name="connsiteY50" fmla="*/ 66675 h 2143125"/>
              <a:gd name="connsiteX51" fmla="*/ 2611217 w 4992467"/>
              <a:gd name="connsiteY51" fmla="*/ 57150 h 2143125"/>
              <a:gd name="connsiteX52" fmla="*/ 2639792 w 4992467"/>
              <a:gd name="connsiteY52" fmla="*/ 38100 h 2143125"/>
              <a:gd name="connsiteX53" fmla="*/ 2696942 w 4992467"/>
              <a:gd name="connsiteY53" fmla="*/ 19050 h 2143125"/>
              <a:gd name="connsiteX54" fmla="*/ 2763617 w 4992467"/>
              <a:gd name="connsiteY54" fmla="*/ 0 h 2143125"/>
              <a:gd name="connsiteX55" fmla="*/ 2982692 w 4992467"/>
              <a:gd name="connsiteY55" fmla="*/ 9525 h 2143125"/>
              <a:gd name="connsiteX56" fmla="*/ 3039842 w 4992467"/>
              <a:gd name="connsiteY56" fmla="*/ 28575 h 2143125"/>
              <a:gd name="connsiteX57" fmla="*/ 3077942 w 4992467"/>
              <a:gd name="connsiteY57" fmla="*/ 38100 h 2143125"/>
              <a:gd name="connsiteX58" fmla="*/ 3135092 w 4992467"/>
              <a:gd name="connsiteY58" fmla="*/ 57150 h 2143125"/>
              <a:gd name="connsiteX59" fmla="*/ 3192242 w 4992467"/>
              <a:gd name="connsiteY59" fmla="*/ 76200 h 2143125"/>
              <a:gd name="connsiteX60" fmla="*/ 3220817 w 4992467"/>
              <a:gd name="connsiteY60" fmla="*/ 85725 h 2143125"/>
              <a:gd name="connsiteX61" fmla="*/ 3249392 w 4992467"/>
              <a:gd name="connsiteY61" fmla="*/ 95250 h 2143125"/>
              <a:gd name="connsiteX62" fmla="*/ 3363692 w 4992467"/>
              <a:gd name="connsiteY62" fmla="*/ 104775 h 2143125"/>
              <a:gd name="connsiteX63" fmla="*/ 3420842 w 4992467"/>
              <a:gd name="connsiteY63" fmla="*/ 133350 h 2143125"/>
              <a:gd name="connsiteX64" fmla="*/ 3449417 w 4992467"/>
              <a:gd name="connsiteY64" fmla="*/ 161925 h 2143125"/>
              <a:gd name="connsiteX65" fmla="*/ 3506567 w 4992467"/>
              <a:gd name="connsiteY65" fmla="*/ 200025 h 2143125"/>
              <a:gd name="connsiteX66" fmla="*/ 3535142 w 4992467"/>
              <a:gd name="connsiteY66" fmla="*/ 219075 h 2143125"/>
              <a:gd name="connsiteX67" fmla="*/ 3563717 w 4992467"/>
              <a:gd name="connsiteY67" fmla="*/ 247650 h 2143125"/>
              <a:gd name="connsiteX68" fmla="*/ 3620867 w 4992467"/>
              <a:gd name="connsiteY68" fmla="*/ 266700 h 2143125"/>
              <a:gd name="connsiteX69" fmla="*/ 3678017 w 4992467"/>
              <a:gd name="connsiteY69" fmla="*/ 295275 h 2143125"/>
              <a:gd name="connsiteX70" fmla="*/ 3706592 w 4992467"/>
              <a:gd name="connsiteY70" fmla="*/ 314325 h 2143125"/>
              <a:gd name="connsiteX71" fmla="*/ 3744692 w 4992467"/>
              <a:gd name="connsiteY71" fmla="*/ 323850 h 2143125"/>
              <a:gd name="connsiteX72" fmla="*/ 3887567 w 4992467"/>
              <a:gd name="connsiteY72" fmla="*/ 342900 h 2143125"/>
              <a:gd name="connsiteX73" fmla="*/ 3944717 w 4992467"/>
              <a:gd name="connsiteY73" fmla="*/ 361950 h 2143125"/>
              <a:gd name="connsiteX74" fmla="*/ 3973292 w 4992467"/>
              <a:gd name="connsiteY74" fmla="*/ 371475 h 2143125"/>
              <a:gd name="connsiteX75" fmla="*/ 4030442 w 4992467"/>
              <a:gd name="connsiteY75" fmla="*/ 419100 h 2143125"/>
              <a:gd name="connsiteX76" fmla="*/ 4087592 w 4992467"/>
              <a:gd name="connsiteY76" fmla="*/ 457200 h 2143125"/>
              <a:gd name="connsiteX77" fmla="*/ 4116167 w 4992467"/>
              <a:gd name="connsiteY77" fmla="*/ 476250 h 2143125"/>
              <a:gd name="connsiteX78" fmla="*/ 4173317 w 4992467"/>
              <a:gd name="connsiteY78" fmla="*/ 514350 h 2143125"/>
              <a:gd name="connsiteX79" fmla="*/ 4201892 w 4992467"/>
              <a:gd name="connsiteY79" fmla="*/ 533400 h 2143125"/>
              <a:gd name="connsiteX80" fmla="*/ 4230467 w 4992467"/>
              <a:gd name="connsiteY80" fmla="*/ 542925 h 2143125"/>
              <a:gd name="connsiteX81" fmla="*/ 4259042 w 4992467"/>
              <a:gd name="connsiteY81" fmla="*/ 571500 h 2143125"/>
              <a:gd name="connsiteX82" fmla="*/ 4316192 w 4992467"/>
              <a:gd name="connsiteY82" fmla="*/ 600075 h 2143125"/>
              <a:gd name="connsiteX83" fmla="*/ 4344767 w 4992467"/>
              <a:gd name="connsiteY83" fmla="*/ 628650 h 2143125"/>
              <a:gd name="connsiteX84" fmla="*/ 4373342 w 4992467"/>
              <a:gd name="connsiteY84" fmla="*/ 638175 h 2143125"/>
              <a:gd name="connsiteX85" fmla="*/ 4459067 w 4992467"/>
              <a:gd name="connsiteY85" fmla="*/ 695325 h 2143125"/>
              <a:gd name="connsiteX86" fmla="*/ 4487642 w 4992467"/>
              <a:gd name="connsiteY86" fmla="*/ 714375 h 2143125"/>
              <a:gd name="connsiteX87" fmla="*/ 4516217 w 4992467"/>
              <a:gd name="connsiteY87" fmla="*/ 733425 h 2143125"/>
              <a:gd name="connsiteX88" fmla="*/ 4601942 w 4992467"/>
              <a:gd name="connsiteY88" fmla="*/ 809625 h 2143125"/>
              <a:gd name="connsiteX89" fmla="*/ 4630517 w 4992467"/>
              <a:gd name="connsiteY89" fmla="*/ 819150 h 2143125"/>
              <a:gd name="connsiteX90" fmla="*/ 4687667 w 4992467"/>
              <a:gd name="connsiteY90" fmla="*/ 857250 h 2143125"/>
              <a:gd name="connsiteX91" fmla="*/ 4754342 w 4992467"/>
              <a:gd name="connsiteY91" fmla="*/ 876300 h 2143125"/>
              <a:gd name="connsiteX92" fmla="*/ 4782917 w 4992467"/>
              <a:gd name="connsiteY92" fmla="*/ 885825 h 2143125"/>
              <a:gd name="connsiteX93" fmla="*/ 4849592 w 4992467"/>
              <a:gd name="connsiteY93" fmla="*/ 904875 h 2143125"/>
              <a:gd name="connsiteX94" fmla="*/ 4878167 w 4992467"/>
              <a:gd name="connsiteY94" fmla="*/ 923925 h 2143125"/>
              <a:gd name="connsiteX95" fmla="*/ 4906742 w 4992467"/>
              <a:gd name="connsiteY95" fmla="*/ 933450 h 2143125"/>
              <a:gd name="connsiteX96" fmla="*/ 4963892 w 4992467"/>
              <a:gd name="connsiteY96" fmla="*/ 971550 h 2143125"/>
              <a:gd name="connsiteX97" fmla="*/ 4992467 w 4992467"/>
              <a:gd name="connsiteY97" fmla="*/ 1008111 h 2143125"/>
              <a:gd name="connsiteX98" fmla="*/ 4220942 w 4992467"/>
              <a:gd name="connsiteY98" fmla="*/ 2038350 h 2143125"/>
              <a:gd name="connsiteX99" fmla="*/ 4154267 w 4992467"/>
              <a:gd name="connsiteY99" fmla="*/ 2114550 h 2143125"/>
              <a:gd name="connsiteX100" fmla="*/ 4106642 w 4992467"/>
              <a:gd name="connsiteY100" fmla="*/ 2124075 h 2143125"/>
              <a:gd name="connsiteX101" fmla="*/ 3906617 w 4992467"/>
              <a:gd name="connsiteY101" fmla="*/ 2143125 h 2143125"/>
              <a:gd name="connsiteX102" fmla="*/ 3458942 w 4992467"/>
              <a:gd name="connsiteY102" fmla="*/ 2124075 h 2143125"/>
              <a:gd name="connsiteX103" fmla="*/ 3344642 w 4992467"/>
              <a:gd name="connsiteY103" fmla="*/ 2095500 h 2143125"/>
              <a:gd name="connsiteX104" fmla="*/ 3297017 w 4992467"/>
              <a:gd name="connsiteY104" fmla="*/ 2085975 h 2143125"/>
              <a:gd name="connsiteX105" fmla="*/ 3068417 w 4992467"/>
              <a:gd name="connsiteY105" fmla="*/ 2095500 h 2143125"/>
              <a:gd name="connsiteX106" fmla="*/ 3030317 w 4992467"/>
              <a:gd name="connsiteY106" fmla="*/ 2105025 h 2143125"/>
              <a:gd name="connsiteX107" fmla="*/ 2925542 w 4992467"/>
              <a:gd name="connsiteY107" fmla="*/ 2114550 h 2143125"/>
              <a:gd name="connsiteX108" fmla="*/ 2858867 w 4992467"/>
              <a:gd name="connsiteY108" fmla="*/ 2124075 h 2143125"/>
              <a:gd name="connsiteX109" fmla="*/ 2011142 w 4992467"/>
              <a:gd name="connsiteY109" fmla="*/ 2114550 h 2143125"/>
              <a:gd name="connsiteX110" fmla="*/ 1887317 w 4992467"/>
              <a:gd name="connsiteY110" fmla="*/ 2095500 h 2143125"/>
              <a:gd name="connsiteX111" fmla="*/ 1639667 w 4992467"/>
              <a:gd name="connsiteY111" fmla="*/ 2085975 h 2143125"/>
              <a:gd name="connsiteX112" fmla="*/ 1553942 w 4992467"/>
              <a:gd name="connsiteY112" fmla="*/ 2076450 h 2143125"/>
              <a:gd name="connsiteX113" fmla="*/ 1525367 w 4992467"/>
              <a:gd name="connsiteY113" fmla="*/ 2066925 h 2143125"/>
              <a:gd name="connsiteX114" fmla="*/ 687167 w 4992467"/>
              <a:gd name="connsiteY114" fmla="*/ 2085975 h 2143125"/>
              <a:gd name="connsiteX115" fmla="*/ 620492 w 4992467"/>
              <a:gd name="connsiteY115" fmla="*/ 2076450 h 2143125"/>
              <a:gd name="connsiteX116" fmla="*/ 572867 w 4992467"/>
              <a:gd name="connsiteY11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20442 w 4992467"/>
              <a:gd name="connsiteY13" fmla="*/ 1362075 h 2143125"/>
              <a:gd name="connsiteX14" fmla="*/ 210917 w 4992467"/>
              <a:gd name="connsiteY14" fmla="*/ 1333500 h 2143125"/>
              <a:gd name="connsiteX15" fmla="*/ 1367 w 4992467"/>
              <a:gd name="connsiteY15" fmla="*/ 809625 h 2143125"/>
              <a:gd name="connsiteX16" fmla="*/ 68042 w 4992467"/>
              <a:gd name="connsiteY16" fmla="*/ 733425 h 2143125"/>
              <a:gd name="connsiteX17" fmla="*/ 96617 w 4992467"/>
              <a:gd name="connsiteY17" fmla="*/ 714375 h 2143125"/>
              <a:gd name="connsiteX18" fmla="*/ 125192 w 4992467"/>
              <a:gd name="connsiteY18" fmla="*/ 695325 h 2143125"/>
              <a:gd name="connsiteX19" fmla="*/ 172817 w 4992467"/>
              <a:gd name="connsiteY19" fmla="*/ 647700 h 2143125"/>
              <a:gd name="connsiteX20" fmla="*/ 201392 w 4992467"/>
              <a:gd name="connsiteY20" fmla="*/ 638175 h 2143125"/>
              <a:gd name="connsiteX21" fmla="*/ 258542 w 4992467"/>
              <a:gd name="connsiteY21" fmla="*/ 600075 h 2143125"/>
              <a:gd name="connsiteX22" fmla="*/ 315692 w 4992467"/>
              <a:gd name="connsiteY22" fmla="*/ 571500 h 2143125"/>
              <a:gd name="connsiteX23" fmla="*/ 344267 w 4992467"/>
              <a:gd name="connsiteY23" fmla="*/ 561975 h 2143125"/>
              <a:gd name="connsiteX24" fmla="*/ 401417 w 4992467"/>
              <a:gd name="connsiteY24" fmla="*/ 523875 h 2143125"/>
              <a:gd name="connsiteX25" fmla="*/ 429992 w 4992467"/>
              <a:gd name="connsiteY25" fmla="*/ 504825 h 2143125"/>
              <a:gd name="connsiteX26" fmla="*/ 458567 w 4992467"/>
              <a:gd name="connsiteY26" fmla="*/ 495300 h 2143125"/>
              <a:gd name="connsiteX27" fmla="*/ 487142 w 4992467"/>
              <a:gd name="connsiteY27" fmla="*/ 476250 h 2143125"/>
              <a:gd name="connsiteX28" fmla="*/ 544292 w 4992467"/>
              <a:gd name="connsiteY28" fmla="*/ 457200 h 2143125"/>
              <a:gd name="connsiteX29" fmla="*/ 649067 w 4992467"/>
              <a:gd name="connsiteY29" fmla="*/ 428625 h 2143125"/>
              <a:gd name="connsiteX30" fmla="*/ 830042 w 4992467"/>
              <a:gd name="connsiteY30" fmla="*/ 409575 h 2143125"/>
              <a:gd name="connsiteX31" fmla="*/ 925292 w 4992467"/>
              <a:gd name="connsiteY31" fmla="*/ 381000 h 2143125"/>
              <a:gd name="connsiteX32" fmla="*/ 953867 w 4992467"/>
              <a:gd name="connsiteY32" fmla="*/ 361950 h 2143125"/>
              <a:gd name="connsiteX33" fmla="*/ 1011017 w 4992467"/>
              <a:gd name="connsiteY33" fmla="*/ 342900 h 2143125"/>
              <a:gd name="connsiteX34" fmla="*/ 1096742 w 4992467"/>
              <a:gd name="connsiteY34" fmla="*/ 304800 h 2143125"/>
              <a:gd name="connsiteX35" fmla="*/ 1182467 w 4992467"/>
              <a:gd name="connsiteY35" fmla="*/ 285750 h 2143125"/>
              <a:gd name="connsiteX36" fmla="*/ 1220567 w 4992467"/>
              <a:gd name="connsiteY36" fmla="*/ 276225 h 2143125"/>
              <a:gd name="connsiteX37" fmla="*/ 1411067 w 4992467"/>
              <a:gd name="connsiteY37" fmla="*/ 266700 h 2143125"/>
              <a:gd name="connsiteX38" fmla="*/ 1458692 w 4992467"/>
              <a:gd name="connsiteY38" fmla="*/ 257175 h 2143125"/>
              <a:gd name="connsiteX39" fmla="*/ 1487267 w 4992467"/>
              <a:gd name="connsiteY39" fmla="*/ 247650 h 2143125"/>
              <a:gd name="connsiteX40" fmla="*/ 1544417 w 4992467"/>
              <a:gd name="connsiteY40" fmla="*/ 238125 h 2143125"/>
              <a:gd name="connsiteX41" fmla="*/ 1658717 w 4992467"/>
              <a:gd name="connsiteY41" fmla="*/ 247650 h 2143125"/>
              <a:gd name="connsiteX42" fmla="*/ 1868267 w 4992467"/>
              <a:gd name="connsiteY42" fmla="*/ 228600 h 2143125"/>
              <a:gd name="connsiteX43" fmla="*/ 1953992 w 4992467"/>
              <a:gd name="connsiteY43" fmla="*/ 200025 h 2143125"/>
              <a:gd name="connsiteX44" fmla="*/ 1982567 w 4992467"/>
              <a:gd name="connsiteY44" fmla="*/ 190500 h 2143125"/>
              <a:gd name="connsiteX45" fmla="*/ 2011142 w 4992467"/>
              <a:gd name="connsiteY45" fmla="*/ 171450 h 2143125"/>
              <a:gd name="connsiteX46" fmla="*/ 2068292 w 4992467"/>
              <a:gd name="connsiteY46" fmla="*/ 152400 h 2143125"/>
              <a:gd name="connsiteX47" fmla="*/ 2154017 w 4992467"/>
              <a:gd name="connsiteY47" fmla="*/ 114300 h 2143125"/>
              <a:gd name="connsiteX48" fmla="*/ 2496917 w 4992467"/>
              <a:gd name="connsiteY48" fmla="*/ 95250 h 2143125"/>
              <a:gd name="connsiteX49" fmla="*/ 2582642 w 4992467"/>
              <a:gd name="connsiteY49" fmla="*/ 66675 h 2143125"/>
              <a:gd name="connsiteX50" fmla="*/ 2611217 w 4992467"/>
              <a:gd name="connsiteY50" fmla="*/ 57150 h 2143125"/>
              <a:gd name="connsiteX51" fmla="*/ 2639792 w 4992467"/>
              <a:gd name="connsiteY51" fmla="*/ 38100 h 2143125"/>
              <a:gd name="connsiteX52" fmla="*/ 2696942 w 4992467"/>
              <a:gd name="connsiteY52" fmla="*/ 19050 h 2143125"/>
              <a:gd name="connsiteX53" fmla="*/ 2763617 w 4992467"/>
              <a:gd name="connsiteY53" fmla="*/ 0 h 2143125"/>
              <a:gd name="connsiteX54" fmla="*/ 2982692 w 4992467"/>
              <a:gd name="connsiteY54" fmla="*/ 9525 h 2143125"/>
              <a:gd name="connsiteX55" fmla="*/ 3039842 w 4992467"/>
              <a:gd name="connsiteY55" fmla="*/ 28575 h 2143125"/>
              <a:gd name="connsiteX56" fmla="*/ 3077942 w 4992467"/>
              <a:gd name="connsiteY56" fmla="*/ 38100 h 2143125"/>
              <a:gd name="connsiteX57" fmla="*/ 3135092 w 4992467"/>
              <a:gd name="connsiteY57" fmla="*/ 57150 h 2143125"/>
              <a:gd name="connsiteX58" fmla="*/ 3192242 w 4992467"/>
              <a:gd name="connsiteY58" fmla="*/ 76200 h 2143125"/>
              <a:gd name="connsiteX59" fmla="*/ 3220817 w 4992467"/>
              <a:gd name="connsiteY59" fmla="*/ 85725 h 2143125"/>
              <a:gd name="connsiteX60" fmla="*/ 3249392 w 4992467"/>
              <a:gd name="connsiteY60" fmla="*/ 95250 h 2143125"/>
              <a:gd name="connsiteX61" fmla="*/ 3363692 w 4992467"/>
              <a:gd name="connsiteY61" fmla="*/ 104775 h 2143125"/>
              <a:gd name="connsiteX62" fmla="*/ 3420842 w 4992467"/>
              <a:gd name="connsiteY62" fmla="*/ 133350 h 2143125"/>
              <a:gd name="connsiteX63" fmla="*/ 3449417 w 4992467"/>
              <a:gd name="connsiteY63" fmla="*/ 161925 h 2143125"/>
              <a:gd name="connsiteX64" fmla="*/ 3506567 w 4992467"/>
              <a:gd name="connsiteY64" fmla="*/ 200025 h 2143125"/>
              <a:gd name="connsiteX65" fmla="*/ 3535142 w 4992467"/>
              <a:gd name="connsiteY65" fmla="*/ 219075 h 2143125"/>
              <a:gd name="connsiteX66" fmla="*/ 3563717 w 4992467"/>
              <a:gd name="connsiteY66" fmla="*/ 247650 h 2143125"/>
              <a:gd name="connsiteX67" fmla="*/ 3620867 w 4992467"/>
              <a:gd name="connsiteY67" fmla="*/ 266700 h 2143125"/>
              <a:gd name="connsiteX68" fmla="*/ 3678017 w 4992467"/>
              <a:gd name="connsiteY68" fmla="*/ 295275 h 2143125"/>
              <a:gd name="connsiteX69" fmla="*/ 3706592 w 4992467"/>
              <a:gd name="connsiteY69" fmla="*/ 314325 h 2143125"/>
              <a:gd name="connsiteX70" fmla="*/ 3744692 w 4992467"/>
              <a:gd name="connsiteY70" fmla="*/ 323850 h 2143125"/>
              <a:gd name="connsiteX71" fmla="*/ 3887567 w 4992467"/>
              <a:gd name="connsiteY71" fmla="*/ 342900 h 2143125"/>
              <a:gd name="connsiteX72" fmla="*/ 3944717 w 4992467"/>
              <a:gd name="connsiteY72" fmla="*/ 361950 h 2143125"/>
              <a:gd name="connsiteX73" fmla="*/ 3973292 w 4992467"/>
              <a:gd name="connsiteY73" fmla="*/ 371475 h 2143125"/>
              <a:gd name="connsiteX74" fmla="*/ 4030442 w 4992467"/>
              <a:gd name="connsiteY74" fmla="*/ 419100 h 2143125"/>
              <a:gd name="connsiteX75" fmla="*/ 4087592 w 4992467"/>
              <a:gd name="connsiteY75" fmla="*/ 457200 h 2143125"/>
              <a:gd name="connsiteX76" fmla="*/ 4116167 w 4992467"/>
              <a:gd name="connsiteY76" fmla="*/ 476250 h 2143125"/>
              <a:gd name="connsiteX77" fmla="*/ 4173317 w 4992467"/>
              <a:gd name="connsiteY77" fmla="*/ 514350 h 2143125"/>
              <a:gd name="connsiteX78" fmla="*/ 4201892 w 4992467"/>
              <a:gd name="connsiteY78" fmla="*/ 533400 h 2143125"/>
              <a:gd name="connsiteX79" fmla="*/ 4230467 w 4992467"/>
              <a:gd name="connsiteY79" fmla="*/ 542925 h 2143125"/>
              <a:gd name="connsiteX80" fmla="*/ 4259042 w 4992467"/>
              <a:gd name="connsiteY80" fmla="*/ 571500 h 2143125"/>
              <a:gd name="connsiteX81" fmla="*/ 4316192 w 4992467"/>
              <a:gd name="connsiteY81" fmla="*/ 600075 h 2143125"/>
              <a:gd name="connsiteX82" fmla="*/ 4344767 w 4992467"/>
              <a:gd name="connsiteY82" fmla="*/ 628650 h 2143125"/>
              <a:gd name="connsiteX83" fmla="*/ 4373342 w 4992467"/>
              <a:gd name="connsiteY83" fmla="*/ 638175 h 2143125"/>
              <a:gd name="connsiteX84" fmla="*/ 4459067 w 4992467"/>
              <a:gd name="connsiteY84" fmla="*/ 695325 h 2143125"/>
              <a:gd name="connsiteX85" fmla="*/ 4487642 w 4992467"/>
              <a:gd name="connsiteY85" fmla="*/ 714375 h 2143125"/>
              <a:gd name="connsiteX86" fmla="*/ 4516217 w 4992467"/>
              <a:gd name="connsiteY86" fmla="*/ 733425 h 2143125"/>
              <a:gd name="connsiteX87" fmla="*/ 4601942 w 4992467"/>
              <a:gd name="connsiteY87" fmla="*/ 809625 h 2143125"/>
              <a:gd name="connsiteX88" fmla="*/ 4630517 w 4992467"/>
              <a:gd name="connsiteY88" fmla="*/ 819150 h 2143125"/>
              <a:gd name="connsiteX89" fmla="*/ 4687667 w 4992467"/>
              <a:gd name="connsiteY89" fmla="*/ 857250 h 2143125"/>
              <a:gd name="connsiteX90" fmla="*/ 4754342 w 4992467"/>
              <a:gd name="connsiteY90" fmla="*/ 876300 h 2143125"/>
              <a:gd name="connsiteX91" fmla="*/ 4782917 w 4992467"/>
              <a:gd name="connsiteY91" fmla="*/ 885825 h 2143125"/>
              <a:gd name="connsiteX92" fmla="*/ 4849592 w 4992467"/>
              <a:gd name="connsiteY92" fmla="*/ 904875 h 2143125"/>
              <a:gd name="connsiteX93" fmla="*/ 4878167 w 4992467"/>
              <a:gd name="connsiteY93" fmla="*/ 923925 h 2143125"/>
              <a:gd name="connsiteX94" fmla="*/ 4906742 w 4992467"/>
              <a:gd name="connsiteY94" fmla="*/ 933450 h 2143125"/>
              <a:gd name="connsiteX95" fmla="*/ 4963892 w 4992467"/>
              <a:gd name="connsiteY95" fmla="*/ 971550 h 2143125"/>
              <a:gd name="connsiteX96" fmla="*/ 4992467 w 4992467"/>
              <a:gd name="connsiteY96" fmla="*/ 1008111 h 2143125"/>
              <a:gd name="connsiteX97" fmla="*/ 4220942 w 4992467"/>
              <a:gd name="connsiteY97" fmla="*/ 2038350 h 2143125"/>
              <a:gd name="connsiteX98" fmla="*/ 4154267 w 4992467"/>
              <a:gd name="connsiteY98" fmla="*/ 2114550 h 2143125"/>
              <a:gd name="connsiteX99" fmla="*/ 4106642 w 4992467"/>
              <a:gd name="connsiteY99" fmla="*/ 2124075 h 2143125"/>
              <a:gd name="connsiteX100" fmla="*/ 3906617 w 4992467"/>
              <a:gd name="connsiteY100" fmla="*/ 2143125 h 2143125"/>
              <a:gd name="connsiteX101" fmla="*/ 3458942 w 4992467"/>
              <a:gd name="connsiteY101" fmla="*/ 2124075 h 2143125"/>
              <a:gd name="connsiteX102" fmla="*/ 3344642 w 4992467"/>
              <a:gd name="connsiteY102" fmla="*/ 2095500 h 2143125"/>
              <a:gd name="connsiteX103" fmla="*/ 3297017 w 4992467"/>
              <a:gd name="connsiteY103" fmla="*/ 2085975 h 2143125"/>
              <a:gd name="connsiteX104" fmla="*/ 3068417 w 4992467"/>
              <a:gd name="connsiteY104" fmla="*/ 2095500 h 2143125"/>
              <a:gd name="connsiteX105" fmla="*/ 3030317 w 4992467"/>
              <a:gd name="connsiteY105" fmla="*/ 2105025 h 2143125"/>
              <a:gd name="connsiteX106" fmla="*/ 2925542 w 4992467"/>
              <a:gd name="connsiteY106" fmla="*/ 2114550 h 2143125"/>
              <a:gd name="connsiteX107" fmla="*/ 2858867 w 4992467"/>
              <a:gd name="connsiteY107" fmla="*/ 2124075 h 2143125"/>
              <a:gd name="connsiteX108" fmla="*/ 2011142 w 4992467"/>
              <a:gd name="connsiteY108" fmla="*/ 2114550 h 2143125"/>
              <a:gd name="connsiteX109" fmla="*/ 1887317 w 4992467"/>
              <a:gd name="connsiteY109" fmla="*/ 2095500 h 2143125"/>
              <a:gd name="connsiteX110" fmla="*/ 1639667 w 4992467"/>
              <a:gd name="connsiteY110" fmla="*/ 2085975 h 2143125"/>
              <a:gd name="connsiteX111" fmla="*/ 1553942 w 4992467"/>
              <a:gd name="connsiteY111" fmla="*/ 2076450 h 2143125"/>
              <a:gd name="connsiteX112" fmla="*/ 1525367 w 4992467"/>
              <a:gd name="connsiteY112" fmla="*/ 2066925 h 2143125"/>
              <a:gd name="connsiteX113" fmla="*/ 687167 w 4992467"/>
              <a:gd name="connsiteY113" fmla="*/ 2085975 h 2143125"/>
              <a:gd name="connsiteX114" fmla="*/ 620492 w 4992467"/>
              <a:gd name="connsiteY114" fmla="*/ 2076450 h 2143125"/>
              <a:gd name="connsiteX115" fmla="*/ 572867 w 4992467"/>
              <a:gd name="connsiteY11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210917 w 4992467"/>
              <a:gd name="connsiteY13" fmla="*/ 1333500 h 2143125"/>
              <a:gd name="connsiteX14" fmla="*/ 1367 w 4992467"/>
              <a:gd name="connsiteY14" fmla="*/ 809625 h 2143125"/>
              <a:gd name="connsiteX15" fmla="*/ 68042 w 4992467"/>
              <a:gd name="connsiteY15" fmla="*/ 733425 h 2143125"/>
              <a:gd name="connsiteX16" fmla="*/ 96617 w 4992467"/>
              <a:gd name="connsiteY16" fmla="*/ 714375 h 2143125"/>
              <a:gd name="connsiteX17" fmla="*/ 125192 w 4992467"/>
              <a:gd name="connsiteY17" fmla="*/ 695325 h 2143125"/>
              <a:gd name="connsiteX18" fmla="*/ 172817 w 4992467"/>
              <a:gd name="connsiteY18" fmla="*/ 647700 h 2143125"/>
              <a:gd name="connsiteX19" fmla="*/ 201392 w 4992467"/>
              <a:gd name="connsiteY19" fmla="*/ 638175 h 2143125"/>
              <a:gd name="connsiteX20" fmla="*/ 258542 w 4992467"/>
              <a:gd name="connsiteY20" fmla="*/ 600075 h 2143125"/>
              <a:gd name="connsiteX21" fmla="*/ 315692 w 4992467"/>
              <a:gd name="connsiteY21" fmla="*/ 571500 h 2143125"/>
              <a:gd name="connsiteX22" fmla="*/ 344267 w 4992467"/>
              <a:gd name="connsiteY22" fmla="*/ 561975 h 2143125"/>
              <a:gd name="connsiteX23" fmla="*/ 401417 w 4992467"/>
              <a:gd name="connsiteY23" fmla="*/ 523875 h 2143125"/>
              <a:gd name="connsiteX24" fmla="*/ 429992 w 4992467"/>
              <a:gd name="connsiteY24" fmla="*/ 504825 h 2143125"/>
              <a:gd name="connsiteX25" fmla="*/ 458567 w 4992467"/>
              <a:gd name="connsiteY25" fmla="*/ 495300 h 2143125"/>
              <a:gd name="connsiteX26" fmla="*/ 487142 w 4992467"/>
              <a:gd name="connsiteY26" fmla="*/ 476250 h 2143125"/>
              <a:gd name="connsiteX27" fmla="*/ 544292 w 4992467"/>
              <a:gd name="connsiteY27" fmla="*/ 457200 h 2143125"/>
              <a:gd name="connsiteX28" fmla="*/ 649067 w 4992467"/>
              <a:gd name="connsiteY28" fmla="*/ 428625 h 2143125"/>
              <a:gd name="connsiteX29" fmla="*/ 830042 w 4992467"/>
              <a:gd name="connsiteY29" fmla="*/ 409575 h 2143125"/>
              <a:gd name="connsiteX30" fmla="*/ 925292 w 4992467"/>
              <a:gd name="connsiteY30" fmla="*/ 381000 h 2143125"/>
              <a:gd name="connsiteX31" fmla="*/ 953867 w 4992467"/>
              <a:gd name="connsiteY31" fmla="*/ 361950 h 2143125"/>
              <a:gd name="connsiteX32" fmla="*/ 1011017 w 4992467"/>
              <a:gd name="connsiteY32" fmla="*/ 342900 h 2143125"/>
              <a:gd name="connsiteX33" fmla="*/ 1096742 w 4992467"/>
              <a:gd name="connsiteY33" fmla="*/ 304800 h 2143125"/>
              <a:gd name="connsiteX34" fmla="*/ 1182467 w 4992467"/>
              <a:gd name="connsiteY34" fmla="*/ 285750 h 2143125"/>
              <a:gd name="connsiteX35" fmla="*/ 1220567 w 4992467"/>
              <a:gd name="connsiteY35" fmla="*/ 276225 h 2143125"/>
              <a:gd name="connsiteX36" fmla="*/ 1411067 w 4992467"/>
              <a:gd name="connsiteY36" fmla="*/ 266700 h 2143125"/>
              <a:gd name="connsiteX37" fmla="*/ 1458692 w 4992467"/>
              <a:gd name="connsiteY37" fmla="*/ 257175 h 2143125"/>
              <a:gd name="connsiteX38" fmla="*/ 1487267 w 4992467"/>
              <a:gd name="connsiteY38" fmla="*/ 247650 h 2143125"/>
              <a:gd name="connsiteX39" fmla="*/ 1544417 w 4992467"/>
              <a:gd name="connsiteY39" fmla="*/ 238125 h 2143125"/>
              <a:gd name="connsiteX40" fmla="*/ 1658717 w 4992467"/>
              <a:gd name="connsiteY40" fmla="*/ 247650 h 2143125"/>
              <a:gd name="connsiteX41" fmla="*/ 1868267 w 4992467"/>
              <a:gd name="connsiteY41" fmla="*/ 228600 h 2143125"/>
              <a:gd name="connsiteX42" fmla="*/ 1953992 w 4992467"/>
              <a:gd name="connsiteY42" fmla="*/ 200025 h 2143125"/>
              <a:gd name="connsiteX43" fmla="*/ 1982567 w 4992467"/>
              <a:gd name="connsiteY43" fmla="*/ 190500 h 2143125"/>
              <a:gd name="connsiteX44" fmla="*/ 2011142 w 4992467"/>
              <a:gd name="connsiteY44" fmla="*/ 171450 h 2143125"/>
              <a:gd name="connsiteX45" fmla="*/ 2068292 w 4992467"/>
              <a:gd name="connsiteY45" fmla="*/ 152400 h 2143125"/>
              <a:gd name="connsiteX46" fmla="*/ 2154017 w 4992467"/>
              <a:gd name="connsiteY46" fmla="*/ 114300 h 2143125"/>
              <a:gd name="connsiteX47" fmla="*/ 2496917 w 4992467"/>
              <a:gd name="connsiteY47" fmla="*/ 95250 h 2143125"/>
              <a:gd name="connsiteX48" fmla="*/ 2582642 w 4992467"/>
              <a:gd name="connsiteY48" fmla="*/ 66675 h 2143125"/>
              <a:gd name="connsiteX49" fmla="*/ 2611217 w 4992467"/>
              <a:gd name="connsiteY49" fmla="*/ 57150 h 2143125"/>
              <a:gd name="connsiteX50" fmla="*/ 2639792 w 4992467"/>
              <a:gd name="connsiteY50" fmla="*/ 38100 h 2143125"/>
              <a:gd name="connsiteX51" fmla="*/ 2696942 w 4992467"/>
              <a:gd name="connsiteY51" fmla="*/ 19050 h 2143125"/>
              <a:gd name="connsiteX52" fmla="*/ 2763617 w 4992467"/>
              <a:gd name="connsiteY52" fmla="*/ 0 h 2143125"/>
              <a:gd name="connsiteX53" fmla="*/ 2982692 w 4992467"/>
              <a:gd name="connsiteY53" fmla="*/ 9525 h 2143125"/>
              <a:gd name="connsiteX54" fmla="*/ 3039842 w 4992467"/>
              <a:gd name="connsiteY54" fmla="*/ 28575 h 2143125"/>
              <a:gd name="connsiteX55" fmla="*/ 3077942 w 4992467"/>
              <a:gd name="connsiteY55" fmla="*/ 38100 h 2143125"/>
              <a:gd name="connsiteX56" fmla="*/ 3135092 w 4992467"/>
              <a:gd name="connsiteY56" fmla="*/ 57150 h 2143125"/>
              <a:gd name="connsiteX57" fmla="*/ 3192242 w 4992467"/>
              <a:gd name="connsiteY57" fmla="*/ 76200 h 2143125"/>
              <a:gd name="connsiteX58" fmla="*/ 3220817 w 4992467"/>
              <a:gd name="connsiteY58" fmla="*/ 85725 h 2143125"/>
              <a:gd name="connsiteX59" fmla="*/ 3249392 w 4992467"/>
              <a:gd name="connsiteY59" fmla="*/ 95250 h 2143125"/>
              <a:gd name="connsiteX60" fmla="*/ 3363692 w 4992467"/>
              <a:gd name="connsiteY60" fmla="*/ 104775 h 2143125"/>
              <a:gd name="connsiteX61" fmla="*/ 3420842 w 4992467"/>
              <a:gd name="connsiteY61" fmla="*/ 133350 h 2143125"/>
              <a:gd name="connsiteX62" fmla="*/ 3449417 w 4992467"/>
              <a:gd name="connsiteY62" fmla="*/ 161925 h 2143125"/>
              <a:gd name="connsiteX63" fmla="*/ 3506567 w 4992467"/>
              <a:gd name="connsiteY63" fmla="*/ 200025 h 2143125"/>
              <a:gd name="connsiteX64" fmla="*/ 3535142 w 4992467"/>
              <a:gd name="connsiteY64" fmla="*/ 219075 h 2143125"/>
              <a:gd name="connsiteX65" fmla="*/ 3563717 w 4992467"/>
              <a:gd name="connsiteY65" fmla="*/ 247650 h 2143125"/>
              <a:gd name="connsiteX66" fmla="*/ 3620867 w 4992467"/>
              <a:gd name="connsiteY66" fmla="*/ 266700 h 2143125"/>
              <a:gd name="connsiteX67" fmla="*/ 3678017 w 4992467"/>
              <a:gd name="connsiteY67" fmla="*/ 295275 h 2143125"/>
              <a:gd name="connsiteX68" fmla="*/ 3706592 w 4992467"/>
              <a:gd name="connsiteY68" fmla="*/ 314325 h 2143125"/>
              <a:gd name="connsiteX69" fmla="*/ 3744692 w 4992467"/>
              <a:gd name="connsiteY69" fmla="*/ 323850 h 2143125"/>
              <a:gd name="connsiteX70" fmla="*/ 3887567 w 4992467"/>
              <a:gd name="connsiteY70" fmla="*/ 342900 h 2143125"/>
              <a:gd name="connsiteX71" fmla="*/ 3944717 w 4992467"/>
              <a:gd name="connsiteY71" fmla="*/ 361950 h 2143125"/>
              <a:gd name="connsiteX72" fmla="*/ 3973292 w 4992467"/>
              <a:gd name="connsiteY72" fmla="*/ 371475 h 2143125"/>
              <a:gd name="connsiteX73" fmla="*/ 4030442 w 4992467"/>
              <a:gd name="connsiteY73" fmla="*/ 419100 h 2143125"/>
              <a:gd name="connsiteX74" fmla="*/ 4087592 w 4992467"/>
              <a:gd name="connsiteY74" fmla="*/ 457200 h 2143125"/>
              <a:gd name="connsiteX75" fmla="*/ 4116167 w 4992467"/>
              <a:gd name="connsiteY75" fmla="*/ 476250 h 2143125"/>
              <a:gd name="connsiteX76" fmla="*/ 4173317 w 4992467"/>
              <a:gd name="connsiteY76" fmla="*/ 514350 h 2143125"/>
              <a:gd name="connsiteX77" fmla="*/ 4201892 w 4992467"/>
              <a:gd name="connsiteY77" fmla="*/ 533400 h 2143125"/>
              <a:gd name="connsiteX78" fmla="*/ 4230467 w 4992467"/>
              <a:gd name="connsiteY78" fmla="*/ 542925 h 2143125"/>
              <a:gd name="connsiteX79" fmla="*/ 4259042 w 4992467"/>
              <a:gd name="connsiteY79" fmla="*/ 571500 h 2143125"/>
              <a:gd name="connsiteX80" fmla="*/ 4316192 w 4992467"/>
              <a:gd name="connsiteY80" fmla="*/ 600075 h 2143125"/>
              <a:gd name="connsiteX81" fmla="*/ 4344767 w 4992467"/>
              <a:gd name="connsiteY81" fmla="*/ 628650 h 2143125"/>
              <a:gd name="connsiteX82" fmla="*/ 4373342 w 4992467"/>
              <a:gd name="connsiteY82" fmla="*/ 638175 h 2143125"/>
              <a:gd name="connsiteX83" fmla="*/ 4459067 w 4992467"/>
              <a:gd name="connsiteY83" fmla="*/ 695325 h 2143125"/>
              <a:gd name="connsiteX84" fmla="*/ 4487642 w 4992467"/>
              <a:gd name="connsiteY84" fmla="*/ 714375 h 2143125"/>
              <a:gd name="connsiteX85" fmla="*/ 4516217 w 4992467"/>
              <a:gd name="connsiteY85" fmla="*/ 733425 h 2143125"/>
              <a:gd name="connsiteX86" fmla="*/ 4601942 w 4992467"/>
              <a:gd name="connsiteY86" fmla="*/ 809625 h 2143125"/>
              <a:gd name="connsiteX87" fmla="*/ 4630517 w 4992467"/>
              <a:gd name="connsiteY87" fmla="*/ 819150 h 2143125"/>
              <a:gd name="connsiteX88" fmla="*/ 4687667 w 4992467"/>
              <a:gd name="connsiteY88" fmla="*/ 857250 h 2143125"/>
              <a:gd name="connsiteX89" fmla="*/ 4754342 w 4992467"/>
              <a:gd name="connsiteY89" fmla="*/ 876300 h 2143125"/>
              <a:gd name="connsiteX90" fmla="*/ 4782917 w 4992467"/>
              <a:gd name="connsiteY90" fmla="*/ 885825 h 2143125"/>
              <a:gd name="connsiteX91" fmla="*/ 4849592 w 4992467"/>
              <a:gd name="connsiteY91" fmla="*/ 904875 h 2143125"/>
              <a:gd name="connsiteX92" fmla="*/ 4878167 w 4992467"/>
              <a:gd name="connsiteY92" fmla="*/ 923925 h 2143125"/>
              <a:gd name="connsiteX93" fmla="*/ 4906742 w 4992467"/>
              <a:gd name="connsiteY93" fmla="*/ 933450 h 2143125"/>
              <a:gd name="connsiteX94" fmla="*/ 4963892 w 4992467"/>
              <a:gd name="connsiteY94" fmla="*/ 971550 h 2143125"/>
              <a:gd name="connsiteX95" fmla="*/ 4992467 w 4992467"/>
              <a:gd name="connsiteY95" fmla="*/ 1008111 h 2143125"/>
              <a:gd name="connsiteX96" fmla="*/ 4220942 w 4992467"/>
              <a:gd name="connsiteY96" fmla="*/ 2038350 h 2143125"/>
              <a:gd name="connsiteX97" fmla="*/ 4154267 w 4992467"/>
              <a:gd name="connsiteY97" fmla="*/ 2114550 h 2143125"/>
              <a:gd name="connsiteX98" fmla="*/ 4106642 w 4992467"/>
              <a:gd name="connsiteY98" fmla="*/ 2124075 h 2143125"/>
              <a:gd name="connsiteX99" fmla="*/ 3906617 w 4992467"/>
              <a:gd name="connsiteY99" fmla="*/ 2143125 h 2143125"/>
              <a:gd name="connsiteX100" fmla="*/ 3458942 w 4992467"/>
              <a:gd name="connsiteY100" fmla="*/ 2124075 h 2143125"/>
              <a:gd name="connsiteX101" fmla="*/ 3344642 w 4992467"/>
              <a:gd name="connsiteY101" fmla="*/ 2095500 h 2143125"/>
              <a:gd name="connsiteX102" fmla="*/ 3297017 w 4992467"/>
              <a:gd name="connsiteY102" fmla="*/ 2085975 h 2143125"/>
              <a:gd name="connsiteX103" fmla="*/ 3068417 w 4992467"/>
              <a:gd name="connsiteY103" fmla="*/ 2095500 h 2143125"/>
              <a:gd name="connsiteX104" fmla="*/ 3030317 w 4992467"/>
              <a:gd name="connsiteY104" fmla="*/ 2105025 h 2143125"/>
              <a:gd name="connsiteX105" fmla="*/ 2925542 w 4992467"/>
              <a:gd name="connsiteY105" fmla="*/ 2114550 h 2143125"/>
              <a:gd name="connsiteX106" fmla="*/ 2858867 w 4992467"/>
              <a:gd name="connsiteY106" fmla="*/ 2124075 h 2143125"/>
              <a:gd name="connsiteX107" fmla="*/ 2011142 w 4992467"/>
              <a:gd name="connsiteY107" fmla="*/ 2114550 h 2143125"/>
              <a:gd name="connsiteX108" fmla="*/ 1887317 w 4992467"/>
              <a:gd name="connsiteY108" fmla="*/ 2095500 h 2143125"/>
              <a:gd name="connsiteX109" fmla="*/ 1639667 w 4992467"/>
              <a:gd name="connsiteY109" fmla="*/ 2085975 h 2143125"/>
              <a:gd name="connsiteX110" fmla="*/ 1553942 w 4992467"/>
              <a:gd name="connsiteY110" fmla="*/ 2076450 h 2143125"/>
              <a:gd name="connsiteX111" fmla="*/ 1525367 w 4992467"/>
              <a:gd name="connsiteY111" fmla="*/ 2066925 h 2143125"/>
              <a:gd name="connsiteX112" fmla="*/ 687167 w 4992467"/>
              <a:gd name="connsiteY112" fmla="*/ 2085975 h 2143125"/>
              <a:gd name="connsiteX113" fmla="*/ 620492 w 4992467"/>
              <a:gd name="connsiteY113" fmla="*/ 2076450 h 2143125"/>
              <a:gd name="connsiteX114" fmla="*/ 572867 w 4992467"/>
              <a:gd name="connsiteY11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239492 w 4992467"/>
              <a:gd name="connsiteY12" fmla="*/ 1390650 h 2143125"/>
              <a:gd name="connsiteX13" fmla="*/ 1367 w 4992467"/>
              <a:gd name="connsiteY13" fmla="*/ 809625 h 2143125"/>
              <a:gd name="connsiteX14" fmla="*/ 68042 w 4992467"/>
              <a:gd name="connsiteY14" fmla="*/ 733425 h 2143125"/>
              <a:gd name="connsiteX15" fmla="*/ 96617 w 4992467"/>
              <a:gd name="connsiteY15" fmla="*/ 714375 h 2143125"/>
              <a:gd name="connsiteX16" fmla="*/ 125192 w 4992467"/>
              <a:gd name="connsiteY16" fmla="*/ 695325 h 2143125"/>
              <a:gd name="connsiteX17" fmla="*/ 172817 w 4992467"/>
              <a:gd name="connsiteY17" fmla="*/ 647700 h 2143125"/>
              <a:gd name="connsiteX18" fmla="*/ 201392 w 4992467"/>
              <a:gd name="connsiteY18" fmla="*/ 638175 h 2143125"/>
              <a:gd name="connsiteX19" fmla="*/ 258542 w 4992467"/>
              <a:gd name="connsiteY19" fmla="*/ 600075 h 2143125"/>
              <a:gd name="connsiteX20" fmla="*/ 315692 w 4992467"/>
              <a:gd name="connsiteY20" fmla="*/ 571500 h 2143125"/>
              <a:gd name="connsiteX21" fmla="*/ 344267 w 4992467"/>
              <a:gd name="connsiteY21" fmla="*/ 561975 h 2143125"/>
              <a:gd name="connsiteX22" fmla="*/ 401417 w 4992467"/>
              <a:gd name="connsiteY22" fmla="*/ 523875 h 2143125"/>
              <a:gd name="connsiteX23" fmla="*/ 429992 w 4992467"/>
              <a:gd name="connsiteY23" fmla="*/ 504825 h 2143125"/>
              <a:gd name="connsiteX24" fmla="*/ 458567 w 4992467"/>
              <a:gd name="connsiteY24" fmla="*/ 495300 h 2143125"/>
              <a:gd name="connsiteX25" fmla="*/ 487142 w 4992467"/>
              <a:gd name="connsiteY25" fmla="*/ 476250 h 2143125"/>
              <a:gd name="connsiteX26" fmla="*/ 544292 w 4992467"/>
              <a:gd name="connsiteY26" fmla="*/ 457200 h 2143125"/>
              <a:gd name="connsiteX27" fmla="*/ 649067 w 4992467"/>
              <a:gd name="connsiteY27" fmla="*/ 428625 h 2143125"/>
              <a:gd name="connsiteX28" fmla="*/ 830042 w 4992467"/>
              <a:gd name="connsiteY28" fmla="*/ 409575 h 2143125"/>
              <a:gd name="connsiteX29" fmla="*/ 925292 w 4992467"/>
              <a:gd name="connsiteY29" fmla="*/ 381000 h 2143125"/>
              <a:gd name="connsiteX30" fmla="*/ 953867 w 4992467"/>
              <a:gd name="connsiteY30" fmla="*/ 361950 h 2143125"/>
              <a:gd name="connsiteX31" fmla="*/ 1011017 w 4992467"/>
              <a:gd name="connsiteY31" fmla="*/ 342900 h 2143125"/>
              <a:gd name="connsiteX32" fmla="*/ 1096742 w 4992467"/>
              <a:gd name="connsiteY32" fmla="*/ 304800 h 2143125"/>
              <a:gd name="connsiteX33" fmla="*/ 1182467 w 4992467"/>
              <a:gd name="connsiteY33" fmla="*/ 285750 h 2143125"/>
              <a:gd name="connsiteX34" fmla="*/ 1220567 w 4992467"/>
              <a:gd name="connsiteY34" fmla="*/ 276225 h 2143125"/>
              <a:gd name="connsiteX35" fmla="*/ 1411067 w 4992467"/>
              <a:gd name="connsiteY35" fmla="*/ 266700 h 2143125"/>
              <a:gd name="connsiteX36" fmla="*/ 1458692 w 4992467"/>
              <a:gd name="connsiteY36" fmla="*/ 257175 h 2143125"/>
              <a:gd name="connsiteX37" fmla="*/ 1487267 w 4992467"/>
              <a:gd name="connsiteY37" fmla="*/ 247650 h 2143125"/>
              <a:gd name="connsiteX38" fmla="*/ 1544417 w 4992467"/>
              <a:gd name="connsiteY38" fmla="*/ 238125 h 2143125"/>
              <a:gd name="connsiteX39" fmla="*/ 1658717 w 4992467"/>
              <a:gd name="connsiteY39" fmla="*/ 247650 h 2143125"/>
              <a:gd name="connsiteX40" fmla="*/ 1868267 w 4992467"/>
              <a:gd name="connsiteY40" fmla="*/ 228600 h 2143125"/>
              <a:gd name="connsiteX41" fmla="*/ 1953992 w 4992467"/>
              <a:gd name="connsiteY41" fmla="*/ 200025 h 2143125"/>
              <a:gd name="connsiteX42" fmla="*/ 1982567 w 4992467"/>
              <a:gd name="connsiteY42" fmla="*/ 190500 h 2143125"/>
              <a:gd name="connsiteX43" fmla="*/ 2011142 w 4992467"/>
              <a:gd name="connsiteY43" fmla="*/ 171450 h 2143125"/>
              <a:gd name="connsiteX44" fmla="*/ 2068292 w 4992467"/>
              <a:gd name="connsiteY44" fmla="*/ 152400 h 2143125"/>
              <a:gd name="connsiteX45" fmla="*/ 2154017 w 4992467"/>
              <a:gd name="connsiteY45" fmla="*/ 114300 h 2143125"/>
              <a:gd name="connsiteX46" fmla="*/ 2496917 w 4992467"/>
              <a:gd name="connsiteY46" fmla="*/ 95250 h 2143125"/>
              <a:gd name="connsiteX47" fmla="*/ 2582642 w 4992467"/>
              <a:gd name="connsiteY47" fmla="*/ 66675 h 2143125"/>
              <a:gd name="connsiteX48" fmla="*/ 2611217 w 4992467"/>
              <a:gd name="connsiteY48" fmla="*/ 57150 h 2143125"/>
              <a:gd name="connsiteX49" fmla="*/ 2639792 w 4992467"/>
              <a:gd name="connsiteY49" fmla="*/ 38100 h 2143125"/>
              <a:gd name="connsiteX50" fmla="*/ 2696942 w 4992467"/>
              <a:gd name="connsiteY50" fmla="*/ 19050 h 2143125"/>
              <a:gd name="connsiteX51" fmla="*/ 2763617 w 4992467"/>
              <a:gd name="connsiteY51" fmla="*/ 0 h 2143125"/>
              <a:gd name="connsiteX52" fmla="*/ 2982692 w 4992467"/>
              <a:gd name="connsiteY52" fmla="*/ 9525 h 2143125"/>
              <a:gd name="connsiteX53" fmla="*/ 3039842 w 4992467"/>
              <a:gd name="connsiteY53" fmla="*/ 28575 h 2143125"/>
              <a:gd name="connsiteX54" fmla="*/ 3077942 w 4992467"/>
              <a:gd name="connsiteY54" fmla="*/ 38100 h 2143125"/>
              <a:gd name="connsiteX55" fmla="*/ 3135092 w 4992467"/>
              <a:gd name="connsiteY55" fmla="*/ 57150 h 2143125"/>
              <a:gd name="connsiteX56" fmla="*/ 3192242 w 4992467"/>
              <a:gd name="connsiteY56" fmla="*/ 76200 h 2143125"/>
              <a:gd name="connsiteX57" fmla="*/ 3220817 w 4992467"/>
              <a:gd name="connsiteY57" fmla="*/ 85725 h 2143125"/>
              <a:gd name="connsiteX58" fmla="*/ 3249392 w 4992467"/>
              <a:gd name="connsiteY58" fmla="*/ 95250 h 2143125"/>
              <a:gd name="connsiteX59" fmla="*/ 3363692 w 4992467"/>
              <a:gd name="connsiteY59" fmla="*/ 104775 h 2143125"/>
              <a:gd name="connsiteX60" fmla="*/ 3420842 w 4992467"/>
              <a:gd name="connsiteY60" fmla="*/ 133350 h 2143125"/>
              <a:gd name="connsiteX61" fmla="*/ 3449417 w 4992467"/>
              <a:gd name="connsiteY61" fmla="*/ 161925 h 2143125"/>
              <a:gd name="connsiteX62" fmla="*/ 3506567 w 4992467"/>
              <a:gd name="connsiteY62" fmla="*/ 200025 h 2143125"/>
              <a:gd name="connsiteX63" fmla="*/ 3535142 w 4992467"/>
              <a:gd name="connsiteY63" fmla="*/ 219075 h 2143125"/>
              <a:gd name="connsiteX64" fmla="*/ 3563717 w 4992467"/>
              <a:gd name="connsiteY64" fmla="*/ 247650 h 2143125"/>
              <a:gd name="connsiteX65" fmla="*/ 3620867 w 4992467"/>
              <a:gd name="connsiteY65" fmla="*/ 266700 h 2143125"/>
              <a:gd name="connsiteX66" fmla="*/ 3678017 w 4992467"/>
              <a:gd name="connsiteY66" fmla="*/ 295275 h 2143125"/>
              <a:gd name="connsiteX67" fmla="*/ 3706592 w 4992467"/>
              <a:gd name="connsiteY67" fmla="*/ 314325 h 2143125"/>
              <a:gd name="connsiteX68" fmla="*/ 3744692 w 4992467"/>
              <a:gd name="connsiteY68" fmla="*/ 323850 h 2143125"/>
              <a:gd name="connsiteX69" fmla="*/ 3887567 w 4992467"/>
              <a:gd name="connsiteY69" fmla="*/ 342900 h 2143125"/>
              <a:gd name="connsiteX70" fmla="*/ 3944717 w 4992467"/>
              <a:gd name="connsiteY70" fmla="*/ 361950 h 2143125"/>
              <a:gd name="connsiteX71" fmla="*/ 3973292 w 4992467"/>
              <a:gd name="connsiteY71" fmla="*/ 371475 h 2143125"/>
              <a:gd name="connsiteX72" fmla="*/ 4030442 w 4992467"/>
              <a:gd name="connsiteY72" fmla="*/ 419100 h 2143125"/>
              <a:gd name="connsiteX73" fmla="*/ 4087592 w 4992467"/>
              <a:gd name="connsiteY73" fmla="*/ 457200 h 2143125"/>
              <a:gd name="connsiteX74" fmla="*/ 4116167 w 4992467"/>
              <a:gd name="connsiteY74" fmla="*/ 476250 h 2143125"/>
              <a:gd name="connsiteX75" fmla="*/ 4173317 w 4992467"/>
              <a:gd name="connsiteY75" fmla="*/ 514350 h 2143125"/>
              <a:gd name="connsiteX76" fmla="*/ 4201892 w 4992467"/>
              <a:gd name="connsiteY76" fmla="*/ 533400 h 2143125"/>
              <a:gd name="connsiteX77" fmla="*/ 4230467 w 4992467"/>
              <a:gd name="connsiteY77" fmla="*/ 542925 h 2143125"/>
              <a:gd name="connsiteX78" fmla="*/ 4259042 w 4992467"/>
              <a:gd name="connsiteY78" fmla="*/ 571500 h 2143125"/>
              <a:gd name="connsiteX79" fmla="*/ 4316192 w 4992467"/>
              <a:gd name="connsiteY79" fmla="*/ 600075 h 2143125"/>
              <a:gd name="connsiteX80" fmla="*/ 4344767 w 4992467"/>
              <a:gd name="connsiteY80" fmla="*/ 628650 h 2143125"/>
              <a:gd name="connsiteX81" fmla="*/ 4373342 w 4992467"/>
              <a:gd name="connsiteY81" fmla="*/ 638175 h 2143125"/>
              <a:gd name="connsiteX82" fmla="*/ 4459067 w 4992467"/>
              <a:gd name="connsiteY82" fmla="*/ 695325 h 2143125"/>
              <a:gd name="connsiteX83" fmla="*/ 4487642 w 4992467"/>
              <a:gd name="connsiteY83" fmla="*/ 714375 h 2143125"/>
              <a:gd name="connsiteX84" fmla="*/ 4516217 w 4992467"/>
              <a:gd name="connsiteY84" fmla="*/ 733425 h 2143125"/>
              <a:gd name="connsiteX85" fmla="*/ 4601942 w 4992467"/>
              <a:gd name="connsiteY85" fmla="*/ 809625 h 2143125"/>
              <a:gd name="connsiteX86" fmla="*/ 4630517 w 4992467"/>
              <a:gd name="connsiteY86" fmla="*/ 819150 h 2143125"/>
              <a:gd name="connsiteX87" fmla="*/ 4687667 w 4992467"/>
              <a:gd name="connsiteY87" fmla="*/ 857250 h 2143125"/>
              <a:gd name="connsiteX88" fmla="*/ 4754342 w 4992467"/>
              <a:gd name="connsiteY88" fmla="*/ 876300 h 2143125"/>
              <a:gd name="connsiteX89" fmla="*/ 4782917 w 4992467"/>
              <a:gd name="connsiteY89" fmla="*/ 885825 h 2143125"/>
              <a:gd name="connsiteX90" fmla="*/ 4849592 w 4992467"/>
              <a:gd name="connsiteY90" fmla="*/ 904875 h 2143125"/>
              <a:gd name="connsiteX91" fmla="*/ 4878167 w 4992467"/>
              <a:gd name="connsiteY91" fmla="*/ 923925 h 2143125"/>
              <a:gd name="connsiteX92" fmla="*/ 4906742 w 4992467"/>
              <a:gd name="connsiteY92" fmla="*/ 933450 h 2143125"/>
              <a:gd name="connsiteX93" fmla="*/ 4963892 w 4992467"/>
              <a:gd name="connsiteY93" fmla="*/ 971550 h 2143125"/>
              <a:gd name="connsiteX94" fmla="*/ 4992467 w 4992467"/>
              <a:gd name="connsiteY94" fmla="*/ 1008111 h 2143125"/>
              <a:gd name="connsiteX95" fmla="*/ 4220942 w 4992467"/>
              <a:gd name="connsiteY95" fmla="*/ 2038350 h 2143125"/>
              <a:gd name="connsiteX96" fmla="*/ 4154267 w 4992467"/>
              <a:gd name="connsiteY96" fmla="*/ 2114550 h 2143125"/>
              <a:gd name="connsiteX97" fmla="*/ 4106642 w 4992467"/>
              <a:gd name="connsiteY97" fmla="*/ 2124075 h 2143125"/>
              <a:gd name="connsiteX98" fmla="*/ 3906617 w 4992467"/>
              <a:gd name="connsiteY98" fmla="*/ 2143125 h 2143125"/>
              <a:gd name="connsiteX99" fmla="*/ 3458942 w 4992467"/>
              <a:gd name="connsiteY99" fmla="*/ 2124075 h 2143125"/>
              <a:gd name="connsiteX100" fmla="*/ 3344642 w 4992467"/>
              <a:gd name="connsiteY100" fmla="*/ 2095500 h 2143125"/>
              <a:gd name="connsiteX101" fmla="*/ 3297017 w 4992467"/>
              <a:gd name="connsiteY101" fmla="*/ 2085975 h 2143125"/>
              <a:gd name="connsiteX102" fmla="*/ 3068417 w 4992467"/>
              <a:gd name="connsiteY102" fmla="*/ 2095500 h 2143125"/>
              <a:gd name="connsiteX103" fmla="*/ 3030317 w 4992467"/>
              <a:gd name="connsiteY103" fmla="*/ 2105025 h 2143125"/>
              <a:gd name="connsiteX104" fmla="*/ 2925542 w 4992467"/>
              <a:gd name="connsiteY104" fmla="*/ 2114550 h 2143125"/>
              <a:gd name="connsiteX105" fmla="*/ 2858867 w 4992467"/>
              <a:gd name="connsiteY105" fmla="*/ 2124075 h 2143125"/>
              <a:gd name="connsiteX106" fmla="*/ 2011142 w 4992467"/>
              <a:gd name="connsiteY106" fmla="*/ 2114550 h 2143125"/>
              <a:gd name="connsiteX107" fmla="*/ 1887317 w 4992467"/>
              <a:gd name="connsiteY107" fmla="*/ 2095500 h 2143125"/>
              <a:gd name="connsiteX108" fmla="*/ 1639667 w 4992467"/>
              <a:gd name="connsiteY108" fmla="*/ 2085975 h 2143125"/>
              <a:gd name="connsiteX109" fmla="*/ 1553942 w 4992467"/>
              <a:gd name="connsiteY109" fmla="*/ 2076450 h 2143125"/>
              <a:gd name="connsiteX110" fmla="*/ 1525367 w 4992467"/>
              <a:gd name="connsiteY110" fmla="*/ 2066925 h 2143125"/>
              <a:gd name="connsiteX111" fmla="*/ 687167 w 4992467"/>
              <a:gd name="connsiteY111" fmla="*/ 2085975 h 2143125"/>
              <a:gd name="connsiteX112" fmla="*/ 620492 w 4992467"/>
              <a:gd name="connsiteY112" fmla="*/ 2076450 h 2143125"/>
              <a:gd name="connsiteX113" fmla="*/ 572867 w 4992467"/>
              <a:gd name="connsiteY11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25217 w 4992467"/>
              <a:gd name="connsiteY10" fmla="*/ 1533525 h 2143125"/>
              <a:gd name="connsiteX11" fmla="*/ 315692 w 4992467"/>
              <a:gd name="connsiteY11" fmla="*/ 1504950 h 2143125"/>
              <a:gd name="connsiteX12" fmla="*/ 1367 w 4992467"/>
              <a:gd name="connsiteY12" fmla="*/ 809625 h 2143125"/>
              <a:gd name="connsiteX13" fmla="*/ 68042 w 4992467"/>
              <a:gd name="connsiteY13" fmla="*/ 733425 h 2143125"/>
              <a:gd name="connsiteX14" fmla="*/ 96617 w 4992467"/>
              <a:gd name="connsiteY14" fmla="*/ 714375 h 2143125"/>
              <a:gd name="connsiteX15" fmla="*/ 125192 w 4992467"/>
              <a:gd name="connsiteY15" fmla="*/ 695325 h 2143125"/>
              <a:gd name="connsiteX16" fmla="*/ 172817 w 4992467"/>
              <a:gd name="connsiteY16" fmla="*/ 647700 h 2143125"/>
              <a:gd name="connsiteX17" fmla="*/ 201392 w 4992467"/>
              <a:gd name="connsiteY17" fmla="*/ 638175 h 2143125"/>
              <a:gd name="connsiteX18" fmla="*/ 258542 w 4992467"/>
              <a:gd name="connsiteY18" fmla="*/ 600075 h 2143125"/>
              <a:gd name="connsiteX19" fmla="*/ 315692 w 4992467"/>
              <a:gd name="connsiteY19" fmla="*/ 571500 h 2143125"/>
              <a:gd name="connsiteX20" fmla="*/ 344267 w 4992467"/>
              <a:gd name="connsiteY20" fmla="*/ 561975 h 2143125"/>
              <a:gd name="connsiteX21" fmla="*/ 401417 w 4992467"/>
              <a:gd name="connsiteY21" fmla="*/ 523875 h 2143125"/>
              <a:gd name="connsiteX22" fmla="*/ 429992 w 4992467"/>
              <a:gd name="connsiteY22" fmla="*/ 504825 h 2143125"/>
              <a:gd name="connsiteX23" fmla="*/ 458567 w 4992467"/>
              <a:gd name="connsiteY23" fmla="*/ 495300 h 2143125"/>
              <a:gd name="connsiteX24" fmla="*/ 487142 w 4992467"/>
              <a:gd name="connsiteY24" fmla="*/ 476250 h 2143125"/>
              <a:gd name="connsiteX25" fmla="*/ 544292 w 4992467"/>
              <a:gd name="connsiteY25" fmla="*/ 457200 h 2143125"/>
              <a:gd name="connsiteX26" fmla="*/ 649067 w 4992467"/>
              <a:gd name="connsiteY26" fmla="*/ 428625 h 2143125"/>
              <a:gd name="connsiteX27" fmla="*/ 830042 w 4992467"/>
              <a:gd name="connsiteY27" fmla="*/ 409575 h 2143125"/>
              <a:gd name="connsiteX28" fmla="*/ 925292 w 4992467"/>
              <a:gd name="connsiteY28" fmla="*/ 381000 h 2143125"/>
              <a:gd name="connsiteX29" fmla="*/ 953867 w 4992467"/>
              <a:gd name="connsiteY29" fmla="*/ 361950 h 2143125"/>
              <a:gd name="connsiteX30" fmla="*/ 1011017 w 4992467"/>
              <a:gd name="connsiteY30" fmla="*/ 342900 h 2143125"/>
              <a:gd name="connsiteX31" fmla="*/ 1096742 w 4992467"/>
              <a:gd name="connsiteY31" fmla="*/ 304800 h 2143125"/>
              <a:gd name="connsiteX32" fmla="*/ 1182467 w 4992467"/>
              <a:gd name="connsiteY32" fmla="*/ 285750 h 2143125"/>
              <a:gd name="connsiteX33" fmla="*/ 1220567 w 4992467"/>
              <a:gd name="connsiteY33" fmla="*/ 276225 h 2143125"/>
              <a:gd name="connsiteX34" fmla="*/ 1411067 w 4992467"/>
              <a:gd name="connsiteY34" fmla="*/ 266700 h 2143125"/>
              <a:gd name="connsiteX35" fmla="*/ 1458692 w 4992467"/>
              <a:gd name="connsiteY35" fmla="*/ 257175 h 2143125"/>
              <a:gd name="connsiteX36" fmla="*/ 1487267 w 4992467"/>
              <a:gd name="connsiteY36" fmla="*/ 247650 h 2143125"/>
              <a:gd name="connsiteX37" fmla="*/ 1544417 w 4992467"/>
              <a:gd name="connsiteY37" fmla="*/ 238125 h 2143125"/>
              <a:gd name="connsiteX38" fmla="*/ 1658717 w 4992467"/>
              <a:gd name="connsiteY38" fmla="*/ 247650 h 2143125"/>
              <a:gd name="connsiteX39" fmla="*/ 1868267 w 4992467"/>
              <a:gd name="connsiteY39" fmla="*/ 228600 h 2143125"/>
              <a:gd name="connsiteX40" fmla="*/ 1953992 w 4992467"/>
              <a:gd name="connsiteY40" fmla="*/ 200025 h 2143125"/>
              <a:gd name="connsiteX41" fmla="*/ 1982567 w 4992467"/>
              <a:gd name="connsiteY41" fmla="*/ 190500 h 2143125"/>
              <a:gd name="connsiteX42" fmla="*/ 2011142 w 4992467"/>
              <a:gd name="connsiteY42" fmla="*/ 171450 h 2143125"/>
              <a:gd name="connsiteX43" fmla="*/ 2068292 w 4992467"/>
              <a:gd name="connsiteY43" fmla="*/ 152400 h 2143125"/>
              <a:gd name="connsiteX44" fmla="*/ 2154017 w 4992467"/>
              <a:gd name="connsiteY44" fmla="*/ 114300 h 2143125"/>
              <a:gd name="connsiteX45" fmla="*/ 2496917 w 4992467"/>
              <a:gd name="connsiteY45" fmla="*/ 95250 h 2143125"/>
              <a:gd name="connsiteX46" fmla="*/ 2582642 w 4992467"/>
              <a:gd name="connsiteY46" fmla="*/ 66675 h 2143125"/>
              <a:gd name="connsiteX47" fmla="*/ 2611217 w 4992467"/>
              <a:gd name="connsiteY47" fmla="*/ 57150 h 2143125"/>
              <a:gd name="connsiteX48" fmla="*/ 2639792 w 4992467"/>
              <a:gd name="connsiteY48" fmla="*/ 38100 h 2143125"/>
              <a:gd name="connsiteX49" fmla="*/ 2696942 w 4992467"/>
              <a:gd name="connsiteY49" fmla="*/ 19050 h 2143125"/>
              <a:gd name="connsiteX50" fmla="*/ 2763617 w 4992467"/>
              <a:gd name="connsiteY50" fmla="*/ 0 h 2143125"/>
              <a:gd name="connsiteX51" fmla="*/ 2982692 w 4992467"/>
              <a:gd name="connsiteY51" fmla="*/ 9525 h 2143125"/>
              <a:gd name="connsiteX52" fmla="*/ 3039842 w 4992467"/>
              <a:gd name="connsiteY52" fmla="*/ 28575 h 2143125"/>
              <a:gd name="connsiteX53" fmla="*/ 3077942 w 4992467"/>
              <a:gd name="connsiteY53" fmla="*/ 38100 h 2143125"/>
              <a:gd name="connsiteX54" fmla="*/ 3135092 w 4992467"/>
              <a:gd name="connsiteY54" fmla="*/ 57150 h 2143125"/>
              <a:gd name="connsiteX55" fmla="*/ 3192242 w 4992467"/>
              <a:gd name="connsiteY55" fmla="*/ 76200 h 2143125"/>
              <a:gd name="connsiteX56" fmla="*/ 3220817 w 4992467"/>
              <a:gd name="connsiteY56" fmla="*/ 85725 h 2143125"/>
              <a:gd name="connsiteX57" fmla="*/ 3249392 w 4992467"/>
              <a:gd name="connsiteY57" fmla="*/ 95250 h 2143125"/>
              <a:gd name="connsiteX58" fmla="*/ 3363692 w 4992467"/>
              <a:gd name="connsiteY58" fmla="*/ 104775 h 2143125"/>
              <a:gd name="connsiteX59" fmla="*/ 3420842 w 4992467"/>
              <a:gd name="connsiteY59" fmla="*/ 133350 h 2143125"/>
              <a:gd name="connsiteX60" fmla="*/ 3449417 w 4992467"/>
              <a:gd name="connsiteY60" fmla="*/ 161925 h 2143125"/>
              <a:gd name="connsiteX61" fmla="*/ 3506567 w 4992467"/>
              <a:gd name="connsiteY61" fmla="*/ 200025 h 2143125"/>
              <a:gd name="connsiteX62" fmla="*/ 3535142 w 4992467"/>
              <a:gd name="connsiteY62" fmla="*/ 219075 h 2143125"/>
              <a:gd name="connsiteX63" fmla="*/ 3563717 w 4992467"/>
              <a:gd name="connsiteY63" fmla="*/ 247650 h 2143125"/>
              <a:gd name="connsiteX64" fmla="*/ 3620867 w 4992467"/>
              <a:gd name="connsiteY64" fmla="*/ 266700 h 2143125"/>
              <a:gd name="connsiteX65" fmla="*/ 3678017 w 4992467"/>
              <a:gd name="connsiteY65" fmla="*/ 295275 h 2143125"/>
              <a:gd name="connsiteX66" fmla="*/ 3706592 w 4992467"/>
              <a:gd name="connsiteY66" fmla="*/ 314325 h 2143125"/>
              <a:gd name="connsiteX67" fmla="*/ 3744692 w 4992467"/>
              <a:gd name="connsiteY67" fmla="*/ 323850 h 2143125"/>
              <a:gd name="connsiteX68" fmla="*/ 3887567 w 4992467"/>
              <a:gd name="connsiteY68" fmla="*/ 342900 h 2143125"/>
              <a:gd name="connsiteX69" fmla="*/ 3944717 w 4992467"/>
              <a:gd name="connsiteY69" fmla="*/ 361950 h 2143125"/>
              <a:gd name="connsiteX70" fmla="*/ 3973292 w 4992467"/>
              <a:gd name="connsiteY70" fmla="*/ 371475 h 2143125"/>
              <a:gd name="connsiteX71" fmla="*/ 4030442 w 4992467"/>
              <a:gd name="connsiteY71" fmla="*/ 419100 h 2143125"/>
              <a:gd name="connsiteX72" fmla="*/ 4087592 w 4992467"/>
              <a:gd name="connsiteY72" fmla="*/ 457200 h 2143125"/>
              <a:gd name="connsiteX73" fmla="*/ 4116167 w 4992467"/>
              <a:gd name="connsiteY73" fmla="*/ 476250 h 2143125"/>
              <a:gd name="connsiteX74" fmla="*/ 4173317 w 4992467"/>
              <a:gd name="connsiteY74" fmla="*/ 514350 h 2143125"/>
              <a:gd name="connsiteX75" fmla="*/ 4201892 w 4992467"/>
              <a:gd name="connsiteY75" fmla="*/ 533400 h 2143125"/>
              <a:gd name="connsiteX76" fmla="*/ 4230467 w 4992467"/>
              <a:gd name="connsiteY76" fmla="*/ 542925 h 2143125"/>
              <a:gd name="connsiteX77" fmla="*/ 4259042 w 4992467"/>
              <a:gd name="connsiteY77" fmla="*/ 571500 h 2143125"/>
              <a:gd name="connsiteX78" fmla="*/ 4316192 w 4992467"/>
              <a:gd name="connsiteY78" fmla="*/ 600075 h 2143125"/>
              <a:gd name="connsiteX79" fmla="*/ 4344767 w 4992467"/>
              <a:gd name="connsiteY79" fmla="*/ 628650 h 2143125"/>
              <a:gd name="connsiteX80" fmla="*/ 4373342 w 4992467"/>
              <a:gd name="connsiteY80" fmla="*/ 638175 h 2143125"/>
              <a:gd name="connsiteX81" fmla="*/ 4459067 w 4992467"/>
              <a:gd name="connsiteY81" fmla="*/ 695325 h 2143125"/>
              <a:gd name="connsiteX82" fmla="*/ 4487642 w 4992467"/>
              <a:gd name="connsiteY82" fmla="*/ 714375 h 2143125"/>
              <a:gd name="connsiteX83" fmla="*/ 4516217 w 4992467"/>
              <a:gd name="connsiteY83" fmla="*/ 733425 h 2143125"/>
              <a:gd name="connsiteX84" fmla="*/ 4601942 w 4992467"/>
              <a:gd name="connsiteY84" fmla="*/ 809625 h 2143125"/>
              <a:gd name="connsiteX85" fmla="*/ 4630517 w 4992467"/>
              <a:gd name="connsiteY85" fmla="*/ 819150 h 2143125"/>
              <a:gd name="connsiteX86" fmla="*/ 4687667 w 4992467"/>
              <a:gd name="connsiteY86" fmla="*/ 857250 h 2143125"/>
              <a:gd name="connsiteX87" fmla="*/ 4754342 w 4992467"/>
              <a:gd name="connsiteY87" fmla="*/ 876300 h 2143125"/>
              <a:gd name="connsiteX88" fmla="*/ 4782917 w 4992467"/>
              <a:gd name="connsiteY88" fmla="*/ 885825 h 2143125"/>
              <a:gd name="connsiteX89" fmla="*/ 4849592 w 4992467"/>
              <a:gd name="connsiteY89" fmla="*/ 904875 h 2143125"/>
              <a:gd name="connsiteX90" fmla="*/ 4878167 w 4992467"/>
              <a:gd name="connsiteY90" fmla="*/ 923925 h 2143125"/>
              <a:gd name="connsiteX91" fmla="*/ 4906742 w 4992467"/>
              <a:gd name="connsiteY91" fmla="*/ 933450 h 2143125"/>
              <a:gd name="connsiteX92" fmla="*/ 4963892 w 4992467"/>
              <a:gd name="connsiteY92" fmla="*/ 971550 h 2143125"/>
              <a:gd name="connsiteX93" fmla="*/ 4992467 w 4992467"/>
              <a:gd name="connsiteY93" fmla="*/ 1008111 h 2143125"/>
              <a:gd name="connsiteX94" fmla="*/ 4220942 w 4992467"/>
              <a:gd name="connsiteY94" fmla="*/ 2038350 h 2143125"/>
              <a:gd name="connsiteX95" fmla="*/ 4154267 w 4992467"/>
              <a:gd name="connsiteY95" fmla="*/ 2114550 h 2143125"/>
              <a:gd name="connsiteX96" fmla="*/ 4106642 w 4992467"/>
              <a:gd name="connsiteY96" fmla="*/ 2124075 h 2143125"/>
              <a:gd name="connsiteX97" fmla="*/ 3906617 w 4992467"/>
              <a:gd name="connsiteY97" fmla="*/ 2143125 h 2143125"/>
              <a:gd name="connsiteX98" fmla="*/ 3458942 w 4992467"/>
              <a:gd name="connsiteY98" fmla="*/ 2124075 h 2143125"/>
              <a:gd name="connsiteX99" fmla="*/ 3344642 w 4992467"/>
              <a:gd name="connsiteY99" fmla="*/ 2095500 h 2143125"/>
              <a:gd name="connsiteX100" fmla="*/ 3297017 w 4992467"/>
              <a:gd name="connsiteY100" fmla="*/ 2085975 h 2143125"/>
              <a:gd name="connsiteX101" fmla="*/ 3068417 w 4992467"/>
              <a:gd name="connsiteY101" fmla="*/ 2095500 h 2143125"/>
              <a:gd name="connsiteX102" fmla="*/ 3030317 w 4992467"/>
              <a:gd name="connsiteY102" fmla="*/ 2105025 h 2143125"/>
              <a:gd name="connsiteX103" fmla="*/ 2925542 w 4992467"/>
              <a:gd name="connsiteY103" fmla="*/ 2114550 h 2143125"/>
              <a:gd name="connsiteX104" fmla="*/ 2858867 w 4992467"/>
              <a:gd name="connsiteY104" fmla="*/ 2124075 h 2143125"/>
              <a:gd name="connsiteX105" fmla="*/ 2011142 w 4992467"/>
              <a:gd name="connsiteY105" fmla="*/ 2114550 h 2143125"/>
              <a:gd name="connsiteX106" fmla="*/ 1887317 w 4992467"/>
              <a:gd name="connsiteY106" fmla="*/ 2095500 h 2143125"/>
              <a:gd name="connsiteX107" fmla="*/ 1639667 w 4992467"/>
              <a:gd name="connsiteY107" fmla="*/ 2085975 h 2143125"/>
              <a:gd name="connsiteX108" fmla="*/ 1553942 w 4992467"/>
              <a:gd name="connsiteY108" fmla="*/ 2076450 h 2143125"/>
              <a:gd name="connsiteX109" fmla="*/ 1525367 w 4992467"/>
              <a:gd name="connsiteY109" fmla="*/ 2066925 h 2143125"/>
              <a:gd name="connsiteX110" fmla="*/ 687167 w 4992467"/>
              <a:gd name="connsiteY110" fmla="*/ 2085975 h 2143125"/>
              <a:gd name="connsiteX111" fmla="*/ 620492 w 4992467"/>
              <a:gd name="connsiteY111" fmla="*/ 2076450 h 2143125"/>
              <a:gd name="connsiteX112" fmla="*/ 572867 w 4992467"/>
              <a:gd name="connsiteY11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315692 w 4992467"/>
              <a:gd name="connsiteY10" fmla="*/ 1504950 h 2143125"/>
              <a:gd name="connsiteX11" fmla="*/ 1367 w 4992467"/>
              <a:gd name="connsiteY11" fmla="*/ 809625 h 2143125"/>
              <a:gd name="connsiteX12" fmla="*/ 68042 w 4992467"/>
              <a:gd name="connsiteY12" fmla="*/ 733425 h 2143125"/>
              <a:gd name="connsiteX13" fmla="*/ 96617 w 4992467"/>
              <a:gd name="connsiteY13" fmla="*/ 714375 h 2143125"/>
              <a:gd name="connsiteX14" fmla="*/ 125192 w 4992467"/>
              <a:gd name="connsiteY14" fmla="*/ 695325 h 2143125"/>
              <a:gd name="connsiteX15" fmla="*/ 172817 w 4992467"/>
              <a:gd name="connsiteY15" fmla="*/ 647700 h 2143125"/>
              <a:gd name="connsiteX16" fmla="*/ 201392 w 4992467"/>
              <a:gd name="connsiteY16" fmla="*/ 638175 h 2143125"/>
              <a:gd name="connsiteX17" fmla="*/ 258542 w 4992467"/>
              <a:gd name="connsiteY17" fmla="*/ 600075 h 2143125"/>
              <a:gd name="connsiteX18" fmla="*/ 315692 w 4992467"/>
              <a:gd name="connsiteY18" fmla="*/ 571500 h 2143125"/>
              <a:gd name="connsiteX19" fmla="*/ 344267 w 4992467"/>
              <a:gd name="connsiteY19" fmla="*/ 561975 h 2143125"/>
              <a:gd name="connsiteX20" fmla="*/ 401417 w 4992467"/>
              <a:gd name="connsiteY20" fmla="*/ 523875 h 2143125"/>
              <a:gd name="connsiteX21" fmla="*/ 429992 w 4992467"/>
              <a:gd name="connsiteY21" fmla="*/ 504825 h 2143125"/>
              <a:gd name="connsiteX22" fmla="*/ 458567 w 4992467"/>
              <a:gd name="connsiteY22" fmla="*/ 495300 h 2143125"/>
              <a:gd name="connsiteX23" fmla="*/ 487142 w 4992467"/>
              <a:gd name="connsiteY23" fmla="*/ 476250 h 2143125"/>
              <a:gd name="connsiteX24" fmla="*/ 544292 w 4992467"/>
              <a:gd name="connsiteY24" fmla="*/ 457200 h 2143125"/>
              <a:gd name="connsiteX25" fmla="*/ 649067 w 4992467"/>
              <a:gd name="connsiteY25" fmla="*/ 428625 h 2143125"/>
              <a:gd name="connsiteX26" fmla="*/ 830042 w 4992467"/>
              <a:gd name="connsiteY26" fmla="*/ 409575 h 2143125"/>
              <a:gd name="connsiteX27" fmla="*/ 925292 w 4992467"/>
              <a:gd name="connsiteY27" fmla="*/ 381000 h 2143125"/>
              <a:gd name="connsiteX28" fmla="*/ 953867 w 4992467"/>
              <a:gd name="connsiteY28" fmla="*/ 361950 h 2143125"/>
              <a:gd name="connsiteX29" fmla="*/ 1011017 w 4992467"/>
              <a:gd name="connsiteY29" fmla="*/ 342900 h 2143125"/>
              <a:gd name="connsiteX30" fmla="*/ 1096742 w 4992467"/>
              <a:gd name="connsiteY30" fmla="*/ 304800 h 2143125"/>
              <a:gd name="connsiteX31" fmla="*/ 1182467 w 4992467"/>
              <a:gd name="connsiteY31" fmla="*/ 285750 h 2143125"/>
              <a:gd name="connsiteX32" fmla="*/ 1220567 w 4992467"/>
              <a:gd name="connsiteY32" fmla="*/ 276225 h 2143125"/>
              <a:gd name="connsiteX33" fmla="*/ 1411067 w 4992467"/>
              <a:gd name="connsiteY33" fmla="*/ 266700 h 2143125"/>
              <a:gd name="connsiteX34" fmla="*/ 1458692 w 4992467"/>
              <a:gd name="connsiteY34" fmla="*/ 257175 h 2143125"/>
              <a:gd name="connsiteX35" fmla="*/ 1487267 w 4992467"/>
              <a:gd name="connsiteY35" fmla="*/ 247650 h 2143125"/>
              <a:gd name="connsiteX36" fmla="*/ 1544417 w 4992467"/>
              <a:gd name="connsiteY36" fmla="*/ 238125 h 2143125"/>
              <a:gd name="connsiteX37" fmla="*/ 1658717 w 4992467"/>
              <a:gd name="connsiteY37" fmla="*/ 247650 h 2143125"/>
              <a:gd name="connsiteX38" fmla="*/ 1868267 w 4992467"/>
              <a:gd name="connsiteY38" fmla="*/ 228600 h 2143125"/>
              <a:gd name="connsiteX39" fmla="*/ 1953992 w 4992467"/>
              <a:gd name="connsiteY39" fmla="*/ 200025 h 2143125"/>
              <a:gd name="connsiteX40" fmla="*/ 1982567 w 4992467"/>
              <a:gd name="connsiteY40" fmla="*/ 190500 h 2143125"/>
              <a:gd name="connsiteX41" fmla="*/ 2011142 w 4992467"/>
              <a:gd name="connsiteY41" fmla="*/ 171450 h 2143125"/>
              <a:gd name="connsiteX42" fmla="*/ 2068292 w 4992467"/>
              <a:gd name="connsiteY42" fmla="*/ 152400 h 2143125"/>
              <a:gd name="connsiteX43" fmla="*/ 2154017 w 4992467"/>
              <a:gd name="connsiteY43" fmla="*/ 114300 h 2143125"/>
              <a:gd name="connsiteX44" fmla="*/ 2496917 w 4992467"/>
              <a:gd name="connsiteY44" fmla="*/ 95250 h 2143125"/>
              <a:gd name="connsiteX45" fmla="*/ 2582642 w 4992467"/>
              <a:gd name="connsiteY45" fmla="*/ 66675 h 2143125"/>
              <a:gd name="connsiteX46" fmla="*/ 2611217 w 4992467"/>
              <a:gd name="connsiteY46" fmla="*/ 57150 h 2143125"/>
              <a:gd name="connsiteX47" fmla="*/ 2639792 w 4992467"/>
              <a:gd name="connsiteY47" fmla="*/ 38100 h 2143125"/>
              <a:gd name="connsiteX48" fmla="*/ 2696942 w 4992467"/>
              <a:gd name="connsiteY48" fmla="*/ 19050 h 2143125"/>
              <a:gd name="connsiteX49" fmla="*/ 2763617 w 4992467"/>
              <a:gd name="connsiteY49" fmla="*/ 0 h 2143125"/>
              <a:gd name="connsiteX50" fmla="*/ 2982692 w 4992467"/>
              <a:gd name="connsiteY50" fmla="*/ 9525 h 2143125"/>
              <a:gd name="connsiteX51" fmla="*/ 3039842 w 4992467"/>
              <a:gd name="connsiteY51" fmla="*/ 28575 h 2143125"/>
              <a:gd name="connsiteX52" fmla="*/ 3077942 w 4992467"/>
              <a:gd name="connsiteY52" fmla="*/ 38100 h 2143125"/>
              <a:gd name="connsiteX53" fmla="*/ 3135092 w 4992467"/>
              <a:gd name="connsiteY53" fmla="*/ 57150 h 2143125"/>
              <a:gd name="connsiteX54" fmla="*/ 3192242 w 4992467"/>
              <a:gd name="connsiteY54" fmla="*/ 76200 h 2143125"/>
              <a:gd name="connsiteX55" fmla="*/ 3220817 w 4992467"/>
              <a:gd name="connsiteY55" fmla="*/ 85725 h 2143125"/>
              <a:gd name="connsiteX56" fmla="*/ 3249392 w 4992467"/>
              <a:gd name="connsiteY56" fmla="*/ 95250 h 2143125"/>
              <a:gd name="connsiteX57" fmla="*/ 3363692 w 4992467"/>
              <a:gd name="connsiteY57" fmla="*/ 104775 h 2143125"/>
              <a:gd name="connsiteX58" fmla="*/ 3420842 w 4992467"/>
              <a:gd name="connsiteY58" fmla="*/ 133350 h 2143125"/>
              <a:gd name="connsiteX59" fmla="*/ 3449417 w 4992467"/>
              <a:gd name="connsiteY59" fmla="*/ 161925 h 2143125"/>
              <a:gd name="connsiteX60" fmla="*/ 3506567 w 4992467"/>
              <a:gd name="connsiteY60" fmla="*/ 200025 h 2143125"/>
              <a:gd name="connsiteX61" fmla="*/ 3535142 w 4992467"/>
              <a:gd name="connsiteY61" fmla="*/ 219075 h 2143125"/>
              <a:gd name="connsiteX62" fmla="*/ 3563717 w 4992467"/>
              <a:gd name="connsiteY62" fmla="*/ 247650 h 2143125"/>
              <a:gd name="connsiteX63" fmla="*/ 3620867 w 4992467"/>
              <a:gd name="connsiteY63" fmla="*/ 266700 h 2143125"/>
              <a:gd name="connsiteX64" fmla="*/ 3678017 w 4992467"/>
              <a:gd name="connsiteY64" fmla="*/ 295275 h 2143125"/>
              <a:gd name="connsiteX65" fmla="*/ 3706592 w 4992467"/>
              <a:gd name="connsiteY65" fmla="*/ 314325 h 2143125"/>
              <a:gd name="connsiteX66" fmla="*/ 3744692 w 4992467"/>
              <a:gd name="connsiteY66" fmla="*/ 323850 h 2143125"/>
              <a:gd name="connsiteX67" fmla="*/ 3887567 w 4992467"/>
              <a:gd name="connsiteY67" fmla="*/ 342900 h 2143125"/>
              <a:gd name="connsiteX68" fmla="*/ 3944717 w 4992467"/>
              <a:gd name="connsiteY68" fmla="*/ 361950 h 2143125"/>
              <a:gd name="connsiteX69" fmla="*/ 3973292 w 4992467"/>
              <a:gd name="connsiteY69" fmla="*/ 371475 h 2143125"/>
              <a:gd name="connsiteX70" fmla="*/ 4030442 w 4992467"/>
              <a:gd name="connsiteY70" fmla="*/ 419100 h 2143125"/>
              <a:gd name="connsiteX71" fmla="*/ 4087592 w 4992467"/>
              <a:gd name="connsiteY71" fmla="*/ 457200 h 2143125"/>
              <a:gd name="connsiteX72" fmla="*/ 4116167 w 4992467"/>
              <a:gd name="connsiteY72" fmla="*/ 476250 h 2143125"/>
              <a:gd name="connsiteX73" fmla="*/ 4173317 w 4992467"/>
              <a:gd name="connsiteY73" fmla="*/ 514350 h 2143125"/>
              <a:gd name="connsiteX74" fmla="*/ 4201892 w 4992467"/>
              <a:gd name="connsiteY74" fmla="*/ 533400 h 2143125"/>
              <a:gd name="connsiteX75" fmla="*/ 4230467 w 4992467"/>
              <a:gd name="connsiteY75" fmla="*/ 542925 h 2143125"/>
              <a:gd name="connsiteX76" fmla="*/ 4259042 w 4992467"/>
              <a:gd name="connsiteY76" fmla="*/ 571500 h 2143125"/>
              <a:gd name="connsiteX77" fmla="*/ 4316192 w 4992467"/>
              <a:gd name="connsiteY77" fmla="*/ 600075 h 2143125"/>
              <a:gd name="connsiteX78" fmla="*/ 4344767 w 4992467"/>
              <a:gd name="connsiteY78" fmla="*/ 628650 h 2143125"/>
              <a:gd name="connsiteX79" fmla="*/ 4373342 w 4992467"/>
              <a:gd name="connsiteY79" fmla="*/ 638175 h 2143125"/>
              <a:gd name="connsiteX80" fmla="*/ 4459067 w 4992467"/>
              <a:gd name="connsiteY80" fmla="*/ 695325 h 2143125"/>
              <a:gd name="connsiteX81" fmla="*/ 4487642 w 4992467"/>
              <a:gd name="connsiteY81" fmla="*/ 714375 h 2143125"/>
              <a:gd name="connsiteX82" fmla="*/ 4516217 w 4992467"/>
              <a:gd name="connsiteY82" fmla="*/ 733425 h 2143125"/>
              <a:gd name="connsiteX83" fmla="*/ 4601942 w 4992467"/>
              <a:gd name="connsiteY83" fmla="*/ 809625 h 2143125"/>
              <a:gd name="connsiteX84" fmla="*/ 4630517 w 4992467"/>
              <a:gd name="connsiteY84" fmla="*/ 819150 h 2143125"/>
              <a:gd name="connsiteX85" fmla="*/ 4687667 w 4992467"/>
              <a:gd name="connsiteY85" fmla="*/ 857250 h 2143125"/>
              <a:gd name="connsiteX86" fmla="*/ 4754342 w 4992467"/>
              <a:gd name="connsiteY86" fmla="*/ 876300 h 2143125"/>
              <a:gd name="connsiteX87" fmla="*/ 4782917 w 4992467"/>
              <a:gd name="connsiteY87" fmla="*/ 885825 h 2143125"/>
              <a:gd name="connsiteX88" fmla="*/ 4849592 w 4992467"/>
              <a:gd name="connsiteY88" fmla="*/ 904875 h 2143125"/>
              <a:gd name="connsiteX89" fmla="*/ 4878167 w 4992467"/>
              <a:gd name="connsiteY89" fmla="*/ 923925 h 2143125"/>
              <a:gd name="connsiteX90" fmla="*/ 4906742 w 4992467"/>
              <a:gd name="connsiteY90" fmla="*/ 933450 h 2143125"/>
              <a:gd name="connsiteX91" fmla="*/ 4963892 w 4992467"/>
              <a:gd name="connsiteY91" fmla="*/ 971550 h 2143125"/>
              <a:gd name="connsiteX92" fmla="*/ 4992467 w 4992467"/>
              <a:gd name="connsiteY92" fmla="*/ 1008111 h 2143125"/>
              <a:gd name="connsiteX93" fmla="*/ 4220942 w 4992467"/>
              <a:gd name="connsiteY93" fmla="*/ 2038350 h 2143125"/>
              <a:gd name="connsiteX94" fmla="*/ 4154267 w 4992467"/>
              <a:gd name="connsiteY94" fmla="*/ 2114550 h 2143125"/>
              <a:gd name="connsiteX95" fmla="*/ 4106642 w 4992467"/>
              <a:gd name="connsiteY95" fmla="*/ 2124075 h 2143125"/>
              <a:gd name="connsiteX96" fmla="*/ 3906617 w 4992467"/>
              <a:gd name="connsiteY96" fmla="*/ 2143125 h 2143125"/>
              <a:gd name="connsiteX97" fmla="*/ 3458942 w 4992467"/>
              <a:gd name="connsiteY97" fmla="*/ 2124075 h 2143125"/>
              <a:gd name="connsiteX98" fmla="*/ 3344642 w 4992467"/>
              <a:gd name="connsiteY98" fmla="*/ 2095500 h 2143125"/>
              <a:gd name="connsiteX99" fmla="*/ 3297017 w 4992467"/>
              <a:gd name="connsiteY99" fmla="*/ 2085975 h 2143125"/>
              <a:gd name="connsiteX100" fmla="*/ 3068417 w 4992467"/>
              <a:gd name="connsiteY100" fmla="*/ 2095500 h 2143125"/>
              <a:gd name="connsiteX101" fmla="*/ 3030317 w 4992467"/>
              <a:gd name="connsiteY101" fmla="*/ 2105025 h 2143125"/>
              <a:gd name="connsiteX102" fmla="*/ 2925542 w 4992467"/>
              <a:gd name="connsiteY102" fmla="*/ 2114550 h 2143125"/>
              <a:gd name="connsiteX103" fmla="*/ 2858867 w 4992467"/>
              <a:gd name="connsiteY103" fmla="*/ 2124075 h 2143125"/>
              <a:gd name="connsiteX104" fmla="*/ 2011142 w 4992467"/>
              <a:gd name="connsiteY104" fmla="*/ 2114550 h 2143125"/>
              <a:gd name="connsiteX105" fmla="*/ 1887317 w 4992467"/>
              <a:gd name="connsiteY105" fmla="*/ 2095500 h 2143125"/>
              <a:gd name="connsiteX106" fmla="*/ 1639667 w 4992467"/>
              <a:gd name="connsiteY106" fmla="*/ 2085975 h 2143125"/>
              <a:gd name="connsiteX107" fmla="*/ 1553942 w 4992467"/>
              <a:gd name="connsiteY107" fmla="*/ 2076450 h 2143125"/>
              <a:gd name="connsiteX108" fmla="*/ 1525367 w 4992467"/>
              <a:gd name="connsiteY108" fmla="*/ 2066925 h 2143125"/>
              <a:gd name="connsiteX109" fmla="*/ 687167 w 4992467"/>
              <a:gd name="connsiteY109" fmla="*/ 2085975 h 2143125"/>
              <a:gd name="connsiteX110" fmla="*/ 620492 w 4992467"/>
              <a:gd name="connsiteY110" fmla="*/ 2076450 h 2143125"/>
              <a:gd name="connsiteX111" fmla="*/ 572867 w 4992467"/>
              <a:gd name="connsiteY11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344267 w 4992467"/>
              <a:gd name="connsiteY9" fmla="*/ 1590675 h 2143125"/>
              <a:gd name="connsiteX10" fmla="*/ 1367 w 4992467"/>
              <a:gd name="connsiteY10" fmla="*/ 809625 h 2143125"/>
              <a:gd name="connsiteX11" fmla="*/ 68042 w 4992467"/>
              <a:gd name="connsiteY11" fmla="*/ 733425 h 2143125"/>
              <a:gd name="connsiteX12" fmla="*/ 96617 w 4992467"/>
              <a:gd name="connsiteY12" fmla="*/ 714375 h 2143125"/>
              <a:gd name="connsiteX13" fmla="*/ 125192 w 4992467"/>
              <a:gd name="connsiteY13" fmla="*/ 695325 h 2143125"/>
              <a:gd name="connsiteX14" fmla="*/ 172817 w 4992467"/>
              <a:gd name="connsiteY14" fmla="*/ 647700 h 2143125"/>
              <a:gd name="connsiteX15" fmla="*/ 201392 w 4992467"/>
              <a:gd name="connsiteY15" fmla="*/ 638175 h 2143125"/>
              <a:gd name="connsiteX16" fmla="*/ 258542 w 4992467"/>
              <a:gd name="connsiteY16" fmla="*/ 600075 h 2143125"/>
              <a:gd name="connsiteX17" fmla="*/ 315692 w 4992467"/>
              <a:gd name="connsiteY17" fmla="*/ 571500 h 2143125"/>
              <a:gd name="connsiteX18" fmla="*/ 344267 w 4992467"/>
              <a:gd name="connsiteY18" fmla="*/ 561975 h 2143125"/>
              <a:gd name="connsiteX19" fmla="*/ 401417 w 4992467"/>
              <a:gd name="connsiteY19" fmla="*/ 523875 h 2143125"/>
              <a:gd name="connsiteX20" fmla="*/ 429992 w 4992467"/>
              <a:gd name="connsiteY20" fmla="*/ 504825 h 2143125"/>
              <a:gd name="connsiteX21" fmla="*/ 458567 w 4992467"/>
              <a:gd name="connsiteY21" fmla="*/ 495300 h 2143125"/>
              <a:gd name="connsiteX22" fmla="*/ 487142 w 4992467"/>
              <a:gd name="connsiteY22" fmla="*/ 476250 h 2143125"/>
              <a:gd name="connsiteX23" fmla="*/ 544292 w 4992467"/>
              <a:gd name="connsiteY23" fmla="*/ 457200 h 2143125"/>
              <a:gd name="connsiteX24" fmla="*/ 649067 w 4992467"/>
              <a:gd name="connsiteY24" fmla="*/ 428625 h 2143125"/>
              <a:gd name="connsiteX25" fmla="*/ 830042 w 4992467"/>
              <a:gd name="connsiteY25" fmla="*/ 409575 h 2143125"/>
              <a:gd name="connsiteX26" fmla="*/ 925292 w 4992467"/>
              <a:gd name="connsiteY26" fmla="*/ 381000 h 2143125"/>
              <a:gd name="connsiteX27" fmla="*/ 953867 w 4992467"/>
              <a:gd name="connsiteY27" fmla="*/ 361950 h 2143125"/>
              <a:gd name="connsiteX28" fmla="*/ 1011017 w 4992467"/>
              <a:gd name="connsiteY28" fmla="*/ 342900 h 2143125"/>
              <a:gd name="connsiteX29" fmla="*/ 1096742 w 4992467"/>
              <a:gd name="connsiteY29" fmla="*/ 304800 h 2143125"/>
              <a:gd name="connsiteX30" fmla="*/ 1182467 w 4992467"/>
              <a:gd name="connsiteY30" fmla="*/ 285750 h 2143125"/>
              <a:gd name="connsiteX31" fmla="*/ 1220567 w 4992467"/>
              <a:gd name="connsiteY31" fmla="*/ 276225 h 2143125"/>
              <a:gd name="connsiteX32" fmla="*/ 1411067 w 4992467"/>
              <a:gd name="connsiteY32" fmla="*/ 266700 h 2143125"/>
              <a:gd name="connsiteX33" fmla="*/ 1458692 w 4992467"/>
              <a:gd name="connsiteY33" fmla="*/ 257175 h 2143125"/>
              <a:gd name="connsiteX34" fmla="*/ 1487267 w 4992467"/>
              <a:gd name="connsiteY34" fmla="*/ 247650 h 2143125"/>
              <a:gd name="connsiteX35" fmla="*/ 1544417 w 4992467"/>
              <a:gd name="connsiteY35" fmla="*/ 238125 h 2143125"/>
              <a:gd name="connsiteX36" fmla="*/ 1658717 w 4992467"/>
              <a:gd name="connsiteY36" fmla="*/ 247650 h 2143125"/>
              <a:gd name="connsiteX37" fmla="*/ 1868267 w 4992467"/>
              <a:gd name="connsiteY37" fmla="*/ 228600 h 2143125"/>
              <a:gd name="connsiteX38" fmla="*/ 1953992 w 4992467"/>
              <a:gd name="connsiteY38" fmla="*/ 200025 h 2143125"/>
              <a:gd name="connsiteX39" fmla="*/ 1982567 w 4992467"/>
              <a:gd name="connsiteY39" fmla="*/ 190500 h 2143125"/>
              <a:gd name="connsiteX40" fmla="*/ 2011142 w 4992467"/>
              <a:gd name="connsiteY40" fmla="*/ 171450 h 2143125"/>
              <a:gd name="connsiteX41" fmla="*/ 2068292 w 4992467"/>
              <a:gd name="connsiteY41" fmla="*/ 152400 h 2143125"/>
              <a:gd name="connsiteX42" fmla="*/ 2154017 w 4992467"/>
              <a:gd name="connsiteY42" fmla="*/ 114300 h 2143125"/>
              <a:gd name="connsiteX43" fmla="*/ 2496917 w 4992467"/>
              <a:gd name="connsiteY43" fmla="*/ 95250 h 2143125"/>
              <a:gd name="connsiteX44" fmla="*/ 2582642 w 4992467"/>
              <a:gd name="connsiteY44" fmla="*/ 66675 h 2143125"/>
              <a:gd name="connsiteX45" fmla="*/ 2611217 w 4992467"/>
              <a:gd name="connsiteY45" fmla="*/ 57150 h 2143125"/>
              <a:gd name="connsiteX46" fmla="*/ 2639792 w 4992467"/>
              <a:gd name="connsiteY46" fmla="*/ 38100 h 2143125"/>
              <a:gd name="connsiteX47" fmla="*/ 2696942 w 4992467"/>
              <a:gd name="connsiteY47" fmla="*/ 19050 h 2143125"/>
              <a:gd name="connsiteX48" fmla="*/ 2763617 w 4992467"/>
              <a:gd name="connsiteY48" fmla="*/ 0 h 2143125"/>
              <a:gd name="connsiteX49" fmla="*/ 2982692 w 4992467"/>
              <a:gd name="connsiteY49" fmla="*/ 9525 h 2143125"/>
              <a:gd name="connsiteX50" fmla="*/ 3039842 w 4992467"/>
              <a:gd name="connsiteY50" fmla="*/ 28575 h 2143125"/>
              <a:gd name="connsiteX51" fmla="*/ 3077942 w 4992467"/>
              <a:gd name="connsiteY51" fmla="*/ 38100 h 2143125"/>
              <a:gd name="connsiteX52" fmla="*/ 3135092 w 4992467"/>
              <a:gd name="connsiteY52" fmla="*/ 57150 h 2143125"/>
              <a:gd name="connsiteX53" fmla="*/ 3192242 w 4992467"/>
              <a:gd name="connsiteY53" fmla="*/ 76200 h 2143125"/>
              <a:gd name="connsiteX54" fmla="*/ 3220817 w 4992467"/>
              <a:gd name="connsiteY54" fmla="*/ 85725 h 2143125"/>
              <a:gd name="connsiteX55" fmla="*/ 3249392 w 4992467"/>
              <a:gd name="connsiteY55" fmla="*/ 95250 h 2143125"/>
              <a:gd name="connsiteX56" fmla="*/ 3363692 w 4992467"/>
              <a:gd name="connsiteY56" fmla="*/ 104775 h 2143125"/>
              <a:gd name="connsiteX57" fmla="*/ 3420842 w 4992467"/>
              <a:gd name="connsiteY57" fmla="*/ 133350 h 2143125"/>
              <a:gd name="connsiteX58" fmla="*/ 3449417 w 4992467"/>
              <a:gd name="connsiteY58" fmla="*/ 161925 h 2143125"/>
              <a:gd name="connsiteX59" fmla="*/ 3506567 w 4992467"/>
              <a:gd name="connsiteY59" fmla="*/ 200025 h 2143125"/>
              <a:gd name="connsiteX60" fmla="*/ 3535142 w 4992467"/>
              <a:gd name="connsiteY60" fmla="*/ 219075 h 2143125"/>
              <a:gd name="connsiteX61" fmla="*/ 3563717 w 4992467"/>
              <a:gd name="connsiteY61" fmla="*/ 247650 h 2143125"/>
              <a:gd name="connsiteX62" fmla="*/ 3620867 w 4992467"/>
              <a:gd name="connsiteY62" fmla="*/ 266700 h 2143125"/>
              <a:gd name="connsiteX63" fmla="*/ 3678017 w 4992467"/>
              <a:gd name="connsiteY63" fmla="*/ 295275 h 2143125"/>
              <a:gd name="connsiteX64" fmla="*/ 3706592 w 4992467"/>
              <a:gd name="connsiteY64" fmla="*/ 314325 h 2143125"/>
              <a:gd name="connsiteX65" fmla="*/ 3744692 w 4992467"/>
              <a:gd name="connsiteY65" fmla="*/ 323850 h 2143125"/>
              <a:gd name="connsiteX66" fmla="*/ 3887567 w 4992467"/>
              <a:gd name="connsiteY66" fmla="*/ 342900 h 2143125"/>
              <a:gd name="connsiteX67" fmla="*/ 3944717 w 4992467"/>
              <a:gd name="connsiteY67" fmla="*/ 361950 h 2143125"/>
              <a:gd name="connsiteX68" fmla="*/ 3973292 w 4992467"/>
              <a:gd name="connsiteY68" fmla="*/ 371475 h 2143125"/>
              <a:gd name="connsiteX69" fmla="*/ 4030442 w 4992467"/>
              <a:gd name="connsiteY69" fmla="*/ 419100 h 2143125"/>
              <a:gd name="connsiteX70" fmla="*/ 4087592 w 4992467"/>
              <a:gd name="connsiteY70" fmla="*/ 457200 h 2143125"/>
              <a:gd name="connsiteX71" fmla="*/ 4116167 w 4992467"/>
              <a:gd name="connsiteY71" fmla="*/ 476250 h 2143125"/>
              <a:gd name="connsiteX72" fmla="*/ 4173317 w 4992467"/>
              <a:gd name="connsiteY72" fmla="*/ 514350 h 2143125"/>
              <a:gd name="connsiteX73" fmla="*/ 4201892 w 4992467"/>
              <a:gd name="connsiteY73" fmla="*/ 533400 h 2143125"/>
              <a:gd name="connsiteX74" fmla="*/ 4230467 w 4992467"/>
              <a:gd name="connsiteY74" fmla="*/ 542925 h 2143125"/>
              <a:gd name="connsiteX75" fmla="*/ 4259042 w 4992467"/>
              <a:gd name="connsiteY75" fmla="*/ 571500 h 2143125"/>
              <a:gd name="connsiteX76" fmla="*/ 4316192 w 4992467"/>
              <a:gd name="connsiteY76" fmla="*/ 600075 h 2143125"/>
              <a:gd name="connsiteX77" fmla="*/ 4344767 w 4992467"/>
              <a:gd name="connsiteY77" fmla="*/ 628650 h 2143125"/>
              <a:gd name="connsiteX78" fmla="*/ 4373342 w 4992467"/>
              <a:gd name="connsiteY78" fmla="*/ 638175 h 2143125"/>
              <a:gd name="connsiteX79" fmla="*/ 4459067 w 4992467"/>
              <a:gd name="connsiteY79" fmla="*/ 695325 h 2143125"/>
              <a:gd name="connsiteX80" fmla="*/ 4487642 w 4992467"/>
              <a:gd name="connsiteY80" fmla="*/ 714375 h 2143125"/>
              <a:gd name="connsiteX81" fmla="*/ 4516217 w 4992467"/>
              <a:gd name="connsiteY81" fmla="*/ 733425 h 2143125"/>
              <a:gd name="connsiteX82" fmla="*/ 4601942 w 4992467"/>
              <a:gd name="connsiteY82" fmla="*/ 809625 h 2143125"/>
              <a:gd name="connsiteX83" fmla="*/ 4630517 w 4992467"/>
              <a:gd name="connsiteY83" fmla="*/ 819150 h 2143125"/>
              <a:gd name="connsiteX84" fmla="*/ 4687667 w 4992467"/>
              <a:gd name="connsiteY84" fmla="*/ 857250 h 2143125"/>
              <a:gd name="connsiteX85" fmla="*/ 4754342 w 4992467"/>
              <a:gd name="connsiteY85" fmla="*/ 876300 h 2143125"/>
              <a:gd name="connsiteX86" fmla="*/ 4782917 w 4992467"/>
              <a:gd name="connsiteY86" fmla="*/ 885825 h 2143125"/>
              <a:gd name="connsiteX87" fmla="*/ 4849592 w 4992467"/>
              <a:gd name="connsiteY87" fmla="*/ 904875 h 2143125"/>
              <a:gd name="connsiteX88" fmla="*/ 4878167 w 4992467"/>
              <a:gd name="connsiteY88" fmla="*/ 923925 h 2143125"/>
              <a:gd name="connsiteX89" fmla="*/ 4906742 w 4992467"/>
              <a:gd name="connsiteY89" fmla="*/ 933450 h 2143125"/>
              <a:gd name="connsiteX90" fmla="*/ 4963892 w 4992467"/>
              <a:gd name="connsiteY90" fmla="*/ 971550 h 2143125"/>
              <a:gd name="connsiteX91" fmla="*/ 4992467 w 4992467"/>
              <a:gd name="connsiteY91" fmla="*/ 1008111 h 2143125"/>
              <a:gd name="connsiteX92" fmla="*/ 4220942 w 4992467"/>
              <a:gd name="connsiteY92" fmla="*/ 2038350 h 2143125"/>
              <a:gd name="connsiteX93" fmla="*/ 4154267 w 4992467"/>
              <a:gd name="connsiteY93" fmla="*/ 2114550 h 2143125"/>
              <a:gd name="connsiteX94" fmla="*/ 4106642 w 4992467"/>
              <a:gd name="connsiteY94" fmla="*/ 2124075 h 2143125"/>
              <a:gd name="connsiteX95" fmla="*/ 3906617 w 4992467"/>
              <a:gd name="connsiteY95" fmla="*/ 2143125 h 2143125"/>
              <a:gd name="connsiteX96" fmla="*/ 3458942 w 4992467"/>
              <a:gd name="connsiteY96" fmla="*/ 2124075 h 2143125"/>
              <a:gd name="connsiteX97" fmla="*/ 3344642 w 4992467"/>
              <a:gd name="connsiteY97" fmla="*/ 2095500 h 2143125"/>
              <a:gd name="connsiteX98" fmla="*/ 3297017 w 4992467"/>
              <a:gd name="connsiteY98" fmla="*/ 2085975 h 2143125"/>
              <a:gd name="connsiteX99" fmla="*/ 3068417 w 4992467"/>
              <a:gd name="connsiteY99" fmla="*/ 2095500 h 2143125"/>
              <a:gd name="connsiteX100" fmla="*/ 3030317 w 4992467"/>
              <a:gd name="connsiteY100" fmla="*/ 2105025 h 2143125"/>
              <a:gd name="connsiteX101" fmla="*/ 2925542 w 4992467"/>
              <a:gd name="connsiteY101" fmla="*/ 2114550 h 2143125"/>
              <a:gd name="connsiteX102" fmla="*/ 2858867 w 4992467"/>
              <a:gd name="connsiteY102" fmla="*/ 2124075 h 2143125"/>
              <a:gd name="connsiteX103" fmla="*/ 2011142 w 4992467"/>
              <a:gd name="connsiteY103" fmla="*/ 2114550 h 2143125"/>
              <a:gd name="connsiteX104" fmla="*/ 1887317 w 4992467"/>
              <a:gd name="connsiteY104" fmla="*/ 2095500 h 2143125"/>
              <a:gd name="connsiteX105" fmla="*/ 1639667 w 4992467"/>
              <a:gd name="connsiteY105" fmla="*/ 2085975 h 2143125"/>
              <a:gd name="connsiteX106" fmla="*/ 1553942 w 4992467"/>
              <a:gd name="connsiteY106" fmla="*/ 2076450 h 2143125"/>
              <a:gd name="connsiteX107" fmla="*/ 1525367 w 4992467"/>
              <a:gd name="connsiteY107" fmla="*/ 2066925 h 2143125"/>
              <a:gd name="connsiteX108" fmla="*/ 687167 w 4992467"/>
              <a:gd name="connsiteY108" fmla="*/ 2085975 h 2143125"/>
              <a:gd name="connsiteX109" fmla="*/ 620492 w 4992467"/>
              <a:gd name="connsiteY109" fmla="*/ 2076450 h 2143125"/>
              <a:gd name="connsiteX110" fmla="*/ 572867 w 4992467"/>
              <a:gd name="connsiteY11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91892 w 4992467"/>
              <a:gd name="connsiteY7" fmla="*/ 1676400 h 2143125"/>
              <a:gd name="connsiteX8" fmla="*/ 382367 w 4992467"/>
              <a:gd name="connsiteY8" fmla="*/ 1647825 h 2143125"/>
              <a:gd name="connsiteX9" fmla="*/ 1367 w 4992467"/>
              <a:gd name="connsiteY9" fmla="*/ 809625 h 2143125"/>
              <a:gd name="connsiteX10" fmla="*/ 68042 w 4992467"/>
              <a:gd name="connsiteY10" fmla="*/ 733425 h 2143125"/>
              <a:gd name="connsiteX11" fmla="*/ 96617 w 4992467"/>
              <a:gd name="connsiteY11" fmla="*/ 714375 h 2143125"/>
              <a:gd name="connsiteX12" fmla="*/ 125192 w 4992467"/>
              <a:gd name="connsiteY12" fmla="*/ 695325 h 2143125"/>
              <a:gd name="connsiteX13" fmla="*/ 172817 w 4992467"/>
              <a:gd name="connsiteY13" fmla="*/ 647700 h 2143125"/>
              <a:gd name="connsiteX14" fmla="*/ 201392 w 4992467"/>
              <a:gd name="connsiteY14" fmla="*/ 638175 h 2143125"/>
              <a:gd name="connsiteX15" fmla="*/ 258542 w 4992467"/>
              <a:gd name="connsiteY15" fmla="*/ 600075 h 2143125"/>
              <a:gd name="connsiteX16" fmla="*/ 315692 w 4992467"/>
              <a:gd name="connsiteY16" fmla="*/ 571500 h 2143125"/>
              <a:gd name="connsiteX17" fmla="*/ 344267 w 4992467"/>
              <a:gd name="connsiteY17" fmla="*/ 561975 h 2143125"/>
              <a:gd name="connsiteX18" fmla="*/ 401417 w 4992467"/>
              <a:gd name="connsiteY18" fmla="*/ 523875 h 2143125"/>
              <a:gd name="connsiteX19" fmla="*/ 429992 w 4992467"/>
              <a:gd name="connsiteY19" fmla="*/ 504825 h 2143125"/>
              <a:gd name="connsiteX20" fmla="*/ 458567 w 4992467"/>
              <a:gd name="connsiteY20" fmla="*/ 495300 h 2143125"/>
              <a:gd name="connsiteX21" fmla="*/ 487142 w 4992467"/>
              <a:gd name="connsiteY21" fmla="*/ 476250 h 2143125"/>
              <a:gd name="connsiteX22" fmla="*/ 544292 w 4992467"/>
              <a:gd name="connsiteY22" fmla="*/ 457200 h 2143125"/>
              <a:gd name="connsiteX23" fmla="*/ 649067 w 4992467"/>
              <a:gd name="connsiteY23" fmla="*/ 428625 h 2143125"/>
              <a:gd name="connsiteX24" fmla="*/ 830042 w 4992467"/>
              <a:gd name="connsiteY24" fmla="*/ 409575 h 2143125"/>
              <a:gd name="connsiteX25" fmla="*/ 925292 w 4992467"/>
              <a:gd name="connsiteY25" fmla="*/ 381000 h 2143125"/>
              <a:gd name="connsiteX26" fmla="*/ 953867 w 4992467"/>
              <a:gd name="connsiteY26" fmla="*/ 361950 h 2143125"/>
              <a:gd name="connsiteX27" fmla="*/ 1011017 w 4992467"/>
              <a:gd name="connsiteY27" fmla="*/ 342900 h 2143125"/>
              <a:gd name="connsiteX28" fmla="*/ 1096742 w 4992467"/>
              <a:gd name="connsiteY28" fmla="*/ 304800 h 2143125"/>
              <a:gd name="connsiteX29" fmla="*/ 1182467 w 4992467"/>
              <a:gd name="connsiteY29" fmla="*/ 285750 h 2143125"/>
              <a:gd name="connsiteX30" fmla="*/ 1220567 w 4992467"/>
              <a:gd name="connsiteY30" fmla="*/ 276225 h 2143125"/>
              <a:gd name="connsiteX31" fmla="*/ 1411067 w 4992467"/>
              <a:gd name="connsiteY31" fmla="*/ 266700 h 2143125"/>
              <a:gd name="connsiteX32" fmla="*/ 1458692 w 4992467"/>
              <a:gd name="connsiteY32" fmla="*/ 257175 h 2143125"/>
              <a:gd name="connsiteX33" fmla="*/ 1487267 w 4992467"/>
              <a:gd name="connsiteY33" fmla="*/ 247650 h 2143125"/>
              <a:gd name="connsiteX34" fmla="*/ 1544417 w 4992467"/>
              <a:gd name="connsiteY34" fmla="*/ 238125 h 2143125"/>
              <a:gd name="connsiteX35" fmla="*/ 1658717 w 4992467"/>
              <a:gd name="connsiteY35" fmla="*/ 247650 h 2143125"/>
              <a:gd name="connsiteX36" fmla="*/ 1868267 w 4992467"/>
              <a:gd name="connsiteY36" fmla="*/ 228600 h 2143125"/>
              <a:gd name="connsiteX37" fmla="*/ 1953992 w 4992467"/>
              <a:gd name="connsiteY37" fmla="*/ 200025 h 2143125"/>
              <a:gd name="connsiteX38" fmla="*/ 1982567 w 4992467"/>
              <a:gd name="connsiteY38" fmla="*/ 190500 h 2143125"/>
              <a:gd name="connsiteX39" fmla="*/ 2011142 w 4992467"/>
              <a:gd name="connsiteY39" fmla="*/ 171450 h 2143125"/>
              <a:gd name="connsiteX40" fmla="*/ 2068292 w 4992467"/>
              <a:gd name="connsiteY40" fmla="*/ 152400 h 2143125"/>
              <a:gd name="connsiteX41" fmla="*/ 2154017 w 4992467"/>
              <a:gd name="connsiteY41" fmla="*/ 114300 h 2143125"/>
              <a:gd name="connsiteX42" fmla="*/ 2496917 w 4992467"/>
              <a:gd name="connsiteY42" fmla="*/ 95250 h 2143125"/>
              <a:gd name="connsiteX43" fmla="*/ 2582642 w 4992467"/>
              <a:gd name="connsiteY43" fmla="*/ 66675 h 2143125"/>
              <a:gd name="connsiteX44" fmla="*/ 2611217 w 4992467"/>
              <a:gd name="connsiteY44" fmla="*/ 57150 h 2143125"/>
              <a:gd name="connsiteX45" fmla="*/ 2639792 w 4992467"/>
              <a:gd name="connsiteY45" fmla="*/ 38100 h 2143125"/>
              <a:gd name="connsiteX46" fmla="*/ 2696942 w 4992467"/>
              <a:gd name="connsiteY46" fmla="*/ 19050 h 2143125"/>
              <a:gd name="connsiteX47" fmla="*/ 2763617 w 4992467"/>
              <a:gd name="connsiteY47" fmla="*/ 0 h 2143125"/>
              <a:gd name="connsiteX48" fmla="*/ 2982692 w 4992467"/>
              <a:gd name="connsiteY48" fmla="*/ 9525 h 2143125"/>
              <a:gd name="connsiteX49" fmla="*/ 3039842 w 4992467"/>
              <a:gd name="connsiteY49" fmla="*/ 28575 h 2143125"/>
              <a:gd name="connsiteX50" fmla="*/ 3077942 w 4992467"/>
              <a:gd name="connsiteY50" fmla="*/ 38100 h 2143125"/>
              <a:gd name="connsiteX51" fmla="*/ 3135092 w 4992467"/>
              <a:gd name="connsiteY51" fmla="*/ 57150 h 2143125"/>
              <a:gd name="connsiteX52" fmla="*/ 3192242 w 4992467"/>
              <a:gd name="connsiteY52" fmla="*/ 76200 h 2143125"/>
              <a:gd name="connsiteX53" fmla="*/ 3220817 w 4992467"/>
              <a:gd name="connsiteY53" fmla="*/ 85725 h 2143125"/>
              <a:gd name="connsiteX54" fmla="*/ 3249392 w 4992467"/>
              <a:gd name="connsiteY54" fmla="*/ 95250 h 2143125"/>
              <a:gd name="connsiteX55" fmla="*/ 3363692 w 4992467"/>
              <a:gd name="connsiteY55" fmla="*/ 104775 h 2143125"/>
              <a:gd name="connsiteX56" fmla="*/ 3420842 w 4992467"/>
              <a:gd name="connsiteY56" fmla="*/ 133350 h 2143125"/>
              <a:gd name="connsiteX57" fmla="*/ 3449417 w 4992467"/>
              <a:gd name="connsiteY57" fmla="*/ 161925 h 2143125"/>
              <a:gd name="connsiteX58" fmla="*/ 3506567 w 4992467"/>
              <a:gd name="connsiteY58" fmla="*/ 200025 h 2143125"/>
              <a:gd name="connsiteX59" fmla="*/ 3535142 w 4992467"/>
              <a:gd name="connsiteY59" fmla="*/ 219075 h 2143125"/>
              <a:gd name="connsiteX60" fmla="*/ 3563717 w 4992467"/>
              <a:gd name="connsiteY60" fmla="*/ 247650 h 2143125"/>
              <a:gd name="connsiteX61" fmla="*/ 3620867 w 4992467"/>
              <a:gd name="connsiteY61" fmla="*/ 266700 h 2143125"/>
              <a:gd name="connsiteX62" fmla="*/ 3678017 w 4992467"/>
              <a:gd name="connsiteY62" fmla="*/ 295275 h 2143125"/>
              <a:gd name="connsiteX63" fmla="*/ 3706592 w 4992467"/>
              <a:gd name="connsiteY63" fmla="*/ 314325 h 2143125"/>
              <a:gd name="connsiteX64" fmla="*/ 3744692 w 4992467"/>
              <a:gd name="connsiteY64" fmla="*/ 323850 h 2143125"/>
              <a:gd name="connsiteX65" fmla="*/ 3887567 w 4992467"/>
              <a:gd name="connsiteY65" fmla="*/ 342900 h 2143125"/>
              <a:gd name="connsiteX66" fmla="*/ 3944717 w 4992467"/>
              <a:gd name="connsiteY66" fmla="*/ 361950 h 2143125"/>
              <a:gd name="connsiteX67" fmla="*/ 3973292 w 4992467"/>
              <a:gd name="connsiteY67" fmla="*/ 371475 h 2143125"/>
              <a:gd name="connsiteX68" fmla="*/ 4030442 w 4992467"/>
              <a:gd name="connsiteY68" fmla="*/ 419100 h 2143125"/>
              <a:gd name="connsiteX69" fmla="*/ 4087592 w 4992467"/>
              <a:gd name="connsiteY69" fmla="*/ 457200 h 2143125"/>
              <a:gd name="connsiteX70" fmla="*/ 4116167 w 4992467"/>
              <a:gd name="connsiteY70" fmla="*/ 476250 h 2143125"/>
              <a:gd name="connsiteX71" fmla="*/ 4173317 w 4992467"/>
              <a:gd name="connsiteY71" fmla="*/ 514350 h 2143125"/>
              <a:gd name="connsiteX72" fmla="*/ 4201892 w 4992467"/>
              <a:gd name="connsiteY72" fmla="*/ 533400 h 2143125"/>
              <a:gd name="connsiteX73" fmla="*/ 4230467 w 4992467"/>
              <a:gd name="connsiteY73" fmla="*/ 542925 h 2143125"/>
              <a:gd name="connsiteX74" fmla="*/ 4259042 w 4992467"/>
              <a:gd name="connsiteY74" fmla="*/ 571500 h 2143125"/>
              <a:gd name="connsiteX75" fmla="*/ 4316192 w 4992467"/>
              <a:gd name="connsiteY75" fmla="*/ 600075 h 2143125"/>
              <a:gd name="connsiteX76" fmla="*/ 4344767 w 4992467"/>
              <a:gd name="connsiteY76" fmla="*/ 628650 h 2143125"/>
              <a:gd name="connsiteX77" fmla="*/ 4373342 w 4992467"/>
              <a:gd name="connsiteY77" fmla="*/ 638175 h 2143125"/>
              <a:gd name="connsiteX78" fmla="*/ 4459067 w 4992467"/>
              <a:gd name="connsiteY78" fmla="*/ 695325 h 2143125"/>
              <a:gd name="connsiteX79" fmla="*/ 4487642 w 4992467"/>
              <a:gd name="connsiteY79" fmla="*/ 714375 h 2143125"/>
              <a:gd name="connsiteX80" fmla="*/ 4516217 w 4992467"/>
              <a:gd name="connsiteY80" fmla="*/ 733425 h 2143125"/>
              <a:gd name="connsiteX81" fmla="*/ 4601942 w 4992467"/>
              <a:gd name="connsiteY81" fmla="*/ 809625 h 2143125"/>
              <a:gd name="connsiteX82" fmla="*/ 4630517 w 4992467"/>
              <a:gd name="connsiteY82" fmla="*/ 819150 h 2143125"/>
              <a:gd name="connsiteX83" fmla="*/ 4687667 w 4992467"/>
              <a:gd name="connsiteY83" fmla="*/ 857250 h 2143125"/>
              <a:gd name="connsiteX84" fmla="*/ 4754342 w 4992467"/>
              <a:gd name="connsiteY84" fmla="*/ 876300 h 2143125"/>
              <a:gd name="connsiteX85" fmla="*/ 4782917 w 4992467"/>
              <a:gd name="connsiteY85" fmla="*/ 885825 h 2143125"/>
              <a:gd name="connsiteX86" fmla="*/ 4849592 w 4992467"/>
              <a:gd name="connsiteY86" fmla="*/ 904875 h 2143125"/>
              <a:gd name="connsiteX87" fmla="*/ 4878167 w 4992467"/>
              <a:gd name="connsiteY87" fmla="*/ 923925 h 2143125"/>
              <a:gd name="connsiteX88" fmla="*/ 4906742 w 4992467"/>
              <a:gd name="connsiteY88" fmla="*/ 933450 h 2143125"/>
              <a:gd name="connsiteX89" fmla="*/ 4963892 w 4992467"/>
              <a:gd name="connsiteY89" fmla="*/ 971550 h 2143125"/>
              <a:gd name="connsiteX90" fmla="*/ 4992467 w 4992467"/>
              <a:gd name="connsiteY90" fmla="*/ 1008111 h 2143125"/>
              <a:gd name="connsiteX91" fmla="*/ 4220942 w 4992467"/>
              <a:gd name="connsiteY91" fmla="*/ 2038350 h 2143125"/>
              <a:gd name="connsiteX92" fmla="*/ 4154267 w 4992467"/>
              <a:gd name="connsiteY92" fmla="*/ 2114550 h 2143125"/>
              <a:gd name="connsiteX93" fmla="*/ 4106642 w 4992467"/>
              <a:gd name="connsiteY93" fmla="*/ 2124075 h 2143125"/>
              <a:gd name="connsiteX94" fmla="*/ 3906617 w 4992467"/>
              <a:gd name="connsiteY94" fmla="*/ 2143125 h 2143125"/>
              <a:gd name="connsiteX95" fmla="*/ 3458942 w 4992467"/>
              <a:gd name="connsiteY95" fmla="*/ 2124075 h 2143125"/>
              <a:gd name="connsiteX96" fmla="*/ 3344642 w 4992467"/>
              <a:gd name="connsiteY96" fmla="*/ 2095500 h 2143125"/>
              <a:gd name="connsiteX97" fmla="*/ 3297017 w 4992467"/>
              <a:gd name="connsiteY97" fmla="*/ 2085975 h 2143125"/>
              <a:gd name="connsiteX98" fmla="*/ 3068417 w 4992467"/>
              <a:gd name="connsiteY98" fmla="*/ 2095500 h 2143125"/>
              <a:gd name="connsiteX99" fmla="*/ 3030317 w 4992467"/>
              <a:gd name="connsiteY99" fmla="*/ 2105025 h 2143125"/>
              <a:gd name="connsiteX100" fmla="*/ 2925542 w 4992467"/>
              <a:gd name="connsiteY100" fmla="*/ 2114550 h 2143125"/>
              <a:gd name="connsiteX101" fmla="*/ 2858867 w 4992467"/>
              <a:gd name="connsiteY101" fmla="*/ 2124075 h 2143125"/>
              <a:gd name="connsiteX102" fmla="*/ 2011142 w 4992467"/>
              <a:gd name="connsiteY102" fmla="*/ 2114550 h 2143125"/>
              <a:gd name="connsiteX103" fmla="*/ 1887317 w 4992467"/>
              <a:gd name="connsiteY103" fmla="*/ 2095500 h 2143125"/>
              <a:gd name="connsiteX104" fmla="*/ 1639667 w 4992467"/>
              <a:gd name="connsiteY104" fmla="*/ 2085975 h 2143125"/>
              <a:gd name="connsiteX105" fmla="*/ 1553942 w 4992467"/>
              <a:gd name="connsiteY105" fmla="*/ 2076450 h 2143125"/>
              <a:gd name="connsiteX106" fmla="*/ 1525367 w 4992467"/>
              <a:gd name="connsiteY106" fmla="*/ 2066925 h 2143125"/>
              <a:gd name="connsiteX107" fmla="*/ 687167 w 4992467"/>
              <a:gd name="connsiteY107" fmla="*/ 2085975 h 2143125"/>
              <a:gd name="connsiteX108" fmla="*/ 620492 w 4992467"/>
              <a:gd name="connsiteY108" fmla="*/ 2076450 h 2143125"/>
              <a:gd name="connsiteX109" fmla="*/ 572867 w 4992467"/>
              <a:gd name="connsiteY10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382367 w 4992467"/>
              <a:gd name="connsiteY7" fmla="*/ 1647825 h 2143125"/>
              <a:gd name="connsiteX8" fmla="*/ 1367 w 4992467"/>
              <a:gd name="connsiteY8" fmla="*/ 809625 h 2143125"/>
              <a:gd name="connsiteX9" fmla="*/ 68042 w 4992467"/>
              <a:gd name="connsiteY9" fmla="*/ 733425 h 2143125"/>
              <a:gd name="connsiteX10" fmla="*/ 96617 w 4992467"/>
              <a:gd name="connsiteY10" fmla="*/ 714375 h 2143125"/>
              <a:gd name="connsiteX11" fmla="*/ 125192 w 4992467"/>
              <a:gd name="connsiteY11" fmla="*/ 695325 h 2143125"/>
              <a:gd name="connsiteX12" fmla="*/ 172817 w 4992467"/>
              <a:gd name="connsiteY12" fmla="*/ 647700 h 2143125"/>
              <a:gd name="connsiteX13" fmla="*/ 201392 w 4992467"/>
              <a:gd name="connsiteY13" fmla="*/ 638175 h 2143125"/>
              <a:gd name="connsiteX14" fmla="*/ 258542 w 4992467"/>
              <a:gd name="connsiteY14" fmla="*/ 600075 h 2143125"/>
              <a:gd name="connsiteX15" fmla="*/ 315692 w 4992467"/>
              <a:gd name="connsiteY15" fmla="*/ 571500 h 2143125"/>
              <a:gd name="connsiteX16" fmla="*/ 344267 w 4992467"/>
              <a:gd name="connsiteY16" fmla="*/ 561975 h 2143125"/>
              <a:gd name="connsiteX17" fmla="*/ 401417 w 4992467"/>
              <a:gd name="connsiteY17" fmla="*/ 523875 h 2143125"/>
              <a:gd name="connsiteX18" fmla="*/ 429992 w 4992467"/>
              <a:gd name="connsiteY18" fmla="*/ 504825 h 2143125"/>
              <a:gd name="connsiteX19" fmla="*/ 458567 w 4992467"/>
              <a:gd name="connsiteY19" fmla="*/ 495300 h 2143125"/>
              <a:gd name="connsiteX20" fmla="*/ 487142 w 4992467"/>
              <a:gd name="connsiteY20" fmla="*/ 476250 h 2143125"/>
              <a:gd name="connsiteX21" fmla="*/ 544292 w 4992467"/>
              <a:gd name="connsiteY21" fmla="*/ 457200 h 2143125"/>
              <a:gd name="connsiteX22" fmla="*/ 649067 w 4992467"/>
              <a:gd name="connsiteY22" fmla="*/ 428625 h 2143125"/>
              <a:gd name="connsiteX23" fmla="*/ 830042 w 4992467"/>
              <a:gd name="connsiteY23" fmla="*/ 409575 h 2143125"/>
              <a:gd name="connsiteX24" fmla="*/ 925292 w 4992467"/>
              <a:gd name="connsiteY24" fmla="*/ 381000 h 2143125"/>
              <a:gd name="connsiteX25" fmla="*/ 953867 w 4992467"/>
              <a:gd name="connsiteY25" fmla="*/ 361950 h 2143125"/>
              <a:gd name="connsiteX26" fmla="*/ 1011017 w 4992467"/>
              <a:gd name="connsiteY26" fmla="*/ 342900 h 2143125"/>
              <a:gd name="connsiteX27" fmla="*/ 1096742 w 4992467"/>
              <a:gd name="connsiteY27" fmla="*/ 304800 h 2143125"/>
              <a:gd name="connsiteX28" fmla="*/ 1182467 w 4992467"/>
              <a:gd name="connsiteY28" fmla="*/ 285750 h 2143125"/>
              <a:gd name="connsiteX29" fmla="*/ 1220567 w 4992467"/>
              <a:gd name="connsiteY29" fmla="*/ 276225 h 2143125"/>
              <a:gd name="connsiteX30" fmla="*/ 1411067 w 4992467"/>
              <a:gd name="connsiteY30" fmla="*/ 266700 h 2143125"/>
              <a:gd name="connsiteX31" fmla="*/ 1458692 w 4992467"/>
              <a:gd name="connsiteY31" fmla="*/ 257175 h 2143125"/>
              <a:gd name="connsiteX32" fmla="*/ 1487267 w 4992467"/>
              <a:gd name="connsiteY32" fmla="*/ 247650 h 2143125"/>
              <a:gd name="connsiteX33" fmla="*/ 1544417 w 4992467"/>
              <a:gd name="connsiteY33" fmla="*/ 238125 h 2143125"/>
              <a:gd name="connsiteX34" fmla="*/ 1658717 w 4992467"/>
              <a:gd name="connsiteY34" fmla="*/ 247650 h 2143125"/>
              <a:gd name="connsiteX35" fmla="*/ 1868267 w 4992467"/>
              <a:gd name="connsiteY35" fmla="*/ 228600 h 2143125"/>
              <a:gd name="connsiteX36" fmla="*/ 1953992 w 4992467"/>
              <a:gd name="connsiteY36" fmla="*/ 200025 h 2143125"/>
              <a:gd name="connsiteX37" fmla="*/ 1982567 w 4992467"/>
              <a:gd name="connsiteY37" fmla="*/ 190500 h 2143125"/>
              <a:gd name="connsiteX38" fmla="*/ 2011142 w 4992467"/>
              <a:gd name="connsiteY38" fmla="*/ 171450 h 2143125"/>
              <a:gd name="connsiteX39" fmla="*/ 2068292 w 4992467"/>
              <a:gd name="connsiteY39" fmla="*/ 152400 h 2143125"/>
              <a:gd name="connsiteX40" fmla="*/ 2154017 w 4992467"/>
              <a:gd name="connsiteY40" fmla="*/ 114300 h 2143125"/>
              <a:gd name="connsiteX41" fmla="*/ 2496917 w 4992467"/>
              <a:gd name="connsiteY41" fmla="*/ 95250 h 2143125"/>
              <a:gd name="connsiteX42" fmla="*/ 2582642 w 4992467"/>
              <a:gd name="connsiteY42" fmla="*/ 66675 h 2143125"/>
              <a:gd name="connsiteX43" fmla="*/ 2611217 w 4992467"/>
              <a:gd name="connsiteY43" fmla="*/ 57150 h 2143125"/>
              <a:gd name="connsiteX44" fmla="*/ 2639792 w 4992467"/>
              <a:gd name="connsiteY44" fmla="*/ 38100 h 2143125"/>
              <a:gd name="connsiteX45" fmla="*/ 2696942 w 4992467"/>
              <a:gd name="connsiteY45" fmla="*/ 19050 h 2143125"/>
              <a:gd name="connsiteX46" fmla="*/ 2763617 w 4992467"/>
              <a:gd name="connsiteY46" fmla="*/ 0 h 2143125"/>
              <a:gd name="connsiteX47" fmla="*/ 2982692 w 4992467"/>
              <a:gd name="connsiteY47" fmla="*/ 9525 h 2143125"/>
              <a:gd name="connsiteX48" fmla="*/ 3039842 w 4992467"/>
              <a:gd name="connsiteY48" fmla="*/ 28575 h 2143125"/>
              <a:gd name="connsiteX49" fmla="*/ 3077942 w 4992467"/>
              <a:gd name="connsiteY49" fmla="*/ 38100 h 2143125"/>
              <a:gd name="connsiteX50" fmla="*/ 3135092 w 4992467"/>
              <a:gd name="connsiteY50" fmla="*/ 57150 h 2143125"/>
              <a:gd name="connsiteX51" fmla="*/ 3192242 w 4992467"/>
              <a:gd name="connsiteY51" fmla="*/ 76200 h 2143125"/>
              <a:gd name="connsiteX52" fmla="*/ 3220817 w 4992467"/>
              <a:gd name="connsiteY52" fmla="*/ 85725 h 2143125"/>
              <a:gd name="connsiteX53" fmla="*/ 3249392 w 4992467"/>
              <a:gd name="connsiteY53" fmla="*/ 95250 h 2143125"/>
              <a:gd name="connsiteX54" fmla="*/ 3363692 w 4992467"/>
              <a:gd name="connsiteY54" fmla="*/ 104775 h 2143125"/>
              <a:gd name="connsiteX55" fmla="*/ 3420842 w 4992467"/>
              <a:gd name="connsiteY55" fmla="*/ 133350 h 2143125"/>
              <a:gd name="connsiteX56" fmla="*/ 3449417 w 4992467"/>
              <a:gd name="connsiteY56" fmla="*/ 161925 h 2143125"/>
              <a:gd name="connsiteX57" fmla="*/ 3506567 w 4992467"/>
              <a:gd name="connsiteY57" fmla="*/ 200025 h 2143125"/>
              <a:gd name="connsiteX58" fmla="*/ 3535142 w 4992467"/>
              <a:gd name="connsiteY58" fmla="*/ 219075 h 2143125"/>
              <a:gd name="connsiteX59" fmla="*/ 3563717 w 4992467"/>
              <a:gd name="connsiteY59" fmla="*/ 247650 h 2143125"/>
              <a:gd name="connsiteX60" fmla="*/ 3620867 w 4992467"/>
              <a:gd name="connsiteY60" fmla="*/ 266700 h 2143125"/>
              <a:gd name="connsiteX61" fmla="*/ 3678017 w 4992467"/>
              <a:gd name="connsiteY61" fmla="*/ 295275 h 2143125"/>
              <a:gd name="connsiteX62" fmla="*/ 3706592 w 4992467"/>
              <a:gd name="connsiteY62" fmla="*/ 314325 h 2143125"/>
              <a:gd name="connsiteX63" fmla="*/ 3744692 w 4992467"/>
              <a:gd name="connsiteY63" fmla="*/ 323850 h 2143125"/>
              <a:gd name="connsiteX64" fmla="*/ 3887567 w 4992467"/>
              <a:gd name="connsiteY64" fmla="*/ 342900 h 2143125"/>
              <a:gd name="connsiteX65" fmla="*/ 3944717 w 4992467"/>
              <a:gd name="connsiteY65" fmla="*/ 361950 h 2143125"/>
              <a:gd name="connsiteX66" fmla="*/ 3973292 w 4992467"/>
              <a:gd name="connsiteY66" fmla="*/ 371475 h 2143125"/>
              <a:gd name="connsiteX67" fmla="*/ 4030442 w 4992467"/>
              <a:gd name="connsiteY67" fmla="*/ 419100 h 2143125"/>
              <a:gd name="connsiteX68" fmla="*/ 4087592 w 4992467"/>
              <a:gd name="connsiteY68" fmla="*/ 457200 h 2143125"/>
              <a:gd name="connsiteX69" fmla="*/ 4116167 w 4992467"/>
              <a:gd name="connsiteY69" fmla="*/ 476250 h 2143125"/>
              <a:gd name="connsiteX70" fmla="*/ 4173317 w 4992467"/>
              <a:gd name="connsiteY70" fmla="*/ 514350 h 2143125"/>
              <a:gd name="connsiteX71" fmla="*/ 4201892 w 4992467"/>
              <a:gd name="connsiteY71" fmla="*/ 533400 h 2143125"/>
              <a:gd name="connsiteX72" fmla="*/ 4230467 w 4992467"/>
              <a:gd name="connsiteY72" fmla="*/ 542925 h 2143125"/>
              <a:gd name="connsiteX73" fmla="*/ 4259042 w 4992467"/>
              <a:gd name="connsiteY73" fmla="*/ 571500 h 2143125"/>
              <a:gd name="connsiteX74" fmla="*/ 4316192 w 4992467"/>
              <a:gd name="connsiteY74" fmla="*/ 600075 h 2143125"/>
              <a:gd name="connsiteX75" fmla="*/ 4344767 w 4992467"/>
              <a:gd name="connsiteY75" fmla="*/ 628650 h 2143125"/>
              <a:gd name="connsiteX76" fmla="*/ 4373342 w 4992467"/>
              <a:gd name="connsiteY76" fmla="*/ 638175 h 2143125"/>
              <a:gd name="connsiteX77" fmla="*/ 4459067 w 4992467"/>
              <a:gd name="connsiteY77" fmla="*/ 695325 h 2143125"/>
              <a:gd name="connsiteX78" fmla="*/ 4487642 w 4992467"/>
              <a:gd name="connsiteY78" fmla="*/ 714375 h 2143125"/>
              <a:gd name="connsiteX79" fmla="*/ 4516217 w 4992467"/>
              <a:gd name="connsiteY79" fmla="*/ 733425 h 2143125"/>
              <a:gd name="connsiteX80" fmla="*/ 4601942 w 4992467"/>
              <a:gd name="connsiteY80" fmla="*/ 809625 h 2143125"/>
              <a:gd name="connsiteX81" fmla="*/ 4630517 w 4992467"/>
              <a:gd name="connsiteY81" fmla="*/ 819150 h 2143125"/>
              <a:gd name="connsiteX82" fmla="*/ 4687667 w 4992467"/>
              <a:gd name="connsiteY82" fmla="*/ 857250 h 2143125"/>
              <a:gd name="connsiteX83" fmla="*/ 4754342 w 4992467"/>
              <a:gd name="connsiteY83" fmla="*/ 876300 h 2143125"/>
              <a:gd name="connsiteX84" fmla="*/ 4782917 w 4992467"/>
              <a:gd name="connsiteY84" fmla="*/ 885825 h 2143125"/>
              <a:gd name="connsiteX85" fmla="*/ 4849592 w 4992467"/>
              <a:gd name="connsiteY85" fmla="*/ 904875 h 2143125"/>
              <a:gd name="connsiteX86" fmla="*/ 4878167 w 4992467"/>
              <a:gd name="connsiteY86" fmla="*/ 923925 h 2143125"/>
              <a:gd name="connsiteX87" fmla="*/ 4906742 w 4992467"/>
              <a:gd name="connsiteY87" fmla="*/ 933450 h 2143125"/>
              <a:gd name="connsiteX88" fmla="*/ 4963892 w 4992467"/>
              <a:gd name="connsiteY88" fmla="*/ 971550 h 2143125"/>
              <a:gd name="connsiteX89" fmla="*/ 4992467 w 4992467"/>
              <a:gd name="connsiteY89" fmla="*/ 1008111 h 2143125"/>
              <a:gd name="connsiteX90" fmla="*/ 4220942 w 4992467"/>
              <a:gd name="connsiteY90" fmla="*/ 2038350 h 2143125"/>
              <a:gd name="connsiteX91" fmla="*/ 4154267 w 4992467"/>
              <a:gd name="connsiteY91" fmla="*/ 2114550 h 2143125"/>
              <a:gd name="connsiteX92" fmla="*/ 4106642 w 4992467"/>
              <a:gd name="connsiteY92" fmla="*/ 2124075 h 2143125"/>
              <a:gd name="connsiteX93" fmla="*/ 3906617 w 4992467"/>
              <a:gd name="connsiteY93" fmla="*/ 2143125 h 2143125"/>
              <a:gd name="connsiteX94" fmla="*/ 3458942 w 4992467"/>
              <a:gd name="connsiteY94" fmla="*/ 2124075 h 2143125"/>
              <a:gd name="connsiteX95" fmla="*/ 3344642 w 4992467"/>
              <a:gd name="connsiteY95" fmla="*/ 2095500 h 2143125"/>
              <a:gd name="connsiteX96" fmla="*/ 3297017 w 4992467"/>
              <a:gd name="connsiteY96" fmla="*/ 2085975 h 2143125"/>
              <a:gd name="connsiteX97" fmla="*/ 3068417 w 4992467"/>
              <a:gd name="connsiteY97" fmla="*/ 2095500 h 2143125"/>
              <a:gd name="connsiteX98" fmla="*/ 3030317 w 4992467"/>
              <a:gd name="connsiteY98" fmla="*/ 2105025 h 2143125"/>
              <a:gd name="connsiteX99" fmla="*/ 2925542 w 4992467"/>
              <a:gd name="connsiteY99" fmla="*/ 2114550 h 2143125"/>
              <a:gd name="connsiteX100" fmla="*/ 2858867 w 4992467"/>
              <a:gd name="connsiteY100" fmla="*/ 2124075 h 2143125"/>
              <a:gd name="connsiteX101" fmla="*/ 2011142 w 4992467"/>
              <a:gd name="connsiteY101" fmla="*/ 2114550 h 2143125"/>
              <a:gd name="connsiteX102" fmla="*/ 1887317 w 4992467"/>
              <a:gd name="connsiteY102" fmla="*/ 2095500 h 2143125"/>
              <a:gd name="connsiteX103" fmla="*/ 1639667 w 4992467"/>
              <a:gd name="connsiteY103" fmla="*/ 2085975 h 2143125"/>
              <a:gd name="connsiteX104" fmla="*/ 1553942 w 4992467"/>
              <a:gd name="connsiteY104" fmla="*/ 2076450 h 2143125"/>
              <a:gd name="connsiteX105" fmla="*/ 1525367 w 4992467"/>
              <a:gd name="connsiteY105" fmla="*/ 2066925 h 2143125"/>
              <a:gd name="connsiteX106" fmla="*/ 687167 w 4992467"/>
              <a:gd name="connsiteY106" fmla="*/ 2085975 h 2143125"/>
              <a:gd name="connsiteX107" fmla="*/ 620492 w 4992467"/>
              <a:gd name="connsiteY107" fmla="*/ 2076450 h 2143125"/>
              <a:gd name="connsiteX108" fmla="*/ 572867 w 4992467"/>
              <a:gd name="connsiteY10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429992 w 4992467"/>
              <a:gd name="connsiteY6" fmla="*/ 1790700 h 2143125"/>
              <a:gd name="connsiteX7" fmla="*/ 1367 w 4992467"/>
              <a:gd name="connsiteY7" fmla="*/ 809625 h 2143125"/>
              <a:gd name="connsiteX8" fmla="*/ 68042 w 4992467"/>
              <a:gd name="connsiteY8" fmla="*/ 733425 h 2143125"/>
              <a:gd name="connsiteX9" fmla="*/ 96617 w 4992467"/>
              <a:gd name="connsiteY9" fmla="*/ 714375 h 2143125"/>
              <a:gd name="connsiteX10" fmla="*/ 125192 w 4992467"/>
              <a:gd name="connsiteY10" fmla="*/ 695325 h 2143125"/>
              <a:gd name="connsiteX11" fmla="*/ 172817 w 4992467"/>
              <a:gd name="connsiteY11" fmla="*/ 647700 h 2143125"/>
              <a:gd name="connsiteX12" fmla="*/ 201392 w 4992467"/>
              <a:gd name="connsiteY12" fmla="*/ 638175 h 2143125"/>
              <a:gd name="connsiteX13" fmla="*/ 258542 w 4992467"/>
              <a:gd name="connsiteY13" fmla="*/ 600075 h 2143125"/>
              <a:gd name="connsiteX14" fmla="*/ 315692 w 4992467"/>
              <a:gd name="connsiteY14" fmla="*/ 571500 h 2143125"/>
              <a:gd name="connsiteX15" fmla="*/ 344267 w 4992467"/>
              <a:gd name="connsiteY15" fmla="*/ 561975 h 2143125"/>
              <a:gd name="connsiteX16" fmla="*/ 401417 w 4992467"/>
              <a:gd name="connsiteY16" fmla="*/ 523875 h 2143125"/>
              <a:gd name="connsiteX17" fmla="*/ 429992 w 4992467"/>
              <a:gd name="connsiteY17" fmla="*/ 504825 h 2143125"/>
              <a:gd name="connsiteX18" fmla="*/ 458567 w 4992467"/>
              <a:gd name="connsiteY18" fmla="*/ 495300 h 2143125"/>
              <a:gd name="connsiteX19" fmla="*/ 487142 w 4992467"/>
              <a:gd name="connsiteY19" fmla="*/ 476250 h 2143125"/>
              <a:gd name="connsiteX20" fmla="*/ 544292 w 4992467"/>
              <a:gd name="connsiteY20" fmla="*/ 457200 h 2143125"/>
              <a:gd name="connsiteX21" fmla="*/ 649067 w 4992467"/>
              <a:gd name="connsiteY21" fmla="*/ 428625 h 2143125"/>
              <a:gd name="connsiteX22" fmla="*/ 830042 w 4992467"/>
              <a:gd name="connsiteY22" fmla="*/ 409575 h 2143125"/>
              <a:gd name="connsiteX23" fmla="*/ 925292 w 4992467"/>
              <a:gd name="connsiteY23" fmla="*/ 381000 h 2143125"/>
              <a:gd name="connsiteX24" fmla="*/ 953867 w 4992467"/>
              <a:gd name="connsiteY24" fmla="*/ 361950 h 2143125"/>
              <a:gd name="connsiteX25" fmla="*/ 1011017 w 4992467"/>
              <a:gd name="connsiteY25" fmla="*/ 342900 h 2143125"/>
              <a:gd name="connsiteX26" fmla="*/ 1096742 w 4992467"/>
              <a:gd name="connsiteY26" fmla="*/ 304800 h 2143125"/>
              <a:gd name="connsiteX27" fmla="*/ 1182467 w 4992467"/>
              <a:gd name="connsiteY27" fmla="*/ 285750 h 2143125"/>
              <a:gd name="connsiteX28" fmla="*/ 1220567 w 4992467"/>
              <a:gd name="connsiteY28" fmla="*/ 276225 h 2143125"/>
              <a:gd name="connsiteX29" fmla="*/ 1411067 w 4992467"/>
              <a:gd name="connsiteY29" fmla="*/ 266700 h 2143125"/>
              <a:gd name="connsiteX30" fmla="*/ 1458692 w 4992467"/>
              <a:gd name="connsiteY30" fmla="*/ 257175 h 2143125"/>
              <a:gd name="connsiteX31" fmla="*/ 1487267 w 4992467"/>
              <a:gd name="connsiteY31" fmla="*/ 247650 h 2143125"/>
              <a:gd name="connsiteX32" fmla="*/ 1544417 w 4992467"/>
              <a:gd name="connsiteY32" fmla="*/ 238125 h 2143125"/>
              <a:gd name="connsiteX33" fmla="*/ 1658717 w 4992467"/>
              <a:gd name="connsiteY33" fmla="*/ 247650 h 2143125"/>
              <a:gd name="connsiteX34" fmla="*/ 1868267 w 4992467"/>
              <a:gd name="connsiteY34" fmla="*/ 228600 h 2143125"/>
              <a:gd name="connsiteX35" fmla="*/ 1953992 w 4992467"/>
              <a:gd name="connsiteY35" fmla="*/ 200025 h 2143125"/>
              <a:gd name="connsiteX36" fmla="*/ 1982567 w 4992467"/>
              <a:gd name="connsiteY36" fmla="*/ 190500 h 2143125"/>
              <a:gd name="connsiteX37" fmla="*/ 2011142 w 4992467"/>
              <a:gd name="connsiteY37" fmla="*/ 171450 h 2143125"/>
              <a:gd name="connsiteX38" fmla="*/ 2068292 w 4992467"/>
              <a:gd name="connsiteY38" fmla="*/ 152400 h 2143125"/>
              <a:gd name="connsiteX39" fmla="*/ 2154017 w 4992467"/>
              <a:gd name="connsiteY39" fmla="*/ 114300 h 2143125"/>
              <a:gd name="connsiteX40" fmla="*/ 2496917 w 4992467"/>
              <a:gd name="connsiteY40" fmla="*/ 95250 h 2143125"/>
              <a:gd name="connsiteX41" fmla="*/ 2582642 w 4992467"/>
              <a:gd name="connsiteY41" fmla="*/ 66675 h 2143125"/>
              <a:gd name="connsiteX42" fmla="*/ 2611217 w 4992467"/>
              <a:gd name="connsiteY42" fmla="*/ 57150 h 2143125"/>
              <a:gd name="connsiteX43" fmla="*/ 2639792 w 4992467"/>
              <a:gd name="connsiteY43" fmla="*/ 38100 h 2143125"/>
              <a:gd name="connsiteX44" fmla="*/ 2696942 w 4992467"/>
              <a:gd name="connsiteY44" fmla="*/ 19050 h 2143125"/>
              <a:gd name="connsiteX45" fmla="*/ 2763617 w 4992467"/>
              <a:gd name="connsiteY45" fmla="*/ 0 h 2143125"/>
              <a:gd name="connsiteX46" fmla="*/ 2982692 w 4992467"/>
              <a:gd name="connsiteY46" fmla="*/ 9525 h 2143125"/>
              <a:gd name="connsiteX47" fmla="*/ 3039842 w 4992467"/>
              <a:gd name="connsiteY47" fmla="*/ 28575 h 2143125"/>
              <a:gd name="connsiteX48" fmla="*/ 3077942 w 4992467"/>
              <a:gd name="connsiteY48" fmla="*/ 38100 h 2143125"/>
              <a:gd name="connsiteX49" fmla="*/ 3135092 w 4992467"/>
              <a:gd name="connsiteY49" fmla="*/ 57150 h 2143125"/>
              <a:gd name="connsiteX50" fmla="*/ 3192242 w 4992467"/>
              <a:gd name="connsiteY50" fmla="*/ 76200 h 2143125"/>
              <a:gd name="connsiteX51" fmla="*/ 3220817 w 4992467"/>
              <a:gd name="connsiteY51" fmla="*/ 85725 h 2143125"/>
              <a:gd name="connsiteX52" fmla="*/ 3249392 w 4992467"/>
              <a:gd name="connsiteY52" fmla="*/ 95250 h 2143125"/>
              <a:gd name="connsiteX53" fmla="*/ 3363692 w 4992467"/>
              <a:gd name="connsiteY53" fmla="*/ 104775 h 2143125"/>
              <a:gd name="connsiteX54" fmla="*/ 3420842 w 4992467"/>
              <a:gd name="connsiteY54" fmla="*/ 133350 h 2143125"/>
              <a:gd name="connsiteX55" fmla="*/ 3449417 w 4992467"/>
              <a:gd name="connsiteY55" fmla="*/ 161925 h 2143125"/>
              <a:gd name="connsiteX56" fmla="*/ 3506567 w 4992467"/>
              <a:gd name="connsiteY56" fmla="*/ 200025 h 2143125"/>
              <a:gd name="connsiteX57" fmla="*/ 3535142 w 4992467"/>
              <a:gd name="connsiteY57" fmla="*/ 219075 h 2143125"/>
              <a:gd name="connsiteX58" fmla="*/ 3563717 w 4992467"/>
              <a:gd name="connsiteY58" fmla="*/ 247650 h 2143125"/>
              <a:gd name="connsiteX59" fmla="*/ 3620867 w 4992467"/>
              <a:gd name="connsiteY59" fmla="*/ 266700 h 2143125"/>
              <a:gd name="connsiteX60" fmla="*/ 3678017 w 4992467"/>
              <a:gd name="connsiteY60" fmla="*/ 295275 h 2143125"/>
              <a:gd name="connsiteX61" fmla="*/ 3706592 w 4992467"/>
              <a:gd name="connsiteY61" fmla="*/ 314325 h 2143125"/>
              <a:gd name="connsiteX62" fmla="*/ 3744692 w 4992467"/>
              <a:gd name="connsiteY62" fmla="*/ 323850 h 2143125"/>
              <a:gd name="connsiteX63" fmla="*/ 3887567 w 4992467"/>
              <a:gd name="connsiteY63" fmla="*/ 342900 h 2143125"/>
              <a:gd name="connsiteX64" fmla="*/ 3944717 w 4992467"/>
              <a:gd name="connsiteY64" fmla="*/ 361950 h 2143125"/>
              <a:gd name="connsiteX65" fmla="*/ 3973292 w 4992467"/>
              <a:gd name="connsiteY65" fmla="*/ 371475 h 2143125"/>
              <a:gd name="connsiteX66" fmla="*/ 4030442 w 4992467"/>
              <a:gd name="connsiteY66" fmla="*/ 419100 h 2143125"/>
              <a:gd name="connsiteX67" fmla="*/ 4087592 w 4992467"/>
              <a:gd name="connsiteY67" fmla="*/ 457200 h 2143125"/>
              <a:gd name="connsiteX68" fmla="*/ 4116167 w 4992467"/>
              <a:gd name="connsiteY68" fmla="*/ 476250 h 2143125"/>
              <a:gd name="connsiteX69" fmla="*/ 4173317 w 4992467"/>
              <a:gd name="connsiteY69" fmla="*/ 514350 h 2143125"/>
              <a:gd name="connsiteX70" fmla="*/ 4201892 w 4992467"/>
              <a:gd name="connsiteY70" fmla="*/ 533400 h 2143125"/>
              <a:gd name="connsiteX71" fmla="*/ 4230467 w 4992467"/>
              <a:gd name="connsiteY71" fmla="*/ 542925 h 2143125"/>
              <a:gd name="connsiteX72" fmla="*/ 4259042 w 4992467"/>
              <a:gd name="connsiteY72" fmla="*/ 571500 h 2143125"/>
              <a:gd name="connsiteX73" fmla="*/ 4316192 w 4992467"/>
              <a:gd name="connsiteY73" fmla="*/ 600075 h 2143125"/>
              <a:gd name="connsiteX74" fmla="*/ 4344767 w 4992467"/>
              <a:gd name="connsiteY74" fmla="*/ 628650 h 2143125"/>
              <a:gd name="connsiteX75" fmla="*/ 4373342 w 4992467"/>
              <a:gd name="connsiteY75" fmla="*/ 638175 h 2143125"/>
              <a:gd name="connsiteX76" fmla="*/ 4459067 w 4992467"/>
              <a:gd name="connsiteY76" fmla="*/ 695325 h 2143125"/>
              <a:gd name="connsiteX77" fmla="*/ 4487642 w 4992467"/>
              <a:gd name="connsiteY77" fmla="*/ 714375 h 2143125"/>
              <a:gd name="connsiteX78" fmla="*/ 4516217 w 4992467"/>
              <a:gd name="connsiteY78" fmla="*/ 733425 h 2143125"/>
              <a:gd name="connsiteX79" fmla="*/ 4601942 w 4992467"/>
              <a:gd name="connsiteY79" fmla="*/ 809625 h 2143125"/>
              <a:gd name="connsiteX80" fmla="*/ 4630517 w 4992467"/>
              <a:gd name="connsiteY80" fmla="*/ 819150 h 2143125"/>
              <a:gd name="connsiteX81" fmla="*/ 4687667 w 4992467"/>
              <a:gd name="connsiteY81" fmla="*/ 857250 h 2143125"/>
              <a:gd name="connsiteX82" fmla="*/ 4754342 w 4992467"/>
              <a:gd name="connsiteY82" fmla="*/ 876300 h 2143125"/>
              <a:gd name="connsiteX83" fmla="*/ 4782917 w 4992467"/>
              <a:gd name="connsiteY83" fmla="*/ 885825 h 2143125"/>
              <a:gd name="connsiteX84" fmla="*/ 4849592 w 4992467"/>
              <a:gd name="connsiteY84" fmla="*/ 904875 h 2143125"/>
              <a:gd name="connsiteX85" fmla="*/ 4878167 w 4992467"/>
              <a:gd name="connsiteY85" fmla="*/ 923925 h 2143125"/>
              <a:gd name="connsiteX86" fmla="*/ 4906742 w 4992467"/>
              <a:gd name="connsiteY86" fmla="*/ 933450 h 2143125"/>
              <a:gd name="connsiteX87" fmla="*/ 4963892 w 4992467"/>
              <a:gd name="connsiteY87" fmla="*/ 971550 h 2143125"/>
              <a:gd name="connsiteX88" fmla="*/ 4992467 w 4992467"/>
              <a:gd name="connsiteY88" fmla="*/ 1008111 h 2143125"/>
              <a:gd name="connsiteX89" fmla="*/ 4220942 w 4992467"/>
              <a:gd name="connsiteY89" fmla="*/ 2038350 h 2143125"/>
              <a:gd name="connsiteX90" fmla="*/ 4154267 w 4992467"/>
              <a:gd name="connsiteY90" fmla="*/ 2114550 h 2143125"/>
              <a:gd name="connsiteX91" fmla="*/ 4106642 w 4992467"/>
              <a:gd name="connsiteY91" fmla="*/ 2124075 h 2143125"/>
              <a:gd name="connsiteX92" fmla="*/ 3906617 w 4992467"/>
              <a:gd name="connsiteY92" fmla="*/ 2143125 h 2143125"/>
              <a:gd name="connsiteX93" fmla="*/ 3458942 w 4992467"/>
              <a:gd name="connsiteY93" fmla="*/ 2124075 h 2143125"/>
              <a:gd name="connsiteX94" fmla="*/ 3344642 w 4992467"/>
              <a:gd name="connsiteY94" fmla="*/ 2095500 h 2143125"/>
              <a:gd name="connsiteX95" fmla="*/ 3297017 w 4992467"/>
              <a:gd name="connsiteY95" fmla="*/ 2085975 h 2143125"/>
              <a:gd name="connsiteX96" fmla="*/ 3068417 w 4992467"/>
              <a:gd name="connsiteY96" fmla="*/ 2095500 h 2143125"/>
              <a:gd name="connsiteX97" fmla="*/ 3030317 w 4992467"/>
              <a:gd name="connsiteY97" fmla="*/ 2105025 h 2143125"/>
              <a:gd name="connsiteX98" fmla="*/ 2925542 w 4992467"/>
              <a:gd name="connsiteY98" fmla="*/ 2114550 h 2143125"/>
              <a:gd name="connsiteX99" fmla="*/ 2858867 w 4992467"/>
              <a:gd name="connsiteY99" fmla="*/ 2124075 h 2143125"/>
              <a:gd name="connsiteX100" fmla="*/ 2011142 w 4992467"/>
              <a:gd name="connsiteY100" fmla="*/ 2114550 h 2143125"/>
              <a:gd name="connsiteX101" fmla="*/ 1887317 w 4992467"/>
              <a:gd name="connsiteY101" fmla="*/ 2095500 h 2143125"/>
              <a:gd name="connsiteX102" fmla="*/ 1639667 w 4992467"/>
              <a:gd name="connsiteY102" fmla="*/ 2085975 h 2143125"/>
              <a:gd name="connsiteX103" fmla="*/ 1553942 w 4992467"/>
              <a:gd name="connsiteY103" fmla="*/ 2076450 h 2143125"/>
              <a:gd name="connsiteX104" fmla="*/ 1525367 w 4992467"/>
              <a:gd name="connsiteY104" fmla="*/ 2066925 h 2143125"/>
              <a:gd name="connsiteX105" fmla="*/ 687167 w 4992467"/>
              <a:gd name="connsiteY105" fmla="*/ 2085975 h 2143125"/>
              <a:gd name="connsiteX106" fmla="*/ 620492 w 4992467"/>
              <a:gd name="connsiteY106" fmla="*/ 2076450 h 2143125"/>
              <a:gd name="connsiteX107" fmla="*/ 572867 w 4992467"/>
              <a:gd name="connsiteY10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496667 w 4992467"/>
              <a:gd name="connsiteY5" fmla="*/ 1876425 h 2143125"/>
              <a:gd name="connsiteX6" fmla="*/ 1367 w 4992467"/>
              <a:gd name="connsiteY6" fmla="*/ 809625 h 2143125"/>
              <a:gd name="connsiteX7" fmla="*/ 68042 w 4992467"/>
              <a:gd name="connsiteY7" fmla="*/ 733425 h 2143125"/>
              <a:gd name="connsiteX8" fmla="*/ 96617 w 4992467"/>
              <a:gd name="connsiteY8" fmla="*/ 714375 h 2143125"/>
              <a:gd name="connsiteX9" fmla="*/ 125192 w 4992467"/>
              <a:gd name="connsiteY9" fmla="*/ 695325 h 2143125"/>
              <a:gd name="connsiteX10" fmla="*/ 172817 w 4992467"/>
              <a:gd name="connsiteY10" fmla="*/ 647700 h 2143125"/>
              <a:gd name="connsiteX11" fmla="*/ 201392 w 4992467"/>
              <a:gd name="connsiteY11" fmla="*/ 638175 h 2143125"/>
              <a:gd name="connsiteX12" fmla="*/ 258542 w 4992467"/>
              <a:gd name="connsiteY12" fmla="*/ 600075 h 2143125"/>
              <a:gd name="connsiteX13" fmla="*/ 315692 w 4992467"/>
              <a:gd name="connsiteY13" fmla="*/ 571500 h 2143125"/>
              <a:gd name="connsiteX14" fmla="*/ 344267 w 4992467"/>
              <a:gd name="connsiteY14" fmla="*/ 561975 h 2143125"/>
              <a:gd name="connsiteX15" fmla="*/ 401417 w 4992467"/>
              <a:gd name="connsiteY15" fmla="*/ 523875 h 2143125"/>
              <a:gd name="connsiteX16" fmla="*/ 429992 w 4992467"/>
              <a:gd name="connsiteY16" fmla="*/ 504825 h 2143125"/>
              <a:gd name="connsiteX17" fmla="*/ 458567 w 4992467"/>
              <a:gd name="connsiteY17" fmla="*/ 495300 h 2143125"/>
              <a:gd name="connsiteX18" fmla="*/ 487142 w 4992467"/>
              <a:gd name="connsiteY18" fmla="*/ 476250 h 2143125"/>
              <a:gd name="connsiteX19" fmla="*/ 544292 w 4992467"/>
              <a:gd name="connsiteY19" fmla="*/ 457200 h 2143125"/>
              <a:gd name="connsiteX20" fmla="*/ 649067 w 4992467"/>
              <a:gd name="connsiteY20" fmla="*/ 428625 h 2143125"/>
              <a:gd name="connsiteX21" fmla="*/ 830042 w 4992467"/>
              <a:gd name="connsiteY21" fmla="*/ 409575 h 2143125"/>
              <a:gd name="connsiteX22" fmla="*/ 925292 w 4992467"/>
              <a:gd name="connsiteY22" fmla="*/ 381000 h 2143125"/>
              <a:gd name="connsiteX23" fmla="*/ 953867 w 4992467"/>
              <a:gd name="connsiteY23" fmla="*/ 361950 h 2143125"/>
              <a:gd name="connsiteX24" fmla="*/ 1011017 w 4992467"/>
              <a:gd name="connsiteY24" fmla="*/ 342900 h 2143125"/>
              <a:gd name="connsiteX25" fmla="*/ 1096742 w 4992467"/>
              <a:gd name="connsiteY25" fmla="*/ 304800 h 2143125"/>
              <a:gd name="connsiteX26" fmla="*/ 1182467 w 4992467"/>
              <a:gd name="connsiteY26" fmla="*/ 285750 h 2143125"/>
              <a:gd name="connsiteX27" fmla="*/ 1220567 w 4992467"/>
              <a:gd name="connsiteY27" fmla="*/ 276225 h 2143125"/>
              <a:gd name="connsiteX28" fmla="*/ 1411067 w 4992467"/>
              <a:gd name="connsiteY28" fmla="*/ 266700 h 2143125"/>
              <a:gd name="connsiteX29" fmla="*/ 1458692 w 4992467"/>
              <a:gd name="connsiteY29" fmla="*/ 257175 h 2143125"/>
              <a:gd name="connsiteX30" fmla="*/ 1487267 w 4992467"/>
              <a:gd name="connsiteY30" fmla="*/ 247650 h 2143125"/>
              <a:gd name="connsiteX31" fmla="*/ 1544417 w 4992467"/>
              <a:gd name="connsiteY31" fmla="*/ 238125 h 2143125"/>
              <a:gd name="connsiteX32" fmla="*/ 1658717 w 4992467"/>
              <a:gd name="connsiteY32" fmla="*/ 247650 h 2143125"/>
              <a:gd name="connsiteX33" fmla="*/ 1868267 w 4992467"/>
              <a:gd name="connsiteY33" fmla="*/ 228600 h 2143125"/>
              <a:gd name="connsiteX34" fmla="*/ 1953992 w 4992467"/>
              <a:gd name="connsiteY34" fmla="*/ 200025 h 2143125"/>
              <a:gd name="connsiteX35" fmla="*/ 1982567 w 4992467"/>
              <a:gd name="connsiteY35" fmla="*/ 190500 h 2143125"/>
              <a:gd name="connsiteX36" fmla="*/ 2011142 w 4992467"/>
              <a:gd name="connsiteY36" fmla="*/ 171450 h 2143125"/>
              <a:gd name="connsiteX37" fmla="*/ 2068292 w 4992467"/>
              <a:gd name="connsiteY37" fmla="*/ 152400 h 2143125"/>
              <a:gd name="connsiteX38" fmla="*/ 2154017 w 4992467"/>
              <a:gd name="connsiteY38" fmla="*/ 114300 h 2143125"/>
              <a:gd name="connsiteX39" fmla="*/ 2496917 w 4992467"/>
              <a:gd name="connsiteY39" fmla="*/ 95250 h 2143125"/>
              <a:gd name="connsiteX40" fmla="*/ 2582642 w 4992467"/>
              <a:gd name="connsiteY40" fmla="*/ 66675 h 2143125"/>
              <a:gd name="connsiteX41" fmla="*/ 2611217 w 4992467"/>
              <a:gd name="connsiteY41" fmla="*/ 57150 h 2143125"/>
              <a:gd name="connsiteX42" fmla="*/ 2639792 w 4992467"/>
              <a:gd name="connsiteY42" fmla="*/ 38100 h 2143125"/>
              <a:gd name="connsiteX43" fmla="*/ 2696942 w 4992467"/>
              <a:gd name="connsiteY43" fmla="*/ 19050 h 2143125"/>
              <a:gd name="connsiteX44" fmla="*/ 2763617 w 4992467"/>
              <a:gd name="connsiteY44" fmla="*/ 0 h 2143125"/>
              <a:gd name="connsiteX45" fmla="*/ 2982692 w 4992467"/>
              <a:gd name="connsiteY45" fmla="*/ 9525 h 2143125"/>
              <a:gd name="connsiteX46" fmla="*/ 3039842 w 4992467"/>
              <a:gd name="connsiteY46" fmla="*/ 28575 h 2143125"/>
              <a:gd name="connsiteX47" fmla="*/ 3077942 w 4992467"/>
              <a:gd name="connsiteY47" fmla="*/ 38100 h 2143125"/>
              <a:gd name="connsiteX48" fmla="*/ 3135092 w 4992467"/>
              <a:gd name="connsiteY48" fmla="*/ 57150 h 2143125"/>
              <a:gd name="connsiteX49" fmla="*/ 3192242 w 4992467"/>
              <a:gd name="connsiteY49" fmla="*/ 76200 h 2143125"/>
              <a:gd name="connsiteX50" fmla="*/ 3220817 w 4992467"/>
              <a:gd name="connsiteY50" fmla="*/ 85725 h 2143125"/>
              <a:gd name="connsiteX51" fmla="*/ 3249392 w 4992467"/>
              <a:gd name="connsiteY51" fmla="*/ 95250 h 2143125"/>
              <a:gd name="connsiteX52" fmla="*/ 3363692 w 4992467"/>
              <a:gd name="connsiteY52" fmla="*/ 104775 h 2143125"/>
              <a:gd name="connsiteX53" fmla="*/ 3420842 w 4992467"/>
              <a:gd name="connsiteY53" fmla="*/ 133350 h 2143125"/>
              <a:gd name="connsiteX54" fmla="*/ 3449417 w 4992467"/>
              <a:gd name="connsiteY54" fmla="*/ 161925 h 2143125"/>
              <a:gd name="connsiteX55" fmla="*/ 3506567 w 4992467"/>
              <a:gd name="connsiteY55" fmla="*/ 200025 h 2143125"/>
              <a:gd name="connsiteX56" fmla="*/ 3535142 w 4992467"/>
              <a:gd name="connsiteY56" fmla="*/ 219075 h 2143125"/>
              <a:gd name="connsiteX57" fmla="*/ 3563717 w 4992467"/>
              <a:gd name="connsiteY57" fmla="*/ 247650 h 2143125"/>
              <a:gd name="connsiteX58" fmla="*/ 3620867 w 4992467"/>
              <a:gd name="connsiteY58" fmla="*/ 266700 h 2143125"/>
              <a:gd name="connsiteX59" fmla="*/ 3678017 w 4992467"/>
              <a:gd name="connsiteY59" fmla="*/ 295275 h 2143125"/>
              <a:gd name="connsiteX60" fmla="*/ 3706592 w 4992467"/>
              <a:gd name="connsiteY60" fmla="*/ 314325 h 2143125"/>
              <a:gd name="connsiteX61" fmla="*/ 3744692 w 4992467"/>
              <a:gd name="connsiteY61" fmla="*/ 323850 h 2143125"/>
              <a:gd name="connsiteX62" fmla="*/ 3887567 w 4992467"/>
              <a:gd name="connsiteY62" fmla="*/ 342900 h 2143125"/>
              <a:gd name="connsiteX63" fmla="*/ 3944717 w 4992467"/>
              <a:gd name="connsiteY63" fmla="*/ 361950 h 2143125"/>
              <a:gd name="connsiteX64" fmla="*/ 3973292 w 4992467"/>
              <a:gd name="connsiteY64" fmla="*/ 371475 h 2143125"/>
              <a:gd name="connsiteX65" fmla="*/ 4030442 w 4992467"/>
              <a:gd name="connsiteY65" fmla="*/ 419100 h 2143125"/>
              <a:gd name="connsiteX66" fmla="*/ 4087592 w 4992467"/>
              <a:gd name="connsiteY66" fmla="*/ 457200 h 2143125"/>
              <a:gd name="connsiteX67" fmla="*/ 4116167 w 4992467"/>
              <a:gd name="connsiteY67" fmla="*/ 476250 h 2143125"/>
              <a:gd name="connsiteX68" fmla="*/ 4173317 w 4992467"/>
              <a:gd name="connsiteY68" fmla="*/ 514350 h 2143125"/>
              <a:gd name="connsiteX69" fmla="*/ 4201892 w 4992467"/>
              <a:gd name="connsiteY69" fmla="*/ 533400 h 2143125"/>
              <a:gd name="connsiteX70" fmla="*/ 4230467 w 4992467"/>
              <a:gd name="connsiteY70" fmla="*/ 542925 h 2143125"/>
              <a:gd name="connsiteX71" fmla="*/ 4259042 w 4992467"/>
              <a:gd name="connsiteY71" fmla="*/ 571500 h 2143125"/>
              <a:gd name="connsiteX72" fmla="*/ 4316192 w 4992467"/>
              <a:gd name="connsiteY72" fmla="*/ 600075 h 2143125"/>
              <a:gd name="connsiteX73" fmla="*/ 4344767 w 4992467"/>
              <a:gd name="connsiteY73" fmla="*/ 628650 h 2143125"/>
              <a:gd name="connsiteX74" fmla="*/ 4373342 w 4992467"/>
              <a:gd name="connsiteY74" fmla="*/ 638175 h 2143125"/>
              <a:gd name="connsiteX75" fmla="*/ 4459067 w 4992467"/>
              <a:gd name="connsiteY75" fmla="*/ 695325 h 2143125"/>
              <a:gd name="connsiteX76" fmla="*/ 4487642 w 4992467"/>
              <a:gd name="connsiteY76" fmla="*/ 714375 h 2143125"/>
              <a:gd name="connsiteX77" fmla="*/ 4516217 w 4992467"/>
              <a:gd name="connsiteY77" fmla="*/ 733425 h 2143125"/>
              <a:gd name="connsiteX78" fmla="*/ 4601942 w 4992467"/>
              <a:gd name="connsiteY78" fmla="*/ 809625 h 2143125"/>
              <a:gd name="connsiteX79" fmla="*/ 4630517 w 4992467"/>
              <a:gd name="connsiteY79" fmla="*/ 819150 h 2143125"/>
              <a:gd name="connsiteX80" fmla="*/ 4687667 w 4992467"/>
              <a:gd name="connsiteY80" fmla="*/ 857250 h 2143125"/>
              <a:gd name="connsiteX81" fmla="*/ 4754342 w 4992467"/>
              <a:gd name="connsiteY81" fmla="*/ 876300 h 2143125"/>
              <a:gd name="connsiteX82" fmla="*/ 4782917 w 4992467"/>
              <a:gd name="connsiteY82" fmla="*/ 885825 h 2143125"/>
              <a:gd name="connsiteX83" fmla="*/ 4849592 w 4992467"/>
              <a:gd name="connsiteY83" fmla="*/ 904875 h 2143125"/>
              <a:gd name="connsiteX84" fmla="*/ 4878167 w 4992467"/>
              <a:gd name="connsiteY84" fmla="*/ 923925 h 2143125"/>
              <a:gd name="connsiteX85" fmla="*/ 4906742 w 4992467"/>
              <a:gd name="connsiteY85" fmla="*/ 933450 h 2143125"/>
              <a:gd name="connsiteX86" fmla="*/ 4963892 w 4992467"/>
              <a:gd name="connsiteY86" fmla="*/ 971550 h 2143125"/>
              <a:gd name="connsiteX87" fmla="*/ 4992467 w 4992467"/>
              <a:gd name="connsiteY87" fmla="*/ 1008111 h 2143125"/>
              <a:gd name="connsiteX88" fmla="*/ 4220942 w 4992467"/>
              <a:gd name="connsiteY88" fmla="*/ 2038350 h 2143125"/>
              <a:gd name="connsiteX89" fmla="*/ 4154267 w 4992467"/>
              <a:gd name="connsiteY89" fmla="*/ 2114550 h 2143125"/>
              <a:gd name="connsiteX90" fmla="*/ 4106642 w 4992467"/>
              <a:gd name="connsiteY90" fmla="*/ 2124075 h 2143125"/>
              <a:gd name="connsiteX91" fmla="*/ 3906617 w 4992467"/>
              <a:gd name="connsiteY91" fmla="*/ 2143125 h 2143125"/>
              <a:gd name="connsiteX92" fmla="*/ 3458942 w 4992467"/>
              <a:gd name="connsiteY92" fmla="*/ 2124075 h 2143125"/>
              <a:gd name="connsiteX93" fmla="*/ 3344642 w 4992467"/>
              <a:gd name="connsiteY93" fmla="*/ 2095500 h 2143125"/>
              <a:gd name="connsiteX94" fmla="*/ 3297017 w 4992467"/>
              <a:gd name="connsiteY94" fmla="*/ 2085975 h 2143125"/>
              <a:gd name="connsiteX95" fmla="*/ 3068417 w 4992467"/>
              <a:gd name="connsiteY95" fmla="*/ 2095500 h 2143125"/>
              <a:gd name="connsiteX96" fmla="*/ 3030317 w 4992467"/>
              <a:gd name="connsiteY96" fmla="*/ 2105025 h 2143125"/>
              <a:gd name="connsiteX97" fmla="*/ 2925542 w 4992467"/>
              <a:gd name="connsiteY97" fmla="*/ 2114550 h 2143125"/>
              <a:gd name="connsiteX98" fmla="*/ 2858867 w 4992467"/>
              <a:gd name="connsiteY98" fmla="*/ 2124075 h 2143125"/>
              <a:gd name="connsiteX99" fmla="*/ 2011142 w 4992467"/>
              <a:gd name="connsiteY99" fmla="*/ 2114550 h 2143125"/>
              <a:gd name="connsiteX100" fmla="*/ 1887317 w 4992467"/>
              <a:gd name="connsiteY100" fmla="*/ 2095500 h 2143125"/>
              <a:gd name="connsiteX101" fmla="*/ 1639667 w 4992467"/>
              <a:gd name="connsiteY101" fmla="*/ 2085975 h 2143125"/>
              <a:gd name="connsiteX102" fmla="*/ 1553942 w 4992467"/>
              <a:gd name="connsiteY102" fmla="*/ 2076450 h 2143125"/>
              <a:gd name="connsiteX103" fmla="*/ 1525367 w 4992467"/>
              <a:gd name="connsiteY103" fmla="*/ 2066925 h 2143125"/>
              <a:gd name="connsiteX104" fmla="*/ 687167 w 4992467"/>
              <a:gd name="connsiteY104" fmla="*/ 2085975 h 2143125"/>
              <a:gd name="connsiteX105" fmla="*/ 620492 w 4992467"/>
              <a:gd name="connsiteY105" fmla="*/ 2076450 h 2143125"/>
              <a:gd name="connsiteX106" fmla="*/ 572867 w 4992467"/>
              <a:gd name="connsiteY10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506192 w 4992467"/>
              <a:gd name="connsiteY4" fmla="*/ 1905000 h 2143125"/>
              <a:gd name="connsiteX5" fmla="*/ 1367 w 4992467"/>
              <a:gd name="connsiteY5" fmla="*/ 809625 h 2143125"/>
              <a:gd name="connsiteX6" fmla="*/ 68042 w 4992467"/>
              <a:gd name="connsiteY6" fmla="*/ 733425 h 2143125"/>
              <a:gd name="connsiteX7" fmla="*/ 96617 w 4992467"/>
              <a:gd name="connsiteY7" fmla="*/ 714375 h 2143125"/>
              <a:gd name="connsiteX8" fmla="*/ 125192 w 4992467"/>
              <a:gd name="connsiteY8" fmla="*/ 695325 h 2143125"/>
              <a:gd name="connsiteX9" fmla="*/ 172817 w 4992467"/>
              <a:gd name="connsiteY9" fmla="*/ 647700 h 2143125"/>
              <a:gd name="connsiteX10" fmla="*/ 201392 w 4992467"/>
              <a:gd name="connsiteY10" fmla="*/ 638175 h 2143125"/>
              <a:gd name="connsiteX11" fmla="*/ 258542 w 4992467"/>
              <a:gd name="connsiteY11" fmla="*/ 600075 h 2143125"/>
              <a:gd name="connsiteX12" fmla="*/ 315692 w 4992467"/>
              <a:gd name="connsiteY12" fmla="*/ 571500 h 2143125"/>
              <a:gd name="connsiteX13" fmla="*/ 344267 w 4992467"/>
              <a:gd name="connsiteY13" fmla="*/ 561975 h 2143125"/>
              <a:gd name="connsiteX14" fmla="*/ 401417 w 4992467"/>
              <a:gd name="connsiteY14" fmla="*/ 523875 h 2143125"/>
              <a:gd name="connsiteX15" fmla="*/ 429992 w 4992467"/>
              <a:gd name="connsiteY15" fmla="*/ 504825 h 2143125"/>
              <a:gd name="connsiteX16" fmla="*/ 458567 w 4992467"/>
              <a:gd name="connsiteY16" fmla="*/ 495300 h 2143125"/>
              <a:gd name="connsiteX17" fmla="*/ 487142 w 4992467"/>
              <a:gd name="connsiteY17" fmla="*/ 476250 h 2143125"/>
              <a:gd name="connsiteX18" fmla="*/ 544292 w 4992467"/>
              <a:gd name="connsiteY18" fmla="*/ 457200 h 2143125"/>
              <a:gd name="connsiteX19" fmla="*/ 649067 w 4992467"/>
              <a:gd name="connsiteY19" fmla="*/ 428625 h 2143125"/>
              <a:gd name="connsiteX20" fmla="*/ 830042 w 4992467"/>
              <a:gd name="connsiteY20" fmla="*/ 409575 h 2143125"/>
              <a:gd name="connsiteX21" fmla="*/ 925292 w 4992467"/>
              <a:gd name="connsiteY21" fmla="*/ 381000 h 2143125"/>
              <a:gd name="connsiteX22" fmla="*/ 953867 w 4992467"/>
              <a:gd name="connsiteY22" fmla="*/ 361950 h 2143125"/>
              <a:gd name="connsiteX23" fmla="*/ 1011017 w 4992467"/>
              <a:gd name="connsiteY23" fmla="*/ 342900 h 2143125"/>
              <a:gd name="connsiteX24" fmla="*/ 1096742 w 4992467"/>
              <a:gd name="connsiteY24" fmla="*/ 304800 h 2143125"/>
              <a:gd name="connsiteX25" fmla="*/ 1182467 w 4992467"/>
              <a:gd name="connsiteY25" fmla="*/ 285750 h 2143125"/>
              <a:gd name="connsiteX26" fmla="*/ 1220567 w 4992467"/>
              <a:gd name="connsiteY26" fmla="*/ 276225 h 2143125"/>
              <a:gd name="connsiteX27" fmla="*/ 1411067 w 4992467"/>
              <a:gd name="connsiteY27" fmla="*/ 266700 h 2143125"/>
              <a:gd name="connsiteX28" fmla="*/ 1458692 w 4992467"/>
              <a:gd name="connsiteY28" fmla="*/ 257175 h 2143125"/>
              <a:gd name="connsiteX29" fmla="*/ 1487267 w 4992467"/>
              <a:gd name="connsiteY29" fmla="*/ 247650 h 2143125"/>
              <a:gd name="connsiteX30" fmla="*/ 1544417 w 4992467"/>
              <a:gd name="connsiteY30" fmla="*/ 238125 h 2143125"/>
              <a:gd name="connsiteX31" fmla="*/ 1658717 w 4992467"/>
              <a:gd name="connsiteY31" fmla="*/ 247650 h 2143125"/>
              <a:gd name="connsiteX32" fmla="*/ 1868267 w 4992467"/>
              <a:gd name="connsiteY32" fmla="*/ 228600 h 2143125"/>
              <a:gd name="connsiteX33" fmla="*/ 1953992 w 4992467"/>
              <a:gd name="connsiteY33" fmla="*/ 200025 h 2143125"/>
              <a:gd name="connsiteX34" fmla="*/ 1982567 w 4992467"/>
              <a:gd name="connsiteY34" fmla="*/ 190500 h 2143125"/>
              <a:gd name="connsiteX35" fmla="*/ 2011142 w 4992467"/>
              <a:gd name="connsiteY35" fmla="*/ 171450 h 2143125"/>
              <a:gd name="connsiteX36" fmla="*/ 2068292 w 4992467"/>
              <a:gd name="connsiteY36" fmla="*/ 152400 h 2143125"/>
              <a:gd name="connsiteX37" fmla="*/ 2154017 w 4992467"/>
              <a:gd name="connsiteY37" fmla="*/ 114300 h 2143125"/>
              <a:gd name="connsiteX38" fmla="*/ 2496917 w 4992467"/>
              <a:gd name="connsiteY38" fmla="*/ 95250 h 2143125"/>
              <a:gd name="connsiteX39" fmla="*/ 2582642 w 4992467"/>
              <a:gd name="connsiteY39" fmla="*/ 66675 h 2143125"/>
              <a:gd name="connsiteX40" fmla="*/ 2611217 w 4992467"/>
              <a:gd name="connsiteY40" fmla="*/ 57150 h 2143125"/>
              <a:gd name="connsiteX41" fmla="*/ 2639792 w 4992467"/>
              <a:gd name="connsiteY41" fmla="*/ 38100 h 2143125"/>
              <a:gd name="connsiteX42" fmla="*/ 2696942 w 4992467"/>
              <a:gd name="connsiteY42" fmla="*/ 19050 h 2143125"/>
              <a:gd name="connsiteX43" fmla="*/ 2763617 w 4992467"/>
              <a:gd name="connsiteY43" fmla="*/ 0 h 2143125"/>
              <a:gd name="connsiteX44" fmla="*/ 2982692 w 4992467"/>
              <a:gd name="connsiteY44" fmla="*/ 9525 h 2143125"/>
              <a:gd name="connsiteX45" fmla="*/ 3039842 w 4992467"/>
              <a:gd name="connsiteY45" fmla="*/ 28575 h 2143125"/>
              <a:gd name="connsiteX46" fmla="*/ 3077942 w 4992467"/>
              <a:gd name="connsiteY46" fmla="*/ 38100 h 2143125"/>
              <a:gd name="connsiteX47" fmla="*/ 3135092 w 4992467"/>
              <a:gd name="connsiteY47" fmla="*/ 57150 h 2143125"/>
              <a:gd name="connsiteX48" fmla="*/ 3192242 w 4992467"/>
              <a:gd name="connsiteY48" fmla="*/ 76200 h 2143125"/>
              <a:gd name="connsiteX49" fmla="*/ 3220817 w 4992467"/>
              <a:gd name="connsiteY49" fmla="*/ 85725 h 2143125"/>
              <a:gd name="connsiteX50" fmla="*/ 3249392 w 4992467"/>
              <a:gd name="connsiteY50" fmla="*/ 95250 h 2143125"/>
              <a:gd name="connsiteX51" fmla="*/ 3363692 w 4992467"/>
              <a:gd name="connsiteY51" fmla="*/ 104775 h 2143125"/>
              <a:gd name="connsiteX52" fmla="*/ 3420842 w 4992467"/>
              <a:gd name="connsiteY52" fmla="*/ 133350 h 2143125"/>
              <a:gd name="connsiteX53" fmla="*/ 3449417 w 4992467"/>
              <a:gd name="connsiteY53" fmla="*/ 161925 h 2143125"/>
              <a:gd name="connsiteX54" fmla="*/ 3506567 w 4992467"/>
              <a:gd name="connsiteY54" fmla="*/ 200025 h 2143125"/>
              <a:gd name="connsiteX55" fmla="*/ 3535142 w 4992467"/>
              <a:gd name="connsiteY55" fmla="*/ 219075 h 2143125"/>
              <a:gd name="connsiteX56" fmla="*/ 3563717 w 4992467"/>
              <a:gd name="connsiteY56" fmla="*/ 247650 h 2143125"/>
              <a:gd name="connsiteX57" fmla="*/ 3620867 w 4992467"/>
              <a:gd name="connsiteY57" fmla="*/ 266700 h 2143125"/>
              <a:gd name="connsiteX58" fmla="*/ 3678017 w 4992467"/>
              <a:gd name="connsiteY58" fmla="*/ 295275 h 2143125"/>
              <a:gd name="connsiteX59" fmla="*/ 3706592 w 4992467"/>
              <a:gd name="connsiteY59" fmla="*/ 314325 h 2143125"/>
              <a:gd name="connsiteX60" fmla="*/ 3744692 w 4992467"/>
              <a:gd name="connsiteY60" fmla="*/ 323850 h 2143125"/>
              <a:gd name="connsiteX61" fmla="*/ 3887567 w 4992467"/>
              <a:gd name="connsiteY61" fmla="*/ 342900 h 2143125"/>
              <a:gd name="connsiteX62" fmla="*/ 3944717 w 4992467"/>
              <a:gd name="connsiteY62" fmla="*/ 361950 h 2143125"/>
              <a:gd name="connsiteX63" fmla="*/ 3973292 w 4992467"/>
              <a:gd name="connsiteY63" fmla="*/ 371475 h 2143125"/>
              <a:gd name="connsiteX64" fmla="*/ 4030442 w 4992467"/>
              <a:gd name="connsiteY64" fmla="*/ 419100 h 2143125"/>
              <a:gd name="connsiteX65" fmla="*/ 4087592 w 4992467"/>
              <a:gd name="connsiteY65" fmla="*/ 457200 h 2143125"/>
              <a:gd name="connsiteX66" fmla="*/ 4116167 w 4992467"/>
              <a:gd name="connsiteY66" fmla="*/ 476250 h 2143125"/>
              <a:gd name="connsiteX67" fmla="*/ 4173317 w 4992467"/>
              <a:gd name="connsiteY67" fmla="*/ 514350 h 2143125"/>
              <a:gd name="connsiteX68" fmla="*/ 4201892 w 4992467"/>
              <a:gd name="connsiteY68" fmla="*/ 533400 h 2143125"/>
              <a:gd name="connsiteX69" fmla="*/ 4230467 w 4992467"/>
              <a:gd name="connsiteY69" fmla="*/ 542925 h 2143125"/>
              <a:gd name="connsiteX70" fmla="*/ 4259042 w 4992467"/>
              <a:gd name="connsiteY70" fmla="*/ 571500 h 2143125"/>
              <a:gd name="connsiteX71" fmla="*/ 4316192 w 4992467"/>
              <a:gd name="connsiteY71" fmla="*/ 600075 h 2143125"/>
              <a:gd name="connsiteX72" fmla="*/ 4344767 w 4992467"/>
              <a:gd name="connsiteY72" fmla="*/ 628650 h 2143125"/>
              <a:gd name="connsiteX73" fmla="*/ 4373342 w 4992467"/>
              <a:gd name="connsiteY73" fmla="*/ 638175 h 2143125"/>
              <a:gd name="connsiteX74" fmla="*/ 4459067 w 4992467"/>
              <a:gd name="connsiteY74" fmla="*/ 695325 h 2143125"/>
              <a:gd name="connsiteX75" fmla="*/ 4487642 w 4992467"/>
              <a:gd name="connsiteY75" fmla="*/ 714375 h 2143125"/>
              <a:gd name="connsiteX76" fmla="*/ 4516217 w 4992467"/>
              <a:gd name="connsiteY76" fmla="*/ 733425 h 2143125"/>
              <a:gd name="connsiteX77" fmla="*/ 4601942 w 4992467"/>
              <a:gd name="connsiteY77" fmla="*/ 809625 h 2143125"/>
              <a:gd name="connsiteX78" fmla="*/ 4630517 w 4992467"/>
              <a:gd name="connsiteY78" fmla="*/ 819150 h 2143125"/>
              <a:gd name="connsiteX79" fmla="*/ 4687667 w 4992467"/>
              <a:gd name="connsiteY79" fmla="*/ 857250 h 2143125"/>
              <a:gd name="connsiteX80" fmla="*/ 4754342 w 4992467"/>
              <a:gd name="connsiteY80" fmla="*/ 876300 h 2143125"/>
              <a:gd name="connsiteX81" fmla="*/ 4782917 w 4992467"/>
              <a:gd name="connsiteY81" fmla="*/ 885825 h 2143125"/>
              <a:gd name="connsiteX82" fmla="*/ 4849592 w 4992467"/>
              <a:gd name="connsiteY82" fmla="*/ 904875 h 2143125"/>
              <a:gd name="connsiteX83" fmla="*/ 4878167 w 4992467"/>
              <a:gd name="connsiteY83" fmla="*/ 923925 h 2143125"/>
              <a:gd name="connsiteX84" fmla="*/ 4906742 w 4992467"/>
              <a:gd name="connsiteY84" fmla="*/ 933450 h 2143125"/>
              <a:gd name="connsiteX85" fmla="*/ 4963892 w 4992467"/>
              <a:gd name="connsiteY85" fmla="*/ 971550 h 2143125"/>
              <a:gd name="connsiteX86" fmla="*/ 4992467 w 4992467"/>
              <a:gd name="connsiteY86" fmla="*/ 1008111 h 2143125"/>
              <a:gd name="connsiteX87" fmla="*/ 4220942 w 4992467"/>
              <a:gd name="connsiteY87" fmla="*/ 2038350 h 2143125"/>
              <a:gd name="connsiteX88" fmla="*/ 4154267 w 4992467"/>
              <a:gd name="connsiteY88" fmla="*/ 2114550 h 2143125"/>
              <a:gd name="connsiteX89" fmla="*/ 4106642 w 4992467"/>
              <a:gd name="connsiteY89" fmla="*/ 2124075 h 2143125"/>
              <a:gd name="connsiteX90" fmla="*/ 3906617 w 4992467"/>
              <a:gd name="connsiteY90" fmla="*/ 2143125 h 2143125"/>
              <a:gd name="connsiteX91" fmla="*/ 3458942 w 4992467"/>
              <a:gd name="connsiteY91" fmla="*/ 2124075 h 2143125"/>
              <a:gd name="connsiteX92" fmla="*/ 3344642 w 4992467"/>
              <a:gd name="connsiteY92" fmla="*/ 2095500 h 2143125"/>
              <a:gd name="connsiteX93" fmla="*/ 3297017 w 4992467"/>
              <a:gd name="connsiteY93" fmla="*/ 2085975 h 2143125"/>
              <a:gd name="connsiteX94" fmla="*/ 3068417 w 4992467"/>
              <a:gd name="connsiteY94" fmla="*/ 2095500 h 2143125"/>
              <a:gd name="connsiteX95" fmla="*/ 3030317 w 4992467"/>
              <a:gd name="connsiteY95" fmla="*/ 2105025 h 2143125"/>
              <a:gd name="connsiteX96" fmla="*/ 2925542 w 4992467"/>
              <a:gd name="connsiteY96" fmla="*/ 2114550 h 2143125"/>
              <a:gd name="connsiteX97" fmla="*/ 2858867 w 4992467"/>
              <a:gd name="connsiteY97" fmla="*/ 2124075 h 2143125"/>
              <a:gd name="connsiteX98" fmla="*/ 2011142 w 4992467"/>
              <a:gd name="connsiteY98" fmla="*/ 2114550 h 2143125"/>
              <a:gd name="connsiteX99" fmla="*/ 1887317 w 4992467"/>
              <a:gd name="connsiteY99" fmla="*/ 2095500 h 2143125"/>
              <a:gd name="connsiteX100" fmla="*/ 1639667 w 4992467"/>
              <a:gd name="connsiteY100" fmla="*/ 2085975 h 2143125"/>
              <a:gd name="connsiteX101" fmla="*/ 1553942 w 4992467"/>
              <a:gd name="connsiteY101" fmla="*/ 2076450 h 2143125"/>
              <a:gd name="connsiteX102" fmla="*/ 1525367 w 4992467"/>
              <a:gd name="connsiteY102" fmla="*/ 2066925 h 2143125"/>
              <a:gd name="connsiteX103" fmla="*/ 687167 w 4992467"/>
              <a:gd name="connsiteY103" fmla="*/ 2085975 h 2143125"/>
              <a:gd name="connsiteX104" fmla="*/ 620492 w 4992467"/>
              <a:gd name="connsiteY104" fmla="*/ 2076450 h 2143125"/>
              <a:gd name="connsiteX105" fmla="*/ 572867 w 4992467"/>
              <a:gd name="connsiteY10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515717 w 4992467"/>
              <a:gd name="connsiteY3" fmla="*/ 1933575 h 2143125"/>
              <a:gd name="connsiteX4" fmla="*/ 1367 w 4992467"/>
              <a:gd name="connsiteY4" fmla="*/ 809625 h 2143125"/>
              <a:gd name="connsiteX5" fmla="*/ 68042 w 4992467"/>
              <a:gd name="connsiteY5" fmla="*/ 733425 h 2143125"/>
              <a:gd name="connsiteX6" fmla="*/ 96617 w 4992467"/>
              <a:gd name="connsiteY6" fmla="*/ 714375 h 2143125"/>
              <a:gd name="connsiteX7" fmla="*/ 125192 w 4992467"/>
              <a:gd name="connsiteY7" fmla="*/ 695325 h 2143125"/>
              <a:gd name="connsiteX8" fmla="*/ 172817 w 4992467"/>
              <a:gd name="connsiteY8" fmla="*/ 647700 h 2143125"/>
              <a:gd name="connsiteX9" fmla="*/ 201392 w 4992467"/>
              <a:gd name="connsiteY9" fmla="*/ 638175 h 2143125"/>
              <a:gd name="connsiteX10" fmla="*/ 258542 w 4992467"/>
              <a:gd name="connsiteY10" fmla="*/ 600075 h 2143125"/>
              <a:gd name="connsiteX11" fmla="*/ 315692 w 4992467"/>
              <a:gd name="connsiteY11" fmla="*/ 571500 h 2143125"/>
              <a:gd name="connsiteX12" fmla="*/ 344267 w 4992467"/>
              <a:gd name="connsiteY12" fmla="*/ 561975 h 2143125"/>
              <a:gd name="connsiteX13" fmla="*/ 401417 w 4992467"/>
              <a:gd name="connsiteY13" fmla="*/ 523875 h 2143125"/>
              <a:gd name="connsiteX14" fmla="*/ 429992 w 4992467"/>
              <a:gd name="connsiteY14" fmla="*/ 504825 h 2143125"/>
              <a:gd name="connsiteX15" fmla="*/ 458567 w 4992467"/>
              <a:gd name="connsiteY15" fmla="*/ 495300 h 2143125"/>
              <a:gd name="connsiteX16" fmla="*/ 487142 w 4992467"/>
              <a:gd name="connsiteY16" fmla="*/ 476250 h 2143125"/>
              <a:gd name="connsiteX17" fmla="*/ 544292 w 4992467"/>
              <a:gd name="connsiteY17" fmla="*/ 457200 h 2143125"/>
              <a:gd name="connsiteX18" fmla="*/ 649067 w 4992467"/>
              <a:gd name="connsiteY18" fmla="*/ 428625 h 2143125"/>
              <a:gd name="connsiteX19" fmla="*/ 830042 w 4992467"/>
              <a:gd name="connsiteY19" fmla="*/ 409575 h 2143125"/>
              <a:gd name="connsiteX20" fmla="*/ 925292 w 4992467"/>
              <a:gd name="connsiteY20" fmla="*/ 381000 h 2143125"/>
              <a:gd name="connsiteX21" fmla="*/ 953867 w 4992467"/>
              <a:gd name="connsiteY21" fmla="*/ 361950 h 2143125"/>
              <a:gd name="connsiteX22" fmla="*/ 1011017 w 4992467"/>
              <a:gd name="connsiteY22" fmla="*/ 342900 h 2143125"/>
              <a:gd name="connsiteX23" fmla="*/ 1096742 w 4992467"/>
              <a:gd name="connsiteY23" fmla="*/ 304800 h 2143125"/>
              <a:gd name="connsiteX24" fmla="*/ 1182467 w 4992467"/>
              <a:gd name="connsiteY24" fmla="*/ 285750 h 2143125"/>
              <a:gd name="connsiteX25" fmla="*/ 1220567 w 4992467"/>
              <a:gd name="connsiteY25" fmla="*/ 276225 h 2143125"/>
              <a:gd name="connsiteX26" fmla="*/ 1411067 w 4992467"/>
              <a:gd name="connsiteY26" fmla="*/ 266700 h 2143125"/>
              <a:gd name="connsiteX27" fmla="*/ 1458692 w 4992467"/>
              <a:gd name="connsiteY27" fmla="*/ 257175 h 2143125"/>
              <a:gd name="connsiteX28" fmla="*/ 1487267 w 4992467"/>
              <a:gd name="connsiteY28" fmla="*/ 247650 h 2143125"/>
              <a:gd name="connsiteX29" fmla="*/ 1544417 w 4992467"/>
              <a:gd name="connsiteY29" fmla="*/ 238125 h 2143125"/>
              <a:gd name="connsiteX30" fmla="*/ 1658717 w 4992467"/>
              <a:gd name="connsiteY30" fmla="*/ 247650 h 2143125"/>
              <a:gd name="connsiteX31" fmla="*/ 1868267 w 4992467"/>
              <a:gd name="connsiteY31" fmla="*/ 228600 h 2143125"/>
              <a:gd name="connsiteX32" fmla="*/ 1953992 w 4992467"/>
              <a:gd name="connsiteY32" fmla="*/ 200025 h 2143125"/>
              <a:gd name="connsiteX33" fmla="*/ 1982567 w 4992467"/>
              <a:gd name="connsiteY33" fmla="*/ 190500 h 2143125"/>
              <a:gd name="connsiteX34" fmla="*/ 2011142 w 4992467"/>
              <a:gd name="connsiteY34" fmla="*/ 171450 h 2143125"/>
              <a:gd name="connsiteX35" fmla="*/ 2068292 w 4992467"/>
              <a:gd name="connsiteY35" fmla="*/ 152400 h 2143125"/>
              <a:gd name="connsiteX36" fmla="*/ 2154017 w 4992467"/>
              <a:gd name="connsiteY36" fmla="*/ 114300 h 2143125"/>
              <a:gd name="connsiteX37" fmla="*/ 2496917 w 4992467"/>
              <a:gd name="connsiteY37" fmla="*/ 95250 h 2143125"/>
              <a:gd name="connsiteX38" fmla="*/ 2582642 w 4992467"/>
              <a:gd name="connsiteY38" fmla="*/ 66675 h 2143125"/>
              <a:gd name="connsiteX39" fmla="*/ 2611217 w 4992467"/>
              <a:gd name="connsiteY39" fmla="*/ 57150 h 2143125"/>
              <a:gd name="connsiteX40" fmla="*/ 2639792 w 4992467"/>
              <a:gd name="connsiteY40" fmla="*/ 38100 h 2143125"/>
              <a:gd name="connsiteX41" fmla="*/ 2696942 w 4992467"/>
              <a:gd name="connsiteY41" fmla="*/ 19050 h 2143125"/>
              <a:gd name="connsiteX42" fmla="*/ 2763617 w 4992467"/>
              <a:gd name="connsiteY42" fmla="*/ 0 h 2143125"/>
              <a:gd name="connsiteX43" fmla="*/ 2982692 w 4992467"/>
              <a:gd name="connsiteY43" fmla="*/ 9525 h 2143125"/>
              <a:gd name="connsiteX44" fmla="*/ 3039842 w 4992467"/>
              <a:gd name="connsiteY44" fmla="*/ 28575 h 2143125"/>
              <a:gd name="connsiteX45" fmla="*/ 3077942 w 4992467"/>
              <a:gd name="connsiteY45" fmla="*/ 38100 h 2143125"/>
              <a:gd name="connsiteX46" fmla="*/ 3135092 w 4992467"/>
              <a:gd name="connsiteY46" fmla="*/ 57150 h 2143125"/>
              <a:gd name="connsiteX47" fmla="*/ 3192242 w 4992467"/>
              <a:gd name="connsiteY47" fmla="*/ 76200 h 2143125"/>
              <a:gd name="connsiteX48" fmla="*/ 3220817 w 4992467"/>
              <a:gd name="connsiteY48" fmla="*/ 85725 h 2143125"/>
              <a:gd name="connsiteX49" fmla="*/ 3249392 w 4992467"/>
              <a:gd name="connsiteY49" fmla="*/ 95250 h 2143125"/>
              <a:gd name="connsiteX50" fmla="*/ 3363692 w 4992467"/>
              <a:gd name="connsiteY50" fmla="*/ 104775 h 2143125"/>
              <a:gd name="connsiteX51" fmla="*/ 3420842 w 4992467"/>
              <a:gd name="connsiteY51" fmla="*/ 133350 h 2143125"/>
              <a:gd name="connsiteX52" fmla="*/ 3449417 w 4992467"/>
              <a:gd name="connsiteY52" fmla="*/ 161925 h 2143125"/>
              <a:gd name="connsiteX53" fmla="*/ 3506567 w 4992467"/>
              <a:gd name="connsiteY53" fmla="*/ 200025 h 2143125"/>
              <a:gd name="connsiteX54" fmla="*/ 3535142 w 4992467"/>
              <a:gd name="connsiteY54" fmla="*/ 219075 h 2143125"/>
              <a:gd name="connsiteX55" fmla="*/ 3563717 w 4992467"/>
              <a:gd name="connsiteY55" fmla="*/ 247650 h 2143125"/>
              <a:gd name="connsiteX56" fmla="*/ 3620867 w 4992467"/>
              <a:gd name="connsiteY56" fmla="*/ 266700 h 2143125"/>
              <a:gd name="connsiteX57" fmla="*/ 3678017 w 4992467"/>
              <a:gd name="connsiteY57" fmla="*/ 295275 h 2143125"/>
              <a:gd name="connsiteX58" fmla="*/ 3706592 w 4992467"/>
              <a:gd name="connsiteY58" fmla="*/ 314325 h 2143125"/>
              <a:gd name="connsiteX59" fmla="*/ 3744692 w 4992467"/>
              <a:gd name="connsiteY59" fmla="*/ 323850 h 2143125"/>
              <a:gd name="connsiteX60" fmla="*/ 3887567 w 4992467"/>
              <a:gd name="connsiteY60" fmla="*/ 342900 h 2143125"/>
              <a:gd name="connsiteX61" fmla="*/ 3944717 w 4992467"/>
              <a:gd name="connsiteY61" fmla="*/ 361950 h 2143125"/>
              <a:gd name="connsiteX62" fmla="*/ 3973292 w 4992467"/>
              <a:gd name="connsiteY62" fmla="*/ 371475 h 2143125"/>
              <a:gd name="connsiteX63" fmla="*/ 4030442 w 4992467"/>
              <a:gd name="connsiteY63" fmla="*/ 419100 h 2143125"/>
              <a:gd name="connsiteX64" fmla="*/ 4087592 w 4992467"/>
              <a:gd name="connsiteY64" fmla="*/ 457200 h 2143125"/>
              <a:gd name="connsiteX65" fmla="*/ 4116167 w 4992467"/>
              <a:gd name="connsiteY65" fmla="*/ 476250 h 2143125"/>
              <a:gd name="connsiteX66" fmla="*/ 4173317 w 4992467"/>
              <a:gd name="connsiteY66" fmla="*/ 514350 h 2143125"/>
              <a:gd name="connsiteX67" fmla="*/ 4201892 w 4992467"/>
              <a:gd name="connsiteY67" fmla="*/ 533400 h 2143125"/>
              <a:gd name="connsiteX68" fmla="*/ 4230467 w 4992467"/>
              <a:gd name="connsiteY68" fmla="*/ 542925 h 2143125"/>
              <a:gd name="connsiteX69" fmla="*/ 4259042 w 4992467"/>
              <a:gd name="connsiteY69" fmla="*/ 571500 h 2143125"/>
              <a:gd name="connsiteX70" fmla="*/ 4316192 w 4992467"/>
              <a:gd name="connsiteY70" fmla="*/ 600075 h 2143125"/>
              <a:gd name="connsiteX71" fmla="*/ 4344767 w 4992467"/>
              <a:gd name="connsiteY71" fmla="*/ 628650 h 2143125"/>
              <a:gd name="connsiteX72" fmla="*/ 4373342 w 4992467"/>
              <a:gd name="connsiteY72" fmla="*/ 638175 h 2143125"/>
              <a:gd name="connsiteX73" fmla="*/ 4459067 w 4992467"/>
              <a:gd name="connsiteY73" fmla="*/ 695325 h 2143125"/>
              <a:gd name="connsiteX74" fmla="*/ 4487642 w 4992467"/>
              <a:gd name="connsiteY74" fmla="*/ 714375 h 2143125"/>
              <a:gd name="connsiteX75" fmla="*/ 4516217 w 4992467"/>
              <a:gd name="connsiteY75" fmla="*/ 733425 h 2143125"/>
              <a:gd name="connsiteX76" fmla="*/ 4601942 w 4992467"/>
              <a:gd name="connsiteY76" fmla="*/ 809625 h 2143125"/>
              <a:gd name="connsiteX77" fmla="*/ 4630517 w 4992467"/>
              <a:gd name="connsiteY77" fmla="*/ 819150 h 2143125"/>
              <a:gd name="connsiteX78" fmla="*/ 4687667 w 4992467"/>
              <a:gd name="connsiteY78" fmla="*/ 857250 h 2143125"/>
              <a:gd name="connsiteX79" fmla="*/ 4754342 w 4992467"/>
              <a:gd name="connsiteY79" fmla="*/ 876300 h 2143125"/>
              <a:gd name="connsiteX80" fmla="*/ 4782917 w 4992467"/>
              <a:gd name="connsiteY80" fmla="*/ 885825 h 2143125"/>
              <a:gd name="connsiteX81" fmla="*/ 4849592 w 4992467"/>
              <a:gd name="connsiteY81" fmla="*/ 904875 h 2143125"/>
              <a:gd name="connsiteX82" fmla="*/ 4878167 w 4992467"/>
              <a:gd name="connsiteY82" fmla="*/ 923925 h 2143125"/>
              <a:gd name="connsiteX83" fmla="*/ 4906742 w 4992467"/>
              <a:gd name="connsiteY83" fmla="*/ 933450 h 2143125"/>
              <a:gd name="connsiteX84" fmla="*/ 4963892 w 4992467"/>
              <a:gd name="connsiteY84" fmla="*/ 971550 h 2143125"/>
              <a:gd name="connsiteX85" fmla="*/ 4992467 w 4992467"/>
              <a:gd name="connsiteY85" fmla="*/ 1008111 h 2143125"/>
              <a:gd name="connsiteX86" fmla="*/ 4220942 w 4992467"/>
              <a:gd name="connsiteY86" fmla="*/ 2038350 h 2143125"/>
              <a:gd name="connsiteX87" fmla="*/ 4154267 w 4992467"/>
              <a:gd name="connsiteY87" fmla="*/ 2114550 h 2143125"/>
              <a:gd name="connsiteX88" fmla="*/ 4106642 w 4992467"/>
              <a:gd name="connsiteY88" fmla="*/ 2124075 h 2143125"/>
              <a:gd name="connsiteX89" fmla="*/ 3906617 w 4992467"/>
              <a:gd name="connsiteY89" fmla="*/ 2143125 h 2143125"/>
              <a:gd name="connsiteX90" fmla="*/ 3458942 w 4992467"/>
              <a:gd name="connsiteY90" fmla="*/ 2124075 h 2143125"/>
              <a:gd name="connsiteX91" fmla="*/ 3344642 w 4992467"/>
              <a:gd name="connsiteY91" fmla="*/ 2095500 h 2143125"/>
              <a:gd name="connsiteX92" fmla="*/ 3297017 w 4992467"/>
              <a:gd name="connsiteY92" fmla="*/ 2085975 h 2143125"/>
              <a:gd name="connsiteX93" fmla="*/ 3068417 w 4992467"/>
              <a:gd name="connsiteY93" fmla="*/ 2095500 h 2143125"/>
              <a:gd name="connsiteX94" fmla="*/ 3030317 w 4992467"/>
              <a:gd name="connsiteY94" fmla="*/ 2105025 h 2143125"/>
              <a:gd name="connsiteX95" fmla="*/ 2925542 w 4992467"/>
              <a:gd name="connsiteY95" fmla="*/ 2114550 h 2143125"/>
              <a:gd name="connsiteX96" fmla="*/ 2858867 w 4992467"/>
              <a:gd name="connsiteY96" fmla="*/ 2124075 h 2143125"/>
              <a:gd name="connsiteX97" fmla="*/ 2011142 w 4992467"/>
              <a:gd name="connsiteY97" fmla="*/ 2114550 h 2143125"/>
              <a:gd name="connsiteX98" fmla="*/ 1887317 w 4992467"/>
              <a:gd name="connsiteY98" fmla="*/ 2095500 h 2143125"/>
              <a:gd name="connsiteX99" fmla="*/ 1639667 w 4992467"/>
              <a:gd name="connsiteY99" fmla="*/ 2085975 h 2143125"/>
              <a:gd name="connsiteX100" fmla="*/ 1553942 w 4992467"/>
              <a:gd name="connsiteY100" fmla="*/ 2076450 h 2143125"/>
              <a:gd name="connsiteX101" fmla="*/ 1525367 w 4992467"/>
              <a:gd name="connsiteY101" fmla="*/ 2066925 h 2143125"/>
              <a:gd name="connsiteX102" fmla="*/ 687167 w 4992467"/>
              <a:gd name="connsiteY102" fmla="*/ 2085975 h 2143125"/>
              <a:gd name="connsiteX103" fmla="*/ 620492 w 4992467"/>
              <a:gd name="connsiteY103" fmla="*/ 2076450 h 2143125"/>
              <a:gd name="connsiteX104" fmla="*/ 572867 w 4992467"/>
              <a:gd name="connsiteY10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544292 w 4992467"/>
              <a:gd name="connsiteY2" fmla="*/ 2019300 h 2143125"/>
              <a:gd name="connsiteX3" fmla="*/ 1367 w 4992467"/>
              <a:gd name="connsiteY3" fmla="*/ 809625 h 2143125"/>
              <a:gd name="connsiteX4" fmla="*/ 68042 w 4992467"/>
              <a:gd name="connsiteY4" fmla="*/ 733425 h 2143125"/>
              <a:gd name="connsiteX5" fmla="*/ 96617 w 4992467"/>
              <a:gd name="connsiteY5" fmla="*/ 714375 h 2143125"/>
              <a:gd name="connsiteX6" fmla="*/ 125192 w 4992467"/>
              <a:gd name="connsiteY6" fmla="*/ 695325 h 2143125"/>
              <a:gd name="connsiteX7" fmla="*/ 172817 w 4992467"/>
              <a:gd name="connsiteY7" fmla="*/ 647700 h 2143125"/>
              <a:gd name="connsiteX8" fmla="*/ 201392 w 4992467"/>
              <a:gd name="connsiteY8" fmla="*/ 638175 h 2143125"/>
              <a:gd name="connsiteX9" fmla="*/ 258542 w 4992467"/>
              <a:gd name="connsiteY9" fmla="*/ 600075 h 2143125"/>
              <a:gd name="connsiteX10" fmla="*/ 315692 w 4992467"/>
              <a:gd name="connsiteY10" fmla="*/ 571500 h 2143125"/>
              <a:gd name="connsiteX11" fmla="*/ 344267 w 4992467"/>
              <a:gd name="connsiteY11" fmla="*/ 561975 h 2143125"/>
              <a:gd name="connsiteX12" fmla="*/ 401417 w 4992467"/>
              <a:gd name="connsiteY12" fmla="*/ 523875 h 2143125"/>
              <a:gd name="connsiteX13" fmla="*/ 429992 w 4992467"/>
              <a:gd name="connsiteY13" fmla="*/ 504825 h 2143125"/>
              <a:gd name="connsiteX14" fmla="*/ 458567 w 4992467"/>
              <a:gd name="connsiteY14" fmla="*/ 495300 h 2143125"/>
              <a:gd name="connsiteX15" fmla="*/ 487142 w 4992467"/>
              <a:gd name="connsiteY15" fmla="*/ 476250 h 2143125"/>
              <a:gd name="connsiteX16" fmla="*/ 544292 w 4992467"/>
              <a:gd name="connsiteY16" fmla="*/ 457200 h 2143125"/>
              <a:gd name="connsiteX17" fmla="*/ 649067 w 4992467"/>
              <a:gd name="connsiteY17" fmla="*/ 428625 h 2143125"/>
              <a:gd name="connsiteX18" fmla="*/ 830042 w 4992467"/>
              <a:gd name="connsiteY18" fmla="*/ 409575 h 2143125"/>
              <a:gd name="connsiteX19" fmla="*/ 925292 w 4992467"/>
              <a:gd name="connsiteY19" fmla="*/ 381000 h 2143125"/>
              <a:gd name="connsiteX20" fmla="*/ 953867 w 4992467"/>
              <a:gd name="connsiteY20" fmla="*/ 361950 h 2143125"/>
              <a:gd name="connsiteX21" fmla="*/ 1011017 w 4992467"/>
              <a:gd name="connsiteY21" fmla="*/ 342900 h 2143125"/>
              <a:gd name="connsiteX22" fmla="*/ 1096742 w 4992467"/>
              <a:gd name="connsiteY22" fmla="*/ 304800 h 2143125"/>
              <a:gd name="connsiteX23" fmla="*/ 1182467 w 4992467"/>
              <a:gd name="connsiteY23" fmla="*/ 285750 h 2143125"/>
              <a:gd name="connsiteX24" fmla="*/ 1220567 w 4992467"/>
              <a:gd name="connsiteY24" fmla="*/ 276225 h 2143125"/>
              <a:gd name="connsiteX25" fmla="*/ 1411067 w 4992467"/>
              <a:gd name="connsiteY25" fmla="*/ 266700 h 2143125"/>
              <a:gd name="connsiteX26" fmla="*/ 1458692 w 4992467"/>
              <a:gd name="connsiteY26" fmla="*/ 257175 h 2143125"/>
              <a:gd name="connsiteX27" fmla="*/ 1487267 w 4992467"/>
              <a:gd name="connsiteY27" fmla="*/ 247650 h 2143125"/>
              <a:gd name="connsiteX28" fmla="*/ 1544417 w 4992467"/>
              <a:gd name="connsiteY28" fmla="*/ 238125 h 2143125"/>
              <a:gd name="connsiteX29" fmla="*/ 1658717 w 4992467"/>
              <a:gd name="connsiteY29" fmla="*/ 247650 h 2143125"/>
              <a:gd name="connsiteX30" fmla="*/ 1868267 w 4992467"/>
              <a:gd name="connsiteY30" fmla="*/ 228600 h 2143125"/>
              <a:gd name="connsiteX31" fmla="*/ 1953992 w 4992467"/>
              <a:gd name="connsiteY31" fmla="*/ 200025 h 2143125"/>
              <a:gd name="connsiteX32" fmla="*/ 1982567 w 4992467"/>
              <a:gd name="connsiteY32" fmla="*/ 190500 h 2143125"/>
              <a:gd name="connsiteX33" fmla="*/ 2011142 w 4992467"/>
              <a:gd name="connsiteY33" fmla="*/ 171450 h 2143125"/>
              <a:gd name="connsiteX34" fmla="*/ 2068292 w 4992467"/>
              <a:gd name="connsiteY34" fmla="*/ 152400 h 2143125"/>
              <a:gd name="connsiteX35" fmla="*/ 2154017 w 4992467"/>
              <a:gd name="connsiteY35" fmla="*/ 114300 h 2143125"/>
              <a:gd name="connsiteX36" fmla="*/ 2496917 w 4992467"/>
              <a:gd name="connsiteY36" fmla="*/ 95250 h 2143125"/>
              <a:gd name="connsiteX37" fmla="*/ 2582642 w 4992467"/>
              <a:gd name="connsiteY37" fmla="*/ 66675 h 2143125"/>
              <a:gd name="connsiteX38" fmla="*/ 2611217 w 4992467"/>
              <a:gd name="connsiteY38" fmla="*/ 57150 h 2143125"/>
              <a:gd name="connsiteX39" fmla="*/ 2639792 w 4992467"/>
              <a:gd name="connsiteY39" fmla="*/ 38100 h 2143125"/>
              <a:gd name="connsiteX40" fmla="*/ 2696942 w 4992467"/>
              <a:gd name="connsiteY40" fmla="*/ 19050 h 2143125"/>
              <a:gd name="connsiteX41" fmla="*/ 2763617 w 4992467"/>
              <a:gd name="connsiteY41" fmla="*/ 0 h 2143125"/>
              <a:gd name="connsiteX42" fmla="*/ 2982692 w 4992467"/>
              <a:gd name="connsiteY42" fmla="*/ 9525 h 2143125"/>
              <a:gd name="connsiteX43" fmla="*/ 3039842 w 4992467"/>
              <a:gd name="connsiteY43" fmla="*/ 28575 h 2143125"/>
              <a:gd name="connsiteX44" fmla="*/ 3077942 w 4992467"/>
              <a:gd name="connsiteY44" fmla="*/ 38100 h 2143125"/>
              <a:gd name="connsiteX45" fmla="*/ 3135092 w 4992467"/>
              <a:gd name="connsiteY45" fmla="*/ 57150 h 2143125"/>
              <a:gd name="connsiteX46" fmla="*/ 3192242 w 4992467"/>
              <a:gd name="connsiteY46" fmla="*/ 76200 h 2143125"/>
              <a:gd name="connsiteX47" fmla="*/ 3220817 w 4992467"/>
              <a:gd name="connsiteY47" fmla="*/ 85725 h 2143125"/>
              <a:gd name="connsiteX48" fmla="*/ 3249392 w 4992467"/>
              <a:gd name="connsiteY48" fmla="*/ 95250 h 2143125"/>
              <a:gd name="connsiteX49" fmla="*/ 3363692 w 4992467"/>
              <a:gd name="connsiteY49" fmla="*/ 104775 h 2143125"/>
              <a:gd name="connsiteX50" fmla="*/ 3420842 w 4992467"/>
              <a:gd name="connsiteY50" fmla="*/ 133350 h 2143125"/>
              <a:gd name="connsiteX51" fmla="*/ 3449417 w 4992467"/>
              <a:gd name="connsiteY51" fmla="*/ 161925 h 2143125"/>
              <a:gd name="connsiteX52" fmla="*/ 3506567 w 4992467"/>
              <a:gd name="connsiteY52" fmla="*/ 200025 h 2143125"/>
              <a:gd name="connsiteX53" fmla="*/ 3535142 w 4992467"/>
              <a:gd name="connsiteY53" fmla="*/ 219075 h 2143125"/>
              <a:gd name="connsiteX54" fmla="*/ 3563717 w 4992467"/>
              <a:gd name="connsiteY54" fmla="*/ 247650 h 2143125"/>
              <a:gd name="connsiteX55" fmla="*/ 3620867 w 4992467"/>
              <a:gd name="connsiteY55" fmla="*/ 266700 h 2143125"/>
              <a:gd name="connsiteX56" fmla="*/ 3678017 w 4992467"/>
              <a:gd name="connsiteY56" fmla="*/ 295275 h 2143125"/>
              <a:gd name="connsiteX57" fmla="*/ 3706592 w 4992467"/>
              <a:gd name="connsiteY57" fmla="*/ 314325 h 2143125"/>
              <a:gd name="connsiteX58" fmla="*/ 3744692 w 4992467"/>
              <a:gd name="connsiteY58" fmla="*/ 323850 h 2143125"/>
              <a:gd name="connsiteX59" fmla="*/ 3887567 w 4992467"/>
              <a:gd name="connsiteY59" fmla="*/ 342900 h 2143125"/>
              <a:gd name="connsiteX60" fmla="*/ 3944717 w 4992467"/>
              <a:gd name="connsiteY60" fmla="*/ 361950 h 2143125"/>
              <a:gd name="connsiteX61" fmla="*/ 3973292 w 4992467"/>
              <a:gd name="connsiteY61" fmla="*/ 371475 h 2143125"/>
              <a:gd name="connsiteX62" fmla="*/ 4030442 w 4992467"/>
              <a:gd name="connsiteY62" fmla="*/ 419100 h 2143125"/>
              <a:gd name="connsiteX63" fmla="*/ 4087592 w 4992467"/>
              <a:gd name="connsiteY63" fmla="*/ 457200 h 2143125"/>
              <a:gd name="connsiteX64" fmla="*/ 4116167 w 4992467"/>
              <a:gd name="connsiteY64" fmla="*/ 476250 h 2143125"/>
              <a:gd name="connsiteX65" fmla="*/ 4173317 w 4992467"/>
              <a:gd name="connsiteY65" fmla="*/ 514350 h 2143125"/>
              <a:gd name="connsiteX66" fmla="*/ 4201892 w 4992467"/>
              <a:gd name="connsiteY66" fmla="*/ 533400 h 2143125"/>
              <a:gd name="connsiteX67" fmla="*/ 4230467 w 4992467"/>
              <a:gd name="connsiteY67" fmla="*/ 542925 h 2143125"/>
              <a:gd name="connsiteX68" fmla="*/ 4259042 w 4992467"/>
              <a:gd name="connsiteY68" fmla="*/ 571500 h 2143125"/>
              <a:gd name="connsiteX69" fmla="*/ 4316192 w 4992467"/>
              <a:gd name="connsiteY69" fmla="*/ 600075 h 2143125"/>
              <a:gd name="connsiteX70" fmla="*/ 4344767 w 4992467"/>
              <a:gd name="connsiteY70" fmla="*/ 628650 h 2143125"/>
              <a:gd name="connsiteX71" fmla="*/ 4373342 w 4992467"/>
              <a:gd name="connsiteY71" fmla="*/ 638175 h 2143125"/>
              <a:gd name="connsiteX72" fmla="*/ 4459067 w 4992467"/>
              <a:gd name="connsiteY72" fmla="*/ 695325 h 2143125"/>
              <a:gd name="connsiteX73" fmla="*/ 4487642 w 4992467"/>
              <a:gd name="connsiteY73" fmla="*/ 714375 h 2143125"/>
              <a:gd name="connsiteX74" fmla="*/ 4516217 w 4992467"/>
              <a:gd name="connsiteY74" fmla="*/ 733425 h 2143125"/>
              <a:gd name="connsiteX75" fmla="*/ 4601942 w 4992467"/>
              <a:gd name="connsiteY75" fmla="*/ 809625 h 2143125"/>
              <a:gd name="connsiteX76" fmla="*/ 4630517 w 4992467"/>
              <a:gd name="connsiteY76" fmla="*/ 819150 h 2143125"/>
              <a:gd name="connsiteX77" fmla="*/ 4687667 w 4992467"/>
              <a:gd name="connsiteY77" fmla="*/ 857250 h 2143125"/>
              <a:gd name="connsiteX78" fmla="*/ 4754342 w 4992467"/>
              <a:gd name="connsiteY78" fmla="*/ 876300 h 2143125"/>
              <a:gd name="connsiteX79" fmla="*/ 4782917 w 4992467"/>
              <a:gd name="connsiteY79" fmla="*/ 885825 h 2143125"/>
              <a:gd name="connsiteX80" fmla="*/ 4849592 w 4992467"/>
              <a:gd name="connsiteY80" fmla="*/ 904875 h 2143125"/>
              <a:gd name="connsiteX81" fmla="*/ 4878167 w 4992467"/>
              <a:gd name="connsiteY81" fmla="*/ 923925 h 2143125"/>
              <a:gd name="connsiteX82" fmla="*/ 4906742 w 4992467"/>
              <a:gd name="connsiteY82" fmla="*/ 933450 h 2143125"/>
              <a:gd name="connsiteX83" fmla="*/ 4963892 w 4992467"/>
              <a:gd name="connsiteY83" fmla="*/ 971550 h 2143125"/>
              <a:gd name="connsiteX84" fmla="*/ 4992467 w 4992467"/>
              <a:gd name="connsiteY84" fmla="*/ 1008111 h 2143125"/>
              <a:gd name="connsiteX85" fmla="*/ 4220942 w 4992467"/>
              <a:gd name="connsiteY85" fmla="*/ 2038350 h 2143125"/>
              <a:gd name="connsiteX86" fmla="*/ 4154267 w 4992467"/>
              <a:gd name="connsiteY86" fmla="*/ 2114550 h 2143125"/>
              <a:gd name="connsiteX87" fmla="*/ 4106642 w 4992467"/>
              <a:gd name="connsiteY87" fmla="*/ 2124075 h 2143125"/>
              <a:gd name="connsiteX88" fmla="*/ 3906617 w 4992467"/>
              <a:gd name="connsiteY88" fmla="*/ 2143125 h 2143125"/>
              <a:gd name="connsiteX89" fmla="*/ 3458942 w 4992467"/>
              <a:gd name="connsiteY89" fmla="*/ 2124075 h 2143125"/>
              <a:gd name="connsiteX90" fmla="*/ 3344642 w 4992467"/>
              <a:gd name="connsiteY90" fmla="*/ 2095500 h 2143125"/>
              <a:gd name="connsiteX91" fmla="*/ 3297017 w 4992467"/>
              <a:gd name="connsiteY91" fmla="*/ 2085975 h 2143125"/>
              <a:gd name="connsiteX92" fmla="*/ 3068417 w 4992467"/>
              <a:gd name="connsiteY92" fmla="*/ 2095500 h 2143125"/>
              <a:gd name="connsiteX93" fmla="*/ 3030317 w 4992467"/>
              <a:gd name="connsiteY93" fmla="*/ 2105025 h 2143125"/>
              <a:gd name="connsiteX94" fmla="*/ 2925542 w 4992467"/>
              <a:gd name="connsiteY94" fmla="*/ 2114550 h 2143125"/>
              <a:gd name="connsiteX95" fmla="*/ 2858867 w 4992467"/>
              <a:gd name="connsiteY95" fmla="*/ 2124075 h 2143125"/>
              <a:gd name="connsiteX96" fmla="*/ 2011142 w 4992467"/>
              <a:gd name="connsiteY96" fmla="*/ 2114550 h 2143125"/>
              <a:gd name="connsiteX97" fmla="*/ 1887317 w 4992467"/>
              <a:gd name="connsiteY97" fmla="*/ 2095500 h 2143125"/>
              <a:gd name="connsiteX98" fmla="*/ 1639667 w 4992467"/>
              <a:gd name="connsiteY98" fmla="*/ 2085975 h 2143125"/>
              <a:gd name="connsiteX99" fmla="*/ 1553942 w 4992467"/>
              <a:gd name="connsiteY99" fmla="*/ 2076450 h 2143125"/>
              <a:gd name="connsiteX100" fmla="*/ 1525367 w 4992467"/>
              <a:gd name="connsiteY100" fmla="*/ 2066925 h 2143125"/>
              <a:gd name="connsiteX101" fmla="*/ 687167 w 4992467"/>
              <a:gd name="connsiteY101" fmla="*/ 2085975 h 2143125"/>
              <a:gd name="connsiteX102" fmla="*/ 620492 w 4992467"/>
              <a:gd name="connsiteY102" fmla="*/ 2076450 h 2143125"/>
              <a:gd name="connsiteX103" fmla="*/ 572867 w 4992467"/>
              <a:gd name="connsiteY10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620492 w 4992467"/>
              <a:gd name="connsiteY101" fmla="*/ 2076450 h 2143125"/>
              <a:gd name="connsiteX102" fmla="*/ 572867 w 4992467"/>
              <a:gd name="connsiteY10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687167 w 4992467"/>
              <a:gd name="connsiteY100" fmla="*/ 2085975 h 2143125"/>
              <a:gd name="connsiteX101" fmla="*/ 572867 w 4992467"/>
              <a:gd name="connsiteY10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1525367 w 4992467"/>
              <a:gd name="connsiteY99" fmla="*/ 2066925 h 2143125"/>
              <a:gd name="connsiteX100" fmla="*/ 572867 w 4992467"/>
              <a:gd name="connsiteY10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1553942 w 4992467"/>
              <a:gd name="connsiteY98" fmla="*/ 2076450 h 2143125"/>
              <a:gd name="connsiteX99" fmla="*/ 572867 w 4992467"/>
              <a:gd name="connsiteY9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1639667 w 4992467"/>
              <a:gd name="connsiteY97" fmla="*/ 2085975 h 2143125"/>
              <a:gd name="connsiteX98" fmla="*/ 572867 w 4992467"/>
              <a:gd name="connsiteY98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1887317 w 4992467"/>
              <a:gd name="connsiteY96" fmla="*/ 2095500 h 2143125"/>
              <a:gd name="connsiteX97" fmla="*/ 572867 w 4992467"/>
              <a:gd name="connsiteY97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2011142 w 4992467"/>
              <a:gd name="connsiteY95" fmla="*/ 2114550 h 2143125"/>
              <a:gd name="connsiteX96" fmla="*/ 572867 w 4992467"/>
              <a:gd name="connsiteY96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2858867 w 4992467"/>
              <a:gd name="connsiteY94" fmla="*/ 2124075 h 2143125"/>
              <a:gd name="connsiteX95" fmla="*/ 572867 w 4992467"/>
              <a:gd name="connsiteY95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2925542 w 4992467"/>
              <a:gd name="connsiteY93" fmla="*/ 2114550 h 2143125"/>
              <a:gd name="connsiteX94" fmla="*/ 572867 w 4992467"/>
              <a:gd name="connsiteY94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0317 w 4992467"/>
              <a:gd name="connsiteY92" fmla="*/ 21050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3032629 w 4992467"/>
              <a:gd name="connsiteY92" fmla="*/ 2143125 h 2143125"/>
              <a:gd name="connsiteX93" fmla="*/ 572867 w 4992467"/>
              <a:gd name="connsiteY93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3068417 w 4992467"/>
              <a:gd name="connsiteY91" fmla="*/ 2095500 h 2143125"/>
              <a:gd name="connsiteX92" fmla="*/ 572867 w 4992467"/>
              <a:gd name="connsiteY92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3297017 w 4992467"/>
              <a:gd name="connsiteY90" fmla="*/ 2085975 h 2143125"/>
              <a:gd name="connsiteX91" fmla="*/ 572867 w 4992467"/>
              <a:gd name="connsiteY91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3344642 w 4992467"/>
              <a:gd name="connsiteY89" fmla="*/ 2095500 h 2143125"/>
              <a:gd name="connsiteX90" fmla="*/ 572867 w 4992467"/>
              <a:gd name="connsiteY90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3458942 w 4992467"/>
              <a:gd name="connsiteY88" fmla="*/ 2124075 h 2143125"/>
              <a:gd name="connsiteX89" fmla="*/ 572867 w 4992467"/>
              <a:gd name="connsiteY89" fmla="*/ 2095500 h 2143125"/>
              <a:gd name="connsiteX0" fmla="*/ 572867 w 4992467"/>
              <a:gd name="connsiteY0" fmla="*/ 2095500 h 2143125"/>
              <a:gd name="connsiteX1" fmla="*/ 572867 w 4992467"/>
              <a:gd name="connsiteY1" fmla="*/ 2095500 h 2143125"/>
              <a:gd name="connsiteX2" fmla="*/ 1367 w 4992467"/>
              <a:gd name="connsiteY2" fmla="*/ 809625 h 2143125"/>
              <a:gd name="connsiteX3" fmla="*/ 68042 w 4992467"/>
              <a:gd name="connsiteY3" fmla="*/ 733425 h 2143125"/>
              <a:gd name="connsiteX4" fmla="*/ 96617 w 4992467"/>
              <a:gd name="connsiteY4" fmla="*/ 714375 h 2143125"/>
              <a:gd name="connsiteX5" fmla="*/ 125192 w 4992467"/>
              <a:gd name="connsiteY5" fmla="*/ 695325 h 2143125"/>
              <a:gd name="connsiteX6" fmla="*/ 172817 w 4992467"/>
              <a:gd name="connsiteY6" fmla="*/ 647700 h 2143125"/>
              <a:gd name="connsiteX7" fmla="*/ 201392 w 4992467"/>
              <a:gd name="connsiteY7" fmla="*/ 638175 h 2143125"/>
              <a:gd name="connsiteX8" fmla="*/ 258542 w 4992467"/>
              <a:gd name="connsiteY8" fmla="*/ 600075 h 2143125"/>
              <a:gd name="connsiteX9" fmla="*/ 315692 w 4992467"/>
              <a:gd name="connsiteY9" fmla="*/ 571500 h 2143125"/>
              <a:gd name="connsiteX10" fmla="*/ 344267 w 4992467"/>
              <a:gd name="connsiteY10" fmla="*/ 561975 h 2143125"/>
              <a:gd name="connsiteX11" fmla="*/ 401417 w 4992467"/>
              <a:gd name="connsiteY11" fmla="*/ 523875 h 2143125"/>
              <a:gd name="connsiteX12" fmla="*/ 429992 w 4992467"/>
              <a:gd name="connsiteY12" fmla="*/ 504825 h 2143125"/>
              <a:gd name="connsiteX13" fmla="*/ 458567 w 4992467"/>
              <a:gd name="connsiteY13" fmla="*/ 495300 h 2143125"/>
              <a:gd name="connsiteX14" fmla="*/ 487142 w 4992467"/>
              <a:gd name="connsiteY14" fmla="*/ 476250 h 2143125"/>
              <a:gd name="connsiteX15" fmla="*/ 544292 w 4992467"/>
              <a:gd name="connsiteY15" fmla="*/ 457200 h 2143125"/>
              <a:gd name="connsiteX16" fmla="*/ 649067 w 4992467"/>
              <a:gd name="connsiteY16" fmla="*/ 428625 h 2143125"/>
              <a:gd name="connsiteX17" fmla="*/ 830042 w 4992467"/>
              <a:gd name="connsiteY17" fmla="*/ 409575 h 2143125"/>
              <a:gd name="connsiteX18" fmla="*/ 925292 w 4992467"/>
              <a:gd name="connsiteY18" fmla="*/ 381000 h 2143125"/>
              <a:gd name="connsiteX19" fmla="*/ 953867 w 4992467"/>
              <a:gd name="connsiteY19" fmla="*/ 361950 h 2143125"/>
              <a:gd name="connsiteX20" fmla="*/ 1011017 w 4992467"/>
              <a:gd name="connsiteY20" fmla="*/ 342900 h 2143125"/>
              <a:gd name="connsiteX21" fmla="*/ 1096742 w 4992467"/>
              <a:gd name="connsiteY21" fmla="*/ 304800 h 2143125"/>
              <a:gd name="connsiteX22" fmla="*/ 1182467 w 4992467"/>
              <a:gd name="connsiteY22" fmla="*/ 285750 h 2143125"/>
              <a:gd name="connsiteX23" fmla="*/ 1220567 w 4992467"/>
              <a:gd name="connsiteY23" fmla="*/ 276225 h 2143125"/>
              <a:gd name="connsiteX24" fmla="*/ 1411067 w 4992467"/>
              <a:gd name="connsiteY24" fmla="*/ 266700 h 2143125"/>
              <a:gd name="connsiteX25" fmla="*/ 1458692 w 4992467"/>
              <a:gd name="connsiteY25" fmla="*/ 257175 h 2143125"/>
              <a:gd name="connsiteX26" fmla="*/ 1487267 w 4992467"/>
              <a:gd name="connsiteY26" fmla="*/ 247650 h 2143125"/>
              <a:gd name="connsiteX27" fmla="*/ 1544417 w 4992467"/>
              <a:gd name="connsiteY27" fmla="*/ 238125 h 2143125"/>
              <a:gd name="connsiteX28" fmla="*/ 1658717 w 4992467"/>
              <a:gd name="connsiteY28" fmla="*/ 247650 h 2143125"/>
              <a:gd name="connsiteX29" fmla="*/ 1868267 w 4992467"/>
              <a:gd name="connsiteY29" fmla="*/ 228600 h 2143125"/>
              <a:gd name="connsiteX30" fmla="*/ 1953992 w 4992467"/>
              <a:gd name="connsiteY30" fmla="*/ 200025 h 2143125"/>
              <a:gd name="connsiteX31" fmla="*/ 1982567 w 4992467"/>
              <a:gd name="connsiteY31" fmla="*/ 190500 h 2143125"/>
              <a:gd name="connsiteX32" fmla="*/ 2011142 w 4992467"/>
              <a:gd name="connsiteY32" fmla="*/ 171450 h 2143125"/>
              <a:gd name="connsiteX33" fmla="*/ 2068292 w 4992467"/>
              <a:gd name="connsiteY33" fmla="*/ 152400 h 2143125"/>
              <a:gd name="connsiteX34" fmla="*/ 2154017 w 4992467"/>
              <a:gd name="connsiteY34" fmla="*/ 114300 h 2143125"/>
              <a:gd name="connsiteX35" fmla="*/ 2496917 w 4992467"/>
              <a:gd name="connsiteY35" fmla="*/ 95250 h 2143125"/>
              <a:gd name="connsiteX36" fmla="*/ 2582642 w 4992467"/>
              <a:gd name="connsiteY36" fmla="*/ 66675 h 2143125"/>
              <a:gd name="connsiteX37" fmla="*/ 2611217 w 4992467"/>
              <a:gd name="connsiteY37" fmla="*/ 57150 h 2143125"/>
              <a:gd name="connsiteX38" fmla="*/ 2639792 w 4992467"/>
              <a:gd name="connsiteY38" fmla="*/ 38100 h 2143125"/>
              <a:gd name="connsiteX39" fmla="*/ 2696942 w 4992467"/>
              <a:gd name="connsiteY39" fmla="*/ 19050 h 2143125"/>
              <a:gd name="connsiteX40" fmla="*/ 2763617 w 4992467"/>
              <a:gd name="connsiteY40" fmla="*/ 0 h 2143125"/>
              <a:gd name="connsiteX41" fmla="*/ 2982692 w 4992467"/>
              <a:gd name="connsiteY41" fmla="*/ 9525 h 2143125"/>
              <a:gd name="connsiteX42" fmla="*/ 3039842 w 4992467"/>
              <a:gd name="connsiteY42" fmla="*/ 28575 h 2143125"/>
              <a:gd name="connsiteX43" fmla="*/ 3077942 w 4992467"/>
              <a:gd name="connsiteY43" fmla="*/ 38100 h 2143125"/>
              <a:gd name="connsiteX44" fmla="*/ 3135092 w 4992467"/>
              <a:gd name="connsiteY44" fmla="*/ 57150 h 2143125"/>
              <a:gd name="connsiteX45" fmla="*/ 3192242 w 4992467"/>
              <a:gd name="connsiteY45" fmla="*/ 76200 h 2143125"/>
              <a:gd name="connsiteX46" fmla="*/ 3220817 w 4992467"/>
              <a:gd name="connsiteY46" fmla="*/ 85725 h 2143125"/>
              <a:gd name="connsiteX47" fmla="*/ 3249392 w 4992467"/>
              <a:gd name="connsiteY47" fmla="*/ 95250 h 2143125"/>
              <a:gd name="connsiteX48" fmla="*/ 3363692 w 4992467"/>
              <a:gd name="connsiteY48" fmla="*/ 104775 h 2143125"/>
              <a:gd name="connsiteX49" fmla="*/ 3420842 w 4992467"/>
              <a:gd name="connsiteY49" fmla="*/ 133350 h 2143125"/>
              <a:gd name="connsiteX50" fmla="*/ 3449417 w 4992467"/>
              <a:gd name="connsiteY50" fmla="*/ 161925 h 2143125"/>
              <a:gd name="connsiteX51" fmla="*/ 3506567 w 4992467"/>
              <a:gd name="connsiteY51" fmla="*/ 200025 h 2143125"/>
              <a:gd name="connsiteX52" fmla="*/ 3535142 w 4992467"/>
              <a:gd name="connsiteY52" fmla="*/ 219075 h 2143125"/>
              <a:gd name="connsiteX53" fmla="*/ 3563717 w 4992467"/>
              <a:gd name="connsiteY53" fmla="*/ 247650 h 2143125"/>
              <a:gd name="connsiteX54" fmla="*/ 3620867 w 4992467"/>
              <a:gd name="connsiteY54" fmla="*/ 266700 h 2143125"/>
              <a:gd name="connsiteX55" fmla="*/ 3678017 w 4992467"/>
              <a:gd name="connsiteY55" fmla="*/ 295275 h 2143125"/>
              <a:gd name="connsiteX56" fmla="*/ 3706592 w 4992467"/>
              <a:gd name="connsiteY56" fmla="*/ 314325 h 2143125"/>
              <a:gd name="connsiteX57" fmla="*/ 3744692 w 4992467"/>
              <a:gd name="connsiteY57" fmla="*/ 323850 h 2143125"/>
              <a:gd name="connsiteX58" fmla="*/ 3887567 w 4992467"/>
              <a:gd name="connsiteY58" fmla="*/ 342900 h 2143125"/>
              <a:gd name="connsiteX59" fmla="*/ 3944717 w 4992467"/>
              <a:gd name="connsiteY59" fmla="*/ 361950 h 2143125"/>
              <a:gd name="connsiteX60" fmla="*/ 3973292 w 4992467"/>
              <a:gd name="connsiteY60" fmla="*/ 371475 h 2143125"/>
              <a:gd name="connsiteX61" fmla="*/ 4030442 w 4992467"/>
              <a:gd name="connsiteY61" fmla="*/ 419100 h 2143125"/>
              <a:gd name="connsiteX62" fmla="*/ 4087592 w 4992467"/>
              <a:gd name="connsiteY62" fmla="*/ 457200 h 2143125"/>
              <a:gd name="connsiteX63" fmla="*/ 4116167 w 4992467"/>
              <a:gd name="connsiteY63" fmla="*/ 476250 h 2143125"/>
              <a:gd name="connsiteX64" fmla="*/ 4173317 w 4992467"/>
              <a:gd name="connsiteY64" fmla="*/ 514350 h 2143125"/>
              <a:gd name="connsiteX65" fmla="*/ 4201892 w 4992467"/>
              <a:gd name="connsiteY65" fmla="*/ 533400 h 2143125"/>
              <a:gd name="connsiteX66" fmla="*/ 4230467 w 4992467"/>
              <a:gd name="connsiteY66" fmla="*/ 542925 h 2143125"/>
              <a:gd name="connsiteX67" fmla="*/ 4259042 w 4992467"/>
              <a:gd name="connsiteY67" fmla="*/ 571500 h 2143125"/>
              <a:gd name="connsiteX68" fmla="*/ 4316192 w 4992467"/>
              <a:gd name="connsiteY68" fmla="*/ 600075 h 2143125"/>
              <a:gd name="connsiteX69" fmla="*/ 4344767 w 4992467"/>
              <a:gd name="connsiteY69" fmla="*/ 628650 h 2143125"/>
              <a:gd name="connsiteX70" fmla="*/ 4373342 w 4992467"/>
              <a:gd name="connsiteY70" fmla="*/ 638175 h 2143125"/>
              <a:gd name="connsiteX71" fmla="*/ 4459067 w 4992467"/>
              <a:gd name="connsiteY71" fmla="*/ 695325 h 2143125"/>
              <a:gd name="connsiteX72" fmla="*/ 4487642 w 4992467"/>
              <a:gd name="connsiteY72" fmla="*/ 714375 h 2143125"/>
              <a:gd name="connsiteX73" fmla="*/ 4516217 w 4992467"/>
              <a:gd name="connsiteY73" fmla="*/ 733425 h 2143125"/>
              <a:gd name="connsiteX74" fmla="*/ 4601942 w 4992467"/>
              <a:gd name="connsiteY74" fmla="*/ 809625 h 2143125"/>
              <a:gd name="connsiteX75" fmla="*/ 4630517 w 4992467"/>
              <a:gd name="connsiteY75" fmla="*/ 819150 h 2143125"/>
              <a:gd name="connsiteX76" fmla="*/ 4687667 w 4992467"/>
              <a:gd name="connsiteY76" fmla="*/ 857250 h 2143125"/>
              <a:gd name="connsiteX77" fmla="*/ 4754342 w 4992467"/>
              <a:gd name="connsiteY77" fmla="*/ 876300 h 2143125"/>
              <a:gd name="connsiteX78" fmla="*/ 4782917 w 4992467"/>
              <a:gd name="connsiteY78" fmla="*/ 885825 h 2143125"/>
              <a:gd name="connsiteX79" fmla="*/ 4849592 w 4992467"/>
              <a:gd name="connsiteY79" fmla="*/ 904875 h 2143125"/>
              <a:gd name="connsiteX80" fmla="*/ 4878167 w 4992467"/>
              <a:gd name="connsiteY80" fmla="*/ 923925 h 2143125"/>
              <a:gd name="connsiteX81" fmla="*/ 4906742 w 4992467"/>
              <a:gd name="connsiteY81" fmla="*/ 933450 h 2143125"/>
              <a:gd name="connsiteX82" fmla="*/ 4963892 w 4992467"/>
              <a:gd name="connsiteY82" fmla="*/ 971550 h 2143125"/>
              <a:gd name="connsiteX83" fmla="*/ 4992467 w 4992467"/>
              <a:gd name="connsiteY83" fmla="*/ 1008111 h 2143125"/>
              <a:gd name="connsiteX84" fmla="*/ 4220942 w 4992467"/>
              <a:gd name="connsiteY84" fmla="*/ 2038350 h 2143125"/>
              <a:gd name="connsiteX85" fmla="*/ 4154267 w 4992467"/>
              <a:gd name="connsiteY85" fmla="*/ 2114550 h 2143125"/>
              <a:gd name="connsiteX86" fmla="*/ 4106642 w 4992467"/>
              <a:gd name="connsiteY86" fmla="*/ 2124075 h 2143125"/>
              <a:gd name="connsiteX87" fmla="*/ 3906617 w 4992467"/>
              <a:gd name="connsiteY87" fmla="*/ 2143125 h 2143125"/>
              <a:gd name="connsiteX88" fmla="*/ 572867 w 4992467"/>
              <a:gd name="connsiteY88" fmla="*/ 2095500 h 214312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4106642 w 4992467"/>
              <a:gd name="connsiteY86" fmla="*/ 2124075 h 2124075"/>
              <a:gd name="connsiteX87" fmla="*/ 572867 w 4992467"/>
              <a:gd name="connsiteY87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220942 w 4992467"/>
              <a:gd name="connsiteY84" fmla="*/ 2038350 h 2124075"/>
              <a:gd name="connsiteX85" fmla="*/ 4154267 w 4992467"/>
              <a:gd name="connsiteY85" fmla="*/ 2114550 h 2124075"/>
              <a:gd name="connsiteX86" fmla="*/ 572867 w 4992467"/>
              <a:gd name="connsiteY86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259042 w 4992467"/>
              <a:gd name="connsiteY67" fmla="*/ 571500 h 2124075"/>
              <a:gd name="connsiteX68" fmla="*/ 4316192 w 4992467"/>
              <a:gd name="connsiteY68" fmla="*/ 600075 h 2124075"/>
              <a:gd name="connsiteX69" fmla="*/ 4344767 w 4992467"/>
              <a:gd name="connsiteY69" fmla="*/ 628650 h 2124075"/>
              <a:gd name="connsiteX70" fmla="*/ 4373342 w 4992467"/>
              <a:gd name="connsiteY70" fmla="*/ 638175 h 2124075"/>
              <a:gd name="connsiteX71" fmla="*/ 4459067 w 4992467"/>
              <a:gd name="connsiteY71" fmla="*/ 695325 h 2124075"/>
              <a:gd name="connsiteX72" fmla="*/ 4487642 w 4992467"/>
              <a:gd name="connsiteY72" fmla="*/ 714375 h 2124075"/>
              <a:gd name="connsiteX73" fmla="*/ 4516217 w 4992467"/>
              <a:gd name="connsiteY73" fmla="*/ 733425 h 2124075"/>
              <a:gd name="connsiteX74" fmla="*/ 4601942 w 4992467"/>
              <a:gd name="connsiteY74" fmla="*/ 809625 h 2124075"/>
              <a:gd name="connsiteX75" fmla="*/ 4630517 w 4992467"/>
              <a:gd name="connsiteY75" fmla="*/ 819150 h 2124075"/>
              <a:gd name="connsiteX76" fmla="*/ 4687667 w 4992467"/>
              <a:gd name="connsiteY76" fmla="*/ 857250 h 2124075"/>
              <a:gd name="connsiteX77" fmla="*/ 4754342 w 4992467"/>
              <a:gd name="connsiteY77" fmla="*/ 876300 h 2124075"/>
              <a:gd name="connsiteX78" fmla="*/ 4782917 w 4992467"/>
              <a:gd name="connsiteY78" fmla="*/ 885825 h 2124075"/>
              <a:gd name="connsiteX79" fmla="*/ 4849592 w 4992467"/>
              <a:gd name="connsiteY79" fmla="*/ 904875 h 2124075"/>
              <a:gd name="connsiteX80" fmla="*/ 4878167 w 4992467"/>
              <a:gd name="connsiteY80" fmla="*/ 923925 h 2124075"/>
              <a:gd name="connsiteX81" fmla="*/ 4906742 w 4992467"/>
              <a:gd name="connsiteY81" fmla="*/ 933450 h 2124075"/>
              <a:gd name="connsiteX82" fmla="*/ 4963892 w 4992467"/>
              <a:gd name="connsiteY82" fmla="*/ 971550 h 2124075"/>
              <a:gd name="connsiteX83" fmla="*/ 4992467 w 4992467"/>
              <a:gd name="connsiteY83" fmla="*/ 1008111 h 2124075"/>
              <a:gd name="connsiteX84" fmla="*/ 4154267 w 4992467"/>
              <a:gd name="connsiteY84" fmla="*/ 2114550 h 2124075"/>
              <a:gd name="connsiteX85" fmla="*/ 572867 w 4992467"/>
              <a:gd name="connsiteY85" fmla="*/ 2095500 h 2124075"/>
              <a:gd name="connsiteX0" fmla="*/ 572867 w 4992467"/>
              <a:gd name="connsiteY0" fmla="*/ 2095500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572867 w 4992467"/>
              <a:gd name="connsiteY84" fmla="*/ 2095500 h 2124075"/>
              <a:gd name="connsiteX0" fmla="*/ 756071 w 4992467"/>
              <a:gd name="connsiteY0" fmla="*/ 1764196 h 2124075"/>
              <a:gd name="connsiteX1" fmla="*/ 572867 w 4992467"/>
              <a:gd name="connsiteY1" fmla="*/ 2095500 h 2124075"/>
              <a:gd name="connsiteX2" fmla="*/ 1367 w 4992467"/>
              <a:gd name="connsiteY2" fmla="*/ 809625 h 2124075"/>
              <a:gd name="connsiteX3" fmla="*/ 68042 w 4992467"/>
              <a:gd name="connsiteY3" fmla="*/ 733425 h 2124075"/>
              <a:gd name="connsiteX4" fmla="*/ 96617 w 4992467"/>
              <a:gd name="connsiteY4" fmla="*/ 714375 h 2124075"/>
              <a:gd name="connsiteX5" fmla="*/ 125192 w 4992467"/>
              <a:gd name="connsiteY5" fmla="*/ 695325 h 2124075"/>
              <a:gd name="connsiteX6" fmla="*/ 172817 w 4992467"/>
              <a:gd name="connsiteY6" fmla="*/ 647700 h 2124075"/>
              <a:gd name="connsiteX7" fmla="*/ 201392 w 4992467"/>
              <a:gd name="connsiteY7" fmla="*/ 638175 h 2124075"/>
              <a:gd name="connsiteX8" fmla="*/ 258542 w 4992467"/>
              <a:gd name="connsiteY8" fmla="*/ 600075 h 2124075"/>
              <a:gd name="connsiteX9" fmla="*/ 315692 w 4992467"/>
              <a:gd name="connsiteY9" fmla="*/ 571500 h 2124075"/>
              <a:gd name="connsiteX10" fmla="*/ 344267 w 4992467"/>
              <a:gd name="connsiteY10" fmla="*/ 561975 h 2124075"/>
              <a:gd name="connsiteX11" fmla="*/ 401417 w 4992467"/>
              <a:gd name="connsiteY11" fmla="*/ 523875 h 2124075"/>
              <a:gd name="connsiteX12" fmla="*/ 429992 w 4992467"/>
              <a:gd name="connsiteY12" fmla="*/ 504825 h 2124075"/>
              <a:gd name="connsiteX13" fmla="*/ 458567 w 4992467"/>
              <a:gd name="connsiteY13" fmla="*/ 495300 h 2124075"/>
              <a:gd name="connsiteX14" fmla="*/ 487142 w 4992467"/>
              <a:gd name="connsiteY14" fmla="*/ 476250 h 2124075"/>
              <a:gd name="connsiteX15" fmla="*/ 544292 w 4992467"/>
              <a:gd name="connsiteY15" fmla="*/ 457200 h 2124075"/>
              <a:gd name="connsiteX16" fmla="*/ 649067 w 4992467"/>
              <a:gd name="connsiteY16" fmla="*/ 428625 h 2124075"/>
              <a:gd name="connsiteX17" fmla="*/ 830042 w 4992467"/>
              <a:gd name="connsiteY17" fmla="*/ 409575 h 2124075"/>
              <a:gd name="connsiteX18" fmla="*/ 925292 w 4992467"/>
              <a:gd name="connsiteY18" fmla="*/ 381000 h 2124075"/>
              <a:gd name="connsiteX19" fmla="*/ 953867 w 4992467"/>
              <a:gd name="connsiteY19" fmla="*/ 361950 h 2124075"/>
              <a:gd name="connsiteX20" fmla="*/ 1011017 w 4992467"/>
              <a:gd name="connsiteY20" fmla="*/ 342900 h 2124075"/>
              <a:gd name="connsiteX21" fmla="*/ 1096742 w 4992467"/>
              <a:gd name="connsiteY21" fmla="*/ 304800 h 2124075"/>
              <a:gd name="connsiteX22" fmla="*/ 1182467 w 4992467"/>
              <a:gd name="connsiteY22" fmla="*/ 285750 h 2124075"/>
              <a:gd name="connsiteX23" fmla="*/ 1220567 w 4992467"/>
              <a:gd name="connsiteY23" fmla="*/ 276225 h 2124075"/>
              <a:gd name="connsiteX24" fmla="*/ 1411067 w 4992467"/>
              <a:gd name="connsiteY24" fmla="*/ 266700 h 2124075"/>
              <a:gd name="connsiteX25" fmla="*/ 1458692 w 4992467"/>
              <a:gd name="connsiteY25" fmla="*/ 257175 h 2124075"/>
              <a:gd name="connsiteX26" fmla="*/ 1487267 w 4992467"/>
              <a:gd name="connsiteY26" fmla="*/ 247650 h 2124075"/>
              <a:gd name="connsiteX27" fmla="*/ 1544417 w 4992467"/>
              <a:gd name="connsiteY27" fmla="*/ 238125 h 2124075"/>
              <a:gd name="connsiteX28" fmla="*/ 1658717 w 4992467"/>
              <a:gd name="connsiteY28" fmla="*/ 247650 h 2124075"/>
              <a:gd name="connsiteX29" fmla="*/ 1868267 w 4992467"/>
              <a:gd name="connsiteY29" fmla="*/ 228600 h 2124075"/>
              <a:gd name="connsiteX30" fmla="*/ 1953992 w 4992467"/>
              <a:gd name="connsiteY30" fmla="*/ 200025 h 2124075"/>
              <a:gd name="connsiteX31" fmla="*/ 1982567 w 4992467"/>
              <a:gd name="connsiteY31" fmla="*/ 190500 h 2124075"/>
              <a:gd name="connsiteX32" fmla="*/ 2011142 w 4992467"/>
              <a:gd name="connsiteY32" fmla="*/ 171450 h 2124075"/>
              <a:gd name="connsiteX33" fmla="*/ 2068292 w 4992467"/>
              <a:gd name="connsiteY33" fmla="*/ 152400 h 2124075"/>
              <a:gd name="connsiteX34" fmla="*/ 2154017 w 4992467"/>
              <a:gd name="connsiteY34" fmla="*/ 114300 h 2124075"/>
              <a:gd name="connsiteX35" fmla="*/ 2496917 w 4992467"/>
              <a:gd name="connsiteY35" fmla="*/ 95250 h 2124075"/>
              <a:gd name="connsiteX36" fmla="*/ 2582642 w 4992467"/>
              <a:gd name="connsiteY36" fmla="*/ 66675 h 2124075"/>
              <a:gd name="connsiteX37" fmla="*/ 2611217 w 4992467"/>
              <a:gd name="connsiteY37" fmla="*/ 57150 h 2124075"/>
              <a:gd name="connsiteX38" fmla="*/ 2639792 w 4992467"/>
              <a:gd name="connsiteY38" fmla="*/ 38100 h 2124075"/>
              <a:gd name="connsiteX39" fmla="*/ 2696942 w 4992467"/>
              <a:gd name="connsiteY39" fmla="*/ 19050 h 2124075"/>
              <a:gd name="connsiteX40" fmla="*/ 2763617 w 4992467"/>
              <a:gd name="connsiteY40" fmla="*/ 0 h 2124075"/>
              <a:gd name="connsiteX41" fmla="*/ 2982692 w 4992467"/>
              <a:gd name="connsiteY41" fmla="*/ 9525 h 2124075"/>
              <a:gd name="connsiteX42" fmla="*/ 3039842 w 4992467"/>
              <a:gd name="connsiteY42" fmla="*/ 28575 h 2124075"/>
              <a:gd name="connsiteX43" fmla="*/ 3077942 w 4992467"/>
              <a:gd name="connsiteY43" fmla="*/ 38100 h 2124075"/>
              <a:gd name="connsiteX44" fmla="*/ 3135092 w 4992467"/>
              <a:gd name="connsiteY44" fmla="*/ 57150 h 2124075"/>
              <a:gd name="connsiteX45" fmla="*/ 3192242 w 4992467"/>
              <a:gd name="connsiteY45" fmla="*/ 76200 h 2124075"/>
              <a:gd name="connsiteX46" fmla="*/ 3220817 w 4992467"/>
              <a:gd name="connsiteY46" fmla="*/ 85725 h 2124075"/>
              <a:gd name="connsiteX47" fmla="*/ 3249392 w 4992467"/>
              <a:gd name="connsiteY47" fmla="*/ 95250 h 2124075"/>
              <a:gd name="connsiteX48" fmla="*/ 3363692 w 4992467"/>
              <a:gd name="connsiteY48" fmla="*/ 104775 h 2124075"/>
              <a:gd name="connsiteX49" fmla="*/ 3420842 w 4992467"/>
              <a:gd name="connsiteY49" fmla="*/ 133350 h 2124075"/>
              <a:gd name="connsiteX50" fmla="*/ 3449417 w 4992467"/>
              <a:gd name="connsiteY50" fmla="*/ 161925 h 2124075"/>
              <a:gd name="connsiteX51" fmla="*/ 3506567 w 4992467"/>
              <a:gd name="connsiteY51" fmla="*/ 200025 h 2124075"/>
              <a:gd name="connsiteX52" fmla="*/ 3535142 w 4992467"/>
              <a:gd name="connsiteY52" fmla="*/ 219075 h 2124075"/>
              <a:gd name="connsiteX53" fmla="*/ 3563717 w 4992467"/>
              <a:gd name="connsiteY53" fmla="*/ 247650 h 2124075"/>
              <a:gd name="connsiteX54" fmla="*/ 3620867 w 4992467"/>
              <a:gd name="connsiteY54" fmla="*/ 266700 h 2124075"/>
              <a:gd name="connsiteX55" fmla="*/ 3678017 w 4992467"/>
              <a:gd name="connsiteY55" fmla="*/ 295275 h 2124075"/>
              <a:gd name="connsiteX56" fmla="*/ 3706592 w 4992467"/>
              <a:gd name="connsiteY56" fmla="*/ 314325 h 2124075"/>
              <a:gd name="connsiteX57" fmla="*/ 3744692 w 4992467"/>
              <a:gd name="connsiteY57" fmla="*/ 323850 h 2124075"/>
              <a:gd name="connsiteX58" fmla="*/ 3887567 w 4992467"/>
              <a:gd name="connsiteY58" fmla="*/ 342900 h 2124075"/>
              <a:gd name="connsiteX59" fmla="*/ 3944717 w 4992467"/>
              <a:gd name="connsiteY59" fmla="*/ 361950 h 2124075"/>
              <a:gd name="connsiteX60" fmla="*/ 3973292 w 4992467"/>
              <a:gd name="connsiteY60" fmla="*/ 371475 h 2124075"/>
              <a:gd name="connsiteX61" fmla="*/ 4030442 w 4992467"/>
              <a:gd name="connsiteY61" fmla="*/ 419100 h 2124075"/>
              <a:gd name="connsiteX62" fmla="*/ 4087592 w 4992467"/>
              <a:gd name="connsiteY62" fmla="*/ 457200 h 2124075"/>
              <a:gd name="connsiteX63" fmla="*/ 4116167 w 4992467"/>
              <a:gd name="connsiteY63" fmla="*/ 476250 h 2124075"/>
              <a:gd name="connsiteX64" fmla="*/ 4173317 w 4992467"/>
              <a:gd name="connsiteY64" fmla="*/ 514350 h 2124075"/>
              <a:gd name="connsiteX65" fmla="*/ 4201892 w 4992467"/>
              <a:gd name="connsiteY65" fmla="*/ 533400 h 2124075"/>
              <a:gd name="connsiteX66" fmla="*/ 4230467 w 4992467"/>
              <a:gd name="connsiteY66" fmla="*/ 542925 h 2124075"/>
              <a:gd name="connsiteX67" fmla="*/ 4316192 w 4992467"/>
              <a:gd name="connsiteY67" fmla="*/ 600075 h 2124075"/>
              <a:gd name="connsiteX68" fmla="*/ 4344767 w 4992467"/>
              <a:gd name="connsiteY68" fmla="*/ 628650 h 2124075"/>
              <a:gd name="connsiteX69" fmla="*/ 4373342 w 4992467"/>
              <a:gd name="connsiteY69" fmla="*/ 638175 h 2124075"/>
              <a:gd name="connsiteX70" fmla="*/ 4459067 w 4992467"/>
              <a:gd name="connsiteY70" fmla="*/ 695325 h 2124075"/>
              <a:gd name="connsiteX71" fmla="*/ 4487642 w 4992467"/>
              <a:gd name="connsiteY71" fmla="*/ 714375 h 2124075"/>
              <a:gd name="connsiteX72" fmla="*/ 4516217 w 4992467"/>
              <a:gd name="connsiteY72" fmla="*/ 733425 h 2124075"/>
              <a:gd name="connsiteX73" fmla="*/ 4601942 w 4992467"/>
              <a:gd name="connsiteY73" fmla="*/ 809625 h 2124075"/>
              <a:gd name="connsiteX74" fmla="*/ 4630517 w 4992467"/>
              <a:gd name="connsiteY74" fmla="*/ 819150 h 2124075"/>
              <a:gd name="connsiteX75" fmla="*/ 4687667 w 4992467"/>
              <a:gd name="connsiteY75" fmla="*/ 857250 h 2124075"/>
              <a:gd name="connsiteX76" fmla="*/ 4754342 w 4992467"/>
              <a:gd name="connsiteY76" fmla="*/ 876300 h 2124075"/>
              <a:gd name="connsiteX77" fmla="*/ 4782917 w 4992467"/>
              <a:gd name="connsiteY77" fmla="*/ 885825 h 2124075"/>
              <a:gd name="connsiteX78" fmla="*/ 4849592 w 4992467"/>
              <a:gd name="connsiteY78" fmla="*/ 904875 h 2124075"/>
              <a:gd name="connsiteX79" fmla="*/ 4878167 w 4992467"/>
              <a:gd name="connsiteY79" fmla="*/ 923925 h 2124075"/>
              <a:gd name="connsiteX80" fmla="*/ 4906742 w 4992467"/>
              <a:gd name="connsiteY80" fmla="*/ 933450 h 2124075"/>
              <a:gd name="connsiteX81" fmla="*/ 4963892 w 4992467"/>
              <a:gd name="connsiteY81" fmla="*/ 971550 h 2124075"/>
              <a:gd name="connsiteX82" fmla="*/ 4992467 w 4992467"/>
              <a:gd name="connsiteY82" fmla="*/ 1008111 h 2124075"/>
              <a:gd name="connsiteX83" fmla="*/ 4154267 w 4992467"/>
              <a:gd name="connsiteY83" fmla="*/ 2114550 h 2124075"/>
              <a:gd name="connsiteX84" fmla="*/ 756071 w 4992467"/>
              <a:gd name="connsiteY84" fmla="*/ 1764196 h 2124075"/>
              <a:gd name="connsiteX0" fmla="*/ 756071 w 4992467"/>
              <a:gd name="connsiteY0" fmla="*/ 1764196 h 2095500"/>
              <a:gd name="connsiteX1" fmla="*/ 572867 w 4992467"/>
              <a:gd name="connsiteY1" fmla="*/ 2095500 h 2095500"/>
              <a:gd name="connsiteX2" fmla="*/ 1367 w 4992467"/>
              <a:gd name="connsiteY2" fmla="*/ 809625 h 2095500"/>
              <a:gd name="connsiteX3" fmla="*/ 68042 w 4992467"/>
              <a:gd name="connsiteY3" fmla="*/ 733425 h 2095500"/>
              <a:gd name="connsiteX4" fmla="*/ 96617 w 4992467"/>
              <a:gd name="connsiteY4" fmla="*/ 714375 h 2095500"/>
              <a:gd name="connsiteX5" fmla="*/ 125192 w 4992467"/>
              <a:gd name="connsiteY5" fmla="*/ 695325 h 2095500"/>
              <a:gd name="connsiteX6" fmla="*/ 172817 w 4992467"/>
              <a:gd name="connsiteY6" fmla="*/ 647700 h 2095500"/>
              <a:gd name="connsiteX7" fmla="*/ 201392 w 4992467"/>
              <a:gd name="connsiteY7" fmla="*/ 638175 h 2095500"/>
              <a:gd name="connsiteX8" fmla="*/ 258542 w 4992467"/>
              <a:gd name="connsiteY8" fmla="*/ 600075 h 2095500"/>
              <a:gd name="connsiteX9" fmla="*/ 315692 w 4992467"/>
              <a:gd name="connsiteY9" fmla="*/ 571500 h 2095500"/>
              <a:gd name="connsiteX10" fmla="*/ 344267 w 4992467"/>
              <a:gd name="connsiteY10" fmla="*/ 561975 h 2095500"/>
              <a:gd name="connsiteX11" fmla="*/ 401417 w 4992467"/>
              <a:gd name="connsiteY11" fmla="*/ 523875 h 2095500"/>
              <a:gd name="connsiteX12" fmla="*/ 429992 w 4992467"/>
              <a:gd name="connsiteY12" fmla="*/ 504825 h 2095500"/>
              <a:gd name="connsiteX13" fmla="*/ 458567 w 4992467"/>
              <a:gd name="connsiteY13" fmla="*/ 495300 h 2095500"/>
              <a:gd name="connsiteX14" fmla="*/ 487142 w 4992467"/>
              <a:gd name="connsiteY14" fmla="*/ 476250 h 2095500"/>
              <a:gd name="connsiteX15" fmla="*/ 544292 w 4992467"/>
              <a:gd name="connsiteY15" fmla="*/ 457200 h 2095500"/>
              <a:gd name="connsiteX16" fmla="*/ 649067 w 4992467"/>
              <a:gd name="connsiteY16" fmla="*/ 428625 h 2095500"/>
              <a:gd name="connsiteX17" fmla="*/ 830042 w 4992467"/>
              <a:gd name="connsiteY17" fmla="*/ 409575 h 2095500"/>
              <a:gd name="connsiteX18" fmla="*/ 925292 w 4992467"/>
              <a:gd name="connsiteY18" fmla="*/ 381000 h 2095500"/>
              <a:gd name="connsiteX19" fmla="*/ 953867 w 4992467"/>
              <a:gd name="connsiteY19" fmla="*/ 361950 h 2095500"/>
              <a:gd name="connsiteX20" fmla="*/ 1011017 w 4992467"/>
              <a:gd name="connsiteY20" fmla="*/ 342900 h 2095500"/>
              <a:gd name="connsiteX21" fmla="*/ 1096742 w 4992467"/>
              <a:gd name="connsiteY21" fmla="*/ 304800 h 2095500"/>
              <a:gd name="connsiteX22" fmla="*/ 1182467 w 4992467"/>
              <a:gd name="connsiteY22" fmla="*/ 285750 h 2095500"/>
              <a:gd name="connsiteX23" fmla="*/ 1220567 w 4992467"/>
              <a:gd name="connsiteY23" fmla="*/ 276225 h 2095500"/>
              <a:gd name="connsiteX24" fmla="*/ 1411067 w 4992467"/>
              <a:gd name="connsiteY24" fmla="*/ 266700 h 2095500"/>
              <a:gd name="connsiteX25" fmla="*/ 1458692 w 4992467"/>
              <a:gd name="connsiteY25" fmla="*/ 257175 h 2095500"/>
              <a:gd name="connsiteX26" fmla="*/ 1487267 w 4992467"/>
              <a:gd name="connsiteY26" fmla="*/ 247650 h 2095500"/>
              <a:gd name="connsiteX27" fmla="*/ 1544417 w 4992467"/>
              <a:gd name="connsiteY27" fmla="*/ 238125 h 2095500"/>
              <a:gd name="connsiteX28" fmla="*/ 1658717 w 4992467"/>
              <a:gd name="connsiteY28" fmla="*/ 247650 h 2095500"/>
              <a:gd name="connsiteX29" fmla="*/ 1868267 w 4992467"/>
              <a:gd name="connsiteY29" fmla="*/ 228600 h 2095500"/>
              <a:gd name="connsiteX30" fmla="*/ 1953992 w 4992467"/>
              <a:gd name="connsiteY30" fmla="*/ 200025 h 2095500"/>
              <a:gd name="connsiteX31" fmla="*/ 1982567 w 4992467"/>
              <a:gd name="connsiteY31" fmla="*/ 190500 h 2095500"/>
              <a:gd name="connsiteX32" fmla="*/ 2011142 w 4992467"/>
              <a:gd name="connsiteY32" fmla="*/ 171450 h 2095500"/>
              <a:gd name="connsiteX33" fmla="*/ 2068292 w 4992467"/>
              <a:gd name="connsiteY33" fmla="*/ 152400 h 2095500"/>
              <a:gd name="connsiteX34" fmla="*/ 2154017 w 4992467"/>
              <a:gd name="connsiteY34" fmla="*/ 114300 h 2095500"/>
              <a:gd name="connsiteX35" fmla="*/ 2496917 w 4992467"/>
              <a:gd name="connsiteY35" fmla="*/ 95250 h 2095500"/>
              <a:gd name="connsiteX36" fmla="*/ 2582642 w 4992467"/>
              <a:gd name="connsiteY36" fmla="*/ 66675 h 2095500"/>
              <a:gd name="connsiteX37" fmla="*/ 2611217 w 4992467"/>
              <a:gd name="connsiteY37" fmla="*/ 57150 h 2095500"/>
              <a:gd name="connsiteX38" fmla="*/ 2639792 w 4992467"/>
              <a:gd name="connsiteY38" fmla="*/ 38100 h 2095500"/>
              <a:gd name="connsiteX39" fmla="*/ 2696942 w 4992467"/>
              <a:gd name="connsiteY39" fmla="*/ 19050 h 2095500"/>
              <a:gd name="connsiteX40" fmla="*/ 2763617 w 4992467"/>
              <a:gd name="connsiteY40" fmla="*/ 0 h 2095500"/>
              <a:gd name="connsiteX41" fmla="*/ 2982692 w 4992467"/>
              <a:gd name="connsiteY41" fmla="*/ 9525 h 2095500"/>
              <a:gd name="connsiteX42" fmla="*/ 3039842 w 4992467"/>
              <a:gd name="connsiteY42" fmla="*/ 28575 h 2095500"/>
              <a:gd name="connsiteX43" fmla="*/ 3077942 w 4992467"/>
              <a:gd name="connsiteY43" fmla="*/ 38100 h 2095500"/>
              <a:gd name="connsiteX44" fmla="*/ 3135092 w 4992467"/>
              <a:gd name="connsiteY44" fmla="*/ 57150 h 2095500"/>
              <a:gd name="connsiteX45" fmla="*/ 3192242 w 4992467"/>
              <a:gd name="connsiteY45" fmla="*/ 76200 h 2095500"/>
              <a:gd name="connsiteX46" fmla="*/ 3220817 w 4992467"/>
              <a:gd name="connsiteY46" fmla="*/ 85725 h 2095500"/>
              <a:gd name="connsiteX47" fmla="*/ 3249392 w 4992467"/>
              <a:gd name="connsiteY47" fmla="*/ 95250 h 2095500"/>
              <a:gd name="connsiteX48" fmla="*/ 3363692 w 4992467"/>
              <a:gd name="connsiteY48" fmla="*/ 104775 h 2095500"/>
              <a:gd name="connsiteX49" fmla="*/ 3420842 w 4992467"/>
              <a:gd name="connsiteY49" fmla="*/ 133350 h 2095500"/>
              <a:gd name="connsiteX50" fmla="*/ 3449417 w 4992467"/>
              <a:gd name="connsiteY50" fmla="*/ 161925 h 2095500"/>
              <a:gd name="connsiteX51" fmla="*/ 3506567 w 4992467"/>
              <a:gd name="connsiteY51" fmla="*/ 200025 h 2095500"/>
              <a:gd name="connsiteX52" fmla="*/ 3535142 w 4992467"/>
              <a:gd name="connsiteY52" fmla="*/ 219075 h 2095500"/>
              <a:gd name="connsiteX53" fmla="*/ 3563717 w 4992467"/>
              <a:gd name="connsiteY53" fmla="*/ 247650 h 2095500"/>
              <a:gd name="connsiteX54" fmla="*/ 3620867 w 4992467"/>
              <a:gd name="connsiteY54" fmla="*/ 266700 h 2095500"/>
              <a:gd name="connsiteX55" fmla="*/ 3678017 w 4992467"/>
              <a:gd name="connsiteY55" fmla="*/ 295275 h 2095500"/>
              <a:gd name="connsiteX56" fmla="*/ 3706592 w 4992467"/>
              <a:gd name="connsiteY56" fmla="*/ 314325 h 2095500"/>
              <a:gd name="connsiteX57" fmla="*/ 3744692 w 4992467"/>
              <a:gd name="connsiteY57" fmla="*/ 323850 h 2095500"/>
              <a:gd name="connsiteX58" fmla="*/ 3887567 w 4992467"/>
              <a:gd name="connsiteY58" fmla="*/ 342900 h 2095500"/>
              <a:gd name="connsiteX59" fmla="*/ 3944717 w 4992467"/>
              <a:gd name="connsiteY59" fmla="*/ 361950 h 2095500"/>
              <a:gd name="connsiteX60" fmla="*/ 3973292 w 4992467"/>
              <a:gd name="connsiteY60" fmla="*/ 371475 h 2095500"/>
              <a:gd name="connsiteX61" fmla="*/ 4030442 w 4992467"/>
              <a:gd name="connsiteY61" fmla="*/ 419100 h 2095500"/>
              <a:gd name="connsiteX62" fmla="*/ 4087592 w 4992467"/>
              <a:gd name="connsiteY62" fmla="*/ 457200 h 2095500"/>
              <a:gd name="connsiteX63" fmla="*/ 4116167 w 4992467"/>
              <a:gd name="connsiteY63" fmla="*/ 476250 h 2095500"/>
              <a:gd name="connsiteX64" fmla="*/ 4173317 w 4992467"/>
              <a:gd name="connsiteY64" fmla="*/ 514350 h 2095500"/>
              <a:gd name="connsiteX65" fmla="*/ 4201892 w 4992467"/>
              <a:gd name="connsiteY65" fmla="*/ 533400 h 2095500"/>
              <a:gd name="connsiteX66" fmla="*/ 4230467 w 4992467"/>
              <a:gd name="connsiteY66" fmla="*/ 542925 h 2095500"/>
              <a:gd name="connsiteX67" fmla="*/ 4316192 w 4992467"/>
              <a:gd name="connsiteY67" fmla="*/ 600075 h 2095500"/>
              <a:gd name="connsiteX68" fmla="*/ 4344767 w 4992467"/>
              <a:gd name="connsiteY68" fmla="*/ 628650 h 2095500"/>
              <a:gd name="connsiteX69" fmla="*/ 4373342 w 4992467"/>
              <a:gd name="connsiteY69" fmla="*/ 638175 h 2095500"/>
              <a:gd name="connsiteX70" fmla="*/ 4459067 w 4992467"/>
              <a:gd name="connsiteY70" fmla="*/ 695325 h 2095500"/>
              <a:gd name="connsiteX71" fmla="*/ 4487642 w 4992467"/>
              <a:gd name="connsiteY71" fmla="*/ 714375 h 2095500"/>
              <a:gd name="connsiteX72" fmla="*/ 4516217 w 4992467"/>
              <a:gd name="connsiteY72" fmla="*/ 733425 h 2095500"/>
              <a:gd name="connsiteX73" fmla="*/ 4601942 w 4992467"/>
              <a:gd name="connsiteY73" fmla="*/ 809625 h 2095500"/>
              <a:gd name="connsiteX74" fmla="*/ 4630517 w 4992467"/>
              <a:gd name="connsiteY74" fmla="*/ 819150 h 2095500"/>
              <a:gd name="connsiteX75" fmla="*/ 4687667 w 4992467"/>
              <a:gd name="connsiteY75" fmla="*/ 857250 h 2095500"/>
              <a:gd name="connsiteX76" fmla="*/ 4754342 w 4992467"/>
              <a:gd name="connsiteY76" fmla="*/ 876300 h 2095500"/>
              <a:gd name="connsiteX77" fmla="*/ 4782917 w 4992467"/>
              <a:gd name="connsiteY77" fmla="*/ 885825 h 2095500"/>
              <a:gd name="connsiteX78" fmla="*/ 4849592 w 4992467"/>
              <a:gd name="connsiteY78" fmla="*/ 904875 h 2095500"/>
              <a:gd name="connsiteX79" fmla="*/ 4878167 w 4992467"/>
              <a:gd name="connsiteY79" fmla="*/ 923925 h 2095500"/>
              <a:gd name="connsiteX80" fmla="*/ 4906742 w 4992467"/>
              <a:gd name="connsiteY80" fmla="*/ 933450 h 2095500"/>
              <a:gd name="connsiteX81" fmla="*/ 4963892 w 4992467"/>
              <a:gd name="connsiteY81" fmla="*/ 971550 h 2095500"/>
              <a:gd name="connsiteX82" fmla="*/ 4992467 w 4992467"/>
              <a:gd name="connsiteY82" fmla="*/ 1008111 h 2095500"/>
              <a:gd name="connsiteX83" fmla="*/ 4344929 w 4992467"/>
              <a:gd name="connsiteY83" fmla="*/ 1980218 h 2095500"/>
              <a:gd name="connsiteX84" fmla="*/ 756071 w 4992467"/>
              <a:gd name="connsiteY84" fmla="*/ 1764196 h 2095500"/>
              <a:gd name="connsiteX0" fmla="*/ 756071 w 4992467"/>
              <a:gd name="connsiteY0" fmla="*/ 1764196 h 1989743"/>
              <a:gd name="connsiteX1" fmla="*/ 1367 w 4992467"/>
              <a:gd name="connsiteY1" fmla="*/ 809625 h 1989743"/>
              <a:gd name="connsiteX2" fmla="*/ 68042 w 4992467"/>
              <a:gd name="connsiteY2" fmla="*/ 733425 h 1989743"/>
              <a:gd name="connsiteX3" fmla="*/ 96617 w 4992467"/>
              <a:gd name="connsiteY3" fmla="*/ 714375 h 1989743"/>
              <a:gd name="connsiteX4" fmla="*/ 125192 w 4992467"/>
              <a:gd name="connsiteY4" fmla="*/ 695325 h 1989743"/>
              <a:gd name="connsiteX5" fmla="*/ 172817 w 4992467"/>
              <a:gd name="connsiteY5" fmla="*/ 647700 h 1989743"/>
              <a:gd name="connsiteX6" fmla="*/ 201392 w 4992467"/>
              <a:gd name="connsiteY6" fmla="*/ 638175 h 1989743"/>
              <a:gd name="connsiteX7" fmla="*/ 258542 w 4992467"/>
              <a:gd name="connsiteY7" fmla="*/ 600075 h 1989743"/>
              <a:gd name="connsiteX8" fmla="*/ 315692 w 4992467"/>
              <a:gd name="connsiteY8" fmla="*/ 571500 h 1989743"/>
              <a:gd name="connsiteX9" fmla="*/ 344267 w 4992467"/>
              <a:gd name="connsiteY9" fmla="*/ 561975 h 1989743"/>
              <a:gd name="connsiteX10" fmla="*/ 401417 w 4992467"/>
              <a:gd name="connsiteY10" fmla="*/ 523875 h 1989743"/>
              <a:gd name="connsiteX11" fmla="*/ 429992 w 4992467"/>
              <a:gd name="connsiteY11" fmla="*/ 504825 h 1989743"/>
              <a:gd name="connsiteX12" fmla="*/ 458567 w 4992467"/>
              <a:gd name="connsiteY12" fmla="*/ 495300 h 1989743"/>
              <a:gd name="connsiteX13" fmla="*/ 487142 w 4992467"/>
              <a:gd name="connsiteY13" fmla="*/ 476250 h 1989743"/>
              <a:gd name="connsiteX14" fmla="*/ 544292 w 4992467"/>
              <a:gd name="connsiteY14" fmla="*/ 457200 h 1989743"/>
              <a:gd name="connsiteX15" fmla="*/ 649067 w 4992467"/>
              <a:gd name="connsiteY15" fmla="*/ 428625 h 1989743"/>
              <a:gd name="connsiteX16" fmla="*/ 830042 w 4992467"/>
              <a:gd name="connsiteY16" fmla="*/ 409575 h 1989743"/>
              <a:gd name="connsiteX17" fmla="*/ 925292 w 4992467"/>
              <a:gd name="connsiteY17" fmla="*/ 381000 h 1989743"/>
              <a:gd name="connsiteX18" fmla="*/ 953867 w 4992467"/>
              <a:gd name="connsiteY18" fmla="*/ 361950 h 1989743"/>
              <a:gd name="connsiteX19" fmla="*/ 1011017 w 4992467"/>
              <a:gd name="connsiteY19" fmla="*/ 342900 h 1989743"/>
              <a:gd name="connsiteX20" fmla="*/ 1096742 w 4992467"/>
              <a:gd name="connsiteY20" fmla="*/ 304800 h 1989743"/>
              <a:gd name="connsiteX21" fmla="*/ 1182467 w 4992467"/>
              <a:gd name="connsiteY21" fmla="*/ 285750 h 1989743"/>
              <a:gd name="connsiteX22" fmla="*/ 1220567 w 4992467"/>
              <a:gd name="connsiteY22" fmla="*/ 276225 h 1989743"/>
              <a:gd name="connsiteX23" fmla="*/ 1411067 w 4992467"/>
              <a:gd name="connsiteY23" fmla="*/ 266700 h 1989743"/>
              <a:gd name="connsiteX24" fmla="*/ 1458692 w 4992467"/>
              <a:gd name="connsiteY24" fmla="*/ 257175 h 1989743"/>
              <a:gd name="connsiteX25" fmla="*/ 1487267 w 4992467"/>
              <a:gd name="connsiteY25" fmla="*/ 247650 h 1989743"/>
              <a:gd name="connsiteX26" fmla="*/ 1544417 w 4992467"/>
              <a:gd name="connsiteY26" fmla="*/ 238125 h 1989743"/>
              <a:gd name="connsiteX27" fmla="*/ 1658717 w 4992467"/>
              <a:gd name="connsiteY27" fmla="*/ 247650 h 1989743"/>
              <a:gd name="connsiteX28" fmla="*/ 1868267 w 4992467"/>
              <a:gd name="connsiteY28" fmla="*/ 228600 h 1989743"/>
              <a:gd name="connsiteX29" fmla="*/ 1953992 w 4992467"/>
              <a:gd name="connsiteY29" fmla="*/ 200025 h 1989743"/>
              <a:gd name="connsiteX30" fmla="*/ 1982567 w 4992467"/>
              <a:gd name="connsiteY30" fmla="*/ 190500 h 1989743"/>
              <a:gd name="connsiteX31" fmla="*/ 2011142 w 4992467"/>
              <a:gd name="connsiteY31" fmla="*/ 171450 h 1989743"/>
              <a:gd name="connsiteX32" fmla="*/ 2068292 w 4992467"/>
              <a:gd name="connsiteY32" fmla="*/ 152400 h 1989743"/>
              <a:gd name="connsiteX33" fmla="*/ 2154017 w 4992467"/>
              <a:gd name="connsiteY33" fmla="*/ 114300 h 1989743"/>
              <a:gd name="connsiteX34" fmla="*/ 2496917 w 4992467"/>
              <a:gd name="connsiteY34" fmla="*/ 95250 h 1989743"/>
              <a:gd name="connsiteX35" fmla="*/ 2582642 w 4992467"/>
              <a:gd name="connsiteY35" fmla="*/ 66675 h 1989743"/>
              <a:gd name="connsiteX36" fmla="*/ 2611217 w 4992467"/>
              <a:gd name="connsiteY36" fmla="*/ 57150 h 1989743"/>
              <a:gd name="connsiteX37" fmla="*/ 2639792 w 4992467"/>
              <a:gd name="connsiteY37" fmla="*/ 38100 h 1989743"/>
              <a:gd name="connsiteX38" fmla="*/ 2696942 w 4992467"/>
              <a:gd name="connsiteY38" fmla="*/ 19050 h 1989743"/>
              <a:gd name="connsiteX39" fmla="*/ 2763617 w 4992467"/>
              <a:gd name="connsiteY39" fmla="*/ 0 h 1989743"/>
              <a:gd name="connsiteX40" fmla="*/ 2982692 w 4992467"/>
              <a:gd name="connsiteY40" fmla="*/ 9525 h 1989743"/>
              <a:gd name="connsiteX41" fmla="*/ 3039842 w 4992467"/>
              <a:gd name="connsiteY41" fmla="*/ 28575 h 1989743"/>
              <a:gd name="connsiteX42" fmla="*/ 3077942 w 4992467"/>
              <a:gd name="connsiteY42" fmla="*/ 38100 h 1989743"/>
              <a:gd name="connsiteX43" fmla="*/ 3135092 w 4992467"/>
              <a:gd name="connsiteY43" fmla="*/ 57150 h 1989743"/>
              <a:gd name="connsiteX44" fmla="*/ 3192242 w 4992467"/>
              <a:gd name="connsiteY44" fmla="*/ 76200 h 1989743"/>
              <a:gd name="connsiteX45" fmla="*/ 3220817 w 4992467"/>
              <a:gd name="connsiteY45" fmla="*/ 85725 h 1989743"/>
              <a:gd name="connsiteX46" fmla="*/ 3249392 w 4992467"/>
              <a:gd name="connsiteY46" fmla="*/ 95250 h 1989743"/>
              <a:gd name="connsiteX47" fmla="*/ 3363692 w 4992467"/>
              <a:gd name="connsiteY47" fmla="*/ 104775 h 1989743"/>
              <a:gd name="connsiteX48" fmla="*/ 3420842 w 4992467"/>
              <a:gd name="connsiteY48" fmla="*/ 133350 h 1989743"/>
              <a:gd name="connsiteX49" fmla="*/ 3449417 w 4992467"/>
              <a:gd name="connsiteY49" fmla="*/ 161925 h 1989743"/>
              <a:gd name="connsiteX50" fmla="*/ 3506567 w 4992467"/>
              <a:gd name="connsiteY50" fmla="*/ 200025 h 1989743"/>
              <a:gd name="connsiteX51" fmla="*/ 3535142 w 4992467"/>
              <a:gd name="connsiteY51" fmla="*/ 219075 h 1989743"/>
              <a:gd name="connsiteX52" fmla="*/ 3563717 w 4992467"/>
              <a:gd name="connsiteY52" fmla="*/ 247650 h 1989743"/>
              <a:gd name="connsiteX53" fmla="*/ 3620867 w 4992467"/>
              <a:gd name="connsiteY53" fmla="*/ 266700 h 1989743"/>
              <a:gd name="connsiteX54" fmla="*/ 3678017 w 4992467"/>
              <a:gd name="connsiteY54" fmla="*/ 295275 h 1989743"/>
              <a:gd name="connsiteX55" fmla="*/ 3706592 w 4992467"/>
              <a:gd name="connsiteY55" fmla="*/ 314325 h 1989743"/>
              <a:gd name="connsiteX56" fmla="*/ 3744692 w 4992467"/>
              <a:gd name="connsiteY56" fmla="*/ 323850 h 1989743"/>
              <a:gd name="connsiteX57" fmla="*/ 3887567 w 4992467"/>
              <a:gd name="connsiteY57" fmla="*/ 342900 h 1989743"/>
              <a:gd name="connsiteX58" fmla="*/ 3944717 w 4992467"/>
              <a:gd name="connsiteY58" fmla="*/ 361950 h 1989743"/>
              <a:gd name="connsiteX59" fmla="*/ 3973292 w 4992467"/>
              <a:gd name="connsiteY59" fmla="*/ 371475 h 1989743"/>
              <a:gd name="connsiteX60" fmla="*/ 4030442 w 4992467"/>
              <a:gd name="connsiteY60" fmla="*/ 419100 h 1989743"/>
              <a:gd name="connsiteX61" fmla="*/ 4087592 w 4992467"/>
              <a:gd name="connsiteY61" fmla="*/ 457200 h 1989743"/>
              <a:gd name="connsiteX62" fmla="*/ 4116167 w 4992467"/>
              <a:gd name="connsiteY62" fmla="*/ 476250 h 1989743"/>
              <a:gd name="connsiteX63" fmla="*/ 4173317 w 4992467"/>
              <a:gd name="connsiteY63" fmla="*/ 514350 h 1989743"/>
              <a:gd name="connsiteX64" fmla="*/ 4201892 w 4992467"/>
              <a:gd name="connsiteY64" fmla="*/ 533400 h 1989743"/>
              <a:gd name="connsiteX65" fmla="*/ 4230467 w 4992467"/>
              <a:gd name="connsiteY65" fmla="*/ 542925 h 1989743"/>
              <a:gd name="connsiteX66" fmla="*/ 4316192 w 4992467"/>
              <a:gd name="connsiteY66" fmla="*/ 600075 h 1989743"/>
              <a:gd name="connsiteX67" fmla="*/ 4344767 w 4992467"/>
              <a:gd name="connsiteY67" fmla="*/ 628650 h 1989743"/>
              <a:gd name="connsiteX68" fmla="*/ 4373342 w 4992467"/>
              <a:gd name="connsiteY68" fmla="*/ 638175 h 1989743"/>
              <a:gd name="connsiteX69" fmla="*/ 4459067 w 4992467"/>
              <a:gd name="connsiteY69" fmla="*/ 695325 h 1989743"/>
              <a:gd name="connsiteX70" fmla="*/ 4487642 w 4992467"/>
              <a:gd name="connsiteY70" fmla="*/ 714375 h 1989743"/>
              <a:gd name="connsiteX71" fmla="*/ 4516217 w 4992467"/>
              <a:gd name="connsiteY71" fmla="*/ 733425 h 1989743"/>
              <a:gd name="connsiteX72" fmla="*/ 4601942 w 4992467"/>
              <a:gd name="connsiteY72" fmla="*/ 809625 h 1989743"/>
              <a:gd name="connsiteX73" fmla="*/ 4630517 w 4992467"/>
              <a:gd name="connsiteY73" fmla="*/ 819150 h 1989743"/>
              <a:gd name="connsiteX74" fmla="*/ 4687667 w 4992467"/>
              <a:gd name="connsiteY74" fmla="*/ 857250 h 1989743"/>
              <a:gd name="connsiteX75" fmla="*/ 4754342 w 4992467"/>
              <a:gd name="connsiteY75" fmla="*/ 876300 h 1989743"/>
              <a:gd name="connsiteX76" fmla="*/ 4782917 w 4992467"/>
              <a:gd name="connsiteY76" fmla="*/ 885825 h 1989743"/>
              <a:gd name="connsiteX77" fmla="*/ 4849592 w 4992467"/>
              <a:gd name="connsiteY77" fmla="*/ 904875 h 1989743"/>
              <a:gd name="connsiteX78" fmla="*/ 4878167 w 4992467"/>
              <a:gd name="connsiteY78" fmla="*/ 923925 h 1989743"/>
              <a:gd name="connsiteX79" fmla="*/ 4906742 w 4992467"/>
              <a:gd name="connsiteY79" fmla="*/ 933450 h 1989743"/>
              <a:gd name="connsiteX80" fmla="*/ 4963892 w 4992467"/>
              <a:gd name="connsiteY80" fmla="*/ 971550 h 1989743"/>
              <a:gd name="connsiteX81" fmla="*/ 4992467 w 4992467"/>
              <a:gd name="connsiteY81" fmla="*/ 1008111 h 1989743"/>
              <a:gd name="connsiteX82" fmla="*/ 4344929 w 4992467"/>
              <a:gd name="connsiteY82" fmla="*/ 1980218 h 1989743"/>
              <a:gd name="connsiteX83" fmla="*/ 756071 w 4992467"/>
              <a:gd name="connsiteY83" fmla="*/ 1764196 h 1989743"/>
              <a:gd name="connsiteX0" fmla="*/ 756071 w 4992467"/>
              <a:gd name="connsiteY0" fmla="*/ 1764196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756071 w 4992467"/>
              <a:gd name="connsiteY83" fmla="*/ 1764196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344929 w 4992467"/>
              <a:gd name="connsiteY82" fmla="*/ 1836205 h 1836205"/>
              <a:gd name="connsiteX83" fmla="*/ 600513 w 4992467"/>
              <a:gd name="connsiteY83" fmla="*/ 1836205 h 1836205"/>
              <a:gd name="connsiteX0" fmla="*/ 600513 w 4992467"/>
              <a:gd name="connsiteY0" fmla="*/ 1836205 h 1836205"/>
              <a:gd name="connsiteX1" fmla="*/ 1367 w 4992467"/>
              <a:gd name="connsiteY1" fmla="*/ 809625 h 1836205"/>
              <a:gd name="connsiteX2" fmla="*/ 68042 w 4992467"/>
              <a:gd name="connsiteY2" fmla="*/ 733425 h 1836205"/>
              <a:gd name="connsiteX3" fmla="*/ 96617 w 4992467"/>
              <a:gd name="connsiteY3" fmla="*/ 714375 h 1836205"/>
              <a:gd name="connsiteX4" fmla="*/ 125192 w 4992467"/>
              <a:gd name="connsiteY4" fmla="*/ 695325 h 1836205"/>
              <a:gd name="connsiteX5" fmla="*/ 172817 w 4992467"/>
              <a:gd name="connsiteY5" fmla="*/ 647700 h 1836205"/>
              <a:gd name="connsiteX6" fmla="*/ 201392 w 4992467"/>
              <a:gd name="connsiteY6" fmla="*/ 638175 h 1836205"/>
              <a:gd name="connsiteX7" fmla="*/ 258542 w 4992467"/>
              <a:gd name="connsiteY7" fmla="*/ 600075 h 1836205"/>
              <a:gd name="connsiteX8" fmla="*/ 315692 w 4992467"/>
              <a:gd name="connsiteY8" fmla="*/ 571500 h 1836205"/>
              <a:gd name="connsiteX9" fmla="*/ 344267 w 4992467"/>
              <a:gd name="connsiteY9" fmla="*/ 561975 h 1836205"/>
              <a:gd name="connsiteX10" fmla="*/ 401417 w 4992467"/>
              <a:gd name="connsiteY10" fmla="*/ 523875 h 1836205"/>
              <a:gd name="connsiteX11" fmla="*/ 429992 w 4992467"/>
              <a:gd name="connsiteY11" fmla="*/ 504825 h 1836205"/>
              <a:gd name="connsiteX12" fmla="*/ 458567 w 4992467"/>
              <a:gd name="connsiteY12" fmla="*/ 495300 h 1836205"/>
              <a:gd name="connsiteX13" fmla="*/ 487142 w 4992467"/>
              <a:gd name="connsiteY13" fmla="*/ 476250 h 1836205"/>
              <a:gd name="connsiteX14" fmla="*/ 544292 w 4992467"/>
              <a:gd name="connsiteY14" fmla="*/ 457200 h 1836205"/>
              <a:gd name="connsiteX15" fmla="*/ 649067 w 4992467"/>
              <a:gd name="connsiteY15" fmla="*/ 428625 h 1836205"/>
              <a:gd name="connsiteX16" fmla="*/ 830042 w 4992467"/>
              <a:gd name="connsiteY16" fmla="*/ 409575 h 1836205"/>
              <a:gd name="connsiteX17" fmla="*/ 925292 w 4992467"/>
              <a:gd name="connsiteY17" fmla="*/ 381000 h 1836205"/>
              <a:gd name="connsiteX18" fmla="*/ 953867 w 4992467"/>
              <a:gd name="connsiteY18" fmla="*/ 361950 h 1836205"/>
              <a:gd name="connsiteX19" fmla="*/ 1011017 w 4992467"/>
              <a:gd name="connsiteY19" fmla="*/ 342900 h 1836205"/>
              <a:gd name="connsiteX20" fmla="*/ 1096742 w 4992467"/>
              <a:gd name="connsiteY20" fmla="*/ 304800 h 1836205"/>
              <a:gd name="connsiteX21" fmla="*/ 1182467 w 4992467"/>
              <a:gd name="connsiteY21" fmla="*/ 285750 h 1836205"/>
              <a:gd name="connsiteX22" fmla="*/ 1220567 w 4992467"/>
              <a:gd name="connsiteY22" fmla="*/ 276225 h 1836205"/>
              <a:gd name="connsiteX23" fmla="*/ 1411067 w 4992467"/>
              <a:gd name="connsiteY23" fmla="*/ 266700 h 1836205"/>
              <a:gd name="connsiteX24" fmla="*/ 1458692 w 4992467"/>
              <a:gd name="connsiteY24" fmla="*/ 257175 h 1836205"/>
              <a:gd name="connsiteX25" fmla="*/ 1487267 w 4992467"/>
              <a:gd name="connsiteY25" fmla="*/ 247650 h 1836205"/>
              <a:gd name="connsiteX26" fmla="*/ 1544417 w 4992467"/>
              <a:gd name="connsiteY26" fmla="*/ 238125 h 1836205"/>
              <a:gd name="connsiteX27" fmla="*/ 1658717 w 4992467"/>
              <a:gd name="connsiteY27" fmla="*/ 247650 h 1836205"/>
              <a:gd name="connsiteX28" fmla="*/ 1868267 w 4992467"/>
              <a:gd name="connsiteY28" fmla="*/ 228600 h 1836205"/>
              <a:gd name="connsiteX29" fmla="*/ 1953992 w 4992467"/>
              <a:gd name="connsiteY29" fmla="*/ 200025 h 1836205"/>
              <a:gd name="connsiteX30" fmla="*/ 1982567 w 4992467"/>
              <a:gd name="connsiteY30" fmla="*/ 190500 h 1836205"/>
              <a:gd name="connsiteX31" fmla="*/ 2011142 w 4992467"/>
              <a:gd name="connsiteY31" fmla="*/ 171450 h 1836205"/>
              <a:gd name="connsiteX32" fmla="*/ 2068292 w 4992467"/>
              <a:gd name="connsiteY32" fmla="*/ 152400 h 1836205"/>
              <a:gd name="connsiteX33" fmla="*/ 2154017 w 4992467"/>
              <a:gd name="connsiteY33" fmla="*/ 114300 h 1836205"/>
              <a:gd name="connsiteX34" fmla="*/ 2496917 w 4992467"/>
              <a:gd name="connsiteY34" fmla="*/ 95250 h 1836205"/>
              <a:gd name="connsiteX35" fmla="*/ 2582642 w 4992467"/>
              <a:gd name="connsiteY35" fmla="*/ 66675 h 1836205"/>
              <a:gd name="connsiteX36" fmla="*/ 2611217 w 4992467"/>
              <a:gd name="connsiteY36" fmla="*/ 57150 h 1836205"/>
              <a:gd name="connsiteX37" fmla="*/ 2639792 w 4992467"/>
              <a:gd name="connsiteY37" fmla="*/ 38100 h 1836205"/>
              <a:gd name="connsiteX38" fmla="*/ 2696942 w 4992467"/>
              <a:gd name="connsiteY38" fmla="*/ 19050 h 1836205"/>
              <a:gd name="connsiteX39" fmla="*/ 2763617 w 4992467"/>
              <a:gd name="connsiteY39" fmla="*/ 0 h 1836205"/>
              <a:gd name="connsiteX40" fmla="*/ 2982692 w 4992467"/>
              <a:gd name="connsiteY40" fmla="*/ 9525 h 1836205"/>
              <a:gd name="connsiteX41" fmla="*/ 3039842 w 4992467"/>
              <a:gd name="connsiteY41" fmla="*/ 28575 h 1836205"/>
              <a:gd name="connsiteX42" fmla="*/ 3077942 w 4992467"/>
              <a:gd name="connsiteY42" fmla="*/ 38100 h 1836205"/>
              <a:gd name="connsiteX43" fmla="*/ 3135092 w 4992467"/>
              <a:gd name="connsiteY43" fmla="*/ 57150 h 1836205"/>
              <a:gd name="connsiteX44" fmla="*/ 3192242 w 4992467"/>
              <a:gd name="connsiteY44" fmla="*/ 76200 h 1836205"/>
              <a:gd name="connsiteX45" fmla="*/ 3220817 w 4992467"/>
              <a:gd name="connsiteY45" fmla="*/ 85725 h 1836205"/>
              <a:gd name="connsiteX46" fmla="*/ 3249392 w 4992467"/>
              <a:gd name="connsiteY46" fmla="*/ 95250 h 1836205"/>
              <a:gd name="connsiteX47" fmla="*/ 3363692 w 4992467"/>
              <a:gd name="connsiteY47" fmla="*/ 104775 h 1836205"/>
              <a:gd name="connsiteX48" fmla="*/ 3420842 w 4992467"/>
              <a:gd name="connsiteY48" fmla="*/ 133350 h 1836205"/>
              <a:gd name="connsiteX49" fmla="*/ 3449417 w 4992467"/>
              <a:gd name="connsiteY49" fmla="*/ 161925 h 1836205"/>
              <a:gd name="connsiteX50" fmla="*/ 3506567 w 4992467"/>
              <a:gd name="connsiteY50" fmla="*/ 200025 h 1836205"/>
              <a:gd name="connsiteX51" fmla="*/ 3535142 w 4992467"/>
              <a:gd name="connsiteY51" fmla="*/ 219075 h 1836205"/>
              <a:gd name="connsiteX52" fmla="*/ 3563717 w 4992467"/>
              <a:gd name="connsiteY52" fmla="*/ 247650 h 1836205"/>
              <a:gd name="connsiteX53" fmla="*/ 3620867 w 4992467"/>
              <a:gd name="connsiteY53" fmla="*/ 266700 h 1836205"/>
              <a:gd name="connsiteX54" fmla="*/ 3678017 w 4992467"/>
              <a:gd name="connsiteY54" fmla="*/ 295275 h 1836205"/>
              <a:gd name="connsiteX55" fmla="*/ 3706592 w 4992467"/>
              <a:gd name="connsiteY55" fmla="*/ 314325 h 1836205"/>
              <a:gd name="connsiteX56" fmla="*/ 3744692 w 4992467"/>
              <a:gd name="connsiteY56" fmla="*/ 323850 h 1836205"/>
              <a:gd name="connsiteX57" fmla="*/ 3887567 w 4992467"/>
              <a:gd name="connsiteY57" fmla="*/ 342900 h 1836205"/>
              <a:gd name="connsiteX58" fmla="*/ 3944717 w 4992467"/>
              <a:gd name="connsiteY58" fmla="*/ 361950 h 1836205"/>
              <a:gd name="connsiteX59" fmla="*/ 3973292 w 4992467"/>
              <a:gd name="connsiteY59" fmla="*/ 371475 h 1836205"/>
              <a:gd name="connsiteX60" fmla="*/ 4030442 w 4992467"/>
              <a:gd name="connsiteY60" fmla="*/ 419100 h 1836205"/>
              <a:gd name="connsiteX61" fmla="*/ 4087592 w 4992467"/>
              <a:gd name="connsiteY61" fmla="*/ 457200 h 1836205"/>
              <a:gd name="connsiteX62" fmla="*/ 4116167 w 4992467"/>
              <a:gd name="connsiteY62" fmla="*/ 476250 h 1836205"/>
              <a:gd name="connsiteX63" fmla="*/ 4173317 w 4992467"/>
              <a:gd name="connsiteY63" fmla="*/ 514350 h 1836205"/>
              <a:gd name="connsiteX64" fmla="*/ 4201892 w 4992467"/>
              <a:gd name="connsiteY64" fmla="*/ 533400 h 1836205"/>
              <a:gd name="connsiteX65" fmla="*/ 4230467 w 4992467"/>
              <a:gd name="connsiteY65" fmla="*/ 542925 h 1836205"/>
              <a:gd name="connsiteX66" fmla="*/ 4316192 w 4992467"/>
              <a:gd name="connsiteY66" fmla="*/ 600075 h 1836205"/>
              <a:gd name="connsiteX67" fmla="*/ 4344767 w 4992467"/>
              <a:gd name="connsiteY67" fmla="*/ 628650 h 1836205"/>
              <a:gd name="connsiteX68" fmla="*/ 4373342 w 4992467"/>
              <a:gd name="connsiteY68" fmla="*/ 638175 h 1836205"/>
              <a:gd name="connsiteX69" fmla="*/ 4459067 w 4992467"/>
              <a:gd name="connsiteY69" fmla="*/ 695325 h 1836205"/>
              <a:gd name="connsiteX70" fmla="*/ 4487642 w 4992467"/>
              <a:gd name="connsiteY70" fmla="*/ 714375 h 1836205"/>
              <a:gd name="connsiteX71" fmla="*/ 4516217 w 4992467"/>
              <a:gd name="connsiteY71" fmla="*/ 733425 h 1836205"/>
              <a:gd name="connsiteX72" fmla="*/ 4601942 w 4992467"/>
              <a:gd name="connsiteY72" fmla="*/ 809625 h 1836205"/>
              <a:gd name="connsiteX73" fmla="*/ 4630517 w 4992467"/>
              <a:gd name="connsiteY73" fmla="*/ 819150 h 1836205"/>
              <a:gd name="connsiteX74" fmla="*/ 4687667 w 4992467"/>
              <a:gd name="connsiteY74" fmla="*/ 857250 h 1836205"/>
              <a:gd name="connsiteX75" fmla="*/ 4754342 w 4992467"/>
              <a:gd name="connsiteY75" fmla="*/ 876300 h 1836205"/>
              <a:gd name="connsiteX76" fmla="*/ 4782917 w 4992467"/>
              <a:gd name="connsiteY76" fmla="*/ 885825 h 1836205"/>
              <a:gd name="connsiteX77" fmla="*/ 4849592 w 4992467"/>
              <a:gd name="connsiteY77" fmla="*/ 904875 h 1836205"/>
              <a:gd name="connsiteX78" fmla="*/ 4878167 w 4992467"/>
              <a:gd name="connsiteY78" fmla="*/ 923925 h 1836205"/>
              <a:gd name="connsiteX79" fmla="*/ 4906742 w 4992467"/>
              <a:gd name="connsiteY79" fmla="*/ 933450 h 1836205"/>
              <a:gd name="connsiteX80" fmla="*/ 4963892 w 4992467"/>
              <a:gd name="connsiteY80" fmla="*/ 971550 h 1836205"/>
              <a:gd name="connsiteX81" fmla="*/ 4992467 w 4992467"/>
              <a:gd name="connsiteY81" fmla="*/ 1008111 h 1836205"/>
              <a:gd name="connsiteX82" fmla="*/ 4452941 w 4992467"/>
              <a:gd name="connsiteY82" fmla="*/ 1728193 h 1836205"/>
              <a:gd name="connsiteX83" fmla="*/ 600513 w 4992467"/>
              <a:gd name="connsiteY83" fmla="*/ 1836205 h 1836205"/>
              <a:gd name="connsiteX0" fmla="*/ 564509 w 4992467"/>
              <a:gd name="connsiteY0" fmla="*/ 1728193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564509 w 4992467"/>
              <a:gd name="connsiteY83" fmla="*/ 1728193 h 1728193"/>
              <a:gd name="connsiteX0" fmla="*/ 492501 w 4992467"/>
              <a:gd name="connsiteY0" fmla="*/ 1584177 h 1728193"/>
              <a:gd name="connsiteX1" fmla="*/ 1367 w 4992467"/>
              <a:gd name="connsiteY1" fmla="*/ 809625 h 1728193"/>
              <a:gd name="connsiteX2" fmla="*/ 68042 w 4992467"/>
              <a:gd name="connsiteY2" fmla="*/ 733425 h 1728193"/>
              <a:gd name="connsiteX3" fmla="*/ 96617 w 4992467"/>
              <a:gd name="connsiteY3" fmla="*/ 714375 h 1728193"/>
              <a:gd name="connsiteX4" fmla="*/ 125192 w 4992467"/>
              <a:gd name="connsiteY4" fmla="*/ 695325 h 1728193"/>
              <a:gd name="connsiteX5" fmla="*/ 172817 w 4992467"/>
              <a:gd name="connsiteY5" fmla="*/ 647700 h 1728193"/>
              <a:gd name="connsiteX6" fmla="*/ 201392 w 4992467"/>
              <a:gd name="connsiteY6" fmla="*/ 638175 h 1728193"/>
              <a:gd name="connsiteX7" fmla="*/ 258542 w 4992467"/>
              <a:gd name="connsiteY7" fmla="*/ 600075 h 1728193"/>
              <a:gd name="connsiteX8" fmla="*/ 315692 w 4992467"/>
              <a:gd name="connsiteY8" fmla="*/ 571500 h 1728193"/>
              <a:gd name="connsiteX9" fmla="*/ 344267 w 4992467"/>
              <a:gd name="connsiteY9" fmla="*/ 561975 h 1728193"/>
              <a:gd name="connsiteX10" fmla="*/ 401417 w 4992467"/>
              <a:gd name="connsiteY10" fmla="*/ 523875 h 1728193"/>
              <a:gd name="connsiteX11" fmla="*/ 429992 w 4992467"/>
              <a:gd name="connsiteY11" fmla="*/ 504825 h 1728193"/>
              <a:gd name="connsiteX12" fmla="*/ 458567 w 4992467"/>
              <a:gd name="connsiteY12" fmla="*/ 495300 h 1728193"/>
              <a:gd name="connsiteX13" fmla="*/ 487142 w 4992467"/>
              <a:gd name="connsiteY13" fmla="*/ 476250 h 1728193"/>
              <a:gd name="connsiteX14" fmla="*/ 544292 w 4992467"/>
              <a:gd name="connsiteY14" fmla="*/ 457200 h 1728193"/>
              <a:gd name="connsiteX15" fmla="*/ 649067 w 4992467"/>
              <a:gd name="connsiteY15" fmla="*/ 428625 h 1728193"/>
              <a:gd name="connsiteX16" fmla="*/ 830042 w 4992467"/>
              <a:gd name="connsiteY16" fmla="*/ 409575 h 1728193"/>
              <a:gd name="connsiteX17" fmla="*/ 925292 w 4992467"/>
              <a:gd name="connsiteY17" fmla="*/ 381000 h 1728193"/>
              <a:gd name="connsiteX18" fmla="*/ 953867 w 4992467"/>
              <a:gd name="connsiteY18" fmla="*/ 361950 h 1728193"/>
              <a:gd name="connsiteX19" fmla="*/ 1011017 w 4992467"/>
              <a:gd name="connsiteY19" fmla="*/ 342900 h 1728193"/>
              <a:gd name="connsiteX20" fmla="*/ 1096742 w 4992467"/>
              <a:gd name="connsiteY20" fmla="*/ 304800 h 1728193"/>
              <a:gd name="connsiteX21" fmla="*/ 1182467 w 4992467"/>
              <a:gd name="connsiteY21" fmla="*/ 285750 h 1728193"/>
              <a:gd name="connsiteX22" fmla="*/ 1220567 w 4992467"/>
              <a:gd name="connsiteY22" fmla="*/ 276225 h 1728193"/>
              <a:gd name="connsiteX23" fmla="*/ 1411067 w 4992467"/>
              <a:gd name="connsiteY23" fmla="*/ 266700 h 1728193"/>
              <a:gd name="connsiteX24" fmla="*/ 1458692 w 4992467"/>
              <a:gd name="connsiteY24" fmla="*/ 257175 h 1728193"/>
              <a:gd name="connsiteX25" fmla="*/ 1487267 w 4992467"/>
              <a:gd name="connsiteY25" fmla="*/ 247650 h 1728193"/>
              <a:gd name="connsiteX26" fmla="*/ 1544417 w 4992467"/>
              <a:gd name="connsiteY26" fmla="*/ 238125 h 1728193"/>
              <a:gd name="connsiteX27" fmla="*/ 1658717 w 4992467"/>
              <a:gd name="connsiteY27" fmla="*/ 247650 h 1728193"/>
              <a:gd name="connsiteX28" fmla="*/ 1868267 w 4992467"/>
              <a:gd name="connsiteY28" fmla="*/ 228600 h 1728193"/>
              <a:gd name="connsiteX29" fmla="*/ 1953992 w 4992467"/>
              <a:gd name="connsiteY29" fmla="*/ 200025 h 1728193"/>
              <a:gd name="connsiteX30" fmla="*/ 1982567 w 4992467"/>
              <a:gd name="connsiteY30" fmla="*/ 190500 h 1728193"/>
              <a:gd name="connsiteX31" fmla="*/ 2011142 w 4992467"/>
              <a:gd name="connsiteY31" fmla="*/ 171450 h 1728193"/>
              <a:gd name="connsiteX32" fmla="*/ 2068292 w 4992467"/>
              <a:gd name="connsiteY32" fmla="*/ 152400 h 1728193"/>
              <a:gd name="connsiteX33" fmla="*/ 2154017 w 4992467"/>
              <a:gd name="connsiteY33" fmla="*/ 114300 h 1728193"/>
              <a:gd name="connsiteX34" fmla="*/ 2496917 w 4992467"/>
              <a:gd name="connsiteY34" fmla="*/ 95250 h 1728193"/>
              <a:gd name="connsiteX35" fmla="*/ 2582642 w 4992467"/>
              <a:gd name="connsiteY35" fmla="*/ 66675 h 1728193"/>
              <a:gd name="connsiteX36" fmla="*/ 2611217 w 4992467"/>
              <a:gd name="connsiteY36" fmla="*/ 57150 h 1728193"/>
              <a:gd name="connsiteX37" fmla="*/ 2639792 w 4992467"/>
              <a:gd name="connsiteY37" fmla="*/ 38100 h 1728193"/>
              <a:gd name="connsiteX38" fmla="*/ 2696942 w 4992467"/>
              <a:gd name="connsiteY38" fmla="*/ 19050 h 1728193"/>
              <a:gd name="connsiteX39" fmla="*/ 2763617 w 4992467"/>
              <a:gd name="connsiteY39" fmla="*/ 0 h 1728193"/>
              <a:gd name="connsiteX40" fmla="*/ 2982692 w 4992467"/>
              <a:gd name="connsiteY40" fmla="*/ 9525 h 1728193"/>
              <a:gd name="connsiteX41" fmla="*/ 3039842 w 4992467"/>
              <a:gd name="connsiteY41" fmla="*/ 28575 h 1728193"/>
              <a:gd name="connsiteX42" fmla="*/ 3077942 w 4992467"/>
              <a:gd name="connsiteY42" fmla="*/ 38100 h 1728193"/>
              <a:gd name="connsiteX43" fmla="*/ 3135092 w 4992467"/>
              <a:gd name="connsiteY43" fmla="*/ 57150 h 1728193"/>
              <a:gd name="connsiteX44" fmla="*/ 3192242 w 4992467"/>
              <a:gd name="connsiteY44" fmla="*/ 76200 h 1728193"/>
              <a:gd name="connsiteX45" fmla="*/ 3220817 w 4992467"/>
              <a:gd name="connsiteY45" fmla="*/ 85725 h 1728193"/>
              <a:gd name="connsiteX46" fmla="*/ 3249392 w 4992467"/>
              <a:gd name="connsiteY46" fmla="*/ 95250 h 1728193"/>
              <a:gd name="connsiteX47" fmla="*/ 3363692 w 4992467"/>
              <a:gd name="connsiteY47" fmla="*/ 104775 h 1728193"/>
              <a:gd name="connsiteX48" fmla="*/ 3420842 w 4992467"/>
              <a:gd name="connsiteY48" fmla="*/ 133350 h 1728193"/>
              <a:gd name="connsiteX49" fmla="*/ 3449417 w 4992467"/>
              <a:gd name="connsiteY49" fmla="*/ 161925 h 1728193"/>
              <a:gd name="connsiteX50" fmla="*/ 3506567 w 4992467"/>
              <a:gd name="connsiteY50" fmla="*/ 200025 h 1728193"/>
              <a:gd name="connsiteX51" fmla="*/ 3535142 w 4992467"/>
              <a:gd name="connsiteY51" fmla="*/ 219075 h 1728193"/>
              <a:gd name="connsiteX52" fmla="*/ 3563717 w 4992467"/>
              <a:gd name="connsiteY52" fmla="*/ 247650 h 1728193"/>
              <a:gd name="connsiteX53" fmla="*/ 3620867 w 4992467"/>
              <a:gd name="connsiteY53" fmla="*/ 266700 h 1728193"/>
              <a:gd name="connsiteX54" fmla="*/ 3678017 w 4992467"/>
              <a:gd name="connsiteY54" fmla="*/ 295275 h 1728193"/>
              <a:gd name="connsiteX55" fmla="*/ 3706592 w 4992467"/>
              <a:gd name="connsiteY55" fmla="*/ 314325 h 1728193"/>
              <a:gd name="connsiteX56" fmla="*/ 3744692 w 4992467"/>
              <a:gd name="connsiteY56" fmla="*/ 323850 h 1728193"/>
              <a:gd name="connsiteX57" fmla="*/ 3887567 w 4992467"/>
              <a:gd name="connsiteY57" fmla="*/ 342900 h 1728193"/>
              <a:gd name="connsiteX58" fmla="*/ 3944717 w 4992467"/>
              <a:gd name="connsiteY58" fmla="*/ 361950 h 1728193"/>
              <a:gd name="connsiteX59" fmla="*/ 3973292 w 4992467"/>
              <a:gd name="connsiteY59" fmla="*/ 371475 h 1728193"/>
              <a:gd name="connsiteX60" fmla="*/ 4030442 w 4992467"/>
              <a:gd name="connsiteY60" fmla="*/ 419100 h 1728193"/>
              <a:gd name="connsiteX61" fmla="*/ 4087592 w 4992467"/>
              <a:gd name="connsiteY61" fmla="*/ 457200 h 1728193"/>
              <a:gd name="connsiteX62" fmla="*/ 4116167 w 4992467"/>
              <a:gd name="connsiteY62" fmla="*/ 476250 h 1728193"/>
              <a:gd name="connsiteX63" fmla="*/ 4173317 w 4992467"/>
              <a:gd name="connsiteY63" fmla="*/ 514350 h 1728193"/>
              <a:gd name="connsiteX64" fmla="*/ 4201892 w 4992467"/>
              <a:gd name="connsiteY64" fmla="*/ 533400 h 1728193"/>
              <a:gd name="connsiteX65" fmla="*/ 4230467 w 4992467"/>
              <a:gd name="connsiteY65" fmla="*/ 542925 h 1728193"/>
              <a:gd name="connsiteX66" fmla="*/ 4316192 w 4992467"/>
              <a:gd name="connsiteY66" fmla="*/ 600075 h 1728193"/>
              <a:gd name="connsiteX67" fmla="*/ 4344767 w 4992467"/>
              <a:gd name="connsiteY67" fmla="*/ 628650 h 1728193"/>
              <a:gd name="connsiteX68" fmla="*/ 4373342 w 4992467"/>
              <a:gd name="connsiteY68" fmla="*/ 638175 h 1728193"/>
              <a:gd name="connsiteX69" fmla="*/ 4459067 w 4992467"/>
              <a:gd name="connsiteY69" fmla="*/ 695325 h 1728193"/>
              <a:gd name="connsiteX70" fmla="*/ 4487642 w 4992467"/>
              <a:gd name="connsiteY70" fmla="*/ 714375 h 1728193"/>
              <a:gd name="connsiteX71" fmla="*/ 4516217 w 4992467"/>
              <a:gd name="connsiteY71" fmla="*/ 733425 h 1728193"/>
              <a:gd name="connsiteX72" fmla="*/ 4601942 w 4992467"/>
              <a:gd name="connsiteY72" fmla="*/ 809625 h 1728193"/>
              <a:gd name="connsiteX73" fmla="*/ 4630517 w 4992467"/>
              <a:gd name="connsiteY73" fmla="*/ 819150 h 1728193"/>
              <a:gd name="connsiteX74" fmla="*/ 4687667 w 4992467"/>
              <a:gd name="connsiteY74" fmla="*/ 857250 h 1728193"/>
              <a:gd name="connsiteX75" fmla="*/ 4754342 w 4992467"/>
              <a:gd name="connsiteY75" fmla="*/ 876300 h 1728193"/>
              <a:gd name="connsiteX76" fmla="*/ 4782917 w 4992467"/>
              <a:gd name="connsiteY76" fmla="*/ 885825 h 1728193"/>
              <a:gd name="connsiteX77" fmla="*/ 4849592 w 4992467"/>
              <a:gd name="connsiteY77" fmla="*/ 904875 h 1728193"/>
              <a:gd name="connsiteX78" fmla="*/ 4878167 w 4992467"/>
              <a:gd name="connsiteY78" fmla="*/ 923925 h 1728193"/>
              <a:gd name="connsiteX79" fmla="*/ 4906742 w 4992467"/>
              <a:gd name="connsiteY79" fmla="*/ 933450 h 1728193"/>
              <a:gd name="connsiteX80" fmla="*/ 4963892 w 4992467"/>
              <a:gd name="connsiteY80" fmla="*/ 971550 h 1728193"/>
              <a:gd name="connsiteX81" fmla="*/ 4992467 w 4992467"/>
              <a:gd name="connsiteY81" fmla="*/ 1008111 h 1728193"/>
              <a:gd name="connsiteX82" fmla="*/ 4452941 w 4992467"/>
              <a:gd name="connsiteY82" fmla="*/ 1728193 h 1728193"/>
              <a:gd name="connsiteX83" fmla="*/ 492501 w 4992467"/>
              <a:gd name="connsiteY83" fmla="*/ 1584177 h 1728193"/>
              <a:gd name="connsiteX0" fmla="*/ 492501 w 4992467"/>
              <a:gd name="connsiteY0" fmla="*/ 1584177 h 1584177"/>
              <a:gd name="connsiteX1" fmla="*/ 1367 w 4992467"/>
              <a:gd name="connsiteY1" fmla="*/ 809625 h 1584177"/>
              <a:gd name="connsiteX2" fmla="*/ 68042 w 4992467"/>
              <a:gd name="connsiteY2" fmla="*/ 733425 h 1584177"/>
              <a:gd name="connsiteX3" fmla="*/ 96617 w 4992467"/>
              <a:gd name="connsiteY3" fmla="*/ 714375 h 1584177"/>
              <a:gd name="connsiteX4" fmla="*/ 125192 w 4992467"/>
              <a:gd name="connsiteY4" fmla="*/ 695325 h 1584177"/>
              <a:gd name="connsiteX5" fmla="*/ 172817 w 4992467"/>
              <a:gd name="connsiteY5" fmla="*/ 647700 h 1584177"/>
              <a:gd name="connsiteX6" fmla="*/ 201392 w 4992467"/>
              <a:gd name="connsiteY6" fmla="*/ 638175 h 1584177"/>
              <a:gd name="connsiteX7" fmla="*/ 258542 w 4992467"/>
              <a:gd name="connsiteY7" fmla="*/ 600075 h 1584177"/>
              <a:gd name="connsiteX8" fmla="*/ 315692 w 4992467"/>
              <a:gd name="connsiteY8" fmla="*/ 571500 h 1584177"/>
              <a:gd name="connsiteX9" fmla="*/ 344267 w 4992467"/>
              <a:gd name="connsiteY9" fmla="*/ 561975 h 1584177"/>
              <a:gd name="connsiteX10" fmla="*/ 401417 w 4992467"/>
              <a:gd name="connsiteY10" fmla="*/ 523875 h 1584177"/>
              <a:gd name="connsiteX11" fmla="*/ 429992 w 4992467"/>
              <a:gd name="connsiteY11" fmla="*/ 504825 h 1584177"/>
              <a:gd name="connsiteX12" fmla="*/ 458567 w 4992467"/>
              <a:gd name="connsiteY12" fmla="*/ 495300 h 1584177"/>
              <a:gd name="connsiteX13" fmla="*/ 487142 w 4992467"/>
              <a:gd name="connsiteY13" fmla="*/ 476250 h 1584177"/>
              <a:gd name="connsiteX14" fmla="*/ 544292 w 4992467"/>
              <a:gd name="connsiteY14" fmla="*/ 457200 h 1584177"/>
              <a:gd name="connsiteX15" fmla="*/ 649067 w 4992467"/>
              <a:gd name="connsiteY15" fmla="*/ 428625 h 1584177"/>
              <a:gd name="connsiteX16" fmla="*/ 830042 w 4992467"/>
              <a:gd name="connsiteY16" fmla="*/ 409575 h 1584177"/>
              <a:gd name="connsiteX17" fmla="*/ 925292 w 4992467"/>
              <a:gd name="connsiteY17" fmla="*/ 381000 h 1584177"/>
              <a:gd name="connsiteX18" fmla="*/ 953867 w 4992467"/>
              <a:gd name="connsiteY18" fmla="*/ 361950 h 1584177"/>
              <a:gd name="connsiteX19" fmla="*/ 1011017 w 4992467"/>
              <a:gd name="connsiteY19" fmla="*/ 342900 h 1584177"/>
              <a:gd name="connsiteX20" fmla="*/ 1096742 w 4992467"/>
              <a:gd name="connsiteY20" fmla="*/ 304800 h 1584177"/>
              <a:gd name="connsiteX21" fmla="*/ 1182467 w 4992467"/>
              <a:gd name="connsiteY21" fmla="*/ 285750 h 1584177"/>
              <a:gd name="connsiteX22" fmla="*/ 1220567 w 4992467"/>
              <a:gd name="connsiteY22" fmla="*/ 276225 h 1584177"/>
              <a:gd name="connsiteX23" fmla="*/ 1411067 w 4992467"/>
              <a:gd name="connsiteY23" fmla="*/ 266700 h 1584177"/>
              <a:gd name="connsiteX24" fmla="*/ 1458692 w 4992467"/>
              <a:gd name="connsiteY24" fmla="*/ 257175 h 1584177"/>
              <a:gd name="connsiteX25" fmla="*/ 1487267 w 4992467"/>
              <a:gd name="connsiteY25" fmla="*/ 247650 h 1584177"/>
              <a:gd name="connsiteX26" fmla="*/ 1544417 w 4992467"/>
              <a:gd name="connsiteY26" fmla="*/ 238125 h 1584177"/>
              <a:gd name="connsiteX27" fmla="*/ 1658717 w 4992467"/>
              <a:gd name="connsiteY27" fmla="*/ 247650 h 1584177"/>
              <a:gd name="connsiteX28" fmla="*/ 1868267 w 4992467"/>
              <a:gd name="connsiteY28" fmla="*/ 228600 h 1584177"/>
              <a:gd name="connsiteX29" fmla="*/ 1953992 w 4992467"/>
              <a:gd name="connsiteY29" fmla="*/ 200025 h 1584177"/>
              <a:gd name="connsiteX30" fmla="*/ 1982567 w 4992467"/>
              <a:gd name="connsiteY30" fmla="*/ 190500 h 1584177"/>
              <a:gd name="connsiteX31" fmla="*/ 2011142 w 4992467"/>
              <a:gd name="connsiteY31" fmla="*/ 171450 h 1584177"/>
              <a:gd name="connsiteX32" fmla="*/ 2068292 w 4992467"/>
              <a:gd name="connsiteY32" fmla="*/ 152400 h 1584177"/>
              <a:gd name="connsiteX33" fmla="*/ 2154017 w 4992467"/>
              <a:gd name="connsiteY33" fmla="*/ 114300 h 1584177"/>
              <a:gd name="connsiteX34" fmla="*/ 2496917 w 4992467"/>
              <a:gd name="connsiteY34" fmla="*/ 95250 h 1584177"/>
              <a:gd name="connsiteX35" fmla="*/ 2582642 w 4992467"/>
              <a:gd name="connsiteY35" fmla="*/ 66675 h 1584177"/>
              <a:gd name="connsiteX36" fmla="*/ 2611217 w 4992467"/>
              <a:gd name="connsiteY36" fmla="*/ 57150 h 1584177"/>
              <a:gd name="connsiteX37" fmla="*/ 2639792 w 4992467"/>
              <a:gd name="connsiteY37" fmla="*/ 38100 h 1584177"/>
              <a:gd name="connsiteX38" fmla="*/ 2696942 w 4992467"/>
              <a:gd name="connsiteY38" fmla="*/ 19050 h 1584177"/>
              <a:gd name="connsiteX39" fmla="*/ 2763617 w 4992467"/>
              <a:gd name="connsiteY39" fmla="*/ 0 h 1584177"/>
              <a:gd name="connsiteX40" fmla="*/ 2982692 w 4992467"/>
              <a:gd name="connsiteY40" fmla="*/ 9525 h 1584177"/>
              <a:gd name="connsiteX41" fmla="*/ 3039842 w 4992467"/>
              <a:gd name="connsiteY41" fmla="*/ 28575 h 1584177"/>
              <a:gd name="connsiteX42" fmla="*/ 3077942 w 4992467"/>
              <a:gd name="connsiteY42" fmla="*/ 38100 h 1584177"/>
              <a:gd name="connsiteX43" fmla="*/ 3135092 w 4992467"/>
              <a:gd name="connsiteY43" fmla="*/ 57150 h 1584177"/>
              <a:gd name="connsiteX44" fmla="*/ 3192242 w 4992467"/>
              <a:gd name="connsiteY44" fmla="*/ 76200 h 1584177"/>
              <a:gd name="connsiteX45" fmla="*/ 3220817 w 4992467"/>
              <a:gd name="connsiteY45" fmla="*/ 85725 h 1584177"/>
              <a:gd name="connsiteX46" fmla="*/ 3249392 w 4992467"/>
              <a:gd name="connsiteY46" fmla="*/ 95250 h 1584177"/>
              <a:gd name="connsiteX47" fmla="*/ 3363692 w 4992467"/>
              <a:gd name="connsiteY47" fmla="*/ 104775 h 1584177"/>
              <a:gd name="connsiteX48" fmla="*/ 3420842 w 4992467"/>
              <a:gd name="connsiteY48" fmla="*/ 133350 h 1584177"/>
              <a:gd name="connsiteX49" fmla="*/ 3449417 w 4992467"/>
              <a:gd name="connsiteY49" fmla="*/ 161925 h 1584177"/>
              <a:gd name="connsiteX50" fmla="*/ 3506567 w 4992467"/>
              <a:gd name="connsiteY50" fmla="*/ 200025 h 1584177"/>
              <a:gd name="connsiteX51" fmla="*/ 3535142 w 4992467"/>
              <a:gd name="connsiteY51" fmla="*/ 219075 h 1584177"/>
              <a:gd name="connsiteX52" fmla="*/ 3563717 w 4992467"/>
              <a:gd name="connsiteY52" fmla="*/ 247650 h 1584177"/>
              <a:gd name="connsiteX53" fmla="*/ 3620867 w 4992467"/>
              <a:gd name="connsiteY53" fmla="*/ 266700 h 1584177"/>
              <a:gd name="connsiteX54" fmla="*/ 3678017 w 4992467"/>
              <a:gd name="connsiteY54" fmla="*/ 295275 h 1584177"/>
              <a:gd name="connsiteX55" fmla="*/ 3706592 w 4992467"/>
              <a:gd name="connsiteY55" fmla="*/ 314325 h 1584177"/>
              <a:gd name="connsiteX56" fmla="*/ 3744692 w 4992467"/>
              <a:gd name="connsiteY56" fmla="*/ 323850 h 1584177"/>
              <a:gd name="connsiteX57" fmla="*/ 3887567 w 4992467"/>
              <a:gd name="connsiteY57" fmla="*/ 342900 h 1584177"/>
              <a:gd name="connsiteX58" fmla="*/ 3944717 w 4992467"/>
              <a:gd name="connsiteY58" fmla="*/ 361950 h 1584177"/>
              <a:gd name="connsiteX59" fmla="*/ 3973292 w 4992467"/>
              <a:gd name="connsiteY59" fmla="*/ 371475 h 1584177"/>
              <a:gd name="connsiteX60" fmla="*/ 4030442 w 4992467"/>
              <a:gd name="connsiteY60" fmla="*/ 419100 h 1584177"/>
              <a:gd name="connsiteX61" fmla="*/ 4087592 w 4992467"/>
              <a:gd name="connsiteY61" fmla="*/ 457200 h 1584177"/>
              <a:gd name="connsiteX62" fmla="*/ 4116167 w 4992467"/>
              <a:gd name="connsiteY62" fmla="*/ 476250 h 1584177"/>
              <a:gd name="connsiteX63" fmla="*/ 4173317 w 4992467"/>
              <a:gd name="connsiteY63" fmla="*/ 514350 h 1584177"/>
              <a:gd name="connsiteX64" fmla="*/ 4201892 w 4992467"/>
              <a:gd name="connsiteY64" fmla="*/ 533400 h 1584177"/>
              <a:gd name="connsiteX65" fmla="*/ 4230467 w 4992467"/>
              <a:gd name="connsiteY65" fmla="*/ 542925 h 1584177"/>
              <a:gd name="connsiteX66" fmla="*/ 4316192 w 4992467"/>
              <a:gd name="connsiteY66" fmla="*/ 600075 h 1584177"/>
              <a:gd name="connsiteX67" fmla="*/ 4344767 w 4992467"/>
              <a:gd name="connsiteY67" fmla="*/ 628650 h 1584177"/>
              <a:gd name="connsiteX68" fmla="*/ 4373342 w 4992467"/>
              <a:gd name="connsiteY68" fmla="*/ 638175 h 1584177"/>
              <a:gd name="connsiteX69" fmla="*/ 4459067 w 4992467"/>
              <a:gd name="connsiteY69" fmla="*/ 695325 h 1584177"/>
              <a:gd name="connsiteX70" fmla="*/ 4487642 w 4992467"/>
              <a:gd name="connsiteY70" fmla="*/ 714375 h 1584177"/>
              <a:gd name="connsiteX71" fmla="*/ 4516217 w 4992467"/>
              <a:gd name="connsiteY71" fmla="*/ 733425 h 1584177"/>
              <a:gd name="connsiteX72" fmla="*/ 4601942 w 4992467"/>
              <a:gd name="connsiteY72" fmla="*/ 809625 h 1584177"/>
              <a:gd name="connsiteX73" fmla="*/ 4630517 w 4992467"/>
              <a:gd name="connsiteY73" fmla="*/ 819150 h 1584177"/>
              <a:gd name="connsiteX74" fmla="*/ 4687667 w 4992467"/>
              <a:gd name="connsiteY74" fmla="*/ 857250 h 1584177"/>
              <a:gd name="connsiteX75" fmla="*/ 4754342 w 4992467"/>
              <a:gd name="connsiteY75" fmla="*/ 876300 h 1584177"/>
              <a:gd name="connsiteX76" fmla="*/ 4782917 w 4992467"/>
              <a:gd name="connsiteY76" fmla="*/ 885825 h 1584177"/>
              <a:gd name="connsiteX77" fmla="*/ 4849592 w 4992467"/>
              <a:gd name="connsiteY77" fmla="*/ 904875 h 1584177"/>
              <a:gd name="connsiteX78" fmla="*/ 4878167 w 4992467"/>
              <a:gd name="connsiteY78" fmla="*/ 923925 h 1584177"/>
              <a:gd name="connsiteX79" fmla="*/ 4906742 w 4992467"/>
              <a:gd name="connsiteY79" fmla="*/ 933450 h 1584177"/>
              <a:gd name="connsiteX80" fmla="*/ 4963892 w 4992467"/>
              <a:gd name="connsiteY80" fmla="*/ 971550 h 1584177"/>
              <a:gd name="connsiteX81" fmla="*/ 4992467 w 4992467"/>
              <a:gd name="connsiteY81" fmla="*/ 1008111 h 1584177"/>
              <a:gd name="connsiteX82" fmla="*/ 4632961 w 4992467"/>
              <a:gd name="connsiteY82" fmla="*/ 1478781 h 1584177"/>
              <a:gd name="connsiteX83" fmla="*/ 492501 w 4992467"/>
              <a:gd name="connsiteY83" fmla="*/ 1584177 h 1584177"/>
              <a:gd name="connsiteX0" fmla="*/ 384489 w 4992467"/>
              <a:gd name="connsiteY0" fmla="*/ 1478781 h 1478781"/>
              <a:gd name="connsiteX1" fmla="*/ 1367 w 4992467"/>
              <a:gd name="connsiteY1" fmla="*/ 809625 h 1478781"/>
              <a:gd name="connsiteX2" fmla="*/ 68042 w 4992467"/>
              <a:gd name="connsiteY2" fmla="*/ 733425 h 1478781"/>
              <a:gd name="connsiteX3" fmla="*/ 96617 w 4992467"/>
              <a:gd name="connsiteY3" fmla="*/ 714375 h 1478781"/>
              <a:gd name="connsiteX4" fmla="*/ 125192 w 4992467"/>
              <a:gd name="connsiteY4" fmla="*/ 695325 h 1478781"/>
              <a:gd name="connsiteX5" fmla="*/ 172817 w 4992467"/>
              <a:gd name="connsiteY5" fmla="*/ 647700 h 1478781"/>
              <a:gd name="connsiteX6" fmla="*/ 201392 w 4992467"/>
              <a:gd name="connsiteY6" fmla="*/ 638175 h 1478781"/>
              <a:gd name="connsiteX7" fmla="*/ 258542 w 4992467"/>
              <a:gd name="connsiteY7" fmla="*/ 600075 h 1478781"/>
              <a:gd name="connsiteX8" fmla="*/ 315692 w 4992467"/>
              <a:gd name="connsiteY8" fmla="*/ 571500 h 1478781"/>
              <a:gd name="connsiteX9" fmla="*/ 344267 w 4992467"/>
              <a:gd name="connsiteY9" fmla="*/ 561975 h 1478781"/>
              <a:gd name="connsiteX10" fmla="*/ 401417 w 4992467"/>
              <a:gd name="connsiteY10" fmla="*/ 523875 h 1478781"/>
              <a:gd name="connsiteX11" fmla="*/ 429992 w 4992467"/>
              <a:gd name="connsiteY11" fmla="*/ 504825 h 1478781"/>
              <a:gd name="connsiteX12" fmla="*/ 458567 w 4992467"/>
              <a:gd name="connsiteY12" fmla="*/ 495300 h 1478781"/>
              <a:gd name="connsiteX13" fmla="*/ 487142 w 4992467"/>
              <a:gd name="connsiteY13" fmla="*/ 476250 h 1478781"/>
              <a:gd name="connsiteX14" fmla="*/ 544292 w 4992467"/>
              <a:gd name="connsiteY14" fmla="*/ 457200 h 1478781"/>
              <a:gd name="connsiteX15" fmla="*/ 649067 w 4992467"/>
              <a:gd name="connsiteY15" fmla="*/ 428625 h 1478781"/>
              <a:gd name="connsiteX16" fmla="*/ 830042 w 4992467"/>
              <a:gd name="connsiteY16" fmla="*/ 409575 h 1478781"/>
              <a:gd name="connsiteX17" fmla="*/ 925292 w 4992467"/>
              <a:gd name="connsiteY17" fmla="*/ 381000 h 1478781"/>
              <a:gd name="connsiteX18" fmla="*/ 953867 w 4992467"/>
              <a:gd name="connsiteY18" fmla="*/ 361950 h 1478781"/>
              <a:gd name="connsiteX19" fmla="*/ 1011017 w 4992467"/>
              <a:gd name="connsiteY19" fmla="*/ 342900 h 1478781"/>
              <a:gd name="connsiteX20" fmla="*/ 1096742 w 4992467"/>
              <a:gd name="connsiteY20" fmla="*/ 304800 h 1478781"/>
              <a:gd name="connsiteX21" fmla="*/ 1182467 w 4992467"/>
              <a:gd name="connsiteY21" fmla="*/ 285750 h 1478781"/>
              <a:gd name="connsiteX22" fmla="*/ 1220567 w 4992467"/>
              <a:gd name="connsiteY22" fmla="*/ 276225 h 1478781"/>
              <a:gd name="connsiteX23" fmla="*/ 1411067 w 4992467"/>
              <a:gd name="connsiteY23" fmla="*/ 266700 h 1478781"/>
              <a:gd name="connsiteX24" fmla="*/ 1458692 w 4992467"/>
              <a:gd name="connsiteY24" fmla="*/ 257175 h 1478781"/>
              <a:gd name="connsiteX25" fmla="*/ 1487267 w 4992467"/>
              <a:gd name="connsiteY25" fmla="*/ 247650 h 1478781"/>
              <a:gd name="connsiteX26" fmla="*/ 1544417 w 4992467"/>
              <a:gd name="connsiteY26" fmla="*/ 238125 h 1478781"/>
              <a:gd name="connsiteX27" fmla="*/ 1658717 w 4992467"/>
              <a:gd name="connsiteY27" fmla="*/ 247650 h 1478781"/>
              <a:gd name="connsiteX28" fmla="*/ 1868267 w 4992467"/>
              <a:gd name="connsiteY28" fmla="*/ 228600 h 1478781"/>
              <a:gd name="connsiteX29" fmla="*/ 1953992 w 4992467"/>
              <a:gd name="connsiteY29" fmla="*/ 200025 h 1478781"/>
              <a:gd name="connsiteX30" fmla="*/ 1982567 w 4992467"/>
              <a:gd name="connsiteY30" fmla="*/ 190500 h 1478781"/>
              <a:gd name="connsiteX31" fmla="*/ 2011142 w 4992467"/>
              <a:gd name="connsiteY31" fmla="*/ 171450 h 1478781"/>
              <a:gd name="connsiteX32" fmla="*/ 2068292 w 4992467"/>
              <a:gd name="connsiteY32" fmla="*/ 152400 h 1478781"/>
              <a:gd name="connsiteX33" fmla="*/ 2154017 w 4992467"/>
              <a:gd name="connsiteY33" fmla="*/ 114300 h 1478781"/>
              <a:gd name="connsiteX34" fmla="*/ 2496917 w 4992467"/>
              <a:gd name="connsiteY34" fmla="*/ 95250 h 1478781"/>
              <a:gd name="connsiteX35" fmla="*/ 2582642 w 4992467"/>
              <a:gd name="connsiteY35" fmla="*/ 66675 h 1478781"/>
              <a:gd name="connsiteX36" fmla="*/ 2611217 w 4992467"/>
              <a:gd name="connsiteY36" fmla="*/ 57150 h 1478781"/>
              <a:gd name="connsiteX37" fmla="*/ 2639792 w 4992467"/>
              <a:gd name="connsiteY37" fmla="*/ 38100 h 1478781"/>
              <a:gd name="connsiteX38" fmla="*/ 2696942 w 4992467"/>
              <a:gd name="connsiteY38" fmla="*/ 19050 h 1478781"/>
              <a:gd name="connsiteX39" fmla="*/ 2763617 w 4992467"/>
              <a:gd name="connsiteY39" fmla="*/ 0 h 1478781"/>
              <a:gd name="connsiteX40" fmla="*/ 2982692 w 4992467"/>
              <a:gd name="connsiteY40" fmla="*/ 9525 h 1478781"/>
              <a:gd name="connsiteX41" fmla="*/ 3039842 w 4992467"/>
              <a:gd name="connsiteY41" fmla="*/ 28575 h 1478781"/>
              <a:gd name="connsiteX42" fmla="*/ 3077942 w 4992467"/>
              <a:gd name="connsiteY42" fmla="*/ 38100 h 1478781"/>
              <a:gd name="connsiteX43" fmla="*/ 3135092 w 4992467"/>
              <a:gd name="connsiteY43" fmla="*/ 57150 h 1478781"/>
              <a:gd name="connsiteX44" fmla="*/ 3192242 w 4992467"/>
              <a:gd name="connsiteY44" fmla="*/ 76200 h 1478781"/>
              <a:gd name="connsiteX45" fmla="*/ 3220817 w 4992467"/>
              <a:gd name="connsiteY45" fmla="*/ 85725 h 1478781"/>
              <a:gd name="connsiteX46" fmla="*/ 3249392 w 4992467"/>
              <a:gd name="connsiteY46" fmla="*/ 95250 h 1478781"/>
              <a:gd name="connsiteX47" fmla="*/ 3363692 w 4992467"/>
              <a:gd name="connsiteY47" fmla="*/ 104775 h 1478781"/>
              <a:gd name="connsiteX48" fmla="*/ 3420842 w 4992467"/>
              <a:gd name="connsiteY48" fmla="*/ 133350 h 1478781"/>
              <a:gd name="connsiteX49" fmla="*/ 3449417 w 4992467"/>
              <a:gd name="connsiteY49" fmla="*/ 161925 h 1478781"/>
              <a:gd name="connsiteX50" fmla="*/ 3506567 w 4992467"/>
              <a:gd name="connsiteY50" fmla="*/ 200025 h 1478781"/>
              <a:gd name="connsiteX51" fmla="*/ 3535142 w 4992467"/>
              <a:gd name="connsiteY51" fmla="*/ 219075 h 1478781"/>
              <a:gd name="connsiteX52" fmla="*/ 3563717 w 4992467"/>
              <a:gd name="connsiteY52" fmla="*/ 247650 h 1478781"/>
              <a:gd name="connsiteX53" fmla="*/ 3620867 w 4992467"/>
              <a:gd name="connsiteY53" fmla="*/ 266700 h 1478781"/>
              <a:gd name="connsiteX54" fmla="*/ 3678017 w 4992467"/>
              <a:gd name="connsiteY54" fmla="*/ 295275 h 1478781"/>
              <a:gd name="connsiteX55" fmla="*/ 3706592 w 4992467"/>
              <a:gd name="connsiteY55" fmla="*/ 314325 h 1478781"/>
              <a:gd name="connsiteX56" fmla="*/ 3744692 w 4992467"/>
              <a:gd name="connsiteY56" fmla="*/ 323850 h 1478781"/>
              <a:gd name="connsiteX57" fmla="*/ 3887567 w 4992467"/>
              <a:gd name="connsiteY57" fmla="*/ 342900 h 1478781"/>
              <a:gd name="connsiteX58" fmla="*/ 3944717 w 4992467"/>
              <a:gd name="connsiteY58" fmla="*/ 361950 h 1478781"/>
              <a:gd name="connsiteX59" fmla="*/ 3973292 w 4992467"/>
              <a:gd name="connsiteY59" fmla="*/ 371475 h 1478781"/>
              <a:gd name="connsiteX60" fmla="*/ 4030442 w 4992467"/>
              <a:gd name="connsiteY60" fmla="*/ 419100 h 1478781"/>
              <a:gd name="connsiteX61" fmla="*/ 4087592 w 4992467"/>
              <a:gd name="connsiteY61" fmla="*/ 457200 h 1478781"/>
              <a:gd name="connsiteX62" fmla="*/ 4116167 w 4992467"/>
              <a:gd name="connsiteY62" fmla="*/ 476250 h 1478781"/>
              <a:gd name="connsiteX63" fmla="*/ 4173317 w 4992467"/>
              <a:gd name="connsiteY63" fmla="*/ 514350 h 1478781"/>
              <a:gd name="connsiteX64" fmla="*/ 4201892 w 4992467"/>
              <a:gd name="connsiteY64" fmla="*/ 533400 h 1478781"/>
              <a:gd name="connsiteX65" fmla="*/ 4230467 w 4992467"/>
              <a:gd name="connsiteY65" fmla="*/ 542925 h 1478781"/>
              <a:gd name="connsiteX66" fmla="*/ 4316192 w 4992467"/>
              <a:gd name="connsiteY66" fmla="*/ 600075 h 1478781"/>
              <a:gd name="connsiteX67" fmla="*/ 4344767 w 4992467"/>
              <a:gd name="connsiteY67" fmla="*/ 628650 h 1478781"/>
              <a:gd name="connsiteX68" fmla="*/ 4373342 w 4992467"/>
              <a:gd name="connsiteY68" fmla="*/ 638175 h 1478781"/>
              <a:gd name="connsiteX69" fmla="*/ 4459067 w 4992467"/>
              <a:gd name="connsiteY69" fmla="*/ 695325 h 1478781"/>
              <a:gd name="connsiteX70" fmla="*/ 4487642 w 4992467"/>
              <a:gd name="connsiteY70" fmla="*/ 714375 h 1478781"/>
              <a:gd name="connsiteX71" fmla="*/ 4516217 w 4992467"/>
              <a:gd name="connsiteY71" fmla="*/ 733425 h 1478781"/>
              <a:gd name="connsiteX72" fmla="*/ 4601942 w 4992467"/>
              <a:gd name="connsiteY72" fmla="*/ 809625 h 1478781"/>
              <a:gd name="connsiteX73" fmla="*/ 4630517 w 4992467"/>
              <a:gd name="connsiteY73" fmla="*/ 819150 h 1478781"/>
              <a:gd name="connsiteX74" fmla="*/ 4687667 w 4992467"/>
              <a:gd name="connsiteY74" fmla="*/ 857250 h 1478781"/>
              <a:gd name="connsiteX75" fmla="*/ 4754342 w 4992467"/>
              <a:gd name="connsiteY75" fmla="*/ 876300 h 1478781"/>
              <a:gd name="connsiteX76" fmla="*/ 4782917 w 4992467"/>
              <a:gd name="connsiteY76" fmla="*/ 885825 h 1478781"/>
              <a:gd name="connsiteX77" fmla="*/ 4849592 w 4992467"/>
              <a:gd name="connsiteY77" fmla="*/ 904875 h 1478781"/>
              <a:gd name="connsiteX78" fmla="*/ 4878167 w 4992467"/>
              <a:gd name="connsiteY78" fmla="*/ 923925 h 1478781"/>
              <a:gd name="connsiteX79" fmla="*/ 4906742 w 4992467"/>
              <a:gd name="connsiteY79" fmla="*/ 933450 h 1478781"/>
              <a:gd name="connsiteX80" fmla="*/ 4963892 w 4992467"/>
              <a:gd name="connsiteY80" fmla="*/ 971550 h 1478781"/>
              <a:gd name="connsiteX81" fmla="*/ 4992467 w 4992467"/>
              <a:gd name="connsiteY81" fmla="*/ 1008111 h 1478781"/>
              <a:gd name="connsiteX82" fmla="*/ 4632961 w 4992467"/>
              <a:gd name="connsiteY82" fmla="*/ 1478781 h 1478781"/>
              <a:gd name="connsiteX83" fmla="*/ 384489 w 4992467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129503 w 5053928"/>
              <a:gd name="connsiteY2" fmla="*/ 733425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8078 w 5053928"/>
              <a:gd name="connsiteY3" fmla="*/ 714375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053928"/>
              <a:gd name="connsiteY0" fmla="*/ 1478781 h 1478781"/>
              <a:gd name="connsiteX1" fmla="*/ 0 w 5053928"/>
              <a:gd name="connsiteY1" fmla="*/ 974725 h 1478781"/>
              <a:gd name="connsiteX2" fmla="*/ 85910 w 5053928"/>
              <a:gd name="connsiteY2" fmla="*/ 827134 h 1478781"/>
              <a:gd name="connsiteX3" fmla="*/ 157918 w 5053928"/>
              <a:gd name="connsiteY3" fmla="*/ 722697 h 1478781"/>
              <a:gd name="connsiteX4" fmla="*/ 186653 w 5053928"/>
              <a:gd name="connsiteY4" fmla="*/ 695325 h 1478781"/>
              <a:gd name="connsiteX5" fmla="*/ 234278 w 5053928"/>
              <a:gd name="connsiteY5" fmla="*/ 647700 h 1478781"/>
              <a:gd name="connsiteX6" fmla="*/ 262853 w 5053928"/>
              <a:gd name="connsiteY6" fmla="*/ 638175 h 1478781"/>
              <a:gd name="connsiteX7" fmla="*/ 320003 w 5053928"/>
              <a:gd name="connsiteY7" fmla="*/ 600075 h 1478781"/>
              <a:gd name="connsiteX8" fmla="*/ 377153 w 5053928"/>
              <a:gd name="connsiteY8" fmla="*/ 571500 h 1478781"/>
              <a:gd name="connsiteX9" fmla="*/ 405728 w 5053928"/>
              <a:gd name="connsiteY9" fmla="*/ 561975 h 1478781"/>
              <a:gd name="connsiteX10" fmla="*/ 462878 w 5053928"/>
              <a:gd name="connsiteY10" fmla="*/ 523875 h 1478781"/>
              <a:gd name="connsiteX11" fmla="*/ 491453 w 5053928"/>
              <a:gd name="connsiteY11" fmla="*/ 504825 h 1478781"/>
              <a:gd name="connsiteX12" fmla="*/ 520028 w 5053928"/>
              <a:gd name="connsiteY12" fmla="*/ 495300 h 1478781"/>
              <a:gd name="connsiteX13" fmla="*/ 548603 w 5053928"/>
              <a:gd name="connsiteY13" fmla="*/ 476250 h 1478781"/>
              <a:gd name="connsiteX14" fmla="*/ 605753 w 5053928"/>
              <a:gd name="connsiteY14" fmla="*/ 457200 h 1478781"/>
              <a:gd name="connsiteX15" fmla="*/ 710528 w 5053928"/>
              <a:gd name="connsiteY15" fmla="*/ 428625 h 1478781"/>
              <a:gd name="connsiteX16" fmla="*/ 891503 w 5053928"/>
              <a:gd name="connsiteY16" fmla="*/ 409575 h 1478781"/>
              <a:gd name="connsiteX17" fmla="*/ 986753 w 5053928"/>
              <a:gd name="connsiteY17" fmla="*/ 381000 h 1478781"/>
              <a:gd name="connsiteX18" fmla="*/ 1015328 w 5053928"/>
              <a:gd name="connsiteY18" fmla="*/ 361950 h 1478781"/>
              <a:gd name="connsiteX19" fmla="*/ 1072478 w 5053928"/>
              <a:gd name="connsiteY19" fmla="*/ 342900 h 1478781"/>
              <a:gd name="connsiteX20" fmla="*/ 1158203 w 5053928"/>
              <a:gd name="connsiteY20" fmla="*/ 304800 h 1478781"/>
              <a:gd name="connsiteX21" fmla="*/ 1243928 w 5053928"/>
              <a:gd name="connsiteY21" fmla="*/ 285750 h 1478781"/>
              <a:gd name="connsiteX22" fmla="*/ 1282028 w 5053928"/>
              <a:gd name="connsiteY22" fmla="*/ 276225 h 1478781"/>
              <a:gd name="connsiteX23" fmla="*/ 1472528 w 5053928"/>
              <a:gd name="connsiteY23" fmla="*/ 266700 h 1478781"/>
              <a:gd name="connsiteX24" fmla="*/ 1520153 w 5053928"/>
              <a:gd name="connsiteY24" fmla="*/ 257175 h 1478781"/>
              <a:gd name="connsiteX25" fmla="*/ 1548728 w 5053928"/>
              <a:gd name="connsiteY25" fmla="*/ 247650 h 1478781"/>
              <a:gd name="connsiteX26" fmla="*/ 1605878 w 5053928"/>
              <a:gd name="connsiteY26" fmla="*/ 238125 h 1478781"/>
              <a:gd name="connsiteX27" fmla="*/ 1720178 w 5053928"/>
              <a:gd name="connsiteY27" fmla="*/ 247650 h 1478781"/>
              <a:gd name="connsiteX28" fmla="*/ 1929728 w 5053928"/>
              <a:gd name="connsiteY28" fmla="*/ 228600 h 1478781"/>
              <a:gd name="connsiteX29" fmla="*/ 2015453 w 5053928"/>
              <a:gd name="connsiteY29" fmla="*/ 200025 h 1478781"/>
              <a:gd name="connsiteX30" fmla="*/ 2044028 w 5053928"/>
              <a:gd name="connsiteY30" fmla="*/ 190500 h 1478781"/>
              <a:gd name="connsiteX31" fmla="*/ 2072603 w 5053928"/>
              <a:gd name="connsiteY31" fmla="*/ 171450 h 1478781"/>
              <a:gd name="connsiteX32" fmla="*/ 2129753 w 5053928"/>
              <a:gd name="connsiteY32" fmla="*/ 152400 h 1478781"/>
              <a:gd name="connsiteX33" fmla="*/ 2215478 w 5053928"/>
              <a:gd name="connsiteY33" fmla="*/ 114300 h 1478781"/>
              <a:gd name="connsiteX34" fmla="*/ 2558378 w 5053928"/>
              <a:gd name="connsiteY34" fmla="*/ 95250 h 1478781"/>
              <a:gd name="connsiteX35" fmla="*/ 2644103 w 5053928"/>
              <a:gd name="connsiteY35" fmla="*/ 66675 h 1478781"/>
              <a:gd name="connsiteX36" fmla="*/ 2672678 w 5053928"/>
              <a:gd name="connsiteY36" fmla="*/ 57150 h 1478781"/>
              <a:gd name="connsiteX37" fmla="*/ 2701253 w 5053928"/>
              <a:gd name="connsiteY37" fmla="*/ 38100 h 1478781"/>
              <a:gd name="connsiteX38" fmla="*/ 2758403 w 5053928"/>
              <a:gd name="connsiteY38" fmla="*/ 19050 h 1478781"/>
              <a:gd name="connsiteX39" fmla="*/ 2825078 w 5053928"/>
              <a:gd name="connsiteY39" fmla="*/ 0 h 1478781"/>
              <a:gd name="connsiteX40" fmla="*/ 3044153 w 5053928"/>
              <a:gd name="connsiteY40" fmla="*/ 9525 h 1478781"/>
              <a:gd name="connsiteX41" fmla="*/ 3101303 w 5053928"/>
              <a:gd name="connsiteY41" fmla="*/ 28575 h 1478781"/>
              <a:gd name="connsiteX42" fmla="*/ 3139403 w 5053928"/>
              <a:gd name="connsiteY42" fmla="*/ 38100 h 1478781"/>
              <a:gd name="connsiteX43" fmla="*/ 3196553 w 5053928"/>
              <a:gd name="connsiteY43" fmla="*/ 57150 h 1478781"/>
              <a:gd name="connsiteX44" fmla="*/ 3253703 w 5053928"/>
              <a:gd name="connsiteY44" fmla="*/ 76200 h 1478781"/>
              <a:gd name="connsiteX45" fmla="*/ 3282278 w 5053928"/>
              <a:gd name="connsiteY45" fmla="*/ 85725 h 1478781"/>
              <a:gd name="connsiteX46" fmla="*/ 3310853 w 5053928"/>
              <a:gd name="connsiteY46" fmla="*/ 95250 h 1478781"/>
              <a:gd name="connsiteX47" fmla="*/ 3425153 w 5053928"/>
              <a:gd name="connsiteY47" fmla="*/ 104775 h 1478781"/>
              <a:gd name="connsiteX48" fmla="*/ 3482303 w 5053928"/>
              <a:gd name="connsiteY48" fmla="*/ 133350 h 1478781"/>
              <a:gd name="connsiteX49" fmla="*/ 3510878 w 5053928"/>
              <a:gd name="connsiteY49" fmla="*/ 161925 h 1478781"/>
              <a:gd name="connsiteX50" fmla="*/ 3568028 w 5053928"/>
              <a:gd name="connsiteY50" fmla="*/ 200025 h 1478781"/>
              <a:gd name="connsiteX51" fmla="*/ 3596603 w 5053928"/>
              <a:gd name="connsiteY51" fmla="*/ 219075 h 1478781"/>
              <a:gd name="connsiteX52" fmla="*/ 3625178 w 5053928"/>
              <a:gd name="connsiteY52" fmla="*/ 247650 h 1478781"/>
              <a:gd name="connsiteX53" fmla="*/ 3682328 w 5053928"/>
              <a:gd name="connsiteY53" fmla="*/ 266700 h 1478781"/>
              <a:gd name="connsiteX54" fmla="*/ 3739478 w 5053928"/>
              <a:gd name="connsiteY54" fmla="*/ 295275 h 1478781"/>
              <a:gd name="connsiteX55" fmla="*/ 3768053 w 5053928"/>
              <a:gd name="connsiteY55" fmla="*/ 314325 h 1478781"/>
              <a:gd name="connsiteX56" fmla="*/ 3806153 w 5053928"/>
              <a:gd name="connsiteY56" fmla="*/ 323850 h 1478781"/>
              <a:gd name="connsiteX57" fmla="*/ 3949028 w 5053928"/>
              <a:gd name="connsiteY57" fmla="*/ 342900 h 1478781"/>
              <a:gd name="connsiteX58" fmla="*/ 4006178 w 5053928"/>
              <a:gd name="connsiteY58" fmla="*/ 361950 h 1478781"/>
              <a:gd name="connsiteX59" fmla="*/ 4034753 w 5053928"/>
              <a:gd name="connsiteY59" fmla="*/ 371475 h 1478781"/>
              <a:gd name="connsiteX60" fmla="*/ 4091903 w 5053928"/>
              <a:gd name="connsiteY60" fmla="*/ 419100 h 1478781"/>
              <a:gd name="connsiteX61" fmla="*/ 4149053 w 5053928"/>
              <a:gd name="connsiteY61" fmla="*/ 457200 h 1478781"/>
              <a:gd name="connsiteX62" fmla="*/ 4177628 w 5053928"/>
              <a:gd name="connsiteY62" fmla="*/ 476250 h 1478781"/>
              <a:gd name="connsiteX63" fmla="*/ 4234778 w 5053928"/>
              <a:gd name="connsiteY63" fmla="*/ 514350 h 1478781"/>
              <a:gd name="connsiteX64" fmla="*/ 4263353 w 5053928"/>
              <a:gd name="connsiteY64" fmla="*/ 533400 h 1478781"/>
              <a:gd name="connsiteX65" fmla="*/ 4291928 w 5053928"/>
              <a:gd name="connsiteY65" fmla="*/ 542925 h 1478781"/>
              <a:gd name="connsiteX66" fmla="*/ 4377653 w 5053928"/>
              <a:gd name="connsiteY66" fmla="*/ 600075 h 1478781"/>
              <a:gd name="connsiteX67" fmla="*/ 4406228 w 5053928"/>
              <a:gd name="connsiteY67" fmla="*/ 628650 h 1478781"/>
              <a:gd name="connsiteX68" fmla="*/ 4434803 w 5053928"/>
              <a:gd name="connsiteY68" fmla="*/ 638175 h 1478781"/>
              <a:gd name="connsiteX69" fmla="*/ 4520528 w 5053928"/>
              <a:gd name="connsiteY69" fmla="*/ 695325 h 1478781"/>
              <a:gd name="connsiteX70" fmla="*/ 4549103 w 5053928"/>
              <a:gd name="connsiteY70" fmla="*/ 714375 h 1478781"/>
              <a:gd name="connsiteX71" fmla="*/ 4577678 w 5053928"/>
              <a:gd name="connsiteY71" fmla="*/ 733425 h 1478781"/>
              <a:gd name="connsiteX72" fmla="*/ 4663403 w 5053928"/>
              <a:gd name="connsiteY72" fmla="*/ 809625 h 1478781"/>
              <a:gd name="connsiteX73" fmla="*/ 4691978 w 5053928"/>
              <a:gd name="connsiteY73" fmla="*/ 819150 h 1478781"/>
              <a:gd name="connsiteX74" fmla="*/ 4749128 w 5053928"/>
              <a:gd name="connsiteY74" fmla="*/ 857250 h 1478781"/>
              <a:gd name="connsiteX75" fmla="*/ 4815803 w 5053928"/>
              <a:gd name="connsiteY75" fmla="*/ 876300 h 1478781"/>
              <a:gd name="connsiteX76" fmla="*/ 4844378 w 5053928"/>
              <a:gd name="connsiteY76" fmla="*/ 885825 h 1478781"/>
              <a:gd name="connsiteX77" fmla="*/ 4911053 w 5053928"/>
              <a:gd name="connsiteY77" fmla="*/ 904875 h 1478781"/>
              <a:gd name="connsiteX78" fmla="*/ 4939628 w 5053928"/>
              <a:gd name="connsiteY78" fmla="*/ 923925 h 1478781"/>
              <a:gd name="connsiteX79" fmla="*/ 4968203 w 5053928"/>
              <a:gd name="connsiteY79" fmla="*/ 933450 h 1478781"/>
              <a:gd name="connsiteX80" fmla="*/ 5025353 w 5053928"/>
              <a:gd name="connsiteY80" fmla="*/ 971550 h 1478781"/>
              <a:gd name="connsiteX81" fmla="*/ 5053928 w 5053928"/>
              <a:gd name="connsiteY81" fmla="*/ 1008111 h 1478781"/>
              <a:gd name="connsiteX82" fmla="*/ 4694422 w 5053928"/>
              <a:gd name="connsiteY82" fmla="*/ 1478781 h 1478781"/>
              <a:gd name="connsiteX83" fmla="*/ 445950 w 5053928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974725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62412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0 w 5126470"/>
              <a:gd name="connsiteY2" fmla="*/ 827134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225959 w 5194511"/>
              <a:gd name="connsiteY3" fmla="*/ 722697 h 1478781"/>
              <a:gd name="connsiteX4" fmla="*/ 254694 w 5194511"/>
              <a:gd name="connsiteY4" fmla="*/ 695325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86653 w 5126470"/>
              <a:gd name="connsiteY4" fmla="*/ 695325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57918 w 5126470"/>
              <a:gd name="connsiteY3" fmla="*/ 722697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57918 w 5126470"/>
              <a:gd name="connsiteY4" fmla="*/ 827134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1062412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513990 w 5194510"/>
              <a:gd name="connsiteY0" fmla="*/ 1478781 h 1478781"/>
              <a:gd name="connsiteX1" fmla="*/ 68040 w 5194510"/>
              <a:gd name="connsiteY1" fmla="*/ 1082734 h 1478781"/>
              <a:gd name="connsiteX2" fmla="*/ 68042 w 5194510"/>
              <a:gd name="connsiteY2" fmla="*/ 974725 h 1478781"/>
              <a:gd name="connsiteX3" fmla="*/ 189954 w 5194510"/>
              <a:gd name="connsiteY3" fmla="*/ 827135 h 1478781"/>
              <a:gd name="connsiteX4" fmla="*/ 261962 w 5194510"/>
              <a:gd name="connsiteY4" fmla="*/ 722697 h 1478781"/>
              <a:gd name="connsiteX5" fmla="*/ 302318 w 5194510"/>
              <a:gd name="connsiteY5" fmla="*/ 647700 h 1478781"/>
              <a:gd name="connsiteX6" fmla="*/ 330893 w 5194510"/>
              <a:gd name="connsiteY6" fmla="*/ 638175 h 1478781"/>
              <a:gd name="connsiteX7" fmla="*/ 388043 w 5194510"/>
              <a:gd name="connsiteY7" fmla="*/ 600075 h 1478781"/>
              <a:gd name="connsiteX8" fmla="*/ 445193 w 5194510"/>
              <a:gd name="connsiteY8" fmla="*/ 571500 h 1478781"/>
              <a:gd name="connsiteX9" fmla="*/ 473768 w 5194510"/>
              <a:gd name="connsiteY9" fmla="*/ 561975 h 1478781"/>
              <a:gd name="connsiteX10" fmla="*/ 530918 w 5194510"/>
              <a:gd name="connsiteY10" fmla="*/ 523875 h 1478781"/>
              <a:gd name="connsiteX11" fmla="*/ 559493 w 5194510"/>
              <a:gd name="connsiteY11" fmla="*/ 504825 h 1478781"/>
              <a:gd name="connsiteX12" fmla="*/ 588068 w 5194510"/>
              <a:gd name="connsiteY12" fmla="*/ 495300 h 1478781"/>
              <a:gd name="connsiteX13" fmla="*/ 616643 w 5194510"/>
              <a:gd name="connsiteY13" fmla="*/ 476250 h 1478781"/>
              <a:gd name="connsiteX14" fmla="*/ 673793 w 5194510"/>
              <a:gd name="connsiteY14" fmla="*/ 457200 h 1478781"/>
              <a:gd name="connsiteX15" fmla="*/ 778568 w 5194510"/>
              <a:gd name="connsiteY15" fmla="*/ 428625 h 1478781"/>
              <a:gd name="connsiteX16" fmla="*/ 959543 w 5194510"/>
              <a:gd name="connsiteY16" fmla="*/ 409575 h 1478781"/>
              <a:gd name="connsiteX17" fmla="*/ 1054793 w 5194510"/>
              <a:gd name="connsiteY17" fmla="*/ 381000 h 1478781"/>
              <a:gd name="connsiteX18" fmla="*/ 1083368 w 5194510"/>
              <a:gd name="connsiteY18" fmla="*/ 361950 h 1478781"/>
              <a:gd name="connsiteX19" fmla="*/ 1140518 w 5194510"/>
              <a:gd name="connsiteY19" fmla="*/ 342900 h 1478781"/>
              <a:gd name="connsiteX20" fmla="*/ 1226243 w 5194510"/>
              <a:gd name="connsiteY20" fmla="*/ 304800 h 1478781"/>
              <a:gd name="connsiteX21" fmla="*/ 1311968 w 5194510"/>
              <a:gd name="connsiteY21" fmla="*/ 285750 h 1478781"/>
              <a:gd name="connsiteX22" fmla="*/ 1350068 w 5194510"/>
              <a:gd name="connsiteY22" fmla="*/ 276225 h 1478781"/>
              <a:gd name="connsiteX23" fmla="*/ 1540568 w 5194510"/>
              <a:gd name="connsiteY23" fmla="*/ 266700 h 1478781"/>
              <a:gd name="connsiteX24" fmla="*/ 1588193 w 5194510"/>
              <a:gd name="connsiteY24" fmla="*/ 257175 h 1478781"/>
              <a:gd name="connsiteX25" fmla="*/ 1616768 w 5194510"/>
              <a:gd name="connsiteY25" fmla="*/ 247650 h 1478781"/>
              <a:gd name="connsiteX26" fmla="*/ 1673918 w 5194510"/>
              <a:gd name="connsiteY26" fmla="*/ 238125 h 1478781"/>
              <a:gd name="connsiteX27" fmla="*/ 1788218 w 5194510"/>
              <a:gd name="connsiteY27" fmla="*/ 247650 h 1478781"/>
              <a:gd name="connsiteX28" fmla="*/ 1997768 w 5194510"/>
              <a:gd name="connsiteY28" fmla="*/ 228600 h 1478781"/>
              <a:gd name="connsiteX29" fmla="*/ 2083493 w 5194510"/>
              <a:gd name="connsiteY29" fmla="*/ 200025 h 1478781"/>
              <a:gd name="connsiteX30" fmla="*/ 2112068 w 5194510"/>
              <a:gd name="connsiteY30" fmla="*/ 190500 h 1478781"/>
              <a:gd name="connsiteX31" fmla="*/ 2140643 w 5194510"/>
              <a:gd name="connsiteY31" fmla="*/ 171450 h 1478781"/>
              <a:gd name="connsiteX32" fmla="*/ 2197793 w 5194510"/>
              <a:gd name="connsiteY32" fmla="*/ 152400 h 1478781"/>
              <a:gd name="connsiteX33" fmla="*/ 2283518 w 5194510"/>
              <a:gd name="connsiteY33" fmla="*/ 114300 h 1478781"/>
              <a:gd name="connsiteX34" fmla="*/ 2626418 w 5194510"/>
              <a:gd name="connsiteY34" fmla="*/ 95250 h 1478781"/>
              <a:gd name="connsiteX35" fmla="*/ 2712143 w 5194510"/>
              <a:gd name="connsiteY35" fmla="*/ 66675 h 1478781"/>
              <a:gd name="connsiteX36" fmla="*/ 2740718 w 5194510"/>
              <a:gd name="connsiteY36" fmla="*/ 57150 h 1478781"/>
              <a:gd name="connsiteX37" fmla="*/ 2769293 w 5194510"/>
              <a:gd name="connsiteY37" fmla="*/ 38100 h 1478781"/>
              <a:gd name="connsiteX38" fmla="*/ 2826443 w 5194510"/>
              <a:gd name="connsiteY38" fmla="*/ 19050 h 1478781"/>
              <a:gd name="connsiteX39" fmla="*/ 2893118 w 5194510"/>
              <a:gd name="connsiteY39" fmla="*/ 0 h 1478781"/>
              <a:gd name="connsiteX40" fmla="*/ 3112193 w 5194510"/>
              <a:gd name="connsiteY40" fmla="*/ 9525 h 1478781"/>
              <a:gd name="connsiteX41" fmla="*/ 3169343 w 5194510"/>
              <a:gd name="connsiteY41" fmla="*/ 28575 h 1478781"/>
              <a:gd name="connsiteX42" fmla="*/ 3207443 w 5194510"/>
              <a:gd name="connsiteY42" fmla="*/ 38100 h 1478781"/>
              <a:gd name="connsiteX43" fmla="*/ 3264593 w 5194510"/>
              <a:gd name="connsiteY43" fmla="*/ 57150 h 1478781"/>
              <a:gd name="connsiteX44" fmla="*/ 3321743 w 5194510"/>
              <a:gd name="connsiteY44" fmla="*/ 76200 h 1478781"/>
              <a:gd name="connsiteX45" fmla="*/ 3350318 w 5194510"/>
              <a:gd name="connsiteY45" fmla="*/ 85725 h 1478781"/>
              <a:gd name="connsiteX46" fmla="*/ 3378893 w 5194510"/>
              <a:gd name="connsiteY46" fmla="*/ 95250 h 1478781"/>
              <a:gd name="connsiteX47" fmla="*/ 3493193 w 5194510"/>
              <a:gd name="connsiteY47" fmla="*/ 104775 h 1478781"/>
              <a:gd name="connsiteX48" fmla="*/ 3550343 w 5194510"/>
              <a:gd name="connsiteY48" fmla="*/ 133350 h 1478781"/>
              <a:gd name="connsiteX49" fmla="*/ 3578918 w 5194510"/>
              <a:gd name="connsiteY49" fmla="*/ 161925 h 1478781"/>
              <a:gd name="connsiteX50" fmla="*/ 3636068 w 5194510"/>
              <a:gd name="connsiteY50" fmla="*/ 200025 h 1478781"/>
              <a:gd name="connsiteX51" fmla="*/ 3664643 w 5194510"/>
              <a:gd name="connsiteY51" fmla="*/ 219075 h 1478781"/>
              <a:gd name="connsiteX52" fmla="*/ 3693218 w 5194510"/>
              <a:gd name="connsiteY52" fmla="*/ 247650 h 1478781"/>
              <a:gd name="connsiteX53" fmla="*/ 3750368 w 5194510"/>
              <a:gd name="connsiteY53" fmla="*/ 266700 h 1478781"/>
              <a:gd name="connsiteX54" fmla="*/ 3807518 w 5194510"/>
              <a:gd name="connsiteY54" fmla="*/ 295275 h 1478781"/>
              <a:gd name="connsiteX55" fmla="*/ 3836093 w 5194510"/>
              <a:gd name="connsiteY55" fmla="*/ 314325 h 1478781"/>
              <a:gd name="connsiteX56" fmla="*/ 3874193 w 5194510"/>
              <a:gd name="connsiteY56" fmla="*/ 323850 h 1478781"/>
              <a:gd name="connsiteX57" fmla="*/ 4017068 w 5194510"/>
              <a:gd name="connsiteY57" fmla="*/ 342900 h 1478781"/>
              <a:gd name="connsiteX58" fmla="*/ 4074218 w 5194510"/>
              <a:gd name="connsiteY58" fmla="*/ 361950 h 1478781"/>
              <a:gd name="connsiteX59" fmla="*/ 4102793 w 5194510"/>
              <a:gd name="connsiteY59" fmla="*/ 371475 h 1478781"/>
              <a:gd name="connsiteX60" fmla="*/ 4159943 w 5194510"/>
              <a:gd name="connsiteY60" fmla="*/ 419100 h 1478781"/>
              <a:gd name="connsiteX61" fmla="*/ 4217093 w 5194510"/>
              <a:gd name="connsiteY61" fmla="*/ 457200 h 1478781"/>
              <a:gd name="connsiteX62" fmla="*/ 4245668 w 5194510"/>
              <a:gd name="connsiteY62" fmla="*/ 476250 h 1478781"/>
              <a:gd name="connsiteX63" fmla="*/ 4302818 w 5194510"/>
              <a:gd name="connsiteY63" fmla="*/ 514350 h 1478781"/>
              <a:gd name="connsiteX64" fmla="*/ 4331393 w 5194510"/>
              <a:gd name="connsiteY64" fmla="*/ 533400 h 1478781"/>
              <a:gd name="connsiteX65" fmla="*/ 4359968 w 5194510"/>
              <a:gd name="connsiteY65" fmla="*/ 542925 h 1478781"/>
              <a:gd name="connsiteX66" fmla="*/ 4445693 w 5194510"/>
              <a:gd name="connsiteY66" fmla="*/ 600075 h 1478781"/>
              <a:gd name="connsiteX67" fmla="*/ 4474268 w 5194510"/>
              <a:gd name="connsiteY67" fmla="*/ 628650 h 1478781"/>
              <a:gd name="connsiteX68" fmla="*/ 4502843 w 5194510"/>
              <a:gd name="connsiteY68" fmla="*/ 638175 h 1478781"/>
              <a:gd name="connsiteX69" fmla="*/ 4588568 w 5194510"/>
              <a:gd name="connsiteY69" fmla="*/ 695325 h 1478781"/>
              <a:gd name="connsiteX70" fmla="*/ 4617143 w 5194510"/>
              <a:gd name="connsiteY70" fmla="*/ 714375 h 1478781"/>
              <a:gd name="connsiteX71" fmla="*/ 4645718 w 5194510"/>
              <a:gd name="connsiteY71" fmla="*/ 733425 h 1478781"/>
              <a:gd name="connsiteX72" fmla="*/ 4731443 w 5194510"/>
              <a:gd name="connsiteY72" fmla="*/ 809625 h 1478781"/>
              <a:gd name="connsiteX73" fmla="*/ 4760018 w 5194510"/>
              <a:gd name="connsiteY73" fmla="*/ 819150 h 1478781"/>
              <a:gd name="connsiteX74" fmla="*/ 4817168 w 5194510"/>
              <a:gd name="connsiteY74" fmla="*/ 857250 h 1478781"/>
              <a:gd name="connsiteX75" fmla="*/ 4883843 w 5194510"/>
              <a:gd name="connsiteY75" fmla="*/ 876300 h 1478781"/>
              <a:gd name="connsiteX76" fmla="*/ 4912418 w 5194510"/>
              <a:gd name="connsiteY76" fmla="*/ 885825 h 1478781"/>
              <a:gd name="connsiteX77" fmla="*/ 4979093 w 5194510"/>
              <a:gd name="connsiteY77" fmla="*/ 904875 h 1478781"/>
              <a:gd name="connsiteX78" fmla="*/ 5007668 w 5194510"/>
              <a:gd name="connsiteY78" fmla="*/ 923925 h 1478781"/>
              <a:gd name="connsiteX79" fmla="*/ 5036243 w 5194510"/>
              <a:gd name="connsiteY79" fmla="*/ 933450 h 1478781"/>
              <a:gd name="connsiteX80" fmla="*/ 5093393 w 5194510"/>
              <a:gd name="connsiteY80" fmla="*/ 971550 h 1478781"/>
              <a:gd name="connsiteX81" fmla="*/ 5194510 w 5194510"/>
              <a:gd name="connsiteY81" fmla="*/ 1082734 h 1478781"/>
              <a:gd name="connsiteX82" fmla="*/ 4762462 w 5194510"/>
              <a:gd name="connsiteY82" fmla="*/ 1478781 h 1478781"/>
              <a:gd name="connsiteX83" fmla="*/ 513990 w 5194510"/>
              <a:gd name="connsiteY83" fmla="*/ 1478781 h 1478781"/>
              <a:gd name="connsiteX0" fmla="*/ 513991 w 5194511"/>
              <a:gd name="connsiteY0" fmla="*/ 1478781 h 1478781"/>
              <a:gd name="connsiteX1" fmla="*/ 68041 w 5194511"/>
              <a:gd name="connsiteY1" fmla="*/ 1082734 h 1478781"/>
              <a:gd name="connsiteX2" fmla="*/ 68042 w 5194511"/>
              <a:gd name="connsiteY2" fmla="*/ 867457 h 1478781"/>
              <a:gd name="connsiteX3" fmla="*/ 189955 w 5194511"/>
              <a:gd name="connsiteY3" fmla="*/ 827135 h 1478781"/>
              <a:gd name="connsiteX4" fmla="*/ 261963 w 5194511"/>
              <a:gd name="connsiteY4" fmla="*/ 722697 h 1478781"/>
              <a:gd name="connsiteX5" fmla="*/ 302319 w 5194511"/>
              <a:gd name="connsiteY5" fmla="*/ 647700 h 1478781"/>
              <a:gd name="connsiteX6" fmla="*/ 330894 w 5194511"/>
              <a:gd name="connsiteY6" fmla="*/ 638175 h 1478781"/>
              <a:gd name="connsiteX7" fmla="*/ 388044 w 5194511"/>
              <a:gd name="connsiteY7" fmla="*/ 600075 h 1478781"/>
              <a:gd name="connsiteX8" fmla="*/ 445194 w 5194511"/>
              <a:gd name="connsiteY8" fmla="*/ 571500 h 1478781"/>
              <a:gd name="connsiteX9" fmla="*/ 473769 w 5194511"/>
              <a:gd name="connsiteY9" fmla="*/ 561975 h 1478781"/>
              <a:gd name="connsiteX10" fmla="*/ 530919 w 5194511"/>
              <a:gd name="connsiteY10" fmla="*/ 523875 h 1478781"/>
              <a:gd name="connsiteX11" fmla="*/ 559494 w 5194511"/>
              <a:gd name="connsiteY11" fmla="*/ 504825 h 1478781"/>
              <a:gd name="connsiteX12" fmla="*/ 588069 w 5194511"/>
              <a:gd name="connsiteY12" fmla="*/ 495300 h 1478781"/>
              <a:gd name="connsiteX13" fmla="*/ 616644 w 5194511"/>
              <a:gd name="connsiteY13" fmla="*/ 476250 h 1478781"/>
              <a:gd name="connsiteX14" fmla="*/ 673794 w 5194511"/>
              <a:gd name="connsiteY14" fmla="*/ 457200 h 1478781"/>
              <a:gd name="connsiteX15" fmla="*/ 778569 w 5194511"/>
              <a:gd name="connsiteY15" fmla="*/ 428625 h 1478781"/>
              <a:gd name="connsiteX16" fmla="*/ 959544 w 5194511"/>
              <a:gd name="connsiteY16" fmla="*/ 409575 h 1478781"/>
              <a:gd name="connsiteX17" fmla="*/ 1054794 w 5194511"/>
              <a:gd name="connsiteY17" fmla="*/ 381000 h 1478781"/>
              <a:gd name="connsiteX18" fmla="*/ 1083369 w 5194511"/>
              <a:gd name="connsiteY18" fmla="*/ 361950 h 1478781"/>
              <a:gd name="connsiteX19" fmla="*/ 1140519 w 5194511"/>
              <a:gd name="connsiteY19" fmla="*/ 342900 h 1478781"/>
              <a:gd name="connsiteX20" fmla="*/ 1226244 w 5194511"/>
              <a:gd name="connsiteY20" fmla="*/ 304800 h 1478781"/>
              <a:gd name="connsiteX21" fmla="*/ 1311969 w 5194511"/>
              <a:gd name="connsiteY21" fmla="*/ 285750 h 1478781"/>
              <a:gd name="connsiteX22" fmla="*/ 1350069 w 5194511"/>
              <a:gd name="connsiteY22" fmla="*/ 276225 h 1478781"/>
              <a:gd name="connsiteX23" fmla="*/ 1540569 w 5194511"/>
              <a:gd name="connsiteY23" fmla="*/ 266700 h 1478781"/>
              <a:gd name="connsiteX24" fmla="*/ 1588194 w 5194511"/>
              <a:gd name="connsiteY24" fmla="*/ 257175 h 1478781"/>
              <a:gd name="connsiteX25" fmla="*/ 1616769 w 5194511"/>
              <a:gd name="connsiteY25" fmla="*/ 247650 h 1478781"/>
              <a:gd name="connsiteX26" fmla="*/ 1673919 w 5194511"/>
              <a:gd name="connsiteY26" fmla="*/ 238125 h 1478781"/>
              <a:gd name="connsiteX27" fmla="*/ 1788219 w 5194511"/>
              <a:gd name="connsiteY27" fmla="*/ 247650 h 1478781"/>
              <a:gd name="connsiteX28" fmla="*/ 1997769 w 5194511"/>
              <a:gd name="connsiteY28" fmla="*/ 228600 h 1478781"/>
              <a:gd name="connsiteX29" fmla="*/ 2083494 w 5194511"/>
              <a:gd name="connsiteY29" fmla="*/ 200025 h 1478781"/>
              <a:gd name="connsiteX30" fmla="*/ 2112069 w 5194511"/>
              <a:gd name="connsiteY30" fmla="*/ 190500 h 1478781"/>
              <a:gd name="connsiteX31" fmla="*/ 2140644 w 5194511"/>
              <a:gd name="connsiteY31" fmla="*/ 171450 h 1478781"/>
              <a:gd name="connsiteX32" fmla="*/ 2197794 w 5194511"/>
              <a:gd name="connsiteY32" fmla="*/ 152400 h 1478781"/>
              <a:gd name="connsiteX33" fmla="*/ 2283519 w 5194511"/>
              <a:gd name="connsiteY33" fmla="*/ 114300 h 1478781"/>
              <a:gd name="connsiteX34" fmla="*/ 2626419 w 5194511"/>
              <a:gd name="connsiteY34" fmla="*/ 95250 h 1478781"/>
              <a:gd name="connsiteX35" fmla="*/ 2712144 w 5194511"/>
              <a:gd name="connsiteY35" fmla="*/ 66675 h 1478781"/>
              <a:gd name="connsiteX36" fmla="*/ 2740719 w 5194511"/>
              <a:gd name="connsiteY36" fmla="*/ 57150 h 1478781"/>
              <a:gd name="connsiteX37" fmla="*/ 2769294 w 5194511"/>
              <a:gd name="connsiteY37" fmla="*/ 38100 h 1478781"/>
              <a:gd name="connsiteX38" fmla="*/ 2826444 w 5194511"/>
              <a:gd name="connsiteY38" fmla="*/ 19050 h 1478781"/>
              <a:gd name="connsiteX39" fmla="*/ 2893119 w 5194511"/>
              <a:gd name="connsiteY39" fmla="*/ 0 h 1478781"/>
              <a:gd name="connsiteX40" fmla="*/ 3112194 w 5194511"/>
              <a:gd name="connsiteY40" fmla="*/ 9525 h 1478781"/>
              <a:gd name="connsiteX41" fmla="*/ 3169344 w 5194511"/>
              <a:gd name="connsiteY41" fmla="*/ 28575 h 1478781"/>
              <a:gd name="connsiteX42" fmla="*/ 3207444 w 5194511"/>
              <a:gd name="connsiteY42" fmla="*/ 38100 h 1478781"/>
              <a:gd name="connsiteX43" fmla="*/ 3264594 w 5194511"/>
              <a:gd name="connsiteY43" fmla="*/ 57150 h 1478781"/>
              <a:gd name="connsiteX44" fmla="*/ 3321744 w 5194511"/>
              <a:gd name="connsiteY44" fmla="*/ 76200 h 1478781"/>
              <a:gd name="connsiteX45" fmla="*/ 3350319 w 5194511"/>
              <a:gd name="connsiteY45" fmla="*/ 85725 h 1478781"/>
              <a:gd name="connsiteX46" fmla="*/ 3378894 w 5194511"/>
              <a:gd name="connsiteY46" fmla="*/ 95250 h 1478781"/>
              <a:gd name="connsiteX47" fmla="*/ 3493194 w 5194511"/>
              <a:gd name="connsiteY47" fmla="*/ 104775 h 1478781"/>
              <a:gd name="connsiteX48" fmla="*/ 3550344 w 5194511"/>
              <a:gd name="connsiteY48" fmla="*/ 133350 h 1478781"/>
              <a:gd name="connsiteX49" fmla="*/ 3578919 w 5194511"/>
              <a:gd name="connsiteY49" fmla="*/ 161925 h 1478781"/>
              <a:gd name="connsiteX50" fmla="*/ 3636069 w 5194511"/>
              <a:gd name="connsiteY50" fmla="*/ 200025 h 1478781"/>
              <a:gd name="connsiteX51" fmla="*/ 3664644 w 5194511"/>
              <a:gd name="connsiteY51" fmla="*/ 219075 h 1478781"/>
              <a:gd name="connsiteX52" fmla="*/ 3693219 w 5194511"/>
              <a:gd name="connsiteY52" fmla="*/ 247650 h 1478781"/>
              <a:gd name="connsiteX53" fmla="*/ 3750369 w 5194511"/>
              <a:gd name="connsiteY53" fmla="*/ 266700 h 1478781"/>
              <a:gd name="connsiteX54" fmla="*/ 3807519 w 5194511"/>
              <a:gd name="connsiteY54" fmla="*/ 295275 h 1478781"/>
              <a:gd name="connsiteX55" fmla="*/ 3836094 w 5194511"/>
              <a:gd name="connsiteY55" fmla="*/ 314325 h 1478781"/>
              <a:gd name="connsiteX56" fmla="*/ 3874194 w 5194511"/>
              <a:gd name="connsiteY56" fmla="*/ 323850 h 1478781"/>
              <a:gd name="connsiteX57" fmla="*/ 4017069 w 5194511"/>
              <a:gd name="connsiteY57" fmla="*/ 342900 h 1478781"/>
              <a:gd name="connsiteX58" fmla="*/ 4074219 w 5194511"/>
              <a:gd name="connsiteY58" fmla="*/ 361950 h 1478781"/>
              <a:gd name="connsiteX59" fmla="*/ 4102794 w 5194511"/>
              <a:gd name="connsiteY59" fmla="*/ 371475 h 1478781"/>
              <a:gd name="connsiteX60" fmla="*/ 4159944 w 5194511"/>
              <a:gd name="connsiteY60" fmla="*/ 419100 h 1478781"/>
              <a:gd name="connsiteX61" fmla="*/ 4217094 w 5194511"/>
              <a:gd name="connsiteY61" fmla="*/ 457200 h 1478781"/>
              <a:gd name="connsiteX62" fmla="*/ 4245669 w 5194511"/>
              <a:gd name="connsiteY62" fmla="*/ 476250 h 1478781"/>
              <a:gd name="connsiteX63" fmla="*/ 4302819 w 5194511"/>
              <a:gd name="connsiteY63" fmla="*/ 514350 h 1478781"/>
              <a:gd name="connsiteX64" fmla="*/ 4331394 w 5194511"/>
              <a:gd name="connsiteY64" fmla="*/ 533400 h 1478781"/>
              <a:gd name="connsiteX65" fmla="*/ 4359969 w 5194511"/>
              <a:gd name="connsiteY65" fmla="*/ 542925 h 1478781"/>
              <a:gd name="connsiteX66" fmla="*/ 4445694 w 5194511"/>
              <a:gd name="connsiteY66" fmla="*/ 600075 h 1478781"/>
              <a:gd name="connsiteX67" fmla="*/ 4474269 w 5194511"/>
              <a:gd name="connsiteY67" fmla="*/ 628650 h 1478781"/>
              <a:gd name="connsiteX68" fmla="*/ 4502844 w 5194511"/>
              <a:gd name="connsiteY68" fmla="*/ 638175 h 1478781"/>
              <a:gd name="connsiteX69" fmla="*/ 4588569 w 5194511"/>
              <a:gd name="connsiteY69" fmla="*/ 695325 h 1478781"/>
              <a:gd name="connsiteX70" fmla="*/ 4617144 w 5194511"/>
              <a:gd name="connsiteY70" fmla="*/ 714375 h 1478781"/>
              <a:gd name="connsiteX71" fmla="*/ 4645719 w 5194511"/>
              <a:gd name="connsiteY71" fmla="*/ 733425 h 1478781"/>
              <a:gd name="connsiteX72" fmla="*/ 4731444 w 5194511"/>
              <a:gd name="connsiteY72" fmla="*/ 809625 h 1478781"/>
              <a:gd name="connsiteX73" fmla="*/ 4760019 w 5194511"/>
              <a:gd name="connsiteY73" fmla="*/ 819150 h 1478781"/>
              <a:gd name="connsiteX74" fmla="*/ 4817169 w 5194511"/>
              <a:gd name="connsiteY74" fmla="*/ 857250 h 1478781"/>
              <a:gd name="connsiteX75" fmla="*/ 4883844 w 5194511"/>
              <a:gd name="connsiteY75" fmla="*/ 876300 h 1478781"/>
              <a:gd name="connsiteX76" fmla="*/ 4912419 w 5194511"/>
              <a:gd name="connsiteY76" fmla="*/ 885825 h 1478781"/>
              <a:gd name="connsiteX77" fmla="*/ 4979094 w 5194511"/>
              <a:gd name="connsiteY77" fmla="*/ 904875 h 1478781"/>
              <a:gd name="connsiteX78" fmla="*/ 5007669 w 5194511"/>
              <a:gd name="connsiteY78" fmla="*/ 923925 h 1478781"/>
              <a:gd name="connsiteX79" fmla="*/ 5036244 w 5194511"/>
              <a:gd name="connsiteY79" fmla="*/ 933450 h 1478781"/>
              <a:gd name="connsiteX80" fmla="*/ 5093394 w 5194511"/>
              <a:gd name="connsiteY80" fmla="*/ 971550 h 1478781"/>
              <a:gd name="connsiteX81" fmla="*/ 5194511 w 5194511"/>
              <a:gd name="connsiteY81" fmla="*/ 1082734 h 1478781"/>
              <a:gd name="connsiteX82" fmla="*/ 4762463 w 5194511"/>
              <a:gd name="connsiteY82" fmla="*/ 1478781 h 1478781"/>
              <a:gd name="connsiteX83" fmla="*/ 513991 w 5194511"/>
              <a:gd name="connsiteY83" fmla="*/ 1478781 h 1478781"/>
              <a:gd name="connsiteX0" fmla="*/ 445950 w 5126470"/>
              <a:gd name="connsiteY0" fmla="*/ 1478781 h 1478781"/>
              <a:gd name="connsiteX1" fmla="*/ 0 w 5126470"/>
              <a:gd name="connsiteY1" fmla="*/ 1082734 h 1478781"/>
              <a:gd name="connsiteX2" fmla="*/ 85911 w 5126470"/>
              <a:gd name="connsiteY2" fmla="*/ 938721 h 1478781"/>
              <a:gd name="connsiteX3" fmla="*/ 121914 w 5126470"/>
              <a:gd name="connsiteY3" fmla="*/ 827135 h 1478781"/>
              <a:gd name="connsiteX4" fmla="*/ 193922 w 5126470"/>
              <a:gd name="connsiteY4" fmla="*/ 722697 h 1478781"/>
              <a:gd name="connsiteX5" fmla="*/ 234278 w 5126470"/>
              <a:gd name="connsiteY5" fmla="*/ 647700 h 1478781"/>
              <a:gd name="connsiteX6" fmla="*/ 262853 w 5126470"/>
              <a:gd name="connsiteY6" fmla="*/ 638175 h 1478781"/>
              <a:gd name="connsiteX7" fmla="*/ 320003 w 5126470"/>
              <a:gd name="connsiteY7" fmla="*/ 600075 h 1478781"/>
              <a:gd name="connsiteX8" fmla="*/ 377153 w 5126470"/>
              <a:gd name="connsiteY8" fmla="*/ 571500 h 1478781"/>
              <a:gd name="connsiteX9" fmla="*/ 405728 w 5126470"/>
              <a:gd name="connsiteY9" fmla="*/ 561975 h 1478781"/>
              <a:gd name="connsiteX10" fmla="*/ 462878 w 5126470"/>
              <a:gd name="connsiteY10" fmla="*/ 523875 h 1478781"/>
              <a:gd name="connsiteX11" fmla="*/ 491453 w 5126470"/>
              <a:gd name="connsiteY11" fmla="*/ 504825 h 1478781"/>
              <a:gd name="connsiteX12" fmla="*/ 520028 w 5126470"/>
              <a:gd name="connsiteY12" fmla="*/ 495300 h 1478781"/>
              <a:gd name="connsiteX13" fmla="*/ 548603 w 5126470"/>
              <a:gd name="connsiteY13" fmla="*/ 476250 h 1478781"/>
              <a:gd name="connsiteX14" fmla="*/ 605753 w 5126470"/>
              <a:gd name="connsiteY14" fmla="*/ 457200 h 1478781"/>
              <a:gd name="connsiteX15" fmla="*/ 710528 w 5126470"/>
              <a:gd name="connsiteY15" fmla="*/ 428625 h 1478781"/>
              <a:gd name="connsiteX16" fmla="*/ 891503 w 5126470"/>
              <a:gd name="connsiteY16" fmla="*/ 409575 h 1478781"/>
              <a:gd name="connsiteX17" fmla="*/ 986753 w 5126470"/>
              <a:gd name="connsiteY17" fmla="*/ 381000 h 1478781"/>
              <a:gd name="connsiteX18" fmla="*/ 1015328 w 5126470"/>
              <a:gd name="connsiteY18" fmla="*/ 361950 h 1478781"/>
              <a:gd name="connsiteX19" fmla="*/ 1072478 w 5126470"/>
              <a:gd name="connsiteY19" fmla="*/ 342900 h 1478781"/>
              <a:gd name="connsiteX20" fmla="*/ 1158203 w 5126470"/>
              <a:gd name="connsiteY20" fmla="*/ 304800 h 1478781"/>
              <a:gd name="connsiteX21" fmla="*/ 1243928 w 5126470"/>
              <a:gd name="connsiteY21" fmla="*/ 285750 h 1478781"/>
              <a:gd name="connsiteX22" fmla="*/ 1282028 w 5126470"/>
              <a:gd name="connsiteY22" fmla="*/ 276225 h 1478781"/>
              <a:gd name="connsiteX23" fmla="*/ 1472528 w 5126470"/>
              <a:gd name="connsiteY23" fmla="*/ 266700 h 1478781"/>
              <a:gd name="connsiteX24" fmla="*/ 1520153 w 5126470"/>
              <a:gd name="connsiteY24" fmla="*/ 257175 h 1478781"/>
              <a:gd name="connsiteX25" fmla="*/ 1548728 w 5126470"/>
              <a:gd name="connsiteY25" fmla="*/ 247650 h 1478781"/>
              <a:gd name="connsiteX26" fmla="*/ 1605878 w 5126470"/>
              <a:gd name="connsiteY26" fmla="*/ 238125 h 1478781"/>
              <a:gd name="connsiteX27" fmla="*/ 1720178 w 5126470"/>
              <a:gd name="connsiteY27" fmla="*/ 247650 h 1478781"/>
              <a:gd name="connsiteX28" fmla="*/ 1929728 w 5126470"/>
              <a:gd name="connsiteY28" fmla="*/ 228600 h 1478781"/>
              <a:gd name="connsiteX29" fmla="*/ 2015453 w 5126470"/>
              <a:gd name="connsiteY29" fmla="*/ 200025 h 1478781"/>
              <a:gd name="connsiteX30" fmla="*/ 2044028 w 5126470"/>
              <a:gd name="connsiteY30" fmla="*/ 190500 h 1478781"/>
              <a:gd name="connsiteX31" fmla="*/ 2072603 w 5126470"/>
              <a:gd name="connsiteY31" fmla="*/ 171450 h 1478781"/>
              <a:gd name="connsiteX32" fmla="*/ 2129753 w 5126470"/>
              <a:gd name="connsiteY32" fmla="*/ 152400 h 1478781"/>
              <a:gd name="connsiteX33" fmla="*/ 2215478 w 5126470"/>
              <a:gd name="connsiteY33" fmla="*/ 114300 h 1478781"/>
              <a:gd name="connsiteX34" fmla="*/ 2558378 w 5126470"/>
              <a:gd name="connsiteY34" fmla="*/ 95250 h 1478781"/>
              <a:gd name="connsiteX35" fmla="*/ 2644103 w 5126470"/>
              <a:gd name="connsiteY35" fmla="*/ 66675 h 1478781"/>
              <a:gd name="connsiteX36" fmla="*/ 2672678 w 5126470"/>
              <a:gd name="connsiteY36" fmla="*/ 57150 h 1478781"/>
              <a:gd name="connsiteX37" fmla="*/ 2701253 w 5126470"/>
              <a:gd name="connsiteY37" fmla="*/ 38100 h 1478781"/>
              <a:gd name="connsiteX38" fmla="*/ 2758403 w 5126470"/>
              <a:gd name="connsiteY38" fmla="*/ 19050 h 1478781"/>
              <a:gd name="connsiteX39" fmla="*/ 2825078 w 5126470"/>
              <a:gd name="connsiteY39" fmla="*/ 0 h 1478781"/>
              <a:gd name="connsiteX40" fmla="*/ 3044153 w 5126470"/>
              <a:gd name="connsiteY40" fmla="*/ 9525 h 1478781"/>
              <a:gd name="connsiteX41" fmla="*/ 3101303 w 5126470"/>
              <a:gd name="connsiteY41" fmla="*/ 28575 h 1478781"/>
              <a:gd name="connsiteX42" fmla="*/ 3139403 w 5126470"/>
              <a:gd name="connsiteY42" fmla="*/ 38100 h 1478781"/>
              <a:gd name="connsiteX43" fmla="*/ 3196553 w 5126470"/>
              <a:gd name="connsiteY43" fmla="*/ 57150 h 1478781"/>
              <a:gd name="connsiteX44" fmla="*/ 3253703 w 5126470"/>
              <a:gd name="connsiteY44" fmla="*/ 76200 h 1478781"/>
              <a:gd name="connsiteX45" fmla="*/ 3282278 w 5126470"/>
              <a:gd name="connsiteY45" fmla="*/ 85725 h 1478781"/>
              <a:gd name="connsiteX46" fmla="*/ 3310853 w 5126470"/>
              <a:gd name="connsiteY46" fmla="*/ 95250 h 1478781"/>
              <a:gd name="connsiteX47" fmla="*/ 3425153 w 5126470"/>
              <a:gd name="connsiteY47" fmla="*/ 104775 h 1478781"/>
              <a:gd name="connsiteX48" fmla="*/ 3482303 w 5126470"/>
              <a:gd name="connsiteY48" fmla="*/ 133350 h 1478781"/>
              <a:gd name="connsiteX49" fmla="*/ 3510878 w 5126470"/>
              <a:gd name="connsiteY49" fmla="*/ 161925 h 1478781"/>
              <a:gd name="connsiteX50" fmla="*/ 3568028 w 5126470"/>
              <a:gd name="connsiteY50" fmla="*/ 200025 h 1478781"/>
              <a:gd name="connsiteX51" fmla="*/ 3596603 w 5126470"/>
              <a:gd name="connsiteY51" fmla="*/ 219075 h 1478781"/>
              <a:gd name="connsiteX52" fmla="*/ 3625178 w 5126470"/>
              <a:gd name="connsiteY52" fmla="*/ 247650 h 1478781"/>
              <a:gd name="connsiteX53" fmla="*/ 3682328 w 5126470"/>
              <a:gd name="connsiteY53" fmla="*/ 266700 h 1478781"/>
              <a:gd name="connsiteX54" fmla="*/ 3739478 w 5126470"/>
              <a:gd name="connsiteY54" fmla="*/ 295275 h 1478781"/>
              <a:gd name="connsiteX55" fmla="*/ 3768053 w 5126470"/>
              <a:gd name="connsiteY55" fmla="*/ 314325 h 1478781"/>
              <a:gd name="connsiteX56" fmla="*/ 3806153 w 5126470"/>
              <a:gd name="connsiteY56" fmla="*/ 323850 h 1478781"/>
              <a:gd name="connsiteX57" fmla="*/ 3949028 w 5126470"/>
              <a:gd name="connsiteY57" fmla="*/ 342900 h 1478781"/>
              <a:gd name="connsiteX58" fmla="*/ 4006178 w 5126470"/>
              <a:gd name="connsiteY58" fmla="*/ 361950 h 1478781"/>
              <a:gd name="connsiteX59" fmla="*/ 4034753 w 5126470"/>
              <a:gd name="connsiteY59" fmla="*/ 371475 h 1478781"/>
              <a:gd name="connsiteX60" fmla="*/ 4091903 w 5126470"/>
              <a:gd name="connsiteY60" fmla="*/ 419100 h 1478781"/>
              <a:gd name="connsiteX61" fmla="*/ 4149053 w 5126470"/>
              <a:gd name="connsiteY61" fmla="*/ 457200 h 1478781"/>
              <a:gd name="connsiteX62" fmla="*/ 4177628 w 5126470"/>
              <a:gd name="connsiteY62" fmla="*/ 476250 h 1478781"/>
              <a:gd name="connsiteX63" fmla="*/ 4234778 w 5126470"/>
              <a:gd name="connsiteY63" fmla="*/ 514350 h 1478781"/>
              <a:gd name="connsiteX64" fmla="*/ 4263353 w 5126470"/>
              <a:gd name="connsiteY64" fmla="*/ 533400 h 1478781"/>
              <a:gd name="connsiteX65" fmla="*/ 4291928 w 5126470"/>
              <a:gd name="connsiteY65" fmla="*/ 542925 h 1478781"/>
              <a:gd name="connsiteX66" fmla="*/ 4377653 w 5126470"/>
              <a:gd name="connsiteY66" fmla="*/ 600075 h 1478781"/>
              <a:gd name="connsiteX67" fmla="*/ 4406228 w 5126470"/>
              <a:gd name="connsiteY67" fmla="*/ 628650 h 1478781"/>
              <a:gd name="connsiteX68" fmla="*/ 4434803 w 5126470"/>
              <a:gd name="connsiteY68" fmla="*/ 638175 h 1478781"/>
              <a:gd name="connsiteX69" fmla="*/ 4520528 w 5126470"/>
              <a:gd name="connsiteY69" fmla="*/ 695325 h 1478781"/>
              <a:gd name="connsiteX70" fmla="*/ 4549103 w 5126470"/>
              <a:gd name="connsiteY70" fmla="*/ 714375 h 1478781"/>
              <a:gd name="connsiteX71" fmla="*/ 4577678 w 5126470"/>
              <a:gd name="connsiteY71" fmla="*/ 733425 h 1478781"/>
              <a:gd name="connsiteX72" fmla="*/ 4663403 w 5126470"/>
              <a:gd name="connsiteY72" fmla="*/ 809625 h 1478781"/>
              <a:gd name="connsiteX73" fmla="*/ 4691978 w 5126470"/>
              <a:gd name="connsiteY73" fmla="*/ 819150 h 1478781"/>
              <a:gd name="connsiteX74" fmla="*/ 4749128 w 5126470"/>
              <a:gd name="connsiteY74" fmla="*/ 857250 h 1478781"/>
              <a:gd name="connsiteX75" fmla="*/ 4815803 w 5126470"/>
              <a:gd name="connsiteY75" fmla="*/ 876300 h 1478781"/>
              <a:gd name="connsiteX76" fmla="*/ 4844378 w 5126470"/>
              <a:gd name="connsiteY76" fmla="*/ 885825 h 1478781"/>
              <a:gd name="connsiteX77" fmla="*/ 4911053 w 5126470"/>
              <a:gd name="connsiteY77" fmla="*/ 904875 h 1478781"/>
              <a:gd name="connsiteX78" fmla="*/ 4939628 w 5126470"/>
              <a:gd name="connsiteY78" fmla="*/ 923925 h 1478781"/>
              <a:gd name="connsiteX79" fmla="*/ 4968203 w 5126470"/>
              <a:gd name="connsiteY79" fmla="*/ 933450 h 1478781"/>
              <a:gd name="connsiteX80" fmla="*/ 5025353 w 5126470"/>
              <a:gd name="connsiteY80" fmla="*/ 971550 h 1478781"/>
              <a:gd name="connsiteX81" fmla="*/ 5126470 w 5126470"/>
              <a:gd name="connsiteY81" fmla="*/ 1082734 h 1478781"/>
              <a:gd name="connsiteX82" fmla="*/ 4694422 w 5126470"/>
              <a:gd name="connsiteY82" fmla="*/ 1478781 h 1478781"/>
              <a:gd name="connsiteX83" fmla="*/ 445950 w 5126470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025353 w 5234482"/>
              <a:gd name="connsiteY80" fmla="*/ 97155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4968203 w 5234482"/>
              <a:gd name="connsiteY79" fmla="*/ 933450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03372 w 5234482"/>
              <a:gd name="connsiteY79" fmla="*/ 992065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26470 w 5234482"/>
              <a:gd name="connsiteY80" fmla="*/ 1082734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39628 w 5234482"/>
              <a:gd name="connsiteY78" fmla="*/ 923925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44402 w 5234482"/>
              <a:gd name="connsiteY79" fmla="*/ 1038957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3710 w 5234482"/>
              <a:gd name="connsiteY79" fmla="*/ 1079988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67501 w 5234482"/>
              <a:gd name="connsiteY80" fmla="*/ 1182380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45950 w 5234482"/>
              <a:gd name="connsiteY0" fmla="*/ 1478781 h 1478781"/>
              <a:gd name="connsiteX1" fmla="*/ 0 w 5234482"/>
              <a:gd name="connsiteY1" fmla="*/ 1082734 h 1478781"/>
              <a:gd name="connsiteX2" fmla="*/ 85911 w 5234482"/>
              <a:gd name="connsiteY2" fmla="*/ 938721 h 1478781"/>
              <a:gd name="connsiteX3" fmla="*/ 121914 w 5234482"/>
              <a:gd name="connsiteY3" fmla="*/ 827135 h 1478781"/>
              <a:gd name="connsiteX4" fmla="*/ 193922 w 5234482"/>
              <a:gd name="connsiteY4" fmla="*/ 722697 h 1478781"/>
              <a:gd name="connsiteX5" fmla="*/ 234278 w 5234482"/>
              <a:gd name="connsiteY5" fmla="*/ 647700 h 1478781"/>
              <a:gd name="connsiteX6" fmla="*/ 262853 w 5234482"/>
              <a:gd name="connsiteY6" fmla="*/ 638175 h 1478781"/>
              <a:gd name="connsiteX7" fmla="*/ 320003 w 5234482"/>
              <a:gd name="connsiteY7" fmla="*/ 600075 h 1478781"/>
              <a:gd name="connsiteX8" fmla="*/ 377153 w 5234482"/>
              <a:gd name="connsiteY8" fmla="*/ 571500 h 1478781"/>
              <a:gd name="connsiteX9" fmla="*/ 405728 w 5234482"/>
              <a:gd name="connsiteY9" fmla="*/ 561975 h 1478781"/>
              <a:gd name="connsiteX10" fmla="*/ 462878 w 5234482"/>
              <a:gd name="connsiteY10" fmla="*/ 523875 h 1478781"/>
              <a:gd name="connsiteX11" fmla="*/ 491453 w 5234482"/>
              <a:gd name="connsiteY11" fmla="*/ 504825 h 1478781"/>
              <a:gd name="connsiteX12" fmla="*/ 520028 w 5234482"/>
              <a:gd name="connsiteY12" fmla="*/ 495300 h 1478781"/>
              <a:gd name="connsiteX13" fmla="*/ 548603 w 5234482"/>
              <a:gd name="connsiteY13" fmla="*/ 476250 h 1478781"/>
              <a:gd name="connsiteX14" fmla="*/ 605753 w 5234482"/>
              <a:gd name="connsiteY14" fmla="*/ 457200 h 1478781"/>
              <a:gd name="connsiteX15" fmla="*/ 710528 w 5234482"/>
              <a:gd name="connsiteY15" fmla="*/ 428625 h 1478781"/>
              <a:gd name="connsiteX16" fmla="*/ 891503 w 5234482"/>
              <a:gd name="connsiteY16" fmla="*/ 409575 h 1478781"/>
              <a:gd name="connsiteX17" fmla="*/ 986753 w 5234482"/>
              <a:gd name="connsiteY17" fmla="*/ 381000 h 1478781"/>
              <a:gd name="connsiteX18" fmla="*/ 1015328 w 5234482"/>
              <a:gd name="connsiteY18" fmla="*/ 361950 h 1478781"/>
              <a:gd name="connsiteX19" fmla="*/ 1072478 w 5234482"/>
              <a:gd name="connsiteY19" fmla="*/ 342900 h 1478781"/>
              <a:gd name="connsiteX20" fmla="*/ 1158203 w 5234482"/>
              <a:gd name="connsiteY20" fmla="*/ 304800 h 1478781"/>
              <a:gd name="connsiteX21" fmla="*/ 1243928 w 5234482"/>
              <a:gd name="connsiteY21" fmla="*/ 285750 h 1478781"/>
              <a:gd name="connsiteX22" fmla="*/ 1282028 w 5234482"/>
              <a:gd name="connsiteY22" fmla="*/ 276225 h 1478781"/>
              <a:gd name="connsiteX23" fmla="*/ 1472528 w 5234482"/>
              <a:gd name="connsiteY23" fmla="*/ 266700 h 1478781"/>
              <a:gd name="connsiteX24" fmla="*/ 1520153 w 5234482"/>
              <a:gd name="connsiteY24" fmla="*/ 257175 h 1478781"/>
              <a:gd name="connsiteX25" fmla="*/ 1548728 w 5234482"/>
              <a:gd name="connsiteY25" fmla="*/ 247650 h 1478781"/>
              <a:gd name="connsiteX26" fmla="*/ 1605878 w 5234482"/>
              <a:gd name="connsiteY26" fmla="*/ 238125 h 1478781"/>
              <a:gd name="connsiteX27" fmla="*/ 1720178 w 5234482"/>
              <a:gd name="connsiteY27" fmla="*/ 247650 h 1478781"/>
              <a:gd name="connsiteX28" fmla="*/ 1929728 w 5234482"/>
              <a:gd name="connsiteY28" fmla="*/ 228600 h 1478781"/>
              <a:gd name="connsiteX29" fmla="*/ 2015453 w 5234482"/>
              <a:gd name="connsiteY29" fmla="*/ 200025 h 1478781"/>
              <a:gd name="connsiteX30" fmla="*/ 2044028 w 5234482"/>
              <a:gd name="connsiteY30" fmla="*/ 190500 h 1478781"/>
              <a:gd name="connsiteX31" fmla="*/ 2072603 w 5234482"/>
              <a:gd name="connsiteY31" fmla="*/ 171450 h 1478781"/>
              <a:gd name="connsiteX32" fmla="*/ 2129753 w 5234482"/>
              <a:gd name="connsiteY32" fmla="*/ 152400 h 1478781"/>
              <a:gd name="connsiteX33" fmla="*/ 2215478 w 5234482"/>
              <a:gd name="connsiteY33" fmla="*/ 114300 h 1478781"/>
              <a:gd name="connsiteX34" fmla="*/ 2558378 w 5234482"/>
              <a:gd name="connsiteY34" fmla="*/ 95250 h 1478781"/>
              <a:gd name="connsiteX35" fmla="*/ 2644103 w 5234482"/>
              <a:gd name="connsiteY35" fmla="*/ 66675 h 1478781"/>
              <a:gd name="connsiteX36" fmla="*/ 2672678 w 5234482"/>
              <a:gd name="connsiteY36" fmla="*/ 57150 h 1478781"/>
              <a:gd name="connsiteX37" fmla="*/ 2701253 w 5234482"/>
              <a:gd name="connsiteY37" fmla="*/ 38100 h 1478781"/>
              <a:gd name="connsiteX38" fmla="*/ 2758403 w 5234482"/>
              <a:gd name="connsiteY38" fmla="*/ 19050 h 1478781"/>
              <a:gd name="connsiteX39" fmla="*/ 2825078 w 5234482"/>
              <a:gd name="connsiteY39" fmla="*/ 0 h 1478781"/>
              <a:gd name="connsiteX40" fmla="*/ 3044153 w 5234482"/>
              <a:gd name="connsiteY40" fmla="*/ 9525 h 1478781"/>
              <a:gd name="connsiteX41" fmla="*/ 3101303 w 5234482"/>
              <a:gd name="connsiteY41" fmla="*/ 28575 h 1478781"/>
              <a:gd name="connsiteX42" fmla="*/ 3139403 w 5234482"/>
              <a:gd name="connsiteY42" fmla="*/ 38100 h 1478781"/>
              <a:gd name="connsiteX43" fmla="*/ 3196553 w 5234482"/>
              <a:gd name="connsiteY43" fmla="*/ 57150 h 1478781"/>
              <a:gd name="connsiteX44" fmla="*/ 3253703 w 5234482"/>
              <a:gd name="connsiteY44" fmla="*/ 76200 h 1478781"/>
              <a:gd name="connsiteX45" fmla="*/ 3282278 w 5234482"/>
              <a:gd name="connsiteY45" fmla="*/ 85725 h 1478781"/>
              <a:gd name="connsiteX46" fmla="*/ 3310853 w 5234482"/>
              <a:gd name="connsiteY46" fmla="*/ 95250 h 1478781"/>
              <a:gd name="connsiteX47" fmla="*/ 3425153 w 5234482"/>
              <a:gd name="connsiteY47" fmla="*/ 104775 h 1478781"/>
              <a:gd name="connsiteX48" fmla="*/ 3482303 w 5234482"/>
              <a:gd name="connsiteY48" fmla="*/ 133350 h 1478781"/>
              <a:gd name="connsiteX49" fmla="*/ 3510878 w 5234482"/>
              <a:gd name="connsiteY49" fmla="*/ 161925 h 1478781"/>
              <a:gd name="connsiteX50" fmla="*/ 3568028 w 5234482"/>
              <a:gd name="connsiteY50" fmla="*/ 200025 h 1478781"/>
              <a:gd name="connsiteX51" fmla="*/ 3596603 w 5234482"/>
              <a:gd name="connsiteY51" fmla="*/ 219075 h 1478781"/>
              <a:gd name="connsiteX52" fmla="*/ 3625178 w 5234482"/>
              <a:gd name="connsiteY52" fmla="*/ 247650 h 1478781"/>
              <a:gd name="connsiteX53" fmla="*/ 3682328 w 5234482"/>
              <a:gd name="connsiteY53" fmla="*/ 266700 h 1478781"/>
              <a:gd name="connsiteX54" fmla="*/ 3739478 w 5234482"/>
              <a:gd name="connsiteY54" fmla="*/ 295275 h 1478781"/>
              <a:gd name="connsiteX55" fmla="*/ 3768053 w 5234482"/>
              <a:gd name="connsiteY55" fmla="*/ 314325 h 1478781"/>
              <a:gd name="connsiteX56" fmla="*/ 3806153 w 5234482"/>
              <a:gd name="connsiteY56" fmla="*/ 323850 h 1478781"/>
              <a:gd name="connsiteX57" fmla="*/ 3949028 w 5234482"/>
              <a:gd name="connsiteY57" fmla="*/ 342900 h 1478781"/>
              <a:gd name="connsiteX58" fmla="*/ 4006178 w 5234482"/>
              <a:gd name="connsiteY58" fmla="*/ 361950 h 1478781"/>
              <a:gd name="connsiteX59" fmla="*/ 4034753 w 5234482"/>
              <a:gd name="connsiteY59" fmla="*/ 371475 h 1478781"/>
              <a:gd name="connsiteX60" fmla="*/ 4091903 w 5234482"/>
              <a:gd name="connsiteY60" fmla="*/ 419100 h 1478781"/>
              <a:gd name="connsiteX61" fmla="*/ 4149053 w 5234482"/>
              <a:gd name="connsiteY61" fmla="*/ 457200 h 1478781"/>
              <a:gd name="connsiteX62" fmla="*/ 4177628 w 5234482"/>
              <a:gd name="connsiteY62" fmla="*/ 476250 h 1478781"/>
              <a:gd name="connsiteX63" fmla="*/ 4234778 w 5234482"/>
              <a:gd name="connsiteY63" fmla="*/ 514350 h 1478781"/>
              <a:gd name="connsiteX64" fmla="*/ 4263353 w 5234482"/>
              <a:gd name="connsiteY64" fmla="*/ 533400 h 1478781"/>
              <a:gd name="connsiteX65" fmla="*/ 4291928 w 5234482"/>
              <a:gd name="connsiteY65" fmla="*/ 542925 h 1478781"/>
              <a:gd name="connsiteX66" fmla="*/ 4377653 w 5234482"/>
              <a:gd name="connsiteY66" fmla="*/ 600075 h 1478781"/>
              <a:gd name="connsiteX67" fmla="*/ 4406228 w 5234482"/>
              <a:gd name="connsiteY67" fmla="*/ 628650 h 1478781"/>
              <a:gd name="connsiteX68" fmla="*/ 4434803 w 5234482"/>
              <a:gd name="connsiteY68" fmla="*/ 638175 h 1478781"/>
              <a:gd name="connsiteX69" fmla="*/ 4520528 w 5234482"/>
              <a:gd name="connsiteY69" fmla="*/ 695325 h 1478781"/>
              <a:gd name="connsiteX70" fmla="*/ 4549103 w 5234482"/>
              <a:gd name="connsiteY70" fmla="*/ 714375 h 1478781"/>
              <a:gd name="connsiteX71" fmla="*/ 4577678 w 5234482"/>
              <a:gd name="connsiteY71" fmla="*/ 733425 h 1478781"/>
              <a:gd name="connsiteX72" fmla="*/ 4663403 w 5234482"/>
              <a:gd name="connsiteY72" fmla="*/ 809625 h 1478781"/>
              <a:gd name="connsiteX73" fmla="*/ 4691978 w 5234482"/>
              <a:gd name="connsiteY73" fmla="*/ 819150 h 1478781"/>
              <a:gd name="connsiteX74" fmla="*/ 4749128 w 5234482"/>
              <a:gd name="connsiteY74" fmla="*/ 857250 h 1478781"/>
              <a:gd name="connsiteX75" fmla="*/ 4815803 w 5234482"/>
              <a:gd name="connsiteY75" fmla="*/ 876300 h 1478781"/>
              <a:gd name="connsiteX76" fmla="*/ 4844378 w 5234482"/>
              <a:gd name="connsiteY76" fmla="*/ 885825 h 1478781"/>
              <a:gd name="connsiteX77" fmla="*/ 4911053 w 5234482"/>
              <a:gd name="connsiteY77" fmla="*/ 904875 h 1478781"/>
              <a:gd name="connsiteX78" fmla="*/ 4968936 w 5234482"/>
              <a:gd name="connsiteY78" fmla="*/ 976679 h 1478781"/>
              <a:gd name="connsiteX79" fmla="*/ 5079571 w 5234482"/>
              <a:gd name="connsiteY79" fmla="*/ 1044819 h 1478781"/>
              <a:gd name="connsiteX80" fmla="*/ 5196809 w 5234482"/>
              <a:gd name="connsiteY80" fmla="*/ 1153072 h 1478781"/>
              <a:gd name="connsiteX81" fmla="*/ 5234482 w 5234482"/>
              <a:gd name="connsiteY81" fmla="*/ 1262757 h 1478781"/>
              <a:gd name="connsiteX82" fmla="*/ 4694422 w 5234482"/>
              <a:gd name="connsiteY82" fmla="*/ 1478781 h 1478781"/>
              <a:gd name="connsiteX83" fmla="*/ 445950 w 5234482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32803 w 5281374"/>
              <a:gd name="connsiteY2" fmla="*/ 938721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492842 w 5281374"/>
              <a:gd name="connsiteY0" fmla="*/ 1478781 h 1478781"/>
              <a:gd name="connsiteX1" fmla="*/ 0 w 5281374"/>
              <a:gd name="connsiteY1" fmla="*/ 1088595 h 1478781"/>
              <a:gd name="connsiteX2" fmla="*/ 103495 w 5281374"/>
              <a:gd name="connsiteY2" fmla="*/ 926998 h 1478781"/>
              <a:gd name="connsiteX3" fmla="*/ 168806 w 5281374"/>
              <a:gd name="connsiteY3" fmla="*/ 827135 h 1478781"/>
              <a:gd name="connsiteX4" fmla="*/ 240814 w 5281374"/>
              <a:gd name="connsiteY4" fmla="*/ 722697 h 1478781"/>
              <a:gd name="connsiteX5" fmla="*/ 281170 w 5281374"/>
              <a:gd name="connsiteY5" fmla="*/ 647700 h 1478781"/>
              <a:gd name="connsiteX6" fmla="*/ 309745 w 5281374"/>
              <a:gd name="connsiteY6" fmla="*/ 638175 h 1478781"/>
              <a:gd name="connsiteX7" fmla="*/ 366895 w 5281374"/>
              <a:gd name="connsiteY7" fmla="*/ 600075 h 1478781"/>
              <a:gd name="connsiteX8" fmla="*/ 424045 w 5281374"/>
              <a:gd name="connsiteY8" fmla="*/ 571500 h 1478781"/>
              <a:gd name="connsiteX9" fmla="*/ 452620 w 5281374"/>
              <a:gd name="connsiteY9" fmla="*/ 561975 h 1478781"/>
              <a:gd name="connsiteX10" fmla="*/ 509770 w 5281374"/>
              <a:gd name="connsiteY10" fmla="*/ 523875 h 1478781"/>
              <a:gd name="connsiteX11" fmla="*/ 538345 w 5281374"/>
              <a:gd name="connsiteY11" fmla="*/ 504825 h 1478781"/>
              <a:gd name="connsiteX12" fmla="*/ 566920 w 5281374"/>
              <a:gd name="connsiteY12" fmla="*/ 495300 h 1478781"/>
              <a:gd name="connsiteX13" fmla="*/ 595495 w 5281374"/>
              <a:gd name="connsiteY13" fmla="*/ 476250 h 1478781"/>
              <a:gd name="connsiteX14" fmla="*/ 652645 w 5281374"/>
              <a:gd name="connsiteY14" fmla="*/ 457200 h 1478781"/>
              <a:gd name="connsiteX15" fmla="*/ 757420 w 5281374"/>
              <a:gd name="connsiteY15" fmla="*/ 428625 h 1478781"/>
              <a:gd name="connsiteX16" fmla="*/ 938395 w 5281374"/>
              <a:gd name="connsiteY16" fmla="*/ 409575 h 1478781"/>
              <a:gd name="connsiteX17" fmla="*/ 1033645 w 5281374"/>
              <a:gd name="connsiteY17" fmla="*/ 381000 h 1478781"/>
              <a:gd name="connsiteX18" fmla="*/ 1062220 w 5281374"/>
              <a:gd name="connsiteY18" fmla="*/ 361950 h 1478781"/>
              <a:gd name="connsiteX19" fmla="*/ 1119370 w 5281374"/>
              <a:gd name="connsiteY19" fmla="*/ 342900 h 1478781"/>
              <a:gd name="connsiteX20" fmla="*/ 1205095 w 5281374"/>
              <a:gd name="connsiteY20" fmla="*/ 304800 h 1478781"/>
              <a:gd name="connsiteX21" fmla="*/ 1290820 w 5281374"/>
              <a:gd name="connsiteY21" fmla="*/ 285750 h 1478781"/>
              <a:gd name="connsiteX22" fmla="*/ 1328920 w 5281374"/>
              <a:gd name="connsiteY22" fmla="*/ 276225 h 1478781"/>
              <a:gd name="connsiteX23" fmla="*/ 1519420 w 5281374"/>
              <a:gd name="connsiteY23" fmla="*/ 266700 h 1478781"/>
              <a:gd name="connsiteX24" fmla="*/ 1567045 w 5281374"/>
              <a:gd name="connsiteY24" fmla="*/ 257175 h 1478781"/>
              <a:gd name="connsiteX25" fmla="*/ 1595620 w 5281374"/>
              <a:gd name="connsiteY25" fmla="*/ 247650 h 1478781"/>
              <a:gd name="connsiteX26" fmla="*/ 1652770 w 5281374"/>
              <a:gd name="connsiteY26" fmla="*/ 238125 h 1478781"/>
              <a:gd name="connsiteX27" fmla="*/ 1767070 w 5281374"/>
              <a:gd name="connsiteY27" fmla="*/ 247650 h 1478781"/>
              <a:gd name="connsiteX28" fmla="*/ 1976620 w 5281374"/>
              <a:gd name="connsiteY28" fmla="*/ 228600 h 1478781"/>
              <a:gd name="connsiteX29" fmla="*/ 2062345 w 5281374"/>
              <a:gd name="connsiteY29" fmla="*/ 200025 h 1478781"/>
              <a:gd name="connsiteX30" fmla="*/ 2090920 w 5281374"/>
              <a:gd name="connsiteY30" fmla="*/ 190500 h 1478781"/>
              <a:gd name="connsiteX31" fmla="*/ 2119495 w 5281374"/>
              <a:gd name="connsiteY31" fmla="*/ 171450 h 1478781"/>
              <a:gd name="connsiteX32" fmla="*/ 2176645 w 5281374"/>
              <a:gd name="connsiteY32" fmla="*/ 152400 h 1478781"/>
              <a:gd name="connsiteX33" fmla="*/ 2262370 w 5281374"/>
              <a:gd name="connsiteY33" fmla="*/ 114300 h 1478781"/>
              <a:gd name="connsiteX34" fmla="*/ 2605270 w 5281374"/>
              <a:gd name="connsiteY34" fmla="*/ 95250 h 1478781"/>
              <a:gd name="connsiteX35" fmla="*/ 2690995 w 5281374"/>
              <a:gd name="connsiteY35" fmla="*/ 66675 h 1478781"/>
              <a:gd name="connsiteX36" fmla="*/ 2719570 w 5281374"/>
              <a:gd name="connsiteY36" fmla="*/ 57150 h 1478781"/>
              <a:gd name="connsiteX37" fmla="*/ 2748145 w 5281374"/>
              <a:gd name="connsiteY37" fmla="*/ 38100 h 1478781"/>
              <a:gd name="connsiteX38" fmla="*/ 2805295 w 5281374"/>
              <a:gd name="connsiteY38" fmla="*/ 19050 h 1478781"/>
              <a:gd name="connsiteX39" fmla="*/ 2871970 w 5281374"/>
              <a:gd name="connsiteY39" fmla="*/ 0 h 1478781"/>
              <a:gd name="connsiteX40" fmla="*/ 3091045 w 5281374"/>
              <a:gd name="connsiteY40" fmla="*/ 9525 h 1478781"/>
              <a:gd name="connsiteX41" fmla="*/ 3148195 w 5281374"/>
              <a:gd name="connsiteY41" fmla="*/ 28575 h 1478781"/>
              <a:gd name="connsiteX42" fmla="*/ 3186295 w 5281374"/>
              <a:gd name="connsiteY42" fmla="*/ 38100 h 1478781"/>
              <a:gd name="connsiteX43" fmla="*/ 3243445 w 5281374"/>
              <a:gd name="connsiteY43" fmla="*/ 57150 h 1478781"/>
              <a:gd name="connsiteX44" fmla="*/ 3300595 w 5281374"/>
              <a:gd name="connsiteY44" fmla="*/ 76200 h 1478781"/>
              <a:gd name="connsiteX45" fmla="*/ 3329170 w 5281374"/>
              <a:gd name="connsiteY45" fmla="*/ 85725 h 1478781"/>
              <a:gd name="connsiteX46" fmla="*/ 3357745 w 5281374"/>
              <a:gd name="connsiteY46" fmla="*/ 95250 h 1478781"/>
              <a:gd name="connsiteX47" fmla="*/ 3472045 w 5281374"/>
              <a:gd name="connsiteY47" fmla="*/ 104775 h 1478781"/>
              <a:gd name="connsiteX48" fmla="*/ 3529195 w 5281374"/>
              <a:gd name="connsiteY48" fmla="*/ 133350 h 1478781"/>
              <a:gd name="connsiteX49" fmla="*/ 3557770 w 5281374"/>
              <a:gd name="connsiteY49" fmla="*/ 161925 h 1478781"/>
              <a:gd name="connsiteX50" fmla="*/ 3614920 w 5281374"/>
              <a:gd name="connsiteY50" fmla="*/ 200025 h 1478781"/>
              <a:gd name="connsiteX51" fmla="*/ 3643495 w 5281374"/>
              <a:gd name="connsiteY51" fmla="*/ 219075 h 1478781"/>
              <a:gd name="connsiteX52" fmla="*/ 3672070 w 5281374"/>
              <a:gd name="connsiteY52" fmla="*/ 247650 h 1478781"/>
              <a:gd name="connsiteX53" fmla="*/ 3729220 w 5281374"/>
              <a:gd name="connsiteY53" fmla="*/ 266700 h 1478781"/>
              <a:gd name="connsiteX54" fmla="*/ 3786370 w 5281374"/>
              <a:gd name="connsiteY54" fmla="*/ 295275 h 1478781"/>
              <a:gd name="connsiteX55" fmla="*/ 3814945 w 5281374"/>
              <a:gd name="connsiteY55" fmla="*/ 314325 h 1478781"/>
              <a:gd name="connsiteX56" fmla="*/ 3853045 w 5281374"/>
              <a:gd name="connsiteY56" fmla="*/ 323850 h 1478781"/>
              <a:gd name="connsiteX57" fmla="*/ 3995920 w 5281374"/>
              <a:gd name="connsiteY57" fmla="*/ 342900 h 1478781"/>
              <a:gd name="connsiteX58" fmla="*/ 4053070 w 5281374"/>
              <a:gd name="connsiteY58" fmla="*/ 361950 h 1478781"/>
              <a:gd name="connsiteX59" fmla="*/ 4081645 w 5281374"/>
              <a:gd name="connsiteY59" fmla="*/ 371475 h 1478781"/>
              <a:gd name="connsiteX60" fmla="*/ 4138795 w 5281374"/>
              <a:gd name="connsiteY60" fmla="*/ 419100 h 1478781"/>
              <a:gd name="connsiteX61" fmla="*/ 4195945 w 5281374"/>
              <a:gd name="connsiteY61" fmla="*/ 457200 h 1478781"/>
              <a:gd name="connsiteX62" fmla="*/ 4224520 w 5281374"/>
              <a:gd name="connsiteY62" fmla="*/ 476250 h 1478781"/>
              <a:gd name="connsiteX63" fmla="*/ 4281670 w 5281374"/>
              <a:gd name="connsiteY63" fmla="*/ 514350 h 1478781"/>
              <a:gd name="connsiteX64" fmla="*/ 4310245 w 5281374"/>
              <a:gd name="connsiteY64" fmla="*/ 533400 h 1478781"/>
              <a:gd name="connsiteX65" fmla="*/ 4338820 w 5281374"/>
              <a:gd name="connsiteY65" fmla="*/ 542925 h 1478781"/>
              <a:gd name="connsiteX66" fmla="*/ 4424545 w 5281374"/>
              <a:gd name="connsiteY66" fmla="*/ 600075 h 1478781"/>
              <a:gd name="connsiteX67" fmla="*/ 4453120 w 5281374"/>
              <a:gd name="connsiteY67" fmla="*/ 628650 h 1478781"/>
              <a:gd name="connsiteX68" fmla="*/ 4481695 w 5281374"/>
              <a:gd name="connsiteY68" fmla="*/ 638175 h 1478781"/>
              <a:gd name="connsiteX69" fmla="*/ 4567420 w 5281374"/>
              <a:gd name="connsiteY69" fmla="*/ 695325 h 1478781"/>
              <a:gd name="connsiteX70" fmla="*/ 4595995 w 5281374"/>
              <a:gd name="connsiteY70" fmla="*/ 714375 h 1478781"/>
              <a:gd name="connsiteX71" fmla="*/ 4624570 w 5281374"/>
              <a:gd name="connsiteY71" fmla="*/ 733425 h 1478781"/>
              <a:gd name="connsiteX72" fmla="*/ 4710295 w 5281374"/>
              <a:gd name="connsiteY72" fmla="*/ 809625 h 1478781"/>
              <a:gd name="connsiteX73" fmla="*/ 4738870 w 5281374"/>
              <a:gd name="connsiteY73" fmla="*/ 819150 h 1478781"/>
              <a:gd name="connsiteX74" fmla="*/ 4796020 w 5281374"/>
              <a:gd name="connsiteY74" fmla="*/ 857250 h 1478781"/>
              <a:gd name="connsiteX75" fmla="*/ 4862695 w 5281374"/>
              <a:gd name="connsiteY75" fmla="*/ 876300 h 1478781"/>
              <a:gd name="connsiteX76" fmla="*/ 4891270 w 5281374"/>
              <a:gd name="connsiteY76" fmla="*/ 885825 h 1478781"/>
              <a:gd name="connsiteX77" fmla="*/ 4957945 w 5281374"/>
              <a:gd name="connsiteY77" fmla="*/ 904875 h 1478781"/>
              <a:gd name="connsiteX78" fmla="*/ 5015828 w 5281374"/>
              <a:gd name="connsiteY78" fmla="*/ 976679 h 1478781"/>
              <a:gd name="connsiteX79" fmla="*/ 5126463 w 5281374"/>
              <a:gd name="connsiteY79" fmla="*/ 1044819 h 1478781"/>
              <a:gd name="connsiteX80" fmla="*/ 5243701 w 5281374"/>
              <a:gd name="connsiteY80" fmla="*/ 1153072 h 1478781"/>
              <a:gd name="connsiteX81" fmla="*/ 5281374 w 5281374"/>
              <a:gd name="connsiteY81" fmla="*/ 1262757 h 1478781"/>
              <a:gd name="connsiteX82" fmla="*/ 4741314 w 5281374"/>
              <a:gd name="connsiteY82" fmla="*/ 1478781 h 1478781"/>
              <a:gd name="connsiteX83" fmla="*/ 492842 w 5281374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9417 w 5367949"/>
              <a:gd name="connsiteY0" fmla="*/ 1478781 h 1478781"/>
              <a:gd name="connsiteX1" fmla="*/ 0 w 5367949"/>
              <a:gd name="connsiteY1" fmla="*/ 1233071 h 1478781"/>
              <a:gd name="connsiteX2" fmla="*/ 190070 w 5367949"/>
              <a:gd name="connsiteY2" fmla="*/ 926998 h 1478781"/>
              <a:gd name="connsiteX3" fmla="*/ 255381 w 5367949"/>
              <a:gd name="connsiteY3" fmla="*/ 827135 h 1478781"/>
              <a:gd name="connsiteX4" fmla="*/ 327389 w 5367949"/>
              <a:gd name="connsiteY4" fmla="*/ 722697 h 1478781"/>
              <a:gd name="connsiteX5" fmla="*/ 367745 w 5367949"/>
              <a:gd name="connsiteY5" fmla="*/ 647700 h 1478781"/>
              <a:gd name="connsiteX6" fmla="*/ 396320 w 5367949"/>
              <a:gd name="connsiteY6" fmla="*/ 638175 h 1478781"/>
              <a:gd name="connsiteX7" fmla="*/ 453470 w 5367949"/>
              <a:gd name="connsiteY7" fmla="*/ 600075 h 1478781"/>
              <a:gd name="connsiteX8" fmla="*/ 510620 w 5367949"/>
              <a:gd name="connsiteY8" fmla="*/ 571500 h 1478781"/>
              <a:gd name="connsiteX9" fmla="*/ 539195 w 5367949"/>
              <a:gd name="connsiteY9" fmla="*/ 561975 h 1478781"/>
              <a:gd name="connsiteX10" fmla="*/ 596345 w 5367949"/>
              <a:gd name="connsiteY10" fmla="*/ 523875 h 1478781"/>
              <a:gd name="connsiteX11" fmla="*/ 624920 w 5367949"/>
              <a:gd name="connsiteY11" fmla="*/ 504825 h 1478781"/>
              <a:gd name="connsiteX12" fmla="*/ 653495 w 5367949"/>
              <a:gd name="connsiteY12" fmla="*/ 495300 h 1478781"/>
              <a:gd name="connsiteX13" fmla="*/ 682070 w 5367949"/>
              <a:gd name="connsiteY13" fmla="*/ 476250 h 1478781"/>
              <a:gd name="connsiteX14" fmla="*/ 739220 w 5367949"/>
              <a:gd name="connsiteY14" fmla="*/ 457200 h 1478781"/>
              <a:gd name="connsiteX15" fmla="*/ 843995 w 5367949"/>
              <a:gd name="connsiteY15" fmla="*/ 428625 h 1478781"/>
              <a:gd name="connsiteX16" fmla="*/ 1024970 w 5367949"/>
              <a:gd name="connsiteY16" fmla="*/ 409575 h 1478781"/>
              <a:gd name="connsiteX17" fmla="*/ 1120220 w 5367949"/>
              <a:gd name="connsiteY17" fmla="*/ 381000 h 1478781"/>
              <a:gd name="connsiteX18" fmla="*/ 1148795 w 5367949"/>
              <a:gd name="connsiteY18" fmla="*/ 361950 h 1478781"/>
              <a:gd name="connsiteX19" fmla="*/ 1205945 w 5367949"/>
              <a:gd name="connsiteY19" fmla="*/ 342900 h 1478781"/>
              <a:gd name="connsiteX20" fmla="*/ 1291670 w 5367949"/>
              <a:gd name="connsiteY20" fmla="*/ 304800 h 1478781"/>
              <a:gd name="connsiteX21" fmla="*/ 1377395 w 5367949"/>
              <a:gd name="connsiteY21" fmla="*/ 285750 h 1478781"/>
              <a:gd name="connsiteX22" fmla="*/ 1415495 w 5367949"/>
              <a:gd name="connsiteY22" fmla="*/ 276225 h 1478781"/>
              <a:gd name="connsiteX23" fmla="*/ 1605995 w 5367949"/>
              <a:gd name="connsiteY23" fmla="*/ 266700 h 1478781"/>
              <a:gd name="connsiteX24" fmla="*/ 1653620 w 5367949"/>
              <a:gd name="connsiteY24" fmla="*/ 257175 h 1478781"/>
              <a:gd name="connsiteX25" fmla="*/ 1682195 w 5367949"/>
              <a:gd name="connsiteY25" fmla="*/ 247650 h 1478781"/>
              <a:gd name="connsiteX26" fmla="*/ 1739345 w 5367949"/>
              <a:gd name="connsiteY26" fmla="*/ 238125 h 1478781"/>
              <a:gd name="connsiteX27" fmla="*/ 1853645 w 5367949"/>
              <a:gd name="connsiteY27" fmla="*/ 247650 h 1478781"/>
              <a:gd name="connsiteX28" fmla="*/ 2063195 w 5367949"/>
              <a:gd name="connsiteY28" fmla="*/ 228600 h 1478781"/>
              <a:gd name="connsiteX29" fmla="*/ 2148920 w 5367949"/>
              <a:gd name="connsiteY29" fmla="*/ 200025 h 1478781"/>
              <a:gd name="connsiteX30" fmla="*/ 2177495 w 5367949"/>
              <a:gd name="connsiteY30" fmla="*/ 190500 h 1478781"/>
              <a:gd name="connsiteX31" fmla="*/ 2206070 w 5367949"/>
              <a:gd name="connsiteY31" fmla="*/ 171450 h 1478781"/>
              <a:gd name="connsiteX32" fmla="*/ 2263220 w 5367949"/>
              <a:gd name="connsiteY32" fmla="*/ 152400 h 1478781"/>
              <a:gd name="connsiteX33" fmla="*/ 2348945 w 5367949"/>
              <a:gd name="connsiteY33" fmla="*/ 114300 h 1478781"/>
              <a:gd name="connsiteX34" fmla="*/ 2691845 w 5367949"/>
              <a:gd name="connsiteY34" fmla="*/ 95250 h 1478781"/>
              <a:gd name="connsiteX35" fmla="*/ 2777570 w 5367949"/>
              <a:gd name="connsiteY35" fmla="*/ 66675 h 1478781"/>
              <a:gd name="connsiteX36" fmla="*/ 2806145 w 5367949"/>
              <a:gd name="connsiteY36" fmla="*/ 57150 h 1478781"/>
              <a:gd name="connsiteX37" fmla="*/ 2834720 w 5367949"/>
              <a:gd name="connsiteY37" fmla="*/ 38100 h 1478781"/>
              <a:gd name="connsiteX38" fmla="*/ 2891870 w 5367949"/>
              <a:gd name="connsiteY38" fmla="*/ 19050 h 1478781"/>
              <a:gd name="connsiteX39" fmla="*/ 2958545 w 5367949"/>
              <a:gd name="connsiteY39" fmla="*/ 0 h 1478781"/>
              <a:gd name="connsiteX40" fmla="*/ 3177620 w 5367949"/>
              <a:gd name="connsiteY40" fmla="*/ 9525 h 1478781"/>
              <a:gd name="connsiteX41" fmla="*/ 3234770 w 5367949"/>
              <a:gd name="connsiteY41" fmla="*/ 28575 h 1478781"/>
              <a:gd name="connsiteX42" fmla="*/ 3272870 w 5367949"/>
              <a:gd name="connsiteY42" fmla="*/ 38100 h 1478781"/>
              <a:gd name="connsiteX43" fmla="*/ 3330020 w 5367949"/>
              <a:gd name="connsiteY43" fmla="*/ 57150 h 1478781"/>
              <a:gd name="connsiteX44" fmla="*/ 3387170 w 5367949"/>
              <a:gd name="connsiteY44" fmla="*/ 76200 h 1478781"/>
              <a:gd name="connsiteX45" fmla="*/ 3415745 w 5367949"/>
              <a:gd name="connsiteY45" fmla="*/ 85725 h 1478781"/>
              <a:gd name="connsiteX46" fmla="*/ 3444320 w 5367949"/>
              <a:gd name="connsiteY46" fmla="*/ 95250 h 1478781"/>
              <a:gd name="connsiteX47" fmla="*/ 3558620 w 5367949"/>
              <a:gd name="connsiteY47" fmla="*/ 104775 h 1478781"/>
              <a:gd name="connsiteX48" fmla="*/ 3615770 w 5367949"/>
              <a:gd name="connsiteY48" fmla="*/ 133350 h 1478781"/>
              <a:gd name="connsiteX49" fmla="*/ 3644345 w 5367949"/>
              <a:gd name="connsiteY49" fmla="*/ 161925 h 1478781"/>
              <a:gd name="connsiteX50" fmla="*/ 3701495 w 5367949"/>
              <a:gd name="connsiteY50" fmla="*/ 200025 h 1478781"/>
              <a:gd name="connsiteX51" fmla="*/ 3730070 w 5367949"/>
              <a:gd name="connsiteY51" fmla="*/ 219075 h 1478781"/>
              <a:gd name="connsiteX52" fmla="*/ 3758645 w 5367949"/>
              <a:gd name="connsiteY52" fmla="*/ 247650 h 1478781"/>
              <a:gd name="connsiteX53" fmla="*/ 3815795 w 5367949"/>
              <a:gd name="connsiteY53" fmla="*/ 266700 h 1478781"/>
              <a:gd name="connsiteX54" fmla="*/ 3872945 w 5367949"/>
              <a:gd name="connsiteY54" fmla="*/ 295275 h 1478781"/>
              <a:gd name="connsiteX55" fmla="*/ 3901520 w 5367949"/>
              <a:gd name="connsiteY55" fmla="*/ 314325 h 1478781"/>
              <a:gd name="connsiteX56" fmla="*/ 3939620 w 5367949"/>
              <a:gd name="connsiteY56" fmla="*/ 323850 h 1478781"/>
              <a:gd name="connsiteX57" fmla="*/ 4082495 w 5367949"/>
              <a:gd name="connsiteY57" fmla="*/ 342900 h 1478781"/>
              <a:gd name="connsiteX58" fmla="*/ 4139645 w 5367949"/>
              <a:gd name="connsiteY58" fmla="*/ 361950 h 1478781"/>
              <a:gd name="connsiteX59" fmla="*/ 4168220 w 5367949"/>
              <a:gd name="connsiteY59" fmla="*/ 371475 h 1478781"/>
              <a:gd name="connsiteX60" fmla="*/ 4225370 w 5367949"/>
              <a:gd name="connsiteY60" fmla="*/ 419100 h 1478781"/>
              <a:gd name="connsiteX61" fmla="*/ 4282520 w 5367949"/>
              <a:gd name="connsiteY61" fmla="*/ 457200 h 1478781"/>
              <a:gd name="connsiteX62" fmla="*/ 4311095 w 5367949"/>
              <a:gd name="connsiteY62" fmla="*/ 476250 h 1478781"/>
              <a:gd name="connsiteX63" fmla="*/ 4368245 w 5367949"/>
              <a:gd name="connsiteY63" fmla="*/ 514350 h 1478781"/>
              <a:gd name="connsiteX64" fmla="*/ 4396820 w 5367949"/>
              <a:gd name="connsiteY64" fmla="*/ 533400 h 1478781"/>
              <a:gd name="connsiteX65" fmla="*/ 4425395 w 5367949"/>
              <a:gd name="connsiteY65" fmla="*/ 542925 h 1478781"/>
              <a:gd name="connsiteX66" fmla="*/ 4511120 w 5367949"/>
              <a:gd name="connsiteY66" fmla="*/ 600075 h 1478781"/>
              <a:gd name="connsiteX67" fmla="*/ 4539695 w 5367949"/>
              <a:gd name="connsiteY67" fmla="*/ 628650 h 1478781"/>
              <a:gd name="connsiteX68" fmla="*/ 4568270 w 5367949"/>
              <a:gd name="connsiteY68" fmla="*/ 638175 h 1478781"/>
              <a:gd name="connsiteX69" fmla="*/ 4653995 w 5367949"/>
              <a:gd name="connsiteY69" fmla="*/ 695325 h 1478781"/>
              <a:gd name="connsiteX70" fmla="*/ 4682570 w 5367949"/>
              <a:gd name="connsiteY70" fmla="*/ 714375 h 1478781"/>
              <a:gd name="connsiteX71" fmla="*/ 4711145 w 5367949"/>
              <a:gd name="connsiteY71" fmla="*/ 733425 h 1478781"/>
              <a:gd name="connsiteX72" fmla="*/ 4796870 w 5367949"/>
              <a:gd name="connsiteY72" fmla="*/ 809625 h 1478781"/>
              <a:gd name="connsiteX73" fmla="*/ 4825445 w 5367949"/>
              <a:gd name="connsiteY73" fmla="*/ 819150 h 1478781"/>
              <a:gd name="connsiteX74" fmla="*/ 4882595 w 5367949"/>
              <a:gd name="connsiteY74" fmla="*/ 857250 h 1478781"/>
              <a:gd name="connsiteX75" fmla="*/ 4949270 w 5367949"/>
              <a:gd name="connsiteY75" fmla="*/ 876300 h 1478781"/>
              <a:gd name="connsiteX76" fmla="*/ 4977845 w 5367949"/>
              <a:gd name="connsiteY76" fmla="*/ 885825 h 1478781"/>
              <a:gd name="connsiteX77" fmla="*/ 5044520 w 5367949"/>
              <a:gd name="connsiteY77" fmla="*/ 904875 h 1478781"/>
              <a:gd name="connsiteX78" fmla="*/ 5102403 w 5367949"/>
              <a:gd name="connsiteY78" fmla="*/ 976679 h 1478781"/>
              <a:gd name="connsiteX79" fmla="*/ 5213038 w 5367949"/>
              <a:gd name="connsiteY79" fmla="*/ 1044819 h 1478781"/>
              <a:gd name="connsiteX80" fmla="*/ 5330276 w 5367949"/>
              <a:gd name="connsiteY80" fmla="*/ 1153072 h 1478781"/>
              <a:gd name="connsiteX81" fmla="*/ 5367949 w 5367949"/>
              <a:gd name="connsiteY81" fmla="*/ 1262757 h 1478781"/>
              <a:gd name="connsiteX82" fmla="*/ 4827889 w 5367949"/>
              <a:gd name="connsiteY82" fmla="*/ 1478781 h 1478781"/>
              <a:gd name="connsiteX83" fmla="*/ 579417 w 536794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82200 w 5360079"/>
              <a:gd name="connsiteY2" fmla="*/ 926998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71547 w 5360079"/>
              <a:gd name="connsiteY0" fmla="*/ 1478781 h 1478781"/>
              <a:gd name="connsiteX1" fmla="*/ 0 w 5360079"/>
              <a:gd name="connsiteY1" fmla="*/ 1213006 h 1478781"/>
              <a:gd name="connsiteX2" fmla="*/ 150718 w 5360079"/>
              <a:gd name="connsiteY2" fmla="*/ 963117 h 1478781"/>
              <a:gd name="connsiteX3" fmla="*/ 247511 w 5360079"/>
              <a:gd name="connsiteY3" fmla="*/ 827135 h 1478781"/>
              <a:gd name="connsiteX4" fmla="*/ 319519 w 5360079"/>
              <a:gd name="connsiteY4" fmla="*/ 722697 h 1478781"/>
              <a:gd name="connsiteX5" fmla="*/ 359875 w 5360079"/>
              <a:gd name="connsiteY5" fmla="*/ 647700 h 1478781"/>
              <a:gd name="connsiteX6" fmla="*/ 388450 w 5360079"/>
              <a:gd name="connsiteY6" fmla="*/ 638175 h 1478781"/>
              <a:gd name="connsiteX7" fmla="*/ 445600 w 5360079"/>
              <a:gd name="connsiteY7" fmla="*/ 600075 h 1478781"/>
              <a:gd name="connsiteX8" fmla="*/ 502750 w 5360079"/>
              <a:gd name="connsiteY8" fmla="*/ 571500 h 1478781"/>
              <a:gd name="connsiteX9" fmla="*/ 531325 w 5360079"/>
              <a:gd name="connsiteY9" fmla="*/ 561975 h 1478781"/>
              <a:gd name="connsiteX10" fmla="*/ 588475 w 5360079"/>
              <a:gd name="connsiteY10" fmla="*/ 523875 h 1478781"/>
              <a:gd name="connsiteX11" fmla="*/ 617050 w 5360079"/>
              <a:gd name="connsiteY11" fmla="*/ 504825 h 1478781"/>
              <a:gd name="connsiteX12" fmla="*/ 645625 w 5360079"/>
              <a:gd name="connsiteY12" fmla="*/ 495300 h 1478781"/>
              <a:gd name="connsiteX13" fmla="*/ 674200 w 5360079"/>
              <a:gd name="connsiteY13" fmla="*/ 476250 h 1478781"/>
              <a:gd name="connsiteX14" fmla="*/ 731350 w 5360079"/>
              <a:gd name="connsiteY14" fmla="*/ 457200 h 1478781"/>
              <a:gd name="connsiteX15" fmla="*/ 836125 w 5360079"/>
              <a:gd name="connsiteY15" fmla="*/ 428625 h 1478781"/>
              <a:gd name="connsiteX16" fmla="*/ 1017100 w 5360079"/>
              <a:gd name="connsiteY16" fmla="*/ 409575 h 1478781"/>
              <a:gd name="connsiteX17" fmla="*/ 1112350 w 5360079"/>
              <a:gd name="connsiteY17" fmla="*/ 381000 h 1478781"/>
              <a:gd name="connsiteX18" fmla="*/ 1140925 w 5360079"/>
              <a:gd name="connsiteY18" fmla="*/ 361950 h 1478781"/>
              <a:gd name="connsiteX19" fmla="*/ 1198075 w 5360079"/>
              <a:gd name="connsiteY19" fmla="*/ 342900 h 1478781"/>
              <a:gd name="connsiteX20" fmla="*/ 1283800 w 5360079"/>
              <a:gd name="connsiteY20" fmla="*/ 304800 h 1478781"/>
              <a:gd name="connsiteX21" fmla="*/ 1369525 w 5360079"/>
              <a:gd name="connsiteY21" fmla="*/ 285750 h 1478781"/>
              <a:gd name="connsiteX22" fmla="*/ 1407625 w 5360079"/>
              <a:gd name="connsiteY22" fmla="*/ 276225 h 1478781"/>
              <a:gd name="connsiteX23" fmla="*/ 1598125 w 5360079"/>
              <a:gd name="connsiteY23" fmla="*/ 266700 h 1478781"/>
              <a:gd name="connsiteX24" fmla="*/ 1645750 w 5360079"/>
              <a:gd name="connsiteY24" fmla="*/ 257175 h 1478781"/>
              <a:gd name="connsiteX25" fmla="*/ 1674325 w 5360079"/>
              <a:gd name="connsiteY25" fmla="*/ 247650 h 1478781"/>
              <a:gd name="connsiteX26" fmla="*/ 1731475 w 5360079"/>
              <a:gd name="connsiteY26" fmla="*/ 238125 h 1478781"/>
              <a:gd name="connsiteX27" fmla="*/ 1845775 w 5360079"/>
              <a:gd name="connsiteY27" fmla="*/ 247650 h 1478781"/>
              <a:gd name="connsiteX28" fmla="*/ 2055325 w 5360079"/>
              <a:gd name="connsiteY28" fmla="*/ 228600 h 1478781"/>
              <a:gd name="connsiteX29" fmla="*/ 2141050 w 5360079"/>
              <a:gd name="connsiteY29" fmla="*/ 200025 h 1478781"/>
              <a:gd name="connsiteX30" fmla="*/ 2169625 w 5360079"/>
              <a:gd name="connsiteY30" fmla="*/ 190500 h 1478781"/>
              <a:gd name="connsiteX31" fmla="*/ 2198200 w 5360079"/>
              <a:gd name="connsiteY31" fmla="*/ 171450 h 1478781"/>
              <a:gd name="connsiteX32" fmla="*/ 2255350 w 5360079"/>
              <a:gd name="connsiteY32" fmla="*/ 152400 h 1478781"/>
              <a:gd name="connsiteX33" fmla="*/ 2341075 w 5360079"/>
              <a:gd name="connsiteY33" fmla="*/ 114300 h 1478781"/>
              <a:gd name="connsiteX34" fmla="*/ 2683975 w 5360079"/>
              <a:gd name="connsiteY34" fmla="*/ 95250 h 1478781"/>
              <a:gd name="connsiteX35" fmla="*/ 2769700 w 5360079"/>
              <a:gd name="connsiteY35" fmla="*/ 66675 h 1478781"/>
              <a:gd name="connsiteX36" fmla="*/ 2798275 w 5360079"/>
              <a:gd name="connsiteY36" fmla="*/ 57150 h 1478781"/>
              <a:gd name="connsiteX37" fmla="*/ 2826850 w 5360079"/>
              <a:gd name="connsiteY37" fmla="*/ 38100 h 1478781"/>
              <a:gd name="connsiteX38" fmla="*/ 2884000 w 5360079"/>
              <a:gd name="connsiteY38" fmla="*/ 19050 h 1478781"/>
              <a:gd name="connsiteX39" fmla="*/ 2950675 w 5360079"/>
              <a:gd name="connsiteY39" fmla="*/ 0 h 1478781"/>
              <a:gd name="connsiteX40" fmla="*/ 3169750 w 5360079"/>
              <a:gd name="connsiteY40" fmla="*/ 9525 h 1478781"/>
              <a:gd name="connsiteX41" fmla="*/ 3226900 w 5360079"/>
              <a:gd name="connsiteY41" fmla="*/ 28575 h 1478781"/>
              <a:gd name="connsiteX42" fmla="*/ 3265000 w 5360079"/>
              <a:gd name="connsiteY42" fmla="*/ 38100 h 1478781"/>
              <a:gd name="connsiteX43" fmla="*/ 3322150 w 5360079"/>
              <a:gd name="connsiteY43" fmla="*/ 57150 h 1478781"/>
              <a:gd name="connsiteX44" fmla="*/ 3379300 w 5360079"/>
              <a:gd name="connsiteY44" fmla="*/ 76200 h 1478781"/>
              <a:gd name="connsiteX45" fmla="*/ 3407875 w 5360079"/>
              <a:gd name="connsiteY45" fmla="*/ 85725 h 1478781"/>
              <a:gd name="connsiteX46" fmla="*/ 3436450 w 5360079"/>
              <a:gd name="connsiteY46" fmla="*/ 95250 h 1478781"/>
              <a:gd name="connsiteX47" fmla="*/ 3550750 w 5360079"/>
              <a:gd name="connsiteY47" fmla="*/ 104775 h 1478781"/>
              <a:gd name="connsiteX48" fmla="*/ 3607900 w 5360079"/>
              <a:gd name="connsiteY48" fmla="*/ 133350 h 1478781"/>
              <a:gd name="connsiteX49" fmla="*/ 3636475 w 5360079"/>
              <a:gd name="connsiteY49" fmla="*/ 161925 h 1478781"/>
              <a:gd name="connsiteX50" fmla="*/ 3693625 w 5360079"/>
              <a:gd name="connsiteY50" fmla="*/ 200025 h 1478781"/>
              <a:gd name="connsiteX51" fmla="*/ 3722200 w 5360079"/>
              <a:gd name="connsiteY51" fmla="*/ 219075 h 1478781"/>
              <a:gd name="connsiteX52" fmla="*/ 3750775 w 5360079"/>
              <a:gd name="connsiteY52" fmla="*/ 247650 h 1478781"/>
              <a:gd name="connsiteX53" fmla="*/ 3807925 w 5360079"/>
              <a:gd name="connsiteY53" fmla="*/ 266700 h 1478781"/>
              <a:gd name="connsiteX54" fmla="*/ 3865075 w 5360079"/>
              <a:gd name="connsiteY54" fmla="*/ 295275 h 1478781"/>
              <a:gd name="connsiteX55" fmla="*/ 3893650 w 5360079"/>
              <a:gd name="connsiteY55" fmla="*/ 314325 h 1478781"/>
              <a:gd name="connsiteX56" fmla="*/ 3931750 w 5360079"/>
              <a:gd name="connsiteY56" fmla="*/ 323850 h 1478781"/>
              <a:gd name="connsiteX57" fmla="*/ 4074625 w 5360079"/>
              <a:gd name="connsiteY57" fmla="*/ 342900 h 1478781"/>
              <a:gd name="connsiteX58" fmla="*/ 4131775 w 5360079"/>
              <a:gd name="connsiteY58" fmla="*/ 361950 h 1478781"/>
              <a:gd name="connsiteX59" fmla="*/ 4160350 w 5360079"/>
              <a:gd name="connsiteY59" fmla="*/ 371475 h 1478781"/>
              <a:gd name="connsiteX60" fmla="*/ 4217500 w 5360079"/>
              <a:gd name="connsiteY60" fmla="*/ 419100 h 1478781"/>
              <a:gd name="connsiteX61" fmla="*/ 4274650 w 5360079"/>
              <a:gd name="connsiteY61" fmla="*/ 457200 h 1478781"/>
              <a:gd name="connsiteX62" fmla="*/ 4303225 w 5360079"/>
              <a:gd name="connsiteY62" fmla="*/ 476250 h 1478781"/>
              <a:gd name="connsiteX63" fmla="*/ 4360375 w 5360079"/>
              <a:gd name="connsiteY63" fmla="*/ 514350 h 1478781"/>
              <a:gd name="connsiteX64" fmla="*/ 4388950 w 5360079"/>
              <a:gd name="connsiteY64" fmla="*/ 533400 h 1478781"/>
              <a:gd name="connsiteX65" fmla="*/ 4417525 w 5360079"/>
              <a:gd name="connsiteY65" fmla="*/ 542925 h 1478781"/>
              <a:gd name="connsiteX66" fmla="*/ 4503250 w 5360079"/>
              <a:gd name="connsiteY66" fmla="*/ 600075 h 1478781"/>
              <a:gd name="connsiteX67" fmla="*/ 4531825 w 5360079"/>
              <a:gd name="connsiteY67" fmla="*/ 628650 h 1478781"/>
              <a:gd name="connsiteX68" fmla="*/ 4560400 w 5360079"/>
              <a:gd name="connsiteY68" fmla="*/ 638175 h 1478781"/>
              <a:gd name="connsiteX69" fmla="*/ 4646125 w 5360079"/>
              <a:gd name="connsiteY69" fmla="*/ 695325 h 1478781"/>
              <a:gd name="connsiteX70" fmla="*/ 4674700 w 5360079"/>
              <a:gd name="connsiteY70" fmla="*/ 714375 h 1478781"/>
              <a:gd name="connsiteX71" fmla="*/ 4703275 w 5360079"/>
              <a:gd name="connsiteY71" fmla="*/ 733425 h 1478781"/>
              <a:gd name="connsiteX72" fmla="*/ 4789000 w 5360079"/>
              <a:gd name="connsiteY72" fmla="*/ 809625 h 1478781"/>
              <a:gd name="connsiteX73" fmla="*/ 4817575 w 5360079"/>
              <a:gd name="connsiteY73" fmla="*/ 819150 h 1478781"/>
              <a:gd name="connsiteX74" fmla="*/ 4874725 w 5360079"/>
              <a:gd name="connsiteY74" fmla="*/ 857250 h 1478781"/>
              <a:gd name="connsiteX75" fmla="*/ 4941400 w 5360079"/>
              <a:gd name="connsiteY75" fmla="*/ 876300 h 1478781"/>
              <a:gd name="connsiteX76" fmla="*/ 4969975 w 5360079"/>
              <a:gd name="connsiteY76" fmla="*/ 885825 h 1478781"/>
              <a:gd name="connsiteX77" fmla="*/ 5036650 w 5360079"/>
              <a:gd name="connsiteY77" fmla="*/ 904875 h 1478781"/>
              <a:gd name="connsiteX78" fmla="*/ 5094533 w 5360079"/>
              <a:gd name="connsiteY78" fmla="*/ 976679 h 1478781"/>
              <a:gd name="connsiteX79" fmla="*/ 5205168 w 5360079"/>
              <a:gd name="connsiteY79" fmla="*/ 1044819 h 1478781"/>
              <a:gd name="connsiteX80" fmla="*/ 5322406 w 5360079"/>
              <a:gd name="connsiteY80" fmla="*/ 1153072 h 1478781"/>
              <a:gd name="connsiteX81" fmla="*/ 5360079 w 5360079"/>
              <a:gd name="connsiteY81" fmla="*/ 1262757 h 1478781"/>
              <a:gd name="connsiteX82" fmla="*/ 4820019 w 5360079"/>
              <a:gd name="connsiteY82" fmla="*/ 1478781 h 1478781"/>
              <a:gd name="connsiteX83" fmla="*/ 571547 w 5360079"/>
              <a:gd name="connsiteY83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78264 w 5387625"/>
              <a:gd name="connsiteY2" fmla="*/ 963117 h 1478781"/>
              <a:gd name="connsiteX3" fmla="*/ 275057 w 5387625"/>
              <a:gd name="connsiteY3" fmla="*/ 827135 h 1478781"/>
              <a:gd name="connsiteX4" fmla="*/ 347065 w 5387625"/>
              <a:gd name="connsiteY4" fmla="*/ 722697 h 1478781"/>
              <a:gd name="connsiteX5" fmla="*/ 387421 w 5387625"/>
              <a:gd name="connsiteY5" fmla="*/ 647700 h 1478781"/>
              <a:gd name="connsiteX6" fmla="*/ 415996 w 5387625"/>
              <a:gd name="connsiteY6" fmla="*/ 638175 h 1478781"/>
              <a:gd name="connsiteX7" fmla="*/ 473146 w 5387625"/>
              <a:gd name="connsiteY7" fmla="*/ 600075 h 1478781"/>
              <a:gd name="connsiteX8" fmla="*/ 530296 w 5387625"/>
              <a:gd name="connsiteY8" fmla="*/ 571500 h 1478781"/>
              <a:gd name="connsiteX9" fmla="*/ 558871 w 5387625"/>
              <a:gd name="connsiteY9" fmla="*/ 561975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673171 w 5387625"/>
              <a:gd name="connsiteY12" fmla="*/ 495300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625671 w 5387625"/>
              <a:gd name="connsiteY23" fmla="*/ 266700 h 1478781"/>
              <a:gd name="connsiteX24" fmla="*/ 1673296 w 5387625"/>
              <a:gd name="connsiteY24" fmla="*/ 257175 h 1478781"/>
              <a:gd name="connsiteX25" fmla="*/ 1701871 w 5387625"/>
              <a:gd name="connsiteY25" fmla="*/ 247650 h 1478781"/>
              <a:gd name="connsiteX26" fmla="*/ 1759021 w 5387625"/>
              <a:gd name="connsiteY26" fmla="*/ 238125 h 1478781"/>
              <a:gd name="connsiteX27" fmla="*/ 1873321 w 5387625"/>
              <a:gd name="connsiteY27" fmla="*/ 247650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358421 w 5387625"/>
              <a:gd name="connsiteY1" fmla="*/ 1390506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73321 w 5387625"/>
              <a:gd name="connsiteY28" fmla="*/ 247650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59021 w 5387625"/>
              <a:gd name="connsiteY27" fmla="*/ 23812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701871 w 5387625"/>
              <a:gd name="connsiteY26" fmla="*/ 247650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673296 w 5387625"/>
              <a:gd name="connsiteY25" fmla="*/ 257175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625671 w 5387625"/>
              <a:gd name="connsiteY24" fmla="*/ 266700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19669 w 5387625"/>
              <a:gd name="connsiteY27" fmla="*/ 33845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78264 w 5387625"/>
              <a:gd name="connsiteY3" fmla="*/ 96311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46782 w 5387625"/>
              <a:gd name="connsiteY3" fmla="*/ 1039369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275057 w 5387625"/>
              <a:gd name="connsiteY4" fmla="*/ 827135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387421 w 5387625"/>
              <a:gd name="connsiteY6" fmla="*/ 647700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473146 w 5387625"/>
              <a:gd name="connsiteY8" fmla="*/ 600075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673171 w 5387625"/>
              <a:gd name="connsiteY13" fmla="*/ 495300 h 1478781"/>
              <a:gd name="connsiteX14" fmla="*/ 701746 w 5387625"/>
              <a:gd name="connsiteY14" fmla="*/ 476250 h 1478781"/>
              <a:gd name="connsiteX15" fmla="*/ 758896 w 5387625"/>
              <a:gd name="connsiteY15" fmla="*/ 457200 h 1478781"/>
              <a:gd name="connsiteX16" fmla="*/ 863671 w 5387625"/>
              <a:gd name="connsiteY16" fmla="*/ 428625 h 1478781"/>
              <a:gd name="connsiteX17" fmla="*/ 1044646 w 5387625"/>
              <a:gd name="connsiteY17" fmla="*/ 409575 h 1478781"/>
              <a:gd name="connsiteX18" fmla="*/ 1139896 w 5387625"/>
              <a:gd name="connsiteY18" fmla="*/ 381000 h 1478781"/>
              <a:gd name="connsiteX19" fmla="*/ 1168471 w 5387625"/>
              <a:gd name="connsiteY19" fmla="*/ 361950 h 1478781"/>
              <a:gd name="connsiteX20" fmla="*/ 1225621 w 5387625"/>
              <a:gd name="connsiteY20" fmla="*/ 342900 h 1478781"/>
              <a:gd name="connsiteX21" fmla="*/ 1311346 w 5387625"/>
              <a:gd name="connsiteY21" fmla="*/ 304800 h 1478781"/>
              <a:gd name="connsiteX22" fmla="*/ 1397071 w 5387625"/>
              <a:gd name="connsiteY22" fmla="*/ 285750 h 1478781"/>
              <a:gd name="connsiteX23" fmla="*/ 1435171 w 5387625"/>
              <a:gd name="connsiteY23" fmla="*/ 276225 h 1478781"/>
              <a:gd name="connsiteX24" fmla="*/ 1377752 w 5387625"/>
              <a:gd name="connsiteY24" fmla="*/ 423215 h 1478781"/>
              <a:gd name="connsiteX25" fmla="*/ 1472600 w 5387625"/>
              <a:gd name="connsiteY25" fmla="*/ 417704 h 1478781"/>
              <a:gd name="connsiteX26" fmla="*/ 1591685 w 5387625"/>
              <a:gd name="connsiteY26" fmla="*/ 380086 h 1478781"/>
              <a:gd name="connsiteX27" fmla="*/ 1723604 w 5387625"/>
              <a:gd name="connsiteY27" fmla="*/ 326415 h 1478781"/>
              <a:gd name="connsiteX28" fmla="*/ 1830033 w 5387625"/>
              <a:gd name="connsiteY28" fmla="*/ 295809 h 1478781"/>
              <a:gd name="connsiteX29" fmla="*/ 2082871 w 5387625"/>
              <a:gd name="connsiteY29" fmla="*/ 228600 h 1478781"/>
              <a:gd name="connsiteX30" fmla="*/ 2168596 w 5387625"/>
              <a:gd name="connsiteY30" fmla="*/ 200025 h 1478781"/>
              <a:gd name="connsiteX31" fmla="*/ 2197171 w 5387625"/>
              <a:gd name="connsiteY31" fmla="*/ 190500 h 1478781"/>
              <a:gd name="connsiteX32" fmla="*/ 2225746 w 5387625"/>
              <a:gd name="connsiteY32" fmla="*/ 171450 h 1478781"/>
              <a:gd name="connsiteX33" fmla="*/ 2282896 w 5387625"/>
              <a:gd name="connsiteY33" fmla="*/ 152400 h 1478781"/>
              <a:gd name="connsiteX34" fmla="*/ 2368621 w 5387625"/>
              <a:gd name="connsiteY34" fmla="*/ 114300 h 1478781"/>
              <a:gd name="connsiteX35" fmla="*/ 2711521 w 5387625"/>
              <a:gd name="connsiteY35" fmla="*/ 95250 h 1478781"/>
              <a:gd name="connsiteX36" fmla="*/ 2797246 w 5387625"/>
              <a:gd name="connsiteY36" fmla="*/ 66675 h 1478781"/>
              <a:gd name="connsiteX37" fmla="*/ 2825821 w 5387625"/>
              <a:gd name="connsiteY37" fmla="*/ 57150 h 1478781"/>
              <a:gd name="connsiteX38" fmla="*/ 2854396 w 5387625"/>
              <a:gd name="connsiteY38" fmla="*/ 38100 h 1478781"/>
              <a:gd name="connsiteX39" fmla="*/ 2911546 w 5387625"/>
              <a:gd name="connsiteY39" fmla="*/ 19050 h 1478781"/>
              <a:gd name="connsiteX40" fmla="*/ 2978221 w 5387625"/>
              <a:gd name="connsiteY40" fmla="*/ 0 h 1478781"/>
              <a:gd name="connsiteX41" fmla="*/ 3197296 w 5387625"/>
              <a:gd name="connsiteY41" fmla="*/ 9525 h 1478781"/>
              <a:gd name="connsiteX42" fmla="*/ 3254446 w 5387625"/>
              <a:gd name="connsiteY42" fmla="*/ 28575 h 1478781"/>
              <a:gd name="connsiteX43" fmla="*/ 3292546 w 5387625"/>
              <a:gd name="connsiteY43" fmla="*/ 38100 h 1478781"/>
              <a:gd name="connsiteX44" fmla="*/ 3349696 w 5387625"/>
              <a:gd name="connsiteY44" fmla="*/ 57150 h 1478781"/>
              <a:gd name="connsiteX45" fmla="*/ 3406846 w 5387625"/>
              <a:gd name="connsiteY45" fmla="*/ 76200 h 1478781"/>
              <a:gd name="connsiteX46" fmla="*/ 3435421 w 5387625"/>
              <a:gd name="connsiteY46" fmla="*/ 85725 h 1478781"/>
              <a:gd name="connsiteX47" fmla="*/ 3463996 w 5387625"/>
              <a:gd name="connsiteY47" fmla="*/ 95250 h 1478781"/>
              <a:gd name="connsiteX48" fmla="*/ 3578296 w 5387625"/>
              <a:gd name="connsiteY48" fmla="*/ 104775 h 1478781"/>
              <a:gd name="connsiteX49" fmla="*/ 3635446 w 5387625"/>
              <a:gd name="connsiteY49" fmla="*/ 133350 h 1478781"/>
              <a:gd name="connsiteX50" fmla="*/ 3664021 w 5387625"/>
              <a:gd name="connsiteY50" fmla="*/ 161925 h 1478781"/>
              <a:gd name="connsiteX51" fmla="*/ 3721171 w 5387625"/>
              <a:gd name="connsiteY51" fmla="*/ 200025 h 1478781"/>
              <a:gd name="connsiteX52" fmla="*/ 3749746 w 5387625"/>
              <a:gd name="connsiteY52" fmla="*/ 219075 h 1478781"/>
              <a:gd name="connsiteX53" fmla="*/ 3778321 w 5387625"/>
              <a:gd name="connsiteY53" fmla="*/ 247650 h 1478781"/>
              <a:gd name="connsiteX54" fmla="*/ 3835471 w 5387625"/>
              <a:gd name="connsiteY54" fmla="*/ 266700 h 1478781"/>
              <a:gd name="connsiteX55" fmla="*/ 3892621 w 5387625"/>
              <a:gd name="connsiteY55" fmla="*/ 295275 h 1478781"/>
              <a:gd name="connsiteX56" fmla="*/ 3921196 w 5387625"/>
              <a:gd name="connsiteY56" fmla="*/ 314325 h 1478781"/>
              <a:gd name="connsiteX57" fmla="*/ 3959296 w 5387625"/>
              <a:gd name="connsiteY57" fmla="*/ 323850 h 1478781"/>
              <a:gd name="connsiteX58" fmla="*/ 4102171 w 5387625"/>
              <a:gd name="connsiteY58" fmla="*/ 342900 h 1478781"/>
              <a:gd name="connsiteX59" fmla="*/ 4159321 w 5387625"/>
              <a:gd name="connsiteY59" fmla="*/ 361950 h 1478781"/>
              <a:gd name="connsiteX60" fmla="*/ 4187896 w 5387625"/>
              <a:gd name="connsiteY60" fmla="*/ 371475 h 1478781"/>
              <a:gd name="connsiteX61" fmla="*/ 4245046 w 5387625"/>
              <a:gd name="connsiteY61" fmla="*/ 419100 h 1478781"/>
              <a:gd name="connsiteX62" fmla="*/ 4302196 w 5387625"/>
              <a:gd name="connsiteY62" fmla="*/ 457200 h 1478781"/>
              <a:gd name="connsiteX63" fmla="*/ 4330771 w 5387625"/>
              <a:gd name="connsiteY63" fmla="*/ 476250 h 1478781"/>
              <a:gd name="connsiteX64" fmla="*/ 4387921 w 5387625"/>
              <a:gd name="connsiteY64" fmla="*/ 514350 h 1478781"/>
              <a:gd name="connsiteX65" fmla="*/ 4416496 w 5387625"/>
              <a:gd name="connsiteY65" fmla="*/ 533400 h 1478781"/>
              <a:gd name="connsiteX66" fmla="*/ 4445071 w 5387625"/>
              <a:gd name="connsiteY66" fmla="*/ 542925 h 1478781"/>
              <a:gd name="connsiteX67" fmla="*/ 4530796 w 5387625"/>
              <a:gd name="connsiteY67" fmla="*/ 600075 h 1478781"/>
              <a:gd name="connsiteX68" fmla="*/ 4559371 w 5387625"/>
              <a:gd name="connsiteY68" fmla="*/ 628650 h 1478781"/>
              <a:gd name="connsiteX69" fmla="*/ 4587946 w 5387625"/>
              <a:gd name="connsiteY69" fmla="*/ 638175 h 1478781"/>
              <a:gd name="connsiteX70" fmla="*/ 4673671 w 5387625"/>
              <a:gd name="connsiteY70" fmla="*/ 695325 h 1478781"/>
              <a:gd name="connsiteX71" fmla="*/ 4702246 w 5387625"/>
              <a:gd name="connsiteY71" fmla="*/ 714375 h 1478781"/>
              <a:gd name="connsiteX72" fmla="*/ 4730821 w 5387625"/>
              <a:gd name="connsiteY72" fmla="*/ 733425 h 1478781"/>
              <a:gd name="connsiteX73" fmla="*/ 4816546 w 5387625"/>
              <a:gd name="connsiteY73" fmla="*/ 809625 h 1478781"/>
              <a:gd name="connsiteX74" fmla="*/ 4845121 w 5387625"/>
              <a:gd name="connsiteY74" fmla="*/ 819150 h 1478781"/>
              <a:gd name="connsiteX75" fmla="*/ 4902271 w 5387625"/>
              <a:gd name="connsiteY75" fmla="*/ 857250 h 1478781"/>
              <a:gd name="connsiteX76" fmla="*/ 4968946 w 5387625"/>
              <a:gd name="connsiteY76" fmla="*/ 876300 h 1478781"/>
              <a:gd name="connsiteX77" fmla="*/ 4997521 w 5387625"/>
              <a:gd name="connsiteY77" fmla="*/ 885825 h 1478781"/>
              <a:gd name="connsiteX78" fmla="*/ 5064196 w 5387625"/>
              <a:gd name="connsiteY78" fmla="*/ 904875 h 1478781"/>
              <a:gd name="connsiteX79" fmla="*/ 5122079 w 5387625"/>
              <a:gd name="connsiteY79" fmla="*/ 976679 h 1478781"/>
              <a:gd name="connsiteX80" fmla="*/ 5232714 w 5387625"/>
              <a:gd name="connsiteY80" fmla="*/ 1044819 h 1478781"/>
              <a:gd name="connsiteX81" fmla="*/ 5349952 w 5387625"/>
              <a:gd name="connsiteY81" fmla="*/ 1153072 h 1478781"/>
              <a:gd name="connsiteX82" fmla="*/ 5387625 w 5387625"/>
              <a:gd name="connsiteY82" fmla="*/ 1262757 h 1478781"/>
              <a:gd name="connsiteX83" fmla="*/ 4847565 w 5387625"/>
              <a:gd name="connsiteY83" fmla="*/ 1478781 h 1478781"/>
              <a:gd name="connsiteX84" fmla="*/ 599093 w 5387625"/>
              <a:gd name="connsiteY84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558871 w 5387625"/>
              <a:gd name="connsiteY10" fmla="*/ 561975 h 1478781"/>
              <a:gd name="connsiteX11" fmla="*/ 616021 w 5387625"/>
              <a:gd name="connsiteY11" fmla="*/ 523875 h 1478781"/>
              <a:gd name="connsiteX12" fmla="*/ 644596 w 5387625"/>
              <a:gd name="connsiteY12" fmla="*/ 504825 h 1478781"/>
              <a:gd name="connsiteX13" fmla="*/ 701746 w 5387625"/>
              <a:gd name="connsiteY13" fmla="*/ 476250 h 1478781"/>
              <a:gd name="connsiteX14" fmla="*/ 758896 w 5387625"/>
              <a:gd name="connsiteY14" fmla="*/ 457200 h 1478781"/>
              <a:gd name="connsiteX15" fmla="*/ 863671 w 5387625"/>
              <a:gd name="connsiteY15" fmla="*/ 428625 h 1478781"/>
              <a:gd name="connsiteX16" fmla="*/ 1044646 w 5387625"/>
              <a:gd name="connsiteY16" fmla="*/ 409575 h 1478781"/>
              <a:gd name="connsiteX17" fmla="*/ 1139896 w 5387625"/>
              <a:gd name="connsiteY17" fmla="*/ 381000 h 1478781"/>
              <a:gd name="connsiteX18" fmla="*/ 1168471 w 5387625"/>
              <a:gd name="connsiteY18" fmla="*/ 361950 h 1478781"/>
              <a:gd name="connsiteX19" fmla="*/ 1225621 w 5387625"/>
              <a:gd name="connsiteY19" fmla="*/ 342900 h 1478781"/>
              <a:gd name="connsiteX20" fmla="*/ 1311346 w 5387625"/>
              <a:gd name="connsiteY20" fmla="*/ 304800 h 1478781"/>
              <a:gd name="connsiteX21" fmla="*/ 1397071 w 5387625"/>
              <a:gd name="connsiteY21" fmla="*/ 285750 h 1478781"/>
              <a:gd name="connsiteX22" fmla="*/ 1435171 w 5387625"/>
              <a:gd name="connsiteY22" fmla="*/ 276225 h 1478781"/>
              <a:gd name="connsiteX23" fmla="*/ 1377752 w 5387625"/>
              <a:gd name="connsiteY23" fmla="*/ 423215 h 1478781"/>
              <a:gd name="connsiteX24" fmla="*/ 1472600 w 5387625"/>
              <a:gd name="connsiteY24" fmla="*/ 417704 h 1478781"/>
              <a:gd name="connsiteX25" fmla="*/ 1591685 w 5387625"/>
              <a:gd name="connsiteY25" fmla="*/ 380086 h 1478781"/>
              <a:gd name="connsiteX26" fmla="*/ 1723604 w 5387625"/>
              <a:gd name="connsiteY26" fmla="*/ 326415 h 1478781"/>
              <a:gd name="connsiteX27" fmla="*/ 1830033 w 5387625"/>
              <a:gd name="connsiteY27" fmla="*/ 295809 h 1478781"/>
              <a:gd name="connsiteX28" fmla="*/ 2082871 w 5387625"/>
              <a:gd name="connsiteY28" fmla="*/ 228600 h 1478781"/>
              <a:gd name="connsiteX29" fmla="*/ 2168596 w 5387625"/>
              <a:gd name="connsiteY29" fmla="*/ 200025 h 1478781"/>
              <a:gd name="connsiteX30" fmla="*/ 2197171 w 5387625"/>
              <a:gd name="connsiteY30" fmla="*/ 190500 h 1478781"/>
              <a:gd name="connsiteX31" fmla="*/ 2225746 w 5387625"/>
              <a:gd name="connsiteY31" fmla="*/ 171450 h 1478781"/>
              <a:gd name="connsiteX32" fmla="*/ 2282896 w 5387625"/>
              <a:gd name="connsiteY32" fmla="*/ 152400 h 1478781"/>
              <a:gd name="connsiteX33" fmla="*/ 2368621 w 5387625"/>
              <a:gd name="connsiteY33" fmla="*/ 114300 h 1478781"/>
              <a:gd name="connsiteX34" fmla="*/ 2711521 w 5387625"/>
              <a:gd name="connsiteY34" fmla="*/ 95250 h 1478781"/>
              <a:gd name="connsiteX35" fmla="*/ 2797246 w 5387625"/>
              <a:gd name="connsiteY35" fmla="*/ 66675 h 1478781"/>
              <a:gd name="connsiteX36" fmla="*/ 2825821 w 5387625"/>
              <a:gd name="connsiteY36" fmla="*/ 57150 h 1478781"/>
              <a:gd name="connsiteX37" fmla="*/ 2854396 w 5387625"/>
              <a:gd name="connsiteY37" fmla="*/ 38100 h 1478781"/>
              <a:gd name="connsiteX38" fmla="*/ 2911546 w 5387625"/>
              <a:gd name="connsiteY38" fmla="*/ 19050 h 1478781"/>
              <a:gd name="connsiteX39" fmla="*/ 2978221 w 5387625"/>
              <a:gd name="connsiteY39" fmla="*/ 0 h 1478781"/>
              <a:gd name="connsiteX40" fmla="*/ 3197296 w 5387625"/>
              <a:gd name="connsiteY40" fmla="*/ 9525 h 1478781"/>
              <a:gd name="connsiteX41" fmla="*/ 3254446 w 5387625"/>
              <a:gd name="connsiteY41" fmla="*/ 28575 h 1478781"/>
              <a:gd name="connsiteX42" fmla="*/ 3292546 w 5387625"/>
              <a:gd name="connsiteY42" fmla="*/ 38100 h 1478781"/>
              <a:gd name="connsiteX43" fmla="*/ 3349696 w 5387625"/>
              <a:gd name="connsiteY43" fmla="*/ 57150 h 1478781"/>
              <a:gd name="connsiteX44" fmla="*/ 3406846 w 5387625"/>
              <a:gd name="connsiteY44" fmla="*/ 76200 h 1478781"/>
              <a:gd name="connsiteX45" fmla="*/ 3435421 w 5387625"/>
              <a:gd name="connsiteY45" fmla="*/ 85725 h 1478781"/>
              <a:gd name="connsiteX46" fmla="*/ 3463996 w 5387625"/>
              <a:gd name="connsiteY46" fmla="*/ 95250 h 1478781"/>
              <a:gd name="connsiteX47" fmla="*/ 3578296 w 5387625"/>
              <a:gd name="connsiteY47" fmla="*/ 104775 h 1478781"/>
              <a:gd name="connsiteX48" fmla="*/ 3635446 w 5387625"/>
              <a:gd name="connsiteY48" fmla="*/ 133350 h 1478781"/>
              <a:gd name="connsiteX49" fmla="*/ 3664021 w 5387625"/>
              <a:gd name="connsiteY49" fmla="*/ 161925 h 1478781"/>
              <a:gd name="connsiteX50" fmla="*/ 3721171 w 5387625"/>
              <a:gd name="connsiteY50" fmla="*/ 200025 h 1478781"/>
              <a:gd name="connsiteX51" fmla="*/ 3749746 w 5387625"/>
              <a:gd name="connsiteY51" fmla="*/ 219075 h 1478781"/>
              <a:gd name="connsiteX52" fmla="*/ 3778321 w 5387625"/>
              <a:gd name="connsiteY52" fmla="*/ 247650 h 1478781"/>
              <a:gd name="connsiteX53" fmla="*/ 3835471 w 5387625"/>
              <a:gd name="connsiteY53" fmla="*/ 266700 h 1478781"/>
              <a:gd name="connsiteX54" fmla="*/ 3892621 w 5387625"/>
              <a:gd name="connsiteY54" fmla="*/ 295275 h 1478781"/>
              <a:gd name="connsiteX55" fmla="*/ 3921196 w 5387625"/>
              <a:gd name="connsiteY55" fmla="*/ 314325 h 1478781"/>
              <a:gd name="connsiteX56" fmla="*/ 3959296 w 5387625"/>
              <a:gd name="connsiteY56" fmla="*/ 323850 h 1478781"/>
              <a:gd name="connsiteX57" fmla="*/ 4102171 w 5387625"/>
              <a:gd name="connsiteY57" fmla="*/ 342900 h 1478781"/>
              <a:gd name="connsiteX58" fmla="*/ 4159321 w 5387625"/>
              <a:gd name="connsiteY58" fmla="*/ 361950 h 1478781"/>
              <a:gd name="connsiteX59" fmla="*/ 4187896 w 5387625"/>
              <a:gd name="connsiteY59" fmla="*/ 371475 h 1478781"/>
              <a:gd name="connsiteX60" fmla="*/ 4245046 w 5387625"/>
              <a:gd name="connsiteY60" fmla="*/ 419100 h 1478781"/>
              <a:gd name="connsiteX61" fmla="*/ 4302196 w 5387625"/>
              <a:gd name="connsiteY61" fmla="*/ 457200 h 1478781"/>
              <a:gd name="connsiteX62" fmla="*/ 4330771 w 5387625"/>
              <a:gd name="connsiteY62" fmla="*/ 476250 h 1478781"/>
              <a:gd name="connsiteX63" fmla="*/ 4387921 w 5387625"/>
              <a:gd name="connsiteY63" fmla="*/ 514350 h 1478781"/>
              <a:gd name="connsiteX64" fmla="*/ 4416496 w 5387625"/>
              <a:gd name="connsiteY64" fmla="*/ 533400 h 1478781"/>
              <a:gd name="connsiteX65" fmla="*/ 4445071 w 5387625"/>
              <a:gd name="connsiteY65" fmla="*/ 542925 h 1478781"/>
              <a:gd name="connsiteX66" fmla="*/ 4530796 w 5387625"/>
              <a:gd name="connsiteY66" fmla="*/ 600075 h 1478781"/>
              <a:gd name="connsiteX67" fmla="*/ 4559371 w 5387625"/>
              <a:gd name="connsiteY67" fmla="*/ 628650 h 1478781"/>
              <a:gd name="connsiteX68" fmla="*/ 4587946 w 5387625"/>
              <a:gd name="connsiteY68" fmla="*/ 638175 h 1478781"/>
              <a:gd name="connsiteX69" fmla="*/ 4673671 w 5387625"/>
              <a:gd name="connsiteY69" fmla="*/ 695325 h 1478781"/>
              <a:gd name="connsiteX70" fmla="*/ 4702246 w 5387625"/>
              <a:gd name="connsiteY70" fmla="*/ 714375 h 1478781"/>
              <a:gd name="connsiteX71" fmla="*/ 4730821 w 5387625"/>
              <a:gd name="connsiteY71" fmla="*/ 733425 h 1478781"/>
              <a:gd name="connsiteX72" fmla="*/ 4816546 w 5387625"/>
              <a:gd name="connsiteY72" fmla="*/ 809625 h 1478781"/>
              <a:gd name="connsiteX73" fmla="*/ 4845121 w 5387625"/>
              <a:gd name="connsiteY73" fmla="*/ 819150 h 1478781"/>
              <a:gd name="connsiteX74" fmla="*/ 4902271 w 5387625"/>
              <a:gd name="connsiteY74" fmla="*/ 857250 h 1478781"/>
              <a:gd name="connsiteX75" fmla="*/ 4968946 w 5387625"/>
              <a:gd name="connsiteY75" fmla="*/ 876300 h 1478781"/>
              <a:gd name="connsiteX76" fmla="*/ 4997521 w 5387625"/>
              <a:gd name="connsiteY76" fmla="*/ 885825 h 1478781"/>
              <a:gd name="connsiteX77" fmla="*/ 5064196 w 5387625"/>
              <a:gd name="connsiteY77" fmla="*/ 904875 h 1478781"/>
              <a:gd name="connsiteX78" fmla="*/ 5122079 w 5387625"/>
              <a:gd name="connsiteY78" fmla="*/ 976679 h 1478781"/>
              <a:gd name="connsiteX79" fmla="*/ 5232714 w 5387625"/>
              <a:gd name="connsiteY79" fmla="*/ 1044819 h 1478781"/>
              <a:gd name="connsiteX80" fmla="*/ 5349952 w 5387625"/>
              <a:gd name="connsiteY80" fmla="*/ 1153072 h 1478781"/>
              <a:gd name="connsiteX81" fmla="*/ 5387625 w 5387625"/>
              <a:gd name="connsiteY81" fmla="*/ 1262757 h 1478781"/>
              <a:gd name="connsiteX82" fmla="*/ 4847565 w 5387625"/>
              <a:gd name="connsiteY82" fmla="*/ 1478781 h 1478781"/>
              <a:gd name="connsiteX83" fmla="*/ 599093 w 5387625"/>
              <a:gd name="connsiteY83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4669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248235 w 5387625"/>
              <a:gd name="connsiteY1" fmla="*/ 1334321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181336 w 5387625"/>
              <a:gd name="connsiteY1" fmla="*/ 1406559 h 1478781"/>
              <a:gd name="connsiteX2" fmla="*/ 0 w 5387625"/>
              <a:gd name="connsiteY2" fmla="*/ 1273204 h 1478781"/>
              <a:gd name="connsiteX3" fmla="*/ 111364 w 5387625"/>
              <a:gd name="connsiteY3" fmla="*/ 1099567 h 1478781"/>
              <a:gd name="connsiteX4" fmla="*/ 172741 w 5387625"/>
              <a:gd name="connsiteY4" fmla="*/ 923453 h 1478781"/>
              <a:gd name="connsiteX5" fmla="*/ 347065 w 5387625"/>
              <a:gd name="connsiteY5" fmla="*/ 722697 h 1478781"/>
              <a:gd name="connsiteX6" fmla="*/ 438578 w 5387625"/>
              <a:gd name="connsiteY6" fmla="*/ 703885 h 1478781"/>
              <a:gd name="connsiteX7" fmla="*/ 415996 w 5387625"/>
              <a:gd name="connsiteY7" fmla="*/ 638175 h 1478781"/>
              <a:gd name="connsiteX8" fmla="*/ 579398 w 5387625"/>
              <a:gd name="connsiteY8" fmla="*/ 648234 h 1478781"/>
              <a:gd name="connsiteX9" fmla="*/ 530296 w 5387625"/>
              <a:gd name="connsiteY9" fmla="*/ 571500 h 1478781"/>
              <a:gd name="connsiteX10" fmla="*/ 616021 w 5387625"/>
              <a:gd name="connsiteY10" fmla="*/ 523875 h 1478781"/>
              <a:gd name="connsiteX11" fmla="*/ 644596 w 5387625"/>
              <a:gd name="connsiteY11" fmla="*/ 504825 h 1478781"/>
              <a:gd name="connsiteX12" fmla="*/ 701746 w 5387625"/>
              <a:gd name="connsiteY12" fmla="*/ 476250 h 1478781"/>
              <a:gd name="connsiteX13" fmla="*/ 758896 w 5387625"/>
              <a:gd name="connsiteY13" fmla="*/ 457200 h 1478781"/>
              <a:gd name="connsiteX14" fmla="*/ 863671 w 5387625"/>
              <a:gd name="connsiteY14" fmla="*/ 428625 h 1478781"/>
              <a:gd name="connsiteX15" fmla="*/ 1044646 w 5387625"/>
              <a:gd name="connsiteY15" fmla="*/ 409575 h 1478781"/>
              <a:gd name="connsiteX16" fmla="*/ 1139896 w 5387625"/>
              <a:gd name="connsiteY16" fmla="*/ 381000 h 1478781"/>
              <a:gd name="connsiteX17" fmla="*/ 1168471 w 5387625"/>
              <a:gd name="connsiteY17" fmla="*/ 361950 h 1478781"/>
              <a:gd name="connsiteX18" fmla="*/ 1225621 w 5387625"/>
              <a:gd name="connsiteY18" fmla="*/ 342900 h 1478781"/>
              <a:gd name="connsiteX19" fmla="*/ 1311346 w 5387625"/>
              <a:gd name="connsiteY19" fmla="*/ 304800 h 1478781"/>
              <a:gd name="connsiteX20" fmla="*/ 1397071 w 5387625"/>
              <a:gd name="connsiteY20" fmla="*/ 285750 h 1478781"/>
              <a:gd name="connsiteX21" fmla="*/ 1435171 w 5387625"/>
              <a:gd name="connsiteY21" fmla="*/ 276225 h 1478781"/>
              <a:gd name="connsiteX22" fmla="*/ 1377752 w 5387625"/>
              <a:gd name="connsiteY22" fmla="*/ 423215 h 1478781"/>
              <a:gd name="connsiteX23" fmla="*/ 1472600 w 5387625"/>
              <a:gd name="connsiteY23" fmla="*/ 417704 h 1478781"/>
              <a:gd name="connsiteX24" fmla="*/ 1591685 w 5387625"/>
              <a:gd name="connsiteY24" fmla="*/ 380086 h 1478781"/>
              <a:gd name="connsiteX25" fmla="*/ 1723604 w 5387625"/>
              <a:gd name="connsiteY25" fmla="*/ 326415 h 1478781"/>
              <a:gd name="connsiteX26" fmla="*/ 1830033 w 5387625"/>
              <a:gd name="connsiteY26" fmla="*/ 295809 h 1478781"/>
              <a:gd name="connsiteX27" fmla="*/ 2082871 w 5387625"/>
              <a:gd name="connsiteY27" fmla="*/ 228600 h 1478781"/>
              <a:gd name="connsiteX28" fmla="*/ 2168596 w 5387625"/>
              <a:gd name="connsiteY28" fmla="*/ 200025 h 1478781"/>
              <a:gd name="connsiteX29" fmla="*/ 2197171 w 5387625"/>
              <a:gd name="connsiteY29" fmla="*/ 190500 h 1478781"/>
              <a:gd name="connsiteX30" fmla="*/ 2225746 w 5387625"/>
              <a:gd name="connsiteY30" fmla="*/ 171450 h 1478781"/>
              <a:gd name="connsiteX31" fmla="*/ 2282896 w 5387625"/>
              <a:gd name="connsiteY31" fmla="*/ 152400 h 1478781"/>
              <a:gd name="connsiteX32" fmla="*/ 2368621 w 5387625"/>
              <a:gd name="connsiteY32" fmla="*/ 114300 h 1478781"/>
              <a:gd name="connsiteX33" fmla="*/ 2711521 w 5387625"/>
              <a:gd name="connsiteY33" fmla="*/ 95250 h 1478781"/>
              <a:gd name="connsiteX34" fmla="*/ 2797246 w 5387625"/>
              <a:gd name="connsiteY34" fmla="*/ 66675 h 1478781"/>
              <a:gd name="connsiteX35" fmla="*/ 2825821 w 5387625"/>
              <a:gd name="connsiteY35" fmla="*/ 57150 h 1478781"/>
              <a:gd name="connsiteX36" fmla="*/ 2854396 w 5387625"/>
              <a:gd name="connsiteY36" fmla="*/ 38100 h 1478781"/>
              <a:gd name="connsiteX37" fmla="*/ 2911546 w 5387625"/>
              <a:gd name="connsiteY37" fmla="*/ 19050 h 1478781"/>
              <a:gd name="connsiteX38" fmla="*/ 2978221 w 5387625"/>
              <a:gd name="connsiteY38" fmla="*/ 0 h 1478781"/>
              <a:gd name="connsiteX39" fmla="*/ 3197296 w 5387625"/>
              <a:gd name="connsiteY39" fmla="*/ 9525 h 1478781"/>
              <a:gd name="connsiteX40" fmla="*/ 3254446 w 5387625"/>
              <a:gd name="connsiteY40" fmla="*/ 28575 h 1478781"/>
              <a:gd name="connsiteX41" fmla="*/ 3292546 w 5387625"/>
              <a:gd name="connsiteY41" fmla="*/ 38100 h 1478781"/>
              <a:gd name="connsiteX42" fmla="*/ 3349696 w 5387625"/>
              <a:gd name="connsiteY42" fmla="*/ 57150 h 1478781"/>
              <a:gd name="connsiteX43" fmla="*/ 3406846 w 5387625"/>
              <a:gd name="connsiteY43" fmla="*/ 76200 h 1478781"/>
              <a:gd name="connsiteX44" fmla="*/ 3435421 w 5387625"/>
              <a:gd name="connsiteY44" fmla="*/ 85725 h 1478781"/>
              <a:gd name="connsiteX45" fmla="*/ 3463996 w 5387625"/>
              <a:gd name="connsiteY45" fmla="*/ 95250 h 1478781"/>
              <a:gd name="connsiteX46" fmla="*/ 3578296 w 5387625"/>
              <a:gd name="connsiteY46" fmla="*/ 104775 h 1478781"/>
              <a:gd name="connsiteX47" fmla="*/ 3635446 w 5387625"/>
              <a:gd name="connsiteY47" fmla="*/ 133350 h 1478781"/>
              <a:gd name="connsiteX48" fmla="*/ 3664021 w 5387625"/>
              <a:gd name="connsiteY48" fmla="*/ 161925 h 1478781"/>
              <a:gd name="connsiteX49" fmla="*/ 3721171 w 5387625"/>
              <a:gd name="connsiteY49" fmla="*/ 200025 h 1478781"/>
              <a:gd name="connsiteX50" fmla="*/ 3749746 w 5387625"/>
              <a:gd name="connsiteY50" fmla="*/ 219075 h 1478781"/>
              <a:gd name="connsiteX51" fmla="*/ 3778321 w 5387625"/>
              <a:gd name="connsiteY51" fmla="*/ 247650 h 1478781"/>
              <a:gd name="connsiteX52" fmla="*/ 3835471 w 5387625"/>
              <a:gd name="connsiteY52" fmla="*/ 266700 h 1478781"/>
              <a:gd name="connsiteX53" fmla="*/ 3892621 w 5387625"/>
              <a:gd name="connsiteY53" fmla="*/ 295275 h 1478781"/>
              <a:gd name="connsiteX54" fmla="*/ 3921196 w 5387625"/>
              <a:gd name="connsiteY54" fmla="*/ 314325 h 1478781"/>
              <a:gd name="connsiteX55" fmla="*/ 3959296 w 5387625"/>
              <a:gd name="connsiteY55" fmla="*/ 323850 h 1478781"/>
              <a:gd name="connsiteX56" fmla="*/ 4102171 w 5387625"/>
              <a:gd name="connsiteY56" fmla="*/ 342900 h 1478781"/>
              <a:gd name="connsiteX57" fmla="*/ 4159321 w 5387625"/>
              <a:gd name="connsiteY57" fmla="*/ 361950 h 1478781"/>
              <a:gd name="connsiteX58" fmla="*/ 4187896 w 5387625"/>
              <a:gd name="connsiteY58" fmla="*/ 371475 h 1478781"/>
              <a:gd name="connsiteX59" fmla="*/ 4245046 w 5387625"/>
              <a:gd name="connsiteY59" fmla="*/ 419100 h 1478781"/>
              <a:gd name="connsiteX60" fmla="*/ 4302196 w 5387625"/>
              <a:gd name="connsiteY60" fmla="*/ 457200 h 1478781"/>
              <a:gd name="connsiteX61" fmla="*/ 4330771 w 5387625"/>
              <a:gd name="connsiteY61" fmla="*/ 476250 h 1478781"/>
              <a:gd name="connsiteX62" fmla="*/ 4387921 w 5387625"/>
              <a:gd name="connsiteY62" fmla="*/ 514350 h 1478781"/>
              <a:gd name="connsiteX63" fmla="*/ 4416496 w 5387625"/>
              <a:gd name="connsiteY63" fmla="*/ 533400 h 1478781"/>
              <a:gd name="connsiteX64" fmla="*/ 4445071 w 5387625"/>
              <a:gd name="connsiteY64" fmla="*/ 542925 h 1478781"/>
              <a:gd name="connsiteX65" fmla="*/ 4530796 w 5387625"/>
              <a:gd name="connsiteY65" fmla="*/ 600075 h 1478781"/>
              <a:gd name="connsiteX66" fmla="*/ 4559371 w 5387625"/>
              <a:gd name="connsiteY66" fmla="*/ 628650 h 1478781"/>
              <a:gd name="connsiteX67" fmla="*/ 4587946 w 5387625"/>
              <a:gd name="connsiteY67" fmla="*/ 638175 h 1478781"/>
              <a:gd name="connsiteX68" fmla="*/ 4673671 w 5387625"/>
              <a:gd name="connsiteY68" fmla="*/ 695325 h 1478781"/>
              <a:gd name="connsiteX69" fmla="*/ 4702246 w 5387625"/>
              <a:gd name="connsiteY69" fmla="*/ 714375 h 1478781"/>
              <a:gd name="connsiteX70" fmla="*/ 4730821 w 5387625"/>
              <a:gd name="connsiteY70" fmla="*/ 733425 h 1478781"/>
              <a:gd name="connsiteX71" fmla="*/ 4816546 w 5387625"/>
              <a:gd name="connsiteY71" fmla="*/ 809625 h 1478781"/>
              <a:gd name="connsiteX72" fmla="*/ 4845121 w 5387625"/>
              <a:gd name="connsiteY72" fmla="*/ 819150 h 1478781"/>
              <a:gd name="connsiteX73" fmla="*/ 4902271 w 5387625"/>
              <a:gd name="connsiteY73" fmla="*/ 857250 h 1478781"/>
              <a:gd name="connsiteX74" fmla="*/ 4968946 w 5387625"/>
              <a:gd name="connsiteY74" fmla="*/ 876300 h 1478781"/>
              <a:gd name="connsiteX75" fmla="*/ 4997521 w 5387625"/>
              <a:gd name="connsiteY75" fmla="*/ 885825 h 1478781"/>
              <a:gd name="connsiteX76" fmla="*/ 5064196 w 5387625"/>
              <a:gd name="connsiteY76" fmla="*/ 904875 h 1478781"/>
              <a:gd name="connsiteX77" fmla="*/ 5122079 w 5387625"/>
              <a:gd name="connsiteY77" fmla="*/ 976679 h 1478781"/>
              <a:gd name="connsiteX78" fmla="*/ 5232714 w 5387625"/>
              <a:gd name="connsiteY78" fmla="*/ 1044819 h 1478781"/>
              <a:gd name="connsiteX79" fmla="*/ 5349952 w 5387625"/>
              <a:gd name="connsiteY79" fmla="*/ 1153072 h 1478781"/>
              <a:gd name="connsiteX80" fmla="*/ 5387625 w 5387625"/>
              <a:gd name="connsiteY80" fmla="*/ 1262757 h 1478781"/>
              <a:gd name="connsiteX81" fmla="*/ 4847565 w 5387625"/>
              <a:gd name="connsiteY81" fmla="*/ 1478781 h 1478781"/>
              <a:gd name="connsiteX82" fmla="*/ 599093 w 5387625"/>
              <a:gd name="connsiteY82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435171 w 5387625"/>
              <a:gd name="connsiteY20" fmla="*/ 276225 h 1478781"/>
              <a:gd name="connsiteX21" fmla="*/ 1377752 w 5387625"/>
              <a:gd name="connsiteY21" fmla="*/ 423215 h 1478781"/>
              <a:gd name="connsiteX22" fmla="*/ 1472600 w 5387625"/>
              <a:gd name="connsiteY22" fmla="*/ 417704 h 1478781"/>
              <a:gd name="connsiteX23" fmla="*/ 1591685 w 5387625"/>
              <a:gd name="connsiteY23" fmla="*/ 380086 h 1478781"/>
              <a:gd name="connsiteX24" fmla="*/ 1723604 w 5387625"/>
              <a:gd name="connsiteY24" fmla="*/ 326415 h 1478781"/>
              <a:gd name="connsiteX25" fmla="*/ 1830033 w 5387625"/>
              <a:gd name="connsiteY25" fmla="*/ 295809 h 1478781"/>
              <a:gd name="connsiteX26" fmla="*/ 2082871 w 5387625"/>
              <a:gd name="connsiteY26" fmla="*/ 228600 h 1478781"/>
              <a:gd name="connsiteX27" fmla="*/ 2168596 w 5387625"/>
              <a:gd name="connsiteY27" fmla="*/ 200025 h 1478781"/>
              <a:gd name="connsiteX28" fmla="*/ 2197171 w 5387625"/>
              <a:gd name="connsiteY28" fmla="*/ 190500 h 1478781"/>
              <a:gd name="connsiteX29" fmla="*/ 2225746 w 5387625"/>
              <a:gd name="connsiteY29" fmla="*/ 171450 h 1478781"/>
              <a:gd name="connsiteX30" fmla="*/ 2282896 w 5387625"/>
              <a:gd name="connsiteY30" fmla="*/ 152400 h 1478781"/>
              <a:gd name="connsiteX31" fmla="*/ 2368621 w 5387625"/>
              <a:gd name="connsiteY31" fmla="*/ 114300 h 1478781"/>
              <a:gd name="connsiteX32" fmla="*/ 2711521 w 5387625"/>
              <a:gd name="connsiteY32" fmla="*/ 95250 h 1478781"/>
              <a:gd name="connsiteX33" fmla="*/ 2797246 w 5387625"/>
              <a:gd name="connsiteY33" fmla="*/ 66675 h 1478781"/>
              <a:gd name="connsiteX34" fmla="*/ 2825821 w 5387625"/>
              <a:gd name="connsiteY34" fmla="*/ 57150 h 1478781"/>
              <a:gd name="connsiteX35" fmla="*/ 2854396 w 5387625"/>
              <a:gd name="connsiteY35" fmla="*/ 38100 h 1478781"/>
              <a:gd name="connsiteX36" fmla="*/ 2911546 w 5387625"/>
              <a:gd name="connsiteY36" fmla="*/ 19050 h 1478781"/>
              <a:gd name="connsiteX37" fmla="*/ 2978221 w 5387625"/>
              <a:gd name="connsiteY37" fmla="*/ 0 h 1478781"/>
              <a:gd name="connsiteX38" fmla="*/ 3197296 w 5387625"/>
              <a:gd name="connsiteY38" fmla="*/ 9525 h 1478781"/>
              <a:gd name="connsiteX39" fmla="*/ 3254446 w 5387625"/>
              <a:gd name="connsiteY39" fmla="*/ 28575 h 1478781"/>
              <a:gd name="connsiteX40" fmla="*/ 3292546 w 5387625"/>
              <a:gd name="connsiteY40" fmla="*/ 38100 h 1478781"/>
              <a:gd name="connsiteX41" fmla="*/ 3349696 w 5387625"/>
              <a:gd name="connsiteY41" fmla="*/ 57150 h 1478781"/>
              <a:gd name="connsiteX42" fmla="*/ 3406846 w 5387625"/>
              <a:gd name="connsiteY42" fmla="*/ 76200 h 1478781"/>
              <a:gd name="connsiteX43" fmla="*/ 3435421 w 5387625"/>
              <a:gd name="connsiteY43" fmla="*/ 85725 h 1478781"/>
              <a:gd name="connsiteX44" fmla="*/ 3463996 w 5387625"/>
              <a:gd name="connsiteY44" fmla="*/ 95250 h 1478781"/>
              <a:gd name="connsiteX45" fmla="*/ 3578296 w 5387625"/>
              <a:gd name="connsiteY45" fmla="*/ 104775 h 1478781"/>
              <a:gd name="connsiteX46" fmla="*/ 3635446 w 5387625"/>
              <a:gd name="connsiteY46" fmla="*/ 133350 h 1478781"/>
              <a:gd name="connsiteX47" fmla="*/ 3664021 w 5387625"/>
              <a:gd name="connsiteY47" fmla="*/ 161925 h 1478781"/>
              <a:gd name="connsiteX48" fmla="*/ 3721171 w 5387625"/>
              <a:gd name="connsiteY48" fmla="*/ 200025 h 1478781"/>
              <a:gd name="connsiteX49" fmla="*/ 3749746 w 5387625"/>
              <a:gd name="connsiteY49" fmla="*/ 219075 h 1478781"/>
              <a:gd name="connsiteX50" fmla="*/ 3778321 w 5387625"/>
              <a:gd name="connsiteY50" fmla="*/ 247650 h 1478781"/>
              <a:gd name="connsiteX51" fmla="*/ 3835471 w 5387625"/>
              <a:gd name="connsiteY51" fmla="*/ 266700 h 1478781"/>
              <a:gd name="connsiteX52" fmla="*/ 3892621 w 5387625"/>
              <a:gd name="connsiteY52" fmla="*/ 295275 h 1478781"/>
              <a:gd name="connsiteX53" fmla="*/ 3921196 w 5387625"/>
              <a:gd name="connsiteY53" fmla="*/ 314325 h 1478781"/>
              <a:gd name="connsiteX54" fmla="*/ 3959296 w 5387625"/>
              <a:gd name="connsiteY54" fmla="*/ 323850 h 1478781"/>
              <a:gd name="connsiteX55" fmla="*/ 4102171 w 5387625"/>
              <a:gd name="connsiteY55" fmla="*/ 342900 h 1478781"/>
              <a:gd name="connsiteX56" fmla="*/ 4159321 w 5387625"/>
              <a:gd name="connsiteY56" fmla="*/ 361950 h 1478781"/>
              <a:gd name="connsiteX57" fmla="*/ 4187896 w 5387625"/>
              <a:gd name="connsiteY57" fmla="*/ 371475 h 1478781"/>
              <a:gd name="connsiteX58" fmla="*/ 4245046 w 5387625"/>
              <a:gd name="connsiteY58" fmla="*/ 419100 h 1478781"/>
              <a:gd name="connsiteX59" fmla="*/ 4302196 w 5387625"/>
              <a:gd name="connsiteY59" fmla="*/ 457200 h 1478781"/>
              <a:gd name="connsiteX60" fmla="*/ 4330771 w 5387625"/>
              <a:gd name="connsiteY60" fmla="*/ 476250 h 1478781"/>
              <a:gd name="connsiteX61" fmla="*/ 4387921 w 5387625"/>
              <a:gd name="connsiteY61" fmla="*/ 514350 h 1478781"/>
              <a:gd name="connsiteX62" fmla="*/ 4416496 w 5387625"/>
              <a:gd name="connsiteY62" fmla="*/ 533400 h 1478781"/>
              <a:gd name="connsiteX63" fmla="*/ 4445071 w 5387625"/>
              <a:gd name="connsiteY63" fmla="*/ 542925 h 1478781"/>
              <a:gd name="connsiteX64" fmla="*/ 4530796 w 5387625"/>
              <a:gd name="connsiteY64" fmla="*/ 600075 h 1478781"/>
              <a:gd name="connsiteX65" fmla="*/ 4559371 w 5387625"/>
              <a:gd name="connsiteY65" fmla="*/ 628650 h 1478781"/>
              <a:gd name="connsiteX66" fmla="*/ 4587946 w 5387625"/>
              <a:gd name="connsiteY66" fmla="*/ 638175 h 1478781"/>
              <a:gd name="connsiteX67" fmla="*/ 4673671 w 5387625"/>
              <a:gd name="connsiteY67" fmla="*/ 695325 h 1478781"/>
              <a:gd name="connsiteX68" fmla="*/ 4702246 w 5387625"/>
              <a:gd name="connsiteY68" fmla="*/ 714375 h 1478781"/>
              <a:gd name="connsiteX69" fmla="*/ 4730821 w 5387625"/>
              <a:gd name="connsiteY69" fmla="*/ 733425 h 1478781"/>
              <a:gd name="connsiteX70" fmla="*/ 4816546 w 5387625"/>
              <a:gd name="connsiteY70" fmla="*/ 809625 h 1478781"/>
              <a:gd name="connsiteX71" fmla="*/ 4845121 w 5387625"/>
              <a:gd name="connsiteY71" fmla="*/ 819150 h 1478781"/>
              <a:gd name="connsiteX72" fmla="*/ 4902271 w 5387625"/>
              <a:gd name="connsiteY72" fmla="*/ 857250 h 1478781"/>
              <a:gd name="connsiteX73" fmla="*/ 4968946 w 5387625"/>
              <a:gd name="connsiteY73" fmla="*/ 876300 h 1478781"/>
              <a:gd name="connsiteX74" fmla="*/ 4997521 w 5387625"/>
              <a:gd name="connsiteY74" fmla="*/ 885825 h 1478781"/>
              <a:gd name="connsiteX75" fmla="*/ 5064196 w 5387625"/>
              <a:gd name="connsiteY75" fmla="*/ 904875 h 1478781"/>
              <a:gd name="connsiteX76" fmla="*/ 5122079 w 5387625"/>
              <a:gd name="connsiteY76" fmla="*/ 976679 h 1478781"/>
              <a:gd name="connsiteX77" fmla="*/ 5232714 w 5387625"/>
              <a:gd name="connsiteY77" fmla="*/ 1044819 h 1478781"/>
              <a:gd name="connsiteX78" fmla="*/ 5349952 w 5387625"/>
              <a:gd name="connsiteY78" fmla="*/ 1153072 h 1478781"/>
              <a:gd name="connsiteX79" fmla="*/ 5387625 w 5387625"/>
              <a:gd name="connsiteY79" fmla="*/ 1262757 h 1478781"/>
              <a:gd name="connsiteX80" fmla="*/ 4847565 w 5387625"/>
              <a:gd name="connsiteY80" fmla="*/ 1478781 h 1478781"/>
              <a:gd name="connsiteX81" fmla="*/ 599093 w 5387625"/>
              <a:gd name="connsiteY81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97071 w 5387625"/>
              <a:gd name="connsiteY19" fmla="*/ 285750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311346 w 5387625"/>
              <a:gd name="connsiteY18" fmla="*/ 304800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225621 w 5387625"/>
              <a:gd name="connsiteY17" fmla="*/ 34290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168471 w 5387625"/>
              <a:gd name="connsiteY16" fmla="*/ 361950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1044646 w 5387625"/>
              <a:gd name="connsiteY14" fmla="*/ 409575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63671 w 5387625"/>
              <a:gd name="connsiteY13" fmla="*/ 428625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58896 w 5387625"/>
              <a:gd name="connsiteY12" fmla="*/ 45720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79398 w 5387625"/>
              <a:gd name="connsiteY7" fmla="*/ 648234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30296 w 5387625"/>
              <a:gd name="connsiteY8" fmla="*/ 571500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44596 w 5387625"/>
              <a:gd name="connsiteY10" fmla="*/ 504825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01746 w 5387625"/>
              <a:gd name="connsiteY11" fmla="*/ 476250 h 1478781"/>
              <a:gd name="connsiteX12" fmla="*/ 739221 w 5387625"/>
              <a:gd name="connsiteY12" fmla="*/ 569570 h 1478781"/>
              <a:gd name="connsiteX13" fmla="*/ 832189 w 5387625"/>
              <a:gd name="connsiteY13" fmla="*/ 585141 h 1478781"/>
              <a:gd name="connsiteX14" fmla="*/ 985618 w 5387625"/>
              <a:gd name="connsiteY14" fmla="*/ 525958 h 1478781"/>
              <a:gd name="connsiteX15" fmla="*/ 1139896 w 5387625"/>
              <a:gd name="connsiteY15" fmla="*/ 381000 h 1478781"/>
              <a:gd name="connsiteX16" fmla="*/ 1058285 w 5387625"/>
              <a:gd name="connsiteY16" fmla="*/ 474321 h 1478781"/>
              <a:gd name="connsiteX17" fmla="*/ 1142981 w 5387625"/>
              <a:gd name="connsiteY17" fmla="*/ 479350 h 1478781"/>
              <a:gd name="connsiteX18" fmla="*/ 1248383 w 5387625"/>
              <a:gd name="connsiteY18" fmla="*/ 437236 h 1478781"/>
              <a:gd name="connsiteX19" fmla="*/ 1314432 w 5387625"/>
              <a:gd name="connsiteY19" fmla="*/ 414173 h 1478781"/>
              <a:gd name="connsiteX20" fmla="*/ 1377752 w 5387625"/>
              <a:gd name="connsiteY20" fmla="*/ 423215 h 1478781"/>
              <a:gd name="connsiteX21" fmla="*/ 1472600 w 5387625"/>
              <a:gd name="connsiteY21" fmla="*/ 417704 h 1478781"/>
              <a:gd name="connsiteX22" fmla="*/ 1591685 w 5387625"/>
              <a:gd name="connsiteY22" fmla="*/ 380086 h 1478781"/>
              <a:gd name="connsiteX23" fmla="*/ 1723604 w 5387625"/>
              <a:gd name="connsiteY23" fmla="*/ 326415 h 1478781"/>
              <a:gd name="connsiteX24" fmla="*/ 1830033 w 5387625"/>
              <a:gd name="connsiteY24" fmla="*/ 295809 h 1478781"/>
              <a:gd name="connsiteX25" fmla="*/ 2082871 w 5387625"/>
              <a:gd name="connsiteY25" fmla="*/ 228600 h 1478781"/>
              <a:gd name="connsiteX26" fmla="*/ 2168596 w 5387625"/>
              <a:gd name="connsiteY26" fmla="*/ 200025 h 1478781"/>
              <a:gd name="connsiteX27" fmla="*/ 2197171 w 5387625"/>
              <a:gd name="connsiteY27" fmla="*/ 190500 h 1478781"/>
              <a:gd name="connsiteX28" fmla="*/ 2225746 w 5387625"/>
              <a:gd name="connsiteY28" fmla="*/ 171450 h 1478781"/>
              <a:gd name="connsiteX29" fmla="*/ 2282896 w 5387625"/>
              <a:gd name="connsiteY29" fmla="*/ 152400 h 1478781"/>
              <a:gd name="connsiteX30" fmla="*/ 2368621 w 5387625"/>
              <a:gd name="connsiteY30" fmla="*/ 114300 h 1478781"/>
              <a:gd name="connsiteX31" fmla="*/ 2711521 w 5387625"/>
              <a:gd name="connsiteY31" fmla="*/ 95250 h 1478781"/>
              <a:gd name="connsiteX32" fmla="*/ 2797246 w 5387625"/>
              <a:gd name="connsiteY32" fmla="*/ 66675 h 1478781"/>
              <a:gd name="connsiteX33" fmla="*/ 2825821 w 5387625"/>
              <a:gd name="connsiteY33" fmla="*/ 57150 h 1478781"/>
              <a:gd name="connsiteX34" fmla="*/ 2854396 w 5387625"/>
              <a:gd name="connsiteY34" fmla="*/ 38100 h 1478781"/>
              <a:gd name="connsiteX35" fmla="*/ 2911546 w 5387625"/>
              <a:gd name="connsiteY35" fmla="*/ 19050 h 1478781"/>
              <a:gd name="connsiteX36" fmla="*/ 2978221 w 5387625"/>
              <a:gd name="connsiteY36" fmla="*/ 0 h 1478781"/>
              <a:gd name="connsiteX37" fmla="*/ 3197296 w 5387625"/>
              <a:gd name="connsiteY37" fmla="*/ 9525 h 1478781"/>
              <a:gd name="connsiteX38" fmla="*/ 3254446 w 5387625"/>
              <a:gd name="connsiteY38" fmla="*/ 28575 h 1478781"/>
              <a:gd name="connsiteX39" fmla="*/ 3292546 w 5387625"/>
              <a:gd name="connsiteY39" fmla="*/ 38100 h 1478781"/>
              <a:gd name="connsiteX40" fmla="*/ 3349696 w 5387625"/>
              <a:gd name="connsiteY40" fmla="*/ 57150 h 1478781"/>
              <a:gd name="connsiteX41" fmla="*/ 3406846 w 5387625"/>
              <a:gd name="connsiteY41" fmla="*/ 76200 h 1478781"/>
              <a:gd name="connsiteX42" fmla="*/ 3435421 w 5387625"/>
              <a:gd name="connsiteY42" fmla="*/ 85725 h 1478781"/>
              <a:gd name="connsiteX43" fmla="*/ 3463996 w 5387625"/>
              <a:gd name="connsiteY43" fmla="*/ 95250 h 1478781"/>
              <a:gd name="connsiteX44" fmla="*/ 3578296 w 5387625"/>
              <a:gd name="connsiteY44" fmla="*/ 104775 h 1478781"/>
              <a:gd name="connsiteX45" fmla="*/ 3635446 w 5387625"/>
              <a:gd name="connsiteY45" fmla="*/ 133350 h 1478781"/>
              <a:gd name="connsiteX46" fmla="*/ 3664021 w 5387625"/>
              <a:gd name="connsiteY46" fmla="*/ 161925 h 1478781"/>
              <a:gd name="connsiteX47" fmla="*/ 3721171 w 5387625"/>
              <a:gd name="connsiteY47" fmla="*/ 200025 h 1478781"/>
              <a:gd name="connsiteX48" fmla="*/ 3749746 w 5387625"/>
              <a:gd name="connsiteY48" fmla="*/ 219075 h 1478781"/>
              <a:gd name="connsiteX49" fmla="*/ 3778321 w 5387625"/>
              <a:gd name="connsiteY49" fmla="*/ 247650 h 1478781"/>
              <a:gd name="connsiteX50" fmla="*/ 3835471 w 5387625"/>
              <a:gd name="connsiteY50" fmla="*/ 266700 h 1478781"/>
              <a:gd name="connsiteX51" fmla="*/ 3892621 w 5387625"/>
              <a:gd name="connsiteY51" fmla="*/ 295275 h 1478781"/>
              <a:gd name="connsiteX52" fmla="*/ 3921196 w 5387625"/>
              <a:gd name="connsiteY52" fmla="*/ 314325 h 1478781"/>
              <a:gd name="connsiteX53" fmla="*/ 3959296 w 5387625"/>
              <a:gd name="connsiteY53" fmla="*/ 323850 h 1478781"/>
              <a:gd name="connsiteX54" fmla="*/ 4102171 w 5387625"/>
              <a:gd name="connsiteY54" fmla="*/ 342900 h 1478781"/>
              <a:gd name="connsiteX55" fmla="*/ 4159321 w 5387625"/>
              <a:gd name="connsiteY55" fmla="*/ 361950 h 1478781"/>
              <a:gd name="connsiteX56" fmla="*/ 4187896 w 5387625"/>
              <a:gd name="connsiteY56" fmla="*/ 371475 h 1478781"/>
              <a:gd name="connsiteX57" fmla="*/ 4245046 w 5387625"/>
              <a:gd name="connsiteY57" fmla="*/ 419100 h 1478781"/>
              <a:gd name="connsiteX58" fmla="*/ 4302196 w 5387625"/>
              <a:gd name="connsiteY58" fmla="*/ 457200 h 1478781"/>
              <a:gd name="connsiteX59" fmla="*/ 4330771 w 5387625"/>
              <a:gd name="connsiteY59" fmla="*/ 476250 h 1478781"/>
              <a:gd name="connsiteX60" fmla="*/ 4387921 w 5387625"/>
              <a:gd name="connsiteY60" fmla="*/ 514350 h 1478781"/>
              <a:gd name="connsiteX61" fmla="*/ 4416496 w 5387625"/>
              <a:gd name="connsiteY61" fmla="*/ 533400 h 1478781"/>
              <a:gd name="connsiteX62" fmla="*/ 4445071 w 5387625"/>
              <a:gd name="connsiteY62" fmla="*/ 542925 h 1478781"/>
              <a:gd name="connsiteX63" fmla="*/ 4530796 w 5387625"/>
              <a:gd name="connsiteY63" fmla="*/ 600075 h 1478781"/>
              <a:gd name="connsiteX64" fmla="*/ 4559371 w 5387625"/>
              <a:gd name="connsiteY64" fmla="*/ 628650 h 1478781"/>
              <a:gd name="connsiteX65" fmla="*/ 4587946 w 5387625"/>
              <a:gd name="connsiteY65" fmla="*/ 638175 h 1478781"/>
              <a:gd name="connsiteX66" fmla="*/ 4673671 w 5387625"/>
              <a:gd name="connsiteY66" fmla="*/ 695325 h 1478781"/>
              <a:gd name="connsiteX67" fmla="*/ 4702246 w 5387625"/>
              <a:gd name="connsiteY67" fmla="*/ 714375 h 1478781"/>
              <a:gd name="connsiteX68" fmla="*/ 4730821 w 5387625"/>
              <a:gd name="connsiteY68" fmla="*/ 733425 h 1478781"/>
              <a:gd name="connsiteX69" fmla="*/ 4816546 w 5387625"/>
              <a:gd name="connsiteY69" fmla="*/ 809625 h 1478781"/>
              <a:gd name="connsiteX70" fmla="*/ 4845121 w 5387625"/>
              <a:gd name="connsiteY70" fmla="*/ 819150 h 1478781"/>
              <a:gd name="connsiteX71" fmla="*/ 4902271 w 5387625"/>
              <a:gd name="connsiteY71" fmla="*/ 857250 h 1478781"/>
              <a:gd name="connsiteX72" fmla="*/ 4968946 w 5387625"/>
              <a:gd name="connsiteY72" fmla="*/ 876300 h 1478781"/>
              <a:gd name="connsiteX73" fmla="*/ 4997521 w 5387625"/>
              <a:gd name="connsiteY73" fmla="*/ 885825 h 1478781"/>
              <a:gd name="connsiteX74" fmla="*/ 5064196 w 5387625"/>
              <a:gd name="connsiteY74" fmla="*/ 904875 h 1478781"/>
              <a:gd name="connsiteX75" fmla="*/ 5122079 w 5387625"/>
              <a:gd name="connsiteY75" fmla="*/ 976679 h 1478781"/>
              <a:gd name="connsiteX76" fmla="*/ 5232714 w 5387625"/>
              <a:gd name="connsiteY76" fmla="*/ 1044819 h 1478781"/>
              <a:gd name="connsiteX77" fmla="*/ 5349952 w 5387625"/>
              <a:gd name="connsiteY77" fmla="*/ 1153072 h 1478781"/>
              <a:gd name="connsiteX78" fmla="*/ 5387625 w 5387625"/>
              <a:gd name="connsiteY78" fmla="*/ 1262757 h 1478781"/>
              <a:gd name="connsiteX79" fmla="*/ 4847565 w 5387625"/>
              <a:gd name="connsiteY79" fmla="*/ 1478781 h 1478781"/>
              <a:gd name="connsiteX80" fmla="*/ 599093 w 5387625"/>
              <a:gd name="connsiteY80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139896 w 5387625"/>
              <a:gd name="connsiteY14" fmla="*/ 381000 h 1478781"/>
              <a:gd name="connsiteX15" fmla="*/ 1058285 w 5387625"/>
              <a:gd name="connsiteY15" fmla="*/ 474321 h 1478781"/>
              <a:gd name="connsiteX16" fmla="*/ 1142981 w 5387625"/>
              <a:gd name="connsiteY16" fmla="*/ 479350 h 1478781"/>
              <a:gd name="connsiteX17" fmla="*/ 1248383 w 5387625"/>
              <a:gd name="connsiteY17" fmla="*/ 437236 h 1478781"/>
              <a:gd name="connsiteX18" fmla="*/ 1314432 w 5387625"/>
              <a:gd name="connsiteY18" fmla="*/ 414173 h 1478781"/>
              <a:gd name="connsiteX19" fmla="*/ 1377752 w 5387625"/>
              <a:gd name="connsiteY19" fmla="*/ 423215 h 1478781"/>
              <a:gd name="connsiteX20" fmla="*/ 1472600 w 5387625"/>
              <a:gd name="connsiteY20" fmla="*/ 417704 h 1478781"/>
              <a:gd name="connsiteX21" fmla="*/ 1591685 w 5387625"/>
              <a:gd name="connsiteY21" fmla="*/ 380086 h 1478781"/>
              <a:gd name="connsiteX22" fmla="*/ 1723604 w 5387625"/>
              <a:gd name="connsiteY22" fmla="*/ 326415 h 1478781"/>
              <a:gd name="connsiteX23" fmla="*/ 1830033 w 5387625"/>
              <a:gd name="connsiteY23" fmla="*/ 295809 h 1478781"/>
              <a:gd name="connsiteX24" fmla="*/ 2082871 w 5387625"/>
              <a:gd name="connsiteY24" fmla="*/ 228600 h 1478781"/>
              <a:gd name="connsiteX25" fmla="*/ 2168596 w 5387625"/>
              <a:gd name="connsiteY25" fmla="*/ 200025 h 1478781"/>
              <a:gd name="connsiteX26" fmla="*/ 2197171 w 5387625"/>
              <a:gd name="connsiteY26" fmla="*/ 190500 h 1478781"/>
              <a:gd name="connsiteX27" fmla="*/ 2225746 w 5387625"/>
              <a:gd name="connsiteY27" fmla="*/ 171450 h 1478781"/>
              <a:gd name="connsiteX28" fmla="*/ 2282896 w 5387625"/>
              <a:gd name="connsiteY28" fmla="*/ 152400 h 1478781"/>
              <a:gd name="connsiteX29" fmla="*/ 2368621 w 5387625"/>
              <a:gd name="connsiteY29" fmla="*/ 114300 h 1478781"/>
              <a:gd name="connsiteX30" fmla="*/ 2711521 w 5387625"/>
              <a:gd name="connsiteY30" fmla="*/ 95250 h 1478781"/>
              <a:gd name="connsiteX31" fmla="*/ 2797246 w 5387625"/>
              <a:gd name="connsiteY31" fmla="*/ 66675 h 1478781"/>
              <a:gd name="connsiteX32" fmla="*/ 2825821 w 5387625"/>
              <a:gd name="connsiteY32" fmla="*/ 57150 h 1478781"/>
              <a:gd name="connsiteX33" fmla="*/ 2854396 w 5387625"/>
              <a:gd name="connsiteY33" fmla="*/ 38100 h 1478781"/>
              <a:gd name="connsiteX34" fmla="*/ 2911546 w 5387625"/>
              <a:gd name="connsiteY34" fmla="*/ 19050 h 1478781"/>
              <a:gd name="connsiteX35" fmla="*/ 2978221 w 5387625"/>
              <a:gd name="connsiteY35" fmla="*/ 0 h 1478781"/>
              <a:gd name="connsiteX36" fmla="*/ 3197296 w 5387625"/>
              <a:gd name="connsiteY36" fmla="*/ 9525 h 1478781"/>
              <a:gd name="connsiteX37" fmla="*/ 3254446 w 5387625"/>
              <a:gd name="connsiteY37" fmla="*/ 28575 h 1478781"/>
              <a:gd name="connsiteX38" fmla="*/ 3292546 w 5387625"/>
              <a:gd name="connsiteY38" fmla="*/ 38100 h 1478781"/>
              <a:gd name="connsiteX39" fmla="*/ 3349696 w 5387625"/>
              <a:gd name="connsiteY39" fmla="*/ 57150 h 1478781"/>
              <a:gd name="connsiteX40" fmla="*/ 3406846 w 5387625"/>
              <a:gd name="connsiteY40" fmla="*/ 76200 h 1478781"/>
              <a:gd name="connsiteX41" fmla="*/ 3435421 w 5387625"/>
              <a:gd name="connsiteY41" fmla="*/ 85725 h 1478781"/>
              <a:gd name="connsiteX42" fmla="*/ 3463996 w 5387625"/>
              <a:gd name="connsiteY42" fmla="*/ 95250 h 1478781"/>
              <a:gd name="connsiteX43" fmla="*/ 3578296 w 5387625"/>
              <a:gd name="connsiteY43" fmla="*/ 104775 h 1478781"/>
              <a:gd name="connsiteX44" fmla="*/ 3635446 w 5387625"/>
              <a:gd name="connsiteY44" fmla="*/ 133350 h 1478781"/>
              <a:gd name="connsiteX45" fmla="*/ 3664021 w 5387625"/>
              <a:gd name="connsiteY45" fmla="*/ 161925 h 1478781"/>
              <a:gd name="connsiteX46" fmla="*/ 3721171 w 5387625"/>
              <a:gd name="connsiteY46" fmla="*/ 200025 h 1478781"/>
              <a:gd name="connsiteX47" fmla="*/ 3749746 w 5387625"/>
              <a:gd name="connsiteY47" fmla="*/ 219075 h 1478781"/>
              <a:gd name="connsiteX48" fmla="*/ 3778321 w 5387625"/>
              <a:gd name="connsiteY48" fmla="*/ 247650 h 1478781"/>
              <a:gd name="connsiteX49" fmla="*/ 3835471 w 5387625"/>
              <a:gd name="connsiteY49" fmla="*/ 266700 h 1478781"/>
              <a:gd name="connsiteX50" fmla="*/ 3892621 w 5387625"/>
              <a:gd name="connsiteY50" fmla="*/ 295275 h 1478781"/>
              <a:gd name="connsiteX51" fmla="*/ 3921196 w 5387625"/>
              <a:gd name="connsiteY51" fmla="*/ 314325 h 1478781"/>
              <a:gd name="connsiteX52" fmla="*/ 3959296 w 5387625"/>
              <a:gd name="connsiteY52" fmla="*/ 323850 h 1478781"/>
              <a:gd name="connsiteX53" fmla="*/ 4102171 w 5387625"/>
              <a:gd name="connsiteY53" fmla="*/ 342900 h 1478781"/>
              <a:gd name="connsiteX54" fmla="*/ 4159321 w 5387625"/>
              <a:gd name="connsiteY54" fmla="*/ 361950 h 1478781"/>
              <a:gd name="connsiteX55" fmla="*/ 4187896 w 5387625"/>
              <a:gd name="connsiteY55" fmla="*/ 371475 h 1478781"/>
              <a:gd name="connsiteX56" fmla="*/ 4245046 w 5387625"/>
              <a:gd name="connsiteY56" fmla="*/ 419100 h 1478781"/>
              <a:gd name="connsiteX57" fmla="*/ 4302196 w 5387625"/>
              <a:gd name="connsiteY57" fmla="*/ 457200 h 1478781"/>
              <a:gd name="connsiteX58" fmla="*/ 4330771 w 5387625"/>
              <a:gd name="connsiteY58" fmla="*/ 476250 h 1478781"/>
              <a:gd name="connsiteX59" fmla="*/ 4387921 w 5387625"/>
              <a:gd name="connsiteY59" fmla="*/ 514350 h 1478781"/>
              <a:gd name="connsiteX60" fmla="*/ 4416496 w 5387625"/>
              <a:gd name="connsiteY60" fmla="*/ 533400 h 1478781"/>
              <a:gd name="connsiteX61" fmla="*/ 4445071 w 5387625"/>
              <a:gd name="connsiteY61" fmla="*/ 542925 h 1478781"/>
              <a:gd name="connsiteX62" fmla="*/ 4530796 w 5387625"/>
              <a:gd name="connsiteY62" fmla="*/ 600075 h 1478781"/>
              <a:gd name="connsiteX63" fmla="*/ 4559371 w 5387625"/>
              <a:gd name="connsiteY63" fmla="*/ 628650 h 1478781"/>
              <a:gd name="connsiteX64" fmla="*/ 4587946 w 5387625"/>
              <a:gd name="connsiteY64" fmla="*/ 638175 h 1478781"/>
              <a:gd name="connsiteX65" fmla="*/ 4673671 w 5387625"/>
              <a:gd name="connsiteY65" fmla="*/ 695325 h 1478781"/>
              <a:gd name="connsiteX66" fmla="*/ 4702246 w 5387625"/>
              <a:gd name="connsiteY66" fmla="*/ 714375 h 1478781"/>
              <a:gd name="connsiteX67" fmla="*/ 4730821 w 5387625"/>
              <a:gd name="connsiteY67" fmla="*/ 733425 h 1478781"/>
              <a:gd name="connsiteX68" fmla="*/ 4816546 w 5387625"/>
              <a:gd name="connsiteY68" fmla="*/ 809625 h 1478781"/>
              <a:gd name="connsiteX69" fmla="*/ 4845121 w 5387625"/>
              <a:gd name="connsiteY69" fmla="*/ 819150 h 1478781"/>
              <a:gd name="connsiteX70" fmla="*/ 4902271 w 5387625"/>
              <a:gd name="connsiteY70" fmla="*/ 857250 h 1478781"/>
              <a:gd name="connsiteX71" fmla="*/ 4968946 w 5387625"/>
              <a:gd name="connsiteY71" fmla="*/ 876300 h 1478781"/>
              <a:gd name="connsiteX72" fmla="*/ 4997521 w 5387625"/>
              <a:gd name="connsiteY72" fmla="*/ 885825 h 1478781"/>
              <a:gd name="connsiteX73" fmla="*/ 5064196 w 5387625"/>
              <a:gd name="connsiteY73" fmla="*/ 904875 h 1478781"/>
              <a:gd name="connsiteX74" fmla="*/ 5122079 w 5387625"/>
              <a:gd name="connsiteY74" fmla="*/ 976679 h 1478781"/>
              <a:gd name="connsiteX75" fmla="*/ 5232714 w 5387625"/>
              <a:gd name="connsiteY75" fmla="*/ 1044819 h 1478781"/>
              <a:gd name="connsiteX76" fmla="*/ 5349952 w 5387625"/>
              <a:gd name="connsiteY76" fmla="*/ 1153072 h 1478781"/>
              <a:gd name="connsiteX77" fmla="*/ 5387625 w 5387625"/>
              <a:gd name="connsiteY77" fmla="*/ 1262757 h 1478781"/>
              <a:gd name="connsiteX78" fmla="*/ 4847565 w 5387625"/>
              <a:gd name="connsiteY78" fmla="*/ 1478781 h 1478781"/>
              <a:gd name="connsiteX79" fmla="*/ 599093 w 5387625"/>
              <a:gd name="connsiteY79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2082871 w 5387625"/>
              <a:gd name="connsiteY23" fmla="*/ 228600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68596 w 5387625"/>
              <a:gd name="connsiteY24" fmla="*/ 200025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368621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82896 w 5387625"/>
              <a:gd name="connsiteY27" fmla="*/ 152400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79350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58285 w 5387625"/>
              <a:gd name="connsiteY14" fmla="*/ 474321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85618 w 5387625"/>
              <a:gd name="connsiteY13" fmla="*/ 525958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32189 w 5387625"/>
              <a:gd name="connsiteY12" fmla="*/ 58514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80013 w 5387625"/>
              <a:gd name="connsiteY10" fmla="*/ 581076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9221 w 5387625"/>
              <a:gd name="connsiteY11" fmla="*/ 569570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16021 w 5387625"/>
              <a:gd name="connsiteY9" fmla="*/ 523875 h 1478781"/>
              <a:gd name="connsiteX10" fmla="*/ 652467 w 5387625"/>
              <a:gd name="connsiteY10" fmla="*/ 749631 h 1478781"/>
              <a:gd name="connsiteX11" fmla="*/ 735286 w 5387625"/>
              <a:gd name="connsiteY11" fmla="*/ 669901 h 1478781"/>
              <a:gd name="connsiteX12" fmla="*/ 840060 w 5387625"/>
              <a:gd name="connsiteY12" fmla="*/ 685471 h 1478781"/>
              <a:gd name="connsiteX13" fmla="*/ 973812 w 5387625"/>
              <a:gd name="connsiteY13" fmla="*/ 578129 h 1478781"/>
              <a:gd name="connsiteX14" fmla="*/ 1066155 w 5387625"/>
              <a:gd name="connsiteY14" fmla="*/ 522480 h 1478781"/>
              <a:gd name="connsiteX15" fmla="*/ 1142981 w 5387625"/>
              <a:gd name="connsiteY15" fmla="*/ 499417 h 1478781"/>
              <a:gd name="connsiteX16" fmla="*/ 1248383 w 5387625"/>
              <a:gd name="connsiteY16" fmla="*/ 437236 h 1478781"/>
              <a:gd name="connsiteX17" fmla="*/ 1314432 w 5387625"/>
              <a:gd name="connsiteY17" fmla="*/ 414173 h 1478781"/>
              <a:gd name="connsiteX18" fmla="*/ 1377752 w 5387625"/>
              <a:gd name="connsiteY18" fmla="*/ 423215 h 1478781"/>
              <a:gd name="connsiteX19" fmla="*/ 1472600 w 5387625"/>
              <a:gd name="connsiteY19" fmla="*/ 417704 h 1478781"/>
              <a:gd name="connsiteX20" fmla="*/ 1591685 w 5387625"/>
              <a:gd name="connsiteY20" fmla="*/ 380086 h 1478781"/>
              <a:gd name="connsiteX21" fmla="*/ 1723604 w 5387625"/>
              <a:gd name="connsiteY21" fmla="*/ 326415 h 1478781"/>
              <a:gd name="connsiteX22" fmla="*/ 1830033 w 5387625"/>
              <a:gd name="connsiteY22" fmla="*/ 295809 h 1478781"/>
              <a:gd name="connsiteX23" fmla="*/ 1988426 w 5387625"/>
              <a:gd name="connsiteY23" fmla="*/ 260706 h 1478781"/>
              <a:gd name="connsiteX24" fmla="*/ 2137114 w 5387625"/>
              <a:gd name="connsiteY24" fmla="*/ 204039 h 1478781"/>
              <a:gd name="connsiteX25" fmla="*/ 2197171 w 5387625"/>
              <a:gd name="connsiteY25" fmla="*/ 190500 h 1478781"/>
              <a:gd name="connsiteX26" fmla="*/ 2225746 w 5387625"/>
              <a:gd name="connsiteY26" fmla="*/ 171450 h 1478781"/>
              <a:gd name="connsiteX27" fmla="*/ 2294702 w 5387625"/>
              <a:gd name="connsiteY27" fmla="*/ 144373 h 1478781"/>
              <a:gd name="connsiteX28" fmla="*/ 2451260 w 5387625"/>
              <a:gd name="connsiteY28" fmla="*/ 114300 h 1478781"/>
              <a:gd name="connsiteX29" fmla="*/ 2711521 w 5387625"/>
              <a:gd name="connsiteY29" fmla="*/ 95250 h 1478781"/>
              <a:gd name="connsiteX30" fmla="*/ 2797246 w 5387625"/>
              <a:gd name="connsiteY30" fmla="*/ 66675 h 1478781"/>
              <a:gd name="connsiteX31" fmla="*/ 2825821 w 5387625"/>
              <a:gd name="connsiteY31" fmla="*/ 57150 h 1478781"/>
              <a:gd name="connsiteX32" fmla="*/ 2854396 w 5387625"/>
              <a:gd name="connsiteY32" fmla="*/ 38100 h 1478781"/>
              <a:gd name="connsiteX33" fmla="*/ 2911546 w 5387625"/>
              <a:gd name="connsiteY33" fmla="*/ 19050 h 1478781"/>
              <a:gd name="connsiteX34" fmla="*/ 2978221 w 5387625"/>
              <a:gd name="connsiteY34" fmla="*/ 0 h 1478781"/>
              <a:gd name="connsiteX35" fmla="*/ 3197296 w 5387625"/>
              <a:gd name="connsiteY35" fmla="*/ 9525 h 1478781"/>
              <a:gd name="connsiteX36" fmla="*/ 3254446 w 5387625"/>
              <a:gd name="connsiteY36" fmla="*/ 28575 h 1478781"/>
              <a:gd name="connsiteX37" fmla="*/ 3292546 w 5387625"/>
              <a:gd name="connsiteY37" fmla="*/ 38100 h 1478781"/>
              <a:gd name="connsiteX38" fmla="*/ 3349696 w 5387625"/>
              <a:gd name="connsiteY38" fmla="*/ 57150 h 1478781"/>
              <a:gd name="connsiteX39" fmla="*/ 3406846 w 5387625"/>
              <a:gd name="connsiteY39" fmla="*/ 76200 h 1478781"/>
              <a:gd name="connsiteX40" fmla="*/ 3435421 w 5387625"/>
              <a:gd name="connsiteY40" fmla="*/ 85725 h 1478781"/>
              <a:gd name="connsiteX41" fmla="*/ 3463996 w 5387625"/>
              <a:gd name="connsiteY41" fmla="*/ 95250 h 1478781"/>
              <a:gd name="connsiteX42" fmla="*/ 3578296 w 5387625"/>
              <a:gd name="connsiteY42" fmla="*/ 104775 h 1478781"/>
              <a:gd name="connsiteX43" fmla="*/ 3635446 w 5387625"/>
              <a:gd name="connsiteY43" fmla="*/ 133350 h 1478781"/>
              <a:gd name="connsiteX44" fmla="*/ 3664021 w 5387625"/>
              <a:gd name="connsiteY44" fmla="*/ 161925 h 1478781"/>
              <a:gd name="connsiteX45" fmla="*/ 3721171 w 5387625"/>
              <a:gd name="connsiteY45" fmla="*/ 200025 h 1478781"/>
              <a:gd name="connsiteX46" fmla="*/ 3749746 w 5387625"/>
              <a:gd name="connsiteY46" fmla="*/ 219075 h 1478781"/>
              <a:gd name="connsiteX47" fmla="*/ 3778321 w 5387625"/>
              <a:gd name="connsiteY47" fmla="*/ 247650 h 1478781"/>
              <a:gd name="connsiteX48" fmla="*/ 3835471 w 5387625"/>
              <a:gd name="connsiteY48" fmla="*/ 266700 h 1478781"/>
              <a:gd name="connsiteX49" fmla="*/ 3892621 w 5387625"/>
              <a:gd name="connsiteY49" fmla="*/ 295275 h 1478781"/>
              <a:gd name="connsiteX50" fmla="*/ 3921196 w 5387625"/>
              <a:gd name="connsiteY50" fmla="*/ 314325 h 1478781"/>
              <a:gd name="connsiteX51" fmla="*/ 3959296 w 5387625"/>
              <a:gd name="connsiteY51" fmla="*/ 323850 h 1478781"/>
              <a:gd name="connsiteX52" fmla="*/ 4102171 w 5387625"/>
              <a:gd name="connsiteY52" fmla="*/ 342900 h 1478781"/>
              <a:gd name="connsiteX53" fmla="*/ 4159321 w 5387625"/>
              <a:gd name="connsiteY53" fmla="*/ 361950 h 1478781"/>
              <a:gd name="connsiteX54" fmla="*/ 4187896 w 5387625"/>
              <a:gd name="connsiteY54" fmla="*/ 371475 h 1478781"/>
              <a:gd name="connsiteX55" fmla="*/ 4245046 w 5387625"/>
              <a:gd name="connsiteY55" fmla="*/ 419100 h 1478781"/>
              <a:gd name="connsiteX56" fmla="*/ 4302196 w 5387625"/>
              <a:gd name="connsiteY56" fmla="*/ 457200 h 1478781"/>
              <a:gd name="connsiteX57" fmla="*/ 4330771 w 5387625"/>
              <a:gd name="connsiteY57" fmla="*/ 476250 h 1478781"/>
              <a:gd name="connsiteX58" fmla="*/ 4387921 w 5387625"/>
              <a:gd name="connsiteY58" fmla="*/ 514350 h 1478781"/>
              <a:gd name="connsiteX59" fmla="*/ 4416496 w 5387625"/>
              <a:gd name="connsiteY59" fmla="*/ 533400 h 1478781"/>
              <a:gd name="connsiteX60" fmla="*/ 4445071 w 5387625"/>
              <a:gd name="connsiteY60" fmla="*/ 542925 h 1478781"/>
              <a:gd name="connsiteX61" fmla="*/ 4530796 w 5387625"/>
              <a:gd name="connsiteY61" fmla="*/ 600075 h 1478781"/>
              <a:gd name="connsiteX62" fmla="*/ 4559371 w 5387625"/>
              <a:gd name="connsiteY62" fmla="*/ 628650 h 1478781"/>
              <a:gd name="connsiteX63" fmla="*/ 4587946 w 5387625"/>
              <a:gd name="connsiteY63" fmla="*/ 638175 h 1478781"/>
              <a:gd name="connsiteX64" fmla="*/ 4673671 w 5387625"/>
              <a:gd name="connsiteY64" fmla="*/ 695325 h 1478781"/>
              <a:gd name="connsiteX65" fmla="*/ 4702246 w 5387625"/>
              <a:gd name="connsiteY65" fmla="*/ 714375 h 1478781"/>
              <a:gd name="connsiteX66" fmla="*/ 4730821 w 5387625"/>
              <a:gd name="connsiteY66" fmla="*/ 733425 h 1478781"/>
              <a:gd name="connsiteX67" fmla="*/ 4816546 w 5387625"/>
              <a:gd name="connsiteY67" fmla="*/ 809625 h 1478781"/>
              <a:gd name="connsiteX68" fmla="*/ 4845121 w 5387625"/>
              <a:gd name="connsiteY68" fmla="*/ 819150 h 1478781"/>
              <a:gd name="connsiteX69" fmla="*/ 4902271 w 5387625"/>
              <a:gd name="connsiteY69" fmla="*/ 857250 h 1478781"/>
              <a:gd name="connsiteX70" fmla="*/ 4968946 w 5387625"/>
              <a:gd name="connsiteY70" fmla="*/ 876300 h 1478781"/>
              <a:gd name="connsiteX71" fmla="*/ 4997521 w 5387625"/>
              <a:gd name="connsiteY71" fmla="*/ 885825 h 1478781"/>
              <a:gd name="connsiteX72" fmla="*/ 5064196 w 5387625"/>
              <a:gd name="connsiteY72" fmla="*/ 904875 h 1478781"/>
              <a:gd name="connsiteX73" fmla="*/ 5122079 w 5387625"/>
              <a:gd name="connsiteY73" fmla="*/ 976679 h 1478781"/>
              <a:gd name="connsiteX74" fmla="*/ 5232714 w 5387625"/>
              <a:gd name="connsiteY74" fmla="*/ 1044819 h 1478781"/>
              <a:gd name="connsiteX75" fmla="*/ 5349952 w 5387625"/>
              <a:gd name="connsiteY75" fmla="*/ 1153072 h 1478781"/>
              <a:gd name="connsiteX76" fmla="*/ 5387625 w 5387625"/>
              <a:gd name="connsiteY76" fmla="*/ 1262757 h 1478781"/>
              <a:gd name="connsiteX77" fmla="*/ 4847565 w 5387625"/>
              <a:gd name="connsiteY77" fmla="*/ 1478781 h 1478781"/>
              <a:gd name="connsiteX78" fmla="*/ 599093 w 5387625"/>
              <a:gd name="connsiteY78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605065 w 5387625"/>
              <a:gd name="connsiteY8" fmla="*/ 619659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599093 w 5387625"/>
              <a:gd name="connsiteY0" fmla="*/ 1478781 h 1478781"/>
              <a:gd name="connsiteX1" fmla="*/ 0 w 5387625"/>
              <a:gd name="connsiteY1" fmla="*/ 1273204 h 1478781"/>
              <a:gd name="connsiteX2" fmla="*/ 111364 w 5387625"/>
              <a:gd name="connsiteY2" fmla="*/ 1099567 h 1478781"/>
              <a:gd name="connsiteX3" fmla="*/ 172741 w 5387625"/>
              <a:gd name="connsiteY3" fmla="*/ 923453 h 1478781"/>
              <a:gd name="connsiteX4" fmla="*/ 347065 w 5387625"/>
              <a:gd name="connsiteY4" fmla="*/ 722697 h 1478781"/>
              <a:gd name="connsiteX5" fmla="*/ 438578 w 5387625"/>
              <a:gd name="connsiteY5" fmla="*/ 703885 h 1478781"/>
              <a:gd name="connsiteX6" fmla="*/ 415996 w 5387625"/>
              <a:gd name="connsiteY6" fmla="*/ 638175 h 1478781"/>
              <a:gd name="connsiteX7" fmla="*/ 528241 w 5387625"/>
              <a:gd name="connsiteY7" fmla="*/ 668299 h 1478781"/>
              <a:gd name="connsiteX8" fmla="*/ 577519 w 5387625"/>
              <a:gd name="connsiteY8" fmla="*/ 756108 h 1478781"/>
              <a:gd name="connsiteX9" fmla="*/ 652467 w 5387625"/>
              <a:gd name="connsiteY9" fmla="*/ 749631 h 1478781"/>
              <a:gd name="connsiteX10" fmla="*/ 735286 w 5387625"/>
              <a:gd name="connsiteY10" fmla="*/ 669901 h 1478781"/>
              <a:gd name="connsiteX11" fmla="*/ 840060 w 5387625"/>
              <a:gd name="connsiteY11" fmla="*/ 685471 h 1478781"/>
              <a:gd name="connsiteX12" fmla="*/ 973812 w 5387625"/>
              <a:gd name="connsiteY12" fmla="*/ 578129 h 1478781"/>
              <a:gd name="connsiteX13" fmla="*/ 1066155 w 5387625"/>
              <a:gd name="connsiteY13" fmla="*/ 522480 h 1478781"/>
              <a:gd name="connsiteX14" fmla="*/ 1142981 w 5387625"/>
              <a:gd name="connsiteY14" fmla="*/ 499417 h 1478781"/>
              <a:gd name="connsiteX15" fmla="*/ 1248383 w 5387625"/>
              <a:gd name="connsiteY15" fmla="*/ 437236 h 1478781"/>
              <a:gd name="connsiteX16" fmla="*/ 1314432 w 5387625"/>
              <a:gd name="connsiteY16" fmla="*/ 414173 h 1478781"/>
              <a:gd name="connsiteX17" fmla="*/ 1377752 w 5387625"/>
              <a:gd name="connsiteY17" fmla="*/ 423215 h 1478781"/>
              <a:gd name="connsiteX18" fmla="*/ 1472600 w 5387625"/>
              <a:gd name="connsiteY18" fmla="*/ 417704 h 1478781"/>
              <a:gd name="connsiteX19" fmla="*/ 1591685 w 5387625"/>
              <a:gd name="connsiteY19" fmla="*/ 380086 h 1478781"/>
              <a:gd name="connsiteX20" fmla="*/ 1723604 w 5387625"/>
              <a:gd name="connsiteY20" fmla="*/ 326415 h 1478781"/>
              <a:gd name="connsiteX21" fmla="*/ 1830033 w 5387625"/>
              <a:gd name="connsiteY21" fmla="*/ 295809 h 1478781"/>
              <a:gd name="connsiteX22" fmla="*/ 1988426 w 5387625"/>
              <a:gd name="connsiteY22" fmla="*/ 260706 h 1478781"/>
              <a:gd name="connsiteX23" fmla="*/ 2137114 w 5387625"/>
              <a:gd name="connsiteY23" fmla="*/ 204039 h 1478781"/>
              <a:gd name="connsiteX24" fmla="*/ 2197171 w 5387625"/>
              <a:gd name="connsiteY24" fmla="*/ 190500 h 1478781"/>
              <a:gd name="connsiteX25" fmla="*/ 2225746 w 5387625"/>
              <a:gd name="connsiteY25" fmla="*/ 171450 h 1478781"/>
              <a:gd name="connsiteX26" fmla="*/ 2294702 w 5387625"/>
              <a:gd name="connsiteY26" fmla="*/ 144373 h 1478781"/>
              <a:gd name="connsiteX27" fmla="*/ 2451260 w 5387625"/>
              <a:gd name="connsiteY27" fmla="*/ 114300 h 1478781"/>
              <a:gd name="connsiteX28" fmla="*/ 2711521 w 5387625"/>
              <a:gd name="connsiteY28" fmla="*/ 95250 h 1478781"/>
              <a:gd name="connsiteX29" fmla="*/ 2797246 w 5387625"/>
              <a:gd name="connsiteY29" fmla="*/ 66675 h 1478781"/>
              <a:gd name="connsiteX30" fmla="*/ 2825821 w 5387625"/>
              <a:gd name="connsiteY30" fmla="*/ 57150 h 1478781"/>
              <a:gd name="connsiteX31" fmla="*/ 2854396 w 5387625"/>
              <a:gd name="connsiteY31" fmla="*/ 38100 h 1478781"/>
              <a:gd name="connsiteX32" fmla="*/ 2911546 w 5387625"/>
              <a:gd name="connsiteY32" fmla="*/ 19050 h 1478781"/>
              <a:gd name="connsiteX33" fmla="*/ 2978221 w 5387625"/>
              <a:gd name="connsiteY33" fmla="*/ 0 h 1478781"/>
              <a:gd name="connsiteX34" fmla="*/ 3197296 w 5387625"/>
              <a:gd name="connsiteY34" fmla="*/ 9525 h 1478781"/>
              <a:gd name="connsiteX35" fmla="*/ 3254446 w 5387625"/>
              <a:gd name="connsiteY35" fmla="*/ 28575 h 1478781"/>
              <a:gd name="connsiteX36" fmla="*/ 3292546 w 5387625"/>
              <a:gd name="connsiteY36" fmla="*/ 38100 h 1478781"/>
              <a:gd name="connsiteX37" fmla="*/ 3349696 w 5387625"/>
              <a:gd name="connsiteY37" fmla="*/ 57150 h 1478781"/>
              <a:gd name="connsiteX38" fmla="*/ 3406846 w 5387625"/>
              <a:gd name="connsiteY38" fmla="*/ 76200 h 1478781"/>
              <a:gd name="connsiteX39" fmla="*/ 3435421 w 5387625"/>
              <a:gd name="connsiteY39" fmla="*/ 85725 h 1478781"/>
              <a:gd name="connsiteX40" fmla="*/ 3463996 w 5387625"/>
              <a:gd name="connsiteY40" fmla="*/ 95250 h 1478781"/>
              <a:gd name="connsiteX41" fmla="*/ 3578296 w 5387625"/>
              <a:gd name="connsiteY41" fmla="*/ 104775 h 1478781"/>
              <a:gd name="connsiteX42" fmla="*/ 3635446 w 5387625"/>
              <a:gd name="connsiteY42" fmla="*/ 133350 h 1478781"/>
              <a:gd name="connsiteX43" fmla="*/ 3664021 w 5387625"/>
              <a:gd name="connsiteY43" fmla="*/ 161925 h 1478781"/>
              <a:gd name="connsiteX44" fmla="*/ 3721171 w 5387625"/>
              <a:gd name="connsiteY44" fmla="*/ 200025 h 1478781"/>
              <a:gd name="connsiteX45" fmla="*/ 3749746 w 5387625"/>
              <a:gd name="connsiteY45" fmla="*/ 219075 h 1478781"/>
              <a:gd name="connsiteX46" fmla="*/ 3778321 w 5387625"/>
              <a:gd name="connsiteY46" fmla="*/ 247650 h 1478781"/>
              <a:gd name="connsiteX47" fmla="*/ 3835471 w 5387625"/>
              <a:gd name="connsiteY47" fmla="*/ 266700 h 1478781"/>
              <a:gd name="connsiteX48" fmla="*/ 3892621 w 5387625"/>
              <a:gd name="connsiteY48" fmla="*/ 295275 h 1478781"/>
              <a:gd name="connsiteX49" fmla="*/ 3921196 w 5387625"/>
              <a:gd name="connsiteY49" fmla="*/ 314325 h 1478781"/>
              <a:gd name="connsiteX50" fmla="*/ 3959296 w 5387625"/>
              <a:gd name="connsiteY50" fmla="*/ 323850 h 1478781"/>
              <a:gd name="connsiteX51" fmla="*/ 4102171 w 5387625"/>
              <a:gd name="connsiteY51" fmla="*/ 342900 h 1478781"/>
              <a:gd name="connsiteX52" fmla="*/ 4159321 w 5387625"/>
              <a:gd name="connsiteY52" fmla="*/ 361950 h 1478781"/>
              <a:gd name="connsiteX53" fmla="*/ 4187896 w 5387625"/>
              <a:gd name="connsiteY53" fmla="*/ 371475 h 1478781"/>
              <a:gd name="connsiteX54" fmla="*/ 4245046 w 5387625"/>
              <a:gd name="connsiteY54" fmla="*/ 419100 h 1478781"/>
              <a:gd name="connsiteX55" fmla="*/ 4302196 w 5387625"/>
              <a:gd name="connsiteY55" fmla="*/ 457200 h 1478781"/>
              <a:gd name="connsiteX56" fmla="*/ 4330771 w 5387625"/>
              <a:gd name="connsiteY56" fmla="*/ 476250 h 1478781"/>
              <a:gd name="connsiteX57" fmla="*/ 4387921 w 5387625"/>
              <a:gd name="connsiteY57" fmla="*/ 514350 h 1478781"/>
              <a:gd name="connsiteX58" fmla="*/ 4416496 w 5387625"/>
              <a:gd name="connsiteY58" fmla="*/ 533400 h 1478781"/>
              <a:gd name="connsiteX59" fmla="*/ 4445071 w 5387625"/>
              <a:gd name="connsiteY59" fmla="*/ 542925 h 1478781"/>
              <a:gd name="connsiteX60" fmla="*/ 4530796 w 5387625"/>
              <a:gd name="connsiteY60" fmla="*/ 600075 h 1478781"/>
              <a:gd name="connsiteX61" fmla="*/ 4559371 w 5387625"/>
              <a:gd name="connsiteY61" fmla="*/ 628650 h 1478781"/>
              <a:gd name="connsiteX62" fmla="*/ 4587946 w 5387625"/>
              <a:gd name="connsiteY62" fmla="*/ 638175 h 1478781"/>
              <a:gd name="connsiteX63" fmla="*/ 4673671 w 5387625"/>
              <a:gd name="connsiteY63" fmla="*/ 695325 h 1478781"/>
              <a:gd name="connsiteX64" fmla="*/ 4702246 w 5387625"/>
              <a:gd name="connsiteY64" fmla="*/ 714375 h 1478781"/>
              <a:gd name="connsiteX65" fmla="*/ 4730821 w 5387625"/>
              <a:gd name="connsiteY65" fmla="*/ 733425 h 1478781"/>
              <a:gd name="connsiteX66" fmla="*/ 4816546 w 5387625"/>
              <a:gd name="connsiteY66" fmla="*/ 809625 h 1478781"/>
              <a:gd name="connsiteX67" fmla="*/ 4845121 w 5387625"/>
              <a:gd name="connsiteY67" fmla="*/ 819150 h 1478781"/>
              <a:gd name="connsiteX68" fmla="*/ 4902271 w 5387625"/>
              <a:gd name="connsiteY68" fmla="*/ 857250 h 1478781"/>
              <a:gd name="connsiteX69" fmla="*/ 4968946 w 5387625"/>
              <a:gd name="connsiteY69" fmla="*/ 876300 h 1478781"/>
              <a:gd name="connsiteX70" fmla="*/ 4997521 w 5387625"/>
              <a:gd name="connsiteY70" fmla="*/ 885825 h 1478781"/>
              <a:gd name="connsiteX71" fmla="*/ 5064196 w 5387625"/>
              <a:gd name="connsiteY71" fmla="*/ 904875 h 1478781"/>
              <a:gd name="connsiteX72" fmla="*/ 5122079 w 5387625"/>
              <a:gd name="connsiteY72" fmla="*/ 976679 h 1478781"/>
              <a:gd name="connsiteX73" fmla="*/ 5232714 w 5387625"/>
              <a:gd name="connsiteY73" fmla="*/ 1044819 h 1478781"/>
              <a:gd name="connsiteX74" fmla="*/ 5349952 w 5387625"/>
              <a:gd name="connsiteY74" fmla="*/ 1153072 h 1478781"/>
              <a:gd name="connsiteX75" fmla="*/ 5387625 w 5387625"/>
              <a:gd name="connsiteY75" fmla="*/ 1262757 h 1478781"/>
              <a:gd name="connsiteX76" fmla="*/ 4847565 w 5387625"/>
              <a:gd name="connsiteY76" fmla="*/ 1478781 h 1478781"/>
              <a:gd name="connsiteX77" fmla="*/ 599093 w 5387625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142846 w 5419107"/>
              <a:gd name="connsiteY2" fmla="*/ 1099567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923453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630575 w 5419107"/>
              <a:gd name="connsiteY0" fmla="*/ 1478781 h 1478781"/>
              <a:gd name="connsiteX1" fmla="*/ 0 w 5419107"/>
              <a:gd name="connsiteY1" fmla="*/ 1317349 h 1478781"/>
              <a:gd name="connsiteX2" fmla="*/ 83817 w 5419107"/>
              <a:gd name="connsiteY2" fmla="*/ 1143713 h 1478781"/>
              <a:gd name="connsiteX3" fmla="*/ 204223 w 5419107"/>
              <a:gd name="connsiteY3" fmla="*/ 1007731 h 1478781"/>
              <a:gd name="connsiteX4" fmla="*/ 378547 w 5419107"/>
              <a:gd name="connsiteY4" fmla="*/ 722697 h 1478781"/>
              <a:gd name="connsiteX5" fmla="*/ 470060 w 5419107"/>
              <a:gd name="connsiteY5" fmla="*/ 703885 h 1478781"/>
              <a:gd name="connsiteX6" fmla="*/ 447478 w 5419107"/>
              <a:gd name="connsiteY6" fmla="*/ 638175 h 1478781"/>
              <a:gd name="connsiteX7" fmla="*/ 559723 w 5419107"/>
              <a:gd name="connsiteY7" fmla="*/ 668299 h 1478781"/>
              <a:gd name="connsiteX8" fmla="*/ 609001 w 5419107"/>
              <a:gd name="connsiteY8" fmla="*/ 756108 h 1478781"/>
              <a:gd name="connsiteX9" fmla="*/ 683949 w 5419107"/>
              <a:gd name="connsiteY9" fmla="*/ 749631 h 1478781"/>
              <a:gd name="connsiteX10" fmla="*/ 766768 w 5419107"/>
              <a:gd name="connsiteY10" fmla="*/ 669901 h 1478781"/>
              <a:gd name="connsiteX11" fmla="*/ 871542 w 5419107"/>
              <a:gd name="connsiteY11" fmla="*/ 685471 h 1478781"/>
              <a:gd name="connsiteX12" fmla="*/ 1005294 w 5419107"/>
              <a:gd name="connsiteY12" fmla="*/ 578129 h 1478781"/>
              <a:gd name="connsiteX13" fmla="*/ 1097637 w 5419107"/>
              <a:gd name="connsiteY13" fmla="*/ 522480 h 1478781"/>
              <a:gd name="connsiteX14" fmla="*/ 1174463 w 5419107"/>
              <a:gd name="connsiteY14" fmla="*/ 499417 h 1478781"/>
              <a:gd name="connsiteX15" fmla="*/ 1279865 w 5419107"/>
              <a:gd name="connsiteY15" fmla="*/ 437236 h 1478781"/>
              <a:gd name="connsiteX16" fmla="*/ 1345914 w 5419107"/>
              <a:gd name="connsiteY16" fmla="*/ 414173 h 1478781"/>
              <a:gd name="connsiteX17" fmla="*/ 1409234 w 5419107"/>
              <a:gd name="connsiteY17" fmla="*/ 423215 h 1478781"/>
              <a:gd name="connsiteX18" fmla="*/ 1504082 w 5419107"/>
              <a:gd name="connsiteY18" fmla="*/ 417704 h 1478781"/>
              <a:gd name="connsiteX19" fmla="*/ 1623167 w 5419107"/>
              <a:gd name="connsiteY19" fmla="*/ 380086 h 1478781"/>
              <a:gd name="connsiteX20" fmla="*/ 1755086 w 5419107"/>
              <a:gd name="connsiteY20" fmla="*/ 326415 h 1478781"/>
              <a:gd name="connsiteX21" fmla="*/ 1861515 w 5419107"/>
              <a:gd name="connsiteY21" fmla="*/ 295809 h 1478781"/>
              <a:gd name="connsiteX22" fmla="*/ 2019908 w 5419107"/>
              <a:gd name="connsiteY22" fmla="*/ 260706 h 1478781"/>
              <a:gd name="connsiteX23" fmla="*/ 2168596 w 5419107"/>
              <a:gd name="connsiteY23" fmla="*/ 204039 h 1478781"/>
              <a:gd name="connsiteX24" fmla="*/ 2228653 w 5419107"/>
              <a:gd name="connsiteY24" fmla="*/ 190500 h 1478781"/>
              <a:gd name="connsiteX25" fmla="*/ 2257228 w 5419107"/>
              <a:gd name="connsiteY25" fmla="*/ 171450 h 1478781"/>
              <a:gd name="connsiteX26" fmla="*/ 2326184 w 5419107"/>
              <a:gd name="connsiteY26" fmla="*/ 144373 h 1478781"/>
              <a:gd name="connsiteX27" fmla="*/ 2482742 w 5419107"/>
              <a:gd name="connsiteY27" fmla="*/ 114300 h 1478781"/>
              <a:gd name="connsiteX28" fmla="*/ 2743003 w 5419107"/>
              <a:gd name="connsiteY28" fmla="*/ 95250 h 1478781"/>
              <a:gd name="connsiteX29" fmla="*/ 2828728 w 5419107"/>
              <a:gd name="connsiteY29" fmla="*/ 66675 h 1478781"/>
              <a:gd name="connsiteX30" fmla="*/ 2857303 w 5419107"/>
              <a:gd name="connsiteY30" fmla="*/ 57150 h 1478781"/>
              <a:gd name="connsiteX31" fmla="*/ 2885878 w 5419107"/>
              <a:gd name="connsiteY31" fmla="*/ 38100 h 1478781"/>
              <a:gd name="connsiteX32" fmla="*/ 2943028 w 5419107"/>
              <a:gd name="connsiteY32" fmla="*/ 19050 h 1478781"/>
              <a:gd name="connsiteX33" fmla="*/ 3009703 w 5419107"/>
              <a:gd name="connsiteY33" fmla="*/ 0 h 1478781"/>
              <a:gd name="connsiteX34" fmla="*/ 3228778 w 5419107"/>
              <a:gd name="connsiteY34" fmla="*/ 9525 h 1478781"/>
              <a:gd name="connsiteX35" fmla="*/ 3285928 w 5419107"/>
              <a:gd name="connsiteY35" fmla="*/ 28575 h 1478781"/>
              <a:gd name="connsiteX36" fmla="*/ 3324028 w 5419107"/>
              <a:gd name="connsiteY36" fmla="*/ 38100 h 1478781"/>
              <a:gd name="connsiteX37" fmla="*/ 3381178 w 5419107"/>
              <a:gd name="connsiteY37" fmla="*/ 57150 h 1478781"/>
              <a:gd name="connsiteX38" fmla="*/ 3438328 w 5419107"/>
              <a:gd name="connsiteY38" fmla="*/ 76200 h 1478781"/>
              <a:gd name="connsiteX39" fmla="*/ 3466903 w 5419107"/>
              <a:gd name="connsiteY39" fmla="*/ 85725 h 1478781"/>
              <a:gd name="connsiteX40" fmla="*/ 3495478 w 5419107"/>
              <a:gd name="connsiteY40" fmla="*/ 95250 h 1478781"/>
              <a:gd name="connsiteX41" fmla="*/ 3609778 w 5419107"/>
              <a:gd name="connsiteY41" fmla="*/ 104775 h 1478781"/>
              <a:gd name="connsiteX42" fmla="*/ 3666928 w 5419107"/>
              <a:gd name="connsiteY42" fmla="*/ 133350 h 1478781"/>
              <a:gd name="connsiteX43" fmla="*/ 3695503 w 5419107"/>
              <a:gd name="connsiteY43" fmla="*/ 161925 h 1478781"/>
              <a:gd name="connsiteX44" fmla="*/ 3752653 w 5419107"/>
              <a:gd name="connsiteY44" fmla="*/ 200025 h 1478781"/>
              <a:gd name="connsiteX45" fmla="*/ 3781228 w 5419107"/>
              <a:gd name="connsiteY45" fmla="*/ 219075 h 1478781"/>
              <a:gd name="connsiteX46" fmla="*/ 3809803 w 5419107"/>
              <a:gd name="connsiteY46" fmla="*/ 247650 h 1478781"/>
              <a:gd name="connsiteX47" fmla="*/ 3866953 w 5419107"/>
              <a:gd name="connsiteY47" fmla="*/ 266700 h 1478781"/>
              <a:gd name="connsiteX48" fmla="*/ 3924103 w 5419107"/>
              <a:gd name="connsiteY48" fmla="*/ 295275 h 1478781"/>
              <a:gd name="connsiteX49" fmla="*/ 3952678 w 5419107"/>
              <a:gd name="connsiteY49" fmla="*/ 314325 h 1478781"/>
              <a:gd name="connsiteX50" fmla="*/ 3990778 w 5419107"/>
              <a:gd name="connsiteY50" fmla="*/ 323850 h 1478781"/>
              <a:gd name="connsiteX51" fmla="*/ 4133653 w 5419107"/>
              <a:gd name="connsiteY51" fmla="*/ 342900 h 1478781"/>
              <a:gd name="connsiteX52" fmla="*/ 4190803 w 5419107"/>
              <a:gd name="connsiteY52" fmla="*/ 361950 h 1478781"/>
              <a:gd name="connsiteX53" fmla="*/ 4219378 w 5419107"/>
              <a:gd name="connsiteY53" fmla="*/ 371475 h 1478781"/>
              <a:gd name="connsiteX54" fmla="*/ 4276528 w 5419107"/>
              <a:gd name="connsiteY54" fmla="*/ 419100 h 1478781"/>
              <a:gd name="connsiteX55" fmla="*/ 4333678 w 5419107"/>
              <a:gd name="connsiteY55" fmla="*/ 457200 h 1478781"/>
              <a:gd name="connsiteX56" fmla="*/ 4362253 w 5419107"/>
              <a:gd name="connsiteY56" fmla="*/ 476250 h 1478781"/>
              <a:gd name="connsiteX57" fmla="*/ 4419403 w 5419107"/>
              <a:gd name="connsiteY57" fmla="*/ 514350 h 1478781"/>
              <a:gd name="connsiteX58" fmla="*/ 4447978 w 5419107"/>
              <a:gd name="connsiteY58" fmla="*/ 533400 h 1478781"/>
              <a:gd name="connsiteX59" fmla="*/ 4476553 w 5419107"/>
              <a:gd name="connsiteY59" fmla="*/ 542925 h 1478781"/>
              <a:gd name="connsiteX60" fmla="*/ 4562278 w 5419107"/>
              <a:gd name="connsiteY60" fmla="*/ 600075 h 1478781"/>
              <a:gd name="connsiteX61" fmla="*/ 4590853 w 5419107"/>
              <a:gd name="connsiteY61" fmla="*/ 628650 h 1478781"/>
              <a:gd name="connsiteX62" fmla="*/ 4619428 w 5419107"/>
              <a:gd name="connsiteY62" fmla="*/ 638175 h 1478781"/>
              <a:gd name="connsiteX63" fmla="*/ 4705153 w 5419107"/>
              <a:gd name="connsiteY63" fmla="*/ 695325 h 1478781"/>
              <a:gd name="connsiteX64" fmla="*/ 4733728 w 5419107"/>
              <a:gd name="connsiteY64" fmla="*/ 714375 h 1478781"/>
              <a:gd name="connsiteX65" fmla="*/ 4762303 w 5419107"/>
              <a:gd name="connsiteY65" fmla="*/ 733425 h 1478781"/>
              <a:gd name="connsiteX66" fmla="*/ 4848028 w 5419107"/>
              <a:gd name="connsiteY66" fmla="*/ 809625 h 1478781"/>
              <a:gd name="connsiteX67" fmla="*/ 4876603 w 5419107"/>
              <a:gd name="connsiteY67" fmla="*/ 819150 h 1478781"/>
              <a:gd name="connsiteX68" fmla="*/ 4933753 w 5419107"/>
              <a:gd name="connsiteY68" fmla="*/ 857250 h 1478781"/>
              <a:gd name="connsiteX69" fmla="*/ 5000428 w 5419107"/>
              <a:gd name="connsiteY69" fmla="*/ 876300 h 1478781"/>
              <a:gd name="connsiteX70" fmla="*/ 5029003 w 5419107"/>
              <a:gd name="connsiteY70" fmla="*/ 885825 h 1478781"/>
              <a:gd name="connsiteX71" fmla="*/ 5095678 w 5419107"/>
              <a:gd name="connsiteY71" fmla="*/ 904875 h 1478781"/>
              <a:gd name="connsiteX72" fmla="*/ 5153561 w 5419107"/>
              <a:gd name="connsiteY72" fmla="*/ 976679 h 1478781"/>
              <a:gd name="connsiteX73" fmla="*/ 5264196 w 5419107"/>
              <a:gd name="connsiteY73" fmla="*/ 1044819 h 1478781"/>
              <a:gd name="connsiteX74" fmla="*/ 5381434 w 5419107"/>
              <a:gd name="connsiteY74" fmla="*/ 1153072 h 1478781"/>
              <a:gd name="connsiteX75" fmla="*/ 5419107 w 5419107"/>
              <a:gd name="connsiteY75" fmla="*/ 1262757 h 1478781"/>
              <a:gd name="connsiteX76" fmla="*/ 4879047 w 5419107"/>
              <a:gd name="connsiteY76" fmla="*/ 1478781 h 1478781"/>
              <a:gd name="connsiteX77" fmla="*/ 630575 w 541910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82197 w 5517487"/>
              <a:gd name="connsiteY2" fmla="*/ 1143713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302603 w 5517487"/>
              <a:gd name="connsiteY3" fmla="*/ 1007731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76927 w 5517487"/>
              <a:gd name="connsiteY4" fmla="*/ 722697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68440 w 5517487"/>
              <a:gd name="connsiteY5" fmla="*/ 703885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457250 w 5517487"/>
              <a:gd name="connsiteY4" fmla="*/ 939411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71121 w 5517487"/>
              <a:gd name="connsiteY3" fmla="*/ 1051876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95987 w 5517487"/>
              <a:gd name="connsiteY5" fmla="*/ 836322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545858 w 5517487"/>
              <a:gd name="connsiteY6" fmla="*/ 638175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969922 w 5517487"/>
              <a:gd name="connsiteY11" fmla="*/ 685471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865148 w 5517487"/>
              <a:gd name="connsiteY10" fmla="*/ 669901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658103 w 5517487"/>
              <a:gd name="connsiteY7" fmla="*/ 668299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529089 w 5517487"/>
              <a:gd name="connsiteY5" fmla="*/ 908560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628498 w 5517487"/>
              <a:gd name="connsiteY6" fmla="*/ 842850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5325 w 5517487"/>
              <a:gd name="connsiteY7" fmla="*/ 864948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782329 w 5517487"/>
              <a:gd name="connsiteY9" fmla="*/ 749631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16307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28951 w 5517487"/>
              <a:gd name="connsiteY11" fmla="*/ 66941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707381 w 5517487"/>
              <a:gd name="connsiteY8" fmla="*/ 756108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9260 w 5517487"/>
              <a:gd name="connsiteY7" fmla="*/ 836855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886996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73996 w 5517487"/>
              <a:gd name="connsiteY5" fmla="*/ 944679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54935 w 5517487"/>
              <a:gd name="connsiteY4" fmla="*/ 1003623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19963 w 5517487"/>
              <a:gd name="connsiteY3" fmla="*/ 1083982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123170 w 5517487"/>
              <a:gd name="connsiteY2" fmla="*/ 1179831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701390 w 5517487"/>
              <a:gd name="connsiteY7" fmla="*/ 885013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49228 w 5517487"/>
              <a:gd name="connsiteY9" fmla="*/ 761670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43854 w 5517487"/>
              <a:gd name="connsiteY10" fmla="*/ 710034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4 w 5517487"/>
              <a:gd name="connsiteY12" fmla="*/ 57812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272843 w 5517487"/>
              <a:gd name="connsiteY14" fmla="*/ 499417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02462 w 5517487"/>
              <a:gd name="connsiteY18" fmla="*/ 417704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21547 w 5517487"/>
              <a:gd name="connsiteY19" fmla="*/ 380086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4294 w 5517487"/>
              <a:gd name="connsiteY16" fmla="*/ 414173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78245 w 5517487"/>
              <a:gd name="connsiteY15" fmla="*/ 437236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39742 w 5517487"/>
              <a:gd name="connsiteY14" fmla="*/ 49540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8288 w 5517487"/>
              <a:gd name="connsiteY22" fmla="*/ 260706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9895 w 5517487"/>
              <a:gd name="connsiteY21" fmla="*/ 295809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53466 w 5517487"/>
              <a:gd name="connsiteY20" fmla="*/ 326415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23215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0359 w 5517487"/>
              <a:gd name="connsiteY16" fmla="*/ 434240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90051 w 5517487"/>
              <a:gd name="connsiteY15" fmla="*/ 453289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6017 w 5517487"/>
              <a:gd name="connsiteY13" fmla="*/ 522480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9091 w 5517487"/>
              <a:gd name="connsiteY12" fmla="*/ 590169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35157 w 5517487"/>
              <a:gd name="connsiteY12" fmla="*/ 594182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98947 w 5517487"/>
              <a:gd name="connsiteY10" fmla="*/ 718061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5737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07614 w 5517487"/>
              <a:gd name="connsiteY17" fmla="*/ 43926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54306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8246 w 5517487"/>
              <a:gd name="connsiteY15" fmla="*/ 47736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308261 w 5517487"/>
              <a:gd name="connsiteY14" fmla="*/ 507443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37878 w 5517487"/>
              <a:gd name="connsiteY18" fmla="*/ 421718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3031 w 5517487"/>
              <a:gd name="connsiteY17" fmla="*/ 451308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46966 w 5517487"/>
              <a:gd name="connsiteY17" fmla="*/ 503479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70577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964099 w 5517487"/>
              <a:gd name="connsiteY17" fmla="*/ 523544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90253 w 5517487"/>
              <a:gd name="connsiteY17" fmla="*/ 455320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54837 w 5517487"/>
              <a:gd name="connsiteY17" fmla="*/ 431241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35160 w 5517487"/>
              <a:gd name="connsiteY17" fmla="*/ 45130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66976 w 5517487"/>
              <a:gd name="connsiteY23" fmla="*/ 20403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08158 w 5517487"/>
              <a:gd name="connsiteY3" fmla="*/ 1104047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91689 w 5517487"/>
              <a:gd name="connsiteY2" fmla="*/ 1199897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15583 w 5517487"/>
              <a:gd name="connsiteY4" fmla="*/ 1047769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46449 w 5517487"/>
              <a:gd name="connsiteY5" fmla="*/ 996850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593081 w 5517487"/>
              <a:gd name="connsiteY6" fmla="*/ 939168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697454 w 5517487"/>
              <a:gd name="connsiteY7" fmla="*/ 913106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801826 w 5517487"/>
              <a:gd name="connsiteY8" fmla="*/ 83235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880710 w 5517487"/>
              <a:gd name="connsiteY9" fmla="*/ 777723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963530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35704 w 5517487"/>
              <a:gd name="connsiteY3" fmla="*/ 113214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87753 w 5517487"/>
              <a:gd name="connsiteY2" fmla="*/ 1244043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071848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40995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40304 w 5517487"/>
              <a:gd name="connsiteY6" fmla="*/ 999367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780093 w 5517487"/>
              <a:gd name="connsiteY7" fmla="*/ 929159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00287 w 5517487"/>
              <a:gd name="connsiteY3" fmla="*/ 1168260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728955 w 5517487"/>
              <a:gd name="connsiteY0" fmla="*/ 1478781 h 1478781"/>
              <a:gd name="connsiteX1" fmla="*/ 0 w 5517487"/>
              <a:gd name="connsiteY1" fmla="*/ 1353467 h 1478781"/>
              <a:gd name="connsiteX2" fmla="*/ 48401 w 5517487"/>
              <a:gd name="connsiteY2" fmla="*/ 1260096 h 1478781"/>
              <a:gd name="connsiteX3" fmla="*/ 216028 w 5517487"/>
              <a:gd name="connsiteY3" fmla="*/ 1240498 h 1478781"/>
              <a:gd name="connsiteX4" fmla="*/ 339195 w 5517487"/>
              <a:gd name="connsiteY4" fmla="*/ 1115993 h 1478781"/>
              <a:gd name="connsiteX5" fmla="*/ 477931 w 5517487"/>
              <a:gd name="connsiteY5" fmla="*/ 1069088 h 1478781"/>
              <a:gd name="connsiteX6" fmla="*/ 636370 w 5517487"/>
              <a:gd name="connsiteY6" fmla="*/ 975288 h 1478781"/>
              <a:gd name="connsiteX7" fmla="*/ 803704 w 5517487"/>
              <a:gd name="connsiteY7" fmla="*/ 921133 h 1478781"/>
              <a:gd name="connsiteX8" fmla="*/ 912012 w 5517487"/>
              <a:gd name="connsiteY8" fmla="*/ 868479 h 1478781"/>
              <a:gd name="connsiteX9" fmla="*/ 1014507 w 5517487"/>
              <a:gd name="connsiteY9" fmla="*/ 801802 h 1478781"/>
              <a:gd name="connsiteX10" fmla="*/ 1089457 w 5517487"/>
              <a:gd name="connsiteY10" fmla="*/ 742140 h 1478781"/>
              <a:gd name="connsiteX11" fmla="*/ 1036821 w 5517487"/>
              <a:gd name="connsiteY11" fmla="*/ 669418 h 1478781"/>
              <a:gd name="connsiteX12" fmla="*/ 1103676 w 5517487"/>
              <a:gd name="connsiteY12" fmla="*/ 610235 h 1478781"/>
              <a:gd name="connsiteX13" fmla="*/ 1192082 w 5517487"/>
              <a:gd name="connsiteY13" fmla="*/ 562612 h 1478781"/>
              <a:gd name="connsiteX14" fmla="*/ 1292520 w 5517487"/>
              <a:gd name="connsiteY14" fmla="*/ 527509 h 1478781"/>
              <a:gd name="connsiteX15" fmla="*/ 1370375 w 5517487"/>
              <a:gd name="connsiteY15" fmla="*/ 489408 h 1478781"/>
              <a:gd name="connsiteX16" fmla="*/ 1448230 w 5517487"/>
              <a:gd name="connsiteY16" fmla="*/ 474372 h 1478781"/>
              <a:gd name="connsiteX17" fmla="*/ 1527290 w 5517487"/>
              <a:gd name="connsiteY17" fmla="*/ 439267 h 1478781"/>
              <a:gd name="connsiteX18" fmla="*/ 1641813 w 5517487"/>
              <a:gd name="connsiteY18" fmla="*/ 405666 h 1478781"/>
              <a:gd name="connsiteX19" fmla="*/ 1756964 w 5517487"/>
              <a:gd name="connsiteY19" fmla="*/ 376073 h 1478781"/>
              <a:gd name="connsiteX20" fmla="*/ 1837725 w 5517487"/>
              <a:gd name="connsiteY20" fmla="*/ 346480 h 1478781"/>
              <a:gd name="connsiteX21" fmla="*/ 1955960 w 5517487"/>
              <a:gd name="connsiteY21" fmla="*/ 311862 h 1478781"/>
              <a:gd name="connsiteX22" fmla="*/ 2110417 w 5517487"/>
              <a:gd name="connsiteY22" fmla="*/ 284785 h 1478781"/>
              <a:gd name="connsiteX23" fmla="*/ 2231558 w 5517487"/>
              <a:gd name="connsiteY23" fmla="*/ 216079 h 1478781"/>
              <a:gd name="connsiteX24" fmla="*/ 2327033 w 5517487"/>
              <a:gd name="connsiteY24" fmla="*/ 190500 h 1478781"/>
              <a:gd name="connsiteX25" fmla="*/ 2355608 w 5517487"/>
              <a:gd name="connsiteY25" fmla="*/ 171450 h 1478781"/>
              <a:gd name="connsiteX26" fmla="*/ 2424564 w 5517487"/>
              <a:gd name="connsiteY26" fmla="*/ 144373 h 1478781"/>
              <a:gd name="connsiteX27" fmla="*/ 2581122 w 5517487"/>
              <a:gd name="connsiteY27" fmla="*/ 114300 h 1478781"/>
              <a:gd name="connsiteX28" fmla="*/ 2841383 w 5517487"/>
              <a:gd name="connsiteY28" fmla="*/ 95250 h 1478781"/>
              <a:gd name="connsiteX29" fmla="*/ 2927108 w 5517487"/>
              <a:gd name="connsiteY29" fmla="*/ 66675 h 1478781"/>
              <a:gd name="connsiteX30" fmla="*/ 2955683 w 5517487"/>
              <a:gd name="connsiteY30" fmla="*/ 57150 h 1478781"/>
              <a:gd name="connsiteX31" fmla="*/ 2984258 w 5517487"/>
              <a:gd name="connsiteY31" fmla="*/ 38100 h 1478781"/>
              <a:gd name="connsiteX32" fmla="*/ 3041408 w 5517487"/>
              <a:gd name="connsiteY32" fmla="*/ 19050 h 1478781"/>
              <a:gd name="connsiteX33" fmla="*/ 3108083 w 5517487"/>
              <a:gd name="connsiteY33" fmla="*/ 0 h 1478781"/>
              <a:gd name="connsiteX34" fmla="*/ 3327158 w 5517487"/>
              <a:gd name="connsiteY34" fmla="*/ 9525 h 1478781"/>
              <a:gd name="connsiteX35" fmla="*/ 3384308 w 5517487"/>
              <a:gd name="connsiteY35" fmla="*/ 28575 h 1478781"/>
              <a:gd name="connsiteX36" fmla="*/ 3422408 w 5517487"/>
              <a:gd name="connsiteY36" fmla="*/ 38100 h 1478781"/>
              <a:gd name="connsiteX37" fmla="*/ 3479558 w 5517487"/>
              <a:gd name="connsiteY37" fmla="*/ 57150 h 1478781"/>
              <a:gd name="connsiteX38" fmla="*/ 3536708 w 5517487"/>
              <a:gd name="connsiteY38" fmla="*/ 76200 h 1478781"/>
              <a:gd name="connsiteX39" fmla="*/ 3565283 w 5517487"/>
              <a:gd name="connsiteY39" fmla="*/ 85725 h 1478781"/>
              <a:gd name="connsiteX40" fmla="*/ 3593858 w 5517487"/>
              <a:gd name="connsiteY40" fmla="*/ 95250 h 1478781"/>
              <a:gd name="connsiteX41" fmla="*/ 3708158 w 5517487"/>
              <a:gd name="connsiteY41" fmla="*/ 104775 h 1478781"/>
              <a:gd name="connsiteX42" fmla="*/ 3765308 w 5517487"/>
              <a:gd name="connsiteY42" fmla="*/ 133350 h 1478781"/>
              <a:gd name="connsiteX43" fmla="*/ 3793883 w 5517487"/>
              <a:gd name="connsiteY43" fmla="*/ 161925 h 1478781"/>
              <a:gd name="connsiteX44" fmla="*/ 3851033 w 5517487"/>
              <a:gd name="connsiteY44" fmla="*/ 200025 h 1478781"/>
              <a:gd name="connsiteX45" fmla="*/ 3879608 w 5517487"/>
              <a:gd name="connsiteY45" fmla="*/ 219075 h 1478781"/>
              <a:gd name="connsiteX46" fmla="*/ 3908183 w 5517487"/>
              <a:gd name="connsiteY46" fmla="*/ 247650 h 1478781"/>
              <a:gd name="connsiteX47" fmla="*/ 3965333 w 5517487"/>
              <a:gd name="connsiteY47" fmla="*/ 266700 h 1478781"/>
              <a:gd name="connsiteX48" fmla="*/ 4022483 w 5517487"/>
              <a:gd name="connsiteY48" fmla="*/ 295275 h 1478781"/>
              <a:gd name="connsiteX49" fmla="*/ 4051058 w 5517487"/>
              <a:gd name="connsiteY49" fmla="*/ 314325 h 1478781"/>
              <a:gd name="connsiteX50" fmla="*/ 4089158 w 5517487"/>
              <a:gd name="connsiteY50" fmla="*/ 323850 h 1478781"/>
              <a:gd name="connsiteX51" fmla="*/ 4232033 w 5517487"/>
              <a:gd name="connsiteY51" fmla="*/ 342900 h 1478781"/>
              <a:gd name="connsiteX52" fmla="*/ 4289183 w 5517487"/>
              <a:gd name="connsiteY52" fmla="*/ 361950 h 1478781"/>
              <a:gd name="connsiteX53" fmla="*/ 4317758 w 5517487"/>
              <a:gd name="connsiteY53" fmla="*/ 371475 h 1478781"/>
              <a:gd name="connsiteX54" fmla="*/ 4374908 w 5517487"/>
              <a:gd name="connsiteY54" fmla="*/ 419100 h 1478781"/>
              <a:gd name="connsiteX55" fmla="*/ 4432058 w 5517487"/>
              <a:gd name="connsiteY55" fmla="*/ 457200 h 1478781"/>
              <a:gd name="connsiteX56" fmla="*/ 4460633 w 5517487"/>
              <a:gd name="connsiteY56" fmla="*/ 476250 h 1478781"/>
              <a:gd name="connsiteX57" fmla="*/ 4517783 w 5517487"/>
              <a:gd name="connsiteY57" fmla="*/ 514350 h 1478781"/>
              <a:gd name="connsiteX58" fmla="*/ 4546358 w 5517487"/>
              <a:gd name="connsiteY58" fmla="*/ 533400 h 1478781"/>
              <a:gd name="connsiteX59" fmla="*/ 4574933 w 5517487"/>
              <a:gd name="connsiteY59" fmla="*/ 542925 h 1478781"/>
              <a:gd name="connsiteX60" fmla="*/ 4660658 w 5517487"/>
              <a:gd name="connsiteY60" fmla="*/ 600075 h 1478781"/>
              <a:gd name="connsiteX61" fmla="*/ 4689233 w 5517487"/>
              <a:gd name="connsiteY61" fmla="*/ 628650 h 1478781"/>
              <a:gd name="connsiteX62" fmla="*/ 4717808 w 5517487"/>
              <a:gd name="connsiteY62" fmla="*/ 638175 h 1478781"/>
              <a:gd name="connsiteX63" fmla="*/ 4803533 w 5517487"/>
              <a:gd name="connsiteY63" fmla="*/ 695325 h 1478781"/>
              <a:gd name="connsiteX64" fmla="*/ 4832108 w 5517487"/>
              <a:gd name="connsiteY64" fmla="*/ 714375 h 1478781"/>
              <a:gd name="connsiteX65" fmla="*/ 4860683 w 5517487"/>
              <a:gd name="connsiteY65" fmla="*/ 733425 h 1478781"/>
              <a:gd name="connsiteX66" fmla="*/ 4946408 w 5517487"/>
              <a:gd name="connsiteY66" fmla="*/ 809625 h 1478781"/>
              <a:gd name="connsiteX67" fmla="*/ 4974983 w 5517487"/>
              <a:gd name="connsiteY67" fmla="*/ 819150 h 1478781"/>
              <a:gd name="connsiteX68" fmla="*/ 5032133 w 5517487"/>
              <a:gd name="connsiteY68" fmla="*/ 857250 h 1478781"/>
              <a:gd name="connsiteX69" fmla="*/ 5098808 w 5517487"/>
              <a:gd name="connsiteY69" fmla="*/ 876300 h 1478781"/>
              <a:gd name="connsiteX70" fmla="*/ 5127383 w 5517487"/>
              <a:gd name="connsiteY70" fmla="*/ 885825 h 1478781"/>
              <a:gd name="connsiteX71" fmla="*/ 5194058 w 5517487"/>
              <a:gd name="connsiteY71" fmla="*/ 904875 h 1478781"/>
              <a:gd name="connsiteX72" fmla="*/ 5251941 w 5517487"/>
              <a:gd name="connsiteY72" fmla="*/ 976679 h 1478781"/>
              <a:gd name="connsiteX73" fmla="*/ 5362576 w 5517487"/>
              <a:gd name="connsiteY73" fmla="*/ 1044819 h 1478781"/>
              <a:gd name="connsiteX74" fmla="*/ 5479814 w 5517487"/>
              <a:gd name="connsiteY74" fmla="*/ 1153072 h 1478781"/>
              <a:gd name="connsiteX75" fmla="*/ 5517487 w 5517487"/>
              <a:gd name="connsiteY75" fmla="*/ 1262757 h 1478781"/>
              <a:gd name="connsiteX76" fmla="*/ 4977427 w 5517487"/>
              <a:gd name="connsiteY76" fmla="*/ 1478781 h 1478781"/>
              <a:gd name="connsiteX77" fmla="*/ 728955 w 5517487"/>
              <a:gd name="connsiteY77" fmla="*/ 1478781 h 1478781"/>
              <a:gd name="connsiteX0" fmla="*/ 694720 w 5483252"/>
              <a:gd name="connsiteY0" fmla="*/ 1478781 h 1478781"/>
              <a:gd name="connsiteX1" fmla="*/ 131044 w 5483252"/>
              <a:gd name="connsiteY1" fmla="*/ 1385573 h 1478781"/>
              <a:gd name="connsiteX2" fmla="*/ 14166 w 5483252"/>
              <a:gd name="connsiteY2" fmla="*/ 1260096 h 1478781"/>
              <a:gd name="connsiteX3" fmla="*/ 181793 w 5483252"/>
              <a:gd name="connsiteY3" fmla="*/ 1240498 h 1478781"/>
              <a:gd name="connsiteX4" fmla="*/ 304960 w 5483252"/>
              <a:gd name="connsiteY4" fmla="*/ 1115993 h 1478781"/>
              <a:gd name="connsiteX5" fmla="*/ 443696 w 5483252"/>
              <a:gd name="connsiteY5" fmla="*/ 1069088 h 1478781"/>
              <a:gd name="connsiteX6" fmla="*/ 602135 w 5483252"/>
              <a:gd name="connsiteY6" fmla="*/ 975288 h 1478781"/>
              <a:gd name="connsiteX7" fmla="*/ 769469 w 5483252"/>
              <a:gd name="connsiteY7" fmla="*/ 921133 h 1478781"/>
              <a:gd name="connsiteX8" fmla="*/ 877777 w 5483252"/>
              <a:gd name="connsiteY8" fmla="*/ 868479 h 1478781"/>
              <a:gd name="connsiteX9" fmla="*/ 980272 w 5483252"/>
              <a:gd name="connsiteY9" fmla="*/ 801802 h 1478781"/>
              <a:gd name="connsiteX10" fmla="*/ 1055222 w 5483252"/>
              <a:gd name="connsiteY10" fmla="*/ 742140 h 1478781"/>
              <a:gd name="connsiteX11" fmla="*/ 1002586 w 5483252"/>
              <a:gd name="connsiteY11" fmla="*/ 669418 h 1478781"/>
              <a:gd name="connsiteX12" fmla="*/ 1069441 w 5483252"/>
              <a:gd name="connsiteY12" fmla="*/ 610235 h 1478781"/>
              <a:gd name="connsiteX13" fmla="*/ 1157847 w 5483252"/>
              <a:gd name="connsiteY13" fmla="*/ 562612 h 1478781"/>
              <a:gd name="connsiteX14" fmla="*/ 1258285 w 5483252"/>
              <a:gd name="connsiteY14" fmla="*/ 527509 h 1478781"/>
              <a:gd name="connsiteX15" fmla="*/ 1336140 w 5483252"/>
              <a:gd name="connsiteY15" fmla="*/ 489408 h 1478781"/>
              <a:gd name="connsiteX16" fmla="*/ 1413995 w 5483252"/>
              <a:gd name="connsiteY16" fmla="*/ 474372 h 1478781"/>
              <a:gd name="connsiteX17" fmla="*/ 1493055 w 5483252"/>
              <a:gd name="connsiteY17" fmla="*/ 439267 h 1478781"/>
              <a:gd name="connsiteX18" fmla="*/ 1607578 w 5483252"/>
              <a:gd name="connsiteY18" fmla="*/ 405666 h 1478781"/>
              <a:gd name="connsiteX19" fmla="*/ 1722729 w 5483252"/>
              <a:gd name="connsiteY19" fmla="*/ 376073 h 1478781"/>
              <a:gd name="connsiteX20" fmla="*/ 1803490 w 5483252"/>
              <a:gd name="connsiteY20" fmla="*/ 346480 h 1478781"/>
              <a:gd name="connsiteX21" fmla="*/ 1921725 w 5483252"/>
              <a:gd name="connsiteY21" fmla="*/ 311862 h 1478781"/>
              <a:gd name="connsiteX22" fmla="*/ 2076182 w 5483252"/>
              <a:gd name="connsiteY22" fmla="*/ 284785 h 1478781"/>
              <a:gd name="connsiteX23" fmla="*/ 2197323 w 5483252"/>
              <a:gd name="connsiteY23" fmla="*/ 216079 h 1478781"/>
              <a:gd name="connsiteX24" fmla="*/ 2292798 w 5483252"/>
              <a:gd name="connsiteY24" fmla="*/ 190500 h 1478781"/>
              <a:gd name="connsiteX25" fmla="*/ 2321373 w 5483252"/>
              <a:gd name="connsiteY25" fmla="*/ 171450 h 1478781"/>
              <a:gd name="connsiteX26" fmla="*/ 2390329 w 5483252"/>
              <a:gd name="connsiteY26" fmla="*/ 144373 h 1478781"/>
              <a:gd name="connsiteX27" fmla="*/ 2546887 w 5483252"/>
              <a:gd name="connsiteY27" fmla="*/ 114300 h 1478781"/>
              <a:gd name="connsiteX28" fmla="*/ 2807148 w 5483252"/>
              <a:gd name="connsiteY28" fmla="*/ 95250 h 1478781"/>
              <a:gd name="connsiteX29" fmla="*/ 2892873 w 5483252"/>
              <a:gd name="connsiteY29" fmla="*/ 66675 h 1478781"/>
              <a:gd name="connsiteX30" fmla="*/ 2921448 w 5483252"/>
              <a:gd name="connsiteY30" fmla="*/ 57150 h 1478781"/>
              <a:gd name="connsiteX31" fmla="*/ 2950023 w 5483252"/>
              <a:gd name="connsiteY31" fmla="*/ 38100 h 1478781"/>
              <a:gd name="connsiteX32" fmla="*/ 3007173 w 5483252"/>
              <a:gd name="connsiteY32" fmla="*/ 19050 h 1478781"/>
              <a:gd name="connsiteX33" fmla="*/ 3073848 w 5483252"/>
              <a:gd name="connsiteY33" fmla="*/ 0 h 1478781"/>
              <a:gd name="connsiteX34" fmla="*/ 3292923 w 5483252"/>
              <a:gd name="connsiteY34" fmla="*/ 9525 h 1478781"/>
              <a:gd name="connsiteX35" fmla="*/ 3350073 w 5483252"/>
              <a:gd name="connsiteY35" fmla="*/ 28575 h 1478781"/>
              <a:gd name="connsiteX36" fmla="*/ 3388173 w 5483252"/>
              <a:gd name="connsiteY36" fmla="*/ 38100 h 1478781"/>
              <a:gd name="connsiteX37" fmla="*/ 3445323 w 5483252"/>
              <a:gd name="connsiteY37" fmla="*/ 57150 h 1478781"/>
              <a:gd name="connsiteX38" fmla="*/ 3502473 w 5483252"/>
              <a:gd name="connsiteY38" fmla="*/ 76200 h 1478781"/>
              <a:gd name="connsiteX39" fmla="*/ 3531048 w 5483252"/>
              <a:gd name="connsiteY39" fmla="*/ 85725 h 1478781"/>
              <a:gd name="connsiteX40" fmla="*/ 3559623 w 5483252"/>
              <a:gd name="connsiteY40" fmla="*/ 95250 h 1478781"/>
              <a:gd name="connsiteX41" fmla="*/ 3673923 w 5483252"/>
              <a:gd name="connsiteY41" fmla="*/ 104775 h 1478781"/>
              <a:gd name="connsiteX42" fmla="*/ 3731073 w 5483252"/>
              <a:gd name="connsiteY42" fmla="*/ 133350 h 1478781"/>
              <a:gd name="connsiteX43" fmla="*/ 3759648 w 5483252"/>
              <a:gd name="connsiteY43" fmla="*/ 161925 h 1478781"/>
              <a:gd name="connsiteX44" fmla="*/ 3816798 w 5483252"/>
              <a:gd name="connsiteY44" fmla="*/ 200025 h 1478781"/>
              <a:gd name="connsiteX45" fmla="*/ 3845373 w 5483252"/>
              <a:gd name="connsiteY45" fmla="*/ 219075 h 1478781"/>
              <a:gd name="connsiteX46" fmla="*/ 3873948 w 5483252"/>
              <a:gd name="connsiteY46" fmla="*/ 247650 h 1478781"/>
              <a:gd name="connsiteX47" fmla="*/ 3931098 w 5483252"/>
              <a:gd name="connsiteY47" fmla="*/ 266700 h 1478781"/>
              <a:gd name="connsiteX48" fmla="*/ 3988248 w 5483252"/>
              <a:gd name="connsiteY48" fmla="*/ 295275 h 1478781"/>
              <a:gd name="connsiteX49" fmla="*/ 4016823 w 5483252"/>
              <a:gd name="connsiteY49" fmla="*/ 314325 h 1478781"/>
              <a:gd name="connsiteX50" fmla="*/ 4054923 w 5483252"/>
              <a:gd name="connsiteY50" fmla="*/ 323850 h 1478781"/>
              <a:gd name="connsiteX51" fmla="*/ 4197798 w 5483252"/>
              <a:gd name="connsiteY51" fmla="*/ 342900 h 1478781"/>
              <a:gd name="connsiteX52" fmla="*/ 4254948 w 5483252"/>
              <a:gd name="connsiteY52" fmla="*/ 361950 h 1478781"/>
              <a:gd name="connsiteX53" fmla="*/ 4283523 w 5483252"/>
              <a:gd name="connsiteY53" fmla="*/ 371475 h 1478781"/>
              <a:gd name="connsiteX54" fmla="*/ 4340673 w 5483252"/>
              <a:gd name="connsiteY54" fmla="*/ 419100 h 1478781"/>
              <a:gd name="connsiteX55" fmla="*/ 4397823 w 5483252"/>
              <a:gd name="connsiteY55" fmla="*/ 457200 h 1478781"/>
              <a:gd name="connsiteX56" fmla="*/ 4426398 w 5483252"/>
              <a:gd name="connsiteY56" fmla="*/ 476250 h 1478781"/>
              <a:gd name="connsiteX57" fmla="*/ 4483548 w 5483252"/>
              <a:gd name="connsiteY57" fmla="*/ 514350 h 1478781"/>
              <a:gd name="connsiteX58" fmla="*/ 4512123 w 5483252"/>
              <a:gd name="connsiteY58" fmla="*/ 533400 h 1478781"/>
              <a:gd name="connsiteX59" fmla="*/ 4540698 w 5483252"/>
              <a:gd name="connsiteY59" fmla="*/ 542925 h 1478781"/>
              <a:gd name="connsiteX60" fmla="*/ 4626423 w 5483252"/>
              <a:gd name="connsiteY60" fmla="*/ 600075 h 1478781"/>
              <a:gd name="connsiteX61" fmla="*/ 4654998 w 5483252"/>
              <a:gd name="connsiteY61" fmla="*/ 628650 h 1478781"/>
              <a:gd name="connsiteX62" fmla="*/ 4683573 w 5483252"/>
              <a:gd name="connsiteY62" fmla="*/ 638175 h 1478781"/>
              <a:gd name="connsiteX63" fmla="*/ 4769298 w 5483252"/>
              <a:gd name="connsiteY63" fmla="*/ 695325 h 1478781"/>
              <a:gd name="connsiteX64" fmla="*/ 4797873 w 5483252"/>
              <a:gd name="connsiteY64" fmla="*/ 714375 h 1478781"/>
              <a:gd name="connsiteX65" fmla="*/ 4826448 w 5483252"/>
              <a:gd name="connsiteY65" fmla="*/ 733425 h 1478781"/>
              <a:gd name="connsiteX66" fmla="*/ 4912173 w 5483252"/>
              <a:gd name="connsiteY66" fmla="*/ 809625 h 1478781"/>
              <a:gd name="connsiteX67" fmla="*/ 4940748 w 5483252"/>
              <a:gd name="connsiteY67" fmla="*/ 819150 h 1478781"/>
              <a:gd name="connsiteX68" fmla="*/ 4997898 w 5483252"/>
              <a:gd name="connsiteY68" fmla="*/ 857250 h 1478781"/>
              <a:gd name="connsiteX69" fmla="*/ 5064573 w 5483252"/>
              <a:gd name="connsiteY69" fmla="*/ 876300 h 1478781"/>
              <a:gd name="connsiteX70" fmla="*/ 5093148 w 5483252"/>
              <a:gd name="connsiteY70" fmla="*/ 885825 h 1478781"/>
              <a:gd name="connsiteX71" fmla="*/ 5159823 w 5483252"/>
              <a:gd name="connsiteY71" fmla="*/ 904875 h 1478781"/>
              <a:gd name="connsiteX72" fmla="*/ 5217706 w 5483252"/>
              <a:gd name="connsiteY72" fmla="*/ 976679 h 1478781"/>
              <a:gd name="connsiteX73" fmla="*/ 5328341 w 5483252"/>
              <a:gd name="connsiteY73" fmla="*/ 1044819 h 1478781"/>
              <a:gd name="connsiteX74" fmla="*/ 5445579 w 5483252"/>
              <a:gd name="connsiteY74" fmla="*/ 1153072 h 1478781"/>
              <a:gd name="connsiteX75" fmla="*/ 5483252 w 5483252"/>
              <a:gd name="connsiteY75" fmla="*/ 1262757 h 1478781"/>
              <a:gd name="connsiteX76" fmla="*/ 4943192 w 5483252"/>
              <a:gd name="connsiteY76" fmla="*/ 1478781 h 1478781"/>
              <a:gd name="connsiteX77" fmla="*/ 694720 w 5483252"/>
              <a:gd name="connsiteY77" fmla="*/ 1478781 h 1478781"/>
              <a:gd name="connsiteX0" fmla="*/ 583875 w 5372407"/>
              <a:gd name="connsiteY0" fmla="*/ 1478781 h 1478781"/>
              <a:gd name="connsiteX1" fmla="*/ 20199 w 5372407"/>
              <a:gd name="connsiteY1" fmla="*/ 1385573 h 1478781"/>
              <a:gd name="connsiteX2" fmla="*/ 29248 w 5372407"/>
              <a:gd name="connsiteY2" fmla="*/ 1300228 h 1478781"/>
              <a:gd name="connsiteX3" fmla="*/ 70948 w 5372407"/>
              <a:gd name="connsiteY3" fmla="*/ 1240498 h 1478781"/>
              <a:gd name="connsiteX4" fmla="*/ 194115 w 5372407"/>
              <a:gd name="connsiteY4" fmla="*/ 1115993 h 1478781"/>
              <a:gd name="connsiteX5" fmla="*/ 332851 w 5372407"/>
              <a:gd name="connsiteY5" fmla="*/ 1069088 h 1478781"/>
              <a:gd name="connsiteX6" fmla="*/ 491290 w 5372407"/>
              <a:gd name="connsiteY6" fmla="*/ 975288 h 1478781"/>
              <a:gd name="connsiteX7" fmla="*/ 658624 w 5372407"/>
              <a:gd name="connsiteY7" fmla="*/ 921133 h 1478781"/>
              <a:gd name="connsiteX8" fmla="*/ 766932 w 5372407"/>
              <a:gd name="connsiteY8" fmla="*/ 868479 h 1478781"/>
              <a:gd name="connsiteX9" fmla="*/ 869427 w 5372407"/>
              <a:gd name="connsiteY9" fmla="*/ 801802 h 1478781"/>
              <a:gd name="connsiteX10" fmla="*/ 944377 w 5372407"/>
              <a:gd name="connsiteY10" fmla="*/ 742140 h 1478781"/>
              <a:gd name="connsiteX11" fmla="*/ 891741 w 5372407"/>
              <a:gd name="connsiteY11" fmla="*/ 669418 h 1478781"/>
              <a:gd name="connsiteX12" fmla="*/ 958596 w 5372407"/>
              <a:gd name="connsiteY12" fmla="*/ 610235 h 1478781"/>
              <a:gd name="connsiteX13" fmla="*/ 1047002 w 5372407"/>
              <a:gd name="connsiteY13" fmla="*/ 562612 h 1478781"/>
              <a:gd name="connsiteX14" fmla="*/ 1147440 w 5372407"/>
              <a:gd name="connsiteY14" fmla="*/ 527509 h 1478781"/>
              <a:gd name="connsiteX15" fmla="*/ 1225295 w 5372407"/>
              <a:gd name="connsiteY15" fmla="*/ 489408 h 1478781"/>
              <a:gd name="connsiteX16" fmla="*/ 1303150 w 5372407"/>
              <a:gd name="connsiteY16" fmla="*/ 474372 h 1478781"/>
              <a:gd name="connsiteX17" fmla="*/ 1382210 w 5372407"/>
              <a:gd name="connsiteY17" fmla="*/ 439267 h 1478781"/>
              <a:gd name="connsiteX18" fmla="*/ 1496733 w 5372407"/>
              <a:gd name="connsiteY18" fmla="*/ 405666 h 1478781"/>
              <a:gd name="connsiteX19" fmla="*/ 1611884 w 5372407"/>
              <a:gd name="connsiteY19" fmla="*/ 376073 h 1478781"/>
              <a:gd name="connsiteX20" fmla="*/ 1692645 w 5372407"/>
              <a:gd name="connsiteY20" fmla="*/ 346480 h 1478781"/>
              <a:gd name="connsiteX21" fmla="*/ 1810880 w 5372407"/>
              <a:gd name="connsiteY21" fmla="*/ 311862 h 1478781"/>
              <a:gd name="connsiteX22" fmla="*/ 1965337 w 5372407"/>
              <a:gd name="connsiteY22" fmla="*/ 284785 h 1478781"/>
              <a:gd name="connsiteX23" fmla="*/ 2086478 w 5372407"/>
              <a:gd name="connsiteY23" fmla="*/ 216079 h 1478781"/>
              <a:gd name="connsiteX24" fmla="*/ 2181953 w 5372407"/>
              <a:gd name="connsiteY24" fmla="*/ 190500 h 1478781"/>
              <a:gd name="connsiteX25" fmla="*/ 2210528 w 5372407"/>
              <a:gd name="connsiteY25" fmla="*/ 171450 h 1478781"/>
              <a:gd name="connsiteX26" fmla="*/ 2279484 w 5372407"/>
              <a:gd name="connsiteY26" fmla="*/ 144373 h 1478781"/>
              <a:gd name="connsiteX27" fmla="*/ 2436042 w 5372407"/>
              <a:gd name="connsiteY27" fmla="*/ 114300 h 1478781"/>
              <a:gd name="connsiteX28" fmla="*/ 2696303 w 5372407"/>
              <a:gd name="connsiteY28" fmla="*/ 95250 h 1478781"/>
              <a:gd name="connsiteX29" fmla="*/ 2782028 w 5372407"/>
              <a:gd name="connsiteY29" fmla="*/ 66675 h 1478781"/>
              <a:gd name="connsiteX30" fmla="*/ 2810603 w 5372407"/>
              <a:gd name="connsiteY30" fmla="*/ 57150 h 1478781"/>
              <a:gd name="connsiteX31" fmla="*/ 2839178 w 5372407"/>
              <a:gd name="connsiteY31" fmla="*/ 38100 h 1478781"/>
              <a:gd name="connsiteX32" fmla="*/ 2896328 w 5372407"/>
              <a:gd name="connsiteY32" fmla="*/ 19050 h 1478781"/>
              <a:gd name="connsiteX33" fmla="*/ 2963003 w 5372407"/>
              <a:gd name="connsiteY33" fmla="*/ 0 h 1478781"/>
              <a:gd name="connsiteX34" fmla="*/ 3182078 w 5372407"/>
              <a:gd name="connsiteY34" fmla="*/ 9525 h 1478781"/>
              <a:gd name="connsiteX35" fmla="*/ 3239228 w 5372407"/>
              <a:gd name="connsiteY35" fmla="*/ 28575 h 1478781"/>
              <a:gd name="connsiteX36" fmla="*/ 3277328 w 5372407"/>
              <a:gd name="connsiteY36" fmla="*/ 38100 h 1478781"/>
              <a:gd name="connsiteX37" fmla="*/ 3334478 w 5372407"/>
              <a:gd name="connsiteY37" fmla="*/ 57150 h 1478781"/>
              <a:gd name="connsiteX38" fmla="*/ 3391628 w 5372407"/>
              <a:gd name="connsiteY38" fmla="*/ 76200 h 1478781"/>
              <a:gd name="connsiteX39" fmla="*/ 3420203 w 5372407"/>
              <a:gd name="connsiteY39" fmla="*/ 85725 h 1478781"/>
              <a:gd name="connsiteX40" fmla="*/ 3448778 w 5372407"/>
              <a:gd name="connsiteY40" fmla="*/ 95250 h 1478781"/>
              <a:gd name="connsiteX41" fmla="*/ 3563078 w 5372407"/>
              <a:gd name="connsiteY41" fmla="*/ 104775 h 1478781"/>
              <a:gd name="connsiteX42" fmla="*/ 3620228 w 5372407"/>
              <a:gd name="connsiteY42" fmla="*/ 133350 h 1478781"/>
              <a:gd name="connsiteX43" fmla="*/ 3648803 w 5372407"/>
              <a:gd name="connsiteY43" fmla="*/ 161925 h 1478781"/>
              <a:gd name="connsiteX44" fmla="*/ 3705953 w 5372407"/>
              <a:gd name="connsiteY44" fmla="*/ 200025 h 1478781"/>
              <a:gd name="connsiteX45" fmla="*/ 3734528 w 5372407"/>
              <a:gd name="connsiteY45" fmla="*/ 219075 h 1478781"/>
              <a:gd name="connsiteX46" fmla="*/ 3763103 w 5372407"/>
              <a:gd name="connsiteY46" fmla="*/ 247650 h 1478781"/>
              <a:gd name="connsiteX47" fmla="*/ 3820253 w 5372407"/>
              <a:gd name="connsiteY47" fmla="*/ 266700 h 1478781"/>
              <a:gd name="connsiteX48" fmla="*/ 3877403 w 5372407"/>
              <a:gd name="connsiteY48" fmla="*/ 295275 h 1478781"/>
              <a:gd name="connsiteX49" fmla="*/ 3905978 w 5372407"/>
              <a:gd name="connsiteY49" fmla="*/ 314325 h 1478781"/>
              <a:gd name="connsiteX50" fmla="*/ 3944078 w 5372407"/>
              <a:gd name="connsiteY50" fmla="*/ 323850 h 1478781"/>
              <a:gd name="connsiteX51" fmla="*/ 4086953 w 5372407"/>
              <a:gd name="connsiteY51" fmla="*/ 342900 h 1478781"/>
              <a:gd name="connsiteX52" fmla="*/ 4144103 w 5372407"/>
              <a:gd name="connsiteY52" fmla="*/ 361950 h 1478781"/>
              <a:gd name="connsiteX53" fmla="*/ 4172678 w 5372407"/>
              <a:gd name="connsiteY53" fmla="*/ 371475 h 1478781"/>
              <a:gd name="connsiteX54" fmla="*/ 4229828 w 5372407"/>
              <a:gd name="connsiteY54" fmla="*/ 419100 h 1478781"/>
              <a:gd name="connsiteX55" fmla="*/ 4286978 w 5372407"/>
              <a:gd name="connsiteY55" fmla="*/ 457200 h 1478781"/>
              <a:gd name="connsiteX56" fmla="*/ 4315553 w 5372407"/>
              <a:gd name="connsiteY56" fmla="*/ 476250 h 1478781"/>
              <a:gd name="connsiteX57" fmla="*/ 4372703 w 5372407"/>
              <a:gd name="connsiteY57" fmla="*/ 514350 h 1478781"/>
              <a:gd name="connsiteX58" fmla="*/ 4401278 w 5372407"/>
              <a:gd name="connsiteY58" fmla="*/ 533400 h 1478781"/>
              <a:gd name="connsiteX59" fmla="*/ 4429853 w 5372407"/>
              <a:gd name="connsiteY59" fmla="*/ 542925 h 1478781"/>
              <a:gd name="connsiteX60" fmla="*/ 4515578 w 5372407"/>
              <a:gd name="connsiteY60" fmla="*/ 600075 h 1478781"/>
              <a:gd name="connsiteX61" fmla="*/ 4544153 w 5372407"/>
              <a:gd name="connsiteY61" fmla="*/ 628650 h 1478781"/>
              <a:gd name="connsiteX62" fmla="*/ 4572728 w 5372407"/>
              <a:gd name="connsiteY62" fmla="*/ 638175 h 1478781"/>
              <a:gd name="connsiteX63" fmla="*/ 4658453 w 5372407"/>
              <a:gd name="connsiteY63" fmla="*/ 695325 h 1478781"/>
              <a:gd name="connsiteX64" fmla="*/ 4687028 w 5372407"/>
              <a:gd name="connsiteY64" fmla="*/ 714375 h 1478781"/>
              <a:gd name="connsiteX65" fmla="*/ 4715603 w 5372407"/>
              <a:gd name="connsiteY65" fmla="*/ 733425 h 1478781"/>
              <a:gd name="connsiteX66" fmla="*/ 4801328 w 5372407"/>
              <a:gd name="connsiteY66" fmla="*/ 809625 h 1478781"/>
              <a:gd name="connsiteX67" fmla="*/ 4829903 w 5372407"/>
              <a:gd name="connsiteY67" fmla="*/ 819150 h 1478781"/>
              <a:gd name="connsiteX68" fmla="*/ 4887053 w 5372407"/>
              <a:gd name="connsiteY68" fmla="*/ 857250 h 1478781"/>
              <a:gd name="connsiteX69" fmla="*/ 4953728 w 5372407"/>
              <a:gd name="connsiteY69" fmla="*/ 876300 h 1478781"/>
              <a:gd name="connsiteX70" fmla="*/ 4982303 w 5372407"/>
              <a:gd name="connsiteY70" fmla="*/ 885825 h 1478781"/>
              <a:gd name="connsiteX71" fmla="*/ 5048978 w 5372407"/>
              <a:gd name="connsiteY71" fmla="*/ 904875 h 1478781"/>
              <a:gd name="connsiteX72" fmla="*/ 5106861 w 5372407"/>
              <a:gd name="connsiteY72" fmla="*/ 976679 h 1478781"/>
              <a:gd name="connsiteX73" fmla="*/ 5217496 w 5372407"/>
              <a:gd name="connsiteY73" fmla="*/ 1044819 h 1478781"/>
              <a:gd name="connsiteX74" fmla="*/ 5334734 w 5372407"/>
              <a:gd name="connsiteY74" fmla="*/ 1153072 h 1478781"/>
              <a:gd name="connsiteX75" fmla="*/ 5372407 w 5372407"/>
              <a:gd name="connsiteY75" fmla="*/ 1262757 h 1478781"/>
              <a:gd name="connsiteX76" fmla="*/ 4832347 w 5372407"/>
              <a:gd name="connsiteY76" fmla="*/ 1478781 h 1478781"/>
              <a:gd name="connsiteX77" fmla="*/ 583875 w 5372407"/>
              <a:gd name="connsiteY77" fmla="*/ 1478781 h 1478781"/>
              <a:gd name="connsiteX0" fmla="*/ 596111 w 5384643"/>
              <a:gd name="connsiteY0" fmla="*/ 1478781 h 1478781"/>
              <a:gd name="connsiteX1" fmla="*/ 32435 w 5384643"/>
              <a:gd name="connsiteY1" fmla="*/ 1385573 h 1478781"/>
              <a:gd name="connsiteX2" fmla="*/ 83184 w 5384643"/>
              <a:gd name="connsiteY2" fmla="*/ 1240498 h 1478781"/>
              <a:gd name="connsiteX3" fmla="*/ 206351 w 5384643"/>
              <a:gd name="connsiteY3" fmla="*/ 1115993 h 1478781"/>
              <a:gd name="connsiteX4" fmla="*/ 345087 w 5384643"/>
              <a:gd name="connsiteY4" fmla="*/ 1069088 h 1478781"/>
              <a:gd name="connsiteX5" fmla="*/ 503526 w 5384643"/>
              <a:gd name="connsiteY5" fmla="*/ 975288 h 1478781"/>
              <a:gd name="connsiteX6" fmla="*/ 670860 w 5384643"/>
              <a:gd name="connsiteY6" fmla="*/ 921133 h 1478781"/>
              <a:gd name="connsiteX7" fmla="*/ 779168 w 5384643"/>
              <a:gd name="connsiteY7" fmla="*/ 868479 h 1478781"/>
              <a:gd name="connsiteX8" fmla="*/ 881663 w 5384643"/>
              <a:gd name="connsiteY8" fmla="*/ 801802 h 1478781"/>
              <a:gd name="connsiteX9" fmla="*/ 956613 w 5384643"/>
              <a:gd name="connsiteY9" fmla="*/ 742140 h 1478781"/>
              <a:gd name="connsiteX10" fmla="*/ 903977 w 5384643"/>
              <a:gd name="connsiteY10" fmla="*/ 669418 h 1478781"/>
              <a:gd name="connsiteX11" fmla="*/ 970832 w 5384643"/>
              <a:gd name="connsiteY11" fmla="*/ 610235 h 1478781"/>
              <a:gd name="connsiteX12" fmla="*/ 1059238 w 5384643"/>
              <a:gd name="connsiteY12" fmla="*/ 562612 h 1478781"/>
              <a:gd name="connsiteX13" fmla="*/ 1159676 w 5384643"/>
              <a:gd name="connsiteY13" fmla="*/ 527509 h 1478781"/>
              <a:gd name="connsiteX14" fmla="*/ 1237531 w 5384643"/>
              <a:gd name="connsiteY14" fmla="*/ 489408 h 1478781"/>
              <a:gd name="connsiteX15" fmla="*/ 1315386 w 5384643"/>
              <a:gd name="connsiteY15" fmla="*/ 474372 h 1478781"/>
              <a:gd name="connsiteX16" fmla="*/ 1394446 w 5384643"/>
              <a:gd name="connsiteY16" fmla="*/ 439267 h 1478781"/>
              <a:gd name="connsiteX17" fmla="*/ 1508969 w 5384643"/>
              <a:gd name="connsiteY17" fmla="*/ 405666 h 1478781"/>
              <a:gd name="connsiteX18" fmla="*/ 1624120 w 5384643"/>
              <a:gd name="connsiteY18" fmla="*/ 376073 h 1478781"/>
              <a:gd name="connsiteX19" fmla="*/ 1704881 w 5384643"/>
              <a:gd name="connsiteY19" fmla="*/ 346480 h 1478781"/>
              <a:gd name="connsiteX20" fmla="*/ 1823116 w 5384643"/>
              <a:gd name="connsiteY20" fmla="*/ 311862 h 1478781"/>
              <a:gd name="connsiteX21" fmla="*/ 1977573 w 5384643"/>
              <a:gd name="connsiteY21" fmla="*/ 284785 h 1478781"/>
              <a:gd name="connsiteX22" fmla="*/ 2098714 w 5384643"/>
              <a:gd name="connsiteY22" fmla="*/ 216079 h 1478781"/>
              <a:gd name="connsiteX23" fmla="*/ 2194189 w 5384643"/>
              <a:gd name="connsiteY23" fmla="*/ 190500 h 1478781"/>
              <a:gd name="connsiteX24" fmla="*/ 2222764 w 5384643"/>
              <a:gd name="connsiteY24" fmla="*/ 171450 h 1478781"/>
              <a:gd name="connsiteX25" fmla="*/ 2291720 w 5384643"/>
              <a:gd name="connsiteY25" fmla="*/ 144373 h 1478781"/>
              <a:gd name="connsiteX26" fmla="*/ 2448278 w 5384643"/>
              <a:gd name="connsiteY26" fmla="*/ 114300 h 1478781"/>
              <a:gd name="connsiteX27" fmla="*/ 2708539 w 5384643"/>
              <a:gd name="connsiteY27" fmla="*/ 95250 h 1478781"/>
              <a:gd name="connsiteX28" fmla="*/ 2794264 w 5384643"/>
              <a:gd name="connsiteY28" fmla="*/ 66675 h 1478781"/>
              <a:gd name="connsiteX29" fmla="*/ 2822839 w 5384643"/>
              <a:gd name="connsiteY29" fmla="*/ 57150 h 1478781"/>
              <a:gd name="connsiteX30" fmla="*/ 2851414 w 5384643"/>
              <a:gd name="connsiteY30" fmla="*/ 38100 h 1478781"/>
              <a:gd name="connsiteX31" fmla="*/ 2908564 w 5384643"/>
              <a:gd name="connsiteY31" fmla="*/ 19050 h 1478781"/>
              <a:gd name="connsiteX32" fmla="*/ 2975239 w 5384643"/>
              <a:gd name="connsiteY32" fmla="*/ 0 h 1478781"/>
              <a:gd name="connsiteX33" fmla="*/ 3194314 w 5384643"/>
              <a:gd name="connsiteY33" fmla="*/ 9525 h 1478781"/>
              <a:gd name="connsiteX34" fmla="*/ 3251464 w 5384643"/>
              <a:gd name="connsiteY34" fmla="*/ 28575 h 1478781"/>
              <a:gd name="connsiteX35" fmla="*/ 3289564 w 5384643"/>
              <a:gd name="connsiteY35" fmla="*/ 38100 h 1478781"/>
              <a:gd name="connsiteX36" fmla="*/ 3346714 w 5384643"/>
              <a:gd name="connsiteY36" fmla="*/ 57150 h 1478781"/>
              <a:gd name="connsiteX37" fmla="*/ 3403864 w 5384643"/>
              <a:gd name="connsiteY37" fmla="*/ 76200 h 1478781"/>
              <a:gd name="connsiteX38" fmla="*/ 3432439 w 5384643"/>
              <a:gd name="connsiteY38" fmla="*/ 85725 h 1478781"/>
              <a:gd name="connsiteX39" fmla="*/ 3461014 w 5384643"/>
              <a:gd name="connsiteY39" fmla="*/ 95250 h 1478781"/>
              <a:gd name="connsiteX40" fmla="*/ 3575314 w 5384643"/>
              <a:gd name="connsiteY40" fmla="*/ 104775 h 1478781"/>
              <a:gd name="connsiteX41" fmla="*/ 3632464 w 5384643"/>
              <a:gd name="connsiteY41" fmla="*/ 133350 h 1478781"/>
              <a:gd name="connsiteX42" fmla="*/ 3661039 w 5384643"/>
              <a:gd name="connsiteY42" fmla="*/ 161925 h 1478781"/>
              <a:gd name="connsiteX43" fmla="*/ 3718189 w 5384643"/>
              <a:gd name="connsiteY43" fmla="*/ 200025 h 1478781"/>
              <a:gd name="connsiteX44" fmla="*/ 3746764 w 5384643"/>
              <a:gd name="connsiteY44" fmla="*/ 219075 h 1478781"/>
              <a:gd name="connsiteX45" fmla="*/ 3775339 w 5384643"/>
              <a:gd name="connsiteY45" fmla="*/ 247650 h 1478781"/>
              <a:gd name="connsiteX46" fmla="*/ 3832489 w 5384643"/>
              <a:gd name="connsiteY46" fmla="*/ 266700 h 1478781"/>
              <a:gd name="connsiteX47" fmla="*/ 3889639 w 5384643"/>
              <a:gd name="connsiteY47" fmla="*/ 295275 h 1478781"/>
              <a:gd name="connsiteX48" fmla="*/ 3918214 w 5384643"/>
              <a:gd name="connsiteY48" fmla="*/ 314325 h 1478781"/>
              <a:gd name="connsiteX49" fmla="*/ 3956314 w 5384643"/>
              <a:gd name="connsiteY49" fmla="*/ 323850 h 1478781"/>
              <a:gd name="connsiteX50" fmla="*/ 4099189 w 5384643"/>
              <a:gd name="connsiteY50" fmla="*/ 342900 h 1478781"/>
              <a:gd name="connsiteX51" fmla="*/ 4156339 w 5384643"/>
              <a:gd name="connsiteY51" fmla="*/ 361950 h 1478781"/>
              <a:gd name="connsiteX52" fmla="*/ 4184914 w 5384643"/>
              <a:gd name="connsiteY52" fmla="*/ 371475 h 1478781"/>
              <a:gd name="connsiteX53" fmla="*/ 4242064 w 5384643"/>
              <a:gd name="connsiteY53" fmla="*/ 419100 h 1478781"/>
              <a:gd name="connsiteX54" fmla="*/ 4299214 w 5384643"/>
              <a:gd name="connsiteY54" fmla="*/ 457200 h 1478781"/>
              <a:gd name="connsiteX55" fmla="*/ 4327789 w 5384643"/>
              <a:gd name="connsiteY55" fmla="*/ 476250 h 1478781"/>
              <a:gd name="connsiteX56" fmla="*/ 4384939 w 5384643"/>
              <a:gd name="connsiteY56" fmla="*/ 514350 h 1478781"/>
              <a:gd name="connsiteX57" fmla="*/ 4413514 w 5384643"/>
              <a:gd name="connsiteY57" fmla="*/ 533400 h 1478781"/>
              <a:gd name="connsiteX58" fmla="*/ 4442089 w 5384643"/>
              <a:gd name="connsiteY58" fmla="*/ 542925 h 1478781"/>
              <a:gd name="connsiteX59" fmla="*/ 4527814 w 5384643"/>
              <a:gd name="connsiteY59" fmla="*/ 600075 h 1478781"/>
              <a:gd name="connsiteX60" fmla="*/ 4556389 w 5384643"/>
              <a:gd name="connsiteY60" fmla="*/ 628650 h 1478781"/>
              <a:gd name="connsiteX61" fmla="*/ 4584964 w 5384643"/>
              <a:gd name="connsiteY61" fmla="*/ 638175 h 1478781"/>
              <a:gd name="connsiteX62" fmla="*/ 4670689 w 5384643"/>
              <a:gd name="connsiteY62" fmla="*/ 695325 h 1478781"/>
              <a:gd name="connsiteX63" fmla="*/ 4699264 w 5384643"/>
              <a:gd name="connsiteY63" fmla="*/ 714375 h 1478781"/>
              <a:gd name="connsiteX64" fmla="*/ 4727839 w 5384643"/>
              <a:gd name="connsiteY64" fmla="*/ 733425 h 1478781"/>
              <a:gd name="connsiteX65" fmla="*/ 4813564 w 5384643"/>
              <a:gd name="connsiteY65" fmla="*/ 809625 h 1478781"/>
              <a:gd name="connsiteX66" fmla="*/ 4842139 w 5384643"/>
              <a:gd name="connsiteY66" fmla="*/ 819150 h 1478781"/>
              <a:gd name="connsiteX67" fmla="*/ 4899289 w 5384643"/>
              <a:gd name="connsiteY67" fmla="*/ 857250 h 1478781"/>
              <a:gd name="connsiteX68" fmla="*/ 4965964 w 5384643"/>
              <a:gd name="connsiteY68" fmla="*/ 876300 h 1478781"/>
              <a:gd name="connsiteX69" fmla="*/ 4994539 w 5384643"/>
              <a:gd name="connsiteY69" fmla="*/ 885825 h 1478781"/>
              <a:gd name="connsiteX70" fmla="*/ 5061214 w 5384643"/>
              <a:gd name="connsiteY70" fmla="*/ 904875 h 1478781"/>
              <a:gd name="connsiteX71" fmla="*/ 5119097 w 5384643"/>
              <a:gd name="connsiteY71" fmla="*/ 976679 h 1478781"/>
              <a:gd name="connsiteX72" fmla="*/ 5229732 w 5384643"/>
              <a:gd name="connsiteY72" fmla="*/ 1044819 h 1478781"/>
              <a:gd name="connsiteX73" fmla="*/ 5346970 w 5384643"/>
              <a:gd name="connsiteY73" fmla="*/ 1153072 h 1478781"/>
              <a:gd name="connsiteX74" fmla="*/ 5384643 w 5384643"/>
              <a:gd name="connsiteY74" fmla="*/ 1262757 h 1478781"/>
              <a:gd name="connsiteX75" fmla="*/ 4844583 w 5384643"/>
              <a:gd name="connsiteY75" fmla="*/ 1478781 h 1478781"/>
              <a:gd name="connsiteX76" fmla="*/ 596111 w 53846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55611 w 5344143"/>
              <a:gd name="connsiteY0" fmla="*/ 1478781 h 1478781"/>
              <a:gd name="connsiteX1" fmla="*/ 43093 w 5344143"/>
              <a:gd name="connsiteY1" fmla="*/ 1409652 h 1478781"/>
              <a:gd name="connsiteX2" fmla="*/ 42684 w 5344143"/>
              <a:gd name="connsiteY2" fmla="*/ 1240498 h 1478781"/>
              <a:gd name="connsiteX3" fmla="*/ 165851 w 5344143"/>
              <a:gd name="connsiteY3" fmla="*/ 1115993 h 1478781"/>
              <a:gd name="connsiteX4" fmla="*/ 304587 w 5344143"/>
              <a:gd name="connsiteY4" fmla="*/ 1069088 h 1478781"/>
              <a:gd name="connsiteX5" fmla="*/ 463026 w 5344143"/>
              <a:gd name="connsiteY5" fmla="*/ 975288 h 1478781"/>
              <a:gd name="connsiteX6" fmla="*/ 630360 w 5344143"/>
              <a:gd name="connsiteY6" fmla="*/ 921133 h 1478781"/>
              <a:gd name="connsiteX7" fmla="*/ 738668 w 5344143"/>
              <a:gd name="connsiteY7" fmla="*/ 868479 h 1478781"/>
              <a:gd name="connsiteX8" fmla="*/ 841163 w 5344143"/>
              <a:gd name="connsiteY8" fmla="*/ 801802 h 1478781"/>
              <a:gd name="connsiteX9" fmla="*/ 916113 w 5344143"/>
              <a:gd name="connsiteY9" fmla="*/ 742140 h 1478781"/>
              <a:gd name="connsiteX10" fmla="*/ 863477 w 5344143"/>
              <a:gd name="connsiteY10" fmla="*/ 669418 h 1478781"/>
              <a:gd name="connsiteX11" fmla="*/ 930332 w 5344143"/>
              <a:gd name="connsiteY11" fmla="*/ 610235 h 1478781"/>
              <a:gd name="connsiteX12" fmla="*/ 1018738 w 5344143"/>
              <a:gd name="connsiteY12" fmla="*/ 562612 h 1478781"/>
              <a:gd name="connsiteX13" fmla="*/ 1119176 w 5344143"/>
              <a:gd name="connsiteY13" fmla="*/ 527509 h 1478781"/>
              <a:gd name="connsiteX14" fmla="*/ 1197031 w 5344143"/>
              <a:gd name="connsiteY14" fmla="*/ 489408 h 1478781"/>
              <a:gd name="connsiteX15" fmla="*/ 1274886 w 5344143"/>
              <a:gd name="connsiteY15" fmla="*/ 474372 h 1478781"/>
              <a:gd name="connsiteX16" fmla="*/ 1353946 w 5344143"/>
              <a:gd name="connsiteY16" fmla="*/ 439267 h 1478781"/>
              <a:gd name="connsiteX17" fmla="*/ 1468469 w 5344143"/>
              <a:gd name="connsiteY17" fmla="*/ 405666 h 1478781"/>
              <a:gd name="connsiteX18" fmla="*/ 1583620 w 5344143"/>
              <a:gd name="connsiteY18" fmla="*/ 376073 h 1478781"/>
              <a:gd name="connsiteX19" fmla="*/ 1664381 w 5344143"/>
              <a:gd name="connsiteY19" fmla="*/ 346480 h 1478781"/>
              <a:gd name="connsiteX20" fmla="*/ 1782616 w 5344143"/>
              <a:gd name="connsiteY20" fmla="*/ 311862 h 1478781"/>
              <a:gd name="connsiteX21" fmla="*/ 1937073 w 5344143"/>
              <a:gd name="connsiteY21" fmla="*/ 284785 h 1478781"/>
              <a:gd name="connsiteX22" fmla="*/ 2058214 w 5344143"/>
              <a:gd name="connsiteY22" fmla="*/ 216079 h 1478781"/>
              <a:gd name="connsiteX23" fmla="*/ 2153689 w 5344143"/>
              <a:gd name="connsiteY23" fmla="*/ 190500 h 1478781"/>
              <a:gd name="connsiteX24" fmla="*/ 2182264 w 5344143"/>
              <a:gd name="connsiteY24" fmla="*/ 171450 h 1478781"/>
              <a:gd name="connsiteX25" fmla="*/ 2251220 w 5344143"/>
              <a:gd name="connsiteY25" fmla="*/ 144373 h 1478781"/>
              <a:gd name="connsiteX26" fmla="*/ 2407778 w 5344143"/>
              <a:gd name="connsiteY26" fmla="*/ 114300 h 1478781"/>
              <a:gd name="connsiteX27" fmla="*/ 2668039 w 5344143"/>
              <a:gd name="connsiteY27" fmla="*/ 95250 h 1478781"/>
              <a:gd name="connsiteX28" fmla="*/ 2753764 w 5344143"/>
              <a:gd name="connsiteY28" fmla="*/ 66675 h 1478781"/>
              <a:gd name="connsiteX29" fmla="*/ 2782339 w 5344143"/>
              <a:gd name="connsiteY29" fmla="*/ 57150 h 1478781"/>
              <a:gd name="connsiteX30" fmla="*/ 2810914 w 5344143"/>
              <a:gd name="connsiteY30" fmla="*/ 38100 h 1478781"/>
              <a:gd name="connsiteX31" fmla="*/ 2868064 w 5344143"/>
              <a:gd name="connsiteY31" fmla="*/ 19050 h 1478781"/>
              <a:gd name="connsiteX32" fmla="*/ 2934739 w 5344143"/>
              <a:gd name="connsiteY32" fmla="*/ 0 h 1478781"/>
              <a:gd name="connsiteX33" fmla="*/ 3153814 w 5344143"/>
              <a:gd name="connsiteY33" fmla="*/ 9525 h 1478781"/>
              <a:gd name="connsiteX34" fmla="*/ 3210964 w 5344143"/>
              <a:gd name="connsiteY34" fmla="*/ 28575 h 1478781"/>
              <a:gd name="connsiteX35" fmla="*/ 3249064 w 5344143"/>
              <a:gd name="connsiteY35" fmla="*/ 38100 h 1478781"/>
              <a:gd name="connsiteX36" fmla="*/ 3306214 w 5344143"/>
              <a:gd name="connsiteY36" fmla="*/ 57150 h 1478781"/>
              <a:gd name="connsiteX37" fmla="*/ 3363364 w 5344143"/>
              <a:gd name="connsiteY37" fmla="*/ 76200 h 1478781"/>
              <a:gd name="connsiteX38" fmla="*/ 3391939 w 5344143"/>
              <a:gd name="connsiteY38" fmla="*/ 85725 h 1478781"/>
              <a:gd name="connsiteX39" fmla="*/ 3420514 w 5344143"/>
              <a:gd name="connsiteY39" fmla="*/ 95250 h 1478781"/>
              <a:gd name="connsiteX40" fmla="*/ 3534814 w 5344143"/>
              <a:gd name="connsiteY40" fmla="*/ 104775 h 1478781"/>
              <a:gd name="connsiteX41" fmla="*/ 3591964 w 5344143"/>
              <a:gd name="connsiteY41" fmla="*/ 133350 h 1478781"/>
              <a:gd name="connsiteX42" fmla="*/ 3620539 w 5344143"/>
              <a:gd name="connsiteY42" fmla="*/ 161925 h 1478781"/>
              <a:gd name="connsiteX43" fmla="*/ 3677689 w 5344143"/>
              <a:gd name="connsiteY43" fmla="*/ 200025 h 1478781"/>
              <a:gd name="connsiteX44" fmla="*/ 3706264 w 5344143"/>
              <a:gd name="connsiteY44" fmla="*/ 219075 h 1478781"/>
              <a:gd name="connsiteX45" fmla="*/ 3734839 w 5344143"/>
              <a:gd name="connsiteY45" fmla="*/ 247650 h 1478781"/>
              <a:gd name="connsiteX46" fmla="*/ 3791989 w 5344143"/>
              <a:gd name="connsiteY46" fmla="*/ 266700 h 1478781"/>
              <a:gd name="connsiteX47" fmla="*/ 3849139 w 5344143"/>
              <a:gd name="connsiteY47" fmla="*/ 295275 h 1478781"/>
              <a:gd name="connsiteX48" fmla="*/ 3877714 w 5344143"/>
              <a:gd name="connsiteY48" fmla="*/ 314325 h 1478781"/>
              <a:gd name="connsiteX49" fmla="*/ 3915814 w 5344143"/>
              <a:gd name="connsiteY49" fmla="*/ 323850 h 1478781"/>
              <a:gd name="connsiteX50" fmla="*/ 4058689 w 5344143"/>
              <a:gd name="connsiteY50" fmla="*/ 342900 h 1478781"/>
              <a:gd name="connsiteX51" fmla="*/ 4115839 w 5344143"/>
              <a:gd name="connsiteY51" fmla="*/ 361950 h 1478781"/>
              <a:gd name="connsiteX52" fmla="*/ 4144414 w 5344143"/>
              <a:gd name="connsiteY52" fmla="*/ 371475 h 1478781"/>
              <a:gd name="connsiteX53" fmla="*/ 4201564 w 5344143"/>
              <a:gd name="connsiteY53" fmla="*/ 419100 h 1478781"/>
              <a:gd name="connsiteX54" fmla="*/ 4258714 w 5344143"/>
              <a:gd name="connsiteY54" fmla="*/ 457200 h 1478781"/>
              <a:gd name="connsiteX55" fmla="*/ 4287289 w 5344143"/>
              <a:gd name="connsiteY55" fmla="*/ 476250 h 1478781"/>
              <a:gd name="connsiteX56" fmla="*/ 4344439 w 5344143"/>
              <a:gd name="connsiteY56" fmla="*/ 514350 h 1478781"/>
              <a:gd name="connsiteX57" fmla="*/ 4373014 w 5344143"/>
              <a:gd name="connsiteY57" fmla="*/ 533400 h 1478781"/>
              <a:gd name="connsiteX58" fmla="*/ 4401589 w 5344143"/>
              <a:gd name="connsiteY58" fmla="*/ 542925 h 1478781"/>
              <a:gd name="connsiteX59" fmla="*/ 4487314 w 5344143"/>
              <a:gd name="connsiteY59" fmla="*/ 600075 h 1478781"/>
              <a:gd name="connsiteX60" fmla="*/ 4515889 w 5344143"/>
              <a:gd name="connsiteY60" fmla="*/ 628650 h 1478781"/>
              <a:gd name="connsiteX61" fmla="*/ 4544464 w 5344143"/>
              <a:gd name="connsiteY61" fmla="*/ 638175 h 1478781"/>
              <a:gd name="connsiteX62" fmla="*/ 4630189 w 5344143"/>
              <a:gd name="connsiteY62" fmla="*/ 695325 h 1478781"/>
              <a:gd name="connsiteX63" fmla="*/ 4658764 w 5344143"/>
              <a:gd name="connsiteY63" fmla="*/ 714375 h 1478781"/>
              <a:gd name="connsiteX64" fmla="*/ 4687339 w 5344143"/>
              <a:gd name="connsiteY64" fmla="*/ 733425 h 1478781"/>
              <a:gd name="connsiteX65" fmla="*/ 4773064 w 5344143"/>
              <a:gd name="connsiteY65" fmla="*/ 809625 h 1478781"/>
              <a:gd name="connsiteX66" fmla="*/ 4801639 w 5344143"/>
              <a:gd name="connsiteY66" fmla="*/ 819150 h 1478781"/>
              <a:gd name="connsiteX67" fmla="*/ 4858789 w 5344143"/>
              <a:gd name="connsiteY67" fmla="*/ 857250 h 1478781"/>
              <a:gd name="connsiteX68" fmla="*/ 4925464 w 5344143"/>
              <a:gd name="connsiteY68" fmla="*/ 876300 h 1478781"/>
              <a:gd name="connsiteX69" fmla="*/ 4954039 w 5344143"/>
              <a:gd name="connsiteY69" fmla="*/ 885825 h 1478781"/>
              <a:gd name="connsiteX70" fmla="*/ 5020714 w 5344143"/>
              <a:gd name="connsiteY70" fmla="*/ 904875 h 1478781"/>
              <a:gd name="connsiteX71" fmla="*/ 5078597 w 5344143"/>
              <a:gd name="connsiteY71" fmla="*/ 976679 h 1478781"/>
              <a:gd name="connsiteX72" fmla="*/ 5189232 w 5344143"/>
              <a:gd name="connsiteY72" fmla="*/ 1044819 h 1478781"/>
              <a:gd name="connsiteX73" fmla="*/ 5306470 w 5344143"/>
              <a:gd name="connsiteY73" fmla="*/ 1153072 h 1478781"/>
              <a:gd name="connsiteX74" fmla="*/ 5344143 w 5344143"/>
              <a:gd name="connsiteY74" fmla="*/ 1262757 h 1478781"/>
              <a:gd name="connsiteX75" fmla="*/ 4804083 w 5344143"/>
              <a:gd name="connsiteY75" fmla="*/ 1478781 h 1478781"/>
              <a:gd name="connsiteX76" fmla="*/ 555611 w 5344143"/>
              <a:gd name="connsiteY76" fmla="*/ 1478781 h 1478781"/>
              <a:gd name="connsiteX0" fmla="*/ 561421 w 5349953"/>
              <a:gd name="connsiteY0" fmla="*/ 1478781 h 1478781"/>
              <a:gd name="connsiteX1" fmla="*/ 41032 w 5349953"/>
              <a:gd name="connsiteY1" fmla="*/ 1425705 h 1478781"/>
              <a:gd name="connsiteX2" fmla="*/ 48494 w 5349953"/>
              <a:gd name="connsiteY2" fmla="*/ 1240498 h 1478781"/>
              <a:gd name="connsiteX3" fmla="*/ 171661 w 5349953"/>
              <a:gd name="connsiteY3" fmla="*/ 1115993 h 1478781"/>
              <a:gd name="connsiteX4" fmla="*/ 310397 w 5349953"/>
              <a:gd name="connsiteY4" fmla="*/ 1069088 h 1478781"/>
              <a:gd name="connsiteX5" fmla="*/ 468836 w 5349953"/>
              <a:gd name="connsiteY5" fmla="*/ 975288 h 1478781"/>
              <a:gd name="connsiteX6" fmla="*/ 636170 w 5349953"/>
              <a:gd name="connsiteY6" fmla="*/ 921133 h 1478781"/>
              <a:gd name="connsiteX7" fmla="*/ 744478 w 5349953"/>
              <a:gd name="connsiteY7" fmla="*/ 868479 h 1478781"/>
              <a:gd name="connsiteX8" fmla="*/ 846973 w 5349953"/>
              <a:gd name="connsiteY8" fmla="*/ 801802 h 1478781"/>
              <a:gd name="connsiteX9" fmla="*/ 921923 w 5349953"/>
              <a:gd name="connsiteY9" fmla="*/ 742140 h 1478781"/>
              <a:gd name="connsiteX10" fmla="*/ 869287 w 5349953"/>
              <a:gd name="connsiteY10" fmla="*/ 669418 h 1478781"/>
              <a:gd name="connsiteX11" fmla="*/ 936142 w 5349953"/>
              <a:gd name="connsiteY11" fmla="*/ 610235 h 1478781"/>
              <a:gd name="connsiteX12" fmla="*/ 1024548 w 5349953"/>
              <a:gd name="connsiteY12" fmla="*/ 562612 h 1478781"/>
              <a:gd name="connsiteX13" fmla="*/ 1124986 w 5349953"/>
              <a:gd name="connsiteY13" fmla="*/ 527509 h 1478781"/>
              <a:gd name="connsiteX14" fmla="*/ 1202841 w 5349953"/>
              <a:gd name="connsiteY14" fmla="*/ 489408 h 1478781"/>
              <a:gd name="connsiteX15" fmla="*/ 1280696 w 5349953"/>
              <a:gd name="connsiteY15" fmla="*/ 474372 h 1478781"/>
              <a:gd name="connsiteX16" fmla="*/ 1359756 w 5349953"/>
              <a:gd name="connsiteY16" fmla="*/ 439267 h 1478781"/>
              <a:gd name="connsiteX17" fmla="*/ 1474279 w 5349953"/>
              <a:gd name="connsiteY17" fmla="*/ 405666 h 1478781"/>
              <a:gd name="connsiteX18" fmla="*/ 1589430 w 5349953"/>
              <a:gd name="connsiteY18" fmla="*/ 376073 h 1478781"/>
              <a:gd name="connsiteX19" fmla="*/ 1670191 w 5349953"/>
              <a:gd name="connsiteY19" fmla="*/ 346480 h 1478781"/>
              <a:gd name="connsiteX20" fmla="*/ 1788426 w 5349953"/>
              <a:gd name="connsiteY20" fmla="*/ 311862 h 1478781"/>
              <a:gd name="connsiteX21" fmla="*/ 1942883 w 5349953"/>
              <a:gd name="connsiteY21" fmla="*/ 284785 h 1478781"/>
              <a:gd name="connsiteX22" fmla="*/ 2064024 w 5349953"/>
              <a:gd name="connsiteY22" fmla="*/ 216079 h 1478781"/>
              <a:gd name="connsiteX23" fmla="*/ 2159499 w 5349953"/>
              <a:gd name="connsiteY23" fmla="*/ 190500 h 1478781"/>
              <a:gd name="connsiteX24" fmla="*/ 2188074 w 5349953"/>
              <a:gd name="connsiteY24" fmla="*/ 171450 h 1478781"/>
              <a:gd name="connsiteX25" fmla="*/ 2257030 w 5349953"/>
              <a:gd name="connsiteY25" fmla="*/ 144373 h 1478781"/>
              <a:gd name="connsiteX26" fmla="*/ 2413588 w 5349953"/>
              <a:gd name="connsiteY26" fmla="*/ 114300 h 1478781"/>
              <a:gd name="connsiteX27" fmla="*/ 2673849 w 5349953"/>
              <a:gd name="connsiteY27" fmla="*/ 95250 h 1478781"/>
              <a:gd name="connsiteX28" fmla="*/ 2759574 w 5349953"/>
              <a:gd name="connsiteY28" fmla="*/ 66675 h 1478781"/>
              <a:gd name="connsiteX29" fmla="*/ 2788149 w 5349953"/>
              <a:gd name="connsiteY29" fmla="*/ 57150 h 1478781"/>
              <a:gd name="connsiteX30" fmla="*/ 2816724 w 5349953"/>
              <a:gd name="connsiteY30" fmla="*/ 38100 h 1478781"/>
              <a:gd name="connsiteX31" fmla="*/ 2873874 w 5349953"/>
              <a:gd name="connsiteY31" fmla="*/ 19050 h 1478781"/>
              <a:gd name="connsiteX32" fmla="*/ 2940549 w 5349953"/>
              <a:gd name="connsiteY32" fmla="*/ 0 h 1478781"/>
              <a:gd name="connsiteX33" fmla="*/ 3159624 w 5349953"/>
              <a:gd name="connsiteY33" fmla="*/ 9525 h 1478781"/>
              <a:gd name="connsiteX34" fmla="*/ 3216774 w 5349953"/>
              <a:gd name="connsiteY34" fmla="*/ 28575 h 1478781"/>
              <a:gd name="connsiteX35" fmla="*/ 3254874 w 5349953"/>
              <a:gd name="connsiteY35" fmla="*/ 38100 h 1478781"/>
              <a:gd name="connsiteX36" fmla="*/ 3312024 w 5349953"/>
              <a:gd name="connsiteY36" fmla="*/ 57150 h 1478781"/>
              <a:gd name="connsiteX37" fmla="*/ 3369174 w 5349953"/>
              <a:gd name="connsiteY37" fmla="*/ 76200 h 1478781"/>
              <a:gd name="connsiteX38" fmla="*/ 3397749 w 5349953"/>
              <a:gd name="connsiteY38" fmla="*/ 85725 h 1478781"/>
              <a:gd name="connsiteX39" fmla="*/ 3426324 w 5349953"/>
              <a:gd name="connsiteY39" fmla="*/ 95250 h 1478781"/>
              <a:gd name="connsiteX40" fmla="*/ 3540624 w 5349953"/>
              <a:gd name="connsiteY40" fmla="*/ 104775 h 1478781"/>
              <a:gd name="connsiteX41" fmla="*/ 3597774 w 5349953"/>
              <a:gd name="connsiteY41" fmla="*/ 133350 h 1478781"/>
              <a:gd name="connsiteX42" fmla="*/ 3626349 w 5349953"/>
              <a:gd name="connsiteY42" fmla="*/ 161925 h 1478781"/>
              <a:gd name="connsiteX43" fmla="*/ 3683499 w 5349953"/>
              <a:gd name="connsiteY43" fmla="*/ 200025 h 1478781"/>
              <a:gd name="connsiteX44" fmla="*/ 3712074 w 5349953"/>
              <a:gd name="connsiteY44" fmla="*/ 219075 h 1478781"/>
              <a:gd name="connsiteX45" fmla="*/ 3740649 w 5349953"/>
              <a:gd name="connsiteY45" fmla="*/ 247650 h 1478781"/>
              <a:gd name="connsiteX46" fmla="*/ 3797799 w 5349953"/>
              <a:gd name="connsiteY46" fmla="*/ 266700 h 1478781"/>
              <a:gd name="connsiteX47" fmla="*/ 3854949 w 5349953"/>
              <a:gd name="connsiteY47" fmla="*/ 295275 h 1478781"/>
              <a:gd name="connsiteX48" fmla="*/ 3883524 w 5349953"/>
              <a:gd name="connsiteY48" fmla="*/ 314325 h 1478781"/>
              <a:gd name="connsiteX49" fmla="*/ 3921624 w 5349953"/>
              <a:gd name="connsiteY49" fmla="*/ 323850 h 1478781"/>
              <a:gd name="connsiteX50" fmla="*/ 4064499 w 5349953"/>
              <a:gd name="connsiteY50" fmla="*/ 342900 h 1478781"/>
              <a:gd name="connsiteX51" fmla="*/ 4121649 w 5349953"/>
              <a:gd name="connsiteY51" fmla="*/ 361950 h 1478781"/>
              <a:gd name="connsiteX52" fmla="*/ 4150224 w 5349953"/>
              <a:gd name="connsiteY52" fmla="*/ 371475 h 1478781"/>
              <a:gd name="connsiteX53" fmla="*/ 4207374 w 5349953"/>
              <a:gd name="connsiteY53" fmla="*/ 419100 h 1478781"/>
              <a:gd name="connsiteX54" fmla="*/ 4264524 w 5349953"/>
              <a:gd name="connsiteY54" fmla="*/ 457200 h 1478781"/>
              <a:gd name="connsiteX55" fmla="*/ 4293099 w 5349953"/>
              <a:gd name="connsiteY55" fmla="*/ 476250 h 1478781"/>
              <a:gd name="connsiteX56" fmla="*/ 4350249 w 5349953"/>
              <a:gd name="connsiteY56" fmla="*/ 514350 h 1478781"/>
              <a:gd name="connsiteX57" fmla="*/ 4378824 w 5349953"/>
              <a:gd name="connsiteY57" fmla="*/ 533400 h 1478781"/>
              <a:gd name="connsiteX58" fmla="*/ 4407399 w 5349953"/>
              <a:gd name="connsiteY58" fmla="*/ 542925 h 1478781"/>
              <a:gd name="connsiteX59" fmla="*/ 4493124 w 5349953"/>
              <a:gd name="connsiteY59" fmla="*/ 600075 h 1478781"/>
              <a:gd name="connsiteX60" fmla="*/ 4521699 w 5349953"/>
              <a:gd name="connsiteY60" fmla="*/ 628650 h 1478781"/>
              <a:gd name="connsiteX61" fmla="*/ 4550274 w 5349953"/>
              <a:gd name="connsiteY61" fmla="*/ 638175 h 1478781"/>
              <a:gd name="connsiteX62" fmla="*/ 4635999 w 5349953"/>
              <a:gd name="connsiteY62" fmla="*/ 695325 h 1478781"/>
              <a:gd name="connsiteX63" fmla="*/ 4664574 w 5349953"/>
              <a:gd name="connsiteY63" fmla="*/ 714375 h 1478781"/>
              <a:gd name="connsiteX64" fmla="*/ 4693149 w 5349953"/>
              <a:gd name="connsiteY64" fmla="*/ 733425 h 1478781"/>
              <a:gd name="connsiteX65" fmla="*/ 4778874 w 5349953"/>
              <a:gd name="connsiteY65" fmla="*/ 809625 h 1478781"/>
              <a:gd name="connsiteX66" fmla="*/ 4807449 w 5349953"/>
              <a:gd name="connsiteY66" fmla="*/ 819150 h 1478781"/>
              <a:gd name="connsiteX67" fmla="*/ 4864599 w 5349953"/>
              <a:gd name="connsiteY67" fmla="*/ 857250 h 1478781"/>
              <a:gd name="connsiteX68" fmla="*/ 4931274 w 5349953"/>
              <a:gd name="connsiteY68" fmla="*/ 876300 h 1478781"/>
              <a:gd name="connsiteX69" fmla="*/ 4959849 w 5349953"/>
              <a:gd name="connsiteY69" fmla="*/ 885825 h 1478781"/>
              <a:gd name="connsiteX70" fmla="*/ 5026524 w 5349953"/>
              <a:gd name="connsiteY70" fmla="*/ 904875 h 1478781"/>
              <a:gd name="connsiteX71" fmla="*/ 5084407 w 5349953"/>
              <a:gd name="connsiteY71" fmla="*/ 976679 h 1478781"/>
              <a:gd name="connsiteX72" fmla="*/ 5195042 w 5349953"/>
              <a:gd name="connsiteY72" fmla="*/ 1044819 h 1478781"/>
              <a:gd name="connsiteX73" fmla="*/ 5312280 w 5349953"/>
              <a:gd name="connsiteY73" fmla="*/ 1153072 h 1478781"/>
              <a:gd name="connsiteX74" fmla="*/ 5349953 w 5349953"/>
              <a:gd name="connsiteY74" fmla="*/ 1262757 h 1478781"/>
              <a:gd name="connsiteX75" fmla="*/ 4809893 w 5349953"/>
              <a:gd name="connsiteY75" fmla="*/ 1478781 h 1478781"/>
              <a:gd name="connsiteX76" fmla="*/ 561421 w 5349953"/>
              <a:gd name="connsiteY76" fmla="*/ 1478781 h 1478781"/>
              <a:gd name="connsiteX0" fmla="*/ 561745 w 5350277"/>
              <a:gd name="connsiteY0" fmla="*/ 1478781 h 1478781"/>
              <a:gd name="connsiteX1" fmla="*/ 41356 w 5350277"/>
              <a:gd name="connsiteY1" fmla="*/ 1425705 h 1478781"/>
              <a:gd name="connsiteX2" fmla="*/ 48818 w 5350277"/>
              <a:gd name="connsiteY2" fmla="*/ 1240498 h 1478781"/>
              <a:gd name="connsiteX3" fmla="*/ 179856 w 5350277"/>
              <a:gd name="connsiteY3" fmla="*/ 1164152 h 1478781"/>
              <a:gd name="connsiteX4" fmla="*/ 310721 w 5350277"/>
              <a:gd name="connsiteY4" fmla="*/ 1069088 h 1478781"/>
              <a:gd name="connsiteX5" fmla="*/ 469160 w 5350277"/>
              <a:gd name="connsiteY5" fmla="*/ 975288 h 1478781"/>
              <a:gd name="connsiteX6" fmla="*/ 636494 w 5350277"/>
              <a:gd name="connsiteY6" fmla="*/ 921133 h 1478781"/>
              <a:gd name="connsiteX7" fmla="*/ 744802 w 5350277"/>
              <a:gd name="connsiteY7" fmla="*/ 868479 h 1478781"/>
              <a:gd name="connsiteX8" fmla="*/ 847297 w 5350277"/>
              <a:gd name="connsiteY8" fmla="*/ 801802 h 1478781"/>
              <a:gd name="connsiteX9" fmla="*/ 922247 w 5350277"/>
              <a:gd name="connsiteY9" fmla="*/ 742140 h 1478781"/>
              <a:gd name="connsiteX10" fmla="*/ 869611 w 5350277"/>
              <a:gd name="connsiteY10" fmla="*/ 669418 h 1478781"/>
              <a:gd name="connsiteX11" fmla="*/ 936466 w 5350277"/>
              <a:gd name="connsiteY11" fmla="*/ 610235 h 1478781"/>
              <a:gd name="connsiteX12" fmla="*/ 1024872 w 5350277"/>
              <a:gd name="connsiteY12" fmla="*/ 562612 h 1478781"/>
              <a:gd name="connsiteX13" fmla="*/ 1125310 w 5350277"/>
              <a:gd name="connsiteY13" fmla="*/ 527509 h 1478781"/>
              <a:gd name="connsiteX14" fmla="*/ 1203165 w 5350277"/>
              <a:gd name="connsiteY14" fmla="*/ 489408 h 1478781"/>
              <a:gd name="connsiteX15" fmla="*/ 1281020 w 5350277"/>
              <a:gd name="connsiteY15" fmla="*/ 474372 h 1478781"/>
              <a:gd name="connsiteX16" fmla="*/ 1360080 w 5350277"/>
              <a:gd name="connsiteY16" fmla="*/ 439267 h 1478781"/>
              <a:gd name="connsiteX17" fmla="*/ 1474603 w 5350277"/>
              <a:gd name="connsiteY17" fmla="*/ 405666 h 1478781"/>
              <a:gd name="connsiteX18" fmla="*/ 1589754 w 5350277"/>
              <a:gd name="connsiteY18" fmla="*/ 376073 h 1478781"/>
              <a:gd name="connsiteX19" fmla="*/ 1670515 w 5350277"/>
              <a:gd name="connsiteY19" fmla="*/ 346480 h 1478781"/>
              <a:gd name="connsiteX20" fmla="*/ 1788750 w 5350277"/>
              <a:gd name="connsiteY20" fmla="*/ 311862 h 1478781"/>
              <a:gd name="connsiteX21" fmla="*/ 1943207 w 5350277"/>
              <a:gd name="connsiteY21" fmla="*/ 284785 h 1478781"/>
              <a:gd name="connsiteX22" fmla="*/ 2064348 w 5350277"/>
              <a:gd name="connsiteY22" fmla="*/ 216079 h 1478781"/>
              <a:gd name="connsiteX23" fmla="*/ 2159823 w 5350277"/>
              <a:gd name="connsiteY23" fmla="*/ 190500 h 1478781"/>
              <a:gd name="connsiteX24" fmla="*/ 2188398 w 5350277"/>
              <a:gd name="connsiteY24" fmla="*/ 171450 h 1478781"/>
              <a:gd name="connsiteX25" fmla="*/ 2257354 w 5350277"/>
              <a:gd name="connsiteY25" fmla="*/ 144373 h 1478781"/>
              <a:gd name="connsiteX26" fmla="*/ 2413912 w 5350277"/>
              <a:gd name="connsiteY26" fmla="*/ 114300 h 1478781"/>
              <a:gd name="connsiteX27" fmla="*/ 2674173 w 5350277"/>
              <a:gd name="connsiteY27" fmla="*/ 95250 h 1478781"/>
              <a:gd name="connsiteX28" fmla="*/ 2759898 w 5350277"/>
              <a:gd name="connsiteY28" fmla="*/ 66675 h 1478781"/>
              <a:gd name="connsiteX29" fmla="*/ 2788473 w 5350277"/>
              <a:gd name="connsiteY29" fmla="*/ 57150 h 1478781"/>
              <a:gd name="connsiteX30" fmla="*/ 2817048 w 5350277"/>
              <a:gd name="connsiteY30" fmla="*/ 38100 h 1478781"/>
              <a:gd name="connsiteX31" fmla="*/ 2874198 w 5350277"/>
              <a:gd name="connsiteY31" fmla="*/ 19050 h 1478781"/>
              <a:gd name="connsiteX32" fmla="*/ 2940873 w 5350277"/>
              <a:gd name="connsiteY32" fmla="*/ 0 h 1478781"/>
              <a:gd name="connsiteX33" fmla="*/ 3159948 w 5350277"/>
              <a:gd name="connsiteY33" fmla="*/ 9525 h 1478781"/>
              <a:gd name="connsiteX34" fmla="*/ 3217098 w 5350277"/>
              <a:gd name="connsiteY34" fmla="*/ 28575 h 1478781"/>
              <a:gd name="connsiteX35" fmla="*/ 3255198 w 5350277"/>
              <a:gd name="connsiteY35" fmla="*/ 38100 h 1478781"/>
              <a:gd name="connsiteX36" fmla="*/ 3312348 w 5350277"/>
              <a:gd name="connsiteY36" fmla="*/ 57150 h 1478781"/>
              <a:gd name="connsiteX37" fmla="*/ 3369498 w 5350277"/>
              <a:gd name="connsiteY37" fmla="*/ 76200 h 1478781"/>
              <a:gd name="connsiteX38" fmla="*/ 3398073 w 5350277"/>
              <a:gd name="connsiteY38" fmla="*/ 85725 h 1478781"/>
              <a:gd name="connsiteX39" fmla="*/ 3426648 w 5350277"/>
              <a:gd name="connsiteY39" fmla="*/ 95250 h 1478781"/>
              <a:gd name="connsiteX40" fmla="*/ 3540948 w 5350277"/>
              <a:gd name="connsiteY40" fmla="*/ 104775 h 1478781"/>
              <a:gd name="connsiteX41" fmla="*/ 3598098 w 5350277"/>
              <a:gd name="connsiteY41" fmla="*/ 133350 h 1478781"/>
              <a:gd name="connsiteX42" fmla="*/ 3626673 w 5350277"/>
              <a:gd name="connsiteY42" fmla="*/ 161925 h 1478781"/>
              <a:gd name="connsiteX43" fmla="*/ 3683823 w 5350277"/>
              <a:gd name="connsiteY43" fmla="*/ 200025 h 1478781"/>
              <a:gd name="connsiteX44" fmla="*/ 3712398 w 5350277"/>
              <a:gd name="connsiteY44" fmla="*/ 219075 h 1478781"/>
              <a:gd name="connsiteX45" fmla="*/ 3740973 w 5350277"/>
              <a:gd name="connsiteY45" fmla="*/ 247650 h 1478781"/>
              <a:gd name="connsiteX46" fmla="*/ 3798123 w 5350277"/>
              <a:gd name="connsiteY46" fmla="*/ 266700 h 1478781"/>
              <a:gd name="connsiteX47" fmla="*/ 3855273 w 5350277"/>
              <a:gd name="connsiteY47" fmla="*/ 295275 h 1478781"/>
              <a:gd name="connsiteX48" fmla="*/ 3883848 w 5350277"/>
              <a:gd name="connsiteY48" fmla="*/ 314325 h 1478781"/>
              <a:gd name="connsiteX49" fmla="*/ 3921948 w 5350277"/>
              <a:gd name="connsiteY49" fmla="*/ 323850 h 1478781"/>
              <a:gd name="connsiteX50" fmla="*/ 4064823 w 5350277"/>
              <a:gd name="connsiteY50" fmla="*/ 342900 h 1478781"/>
              <a:gd name="connsiteX51" fmla="*/ 4121973 w 5350277"/>
              <a:gd name="connsiteY51" fmla="*/ 361950 h 1478781"/>
              <a:gd name="connsiteX52" fmla="*/ 4150548 w 5350277"/>
              <a:gd name="connsiteY52" fmla="*/ 371475 h 1478781"/>
              <a:gd name="connsiteX53" fmla="*/ 4207698 w 5350277"/>
              <a:gd name="connsiteY53" fmla="*/ 419100 h 1478781"/>
              <a:gd name="connsiteX54" fmla="*/ 4264848 w 5350277"/>
              <a:gd name="connsiteY54" fmla="*/ 457200 h 1478781"/>
              <a:gd name="connsiteX55" fmla="*/ 4293423 w 5350277"/>
              <a:gd name="connsiteY55" fmla="*/ 476250 h 1478781"/>
              <a:gd name="connsiteX56" fmla="*/ 4350573 w 5350277"/>
              <a:gd name="connsiteY56" fmla="*/ 514350 h 1478781"/>
              <a:gd name="connsiteX57" fmla="*/ 4379148 w 5350277"/>
              <a:gd name="connsiteY57" fmla="*/ 533400 h 1478781"/>
              <a:gd name="connsiteX58" fmla="*/ 4407723 w 5350277"/>
              <a:gd name="connsiteY58" fmla="*/ 542925 h 1478781"/>
              <a:gd name="connsiteX59" fmla="*/ 4493448 w 5350277"/>
              <a:gd name="connsiteY59" fmla="*/ 600075 h 1478781"/>
              <a:gd name="connsiteX60" fmla="*/ 4522023 w 5350277"/>
              <a:gd name="connsiteY60" fmla="*/ 628650 h 1478781"/>
              <a:gd name="connsiteX61" fmla="*/ 4550598 w 5350277"/>
              <a:gd name="connsiteY61" fmla="*/ 638175 h 1478781"/>
              <a:gd name="connsiteX62" fmla="*/ 4636323 w 5350277"/>
              <a:gd name="connsiteY62" fmla="*/ 695325 h 1478781"/>
              <a:gd name="connsiteX63" fmla="*/ 4664898 w 5350277"/>
              <a:gd name="connsiteY63" fmla="*/ 714375 h 1478781"/>
              <a:gd name="connsiteX64" fmla="*/ 4693473 w 5350277"/>
              <a:gd name="connsiteY64" fmla="*/ 733425 h 1478781"/>
              <a:gd name="connsiteX65" fmla="*/ 4779198 w 5350277"/>
              <a:gd name="connsiteY65" fmla="*/ 809625 h 1478781"/>
              <a:gd name="connsiteX66" fmla="*/ 4807773 w 5350277"/>
              <a:gd name="connsiteY66" fmla="*/ 819150 h 1478781"/>
              <a:gd name="connsiteX67" fmla="*/ 4864923 w 5350277"/>
              <a:gd name="connsiteY67" fmla="*/ 857250 h 1478781"/>
              <a:gd name="connsiteX68" fmla="*/ 4931598 w 5350277"/>
              <a:gd name="connsiteY68" fmla="*/ 876300 h 1478781"/>
              <a:gd name="connsiteX69" fmla="*/ 4960173 w 5350277"/>
              <a:gd name="connsiteY69" fmla="*/ 885825 h 1478781"/>
              <a:gd name="connsiteX70" fmla="*/ 5026848 w 5350277"/>
              <a:gd name="connsiteY70" fmla="*/ 904875 h 1478781"/>
              <a:gd name="connsiteX71" fmla="*/ 5084731 w 5350277"/>
              <a:gd name="connsiteY71" fmla="*/ 976679 h 1478781"/>
              <a:gd name="connsiteX72" fmla="*/ 5195366 w 5350277"/>
              <a:gd name="connsiteY72" fmla="*/ 1044819 h 1478781"/>
              <a:gd name="connsiteX73" fmla="*/ 5312604 w 5350277"/>
              <a:gd name="connsiteY73" fmla="*/ 1153072 h 1478781"/>
              <a:gd name="connsiteX74" fmla="*/ 5350277 w 5350277"/>
              <a:gd name="connsiteY74" fmla="*/ 1262757 h 1478781"/>
              <a:gd name="connsiteX75" fmla="*/ 4810217 w 5350277"/>
              <a:gd name="connsiteY75" fmla="*/ 1478781 h 1478781"/>
              <a:gd name="connsiteX76" fmla="*/ 561745 w 5350277"/>
              <a:gd name="connsiteY76" fmla="*/ 1478781 h 1478781"/>
              <a:gd name="connsiteX0" fmla="*/ 557553 w 5346085"/>
              <a:gd name="connsiteY0" fmla="*/ 1478781 h 1478781"/>
              <a:gd name="connsiteX1" fmla="*/ 37164 w 5346085"/>
              <a:gd name="connsiteY1" fmla="*/ 1425705 h 1478781"/>
              <a:gd name="connsiteX2" fmla="*/ 60367 w 5346085"/>
              <a:gd name="connsiteY2" fmla="*/ 1284643 h 1478781"/>
              <a:gd name="connsiteX3" fmla="*/ 175664 w 5346085"/>
              <a:gd name="connsiteY3" fmla="*/ 1164152 h 1478781"/>
              <a:gd name="connsiteX4" fmla="*/ 306529 w 5346085"/>
              <a:gd name="connsiteY4" fmla="*/ 1069088 h 1478781"/>
              <a:gd name="connsiteX5" fmla="*/ 464968 w 5346085"/>
              <a:gd name="connsiteY5" fmla="*/ 975288 h 1478781"/>
              <a:gd name="connsiteX6" fmla="*/ 632302 w 5346085"/>
              <a:gd name="connsiteY6" fmla="*/ 921133 h 1478781"/>
              <a:gd name="connsiteX7" fmla="*/ 740610 w 5346085"/>
              <a:gd name="connsiteY7" fmla="*/ 868479 h 1478781"/>
              <a:gd name="connsiteX8" fmla="*/ 843105 w 5346085"/>
              <a:gd name="connsiteY8" fmla="*/ 801802 h 1478781"/>
              <a:gd name="connsiteX9" fmla="*/ 918055 w 5346085"/>
              <a:gd name="connsiteY9" fmla="*/ 742140 h 1478781"/>
              <a:gd name="connsiteX10" fmla="*/ 865419 w 5346085"/>
              <a:gd name="connsiteY10" fmla="*/ 669418 h 1478781"/>
              <a:gd name="connsiteX11" fmla="*/ 932274 w 5346085"/>
              <a:gd name="connsiteY11" fmla="*/ 610235 h 1478781"/>
              <a:gd name="connsiteX12" fmla="*/ 1020680 w 5346085"/>
              <a:gd name="connsiteY12" fmla="*/ 562612 h 1478781"/>
              <a:gd name="connsiteX13" fmla="*/ 1121118 w 5346085"/>
              <a:gd name="connsiteY13" fmla="*/ 527509 h 1478781"/>
              <a:gd name="connsiteX14" fmla="*/ 1198973 w 5346085"/>
              <a:gd name="connsiteY14" fmla="*/ 489408 h 1478781"/>
              <a:gd name="connsiteX15" fmla="*/ 1276828 w 5346085"/>
              <a:gd name="connsiteY15" fmla="*/ 474372 h 1478781"/>
              <a:gd name="connsiteX16" fmla="*/ 1355888 w 5346085"/>
              <a:gd name="connsiteY16" fmla="*/ 439267 h 1478781"/>
              <a:gd name="connsiteX17" fmla="*/ 1470411 w 5346085"/>
              <a:gd name="connsiteY17" fmla="*/ 405666 h 1478781"/>
              <a:gd name="connsiteX18" fmla="*/ 1585562 w 5346085"/>
              <a:gd name="connsiteY18" fmla="*/ 376073 h 1478781"/>
              <a:gd name="connsiteX19" fmla="*/ 1666323 w 5346085"/>
              <a:gd name="connsiteY19" fmla="*/ 346480 h 1478781"/>
              <a:gd name="connsiteX20" fmla="*/ 1784558 w 5346085"/>
              <a:gd name="connsiteY20" fmla="*/ 311862 h 1478781"/>
              <a:gd name="connsiteX21" fmla="*/ 1939015 w 5346085"/>
              <a:gd name="connsiteY21" fmla="*/ 284785 h 1478781"/>
              <a:gd name="connsiteX22" fmla="*/ 2060156 w 5346085"/>
              <a:gd name="connsiteY22" fmla="*/ 216079 h 1478781"/>
              <a:gd name="connsiteX23" fmla="*/ 2155631 w 5346085"/>
              <a:gd name="connsiteY23" fmla="*/ 190500 h 1478781"/>
              <a:gd name="connsiteX24" fmla="*/ 2184206 w 5346085"/>
              <a:gd name="connsiteY24" fmla="*/ 171450 h 1478781"/>
              <a:gd name="connsiteX25" fmla="*/ 2253162 w 5346085"/>
              <a:gd name="connsiteY25" fmla="*/ 144373 h 1478781"/>
              <a:gd name="connsiteX26" fmla="*/ 2409720 w 5346085"/>
              <a:gd name="connsiteY26" fmla="*/ 114300 h 1478781"/>
              <a:gd name="connsiteX27" fmla="*/ 2669981 w 5346085"/>
              <a:gd name="connsiteY27" fmla="*/ 95250 h 1478781"/>
              <a:gd name="connsiteX28" fmla="*/ 2755706 w 5346085"/>
              <a:gd name="connsiteY28" fmla="*/ 66675 h 1478781"/>
              <a:gd name="connsiteX29" fmla="*/ 2784281 w 5346085"/>
              <a:gd name="connsiteY29" fmla="*/ 57150 h 1478781"/>
              <a:gd name="connsiteX30" fmla="*/ 2812856 w 5346085"/>
              <a:gd name="connsiteY30" fmla="*/ 38100 h 1478781"/>
              <a:gd name="connsiteX31" fmla="*/ 2870006 w 5346085"/>
              <a:gd name="connsiteY31" fmla="*/ 19050 h 1478781"/>
              <a:gd name="connsiteX32" fmla="*/ 2936681 w 5346085"/>
              <a:gd name="connsiteY32" fmla="*/ 0 h 1478781"/>
              <a:gd name="connsiteX33" fmla="*/ 3155756 w 5346085"/>
              <a:gd name="connsiteY33" fmla="*/ 9525 h 1478781"/>
              <a:gd name="connsiteX34" fmla="*/ 3212906 w 5346085"/>
              <a:gd name="connsiteY34" fmla="*/ 28575 h 1478781"/>
              <a:gd name="connsiteX35" fmla="*/ 3251006 w 5346085"/>
              <a:gd name="connsiteY35" fmla="*/ 38100 h 1478781"/>
              <a:gd name="connsiteX36" fmla="*/ 3308156 w 5346085"/>
              <a:gd name="connsiteY36" fmla="*/ 57150 h 1478781"/>
              <a:gd name="connsiteX37" fmla="*/ 3365306 w 5346085"/>
              <a:gd name="connsiteY37" fmla="*/ 76200 h 1478781"/>
              <a:gd name="connsiteX38" fmla="*/ 3393881 w 5346085"/>
              <a:gd name="connsiteY38" fmla="*/ 85725 h 1478781"/>
              <a:gd name="connsiteX39" fmla="*/ 3422456 w 5346085"/>
              <a:gd name="connsiteY39" fmla="*/ 95250 h 1478781"/>
              <a:gd name="connsiteX40" fmla="*/ 3536756 w 5346085"/>
              <a:gd name="connsiteY40" fmla="*/ 104775 h 1478781"/>
              <a:gd name="connsiteX41" fmla="*/ 3593906 w 5346085"/>
              <a:gd name="connsiteY41" fmla="*/ 133350 h 1478781"/>
              <a:gd name="connsiteX42" fmla="*/ 3622481 w 5346085"/>
              <a:gd name="connsiteY42" fmla="*/ 161925 h 1478781"/>
              <a:gd name="connsiteX43" fmla="*/ 3679631 w 5346085"/>
              <a:gd name="connsiteY43" fmla="*/ 200025 h 1478781"/>
              <a:gd name="connsiteX44" fmla="*/ 3708206 w 5346085"/>
              <a:gd name="connsiteY44" fmla="*/ 219075 h 1478781"/>
              <a:gd name="connsiteX45" fmla="*/ 3736781 w 5346085"/>
              <a:gd name="connsiteY45" fmla="*/ 247650 h 1478781"/>
              <a:gd name="connsiteX46" fmla="*/ 3793931 w 5346085"/>
              <a:gd name="connsiteY46" fmla="*/ 266700 h 1478781"/>
              <a:gd name="connsiteX47" fmla="*/ 3851081 w 5346085"/>
              <a:gd name="connsiteY47" fmla="*/ 295275 h 1478781"/>
              <a:gd name="connsiteX48" fmla="*/ 3879656 w 5346085"/>
              <a:gd name="connsiteY48" fmla="*/ 314325 h 1478781"/>
              <a:gd name="connsiteX49" fmla="*/ 3917756 w 5346085"/>
              <a:gd name="connsiteY49" fmla="*/ 323850 h 1478781"/>
              <a:gd name="connsiteX50" fmla="*/ 4060631 w 5346085"/>
              <a:gd name="connsiteY50" fmla="*/ 342900 h 1478781"/>
              <a:gd name="connsiteX51" fmla="*/ 4117781 w 5346085"/>
              <a:gd name="connsiteY51" fmla="*/ 361950 h 1478781"/>
              <a:gd name="connsiteX52" fmla="*/ 4146356 w 5346085"/>
              <a:gd name="connsiteY52" fmla="*/ 371475 h 1478781"/>
              <a:gd name="connsiteX53" fmla="*/ 4203506 w 5346085"/>
              <a:gd name="connsiteY53" fmla="*/ 419100 h 1478781"/>
              <a:gd name="connsiteX54" fmla="*/ 4260656 w 5346085"/>
              <a:gd name="connsiteY54" fmla="*/ 457200 h 1478781"/>
              <a:gd name="connsiteX55" fmla="*/ 4289231 w 5346085"/>
              <a:gd name="connsiteY55" fmla="*/ 476250 h 1478781"/>
              <a:gd name="connsiteX56" fmla="*/ 4346381 w 5346085"/>
              <a:gd name="connsiteY56" fmla="*/ 514350 h 1478781"/>
              <a:gd name="connsiteX57" fmla="*/ 4374956 w 5346085"/>
              <a:gd name="connsiteY57" fmla="*/ 533400 h 1478781"/>
              <a:gd name="connsiteX58" fmla="*/ 4403531 w 5346085"/>
              <a:gd name="connsiteY58" fmla="*/ 542925 h 1478781"/>
              <a:gd name="connsiteX59" fmla="*/ 4489256 w 5346085"/>
              <a:gd name="connsiteY59" fmla="*/ 600075 h 1478781"/>
              <a:gd name="connsiteX60" fmla="*/ 4517831 w 5346085"/>
              <a:gd name="connsiteY60" fmla="*/ 628650 h 1478781"/>
              <a:gd name="connsiteX61" fmla="*/ 4546406 w 5346085"/>
              <a:gd name="connsiteY61" fmla="*/ 638175 h 1478781"/>
              <a:gd name="connsiteX62" fmla="*/ 4632131 w 5346085"/>
              <a:gd name="connsiteY62" fmla="*/ 695325 h 1478781"/>
              <a:gd name="connsiteX63" fmla="*/ 4660706 w 5346085"/>
              <a:gd name="connsiteY63" fmla="*/ 714375 h 1478781"/>
              <a:gd name="connsiteX64" fmla="*/ 4689281 w 5346085"/>
              <a:gd name="connsiteY64" fmla="*/ 733425 h 1478781"/>
              <a:gd name="connsiteX65" fmla="*/ 4775006 w 5346085"/>
              <a:gd name="connsiteY65" fmla="*/ 809625 h 1478781"/>
              <a:gd name="connsiteX66" fmla="*/ 4803581 w 5346085"/>
              <a:gd name="connsiteY66" fmla="*/ 819150 h 1478781"/>
              <a:gd name="connsiteX67" fmla="*/ 4860731 w 5346085"/>
              <a:gd name="connsiteY67" fmla="*/ 857250 h 1478781"/>
              <a:gd name="connsiteX68" fmla="*/ 4927406 w 5346085"/>
              <a:gd name="connsiteY68" fmla="*/ 876300 h 1478781"/>
              <a:gd name="connsiteX69" fmla="*/ 4955981 w 5346085"/>
              <a:gd name="connsiteY69" fmla="*/ 885825 h 1478781"/>
              <a:gd name="connsiteX70" fmla="*/ 5022656 w 5346085"/>
              <a:gd name="connsiteY70" fmla="*/ 904875 h 1478781"/>
              <a:gd name="connsiteX71" fmla="*/ 5080539 w 5346085"/>
              <a:gd name="connsiteY71" fmla="*/ 976679 h 1478781"/>
              <a:gd name="connsiteX72" fmla="*/ 5191174 w 5346085"/>
              <a:gd name="connsiteY72" fmla="*/ 1044819 h 1478781"/>
              <a:gd name="connsiteX73" fmla="*/ 5308412 w 5346085"/>
              <a:gd name="connsiteY73" fmla="*/ 1153072 h 1478781"/>
              <a:gd name="connsiteX74" fmla="*/ 5346085 w 5346085"/>
              <a:gd name="connsiteY74" fmla="*/ 1262757 h 1478781"/>
              <a:gd name="connsiteX75" fmla="*/ 4806025 w 5346085"/>
              <a:gd name="connsiteY75" fmla="*/ 1478781 h 1478781"/>
              <a:gd name="connsiteX76" fmla="*/ 557553 w 5346085"/>
              <a:gd name="connsiteY76" fmla="*/ 1478781 h 1478781"/>
              <a:gd name="connsiteX0" fmla="*/ 570581 w 5359113"/>
              <a:gd name="connsiteY0" fmla="*/ 1478781 h 1478781"/>
              <a:gd name="connsiteX1" fmla="*/ 50192 w 5359113"/>
              <a:gd name="connsiteY1" fmla="*/ 1425705 h 1478781"/>
              <a:gd name="connsiteX2" fmla="*/ 73395 w 5359113"/>
              <a:gd name="connsiteY2" fmla="*/ 1284643 h 1478781"/>
              <a:gd name="connsiteX3" fmla="*/ 188692 w 5359113"/>
              <a:gd name="connsiteY3" fmla="*/ 1164152 h 1478781"/>
              <a:gd name="connsiteX4" fmla="*/ 319557 w 5359113"/>
              <a:gd name="connsiteY4" fmla="*/ 1069088 h 1478781"/>
              <a:gd name="connsiteX5" fmla="*/ 477996 w 5359113"/>
              <a:gd name="connsiteY5" fmla="*/ 975288 h 1478781"/>
              <a:gd name="connsiteX6" fmla="*/ 645330 w 5359113"/>
              <a:gd name="connsiteY6" fmla="*/ 921133 h 1478781"/>
              <a:gd name="connsiteX7" fmla="*/ 753638 w 5359113"/>
              <a:gd name="connsiteY7" fmla="*/ 868479 h 1478781"/>
              <a:gd name="connsiteX8" fmla="*/ 856133 w 5359113"/>
              <a:gd name="connsiteY8" fmla="*/ 801802 h 1478781"/>
              <a:gd name="connsiteX9" fmla="*/ 931083 w 5359113"/>
              <a:gd name="connsiteY9" fmla="*/ 742140 h 1478781"/>
              <a:gd name="connsiteX10" fmla="*/ 878447 w 5359113"/>
              <a:gd name="connsiteY10" fmla="*/ 669418 h 1478781"/>
              <a:gd name="connsiteX11" fmla="*/ 945302 w 5359113"/>
              <a:gd name="connsiteY11" fmla="*/ 610235 h 1478781"/>
              <a:gd name="connsiteX12" fmla="*/ 1033708 w 5359113"/>
              <a:gd name="connsiteY12" fmla="*/ 562612 h 1478781"/>
              <a:gd name="connsiteX13" fmla="*/ 1134146 w 5359113"/>
              <a:gd name="connsiteY13" fmla="*/ 527509 h 1478781"/>
              <a:gd name="connsiteX14" fmla="*/ 1212001 w 5359113"/>
              <a:gd name="connsiteY14" fmla="*/ 489408 h 1478781"/>
              <a:gd name="connsiteX15" fmla="*/ 1289856 w 5359113"/>
              <a:gd name="connsiteY15" fmla="*/ 474372 h 1478781"/>
              <a:gd name="connsiteX16" fmla="*/ 1368916 w 5359113"/>
              <a:gd name="connsiteY16" fmla="*/ 439267 h 1478781"/>
              <a:gd name="connsiteX17" fmla="*/ 1483439 w 5359113"/>
              <a:gd name="connsiteY17" fmla="*/ 405666 h 1478781"/>
              <a:gd name="connsiteX18" fmla="*/ 1598590 w 5359113"/>
              <a:gd name="connsiteY18" fmla="*/ 376073 h 1478781"/>
              <a:gd name="connsiteX19" fmla="*/ 1679351 w 5359113"/>
              <a:gd name="connsiteY19" fmla="*/ 346480 h 1478781"/>
              <a:gd name="connsiteX20" fmla="*/ 1797586 w 5359113"/>
              <a:gd name="connsiteY20" fmla="*/ 311862 h 1478781"/>
              <a:gd name="connsiteX21" fmla="*/ 1952043 w 5359113"/>
              <a:gd name="connsiteY21" fmla="*/ 284785 h 1478781"/>
              <a:gd name="connsiteX22" fmla="*/ 2073184 w 5359113"/>
              <a:gd name="connsiteY22" fmla="*/ 216079 h 1478781"/>
              <a:gd name="connsiteX23" fmla="*/ 2168659 w 5359113"/>
              <a:gd name="connsiteY23" fmla="*/ 190500 h 1478781"/>
              <a:gd name="connsiteX24" fmla="*/ 2197234 w 5359113"/>
              <a:gd name="connsiteY24" fmla="*/ 171450 h 1478781"/>
              <a:gd name="connsiteX25" fmla="*/ 2266190 w 5359113"/>
              <a:gd name="connsiteY25" fmla="*/ 144373 h 1478781"/>
              <a:gd name="connsiteX26" fmla="*/ 2422748 w 5359113"/>
              <a:gd name="connsiteY26" fmla="*/ 114300 h 1478781"/>
              <a:gd name="connsiteX27" fmla="*/ 2683009 w 5359113"/>
              <a:gd name="connsiteY27" fmla="*/ 95250 h 1478781"/>
              <a:gd name="connsiteX28" fmla="*/ 2768734 w 5359113"/>
              <a:gd name="connsiteY28" fmla="*/ 66675 h 1478781"/>
              <a:gd name="connsiteX29" fmla="*/ 2797309 w 5359113"/>
              <a:gd name="connsiteY29" fmla="*/ 57150 h 1478781"/>
              <a:gd name="connsiteX30" fmla="*/ 2825884 w 5359113"/>
              <a:gd name="connsiteY30" fmla="*/ 38100 h 1478781"/>
              <a:gd name="connsiteX31" fmla="*/ 2883034 w 5359113"/>
              <a:gd name="connsiteY31" fmla="*/ 19050 h 1478781"/>
              <a:gd name="connsiteX32" fmla="*/ 2949709 w 5359113"/>
              <a:gd name="connsiteY32" fmla="*/ 0 h 1478781"/>
              <a:gd name="connsiteX33" fmla="*/ 3168784 w 5359113"/>
              <a:gd name="connsiteY33" fmla="*/ 9525 h 1478781"/>
              <a:gd name="connsiteX34" fmla="*/ 3225934 w 5359113"/>
              <a:gd name="connsiteY34" fmla="*/ 28575 h 1478781"/>
              <a:gd name="connsiteX35" fmla="*/ 3264034 w 5359113"/>
              <a:gd name="connsiteY35" fmla="*/ 38100 h 1478781"/>
              <a:gd name="connsiteX36" fmla="*/ 3321184 w 5359113"/>
              <a:gd name="connsiteY36" fmla="*/ 57150 h 1478781"/>
              <a:gd name="connsiteX37" fmla="*/ 3378334 w 5359113"/>
              <a:gd name="connsiteY37" fmla="*/ 76200 h 1478781"/>
              <a:gd name="connsiteX38" fmla="*/ 3406909 w 5359113"/>
              <a:gd name="connsiteY38" fmla="*/ 85725 h 1478781"/>
              <a:gd name="connsiteX39" fmla="*/ 3435484 w 5359113"/>
              <a:gd name="connsiteY39" fmla="*/ 95250 h 1478781"/>
              <a:gd name="connsiteX40" fmla="*/ 3549784 w 5359113"/>
              <a:gd name="connsiteY40" fmla="*/ 104775 h 1478781"/>
              <a:gd name="connsiteX41" fmla="*/ 3606934 w 5359113"/>
              <a:gd name="connsiteY41" fmla="*/ 133350 h 1478781"/>
              <a:gd name="connsiteX42" fmla="*/ 3635509 w 5359113"/>
              <a:gd name="connsiteY42" fmla="*/ 161925 h 1478781"/>
              <a:gd name="connsiteX43" fmla="*/ 3692659 w 5359113"/>
              <a:gd name="connsiteY43" fmla="*/ 200025 h 1478781"/>
              <a:gd name="connsiteX44" fmla="*/ 3721234 w 5359113"/>
              <a:gd name="connsiteY44" fmla="*/ 219075 h 1478781"/>
              <a:gd name="connsiteX45" fmla="*/ 3749809 w 5359113"/>
              <a:gd name="connsiteY45" fmla="*/ 247650 h 1478781"/>
              <a:gd name="connsiteX46" fmla="*/ 3806959 w 5359113"/>
              <a:gd name="connsiteY46" fmla="*/ 266700 h 1478781"/>
              <a:gd name="connsiteX47" fmla="*/ 3864109 w 5359113"/>
              <a:gd name="connsiteY47" fmla="*/ 295275 h 1478781"/>
              <a:gd name="connsiteX48" fmla="*/ 3892684 w 5359113"/>
              <a:gd name="connsiteY48" fmla="*/ 314325 h 1478781"/>
              <a:gd name="connsiteX49" fmla="*/ 3930784 w 5359113"/>
              <a:gd name="connsiteY49" fmla="*/ 323850 h 1478781"/>
              <a:gd name="connsiteX50" fmla="*/ 4073659 w 5359113"/>
              <a:gd name="connsiteY50" fmla="*/ 342900 h 1478781"/>
              <a:gd name="connsiteX51" fmla="*/ 4130809 w 5359113"/>
              <a:gd name="connsiteY51" fmla="*/ 361950 h 1478781"/>
              <a:gd name="connsiteX52" fmla="*/ 4159384 w 5359113"/>
              <a:gd name="connsiteY52" fmla="*/ 371475 h 1478781"/>
              <a:gd name="connsiteX53" fmla="*/ 4216534 w 5359113"/>
              <a:gd name="connsiteY53" fmla="*/ 419100 h 1478781"/>
              <a:gd name="connsiteX54" fmla="*/ 4273684 w 5359113"/>
              <a:gd name="connsiteY54" fmla="*/ 457200 h 1478781"/>
              <a:gd name="connsiteX55" fmla="*/ 4302259 w 5359113"/>
              <a:gd name="connsiteY55" fmla="*/ 476250 h 1478781"/>
              <a:gd name="connsiteX56" fmla="*/ 4359409 w 5359113"/>
              <a:gd name="connsiteY56" fmla="*/ 514350 h 1478781"/>
              <a:gd name="connsiteX57" fmla="*/ 4387984 w 5359113"/>
              <a:gd name="connsiteY57" fmla="*/ 533400 h 1478781"/>
              <a:gd name="connsiteX58" fmla="*/ 4416559 w 5359113"/>
              <a:gd name="connsiteY58" fmla="*/ 542925 h 1478781"/>
              <a:gd name="connsiteX59" fmla="*/ 4502284 w 5359113"/>
              <a:gd name="connsiteY59" fmla="*/ 600075 h 1478781"/>
              <a:gd name="connsiteX60" fmla="*/ 4530859 w 5359113"/>
              <a:gd name="connsiteY60" fmla="*/ 628650 h 1478781"/>
              <a:gd name="connsiteX61" fmla="*/ 4559434 w 5359113"/>
              <a:gd name="connsiteY61" fmla="*/ 638175 h 1478781"/>
              <a:gd name="connsiteX62" fmla="*/ 4645159 w 5359113"/>
              <a:gd name="connsiteY62" fmla="*/ 695325 h 1478781"/>
              <a:gd name="connsiteX63" fmla="*/ 4673734 w 5359113"/>
              <a:gd name="connsiteY63" fmla="*/ 714375 h 1478781"/>
              <a:gd name="connsiteX64" fmla="*/ 4702309 w 5359113"/>
              <a:gd name="connsiteY64" fmla="*/ 733425 h 1478781"/>
              <a:gd name="connsiteX65" fmla="*/ 4788034 w 5359113"/>
              <a:gd name="connsiteY65" fmla="*/ 809625 h 1478781"/>
              <a:gd name="connsiteX66" fmla="*/ 4816609 w 5359113"/>
              <a:gd name="connsiteY66" fmla="*/ 819150 h 1478781"/>
              <a:gd name="connsiteX67" fmla="*/ 4873759 w 5359113"/>
              <a:gd name="connsiteY67" fmla="*/ 857250 h 1478781"/>
              <a:gd name="connsiteX68" fmla="*/ 4940434 w 5359113"/>
              <a:gd name="connsiteY68" fmla="*/ 876300 h 1478781"/>
              <a:gd name="connsiteX69" fmla="*/ 4969009 w 5359113"/>
              <a:gd name="connsiteY69" fmla="*/ 885825 h 1478781"/>
              <a:gd name="connsiteX70" fmla="*/ 5035684 w 5359113"/>
              <a:gd name="connsiteY70" fmla="*/ 904875 h 1478781"/>
              <a:gd name="connsiteX71" fmla="*/ 5093567 w 5359113"/>
              <a:gd name="connsiteY71" fmla="*/ 976679 h 1478781"/>
              <a:gd name="connsiteX72" fmla="*/ 5204202 w 5359113"/>
              <a:gd name="connsiteY72" fmla="*/ 1044819 h 1478781"/>
              <a:gd name="connsiteX73" fmla="*/ 5321440 w 5359113"/>
              <a:gd name="connsiteY73" fmla="*/ 1153072 h 1478781"/>
              <a:gd name="connsiteX74" fmla="*/ 5359113 w 5359113"/>
              <a:gd name="connsiteY74" fmla="*/ 1262757 h 1478781"/>
              <a:gd name="connsiteX75" fmla="*/ 4819053 w 5359113"/>
              <a:gd name="connsiteY75" fmla="*/ 1478781 h 1478781"/>
              <a:gd name="connsiteX76" fmla="*/ 570581 w 5359113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309112 w 5348668"/>
              <a:gd name="connsiteY4" fmla="*/ 1069088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467551 w 5348668"/>
              <a:gd name="connsiteY5" fmla="*/ 975288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60136 w 5348668"/>
              <a:gd name="connsiteY0" fmla="*/ 1478781 h 1478781"/>
              <a:gd name="connsiteX1" fmla="*/ 39747 w 5348668"/>
              <a:gd name="connsiteY1" fmla="*/ 1425705 h 1478781"/>
              <a:gd name="connsiteX2" fmla="*/ 62950 w 5348668"/>
              <a:gd name="connsiteY2" fmla="*/ 1284643 h 1478781"/>
              <a:gd name="connsiteX3" fmla="*/ 249081 w 5348668"/>
              <a:gd name="connsiteY3" fmla="*/ 1192245 h 1478781"/>
              <a:gd name="connsiteX4" fmla="*/ 411427 w 5348668"/>
              <a:gd name="connsiteY4" fmla="*/ 1101194 h 1478781"/>
              <a:gd name="connsiteX5" fmla="*/ 538385 w 5348668"/>
              <a:gd name="connsiteY5" fmla="*/ 1007394 h 1478781"/>
              <a:gd name="connsiteX6" fmla="*/ 634885 w 5348668"/>
              <a:gd name="connsiteY6" fmla="*/ 921133 h 1478781"/>
              <a:gd name="connsiteX7" fmla="*/ 743193 w 5348668"/>
              <a:gd name="connsiteY7" fmla="*/ 868479 h 1478781"/>
              <a:gd name="connsiteX8" fmla="*/ 845688 w 5348668"/>
              <a:gd name="connsiteY8" fmla="*/ 801802 h 1478781"/>
              <a:gd name="connsiteX9" fmla="*/ 920638 w 5348668"/>
              <a:gd name="connsiteY9" fmla="*/ 742140 h 1478781"/>
              <a:gd name="connsiteX10" fmla="*/ 868002 w 5348668"/>
              <a:gd name="connsiteY10" fmla="*/ 669418 h 1478781"/>
              <a:gd name="connsiteX11" fmla="*/ 934857 w 5348668"/>
              <a:gd name="connsiteY11" fmla="*/ 610235 h 1478781"/>
              <a:gd name="connsiteX12" fmla="*/ 1023263 w 5348668"/>
              <a:gd name="connsiteY12" fmla="*/ 562612 h 1478781"/>
              <a:gd name="connsiteX13" fmla="*/ 1123701 w 5348668"/>
              <a:gd name="connsiteY13" fmla="*/ 527509 h 1478781"/>
              <a:gd name="connsiteX14" fmla="*/ 1201556 w 5348668"/>
              <a:gd name="connsiteY14" fmla="*/ 489408 h 1478781"/>
              <a:gd name="connsiteX15" fmla="*/ 1279411 w 5348668"/>
              <a:gd name="connsiteY15" fmla="*/ 474372 h 1478781"/>
              <a:gd name="connsiteX16" fmla="*/ 1358471 w 5348668"/>
              <a:gd name="connsiteY16" fmla="*/ 439267 h 1478781"/>
              <a:gd name="connsiteX17" fmla="*/ 1472994 w 5348668"/>
              <a:gd name="connsiteY17" fmla="*/ 405666 h 1478781"/>
              <a:gd name="connsiteX18" fmla="*/ 1588145 w 5348668"/>
              <a:gd name="connsiteY18" fmla="*/ 376073 h 1478781"/>
              <a:gd name="connsiteX19" fmla="*/ 1668906 w 5348668"/>
              <a:gd name="connsiteY19" fmla="*/ 346480 h 1478781"/>
              <a:gd name="connsiteX20" fmla="*/ 1787141 w 5348668"/>
              <a:gd name="connsiteY20" fmla="*/ 311862 h 1478781"/>
              <a:gd name="connsiteX21" fmla="*/ 1941598 w 5348668"/>
              <a:gd name="connsiteY21" fmla="*/ 284785 h 1478781"/>
              <a:gd name="connsiteX22" fmla="*/ 2062739 w 5348668"/>
              <a:gd name="connsiteY22" fmla="*/ 216079 h 1478781"/>
              <a:gd name="connsiteX23" fmla="*/ 2158214 w 5348668"/>
              <a:gd name="connsiteY23" fmla="*/ 190500 h 1478781"/>
              <a:gd name="connsiteX24" fmla="*/ 2186789 w 5348668"/>
              <a:gd name="connsiteY24" fmla="*/ 171450 h 1478781"/>
              <a:gd name="connsiteX25" fmla="*/ 2255745 w 5348668"/>
              <a:gd name="connsiteY25" fmla="*/ 144373 h 1478781"/>
              <a:gd name="connsiteX26" fmla="*/ 2412303 w 5348668"/>
              <a:gd name="connsiteY26" fmla="*/ 114300 h 1478781"/>
              <a:gd name="connsiteX27" fmla="*/ 2672564 w 5348668"/>
              <a:gd name="connsiteY27" fmla="*/ 95250 h 1478781"/>
              <a:gd name="connsiteX28" fmla="*/ 2758289 w 5348668"/>
              <a:gd name="connsiteY28" fmla="*/ 66675 h 1478781"/>
              <a:gd name="connsiteX29" fmla="*/ 2786864 w 5348668"/>
              <a:gd name="connsiteY29" fmla="*/ 57150 h 1478781"/>
              <a:gd name="connsiteX30" fmla="*/ 2815439 w 5348668"/>
              <a:gd name="connsiteY30" fmla="*/ 38100 h 1478781"/>
              <a:gd name="connsiteX31" fmla="*/ 2872589 w 5348668"/>
              <a:gd name="connsiteY31" fmla="*/ 19050 h 1478781"/>
              <a:gd name="connsiteX32" fmla="*/ 2939264 w 5348668"/>
              <a:gd name="connsiteY32" fmla="*/ 0 h 1478781"/>
              <a:gd name="connsiteX33" fmla="*/ 3158339 w 5348668"/>
              <a:gd name="connsiteY33" fmla="*/ 9525 h 1478781"/>
              <a:gd name="connsiteX34" fmla="*/ 3215489 w 5348668"/>
              <a:gd name="connsiteY34" fmla="*/ 28575 h 1478781"/>
              <a:gd name="connsiteX35" fmla="*/ 3253589 w 5348668"/>
              <a:gd name="connsiteY35" fmla="*/ 38100 h 1478781"/>
              <a:gd name="connsiteX36" fmla="*/ 3310739 w 5348668"/>
              <a:gd name="connsiteY36" fmla="*/ 57150 h 1478781"/>
              <a:gd name="connsiteX37" fmla="*/ 3367889 w 5348668"/>
              <a:gd name="connsiteY37" fmla="*/ 76200 h 1478781"/>
              <a:gd name="connsiteX38" fmla="*/ 3396464 w 5348668"/>
              <a:gd name="connsiteY38" fmla="*/ 85725 h 1478781"/>
              <a:gd name="connsiteX39" fmla="*/ 3425039 w 5348668"/>
              <a:gd name="connsiteY39" fmla="*/ 95250 h 1478781"/>
              <a:gd name="connsiteX40" fmla="*/ 3539339 w 5348668"/>
              <a:gd name="connsiteY40" fmla="*/ 104775 h 1478781"/>
              <a:gd name="connsiteX41" fmla="*/ 3596489 w 5348668"/>
              <a:gd name="connsiteY41" fmla="*/ 133350 h 1478781"/>
              <a:gd name="connsiteX42" fmla="*/ 3625064 w 5348668"/>
              <a:gd name="connsiteY42" fmla="*/ 161925 h 1478781"/>
              <a:gd name="connsiteX43" fmla="*/ 3682214 w 5348668"/>
              <a:gd name="connsiteY43" fmla="*/ 200025 h 1478781"/>
              <a:gd name="connsiteX44" fmla="*/ 3710789 w 5348668"/>
              <a:gd name="connsiteY44" fmla="*/ 219075 h 1478781"/>
              <a:gd name="connsiteX45" fmla="*/ 3739364 w 5348668"/>
              <a:gd name="connsiteY45" fmla="*/ 247650 h 1478781"/>
              <a:gd name="connsiteX46" fmla="*/ 3796514 w 5348668"/>
              <a:gd name="connsiteY46" fmla="*/ 266700 h 1478781"/>
              <a:gd name="connsiteX47" fmla="*/ 3853664 w 5348668"/>
              <a:gd name="connsiteY47" fmla="*/ 295275 h 1478781"/>
              <a:gd name="connsiteX48" fmla="*/ 3882239 w 5348668"/>
              <a:gd name="connsiteY48" fmla="*/ 314325 h 1478781"/>
              <a:gd name="connsiteX49" fmla="*/ 3920339 w 5348668"/>
              <a:gd name="connsiteY49" fmla="*/ 323850 h 1478781"/>
              <a:gd name="connsiteX50" fmla="*/ 4063214 w 5348668"/>
              <a:gd name="connsiteY50" fmla="*/ 342900 h 1478781"/>
              <a:gd name="connsiteX51" fmla="*/ 4120364 w 5348668"/>
              <a:gd name="connsiteY51" fmla="*/ 361950 h 1478781"/>
              <a:gd name="connsiteX52" fmla="*/ 4148939 w 5348668"/>
              <a:gd name="connsiteY52" fmla="*/ 371475 h 1478781"/>
              <a:gd name="connsiteX53" fmla="*/ 4206089 w 5348668"/>
              <a:gd name="connsiteY53" fmla="*/ 419100 h 1478781"/>
              <a:gd name="connsiteX54" fmla="*/ 4263239 w 5348668"/>
              <a:gd name="connsiteY54" fmla="*/ 457200 h 1478781"/>
              <a:gd name="connsiteX55" fmla="*/ 4291814 w 5348668"/>
              <a:gd name="connsiteY55" fmla="*/ 476250 h 1478781"/>
              <a:gd name="connsiteX56" fmla="*/ 4348964 w 5348668"/>
              <a:gd name="connsiteY56" fmla="*/ 514350 h 1478781"/>
              <a:gd name="connsiteX57" fmla="*/ 4377539 w 5348668"/>
              <a:gd name="connsiteY57" fmla="*/ 533400 h 1478781"/>
              <a:gd name="connsiteX58" fmla="*/ 4406114 w 5348668"/>
              <a:gd name="connsiteY58" fmla="*/ 542925 h 1478781"/>
              <a:gd name="connsiteX59" fmla="*/ 4491839 w 5348668"/>
              <a:gd name="connsiteY59" fmla="*/ 600075 h 1478781"/>
              <a:gd name="connsiteX60" fmla="*/ 4520414 w 5348668"/>
              <a:gd name="connsiteY60" fmla="*/ 628650 h 1478781"/>
              <a:gd name="connsiteX61" fmla="*/ 4548989 w 5348668"/>
              <a:gd name="connsiteY61" fmla="*/ 638175 h 1478781"/>
              <a:gd name="connsiteX62" fmla="*/ 4634714 w 5348668"/>
              <a:gd name="connsiteY62" fmla="*/ 695325 h 1478781"/>
              <a:gd name="connsiteX63" fmla="*/ 4663289 w 5348668"/>
              <a:gd name="connsiteY63" fmla="*/ 714375 h 1478781"/>
              <a:gd name="connsiteX64" fmla="*/ 4691864 w 5348668"/>
              <a:gd name="connsiteY64" fmla="*/ 733425 h 1478781"/>
              <a:gd name="connsiteX65" fmla="*/ 4777589 w 5348668"/>
              <a:gd name="connsiteY65" fmla="*/ 809625 h 1478781"/>
              <a:gd name="connsiteX66" fmla="*/ 4806164 w 5348668"/>
              <a:gd name="connsiteY66" fmla="*/ 819150 h 1478781"/>
              <a:gd name="connsiteX67" fmla="*/ 4863314 w 5348668"/>
              <a:gd name="connsiteY67" fmla="*/ 857250 h 1478781"/>
              <a:gd name="connsiteX68" fmla="*/ 4929989 w 5348668"/>
              <a:gd name="connsiteY68" fmla="*/ 876300 h 1478781"/>
              <a:gd name="connsiteX69" fmla="*/ 4958564 w 5348668"/>
              <a:gd name="connsiteY69" fmla="*/ 885825 h 1478781"/>
              <a:gd name="connsiteX70" fmla="*/ 5025239 w 5348668"/>
              <a:gd name="connsiteY70" fmla="*/ 904875 h 1478781"/>
              <a:gd name="connsiteX71" fmla="*/ 5083122 w 5348668"/>
              <a:gd name="connsiteY71" fmla="*/ 976679 h 1478781"/>
              <a:gd name="connsiteX72" fmla="*/ 5193757 w 5348668"/>
              <a:gd name="connsiteY72" fmla="*/ 1044819 h 1478781"/>
              <a:gd name="connsiteX73" fmla="*/ 5310995 w 5348668"/>
              <a:gd name="connsiteY73" fmla="*/ 1153072 h 1478781"/>
              <a:gd name="connsiteX74" fmla="*/ 5348668 w 5348668"/>
              <a:gd name="connsiteY74" fmla="*/ 1262757 h 1478781"/>
              <a:gd name="connsiteX75" fmla="*/ 4808608 w 5348668"/>
              <a:gd name="connsiteY75" fmla="*/ 1478781 h 1478781"/>
              <a:gd name="connsiteX76" fmla="*/ 560136 w 5348668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864147 w 5344813"/>
              <a:gd name="connsiteY10" fmla="*/ 669418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931002 w 5344813"/>
              <a:gd name="connsiteY11" fmla="*/ 610235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83286 w 5344813"/>
              <a:gd name="connsiteY20" fmla="*/ 311862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65051 w 5344813"/>
              <a:gd name="connsiteY19" fmla="*/ 346480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84290 w 5344813"/>
              <a:gd name="connsiteY18" fmla="*/ 376073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9139 w 5344813"/>
              <a:gd name="connsiteY17" fmla="*/ 405666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54616 w 5344813"/>
              <a:gd name="connsiteY16" fmla="*/ 439267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75556 w 5344813"/>
              <a:gd name="connsiteY15" fmla="*/ 474372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197701 w 5344813"/>
              <a:gd name="connsiteY14" fmla="*/ 489408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63180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019408 w 5344813"/>
              <a:gd name="connsiteY12" fmla="*/ 562612 h 1478781"/>
              <a:gd name="connsiteX13" fmla="*/ 1119846 w 5344813"/>
              <a:gd name="connsiteY13" fmla="*/ 527509 h 1478781"/>
              <a:gd name="connsiteX14" fmla="*/ 1237053 w 5344813"/>
              <a:gd name="connsiteY14" fmla="*/ 537566 h 1478781"/>
              <a:gd name="connsiteX15" fmla="*/ 1291297 w 5344813"/>
              <a:gd name="connsiteY15" fmla="*/ 514504 h 1478781"/>
              <a:gd name="connsiteX16" fmla="*/ 1370357 w 5344813"/>
              <a:gd name="connsiteY16" fmla="*/ 463346 h 1478781"/>
              <a:gd name="connsiteX17" fmla="*/ 1465203 w 5344813"/>
              <a:gd name="connsiteY17" fmla="*/ 461852 h 1478781"/>
              <a:gd name="connsiteX18" fmla="*/ 1552808 w 5344813"/>
              <a:gd name="connsiteY18" fmla="*/ 432259 h 1478781"/>
              <a:gd name="connsiteX19" fmla="*/ 1653246 w 5344813"/>
              <a:gd name="connsiteY19" fmla="*/ 410691 h 1478781"/>
              <a:gd name="connsiteX20" fmla="*/ 1799027 w 5344813"/>
              <a:gd name="connsiteY20" fmla="*/ 351994 h 1478781"/>
              <a:gd name="connsiteX21" fmla="*/ 1937743 w 5344813"/>
              <a:gd name="connsiteY21" fmla="*/ 284785 h 1478781"/>
              <a:gd name="connsiteX22" fmla="*/ 2058884 w 5344813"/>
              <a:gd name="connsiteY22" fmla="*/ 216079 h 1478781"/>
              <a:gd name="connsiteX23" fmla="*/ 2154359 w 5344813"/>
              <a:gd name="connsiteY23" fmla="*/ 190500 h 1478781"/>
              <a:gd name="connsiteX24" fmla="*/ 2182934 w 5344813"/>
              <a:gd name="connsiteY24" fmla="*/ 171450 h 1478781"/>
              <a:gd name="connsiteX25" fmla="*/ 2251890 w 5344813"/>
              <a:gd name="connsiteY25" fmla="*/ 144373 h 1478781"/>
              <a:gd name="connsiteX26" fmla="*/ 2408448 w 5344813"/>
              <a:gd name="connsiteY26" fmla="*/ 114300 h 1478781"/>
              <a:gd name="connsiteX27" fmla="*/ 2668709 w 5344813"/>
              <a:gd name="connsiteY27" fmla="*/ 95250 h 1478781"/>
              <a:gd name="connsiteX28" fmla="*/ 2754434 w 5344813"/>
              <a:gd name="connsiteY28" fmla="*/ 66675 h 1478781"/>
              <a:gd name="connsiteX29" fmla="*/ 2783009 w 5344813"/>
              <a:gd name="connsiteY29" fmla="*/ 57150 h 1478781"/>
              <a:gd name="connsiteX30" fmla="*/ 2811584 w 5344813"/>
              <a:gd name="connsiteY30" fmla="*/ 38100 h 1478781"/>
              <a:gd name="connsiteX31" fmla="*/ 2868734 w 5344813"/>
              <a:gd name="connsiteY31" fmla="*/ 19050 h 1478781"/>
              <a:gd name="connsiteX32" fmla="*/ 2935409 w 5344813"/>
              <a:gd name="connsiteY32" fmla="*/ 0 h 1478781"/>
              <a:gd name="connsiteX33" fmla="*/ 3154484 w 5344813"/>
              <a:gd name="connsiteY33" fmla="*/ 9525 h 1478781"/>
              <a:gd name="connsiteX34" fmla="*/ 3211634 w 5344813"/>
              <a:gd name="connsiteY34" fmla="*/ 28575 h 1478781"/>
              <a:gd name="connsiteX35" fmla="*/ 3249734 w 5344813"/>
              <a:gd name="connsiteY35" fmla="*/ 38100 h 1478781"/>
              <a:gd name="connsiteX36" fmla="*/ 3306884 w 5344813"/>
              <a:gd name="connsiteY36" fmla="*/ 57150 h 1478781"/>
              <a:gd name="connsiteX37" fmla="*/ 3364034 w 5344813"/>
              <a:gd name="connsiteY37" fmla="*/ 76200 h 1478781"/>
              <a:gd name="connsiteX38" fmla="*/ 3392609 w 5344813"/>
              <a:gd name="connsiteY38" fmla="*/ 85725 h 1478781"/>
              <a:gd name="connsiteX39" fmla="*/ 3421184 w 5344813"/>
              <a:gd name="connsiteY39" fmla="*/ 95250 h 1478781"/>
              <a:gd name="connsiteX40" fmla="*/ 3535484 w 5344813"/>
              <a:gd name="connsiteY40" fmla="*/ 104775 h 1478781"/>
              <a:gd name="connsiteX41" fmla="*/ 3592634 w 5344813"/>
              <a:gd name="connsiteY41" fmla="*/ 133350 h 1478781"/>
              <a:gd name="connsiteX42" fmla="*/ 3621209 w 5344813"/>
              <a:gd name="connsiteY42" fmla="*/ 161925 h 1478781"/>
              <a:gd name="connsiteX43" fmla="*/ 3678359 w 5344813"/>
              <a:gd name="connsiteY43" fmla="*/ 200025 h 1478781"/>
              <a:gd name="connsiteX44" fmla="*/ 3706934 w 5344813"/>
              <a:gd name="connsiteY44" fmla="*/ 219075 h 1478781"/>
              <a:gd name="connsiteX45" fmla="*/ 3735509 w 5344813"/>
              <a:gd name="connsiteY45" fmla="*/ 247650 h 1478781"/>
              <a:gd name="connsiteX46" fmla="*/ 3792659 w 5344813"/>
              <a:gd name="connsiteY46" fmla="*/ 266700 h 1478781"/>
              <a:gd name="connsiteX47" fmla="*/ 3849809 w 5344813"/>
              <a:gd name="connsiteY47" fmla="*/ 295275 h 1478781"/>
              <a:gd name="connsiteX48" fmla="*/ 3878384 w 5344813"/>
              <a:gd name="connsiteY48" fmla="*/ 314325 h 1478781"/>
              <a:gd name="connsiteX49" fmla="*/ 3916484 w 5344813"/>
              <a:gd name="connsiteY49" fmla="*/ 323850 h 1478781"/>
              <a:gd name="connsiteX50" fmla="*/ 4059359 w 5344813"/>
              <a:gd name="connsiteY50" fmla="*/ 342900 h 1478781"/>
              <a:gd name="connsiteX51" fmla="*/ 4116509 w 5344813"/>
              <a:gd name="connsiteY51" fmla="*/ 361950 h 1478781"/>
              <a:gd name="connsiteX52" fmla="*/ 4145084 w 5344813"/>
              <a:gd name="connsiteY52" fmla="*/ 371475 h 1478781"/>
              <a:gd name="connsiteX53" fmla="*/ 4202234 w 5344813"/>
              <a:gd name="connsiteY53" fmla="*/ 419100 h 1478781"/>
              <a:gd name="connsiteX54" fmla="*/ 4259384 w 5344813"/>
              <a:gd name="connsiteY54" fmla="*/ 457200 h 1478781"/>
              <a:gd name="connsiteX55" fmla="*/ 4287959 w 5344813"/>
              <a:gd name="connsiteY55" fmla="*/ 476250 h 1478781"/>
              <a:gd name="connsiteX56" fmla="*/ 4345109 w 5344813"/>
              <a:gd name="connsiteY56" fmla="*/ 514350 h 1478781"/>
              <a:gd name="connsiteX57" fmla="*/ 4373684 w 5344813"/>
              <a:gd name="connsiteY57" fmla="*/ 533400 h 1478781"/>
              <a:gd name="connsiteX58" fmla="*/ 4402259 w 5344813"/>
              <a:gd name="connsiteY58" fmla="*/ 542925 h 1478781"/>
              <a:gd name="connsiteX59" fmla="*/ 4487984 w 5344813"/>
              <a:gd name="connsiteY59" fmla="*/ 600075 h 1478781"/>
              <a:gd name="connsiteX60" fmla="*/ 4516559 w 5344813"/>
              <a:gd name="connsiteY60" fmla="*/ 628650 h 1478781"/>
              <a:gd name="connsiteX61" fmla="*/ 4545134 w 5344813"/>
              <a:gd name="connsiteY61" fmla="*/ 638175 h 1478781"/>
              <a:gd name="connsiteX62" fmla="*/ 4630859 w 5344813"/>
              <a:gd name="connsiteY62" fmla="*/ 695325 h 1478781"/>
              <a:gd name="connsiteX63" fmla="*/ 4659434 w 5344813"/>
              <a:gd name="connsiteY63" fmla="*/ 714375 h 1478781"/>
              <a:gd name="connsiteX64" fmla="*/ 4688009 w 5344813"/>
              <a:gd name="connsiteY64" fmla="*/ 733425 h 1478781"/>
              <a:gd name="connsiteX65" fmla="*/ 4773734 w 5344813"/>
              <a:gd name="connsiteY65" fmla="*/ 809625 h 1478781"/>
              <a:gd name="connsiteX66" fmla="*/ 4802309 w 5344813"/>
              <a:gd name="connsiteY66" fmla="*/ 819150 h 1478781"/>
              <a:gd name="connsiteX67" fmla="*/ 4859459 w 5344813"/>
              <a:gd name="connsiteY67" fmla="*/ 857250 h 1478781"/>
              <a:gd name="connsiteX68" fmla="*/ 4926134 w 5344813"/>
              <a:gd name="connsiteY68" fmla="*/ 876300 h 1478781"/>
              <a:gd name="connsiteX69" fmla="*/ 4954709 w 5344813"/>
              <a:gd name="connsiteY69" fmla="*/ 885825 h 1478781"/>
              <a:gd name="connsiteX70" fmla="*/ 5021384 w 5344813"/>
              <a:gd name="connsiteY70" fmla="*/ 904875 h 1478781"/>
              <a:gd name="connsiteX71" fmla="*/ 5079267 w 5344813"/>
              <a:gd name="connsiteY71" fmla="*/ 976679 h 1478781"/>
              <a:gd name="connsiteX72" fmla="*/ 5189902 w 5344813"/>
              <a:gd name="connsiteY72" fmla="*/ 1044819 h 1478781"/>
              <a:gd name="connsiteX73" fmla="*/ 5307140 w 5344813"/>
              <a:gd name="connsiteY73" fmla="*/ 1153072 h 1478781"/>
              <a:gd name="connsiteX74" fmla="*/ 5344813 w 5344813"/>
              <a:gd name="connsiteY74" fmla="*/ 1262757 h 1478781"/>
              <a:gd name="connsiteX75" fmla="*/ 4804753 w 5344813"/>
              <a:gd name="connsiteY75" fmla="*/ 1478781 h 1478781"/>
              <a:gd name="connsiteX76" fmla="*/ 556281 w 5344813"/>
              <a:gd name="connsiteY76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119846 w 5344813"/>
              <a:gd name="connsiteY12" fmla="*/ 527509 h 1478781"/>
              <a:gd name="connsiteX13" fmla="*/ 1237053 w 5344813"/>
              <a:gd name="connsiteY13" fmla="*/ 537566 h 1478781"/>
              <a:gd name="connsiteX14" fmla="*/ 1291297 w 5344813"/>
              <a:gd name="connsiteY14" fmla="*/ 514504 h 1478781"/>
              <a:gd name="connsiteX15" fmla="*/ 1370357 w 5344813"/>
              <a:gd name="connsiteY15" fmla="*/ 463346 h 1478781"/>
              <a:gd name="connsiteX16" fmla="*/ 1465203 w 5344813"/>
              <a:gd name="connsiteY16" fmla="*/ 461852 h 1478781"/>
              <a:gd name="connsiteX17" fmla="*/ 1552808 w 5344813"/>
              <a:gd name="connsiteY17" fmla="*/ 432259 h 1478781"/>
              <a:gd name="connsiteX18" fmla="*/ 1653246 w 5344813"/>
              <a:gd name="connsiteY18" fmla="*/ 410691 h 1478781"/>
              <a:gd name="connsiteX19" fmla="*/ 1799027 w 5344813"/>
              <a:gd name="connsiteY19" fmla="*/ 351994 h 1478781"/>
              <a:gd name="connsiteX20" fmla="*/ 1937743 w 5344813"/>
              <a:gd name="connsiteY20" fmla="*/ 284785 h 1478781"/>
              <a:gd name="connsiteX21" fmla="*/ 2058884 w 5344813"/>
              <a:gd name="connsiteY21" fmla="*/ 216079 h 1478781"/>
              <a:gd name="connsiteX22" fmla="*/ 2154359 w 5344813"/>
              <a:gd name="connsiteY22" fmla="*/ 190500 h 1478781"/>
              <a:gd name="connsiteX23" fmla="*/ 2182934 w 5344813"/>
              <a:gd name="connsiteY23" fmla="*/ 171450 h 1478781"/>
              <a:gd name="connsiteX24" fmla="*/ 2251890 w 5344813"/>
              <a:gd name="connsiteY24" fmla="*/ 144373 h 1478781"/>
              <a:gd name="connsiteX25" fmla="*/ 2408448 w 5344813"/>
              <a:gd name="connsiteY25" fmla="*/ 114300 h 1478781"/>
              <a:gd name="connsiteX26" fmla="*/ 2668709 w 5344813"/>
              <a:gd name="connsiteY26" fmla="*/ 95250 h 1478781"/>
              <a:gd name="connsiteX27" fmla="*/ 2754434 w 5344813"/>
              <a:gd name="connsiteY27" fmla="*/ 66675 h 1478781"/>
              <a:gd name="connsiteX28" fmla="*/ 2783009 w 5344813"/>
              <a:gd name="connsiteY28" fmla="*/ 57150 h 1478781"/>
              <a:gd name="connsiteX29" fmla="*/ 2811584 w 5344813"/>
              <a:gd name="connsiteY29" fmla="*/ 38100 h 1478781"/>
              <a:gd name="connsiteX30" fmla="*/ 2868734 w 5344813"/>
              <a:gd name="connsiteY30" fmla="*/ 19050 h 1478781"/>
              <a:gd name="connsiteX31" fmla="*/ 2935409 w 5344813"/>
              <a:gd name="connsiteY31" fmla="*/ 0 h 1478781"/>
              <a:gd name="connsiteX32" fmla="*/ 3154484 w 5344813"/>
              <a:gd name="connsiteY32" fmla="*/ 9525 h 1478781"/>
              <a:gd name="connsiteX33" fmla="*/ 3211634 w 5344813"/>
              <a:gd name="connsiteY33" fmla="*/ 28575 h 1478781"/>
              <a:gd name="connsiteX34" fmla="*/ 3249734 w 5344813"/>
              <a:gd name="connsiteY34" fmla="*/ 38100 h 1478781"/>
              <a:gd name="connsiteX35" fmla="*/ 3306884 w 5344813"/>
              <a:gd name="connsiteY35" fmla="*/ 57150 h 1478781"/>
              <a:gd name="connsiteX36" fmla="*/ 3364034 w 5344813"/>
              <a:gd name="connsiteY36" fmla="*/ 76200 h 1478781"/>
              <a:gd name="connsiteX37" fmla="*/ 3392609 w 5344813"/>
              <a:gd name="connsiteY37" fmla="*/ 85725 h 1478781"/>
              <a:gd name="connsiteX38" fmla="*/ 3421184 w 5344813"/>
              <a:gd name="connsiteY38" fmla="*/ 95250 h 1478781"/>
              <a:gd name="connsiteX39" fmla="*/ 3535484 w 5344813"/>
              <a:gd name="connsiteY39" fmla="*/ 104775 h 1478781"/>
              <a:gd name="connsiteX40" fmla="*/ 3592634 w 5344813"/>
              <a:gd name="connsiteY40" fmla="*/ 133350 h 1478781"/>
              <a:gd name="connsiteX41" fmla="*/ 3621209 w 5344813"/>
              <a:gd name="connsiteY41" fmla="*/ 161925 h 1478781"/>
              <a:gd name="connsiteX42" fmla="*/ 3678359 w 5344813"/>
              <a:gd name="connsiteY42" fmla="*/ 200025 h 1478781"/>
              <a:gd name="connsiteX43" fmla="*/ 3706934 w 5344813"/>
              <a:gd name="connsiteY43" fmla="*/ 219075 h 1478781"/>
              <a:gd name="connsiteX44" fmla="*/ 3735509 w 5344813"/>
              <a:gd name="connsiteY44" fmla="*/ 247650 h 1478781"/>
              <a:gd name="connsiteX45" fmla="*/ 3792659 w 5344813"/>
              <a:gd name="connsiteY45" fmla="*/ 266700 h 1478781"/>
              <a:gd name="connsiteX46" fmla="*/ 3849809 w 5344813"/>
              <a:gd name="connsiteY46" fmla="*/ 295275 h 1478781"/>
              <a:gd name="connsiteX47" fmla="*/ 3878384 w 5344813"/>
              <a:gd name="connsiteY47" fmla="*/ 314325 h 1478781"/>
              <a:gd name="connsiteX48" fmla="*/ 3916484 w 5344813"/>
              <a:gd name="connsiteY48" fmla="*/ 323850 h 1478781"/>
              <a:gd name="connsiteX49" fmla="*/ 4059359 w 5344813"/>
              <a:gd name="connsiteY49" fmla="*/ 342900 h 1478781"/>
              <a:gd name="connsiteX50" fmla="*/ 4116509 w 5344813"/>
              <a:gd name="connsiteY50" fmla="*/ 361950 h 1478781"/>
              <a:gd name="connsiteX51" fmla="*/ 4145084 w 5344813"/>
              <a:gd name="connsiteY51" fmla="*/ 371475 h 1478781"/>
              <a:gd name="connsiteX52" fmla="*/ 4202234 w 5344813"/>
              <a:gd name="connsiteY52" fmla="*/ 419100 h 1478781"/>
              <a:gd name="connsiteX53" fmla="*/ 4259384 w 5344813"/>
              <a:gd name="connsiteY53" fmla="*/ 457200 h 1478781"/>
              <a:gd name="connsiteX54" fmla="*/ 4287959 w 5344813"/>
              <a:gd name="connsiteY54" fmla="*/ 476250 h 1478781"/>
              <a:gd name="connsiteX55" fmla="*/ 4345109 w 5344813"/>
              <a:gd name="connsiteY55" fmla="*/ 514350 h 1478781"/>
              <a:gd name="connsiteX56" fmla="*/ 4373684 w 5344813"/>
              <a:gd name="connsiteY56" fmla="*/ 533400 h 1478781"/>
              <a:gd name="connsiteX57" fmla="*/ 4402259 w 5344813"/>
              <a:gd name="connsiteY57" fmla="*/ 542925 h 1478781"/>
              <a:gd name="connsiteX58" fmla="*/ 4487984 w 5344813"/>
              <a:gd name="connsiteY58" fmla="*/ 600075 h 1478781"/>
              <a:gd name="connsiteX59" fmla="*/ 4516559 w 5344813"/>
              <a:gd name="connsiteY59" fmla="*/ 628650 h 1478781"/>
              <a:gd name="connsiteX60" fmla="*/ 4545134 w 5344813"/>
              <a:gd name="connsiteY60" fmla="*/ 638175 h 1478781"/>
              <a:gd name="connsiteX61" fmla="*/ 4630859 w 5344813"/>
              <a:gd name="connsiteY61" fmla="*/ 695325 h 1478781"/>
              <a:gd name="connsiteX62" fmla="*/ 4659434 w 5344813"/>
              <a:gd name="connsiteY62" fmla="*/ 714375 h 1478781"/>
              <a:gd name="connsiteX63" fmla="*/ 4688009 w 5344813"/>
              <a:gd name="connsiteY63" fmla="*/ 733425 h 1478781"/>
              <a:gd name="connsiteX64" fmla="*/ 4773734 w 5344813"/>
              <a:gd name="connsiteY64" fmla="*/ 809625 h 1478781"/>
              <a:gd name="connsiteX65" fmla="*/ 4802309 w 5344813"/>
              <a:gd name="connsiteY65" fmla="*/ 819150 h 1478781"/>
              <a:gd name="connsiteX66" fmla="*/ 4859459 w 5344813"/>
              <a:gd name="connsiteY66" fmla="*/ 857250 h 1478781"/>
              <a:gd name="connsiteX67" fmla="*/ 4926134 w 5344813"/>
              <a:gd name="connsiteY67" fmla="*/ 876300 h 1478781"/>
              <a:gd name="connsiteX68" fmla="*/ 4954709 w 5344813"/>
              <a:gd name="connsiteY68" fmla="*/ 885825 h 1478781"/>
              <a:gd name="connsiteX69" fmla="*/ 5021384 w 5344813"/>
              <a:gd name="connsiteY69" fmla="*/ 904875 h 1478781"/>
              <a:gd name="connsiteX70" fmla="*/ 5079267 w 5344813"/>
              <a:gd name="connsiteY70" fmla="*/ 976679 h 1478781"/>
              <a:gd name="connsiteX71" fmla="*/ 5189902 w 5344813"/>
              <a:gd name="connsiteY71" fmla="*/ 1044819 h 1478781"/>
              <a:gd name="connsiteX72" fmla="*/ 5307140 w 5344813"/>
              <a:gd name="connsiteY72" fmla="*/ 1153072 h 1478781"/>
              <a:gd name="connsiteX73" fmla="*/ 5344813 w 5344813"/>
              <a:gd name="connsiteY73" fmla="*/ 1262757 h 1478781"/>
              <a:gd name="connsiteX74" fmla="*/ 4804753 w 5344813"/>
              <a:gd name="connsiteY74" fmla="*/ 1478781 h 1478781"/>
              <a:gd name="connsiteX75" fmla="*/ 556281 w 5344813"/>
              <a:gd name="connsiteY75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63346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37053 w 5344813"/>
              <a:gd name="connsiteY12" fmla="*/ 537566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5203 w 5344813"/>
              <a:gd name="connsiteY15" fmla="*/ 461852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43504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56281 w 5344813"/>
              <a:gd name="connsiteY0" fmla="*/ 1478781 h 1478781"/>
              <a:gd name="connsiteX1" fmla="*/ 35892 w 5344813"/>
              <a:gd name="connsiteY1" fmla="*/ 1425705 h 1478781"/>
              <a:gd name="connsiteX2" fmla="*/ 74836 w 5344813"/>
              <a:gd name="connsiteY2" fmla="*/ 1300696 h 1478781"/>
              <a:gd name="connsiteX3" fmla="*/ 245226 w 5344813"/>
              <a:gd name="connsiteY3" fmla="*/ 1192245 h 1478781"/>
              <a:gd name="connsiteX4" fmla="*/ 407572 w 5344813"/>
              <a:gd name="connsiteY4" fmla="*/ 1101194 h 1478781"/>
              <a:gd name="connsiteX5" fmla="*/ 534530 w 5344813"/>
              <a:gd name="connsiteY5" fmla="*/ 1007394 h 1478781"/>
              <a:gd name="connsiteX6" fmla="*/ 631030 w 5344813"/>
              <a:gd name="connsiteY6" fmla="*/ 921133 h 1478781"/>
              <a:gd name="connsiteX7" fmla="*/ 739338 w 5344813"/>
              <a:gd name="connsiteY7" fmla="*/ 868479 h 1478781"/>
              <a:gd name="connsiteX8" fmla="*/ 841833 w 5344813"/>
              <a:gd name="connsiteY8" fmla="*/ 801802 h 1478781"/>
              <a:gd name="connsiteX9" fmla="*/ 916783 w 5344813"/>
              <a:gd name="connsiteY9" fmla="*/ 742140 h 1478781"/>
              <a:gd name="connsiteX10" fmla="*/ 1009749 w 5344813"/>
              <a:gd name="connsiteY10" fmla="*/ 701524 h 1478781"/>
              <a:gd name="connsiteX11" fmla="*/ 1104152 w 5344813"/>
              <a:gd name="connsiteY11" fmla="*/ 618261 h 1478781"/>
              <a:gd name="connsiteX12" fmla="*/ 1221312 w 5344813"/>
              <a:gd name="connsiteY12" fmla="*/ 545593 h 1478781"/>
              <a:gd name="connsiteX13" fmla="*/ 1291297 w 5344813"/>
              <a:gd name="connsiteY13" fmla="*/ 514504 h 1478781"/>
              <a:gd name="connsiteX14" fmla="*/ 1370357 w 5344813"/>
              <a:gd name="connsiteY14" fmla="*/ 479399 h 1478781"/>
              <a:gd name="connsiteX15" fmla="*/ 1469139 w 5344813"/>
              <a:gd name="connsiteY15" fmla="*/ 441787 h 1478781"/>
              <a:gd name="connsiteX16" fmla="*/ 1552808 w 5344813"/>
              <a:gd name="connsiteY16" fmla="*/ 432259 h 1478781"/>
              <a:gd name="connsiteX17" fmla="*/ 1653246 w 5344813"/>
              <a:gd name="connsiteY17" fmla="*/ 410691 h 1478781"/>
              <a:gd name="connsiteX18" fmla="*/ 1799027 w 5344813"/>
              <a:gd name="connsiteY18" fmla="*/ 351994 h 1478781"/>
              <a:gd name="connsiteX19" fmla="*/ 1937743 w 5344813"/>
              <a:gd name="connsiteY19" fmla="*/ 284785 h 1478781"/>
              <a:gd name="connsiteX20" fmla="*/ 2058884 w 5344813"/>
              <a:gd name="connsiteY20" fmla="*/ 216079 h 1478781"/>
              <a:gd name="connsiteX21" fmla="*/ 2154359 w 5344813"/>
              <a:gd name="connsiteY21" fmla="*/ 190500 h 1478781"/>
              <a:gd name="connsiteX22" fmla="*/ 2182934 w 5344813"/>
              <a:gd name="connsiteY22" fmla="*/ 171450 h 1478781"/>
              <a:gd name="connsiteX23" fmla="*/ 2251890 w 5344813"/>
              <a:gd name="connsiteY23" fmla="*/ 144373 h 1478781"/>
              <a:gd name="connsiteX24" fmla="*/ 2408448 w 5344813"/>
              <a:gd name="connsiteY24" fmla="*/ 114300 h 1478781"/>
              <a:gd name="connsiteX25" fmla="*/ 2668709 w 5344813"/>
              <a:gd name="connsiteY25" fmla="*/ 95250 h 1478781"/>
              <a:gd name="connsiteX26" fmla="*/ 2754434 w 5344813"/>
              <a:gd name="connsiteY26" fmla="*/ 66675 h 1478781"/>
              <a:gd name="connsiteX27" fmla="*/ 2783009 w 5344813"/>
              <a:gd name="connsiteY27" fmla="*/ 57150 h 1478781"/>
              <a:gd name="connsiteX28" fmla="*/ 2811584 w 5344813"/>
              <a:gd name="connsiteY28" fmla="*/ 38100 h 1478781"/>
              <a:gd name="connsiteX29" fmla="*/ 2868734 w 5344813"/>
              <a:gd name="connsiteY29" fmla="*/ 19050 h 1478781"/>
              <a:gd name="connsiteX30" fmla="*/ 2935409 w 5344813"/>
              <a:gd name="connsiteY30" fmla="*/ 0 h 1478781"/>
              <a:gd name="connsiteX31" fmla="*/ 3154484 w 5344813"/>
              <a:gd name="connsiteY31" fmla="*/ 9525 h 1478781"/>
              <a:gd name="connsiteX32" fmla="*/ 3211634 w 5344813"/>
              <a:gd name="connsiteY32" fmla="*/ 28575 h 1478781"/>
              <a:gd name="connsiteX33" fmla="*/ 3249734 w 5344813"/>
              <a:gd name="connsiteY33" fmla="*/ 38100 h 1478781"/>
              <a:gd name="connsiteX34" fmla="*/ 3306884 w 5344813"/>
              <a:gd name="connsiteY34" fmla="*/ 57150 h 1478781"/>
              <a:gd name="connsiteX35" fmla="*/ 3364034 w 5344813"/>
              <a:gd name="connsiteY35" fmla="*/ 76200 h 1478781"/>
              <a:gd name="connsiteX36" fmla="*/ 3392609 w 5344813"/>
              <a:gd name="connsiteY36" fmla="*/ 85725 h 1478781"/>
              <a:gd name="connsiteX37" fmla="*/ 3421184 w 5344813"/>
              <a:gd name="connsiteY37" fmla="*/ 95250 h 1478781"/>
              <a:gd name="connsiteX38" fmla="*/ 3535484 w 5344813"/>
              <a:gd name="connsiteY38" fmla="*/ 104775 h 1478781"/>
              <a:gd name="connsiteX39" fmla="*/ 3592634 w 5344813"/>
              <a:gd name="connsiteY39" fmla="*/ 133350 h 1478781"/>
              <a:gd name="connsiteX40" fmla="*/ 3621209 w 5344813"/>
              <a:gd name="connsiteY40" fmla="*/ 161925 h 1478781"/>
              <a:gd name="connsiteX41" fmla="*/ 3678359 w 5344813"/>
              <a:gd name="connsiteY41" fmla="*/ 200025 h 1478781"/>
              <a:gd name="connsiteX42" fmla="*/ 3706934 w 5344813"/>
              <a:gd name="connsiteY42" fmla="*/ 219075 h 1478781"/>
              <a:gd name="connsiteX43" fmla="*/ 3735509 w 5344813"/>
              <a:gd name="connsiteY43" fmla="*/ 247650 h 1478781"/>
              <a:gd name="connsiteX44" fmla="*/ 3792659 w 5344813"/>
              <a:gd name="connsiteY44" fmla="*/ 266700 h 1478781"/>
              <a:gd name="connsiteX45" fmla="*/ 3849809 w 5344813"/>
              <a:gd name="connsiteY45" fmla="*/ 295275 h 1478781"/>
              <a:gd name="connsiteX46" fmla="*/ 3878384 w 5344813"/>
              <a:gd name="connsiteY46" fmla="*/ 314325 h 1478781"/>
              <a:gd name="connsiteX47" fmla="*/ 3916484 w 5344813"/>
              <a:gd name="connsiteY47" fmla="*/ 323850 h 1478781"/>
              <a:gd name="connsiteX48" fmla="*/ 4059359 w 5344813"/>
              <a:gd name="connsiteY48" fmla="*/ 342900 h 1478781"/>
              <a:gd name="connsiteX49" fmla="*/ 4116509 w 5344813"/>
              <a:gd name="connsiteY49" fmla="*/ 361950 h 1478781"/>
              <a:gd name="connsiteX50" fmla="*/ 4145084 w 5344813"/>
              <a:gd name="connsiteY50" fmla="*/ 371475 h 1478781"/>
              <a:gd name="connsiteX51" fmla="*/ 4202234 w 5344813"/>
              <a:gd name="connsiteY51" fmla="*/ 419100 h 1478781"/>
              <a:gd name="connsiteX52" fmla="*/ 4259384 w 5344813"/>
              <a:gd name="connsiteY52" fmla="*/ 457200 h 1478781"/>
              <a:gd name="connsiteX53" fmla="*/ 4287959 w 5344813"/>
              <a:gd name="connsiteY53" fmla="*/ 476250 h 1478781"/>
              <a:gd name="connsiteX54" fmla="*/ 4345109 w 5344813"/>
              <a:gd name="connsiteY54" fmla="*/ 514350 h 1478781"/>
              <a:gd name="connsiteX55" fmla="*/ 4373684 w 5344813"/>
              <a:gd name="connsiteY55" fmla="*/ 533400 h 1478781"/>
              <a:gd name="connsiteX56" fmla="*/ 4402259 w 5344813"/>
              <a:gd name="connsiteY56" fmla="*/ 542925 h 1478781"/>
              <a:gd name="connsiteX57" fmla="*/ 4487984 w 5344813"/>
              <a:gd name="connsiteY57" fmla="*/ 600075 h 1478781"/>
              <a:gd name="connsiteX58" fmla="*/ 4516559 w 5344813"/>
              <a:gd name="connsiteY58" fmla="*/ 628650 h 1478781"/>
              <a:gd name="connsiteX59" fmla="*/ 4545134 w 5344813"/>
              <a:gd name="connsiteY59" fmla="*/ 638175 h 1478781"/>
              <a:gd name="connsiteX60" fmla="*/ 4630859 w 5344813"/>
              <a:gd name="connsiteY60" fmla="*/ 695325 h 1478781"/>
              <a:gd name="connsiteX61" fmla="*/ 4659434 w 5344813"/>
              <a:gd name="connsiteY61" fmla="*/ 714375 h 1478781"/>
              <a:gd name="connsiteX62" fmla="*/ 4688009 w 5344813"/>
              <a:gd name="connsiteY62" fmla="*/ 733425 h 1478781"/>
              <a:gd name="connsiteX63" fmla="*/ 4773734 w 5344813"/>
              <a:gd name="connsiteY63" fmla="*/ 809625 h 1478781"/>
              <a:gd name="connsiteX64" fmla="*/ 4802309 w 5344813"/>
              <a:gd name="connsiteY64" fmla="*/ 819150 h 1478781"/>
              <a:gd name="connsiteX65" fmla="*/ 4859459 w 5344813"/>
              <a:gd name="connsiteY65" fmla="*/ 857250 h 1478781"/>
              <a:gd name="connsiteX66" fmla="*/ 4926134 w 5344813"/>
              <a:gd name="connsiteY66" fmla="*/ 876300 h 1478781"/>
              <a:gd name="connsiteX67" fmla="*/ 4954709 w 5344813"/>
              <a:gd name="connsiteY67" fmla="*/ 885825 h 1478781"/>
              <a:gd name="connsiteX68" fmla="*/ 5021384 w 5344813"/>
              <a:gd name="connsiteY68" fmla="*/ 904875 h 1478781"/>
              <a:gd name="connsiteX69" fmla="*/ 5079267 w 5344813"/>
              <a:gd name="connsiteY69" fmla="*/ 976679 h 1478781"/>
              <a:gd name="connsiteX70" fmla="*/ 5189902 w 5344813"/>
              <a:gd name="connsiteY70" fmla="*/ 1044819 h 1478781"/>
              <a:gd name="connsiteX71" fmla="*/ 5307140 w 5344813"/>
              <a:gd name="connsiteY71" fmla="*/ 1153072 h 1478781"/>
              <a:gd name="connsiteX72" fmla="*/ 5344813 w 5344813"/>
              <a:gd name="connsiteY72" fmla="*/ 1262757 h 1478781"/>
              <a:gd name="connsiteX73" fmla="*/ 4804753 w 5344813"/>
              <a:gd name="connsiteY73" fmla="*/ 1478781 h 1478781"/>
              <a:gd name="connsiteX74" fmla="*/ 556281 w 5344813"/>
              <a:gd name="connsiteY74" fmla="*/ 1478781 h 1478781"/>
              <a:gd name="connsiteX0" fmla="*/ 580414 w 5368946"/>
              <a:gd name="connsiteY0" fmla="*/ 1478781 h 1478781"/>
              <a:gd name="connsiteX1" fmla="*/ 60025 w 5368946"/>
              <a:gd name="connsiteY1" fmla="*/ 1425705 h 1478781"/>
              <a:gd name="connsiteX2" fmla="*/ 30376 w 5368946"/>
              <a:gd name="connsiteY2" fmla="*/ 1305175 h 1478781"/>
              <a:gd name="connsiteX3" fmla="*/ 269359 w 5368946"/>
              <a:gd name="connsiteY3" fmla="*/ 1192245 h 1478781"/>
              <a:gd name="connsiteX4" fmla="*/ 431705 w 5368946"/>
              <a:gd name="connsiteY4" fmla="*/ 1101194 h 1478781"/>
              <a:gd name="connsiteX5" fmla="*/ 558663 w 5368946"/>
              <a:gd name="connsiteY5" fmla="*/ 1007394 h 1478781"/>
              <a:gd name="connsiteX6" fmla="*/ 655163 w 5368946"/>
              <a:gd name="connsiteY6" fmla="*/ 921133 h 1478781"/>
              <a:gd name="connsiteX7" fmla="*/ 763471 w 5368946"/>
              <a:gd name="connsiteY7" fmla="*/ 868479 h 1478781"/>
              <a:gd name="connsiteX8" fmla="*/ 865966 w 5368946"/>
              <a:gd name="connsiteY8" fmla="*/ 801802 h 1478781"/>
              <a:gd name="connsiteX9" fmla="*/ 940916 w 5368946"/>
              <a:gd name="connsiteY9" fmla="*/ 742140 h 1478781"/>
              <a:gd name="connsiteX10" fmla="*/ 1033882 w 5368946"/>
              <a:gd name="connsiteY10" fmla="*/ 701524 h 1478781"/>
              <a:gd name="connsiteX11" fmla="*/ 1128285 w 5368946"/>
              <a:gd name="connsiteY11" fmla="*/ 618261 h 1478781"/>
              <a:gd name="connsiteX12" fmla="*/ 1245445 w 5368946"/>
              <a:gd name="connsiteY12" fmla="*/ 545593 h 1478781"/>
              <a:gd name="connsiteX13" fmla="*/ 1315430 w 5368946"/>
              <a:gd name="connsiteY13" fmla="*/ 514504 h 1478781"/>
              <a:gd name="connsiteX14" fmla="*/ 1394490 w 5368946"/>
              <a:gd name="connsiteY14" fmla="*/ 479399 h 1478781"/>
              <a:gd name="connsiteX15" fmla="*/ 1493272 w 5368946"/>
              <a:gd name="connsiteY15" fmla="*/ 441787 h 1478781"/>
              <a:gd name="connsiteX16" fmla="*/ 1576941 w 5368946"/>
              <a:gd name="connsiteY16" fmla="*/ 432259 h 1478781"/>
              <a:gd name="connsiteX17" fmla="*/ 1677379 w 5368946"/>
              <a:gd name="connsiteY17" fmla="*/ 410691 h 1478781"/>
              <a:gd name="connsiteX18" fmla="*/ 1823160 w 5368946"/>
              <a:gd name="connsiteY18" fmla="*/ 351994 h 1478781"/>
              <a:gd name="connsiteX19" fmla="*/ 1961876 w 5368946"/>
              <a:gd name="connsiteY19" fmla="*/ 284785 h 1478781"/>
              <a:gd name="connsiteX20" fmla="*/ 2083017 w 5368946"/>
              <a:gd name="connsiteY20" fmla="*/ 216079 h 1478781"/>
              <a:gd name="connsiteX21" fmla="*/ 2178492 w 5368946"/>
              <a:gd name="connsiteY21" fmla="*/ 190500 h 1478781"/>
              <a:gd name="connsiteX22" fmla="*/ 2207067 w 5368946"/>
              <a:gd name="connsiteY22" fmla="*/ 171450 h 1478781"/>
              <a:gd name="connsiteX23" fmla="*/ 2276023 w 5368946"/>
              <a:gd name="connsiteY23" fmla="*/ 144373 h 1478781"/>
              <a:gd name="connsiteX24" fmla="*/ 2432581 w 5368946"/>
              <a:gd name="connsiteY24" fmla="*/ 114300 h 1478781"/>
              <a:gd name="connsiteX25" fmla="*/ 2692842 w 5368946"/>
              <a:gd name="connsiteY25" fmla="*/ 95250 h 1478781"/>
              <a:gd name="connsiteX26" fmla="*/ 2778567 w 5368946"/>
              <a:gd name="connsiteY26" fmla="*/ 66675 h 1478781"/>
              <a:gd name="connsiteX27" fmla="*/ 2807142 w 5368946"/>
              <a:gd name="connsiteY27" fmla="*/ 57150 h 1478781"/>
              <a:gd name="connsiteX28" fmla="*/ 2835717 w 5368946"/>
              <a:gd name="connsiteY28" fmla="*/ 38100 h 1478781"/>
              <a:gd name="connsiteX29" fmla="*/ 2892867 w 5368946"/>
              <a:gd name="connsiteY29" fmla="*/ 19050 h 1478781"/>
              <a:gd name="connsiteX30" fmla="*/ 2959542 w 5368946"/>
              <a:gd name="connsiteY30" fmla="*/ 0 h 1478781"/>
              <a:gd name="connsiteX31" fmla="*/ 3178617 w 5368946"/>
              <a:gd name="connsiteY31" fmla="*/ 9525 h 1478781"/>
              <a:gd name="connsiteX32" fmla="*/ 3235767 w 5368946"/>
              <a:gd name="connsiteY32" fmla="*/ 28575 h 1478781"/>
              <a:gd name="connsiteX33" fmla="*/ 3273867 w 5368946"/>
              <a:gd name="connsiteY33" fmla="*/ 38100 h 1478781"/>
              <a:gd name="connsiteX34" fmla="*/ 3331017 w 5368946"/>
              <a:gd name="connsiteY34" fmla="*/ 57150 h 1478781"/>
              <a:gd name="connsiteX35" fmla="*/ 3388167 w 5368946"/>
              <a:gd name="connsiteY35" fmla="*/ 76200 h 1478781"/>
              <a:gd name="connsiteX36" fmla="*/ 3416742 w 5368946"/>
              <a:gd name="connsiteY36" fmla="*/ 85725 h 1478781"/>
              <a:gd name="connsiteX37" fmla="*/ 3445317 w 5368946"/>
              <a:gd name="connsiteY37" fmla="*/ 95250 h 1478781"/>
              <a:gd name="connsiteX38" fmla="*/ 3559617 w 5368946"/>
              <a:gd name="connsiteY38" fmla="*/ 104775 h 1478781"/>
              <a:gd name="connsiteX39" fmla="*/ 3616767 w 5368946"/>
              <a:gd name="connsiteY39" fmla="*/ 133350 h 1478781"/>
              <a:gd name="connsiteX40" fmla="*/ 3645342 w 5368946"/>
              <a:gd name="connsiteY40" fmla="*/ 161925 h 1478781"/>
              <a:gd name="connsiteX41" fmla="*/ 3702492 w 5368946"/>
              <a:gd name="connsiteY41" fmla="*/ 200025 h 1478781"/>
              <a:gd name="connsiteX42" fmla="*/ 3731067 w 5368946"/>
              <a:gd name="connsiteY42" fmla="*/ 219075 h 1478781"/>
              <a:gd name="connsiteX43" fmla="*/ 3759642 w 5368946"/>
              <a:gd name="connsiteY43" fmla="*/ 247650 h 1478781"/>
              <a:gd name="connsiteX44" fmla="*/ 3816792 w 5368946"/>
              <a:gd name="connsiteY44" fmla="*/ 266700 h 1478781"/>
              <a:gd name="connsiteX45" fmla="*/ 3873942 w 5368946"/>
              <a:gd name="connsiteY45" fmla="*/ 295275 h 1478781"/>
              <a:gd name="connsiteX46" fmla="*/ 3902517 w 5368946"/>
              <a:gd name="connsiteY46" fmla="*/ 314325 h 1478781"/>
              <a:gd name="connsiteX47" fmla="*/ 3940617 w 5368946"/>
              <a:gd name="connsiteY47" fmla="*/ 323850 h 1478781"/>
              <a:gd name="connsiteX48" fmla="*/ 4083492 w 5368946"/>
              <a:gd name="connsiteY48" fmla="*/ 342900 h 1478781"/>
              <a:gd name="connsiteX49" fmla="*/ 4140642 w 5368946"/>
              <a:gd name="connsiteY49" fmla="*/ 361950 h 1478781"/>
              <a:gd name="connsiteX50" fmla="*/ 4169217 w 5368946"/>
              <a:gd name="connsiteY50" fmla="*/ 371475 h 1478781"/>
              <a:gd name="connsiteX51" fmla="*/ 4226367 w 5368946"/>
              <a:gd name="connsiteY51" fmla="*/ 419100 h 1478781"/>
              <a:gd name="connsiteX52" fmla="*/ 4283517 w 5368946"/>
              <a:gd name="connsiteY52" fmla="*/ 457200 h 1478781"/>
              <a:gd name="connsiteX53" fmla="*/ 4312092 w 5368946"/>
              <a:gd name="connsiteY53" fmla="*/ 476250 h 1478781"/>
              <a:gd name="connsiteX54" fmla="*/ 4369242 w 5368946"/>
              <a:gd name="connsiteY54" fmla="*/ 514350 h 1478781"/>
              <a:gd name="connsiteX55" fmla="*/ 4397817 w 5368946"/>
              <a:gd name="connsiteY55" fmla="*/ 533400 h 1478781"/>
              <a:gd name="connsiteX56" fmla="*/ 4426392 w 5368946"/>
              <a:gd name="connsiteY56" fmla="*/ 542925 h 1478781"/>
              <a:gd name="connsiteX57" fmla="*/ 4512117 w 5368946"/>
              <a:gd name="connsiteY57" fmla="*/ 600075 h 1478781"/>
              <a:gd name="connsiteX58" fmla="*/ 4540692 w 5368946"/>
              <a:gd name="connsiteY58" fmla="*/ 628650 h 1478781"/>
              <a:gd name="connsiteX59" fmla="*/ 4569267 w 5368946"/>
              <a:gd name="connsiteY59" fmla="*/ 638175 h 1478781"/>
              <a:gd name="connsiteX60" fmla="*/ 4654992 w 5368946"/>
              <a:gd name="connsiteY60" fmla="*/ 695325 h 1478781"/>
              <a:gd name="connsiteX61" fmla="*/ 4683567 w 5368946"/>
              <a:gd name="connsiteY61" fmla="*/ 714375 h 1478781"/>
              <a:gd name="connsiteX62" fmla="*/ 4712142 w 5368946"/>
              <a:gd name="connsiteY62" fmla="*/ 733425 h 1478781"/>
              <a:gd name="connsiteX63" fmla="*/ 4797867 w 5368946"/>
              <a:gd name="connsiteY63" fmla="*/ 809625 h 1478781"/>
              <a:gd name="connsiteX64" fmla="*/ 4826442 w 5368946"/>
              <a:gd name="connsiteY64" fmla="*/ 819150 h 1478781"/>
              <a:gd name="connsiteX65" fmla="*/ 4883592 w 5368946"/>
              <a:gd name="connsiteY65" fmla="*/ 857250 h 1478781"/>
              <a:gd name="connsiteX66" fmla="*/ 4950267 w 5368946"/>
              <a:gd name="connsiteY66" fmla="*/ 876300 h 1478781"/>
              <a:gd name="connsiteX67" fmla="*/ 4978842 w 5368946"/>
              <a:gd name="connsiteY67" fmla="*/ 885825 h 1478781"/>
              <a:gd name="connsiteX68" fmla="*/ 5045517 w 5368946"/>
              <a:gd name="connsiteY68" fmla="*/ 904875 h 1478781"/>
              <a:gd name="connsiteX69" fmla="*/ 5103400 w 5368946"/>
              <a:gd name="connsiteY69" fmla="*/ 976679 h 1478781"/>
              <a:gd name="connsiteX70" fmla="*/ 5214035 w 5368946"/>
              <a:gd name="connsiteY70" fmla="*/ 1044819 h 1478781"/>
              <a:gd name="connsiteX71" fmla="*/ 5331273 w 5368946"/>
              <a:gd name="connsiteY71" fmla="*/ 1153072 h 1478781"/>
              <a:gd name="connsiteX72" fmla="*/ 5368946 w 5368946"/>
              <a:gd name="connsiteY72" fmla="*/ 1262757 h 1478781"/>
              <a:gd name="connsiteX73" fmla="*/ 4828886 w 5368946"/>
              <a:gd name="connsiteY73" fmla="*/ 1478781 h 1478781"/>
              <a:gd name="connsiteX74" fmla="*/ 580414 w 5368946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26054 w 5363295"/>
              <a:gd name="connsiteY4" fmla="*/ 1101194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426930 w 5363295"/>
              <a:gd name="connsiteY24" fmla="*/ 11430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70372 w 5363295"/>
              <a:gd name="connsiteY23" fmla="*/ 14437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71450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77366 w 5363295"/>
              <a:gd name="connsiteY20" fmla="*/ 216079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72841 w 5363295"/>
              <a:gd name="connsiteY21" fmla="*/ 19050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51643 w 5363295"/>
              <a:gd name="connsiteY20" fmla="*/ 24295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56225 w 5363295"/>
              <a:gd name="connsiteY19" fmla="*/ 284785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817509 w 5363295"/>
              <a:gd name="connsiteY18" fmla="*/ 35199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71728 w 5363295"/>
              <a:gd name="connsiteY17" fmla="*/ 410691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71290 w 5363295"/>
              <a:gd name="connsiteY16" fmla="*/ 432259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50293 w 5363295"/>
              <a:gd name="connsiteY17" fmla="*/ 39277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58429 w 5363295"/>
              <a:gd name="connsiteY16" fmla="*/ 414340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87621 w 5363295"/>
              <a:gd name="connsiteY15" fmla="*/ 44178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88839 w 5363295"/>
              <a:gd name="connsiteY14" fmla="*/ 479399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66185 w 5363295"/>
              <a:gd name="connsiteY15" fmla="*/ 446266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309779 w 5363295"/>
              <a:gd name="connsiteY13" fmla="*/ 51450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239794 w 5363295"/>
              <a:gd name="connsiteY12" fmla="*/ 54559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22634 w 5363295"/>
              <a:gd name="connsiteY11" fmla="*/ 618261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28231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8781 h 1478781"/>
              <a:gd name="connsiteX1" fmla="*/ 54374 w 5363295"/>
              <a:gd name="connsiteY1" fmla="*/ 1425705 h 1478781"/>
              <a:gd name="connsiteX2" fmla="*/ 24725 w 5363295"/>
              <a:gd name="connsiteY2" fmla="*/ 1305175 h 1478781"/>
              <a:gd name="connsiteX3" fmla="*/ 173680 w 5363295"/>
              <a:gd name="connsiteY3" fmla="*/ 1169846 h 1478781"/>
              <a:gd name="connsiteX4" fmla="*/ 400331 w 5363295"/>
              <a:gd name="connsiteY4" fmla="*/ 1074315 h 1478781"/>
              <a:gd name="connsiteX5" fmla="*/ 553012 w 5363295"/>
              <a:gd name="connsiteY5" fmla="*/ 1007394 h 1478781"/>
              <a:gd name="connsiteX6" fmla="*/ 649512 w 5363295"/>
              <a:gd name="connsiteY6" fmla="*/ 921133 h 1478781"/>
              <a:gd name="connsiteX7" fmla="*/ 757820 w 5363295"/>
              <a:gd name="connsiteY7" fmla="*/ 868479 h 1478781"/>
              <a:gd name="connsiteX8" fmla="*/ 860315 w 5363295"/>
              <a:gd name="connsiteY8" fmla="*/ 801802 h 1478781"/>
              <a:gd name="connsiteX9" fmla="*/ 935265 w 5363295"/>
              <a:gd name="connsiteY9" fmla="*/ 742140 h 1478781"/>
              <a:gd name="connsiteX10" fmla="*/ 1006796 w 5363295"/>
              <a:gd name="connsiteY10" fmla="*/ 701524 h 1478781"/>
              <a:gd name="connsiteX11" fmla="*/ 1101199 w 5363295"/>
              <a:gd name="connsiteY11" fmla="*/ 622740 h 1478781"/>
              <a:gd name="connsiteX12" fmla="*/ 1196924 w 5363295"/>
              <a:gd name="connsiteY12" fmla="*/ 550073 h 1478781"/>
              <a:gd name="connsiteX13" fmla="*/ 1284056 w 5363295"/>
              <a:gd name="connsiteY13" fmla="*/ 505544 h 1478781"/>
              <a:gd name="connsiteX14" fmla="*/ 1375979 w 5363295"/>
              <a:gd name="connsiteY14" fmla="*/ 461480 h 1478781"/>
              <a:gd name="connsiteX15" fmla="*/ 1457610 w 5363295"/>
              <a:gd name="connsiteY15" fmla="*/ 432827 h 1478781"/>
              <a:gd name="connsiteX16" fmla="*/ 1549855 w 5363295"/>
              <a:gd name="connsiteY16" fmla="*/ 405381 h 1478781"/>
              <a:gd name="connsiteX17" fmla="*/ 1637432 w 5363295"/>
              <a:gd name="connsiteY17" fmla="*/ 383812 h 1478781"/>
              <a:gd name="connsiteX18" fmla="*/ 1796074 w 5363295"/>
              <a:gd name="connsiteY18" fmla="*/ 360954 h 1478781"/>
              <a:gd name="connsiteX19" fmla="*/ 1947651 w 5363295"/>
              <a:gd name="connsiteY19" fmla="*/ 316144 h 1478781"/>
              <a:gd name="connsiteX20" fmla="*/ 2047357 w 5363295"/>
              <a:gd name="connsiteY20" fmla="*/ 278798 h 1478781"/>
              <a:gd name="connsiteX21" fmla="*/ 2151406 w 5363295"/>
              <a:gd name="connsiteY21" fmla="*/ 203940 h 1478781"/>
              <a:gd name="connsiteX22" fmla="*/ 2201416 w 5363295"/>
              <a:gd name="connsiteY22" fmla="*/ 189369 h 1478781"/>
              <a:gd name="connsiteX23" fmla="*/ 2261798 w 5363295"/>
              <a:gd name="connsiteY23" fmla="*/ 171253 h 1478781"/>
              <a:gd name="connsiteX24" fmla="*/ 2396920 w 5363295"/>
              <a:gd name="connsiteY24" fmla="*/ 141180 h 1478781"/>
              <a:gd name="connsiteX25" fmla="*/ 2687191 w 5363295"/>
              <a:gd name="connsiteY25" fmla="*/ 95250 h 1478781"/>
              <a:gd name="connsiteX26" fmla="*/ 2772916 w 5363295"/>
              <a:gd name="connsiteY26" fmla="*/ 66675 h 1478781"/>
              <a:gd name="connsiteX27" fmla="*/ 2801491 w 5363295"/>
              <a:gd name="connsiteY27" fmla="*/ 57150 h 1478781"/>
              <a:gd name="connsiteX28" fmla="*/ 2830066 w 5363295"/>
              <a:gd name="connsiteY28" fmla="*/ 38100 h 1478781"/>
              <a:gd name="connsiteX29" fmla="*/ 2887216 w 5363295"/>
              <a:gd name="connsiteY29" fmla="*/ 19050 h 1478781"/>
              <a:gd name="connsiteX30" fmla="*/ 2953891 w 5363295"/>
              <a:gd name="connsiteY30" fmla="*/ 0 h 1478781"/>
              <a:gd name="connsiteX31" fmla="*/ 3172966 w 5363295"/>
              <a:gd name="connsiteY31" fmla="*/ 9525 h 1478781"/>
              <a:gd name="connsiteX32" fmla="*/ 3230116 w 5363295"/>
              <a:gd name="connsiteY32" fmla="*/ 28575 h 1478781"/>
              <a:gd name="connsiteX33" fmla="*/ 3268216 w 5363295"/>
              <a:gd name="connsiteY33" fmla="*/ 38100 h 1478781"/>
              <a:gd name="connsiteX34" fmla="*/ 3325366 w 5363295"/>
              <a:gd name="connsiteY34" fmla="*/ 57150 h 1478781"/>
              <a:gd name="connsiteX35" fmla="*/ 3382516 w 5363295"/>
              <a:gd name="connsiteY35" fmla="*/ 76200 h 1478781"/>
              <a:gd name="connsiteX36" fmla="*/ 3411091 w 5363295"/>
              <a:gd name="connsiteY36" fmla="*/ 85725 h 1478781"/>
              <a:gd name="connsiteX37" fmla="*/ 3439666 w 5363295"/>
              <a:gd name="connsiteY37" fmla="*/ 95250 h 1478781"/>
              <a:gd name="connsiteX38" fmla="*/ 3553966 w 5363295"/>
              <a:gd name="connsiteY38" fmla="*/ 104775 h 1478781"/>
              <a:gd name="connsiteX39" fmla="*/ 3611116 w 5363295"/>
              <a:gd name="connsiteY39" fmla="*/ 133350 h 1478781"/>
              <a:gd name="connsiteX40" fmla="*/ 3639691 w 5363295"/>
              <a:gd name="connsiteY40" fmla="*/ 161925 h 1478781"/>
              <a:gd name="connsiteX41" fmla="*/ 3696841 w 5363295"/>
              <a:gd name="connsiteY41" fmla="*/ 200025 h 1478781"/>
              <a:gd name="connsiteX42" fmla="*/ 3725416 w 5363295"/>
              <a:gd name="connsiteY42" fmla="*/ 219075 h 1478781"/>
              <a:gd name="connsiteX43" fmla="*/ 3753991 w 5363295"/>
              <a:gd name="connsiteY43" fmla="*/ 247650 h 1478781"/>
              <a:gd name="connsiteX44" fmla="*/ 3811141 w 5363295"/>
              <a:gd name="connsiteY44" fmla="*/ 266700 h 1478781"/>
              <a:gd name="connsiteX45" fmla="*/ 3868291 w 5363295"/>
              <a:gd name="connsiteY45" fmla="*/ 295275 h 1478781"/>
              <a:gd name="connsiteX46" fmla="*/ 3896866 w 5363295"/>
              <a:gd name="connsiteY46" fmla="*/ 314325 h 1478781"/>
              <a:gd name="connsiteX47" fmla="*/ 3934966 w 5363295"/>
              <a:gd name="connsiteY47" fmla="*/ 323850 h 1478781"/>
              <a:gd name="connsiteX48" fmla="*/ 4077841 w 5363295"/>
              <a:gd name="connsiteY48" fmla="*/ 342900 h 1478781"/>
              <a:gd name="connsiteX49" fmla="*/ 4134991 w 5363295"/>
              <a:gd name="connsiteY49" fmla="*/ 361950 h 1478781"/>
              <a:gd name="connsiteX50" fmla="*/ 4163566 w 5363295"/>
              <a:gd name="connsiteY50" fmla="*/ 371475 h 1478781"/>
              <a:gd name="connsiteX51" fmla="*/ 4220716 w 5363295"/>
              <a:gd name="connsiteY51" fmla="*/ 419100 h 1478781"/>
              <a:gd name="connsiteX52" fmla="*/ 4277866 w 5363295"/>
              <a:gd name="connsiteY52" fmla="*/ 457200 h 1478781"/>
              <a:gd name="connsiteX53" fmla="*/ 4306441 w 5363295"/>
              <a:gd name="connsiteY53" fmla="*/ 476250 h 1478781"/>
              <a:gd name="connsiteX54" fmla="*/ 4363591 w 5363295"/>
              <a:gd name="connsiteY54" fmla="*/ 514350 h 1478781"/>
              <a:gd name="connsiteX55" fmla="*/ 4392166 w 5363295"/>
              <a:gd name="connsiteY55" fmla="*/ 533400 h 1478781"/>
              <a:gd name="connsiteX56" fmla="*/ 4420741 w 5363295"/>
              <a:gd name="connsiteY56" fmla="*/ 542925 h 1478781"/>
              <a:gd name="connsiteX57" fmla="*/ 4506466 w 5363295"/>
              <a:gd name="connsiteY57" fmla="*/ 600075 h 1478781"/>
              <a:gd name="connsiteX58" fmla="*/ 4535041 w 5363295"/>
              <a:gd name="connsiteY58" fmla="*/ 628650 h 1478781"/>
              <a:gd name="connsiteX59" fmla="*/ 4563616 w 5363295"/>
              <a:gd name="connsiteY59" fmla="*/ 638175 h 1478781"/>
              <a:gd name="connsiteX60" fmla="*/ 4649341 w 5363295"/>
              <a:gd name="connsiteY60" fmla="*/ 695325 h 1478781"/>
              <a:gd name="connsiteX61" fmla="*/ 4677916 w 5363295"/>
              <a:gd name="connsiteY61" fmla="*/ 714375 h 1478781"/>
              <a:gd name="connsiteX62" fmla="*/ 4706491 w 5363295"/>
              <a:gd name="connsiteY62" fmla="*/ 733425 h 1478781"/>
              <a:gd name="connsiteX63" fmla="*/ 4792216 w 5363295"/>
              <a:gd name="connsiteY63" fmla="*/ 809625 h 1478781"/>
              <a:gd name="connsiteX64" fmla="*/ 4820791 w 5363295"/>
              <a:gd name="connsiteY64" fmla="*/ 819150 h 1478781"/>
              <a:gd name="connsiteX65" fmla="*/ 4877941 w 5363295"/>
              <a:gd name="connsiteY65" fmla="*/ 857250 h 1478781"/>
              <a:gd name="connsiteX66" fmla="*/ 4944616 w 5363295"/>
              <a:gd name="connsiteY66" fmla="*/ 876300 h 1478781"/>
              <a:gd name="connsiteX67" fmla="*/ 4973191 w 5363295"/>
              <a:gd name="connsiteY67" fmla="*/ 885825 h 1478781"/>
              <a:gd name="connsiteX68" fmla="*/ 5039866 w 5363295"/>
              <a:gd name="connsiteY68" fmla="*/ 904875 h 1478781"/>
              <a:gd name="connsiteX69" fmla="*/ 5097749 w 5363295"/>
              <a:gd name="connsiteY69" fmla="*/ 976679 h 1478781"/>
              <a:gd name="connsiteX70" fmla="*/ 5208384 w 5363295"/>
              <a:gd name="connsiteY70" fmla="*/ 1044819 h 1478781"/>
              <a:gd name="connsiteX71" fmla="*/ 5325622 w 5363295"/>
              <a:gd name="connsiteY71" fmla="*/ 1153072 h 1478781"/>
              <a:gd name="connsiteX72" fmla="*/ 5363295 w 5363295"/>
              <a:gd name="connsiteY72" fmla="*/ 1262757 h 1478781"/>
              <a:gd name="connsiteX73" fmla="*/ 4823235 w 5363295"/>
              <a:gd name="connsiteY73" fmla="*/ 1478781 h 1478781"/>
              <a:gd name="connsiteX74" fmla="*/ 574763 w 5363295"/>
              <a:gd name="connsiteY74" fmla="*/ 1478781 h 1478781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887216 w 5363295"/>
              <a:gd name="connsiteY29" fmla="*/ 15398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68216 w 5363295"/>
              <a:gd name="connsiteY33" fmla="*/ 34448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20716 w 5363295"/>
              <a:gd name="connsiteY51" fmla="*/ 415448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77866 w 5363295"/>
              <a:gd name="connsiteY52" fmla="*/ 453548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06441 w 5363295"/>
              <a:gd name="connsiteY53" fmla="*/ 472598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363591 w 5363295"/>
              <a:gd name="connsiteY54" fmla="*/ 510698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63566 w 5363295"/>
              <a:gd name="connsiteY50" fmla="*/ 367823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392166 w 5363295"/>
              <a:gd name="connsiteY55" fmla="*/ 529748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97006 w 5363295"/>
              <a:gd name="connsiteY55" fmla="*/ 526096 h 1475129"/>
              <a:gd name="connsiteX56" fmla="*/ 4420741 w 5363295"/>
              <a:gd name="connsiteY56" fmla="*/ 539273 h 1475129"/>
              <a:gd name="connsiteX57" fmla="*/ 4506466 w 5363295"/>
              <a:gd name="connsiteY57" fmla="*/ 596423 h 1475129"/>
              <a:gd name="connsiteX58" fmla="*/ 4535041 w 5363295"/>
              <a:gd name="connsiteY58" fmla="*/ 624998 h 1475129"/>
              <a:gd name="connsiteX59" fmla="*/ 4563616 w 5363295"/>
              <a:gd name="connsiteY59" fmla="*/ 634523 h 1475129"/>
              <a:gd name="connsiteX60" fmla="*/ 4649341 w 5363295"/>
              <a:gd name="connsiteY60" fmla="*/ 691673 h 1475129"/>
              <a:gd name="connsiteX61" fmla="*/ 4677916 w 5363295"/>
              <a:gd name="connsiteY61" fmla="*/ 710723 h 1475129"/>
              <a:gd name="connsiteX62" fmla="*/ 4706491 w 5363295"/>
              <a:gd name="connsiteY62" fmla="*/ 729773 h 1475129"/>
              <a:gd name="connsiteX63" fmla="*/ 4792216 w 5363295"/>
              <a:gd name="connsiteY63" fmla="*/ 805973 h 1475129"/>
              <a:gd name="connsiteX64" fmla="*/ 4820791 w 5363295"/>
              <a:gd name="connsiteY64" fmla="*/ 815498 h 1475129"/>
              <a:gd name="connsiteX65" fmla="*/ 4877941 w 5363295"/>
              <a:gd name="connsiteY65" fmla="*/ 853598 h 1475129"/>
              <a:gd name="connsiteX66" fmla="*/ 4944616 w 5363295"/>
              <a:gd name="connsiteY66" fmla="*/ 872648 h 1475129"/>
              <a:gd name="connsiteX67" fmla="*/ 4973191 w 5363295"/>
              <a:gd name="connsiteY67" fmla="*/ 882173 h 1475129"/>
              <a:gd name="connsiteX68" fmla="*/ 5039866 w 5363295"/>
              <a:gd name="connsiteY68" fmla="*/ 901223 h 1475129"/>
              <a:gd name="connsiteX69" fmla="*/ 5097749 w 5363295"/>
              <a:gd name="connsiteY69" fmla="*/ 973027 h 1475129"/>
              <a:gd name="connsiteX70" fmla="*/ 5208384 w 5363295"/>
              <a:gd name="connsiteY70" fmla="*/ 1041167 h 1475129"/>
              <a:gd name="connsiteX71" fmla="*/ 5325622 w 5363295"/>
              <a:gd name="connsiteY71" fmla="*/ 1149420 h 1475129"/>
              <a:gd name="connsiteX72" fmla="*/ 5363295 w 5363295"/>
              <a:gd name="connsiteY72" fmla="*/ 1259105 h 1475129"/>
              <a:gd name="connsiteX73" fmla="*/ 4823235 w 5363295"/>
              <a:gd name="connsiteY73" fmla="*/ 1475129 h 1475129"/>
              <a:gd name="connsiteX74" fmla="*/ 574763 w 5363295"/>
              <a:gd name="connsiteY74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420741 w 5363295"/>
              <a:gd name="connsiteY55" fmla="*/ 539273 h 1475129"/>
              <a:gd name="connsiteX56" fmla="*/ 4506466 w 5363295"/>
              <a:gd name="connsiteY56" fmla="*/ 596423 h 1475129"/>
              <a:gd name="connsiteX57" fmla="*/ 4535041 w 5363295"/>
              <a:gd name="connsiteY57" fmla="*/ 624998 h 1475129"/>
              <a:gd name="connsiteX58" fmla="*/ 4563616 w 5363295"/>
              <a:gd name="connsiteY58" fmla="*/ 634523 h 1475129"/>
              <a:gd name="connsiteX59" fmla="*/ 4649341 w 5363295"/>
              <a:gd name="connsiteY59" fmla="*/ 691673 h 1475129"/>
              <a:gd name="connsiteX60" fmla="*/ 4677916 w 5363295"/>
              <a:gd name="connsiteY60" fmla="*/ 710723 h 1475129"/>
              <a:gd name="connsiteX61" fmla="*/ 4706491 w 5363295"/>
              <a:gd name="connsiteY61" fmla="*/ 729773 h 1475129"/>
              <a:gd name="connsiteX62" fmla="*/ 4792216 w 5363295"/>
              <a:gd name="connsiteY62" fmla="*/ 805973 h 1475129"/>
              <a:gd name="connsiteX63" fmla="*/ 4820791 w 5363295"/>
              <a:gd name="connsiteY63" fmla="*/ 815498 h 1475129"/>
              <a:gd name="connsiteX64" fmla="*/ 4877941 w 5363295"/>
              <a:gd name="connsiteY64" fmla="*/ 853598 h 1475129"/>
              <a:gd name="connsiteX65" fmla="*/ 4944616 w 5363295"/>
              <a:gd name="connsiteY65" fmla="*/ 872648 h 1475129"/>
              <a:gd name="connsiteX66" fmla="*/ 4973191 w 5363295"/>
              <a:gd name="connsiteY66" fmla="*/ 882173 h 1475129"/>
              <a:gd name="connsiteX67" fmla="*/ 5039866 w 5363295"/>
              <a:gd name="connsiteY67" fmla="*/ 901223 h 1475129"/>
              <a:gd name="connsiteX68" fmla="*/ 5097749 w 5363295"/>
              <a:gd name="connsiteY68" fmla="*/ 973027 h 1475129"/>
              <a:gd name="connsiteX69" fmla="*/ 5208384 w 5363295"/>
              <a:gd name="connsiteY69" fmla="*/ 1041167 h 1475129"/>
              <a:gd name="connsiteX70" fmla="*/ 5325622 w 5363295"/>
              <a:gd name="connsiteY70" fmla="*/ 1149420 h 1475129"/>
              <a:gd name="connsiteX71" fmla="*/ 5363295 w 5363295"/>
              <a:gd name="connsiteY71" fmla="*/ 1259105 h 1475129"/>
              <a:gd name="connsiteX72" fmla="*/ 4823235 w 5363295"/>
              <a:gd name="connsiteY72" fmla="*/ 1475129 h 1475129"/>
              <a:gd name="connsiteX73" fmla="*/ 574763 w 5363295"/>
              <a:gd name="connsiteY73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753991 w 5363295"/>
              <a:gd name="connsiteY43" fmla="*/ 243998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11141 w 5363295"/>
              <a:gd name="connsiteY44" fmla="*/ 263048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896866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39666 w 5363295"/>
              <a:gd name="connsiteY37" fmla="*/ 91598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75129 h 1475129"/>
              <a:gd name="connsiteX1" fmla="*/ 54374 w 5363295"/>
              <a:gd name="connsiteY1" fmla="*/ 1422053 h 1475129"/>
              <a:gd name="connsiteX2" fmla="*/ 24725 w 5363295"/>
              <a:gd name="connsiteY2" fmla="*/ 1301523 h 1475129"/>
              <a:gd name="connsiteX3" fmla="*/ 173680 w 5363295"/>
              <a:gd name="connsiteY3" fmla="*/ 1166194 h 1475129"/>
              <a:gd name="connsiteX4" fmla="*/ 400331 w 5363295"/>
              <a:gd name="connsiteY4" fmla="*/ 1070663 h 1475129"/>
              <a:gd name="connsiteX5" fmla="*/ 553012 w 5363295"/>
              <a:gd name="connsiteY5" fmla="*/ 1003742 h 1475129"/>
              <a:gd name="connsiteX6" fmla="*/ 649512 w 5363295"/>
              <a:gd name="connsiteY6" fmla="*/ 917481 h 1475129"/>
              <a:gd name="connsiteX7" fmla="*/ 757820 w 5363295"/>
              <a:gd name="connsiteY7" fmla="*/ 864827 h 1475129"/>
              <a:gd name="connsiteX8" fmla="*/ 860315 w 5363295"/>
              <a:gd name="connsiteY8" fmla="*/ 798150 h 1475129"/>
              <a:gd name="connsiteX9" fmla="*/ 935265 w 5363295"/>
              <a:gd name="connsiteY9" fmla="*/ 738488 h 1475129"/>
              <a:gd name="connsiteX10" fmla="*/ 1006796 w 5363295"/>
              <a:gd name="connsiteY10" fmla="*/ 697872 h 1475129"/>
              <a:gd name="connsiteX11" fmla="*/ 1101199 w 5363295"/>
              <a:gd name="connsiteY11" fmla="*/ 619088 h 1475129"/>
              <a:gd name="connsiteX12" fmla="*/ 1196924 w 5363295"/>
              <a:gd name="connsiteY12" fmla="*/ 546421 h 1475129"/>
              <a:gd name="connsiteX13" fmla="*/ 1284056 w 5363295"/>
              <a:gd name="connsiteY13" fmla="*/ 501892 h 1475129"/>
              <a:gd name="connsiteX14" fmla="*/ 1375979 w 5363295"/>
              <a:gd name="connsiteY14" fmla="*/ 457828 h 1475129"/>
              <a:gd name="connsiteX15" fmla="*/ 1457610 w 5363295"/>
              <a:gd name="connsiteY15" fmla="*/ 429175 h 1475129"/>
              <a:gd name="connsiteX16" fmla="*/ 1549855 w 5363295"/>
              <a:gd name="connsiteY16" fmla="*/ 401729 h 1475129"/>
              <a:gd name="connsiteX17" fmla="*/ 1637432 w 5363295"/>
              <a:gd name="connsiteY17" fmla="*/ 380160 h 1475129"/>
              <a:gd name="connsiteX18" fmla="*/ 1796074 w 5363295"/>
              <a:gd name="connsiteY18" fmla="*/ 357302 h 1475129"/>
              <a:gd name="connsiteX19" fmla="*/ 1947651 w 5363295"/>
              <a:gd name="connsiteY19" fmla="*/ 312492 h 1475129"/>
              <a:gd name="connsiteX20" fmla="*/ 2047357 w 5363295"/>
              <a:gd name="connsiteY20" fmla="*/ 275146 h 1475129"/>
              <a:gd name="connsiteX21" fmla="*/ 2151406 w 5363295"/>
              <a:gd name="connsiteY21" fmla="*/ 200288 h 1475129"/>
              <a:gd name="connsiteX22" fmla="*/ 2201416 w 5363295"/>
              <a:gd name="connsiteY22" fmla="*/ 185717 h 1475129"/>
              <a:gd name="connsiteX23" fmla="*/ 2261798 w 5363295"/>
              <a:gd name="connsiteY23" fmla="*/ 167601 h 1475129"/>
              <a:gd name="connsiteX24" fmla="*/ 2396920 w 5363295"/>
              <a:gd name="connsiteY24" fmla="*/ 137528 h 1475129"/>
              <a:gd name="connsiteX25" fmla="*/ 2687191 w 5363295"/>
              <a:gd name="connsiteY25" fmla="*/ 91598 h 1475129"/>
              <a:gd name="connsiteX26" fmla="*/ 2772916 w 5363295"/>
              <a:gd name="connsiteY26" fmla="*/ 63023 h 1475129"/>
              <a:gd name="connsiteX27" fmla="*/ 2801491 w 5363295"/>
              <a:gd name="connsiteY27" fmla="*/ 53498 h 1475129"/>
              <a:gd name="connsiteX28" fmla="*/ 2830066 w 5363295"/>
              <a:gd name="connsiteY28" fmla="*/ 34448 h 1475129"/>
              <a:gd name="connsiteX29" fmla="*/ 2915173 w 5363295"/>
              <a:gd name="connsiteY29" fmla="*/ 19050 h 1475129"/>
              <a:gd name="connsiteX30" fmla="*/ 3030774 w 5363295"/>
              <a:gd name="connsiteY30" fmla="*/ 0 h 1475129"/>
              <a:gd name="connsiteX31" fmla="*/ 3172966 w 5363295"/>
              <a:gd name="connsiteY31" fmla="*/ 5873 h 1475129"/>
              <a:gd name="connsiteX32" fmla="*/ 3230116 w 5363295"/>
              <a:gd name="connsiteY32" fmla="*/ 24923 h 1475129"/>
              <a:gd name="connsiteX33" fmla="*/ 3296173 w 5363295"/>
              <a:gd name="connsiteY33" fmla="*/ 27144 h 1475129"/>
              <a:gd name="connsiteX34" fmla="*/ 3325366 w 5363295"/>
              <a:gd name="connsiteY34" fmla="*/ 53498 h 1475129"/>
              <a:gd name="connsiteX35" fmla="*/ 3382516 w 5363295"/>
              <a:gd name="connsiteY35" fmla="*/ 72548 h 1475129"/>
              <a:gd name="connsiteX36" fmla="*/ 3411091 w 5363295"/>
              <a:gd name="connsiteY36" fmla="*/ 82073 h 1475129"/>
              <a:gd name="connsiteX37" fmla="*/ 3478109 w 5363295"/>
              <a:gd name="connsiteY37" fmla="*/ 73339 h 1475129"/>
              <a:gd name="connsiteX38" fmla="*/ 3553966 w 5363295"/>
              <a:gd name="connsiteY38" fmla="*/ 101123 h 1475129"/>
              <a:gd name="connsiteX39" fmla="*/ 3611116 w 5363295"/>
              <a:gd name="connsiteY39" fmla="*/ 129698 h 1475129"/>
              <a:gd name="connsiteX40" fmla="*/ 3639691 w 5363295"/>
              <a:gd name="connsiteY40" fmla="*/ 158273 h 1475129"/>
              <a:gd name="connsiteX41" fmla="*/ 3696841 w 5363295"/>
              <a:gd name="connsiteY41" fmla="*/ 196373 h 1475129"/>
              <a:gd name="connsiteX42" fmla="*/ 3725416 w 5363295"/>
              <a:gd name="connsiteY42" fmla="*/ 215423 h 1475129"/>
              <a:gd name="connsiteX43" fmla="*/ 3802917 w 5363295"/>
              <a:gd name="connsiteY43" fmla="*/ 218435 h 1475129"/>
              <a:gd name="connsiteX44" fmla="*/ 3849583 w 5363295"/>
              <a:gd name="connsiteY44" fmla="*/ 266701 h 1475129"/>
              <a:gd name="connsiteX45" fmla="*/ 3868291 w 5363295"/>
              <a:gd name="connsiteY45" fmla="*/ 291623 h 1475129"/>
              <a:gd name="connsiteX46" fmla="*/ 3942297 w 5363295"/>
              <a:gd name="connsiteY46" fmla="*/ 310673 h 1475129"/>
              <a:gd name="connsiteX47" fmla="*/ 3934966 w 5363295"/>
              <a:gd name="connsiteY47" fmla="*/ 320198 h 1475129"/>
              <a:gd name="connsiteX48" fmla="*/ 4077841 w 5363295"/>
              <a:gd name="connsiteY48" fmla="*/ 339248 h 1475129"/>
              <a:gd name="connsiteX49" fmla="*/ 4134991 w 5363295"/>
              <a:gd name="connsiteY49" fmla="*/ 358298 h 1475129"/>
              <a:gd name="connsiteX50" fmla="*/ 4121630 w 5363295"/>
              <a:gd name="connsiteY50" fmla="*/ 404341 h 1475129"/>
              <a:gd name="connsiteX51" fmla="*/ 4234695 w 5363295"/>
              <a:gd name="connsiteY51" fmla="*/ 466575 h 1475129"/>
              <a:gd name="connsiteX52" fmla="*/ 4281361 w 5363295"/>
              <a:gd name="connsiteY52" fmla="*/ 501021 h 1475129"/>
              <a:gd name="connsiteX53" fmla="*/ 4344883 w 5363295"/>
              <a:gd name="connsiteY53" fmla="*/ 534679 h 1475129"/>
              <a:gd name="connsiteX54" fmla="*/ 4423001 w 5363295"/>
              <a:gd name="connsiteY54" fmla="*/ 583735 h 1475129"/>
              <a:gd name="connsiteX55" fmla="*/ 4506466 w 5363295"/>
              <a:gd name="connsiteY55" fmla="*/ 596423 h 1475129"/>
              <a:gd name="connsiteX56" fmla="*/ 4535041 w 5363295"/>
              <a:gd name="connsiteY56" fmla="*/ 624998 h 1475129"/>
              <a:gd name="connsiteX57" fmla="*/ 4563616 w 5363295"/>
              <a:gd name="connsiteY57" fmla="*/ 634523 h 1475129"/>
              <a:gd name="connsiteX58" fmla="*/ 4649341 w 5363295"/>
              <a:gd name="connsiteY58" fmla="*/ 691673 h 1475129"/>
              <a:gd name="connsiteX59" fmla="*/ 4677916 w 5363295"/>
              <a:gd name="connsiteY59" fmla="*/ 710723 h 1475129"/>
              <a:gd name="connsiteX60" fmla="*/ 4706491 w 5363295"/>
              <a:gd name="connsiteY60" fmla="*/ 729773 h 1475129"/>
              <a:gd name="connsiteX61" fmla="*/ 4792216 w 5363295"/>
              <a:gd name="connsiteY61" fmla="*/ 805973 h 1475129"/>
              <a:gd name="connsiteX62" fmla="*/ 4820791 w 5363295"/>
              <a:gd name="connsiteY62" fmla="*/ 815498 h 1475129"/>
              <a:gd name="connsiteX63" fmla="*/ 4877941 w 5363295"/>
              <a:gd name="connsiteY63" fmla="*/ 853598 h 1475129"/>
              <a:gd name="connsiteX64" fmla="*/ 4944616 w 5363295"/>
              <a:gd name="connsiteY64" fmla="*/ 872648 h 1475129"/>
              <a:gd name="connsiteX65" fmla="*/ 4973191 w 5363295"/>
              <a:gd name="connsiteY65" fmla="*/ 882173 h 1475129"/>
              <a:gd name="connsiteX66" fmla="*/ 5039866 w 5363295"/>
              <a:gd name="connsiteY66" fmla="*/ 901223 h 1475129"/>
              <a:gd name="connsiteX67" fmla="*/ 5097749 w 5363295"/>
              <a:gd name="connsiteY67" fmla="*/ 973027 h 1475129"/>
              <a:gd name="connsiteX68" fmla="*/ 5208384 w 5363295"/>
              <a:gd name="connsiteY68" fmla="*/ 1041167 h 1475129"/>
              <a:gd name="connsiteX69" fmla="*/ 5325622 w 5363295"/>
              <a:gd name="connsiteY69" fmla="*/ 1149420 h 1475129"/>
              <a:gd name="connsiteX70" fmla="*/ 5363295 w 5363295"/>
              <a:gd name="connsiteY70" fmla="*/ 1259105 h 1475129"/>
              <a:gd name="connsiteX71" fmla="*/ 4823235 w 5363295"/>
              <a:gd name="connsiteY71" fmla="*/ 1475129 h 1475129"/>
              <a:gd name="connsiteX72" fmla="*/ 574763 w 5363295"/>
              <a:gd name="connsiteY72" fmla="*/ 1475129 h 1475129"/>
              <a:gd name="connsiteX0" fmla="*/ 574763 w 5363295"/>
              <a:gd name="connsiteY0" fmla="*/ 1491663 h 1491663"/>
              <a:gd name="connsiteX1" fmla="*/ 54374 w 5363295"/>
              <a:gd name="connsiteY1" fmla="*/ 1438587 h 1491663"/>
              <a:gd name="connsiteX2" fmla="*/ 24725 w 5363295"/>
              <a:gd name="connsiteY2" fmla="*/ 1318057 h 1491663"/>
              <a:gd name="connsiteX3" fmla="*/ 173680 w 5363295"/>
              <a:gd name="connsiteY3" fmla="*/ 1182728 h 1491663"/>
              <a:gd name="connsiteX4" fmla="*/ 400331 w 5363295"/>
              <a:gd name="connsiteY4" fmla="*/ 1087197 h 1491663"/>
              <a:gd name="connsiteX5" fmla="*/ 553012 w 5363295"/>
              <a:gd name="connsiteY5" fmla="*/ 1020276 h 1491663"/>
              <a:gd name="connsiteX6" fmla="*/ 649512 w 5363295"/>
              <a:gd name="connsiteY6" fmla="*/ 934015 h 1491663"/>
              <a:gd name="connsiteX7" fmla="*/ 757820 w 5363295"/>
              <a:gd name="connsiteY7" fmla="*/ 881361 h 1491663"/>
              <a:gd name="connsiteX8" fmla="*/ 860315 w 5363295"/>
              <a:gd name="connsiteY8" fmla="*/ 814684 h 1491663"/>
              <a:gd name="connsiteX9" fmla="*/ 935265 w 5363295"/>
              <a:gd name="connsiteY9" fmla="*/ 755022 h 1491663"/>
              <a:gd name="connsiteX10" fmla="*/ 1006796 w 5363295"/>
              <a:gd name="connsiteY10" fmla="*/ 714406 h 1491663"/>
              <a:gd name="connsiteX11" fmla="*/ 1101199 w 5363295"/>
              <a:gd name="connsiteY11" fmla="*/ 635622 h 1491663"/>
              <a:gd name="connsiteX12" fmla="*/ 1196924 w 5363295"/>
              <a:gd name="connsiteY12" fmla="*/ 562955 h 1491663"/>
              <a:gd name="connsiteX13" fmla="*/ 1284056 w 5363295"/>
              <a:gd name="connsiteY13" fmla="*/ 518426 h 1491663"/>
              <a:gd name="connsiteX14" fmla="*/ 1375979 w 5363295"/>
              <a:gd name="connsiteY14" fmla="*/ 474362 h 1491663"/>
              <a:gd name="connsiteX15" fmla="*/ 1457610 w 5363295"/>
              <a:gd name="connsiteY15" fmla="*/ 445709 h 1491663"/>
              <a:gd name="connsiteX16" fmla="*/ 1549855 w 5363295"/>
              <a:gd name="connsiteY16" fmla="*/ 418263 h 1491663"/>
              <a:gd name="connsiteX17" fmla="*/ 1637432 w 5363295"/>
              <a:gd name="connsiteY17" fmla="*/ 396694 h 1491663"/>
              <a:gd name="connsiteX18" fmla="*/ 1796074 w 5363295"/>
              <a:gd name="connsiteY18" fmla="*/ 373836 h 1491663"/>
              <a:gd name="connsiteX19" fmla="*/ 1947651 w 5363295"/>
              <a:gd name="connsiteY19" fmla="*/ 329026 h 1491663"/>
              <a:gd name="connsiteX20" fmla="*/ 2047357 w 5363295"/>
              <a:gd name="connsiteY20" fmla="*/ 291680 h 1491663"/>
              <a:gd name="connsiteX21" fmla="*/ 2151406 w 5363295"/>
              <a:gd name="connsiteY21" fmla="*/ 216822 h 1491663"/>
              <a:gd name="connsiteX22" fmla="*/ 2201416 w 5363295"/>
              <a:gd name="connsiteY22" fmla="*/ 202251 h 1491663"/>
              <a:gd name="connsiteX23" fmla="*/ 2261798 w 5363295"/>
              <a:gd name="connsiteY23" fmla="*/ 184135 h 1491663"/>
              <a:gd name="connsiteX24" fmla="*/ 2396920 w 5363295"/>
              <a:gd name="connsiteY24" fmla="*/ 154062 h 1491663"/>
              <a:gd name="connsiteX25" fmla="*/ 2687191 w 5363295"/>
              <a:gd name="connsiteY25" fmla="*/ 108132 h 1491663"/>
              <a:gd name="connsiteX26" fmla="*/ 2772916 w 5363295"/>
              <a:gd name="connsiteY26" fmla="*/ 79557 h 1491663"/>
              <a:gd name="connsiteX27" fmla="*/ 2801491 w 5363295"/>
              <a:gd name="connsiteY27" fmla="*/ 70032 h 1491663"/>
              <a:gd name="connsiteX28" fmla="*/ 2830066 w 5363295"/>
              <a:gd name="connsiteY28" fmla="*/ 50982 h 1491663"/>
              <a:gd name="connsiteX29" fmla="*/ 2915173 w 5363295"/>
              <a:gd name="connsiteY29" fmla="*/ 35584 h 1491663"/>
              <a:gd name="connsiteX30" fmla="*/ 3030774 w 5363295"/>
              <a:gd name="connsiteY30" fmla="*/ 16534 h 1491663"/>
              <a:gd name="connsiteX31" fmla="*/ 3277807 w 5363295"/>
              <a:gd name="connsiteY31" fmla="*/ 496 h 1491663"/>
              <a:gd name="connsiteX32" fmla="*/ 3230116 w 5363295"/>
              <a:gd name="connsiteY32" fmla="*/ 41457 h 1491663"/>
              <a:gd name="connsiteX33" fmla="*/ 3296173 w 5363295"/>
              <a:gd name="connsiteY33" fmla="*/ 43678 h 1491663"/>
              <a:gd name="connsiteX34" fmla="*/ 3325366 w 5363295"/>
              <a:gd name="connsiteY34" fmla="*/ 70032 h 1491663"/>
              <a:gd name="connsiteX35" fmla="*/ 3382516 w 5363295"/>
              <a:gd name="connsiteY35" fmla="*/ 89082 h 1491663"/>
              <a:gd name="connsiteX36" fmla="*/ 3411091 w 5363295"/>
              <a:gd name="connsiteY36" fmla="*/ 98607 h 1491663"/>
              <a:gd name="connsiteX37" fmla="*/ 3478109 w 5363295"/>
              <a:gd name="connsiteY37" fmla="*/ 89873 h 1491663"/>
              <a:gd name="connsiteX38" fmla="*/ 3553966 w 5363295"/>
              <a:gd name="connsiteY38" fmla="*/ 117657 h 1491663"/>
              <a:gd name="connsiteX39" fmla="*/ 3611116 w 5363295"/>
              <a:gd name="connsiteY39" fmla="*/ 146232 h 1491663"/>
              <a:gd name="connsiteX40" fmla="*/ 3639691 w 5363295"/>
              <a:gd name="connsiteY40" fmla="*/ 174807 h 1491663"/>
              <a:gd name="connsiteX41" fmla="*/ 3696841 w 5363295"/>
              <a:gd name="connsiteY41" fmla="*/ 212907 h 1491663"/>
              <a:gd name="connsiteX42" fmla="*/ 3725416 w 5363295"/>
              <a:gd name="connsiteY42" fmla="*/ 231957 h 1491663"/>
              <a:gd name="connsiteX43" fmla="*/ 3802917 w 5363295"/>
              <a:gd name="connsiteY43" fmla="*/ 234969 h 1491663"/>
              <a:gd name="connsiteX44" fmla="*/ 3849583 w 5363295"/>
              <a:gd name="connsiteY44" fmla="*/ 283235 h 1491663"/>
              <a:gd name="connsiteX45" fmla="*/ 3868291 w 5363295"/>
              <a:gd name="connsiteY45" fmla="*/ 308157 h 1491663"/>
              <a:gd name="connsiteX46" fmla="*/ 3942297 w 5363295"/>
              <a:gd name="connsiteY46" fmla="*/ 327207 h 1491663"/>
              <a:gd name="connsiteX47" fmla="*/ 3934966 w 5363295"/>
              <a:gd name="connsiteY47" fmla="*/ 336732 h 1491663"/>
              <a:gd name="connsiteX48" fmla="*/ 4077841 w 5363295"/>
              <a:gd name="connsiteY48" fmla="*/ 355782 h 1491663"/>
              <a:gd name="connsiteX49" fmla="*/ 4134991 w 5363295"/>
              <a:gd name="connsiteY49" fmla="*/ 374832 h 1491663"/>
              <a:gd name="connsiteX50" fmla="*/ 4121630 w 5363295"/>
              <a:gd name="connsiteY50" fmla="*/ 420875 h 1491663"/>
              <a:gd name="connsiteX51" fmla="*/ 4234695 w 5363295"/>
              <a:gd name="connsiteY51" fmla="*/ 483109 h 1491663"/>
              <a:gd name="connsiteX52" fmla="*/ 4281361 w 5363295"/>
              <a:gd name="connsiteY52" fmla="*/ 517555 h 1491663"/>
              <a:gd name="connsiteX53" fmla="*/ 4344883 w 5363295"/>
              <a:gd name="connsiteY53" fmla="*/ 551213 h 1491663"/>
              <a:gd name="connsiteX54" fmla="*/ 4423001 w 5363295"/>
              <a:gd name="connsiteY54" fmla="*/ 600269 h 1491663"/>
              <a:gd name="connsiteX55" fmla="*/ 4506466 w 5363295"/>
              <a:gd name="connsiteY55" fmla="*/ 612957 h 1491663"/>
              <a:gd name="connsiteX56" fmla="*/ 4535041 w 5363295"/>
              <a:gd name="connsiteY56" fmla="*/ 641532 h 1491663"/>
              <a:gd name="connsiteX57" fmla="*/ 4563616 w 5363295"/>
              <a:gd name="connsiteY57" fmla="*/ 651057 h 1491663"/>
              <a:gd name="connsiteX58" fmla="*/ 4649341 w 5363295"/>
              <a:gd name="connsiteY58" fmla="*/ 708207 h 1491663"/>
              <a:gd name="connsiteX59" fmla="*/ 4677916 w 5363295"/>
              <a:gd name="connsiteY59" fmla="*/ 727257 h 1491663"/>
              <a:gd name="connsiteX60" fmla="*/ 4706491 w 5363295"/>
              <a:gd name="connsiteY60" fmla="*/ 746307 h 1491663"/>
              <a:gd name="connsiteX61" fmla="*/ 4792216 w 5363295"/>
              <a:gd name="connsiteY61" fmla="*/ 822507 h 1491663"/>
              <a:gd name="connsiteX62" fmla="*/ 4820791 w 5363295"/>
              <a:gd name="connsiteY62" fmla="*/ 832032 h 1491663"/>
              <a:gd name="connsiteX63" fmla="*/ 4877941 w 5363295"/>
              <a:gd name="connsiteY63" fmla="*/ 870132 h 1491663"/>
              <a:gd name="connsiteX64" fmla="*/ 4944616 w 5363295"/>
              <a:gd name="connsiteY64" fmla="*/ 889182 h 1491663"/>
              <a:gd name="connsiteX65" fmla="*/ 4973191 w 5363295"/>
              <a:gd name="connsiteY65" fmla="*/ 898707 h 1491663"/>
              <a:gd name="connsiteX66" fmla="*/ 5039866 w 5363295"/>
              <a:gd name="connsiteY66" fmla="*/ 917757 h 1491663"/>
              <a:gd name="connsiteX67" fmla="*/ 5097749 w 5363295"/>
              <a:gd name="connsiteY67" fmla="*/ 989561 h 1491663"/>
              <a:gd name="connsiteX68" fmla="*/ 5208384 w 5363295"/>
              <a:gd name="connsiteY68" fmla="*/ 1057701 h 1491663"/>
              <a:gd name="connsiteX69" fmla="*/ 5325622 w 5363295"/>
              <a:gd name="connsiteY69" fmla="*/ 1165954 h 1491663"/>
              <a:gd name="connsiteX70" fmla="*/ 5363295 w 5363295"/>
              <a:gd name="connsiteY70" fmla="*/ 1275639 h 1491663"/>
              <a:gd name="connsiteX71" fmla="*/ 4823235 w 5363295"/>
              <a:gd name="connsiteY71" fmla="*/ 1491663 h 1491663"/>
              <a:gd name="connsiteX72" fmla="*/ 574763 w 5363295"/>
              <a:gd name="connsiteY72" fmla="*/ 1491663 h 1491663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296173 w 5363295"/>
              <a:gd name="connsiteY33" fmla="*/ 43452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25366 w 5363295"/>
              <a:gd name="connsiteY34" fmla="*/ 69806 h 1491437"/>
              <a:gd name="connsiteX35" fmla="*/ 3382516 w 5363295"/>
              <a:gd name="connsiteY35" fmla="*/ 88856 h 1491437"/>
              <a:gd name="connsiteX36" fmla="*/ 3411091 w 5363295"/>
              <a:gd name="connsiteY36" fmla="*/ 98381 h 1491437"/>
              <a:gd name="connsiteX37" fmla="*/ 3478109 w 5363295"/>
              <a:gd name="connsiteY37" fmla="*/ 89647 h 1491437"/>
              <a:gd name="connsiteX38" fmla="*/ 3553966 w 5363295"/>
              <a:gd name="connsiteY38" fmla="*/ 117431 h 1491437"/>
              <a:gd name="connsiteX39" fmla="*/ 3611116 w 5363295"/>
              <a:gd name="connsiteY39" fmla="*/ 146006 h 1491437"/>
              <a:gd name="connsiteX40" fmla="*/ 3639691 w 5363295"/>
              <a:gd name="connsiteY40" fmla="*/ 174581 h 1491437"/>
              <a:gd name="connsiteX41" fmla="*/ 3696841 w 5363295"/>
              <a:gd name="connsiteY41" fmla="*/ 212681 h 1491437"/>
              <a:gd name="connsiteX42" fmla="*/ 3725416 w 5363295"/>
              <a:gd name="connsiteY42" fmla="*/ 231731 h 1491437"/>
              <a:gd name="connsiteX43" fmla="*/ 3802917 w 5363295"/>
              <a:gd name="connsiteY43" fmla="*/ 234743 h 1491437"/>
              <a:gd name="connsiteX44" fmla="*/ 3849583 w 5363295"/>
              <a:gd name="connsiteY44" fmla="*/ 283009 h 1491437"/>
              <a:gd name="connsiteX45" fmla="*/ 3868291 w 5363295"/>
              <a:gd name="connsiteY45" fmla="*/ 307931 h 1491437"/>
              <a:gd name="connsiteX46" fmla="*/ 3942297 w 5363295"/>
              <a:gd name="connsiteY46" fmla="*/ 326981 h 1491437"/>
              <a:gd name="connsiteX47" fmla="*/ 3934966 w 5363295"/>
              <a:gd name="connsiteY47" fmla="*/ 336506 h 1491437"/>
              <a:gd name="connsiteX48" fmla="*/ 4077841 w 5363295"/>
              <a:gd name="connsiteY48" fmla="*/ 355556 h 1491437"/>
              <a:gd name="connsiteX49" fmla="*/ 4134991 w 5363295"/>
              <a:gd name="connsiteY49" fmla="*/ 374606 h 1491437"/>
              <a:gd name="connsiteX50" fmla="*/ 4121630 w 5363295"/>
              <a:gd name="connsiteY50" fmla="*/ 420649 h 1491437"/>
              <a:gd name="connsiteX51" fmla="*/ 4234695 w 5363295"/>
              <a:gd name="connsiteY51" fmla="*/ 482883 h 1491437"/>
              <a:gd name="connsiteX52" fmla="*/ 4281361 w 5363295"/>
              <a:gd name="connsiteY52" fmla="*/ 517329 h 1491437"/>
              <a:gd name="connsiteX53" fmla="*/ 4344883 w 5363295"/>
              <a:gd name="connsiteY53" fmla="*/ 550987 h 1491437"/>
              <a:gd name="connsiteX54" fmla="*/ 4423001 w 5363295"/>
              <a:gd name="connsiteY54" fmla="*/ 600043 h 1491437"/>
              <a:gd name="connsiteX55" fmla="*/ 4506466 w 5363295"/>
              <a:gd name="connsiteY55" fmla="*/ 612731 h 1491437"/>
              <a:gd name="connsiteX56" fmla="*/ 4535041 w 5363295"/>
              <a:gd name="connsiteY56" fmla="*/ 641306 h 1491437"/>
              <a:gd name="connsiteX57" fmla="*/ 4563616 w 5363295"/>
              <a:gd name="connsiteY57" fmla="*/ 650831 h 1491437"/>
              <a:gd name="connsiteX58" fmla="*/ 4649341 w 5363295"/>
              <a:gd name="connsiteY58" fmla="*/ 707981 h 1491437"/>
              <a:gd name="connsiteX59" fmla="*/ 4677916 w 5363295"/>
              <a:gd name="connsiteY59" fmla="*/ 727031 h 1491437"/>
              <a:gd name="connsiteX60" fmla="*/ 4706491 w 5363295"/>
              <a:gd name="connsiteY60" fmla="*/ 746081 h 1491437"/>
              <a:gd name="connsiteX61" fmla="*/ 4792216 w 5363295"/>
              <a:gd name="connsiteY61" fmla="*/ 822281 h 1491437"/>
              <a:gd name="connsiteX62" fmla="*/ 4820791 w 5363295"/>
              <a:gd name="connsiteY62" fmla="*/ 831806 h 1491437"/>
              <a:gd name="connsiteX63" fmla="*/ 4877941 w 5363295"/>
              <a:gd name="connsiteY63" fmla="*/ 869906 h 1491437"/>
              <a:gd name="connsiteX64" fmla="*/ 4944616 w 5363295"/>
              <a:gd name="connsiteY64" fmla="*/ 888956 h 1491437"/>
              <a:gd name="connsiteX65" fmla="*/ 4973191 w 5363295"/>
              <a:gd name="connsiteY65" fmla="*/ 898481 h 1491437"/>
              <a:gd name="connsiteX66" fmla="*/ 5039866 w 5363295"/>
              <a:gd name="connsiteY66" fmla="*/ 917531 h 1491437"/>
              <a:gd name="connsiteX67" fmla="*/ 5097749 w 5363295"/>
              <a:gd name="connsiteY67" fmla="*/ 989335 h 1491437"/>
              <a:gd name="connsiteX68" fmla="*/ 5208384 w 5363295"/>
              <a:gd name="connsiteY68" fmla="*/ 1057475 h 1491437"/>
              <a:gd name="connsiteX69" fmla="*/ 5325622 w 5363295"/>
              <a:gd name="connsiteY69" fmla="*/ 1165728 h 1491437"/>
              <a:gd name="connsiteX70" fmla="*/ 5363295 w 5363295"/>
              <a:gd name="connsiteY70" fmla="*/ 1275413 h 1491437"/>
              <a:gd name="connsiteX71" fmla="*/ 4823235 w 5363295"/>
              <a:gd name="connsiteY71" fmla="*/ 1491437 h 1491437"/>
              <a:gd name="connsiteX72" fmla="*/ 574763 w 5363295"/>
              <a:gd name="connsiteY72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382516 w 5363295"/>
              <a:gd name="connsiteY34" fmla="*/ 88856 h 1491437"/>
              <a:gd name="connsiteX35" fmla="*/ 3411091 w 5363295"/>
              <a:gd name="connsiteY35" fmla="*/ 98381 h 1491437"/>
              <a:gd name="connsiteX36" fmla="*/ 3478109 w 5363295"/>
              <a:gd name="connsiteY36" fmla="*/ 89647 h 1491437"/>
              <a:gd name="connsiteX37" fmla="*/ 3553966 w 5363295"/>
              <a:gd name="connsiteY37" fmla="*/ 117431 h 1491437"/>
              <a:gd name="connsiteX38" fmla="*/ 3611116 w 5363295"/>
              <a:gd name="connsiteY38" fmla="*/ 146006 h 1491437"/>
              <a:gd name="connsiteX39" fmla="*/ 3639691 w 5363295"/>
              <a:gd name="connsiteY39" fmla="*/ 174581 h 1491437"/>
              <a:gd name="connsiteX40" fmla="*/ 3696841 w 5363295"/>
              <a:gd name="connsiteY40" fmla="*/ 212681 h 1491437"/>
              <a:gd name="connsiteX41" fmla="*/ 3725416 w 5363295"/>
              <a:gd name="connsiteY41" fmla="*/ 231731 h 1491437"/>
              <a:gd name="connsiteX42" fmla="*/ 3802917 w 5363295"/>
              <a:gd name="connsiteY42" fmla="*/ 234743 h 1491437"/>
              <a:gd name="connsiteX43" fmla="*/ 3849583 w 5363295"/>
              <a:gd name="connsiteY43" fmla="*/ 283009 h 1491437"/>
              <a:gd name="connsiteX44" fmla="*/ 3868291 w 5363295"/>
              <a:gd name="connsiteY44" fmla="*/ 307931 h 1491437"/>
              <a:gd name="connsiteX45" fmla="*/ 3942297 w 5363295"/>
              <a:gd name="connsiteY45" fmla="*/ 326981 h 1491437"/>
              <a:gd name="connsiteX46" fmla="*/ 3934966 w 5363295"/>
              <a:gd name="connsiteY46" fmla="*/ 336506 h 1491437"/>
              <a:gd name="connsiteX47" fmla="*/ 4077841 w 5363295"/>
              <a:gd name="connsiteY47" fmla="*/ 355556 h 1491437"/>
              <a:gd name="connsiteX48" fmla="*/ 4134991 w 5363295"/>
              <a:gd name="connsiteY48" fmla="*/ 374606 h 1491437"/>
              <a:gd name="connsiteX49" fmla="*/ 4121630 w 5363295"/>
              <a:gd name="connsiteY49" fmla="*/ 420649 h 1491437"/>
              <a:gd name="connsiteX50" fmla="*/ 4234695 w 5363295"/>
              <a:gd name="connsiteY50" fmla="*/ 482883 h 1491437"/>
              <a:gd name="connsiteX51" fmla="*/ 4281361 w 5363295"/>
              <a:gd name="connsiteY51" fmla="*/ 517329 h 1491437"/>
              <a:gd name="connsiteX52" fmla="*/ 4344883 w 5363295"/>
              <a:gd name="connsiteY52" fmla="*/ 550987 h 1491437"/>
              <a:gd name="connsiteX53" fmla="*/ 4423001 w 5363295"/>
              <a:gd name="connsiteY53" fmla="*/ 600043 h 1491437"/>
              <a:gd name="connsiteX54" fmla="*/ 4506466 w 5363295"/>
              <a:gd name="connsiteY54" fmla="*/ 612731 h 1491437"/>
              <a:gd name="connsiteX55" fmla="*/ 4535041 w 5363295"/>
              <a:gd name="connsiteY55" fmla="*/ 641306 h 1491437"/>
              <a:gd name="connsiteX56" fmla="*/ 4563616 w 5363295"/>
              <a:gd name="connsiteY56" fmla="*/ 650831 h 1491437"/>
              <a:gd name="connsiteX57" fmla="*/ 4649341 w 5363295"/>
              <a:gd name="connsiteY57" fmla="*/ 707981 h 1491437"/>
              <a:gd name="connsiteX58" fmla="*/ 4677916 w 5363295"/>
              <a:gd name="connsiteY58" fmla="*/ 727031 h 1491437"/>
              <a:gd name="connsiteX59" fmla="*/ 4706491 w 5363295"/>
              <a:gd name="connsiteY59" fmla="*/ 746081 h 1491437"/>
              <a:gd name="connsiteX60" fmla="*/ 4792216 w 5363295"/>
              <a:gd name="connsiteY60" fmla="*/ 822281 h 1491437"/>
              <a:gd name="connsiteX61" fmla="*/ 4820791 w 5363295"/>
              <a:gd name="connsiteY61" fmla="*/ 831806 h 1491437"/>
              <a:gd name="connsiteX62" fmla="*/ 4877941 w 5363295"/>
              <a:gd name="connsiteY62" fmla="*/ 869906 h 1491437"/>
              <a:gd name="connsiteX63" fmla="*/ 4944616 w 5363295"/>
              <a:gd name="connsiteY63" fmla="*/ 888956 h 1491437"/>
              <a:gd name="connsiteX64" fmla="*/ 4973191 w 5363295"/>
              <a:gd name="connsiteY64" fmla="*/ 898481 h 1491437"/>
              <a:gd name="connsiteX65" fmla="*/ 5039866 w 5363295"/>
              <a:gd name="connsiteY65" fmla="*/ 917531 h 1491437"/>
              <a:gd name="connsiteX66" fmla="*/ 5097749 w 5363295"/>
              <a:gd name="connsiteY66" fmla="*/ 989335 h 1491437"/>
              <a:gd name="connsiteX67" fmla="*/ 5208384 w 5363295"/>
              <a:gd name="connsiteY67" fmla="*/ 1057475 h 1491437"/>
              <a:gd name="connsiteX68" fmla="*/ 5325622 w 5363295"/>
              <a:gd name="connsiteY68" fmla="*/ 1165728 h 1491437"/>
              <a:gd name="connsiteX69" fmla="*/ 5363295 w 5363295"/>
              <a:gd name="connsiteY69" fmla="*/ 1275413 h 1491437"/>
              <a:gd name="connsiteX70" fmla="*/ 4823235 w 5363295"/>
              <a:gd name="connsiteY70" fmla="*/ 1491437 h 1491437"/>
              <a:gd name="connsiteX71" fmla="*/ 574763 w 5363295"/>
              <a:gd name="connsiteY71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11091 w 5363295"/>
              <a:gd name="connsiteY34" fmla="*/ 98381 h 1491437"/>
              <a:gd name="connsiteX35" fmla="*/ 3478109 w 5363295"/>
              <a:gd name="connsiteY35" fmla="*/ 89647 h 1491437"/>
              <a:gd name="connsiteX36" fmla="*/ 3553966 w 5363295"/>
              <a:gd name="connsiteY36" fmla="*/ 117431 h 1491437"/>
              <a:gd name="connsiteX37" fmla="*/ 3611116 w 5363295"/>
              <a:gd name="connsiteY37" fmla="*/ 146006 h 1491437"/>
              <a:gd name="connsiteX38" fmla="*/ 3639691 w 5363295"/>
              <a:gd name="connsiteY38" fmla="*/ 174581 h 1491437"/>
              <a:gd name="connsiteX39" fmla="*/ 3696841 w 5363295"/>
              <a:gd name="connsiteY39" fmla="*/ 212681 h 1491437"/>
              <a:gd name="connsiteX40" fmla="*/ 3725416 w 5363295"/>
              <a:gd name="connsiteY40" fmla="*/ 231731 h 1491437"/>
              <a:gd name="connsiteX41" fmla="*/ 3802917 w 5363295"/>
              <a:gd name="connsiteY41" fmla="*/ 234743 h 1491437"/>
              <a:gd name="connsiteX42" fmla="*/ 3849583 w 5363295"/>
              <a:gd name="connsiteY42" fmla="*/ 283009 h 1491437"/>
              <a:gd name="connsiteX43" fmla="*/ 3868291 w 5363295"/>
              <a:gd name="connsiteY43" fmla="*/ 307931 h 1491437"/>
              <a:gd name="connsiteX44" fmla="*/ 3942297 w 5363295"/>
              <a:gd name="connsiteY44" fmla="*/ 326981 h 1491437"/>
              <a:gd name="connsiteX45" fmla="*/ 3934966 w 5363295"/>
              <a:gd name="connsiteY45" fmla="*/ 336506 h 1491437"/>
              <a:gd name="connsiteX46" fmla="*/ 4077841 w 5363295"/>
              <a:gd name="connsiteY46" fmla="*/ 355556 h 1491437"/>
              <a:gd name="connsiteX47" fmla="*/ 4134991 w 5363295"/>
              <a:gd name="connsiteY47" fmla="*/ 374606 h 1491437"/>
              <a:gd name="connsiteX48" fmla="*/ 4121630 w 5363295"/>
              <a:gd name="connsiteY48" fmla="*/ 420649 h 1491437"/>
              <a:gd name="connsiteX49" fmla="*/ 4234695 w 5363295"/>
              <a:gd name="connsiteY49" fmla="*/ 482883 h 1491437"/>
              <a:gd name="connsiteX50" fmla="*/ 4281361 w 5363295"/>
              <a:gd name="connsiteY50" fmla="*/ 517329 h 1491437"/>
              <a:gd name="connsiteX51" fmla="*/ 4344883 w 5363295"/>
              <a:gd name="connsiteY51" fmla="*/ 550987 h 1491437"/>
              <a:gd name="connsiteX52" fmla="*/ 4423001 w 5363295"/>
              <a:gd name="connsiteY52" fmla="*/ 600043 h 1491437"/>
              <a:gd name="connsiteX53" fmla="*/ 4506466 w 5363295"/>
              <a:gd name="connsiteY53" fmla="*/ 612731 h 1491437"/>
              <a:gd name="connsiteX54" fmla="*/ 4535041 w 5363295"/>
              <a:gd name="connsiteY54" fmla="*/ 641306 h 1491437"/>
              <a:gd name="connsiteX55" fmla="*/ 4563616 w 5363295"/>
              <a:gd name="connsiteY55" fmla="*/ 650831 h 1491437"/>
              <a:gd name="connsiteX56" fmla="*/ 4649341 w 5363295"/>
              <a:gd name="connsiteY56" fmla="*/ 707981 h 1491437"/>
              <a:gd name="connsiteX57" fmla="*/ 4677916 w 5363295"/>
              <a:gd name="connsiteY57" fmla="*/ 727031 h 1491437"/>
              <a:gd name="connsiteX58" fmla="*/ 4706491 w 5363295"/>
              <a:gd name="connsiteY58" fmla="*/ 746081 h 1491437"/>
              <a:gd name="connsiteX59" fmla="*/ 4792216 w 5363295"/>
              <a:gd name="connsiteY59" fmla="*/ 822281 h 1491437"/>
              <a:gd name="connsiteX60" fmla="*/ 4820791 w 5363295"/>
              <a:gd name="connsiteY60" fmla="*/ 831806 h 1491437"/>
              <a:gd name="connsiteX61" fmla="*/ 4877941 w 5363295"/>
              <a:gd name="connsiteY61" fmla="*/ 869906 h 1491437"/>
              <a:gd name="connsiteX62" fmla="*/ 4944616 w 5363295"/>
              <a:gd name="connsiteY62" fmla="*/ 888956 h 1491437"/>
              <a:gd name="connsiteX63" fmla="*/ 4973191 w 5363295"/>
              <a:gd name="connsiteY63" fmla="*/ 898481 h 1491437"/>
              <a:gd name="connsiteX64" fmla="*/ 5039866 w 5363295"/>
              <a:gd name="connsiteY64" fmla="*/ 917531 h 1491437"/>
              <a:gd name="connsiteX65" fmla="*/ 5097749 w 5363295"/>
              <a:gd name="connsiteY65" fmla="*/ 989335 h 1491437"/>
              <a:gd name="connsiteX66" fmla="*/ 5208384 w 5363295"/>
              <a:gd name="connsiteY66" fmla="*/ 1057475 h 1491437"/>
              <a:gd name="connsiteX67" fmla="*/ 5325622 w 5363295"/>
              <a:gd name="connsiteY67" fmla="*/ 1165728 h 1491437"/>
              <a:gd name="connsiteX68" fmla="*/ 5363295 w 5363295"/>
              <a:gd name="connsiteY68" fmla="*/ 1275413 h 1491437"/>
              <a:gd name="connsiteX69" fmla="*/ 4823235 w 5363295"/>
              <a:gd name="connsiteY69" fmla="*/ 1491437 h 1491437"/>
              <a:gd name="connsiteX70" fmla="*/ 574763 w 5363295"/>
              <a:gd name="connsiteY70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478109 w 5363295"/>
              <a:gd name="connsiteY34" fmla="*/ 89647 h 1491437"/>
              <a:gd name="connsiteX35" fmla="*/ 3553966 w 5363295"/>
              <a:gd name="connsiteY35" fmla="*/ 117431 h 1491437"/>
              <a:gd name="connsiteX36" fmla="*/ 3611116 w 5363295"/>
              <a:gd name="connsiteY36" fmla="*/ 146006 h 1491437"/>
              <a:gd name="connsiteX37" fmla="*/ 3639691 w 5363295"/>
              <a:gd name="connsiteY37" fmla="*/ 174581 h 1491437"/>
              <a:gd name="connsiteX38" fmla="*/ 3696841 w 5363295"/>
              <a:gd name="connsiteY38" fmla="*/ 212681 h 1491437"/>
              <a:gd name="connsiteX39" fmla="*/ 3725416 w 5363295"/>
              <a:gd name="connsiteY39" fmla="*/ 231731 h 1491437"/>
              <a:gd name="connsiteX40" fmla="*/ 3802917 w 5363295"/>
              <a:gd name="connsiteY40" fmla="*/ 234743 h 1491437"/>
              <a:gd name="connsiteX41" fmla="*/ 3849583 w 5363295"/>
              <a:gd name="connsiteY41" fmla="*/ 283009 h 1491437"/>
              <a:gd name="connsiteX42" fmla="*/ 3868291 w 5363295"/>
              <a:gd name="connsiteY42" fmla="*/ 307931 h 1491437"/>
              <a:gd name="connsiteX43" fmla="*/ 3942297 w 5363295"/>
              <a:gd name="connsiteY43" fmla="*/ 326981 h 1491437"/>
              <a:gd name="connsiteX44" fmla="*/ 3934966 w 5363295"/>
              <a:gd name="connsiteY44" fmla="*/ 336506 h 1491437"/>
              <a:gd name="connsiteX45" fmla="*/ 4077841 w 5363295"/>
              <a:gd name="connsiteY45" fmla="*/ 355556 h 1491437"/>
              <a:gd name="connsiteX46" fmla="*/ 4134991 w 5363295"/>
              <a:gd name="connsiteY46" fmla="*/ 374606 h 1491437"/>
              <a:gd name="connsiteX47" fmla="*/ 4121630 w 5363295"/>
              <a:gd name="connsiteY47" fmla="*/ 420649 h 1491437"/>
              <a:gd name="connsiteX48" fmla="*/ 4234695 w 5363295"/>
              <a:gd name="connsiteY48" fmla="*/ 482883 h 1491437"/>
              <a:gd name="connsiteX49" fmla="*/ 4281361 w 5363295"/>
              <a:gd name="connsiteY49" fmla="*/ 517329 h 1491437"/>
              <a:gd name="connsiteX50" fmla="*/ 4344883 w 5363295"/>
              <a:gd name="connsiteY50" fmla="*/ 550987 h 1491437"/>
              <a:gd name="connsiteX51" fmla="*/ 4423001 w 5363295"/>
              <a:gd name="connsiteY51" fmla="*/ 600043 h 1491437"/>
              <a:gd name="connsiteX52" fmla="*/ 4506466 w 5363295"/>
              <a:gd name="connsiteY52" fmla="*/ 612731 h 1491437"/>
              <a:gd name="connsiteX53" fmla="*/ 4535041 w 5363295"/>
              <a:gd name="connsiteY53" fmla="*/ 641306 h 1491437"/>
              <a:gd name="connsiteX54" fmla="*/ 4563616 w 5363295"/>
              <a:gd name="connsiteY54" fmla="*/ 650831 h 1491437"/>
              <a:gd name="connsiteX55" fmla="*/ 4649341 w 5363295"/>
              <a:gd name="connsiteY55" fmla="*/ 707981 h 1491437"/>
              <a:gd name="connsiteX56" fmla="*/ 4677916 w 5363295"/>
              <a:gd name="connsiteY56" fmla="*/ 727031 h 1491437"/>
              <a:gd name="connsiteX57" fmla="*/ 4706491 w 5363295"/>
              <a:gd name="connsiteY57" fmla="*/ 746081 h 1491437"/>
              <a:gd name="connsiteX58" fmla="*/ 4792216 w 5363295"/>
              <a:gd name="connsiteY58" fmla="*/ 822281 h 1491437"/>
              <a:gd name="connsiteX59" fmla="*/ 4820791 w 5363295"/>
              <a:gd name="connsiteY59" fmla="*/ 831806 h 1491437"/>
              <a:gd name="connsiteX60" fmla="*/ 4877941 w 5363295"/>
              <a:gd name="connsiteY60" fmla="*/ 869906 h 1491437"/>
              <a:gd name="connsiteX61" fmla="*/ 4944616 w 5363295"/>
              <a:gd name="connsiteY61" fmla="*/ 888956 h 1491437"/>
              <a:gd name="connsiteX62" fmla="*/ 4973191 w 5363295"/>
              <a:gd name="connsiteY62" fmla="*/ 898481 h 1491437"/>
              <a:gd name="connsiteX63" fmla="*/ 5039866 w 5363295"/>
              <a:gd name="connsiteY63" fmla="*/ 917531 h 1491437"/>
              <a:gd name="connsiteX64" fmla="*/ 5097749 w 5363295"/>
              <a:gd name="connsiteY64" fmla="*/ 989335 h 1491437"/>
              <a:gd name="connsiteX65" fmla="*/ 5208384 w 5363295"/>
              <a:gd name="connsiteY65" fmla="*/ 1057475 h 1491437"/>
              <a:gd name="connsiteX66" fmla="*/ 5325622 w 5363295"/>
              <a:gd name="connsiteY66" fmla="*/ 1165728 h 1491437"/>
              <a:gd name="connsiteX67" fmla="*/ 5363295 w 5363295"/>
              <a:gd name="connsiteY67" fmla="*/ 1275413 h 1491437"/>
              <a:gd name="connsiteX68" fmla="*/ 4823235 w 5363295"/>
              <a:gd name="connsiteY68" fmla="*/ 1491437 h 1491437"/>
              <a:gd name="connsiteX69" fmla="*/ 574763 w 5363295"/>
              <a:gd name="connsiteY69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11116 w 5363295"/>
              <a:gd name="connsiteY35" fmla="*/ 146006 h 1491437"/>
              <a:gd name="connsiteX36" fmla="*/ 3639691 w 5363295"/>
              <a:gd name="connsiteY36" fmla="*/ 174581 h 1491437"/>
              <a:gd name="connsiteX37" fmla="*/ 3696841 w 5363295"/>
              <a:gd name="connsiteY37" fmla="*/ 212681 h 1491437"/>
              <a:gd name="connsiteX38" fmla="*/ 3725416 w 5363295"/>
              <a:gd name="connsiteY38" fmla="*/ 231731 h 1491437"/>
              <a:gd name="connsiteX39" fmla="*/ 3802917 w 5363295"/>
              <a:gd name="connsiteY39" fmla="*/ 234743 h 1491437"/>
              <a:gd name="connsiteX40" fmla="*/ 3849583 w 5363295"/>
              <a:gd name="connsiteY40" fmla="*/ 283009 h 1491437"/>
              <a:gd name="connsiteX41" fmla="*/ 3868291 w 5363295"/>
              <a:gd name="connsiteY41" fmla="*/ 307931 h 1491437"/>
              <a:gd name="connsiteX42" fmla="*/ 3942297 w 5363295"/>
              <a:gd name="connsiteY42" fmla="*/ 326981 h 1491437"/>
              <a:gd name="connsiteX43" fmla="*/ 3934966 w 5363295"/>
              <a:gd name="connsiteY43" fmla="*/ 336506 h 1491437"/>
              <a:gd name="connsiteX44" fmla="*/ 4077841 w 5363295"/>
              <a:gd name="connsiteY44" fmla="*/ 355556 h 1491437"/>
              <a:gd name="connsiteX45" fmla="*/ 4134991 w 5363295"/>
              <a:gd name="connsiteY45" fmla="*/ 374606 h 1491437"/>
              <a:gd name="connsiteX46" fmla="*/ 4121630 w 5363295"/>
              <a:gd name="connsiteY46" fmla="*/ 420649 h 1491437"/>
              <a:gd name="connsiteX47" fmla="*/ 4234695 w 5363295"/>
              <a:gd name="connsiteY47" fmla="*/ 482883 h 1491437"/>
              <a:gd name="connsiteX48" fmla="*/ 4281361 w 5363295"/>
              <a:gd name="connsiteY48" fmla="*/ 517329 h 1491437"/>
              <a:gd name="connsiteX49" fmla="*/ 4344883 w 5363295"/>
              <a:gd name="connsiteY49" fmla="*/ 550987 h 1491437"/>
              <a:gd name="connsiteX50" fmla="*/ 4423001 w 5363295"/>
              <a:gd name="connsiteY50" fmla="*/ 600043 h 1491437"/>
              <a:gd name="connsiteX51" fmla="*/ 4506466 w 5363295"/>
              <a:gd name="connsiteY51" fmla="*/ 612731 h 1491437"/>
              <a:gd name="connsiteX52" fmla="*/ 4535041 w 5363295"/>
              <a:gd name="connsiteY52" fmla="*/ 641306 h 1491437"/>
              <a:gd name="connsiteX53" fmla="*/ 4563616 w 5363295"/>
              <a:gd name="connsiteY53" fmla="*/ 650831 h 1491437"/>
              <a:gd name="connsiteX54" fmla="*/ 4649341 w 5363295"/>
              <a:gd name="connsiteY54" fmla="*/ 707981 h 1491437"/>
              <a:gd name="connsiteX55" fmla="*/ 4677916 w 5363295"/>
              <a:gd name="connsiteY55" fmla="*/ 727031 h 1491437"/>
              <a:gd name="connsiteX56" fmla="*/ 4706491 w 5363295"/>
              <a:gd name="connsiteY56" fmla="*/ 746081 h 1491437"/>
              <a:gd name="connsiteX57" fmla="*/ 4792216 w 5363295"/>
              <a:gd name="connsiteY57" fmla="*/ 822281 h 1491437"/>
              <a:gd name="connsiteX58" fmla="*/ 4820791 w 5363295"/>
              <a:gd name="connsiteY58" fmla="*/ 831806 h 1491437"/>
              <a:gd name="connsiteX59" fmla="*/ 4877941 w 5363295"/>
              <a:gd name="connsiteY59" fmla="*/ 869906 h 1491437"/>
              <a:gd name="connsiteX60" fmla="*/ 4944616 w 5363295"/>
              <a:gd name="connsiteY60" fmla="*/ 888956 h 1491437"/>
              <a:gd name="connsiteX61" fmla="*/ 4973191 w 5363295"/>
              <a:gd name="connsiteY61" fmla="*/ 898481 h 1491437"/>
              <a:gd name="connsiteX62" fmla="*/ 5039866 w 5363295"/>
              <a:gd name="connsiteY62" fmla="*/ 917531 h 1491437"/>
              <a:gd name="connsiteX63" fmla="*/ 5097749 w 5363295"/>
              <a:gd name="connsiteY63" fmla="*/ 989335 h 1491437"/>
              <a:gd name="connsiteX64" fmla="*/ 5208384 w 5363295"/>
              <a:gd name="connsiteY64" fmla="*/ 1057475 h 1491437"/>
              <a:gd name="connsiteX65" fmla="*/ 5325622 w 5363295"/>
              <a:gd name="connsiteY65" fmla="*/ 1165728 h 1491437"/>
              <a:gd name="connsiteX66" fmla="*/ 5363295 w 5363295"/>
              <a:gd name="connsiteY66" fmla="*/ 1275413 h 1491437"/>
              <a:gd name="connsiteX67" fmla="*/ 4823235 w 5363295"/>
              <a:gd name="connsiteY67" fmla="*/ 1491437 h 1491437"/>
              <a:gd name="connsiteX68" fmla="*/ 574763 w 5363295"/>
              <a:gd name="connsiteY68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696841 w 5363295"/>
              <a:gd name="connsiteY36" fmla="*/ 212681 h 1491437"/>
              <a:gd name="connsiteX37" fmla="*/ 3725416 w 5363295"/>
              <a:gd name="connsiteY37" fmla="*/ 231731 h 1491437"/>
              <a:gd name="connsiteX38" fmla="*/ 3802917 w 5363295"/>
              <a:gd name="connsiteY38" fmla="*/ 234743 h 1491437"/>
              <a:gd name="connsiteX39" fmla="*/ 3849583 w 5363295"/>
              <a:gd name="connsiteY39" fmla="*/ 283009 h 1491437"/>
              <a:gd name="connsiteX40" fmla="*/ 3868291 w 5363295"/>
              <a:gd name="connsiteY40" fmla="*/ 307931 h 1491437"/>
              <a:gd name="connsiteX41" fmla="*/ 3942297 w 5363295"/>
              <a:gd name="connsiteY41" fmla="*/ 326981 h 1491437"/>
              <a:gd name="connsiteX42" fmla="*/ 3934966 w 5363295"/>
              <a:gd name="connsiteY42" fmla="*/ 336506 h 1491437"/>
              <a:gd name="connsiteX43" fmla="*/ 4077841 w 5363295"/>
              <a:gd name="connsiteY43" fmla="*/ 355556 h 1491437"/>
              <a:gd name="connsiteX44" fmla="*/ 4134991 w 5363295"/>
              <a:gd name="connsiteY44" fmla="*/ 374606 h 1491437"/>
              <a:gd name="connsiteX45" fmla="*/ 4121630 w 5363295"/>
              <a:gd name="connsiteY45" fmla="*/ 420649 h 1491437"/>
              <a:gd name="connsiteX46" fmla="*/ 4234695 w 5363295"/>
              <a:gd name="connsiteY46" fmla="*/ 482883 h 1491437"/>
              <a:gd name="connsiteX47" fmla="*/ 4281361 w 5363295"/>
              <a:gd name="connsiteY47" fmla="*/ 517329 h 1491437"/>
              <a:gd name="connsiteX48" fmla="*/ 4344883 w 5363295"/>
              <a:gd name="connsiteY48" fmla="*/ 550987 h 1491437"/>
              <a:gd name="connsiteX49" fmla="*/ 4423001 w 5363295"/>
              <a:gd name="connsiteY49" fmla="*/ 600043 h 1491437"/>
              <a:gd name="connsiteX50" fmla="*/ 4506466 w 5363295"/>
              <a:gd name="connsiteY50" fmla="*/ 612731 h 1491437"/>
              <a:gd name="connsiteX51" fmla="*/ 4535041 w 5363295"/>
              <a:gd name="connsiteY51" fmla="*/ 641306 h 1491437"/>
              <a:gd name="connsiteX52" fmla="*/ 4563616 w 5363295"/>
              <a:gd name="connsiteY52" fmla="*/ 650831 h 1491437"/>
              <a:gd name="connsiteX53" fmla="*/ 4649341 w 5363295"/>
              <a:gd name="connsiteY53" fmla="*/ 707981 h 1491437"/>
              <a:gd name="connsiteX54" fmla="*/ 4677916 w 5363295"/>
              <a:gd name="connsiteY54" fmla="*/ 727031 h 1491437"/>
              <a:gd name="connsiteX55" fmla="*/ 4706491 w 5363295"/>
              <a:gd name="connsiteY55" fmla="*/ 746081 h 1491437"/>
              <a:gd name="connsiteX56" fmla="*/ 4792216 w 5363295"/>
              <a:gd name="connsiteY56" fmla="*/ 822281 h 1491437"/>
              <a:gd name="connsiteX57" fmla="*/ 4820791 w 5363295"/>
              <a:gd name="connsiteY57" fmla="*/ 831806 h 1491437"/>
              <a:gd name="connsiteX58" fmla="*/ 4877941 w 5363295"/>
              <a:gd name="connsiteY58" fmla="*/ 869906 h 1491437"/>
              <a:gd name="connsiteX59" fmla="*/ 4944616 w 5363295"/>
              <a:gd name="connsiteY59" fmla="*/ 888956 h 1491437"/>
              <a:gd name="connsiteX60" fmla="*/ 4973191 w 5363295"/>
              <a:gd name="connsiteY60" fmla="*/ 898481 h 1491437"/>
              <a:gd name="connsiteX61" fmla="*/ 5039866 w 5363295"/>
              <a:gd name="connsiteY61" fmla="*/ 917531 h 1491437"/>
              <a:gd name="connsiteX62" fmla="*/ 5097749 w 5363295"/>
              <a:gd name="connsiteY62" fmla="*/ 989335 h 1491437"/>
              <a:gd name="connsiteX63" fmla="*/ 5208384 w 5363295"/>
              <a:gd name="connsiteY63" fmla="*/ 1057475 h 1491437"/>
              <a:gd name="connsiteX64" fmla="*/ 5325622 w 5363295"/>
              <a:gd name="connsiteY64" fmla="*/ 1165728 h 1491437"/>
              <a:gd name="connsiteX65" fmla="*/ 5363295 w 5363295"/>
              <a:gd name="connsiteY65" fmla="*/ 1275413 h 1491437"/>
              <a:gd name="connsiteX66" fmla="*/ 4823235 w 5363295"/>
              <a:gd name="connsiteY66" fmla="*/ 1491437 h 1491437"/>
              <a:gd name="connsiteX67" fmla="*/ 574763 w 5363295"/>
              <a:gd name="connsiteY67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3934966 w 5363295"/>
              <a:gd name="connsiteY41" fmla="*/ 336506 h 1491437"/>
              <a:gd name="connsiteX42" fmla="*/ 4077841 w 5363295"/>
              <a:gd name="connsiteY42" fmla="*/ 355556 h 1491437"/>
              <a:gd name="connsiteX43" fmla="*/ 4134991 w 5363295"/>
              <a:gd name="connsiteY43" fmla="*/ 374606 h 1491437"/>
              <a:gd name="connsiteX44" fmla="*/ 4121630 w 5363295"/>
              <a:gd name="connsiteY44" fmla="*/ 420649 h 1491437"/>
              <a:gd name="connsiteX45" fmla="*/ 4234695 w 5363295"/>
              <a:gd name="connsiteY45" fmla="*/ 482883 h 1491437"/>
              <a:gd name="connsiteX46" fmla="*/ 4281361 w 5363295"/>
              <a:gd name="connsiteY46" fmla="*/ 517329 h 1491437"/>
              <a:gd name="connsiteX47" fmla="*/ 4344883 w 5363295"/>
              <a:gd name="connsiteY47" fmla="*/ 550987 h 1491437"/>
              <a:gd name="connsiteX48" fmla="*/ 4423001 w 5363295"/>
              <a:gd name="connsiteY48" fmla="*/ 600043 h 1491437"/>
              <a:gd name="connsiteX49" fmla="*/ 4506466 w 5363295"/>
              <a:gd name="connsiteY49" fmla="*/ 612731 h 1491437"/>
              <a:gd name="connsiteX50" fmla="*/ 4535041 w 5363295"/>
              <a:gd name="connsiteY50" fmla="*/ 641306 h 1491437"/>
              <a:gd name="connsiteX51" fmla="*/ 4563616 w 5363295"/>
              <a:gd name="connsiteY51" fmla="*/ 650831 h 1491437"/>
              <a:gd name="connsiteX52" fmla="*/ 4649341 w 5363295"/>
              <a:gd name="connsiteY52" fmla="*/ 707981 h 1491437"/>
              <a:gd name="connsiteX53" fmla="*/ 4677916 w 5363295"/>
              <a:gd name="connsiteY53" fmla="*/ 727031 h 1491437"/>
              <a:gd name="connsiteX54" fmla="*/ 4706491 w 5363295"/>
              <a:gd name="connsiteY54" fmla="*/ 746081 h 1491437"/>
              <a:gd name="connsiteX55" fmla="*/ 4792216 w 5363295"/>
              <a:gd name="connsiteY55" fmla="*/ 822281 h 1491437"/>
              <a:gd name="connsiteX56" fmla="*/ 4820791 w 5363295"/>
              <a:gd name="connsiteY56" fmla="*/ 831806 h 1491437"/>
              <a:gd name="connsiteX57" fmla="*/ 4877941 w 5363295"/>
              <a:gd name="connsiteY57" fmla="*/ 869906 h 1491437"/>
              <a:gd name="connsiteX58" fmla="*/ 4944616 w 5363295"/>
              <a:gd name="connsiteY58" fmla="*/ 888956 h 1491437"/>
              <a:gd name="connsiteX59" fmla="*/ 4973191 w 5363295"/>
              <a:gd name="connsiteY59" fmla="*/ 898481 h 1491437"/>
              <a:gd name="connsiteX60" fmla="*/ 5039866 w 5363295"/>
              <a:gd name="connsiteY60" fmla="*/ 917531 h 1491437"/>
              <a:gd name="connsiteX61" fmla="*/ 5097749 w 5363295"/>
              <a:gd name="connsiteY61" fmla="*/ 989335 h 1491437"/>
              <a:gd name="connsiteX62" fmla="*/ 5208384 w 5363295"/>
              <a:gd name="connsiteY62" fmla="*/ 1057475 h 1491437"/>
              <a:gd name="connsiteX63" fmla="*/ 5325622 w 5363295"/>
              <a:gd name="connsiteY63" fmla="*/ 1165728 h 1491437"/>
              <a:gd name="connsiteX64" fmla="*/ 5363295 w 5363295"/>
              <a:gd name="connsiteY64" fmla="*/ 1275413 h 1491437"/>
              <a:gd name="connsiteX65" fmla="*/ 4823235 w 5363295"/>
              <a:gd name="connsiteY65" fmla="*/ 1491437 h 1491437"/>
              <a:gd name="connsiteX66" fmla="*/ 574763 w 5363295"/>
              <a:gd name="connsiteY66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868291 w 5363295"/>
              <a:gd name="connsiteY39" fmla="*/ 307931 h 1491437"/>
              <a:gd name="connsiteX40" fmla="*/ 3942297 w 5363295"/>
              <a:gd name="connsiteY40" fmla="*/ 326981 h 1491437"/>
              <a:gd name="connsiteX41" fmla="*/ 4077841 w 5363295"/>
              <a:gd name="connsiteY41" fmla="*/ 355556 h 1491437"/>
              <a:gd name="connsiteX42" fmla="*/ 4134991 w 5363295"/>
              <a:gd name="connsiteY42" fmla="*/ 374606 h 1491437"/>
              <a:gd name="connsiteX43" fmla="*/ 4121630 w 5363295"/>
              <a:gd name="connsiteY43" fmla="*/ 420649 h 1491437"/>
              <a:gd name="connsiteX44" fmla="*/ 4234695 w 5363295"/>
              <a:gd name="connsiteY44" fmla="*/ 482883 h 1491437"/>
              <a:gd name="connsiteX45" fmla="*/ 4281361 w 5363295"/>
              <a:gd name="connsiteY45" fmla="*/ 517329 h 1491437"/>
              <a:gd name="connsiteX46" fmla="*/ 4344883 w 5363295"/>
              <a:gd name="connsiteY46" fmla="*/ 550987 h 1491437"/>
              <a:gd name="connsiteX47" fmla="*/ 4423001 w 5363295"/>
              <a:gd name="connsiteY47" fmla="*/ 600043 h 1491437"/>
              <a:gd name="connsiteX48" fmla="*/ 4506466 w 5363295"/>
              <a:gd name="connsiteY48" fmla="*/ 612731 h 1491437"/>
              <a:gd name="connsiteX49" fmla="*/ 4535041 w 5363295"/>
              <a:gd name="connsiteY49" fmla="*/ 641306 h 1491437"/>
              <a:gd name="connsiteX50" fmla="*/ 4563616 w 5363295"/>
              <a:gd name="connsiteY50" fmla="*/ 650831 h 1491437"/>
              <a:gd name="connsiteX51" fmla="*/ 4649341 w 5363295"/>
              <a:gd name="connsiteY51" fmla="*/ 707981 h 1491437"/>
              <a:gd name="connsiteX52" fmla="*/ 4677916 w 5363295"/>
              <a:gd name="connsiteY52" fmla="*/ 727031 h 1491437"/>
              <a:gd name="connsiteX53" fmla="*/ 4706491 w 5363295"/>
              <a:gd name="connsiteY53" fmla="*/ 746081 h 1491437"/>
              <a:gd name="connsiteX54" fmla="*/ 4792216 w 5363295"/>
              <a:gd name="connsiteY54" fmla="*/ 822281 h 1491437"/>
              <a:gd name="connsiteX55" fmla="*/ 4820791 w 5363295"/>
              <a:gd name="connsiteY55" fmla="*/ 831806 h 1491437"/>
              <a:gd name="connsiteX56" fmla="*/ 4877941 w 5363295"/>
              <a:gd name="connsiteY56" fmla="*/ 869906 h 1491437"/>
              <a:gd name="connsiteX57" fmla="*/ 4944616 w 5363295"/>
              <a:gd name="connsiteY57" fmla="*/ 888956 h 1491437"/>
              <a:gd name="connsiteX58" fmla="*/ 4973191 w 5363295"/>
              <a:gd name="connsiteY58" fmla="*/ 898481 h 1491437"/>
              <a:gd name="connsiteX59" fmla="*/ 5039866 w 5363295"/>
              <a:gd name="connsiteY59" fmla="*/ 917531 h 1491437"/>
              <a:gd name="connsiteX60" fmla="*/ 5097749 w 5363295"/>
              <a:gd name="connsiteY60" fmla="*/ 989335 h 1491437"/>
              <a:gd name="connsiteX61" fmla="*/ 5208384 w 5363295"/>
              <a:gd name="connsiteY61" fmla="*/ 1057475 h 1491437"/>
              <a:gd name="connsiteX62" fmla="*/ 5325622 w 5363295"/>
              <a:gd name="connsiteY62" fmla="*/ 1165728 h 1491437"/>
              <a:gd name="connsiteX63" fmla="*/ 5363295 w 5363295"/>
              <a:gd name="connsiteY63" fmla="*/ 1275413 h 1491437"/>
              <a:gd name="connsiteX64" fmla="*/ 4823235 w 5363295"/>
              <a:gd name="connsiteY64" fmla="*/ 1491437 h 1491437"/>
              <a:gd name="connsiteX65" fmla="*/ 574763 w 5363295"/>
              <a:gd name="connsiteY65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849583 w 5363295"/>
              <a:gd name="connsiteY38" fmla="*/ 283009 h 1491437"/>
              <a:gd name="connsiteX39" fmla="*/ 3942297 w 5363295"/>
              <a:gd name="connsiteY39" fmla="*/ 326981 h 1491437"/>
              <a:gd name="connsiteX40" fmla="*/ 4077841 w 5363295"/>
              <a:gd name="connsiteY40" fmla="*/ 355556 h 1491437"/>
              <a:gd name="connsiteX41" fmla="*/ 4134991 w 5363295"/>
              <a:gd name="connsiteY41" fmla="*/ 374606 h 1491437"/>
              <a:gd name="connsiteX42" fmla="*/ 4121630 w 5363295"/>
              <a:gd name="connsiteY42" fmla="*/ 420649 h 1491437"/>
              <a:gd name="connsiteX43" fmla="*/ 4234695 w 5363295"/>
              <a:gd name="connsiteY43" fmla="*/ 482883 h 1491437"/>
              <a:gd name="connsiteX44" fmla="*/ 4281361 w 5363295"/>
              <a:gd name="connsiteY44" fmla="*/ 517329 h 1491437"/>
              <a:gd name="connsiteX45" fmla="*/ 4344883 w 5363295"/>
              <a:gd name="connsiteY45" fmla="*/ 550987 h 1491437"/>
              <a:gd name="connsiteX46" fmla="*/ 4423001 w 5363295"/>
              <a:gd name="connsiteY46" fmla="*/ 600043 h 1491437"/>
              <a:gd name="connsiteX47" fmla="*/ 4506466 w 5363295"/>
              <a:gd name="connsiteY47" fmla="*/ 612731 h 1491437"/>
              <a:gd name="connsiteX48" fmla="*/ 4535041 w 5363295"/>
              <a:gd name="connsiteY48" fmla="*/ 641306 h 1491437"/>
              <a:gd name="connsiteX49" fmla="*/ 4563616 w 5363295"/>
              <a:gd name="connsiteY49" fmla="*/ 650831 h 1491437"/>
              <a:gd name="connsiteX50" fmla="*/ 4649341 w 5363295"/>
              <a:gd name="connsiteY50" fmla="*/ 707981 h 1491437"/>
              <a:gd name="connsiteX51" fmla="*/ 4677916 w 5363295"/>
              <a:gd name="connsiteY51" fmla="*/ 727031 h 1491437"/>
              <a:gd name="connsiteX52" fmla="*/ 4706491 w 5363295"/>
              <a:gd name="connsiteY52" fmla="*/ 746081 h 1491437"/>
              <a:gd name="connsiteX53" fmla="*/ 4792216 w 5363295"/>
              <a:gd name="connsiteY53" fmla="*/ 822281 h 1491437"/>
              <a:gd name="connsiteX54" fmla="*/ 4820791 w 5363295"/>
              <a:gd name="connsiteY54" fmla="*/ 831806 h 1491437"/>
              <a:gd name="connsiteX55" fmla="*/ 4877941 w 5363295"/>
              <a:gd name="connsiteY55" fmla="*/ 869906 h 1491437"/>
              <a:gd name="connsiteX56" fmla="*/ 4944616 w 5363295"/>
              <a:gd name="connsiteY56" fmla="*/ 888956 h 1491437"/>
              <a:gd name="connsiteX57" fmla="*/ 4973191 w 5363295"/>
              <a:gd name="connsiteY57" fmla="*/ 898481 h 1491437"/>
              <a:gd name="connsiteX58" fmla="*/ 5039866 w 5363295"/>
              <a:gd name="connsiteY58" fmla="*/ 917531 h 1491437"/>
              <a:gd name="connsiteX59" fmla="*/ 5097749 w 5363295"/>
              <a:gd name="connsiteY59" fmla="*/ 989335 h 1491437"/>
              <a:gd name="connsiteX60" fmla="*/ 5208384 w 5363295"/>
              <a:gd name="connsiteY60" fmla="*/ 1057475 h 1491437"/>
              <a:gd name="connsiteX61" fmla="*/ 5325622 w 5363295"/>
              <a:gd name="connsiteY61" fmla="*/ 1165728 h 1491437"/>
              <a:gd name="connsiteX62" fmla="*/ 5363295 w 5363295"/>
              <a:gd name="connsiteY62" fmla="*/ 1275413 h 1491437"/>
              <a:gd name="connsiteX63" fmla="*/ 4823235 w 5363295"/>
              <a:gd name="connsiteY63" fmla="*/ 1491437 h 1491437"/>
              <a:gd name="connsiteX64" fmla="*/ 574763 w 5363295"/>
              <a:gd name="connsiteY64" fmla="*/ 1491437 h 1491437"/>
              <a:gd name="connsiteX0" fmla="*/ 574763 w 5363295"/>
              <a:gd name="connsiteY0" fmla="*/ 1491437 h 1491437"/>
              <a:gd name="connsiteX1" fmla="*/ 54374 w 5363295"/>
              <a:gd name="connsiteY1" fmla="*/ 1438361 h 1491437"/>
              <a:gd name="connsiteX2" fmla="*/ 24725 w 5363295"/>
              <a:gd name="connsiteY2" fmla="*/ 1317831 h 1491437"/>
              <a:gd name="connsiteX3" fmla="*/ 173680 w 5363295"/>
              <a:gd name="connsiteY3" fmla="*/ 1182502 h 1491437"/>
              <a:gd name="connsiteX4" fmla="*/ 400331 w 5363295"/>
              <a:gd name="connsiteY4" fmla="*/ 1086971 h 1491437"/>
              <a:gd name="connsiteX5" fmla="*/ 553012 w 5363295"/>
              <a:gd name="connsiteY5" fmla="*/ 1020050 h 1491437"/>
              <a:gd name="connsiteX6" fmla="*/ 649512 w 5363295"/>
              <a:gd name="connsiteY6" fmla="*/ 933789 h 1491437"/>
              <a:gd name="connsiteX7" fmla="*/ 757820 w 5363295"/>
              <a:gd name="connsiteY7" fmla="*/ 881135 h 1491437"/>
              <a:gd name="connsiteX8" fmla="*/ 860315 w 5363295"/>
              <a:gd name="connsiteY8" fmla="*/ 814458 h 1491437"/>
              <a:gd name="connsiteX9" fmla="*/ 935265 w 5363295"/>
              <a:gd name="connsiteY9" fmla="*/ 754796 h 1491437"/>
              <a:gd name="connsiteX10" fmla="*/ 1006796 w 5363295"/>
              <a:gd name="connsiteY10" fmla="*/ 714180 h 1491437"/>
              <a:gd name="connsiteX11" fmla="*/ 1101199 w 5363295"/>
              <a:gd name="connsiteY11" fmla="*/ 635396 h 1491437"/>
              <a:gd name="connsiteX12" fmla="*/ 1196924 w 5363295"/>
              <a:gd name="connsiteY12" fmla="*/ 562729 h 1491437"/>
              <a:gd name="connsiteX13" fmla="*/ 1284056 w 5363295"/>
              <a:gd name="connsiteY13" fmla="*/ 518200 h 1491437"/>
              <a:gd name="connsiteX14" fmla="*/ 1375979 w 5363295"/>
              <a:gd name="connsiteY14" fmla="*/ 474136 h 1491437"/>
              <a:gd name="connsiteX15" fmla="*/ 1457610 w 5363295"/>
              <a:gd name="connsiteY15" fmla="*/ 445483 h 1491437"/>
              <a:gd name="connsiteX16" fmla="*/ 1549855 w 5363295"/>
              <a:gd name="connsiteY16" fmla="*/ 418037 h 1491437"/>
              <a:gd name="connsiteX17" fmla="*/ 1637432 w 5363295"/>
              <a:gd name="connsiteY17" fmla="*/ 396468 h 1491437"/>
              <a:gd name="connsiteX18" fmla="*/ 1796074 w 5363295"/>
              <a:gd name="connsiteY18" fmla="*/ 373610 h 1491437"/>
              <a:gd name="connsiteX19" fmla="*/ 1947651 w 5363295"/>
              <a:gd name="connsiteY19" fmla="*/ 328800 h 1491437"/>
              <a:gd name="connsiteX20" fmla="*/ 2047357 w 5363295"/>
              <a:gd name="connsiteY20" fmla="*/ 291454 h 1491437"/>
              <a:gd name="connsiteX21" fmla="*/ 2151406 w 5363295"/>
              <a:gd name="connsiteY21" fmla="*/ 216596 h 1491437"/>
              <a:gd name="connsiteX22" fmla="*/ 2201416 w 5363295"/>
              <a:gd name="connsiteY22" fmla="*/ 202025 h 1491437"/>
              <a:gd name="connsiteX23" fmla="*/ 2261798 w 5363295"/>
              <a:gd name="connsiteY23" fmla="*/ 183909 h 1491437"/>
              <a:gd name="connsiteX24" fmla="*/ 2396920 w 5363295"/>
              <a:gd name="connsiteY24" fmla="*/ 153836 h 1491437"/>
              <a:gd name="connsiteX25" fmla="*/ 2687191 w 5363295"/>
              <a:gd name="connsiteY25" fmla="*/ 107906 h 1491437"/>
              <a:gd name="connsiteX26" fmla="*/ 2772916 w 5363295"/>
              <a:gd name="connsiteY26" fmla="*/ 79331 h 1491437"/>
              <a:gd name="connsiteX27" fmla="*/ 2801491 w 5363295"/>
              <a:gd name="connsiteY27" fmla="*/ 69806 h 1491437"/>
              <a:gd name="connsiteX28" fmla="*/ 2830066 w 5363295"/>
              <a:gd name="connsiteY28" fmla="*/ 50756 h 1491437"/>
              <a:gd name="connsiteX29" fmla="*/ 2915173 w 5363295"/>
              <a:gd name="connsiteY29" fmla="*/ 35358 h 1491437"/>
              <a:gd name="connsiteX30" fmla="*/ 3030774 w 5363295"/>
              <a:gd name="connsiteY30" fmla="*/ 16308 h 1491437"/>
              <a:gd name="connsiteX31" fmla="*/ 3277807 w 5363295"/>
              <a:gd name="connsiteY31" fmla="*/ 270 h 1491437"/>
              <a:gd name="connsiteX32" fmla="*/ 3376893 w 5363295"/>
              <a:gd name="connsiteY32" fmla="*/ 33927 h 1491437"/>
              <a:gd name="connsiteX33" fmla="*/ 3474403 w 5363295"/>
              <a:gd name="connsiteY33" fmla="*/ 54408 h 1491437"/>
              <a:gd name="connsiteX34" fmla="*/ 3553966 w 5363295"/>
              <a:gd name="connsiteY34" fmla="*/ 117431 h 1491437"/>
              <a:gd name="connsiteX35" fmla="*/ 3639691 w 5363295"/>
              <a:gd name="connsiteY35" fmla="*/ 174581 h 1491437"/>
              <a:gd name="connsiteX36" fmla="*/ 3725416 w 5363295"/>
              <a:gd name="connsiteY36" fmla="*/ 231731 h 1491437"/>
              <a:gd name="connsiteX37" fmla="*/ 3802917 w 5363295"/>
              <a:gd name="connsiteY37" fmla="*/ 234743 h 1491437"/>
              <a:gd name="connsiteX38" fmla="*/ 3942297 w 5363295"/>
              <a:gd name="connsiteY38" fmla="*/ 326981 h 1491437"/>
              <a:gd name="connsiteX39" fmla="*/ 4077841 w 5363295"/>
              <a:gd name="connsiteY39" fmla="*/ 355556 h 1491437"/>
              <a:gd name="connsiteX40" fmla="*/ 4134991 w 5363295"/>
              <a:gd name="connsiteY40" fmla="*/ 374606 h 1491437"/>
              <a:gd name="connsiteX41" fmla="*/ 4121630 w 5363295"/>
              <a:gd name="connsiteY41" fmla="*/ 420649 h 1491437"/>
              <a:gd name="connsiteX42" fmla="*/ 4234695 w 5363295"/>
              <a:gd name="connsiteY42" fmla="*/ 482883 h 1491437"/>
              <a:gd name="connsiteX43" fmla="*/ 4281361 w 5363295"/>
              <a:gd name="connsiteY43" fmla="*/ 517329 h 1491437"/>
              <a:gd name="connsiteX44" fmla="*/ 4344883 w 5363295"/>
              <a:gd name="connsiteY44" fmla="*/ 550987 h 1491437"/>
              <a:gd name="connsiteX45" fmla="*/ 4423001 w 5363295"/>
              <a:gd name="connsiteY45" fmla="*/ 600043 h 1491437"/>
              <a:gd name="connsiteX46" fmla="*/ 4506466 w 5363295"/>
              <a:gd name="connsiteY46" fmla="*/ 612731 h 1491437"/>
              <a:gd name="connsiteX47" fmla="*/ 4535041 w 5363295"/>
              <a:gd name="connsiteY47" fmla="*/ 641306 h 1491437"/>
              <a:gd name="connsiteX48" fmla="*/ 4563616 w 5363295"/>
              <a:gd name="connsiteY48" fmla="*/ 650831 h 1491437"/>
              <a:gd name="connsiteX49" fmla="*/ 4649341 w 5363295"/>
              <a:gd name="connsiteY49" fmla="*/ 707981 h 1491437"/>
              <a:gd name="connsiteX50" fmla="*/ 4677916 w 5363295"/>
              <a:gd name="connsiteY50" fmla="*/ 727031 h 1491437"/>
              <a:gd name="connsiteX51" fmla="*/ 4706491 w 5363295"/>
              <a:gd name="connsiteY51" fmla="*/ 746081 h 1491437"/>
              <a:gd name="connsiteX52" fmla="*/ 4792216 w 5363295"/>
              <a:gd name="connsiteY52" fmla="*/ 822281 h 1491437"/>
              <a:gd name="connsiteX53" fmla="*/ 4820791 w 5363295"/>
              <a:gd name="connsiteY53" fmla="*/ 831806 h 1491437"/>
              <a:gd name="connsiteX54" fmla="*/ 4877941 w 5363295"/>
              <a:gd name="connsiteY54" fmla="*/ 869906 h 1491437"/>
              <a:gd name="connsiteX55" fmla="*/ 4944616 w 5363295"/>
              <a:gd name="connsiteY55" fmla="*/ 888956 h 1491437"/>
              <a:gd name="connsiteX56" fmla="*/ 4973191 w 5363295"/>
              <a:gd name="connsiteY56" fmla="*/ 898481 h 1491437"/>
              <a:gd name="connsiteX57" fmla="*/ 5039866 w 5363295"/>
              <a:gd name="connsiteY57" fmla="*/ 917531 h 1491437"/>
              <a:gd name="connsiteX58" fmla="*/ 5097749 w 5363295"/>
              <a:gd name="connsiteY58" fmla="*/ 989335 h 1491437"/>
              <a:gd name="connsiteX59" fmla="*/ 5208384 w 5363295"/>
              <a:gd name="connsiteY59" fmla="*/ 1057475 h 1491437"/>
              <a:gd name="connsiteX60" fmla="*/ 5325622 w 5363295"/>
              <a:gd name="connsiteY60" fmla="*/ 1165728 h 1491437"/>
              <a:gd name="connsiteX61" fmla="*/ 5363295 w 5363295"/>
              <a:gd name="connsiteY61" fmla="*/ 1275413 h 1491437"/>
              <a:gd name="connsiteX62" fmla="*/ 4823235 w 5363295"/>
              <a:gd name="connsiteY62" fmla="*/ 1491437 h 1491437"/>
              <a:gd name="connsiteX63" fmla="*/ 574763 w 5363295"/>
              <a:gd name="connsiteY63" fmla="*/ 1491437 h 1491437"/>
              <a:gd name="connsiteX0" fmla="*/ 574763 w 5363295"/>
              <a:gd name="connsiteY0" fmla="*/ 1491607 h 1491607"/>
              <a:gd name="connsiteX1" fmla="*/ 54374 w 5363295"/>
              <a:gd name="connsiteY1" fmla="*/ 1438531 h 1491607"/>
              <a:gd name="connsiteX2" fmla="*/ 24725 w 5363295"/>
              <a:gd name="connsiteY2" fmla="*/ 1318001 h 1491607"/>
              <a:gd name="connsiteX3" fmla="*/ 173680 w 5363295"/>
              <a:gd name="connsiteY3" fmla="*/ 1182672 h 1491607"/>
              <a:gd name="connsiteX4" fmla="*/ 400331 w 5363295"/>
              <a:gd name="connsiteY4" fmla="*/ 1087141 h 1491607"/>
              <a:gd name="connsiteX5" fmla="*/ 553012 w 5363295"/>
              <a:gd name="connsiteY5" fmla="*/ 1020220 h 1491607"/>
              <a:gd name="connsiteX6" fmla="*/ 649512 w 5363295"/>
              <a:gd name="connsiteY6" fmla="*/ 933959 h 1491607"/>
              <a:gd name="connsiteX7" fmla="*/ 757820 w 5363295"/>
              <a:gd name="connsiteY7" fmla="*/ 881305 h 1491607"/>
              <a:gd name="connsiteX8" fmla="*/ 860315 w 5363295"/>
              <a:gd name="connsiteY8" fmla="*/ 814628 h 1491607"/>
              <a:gd name="connsiteX9" fmla="*/ 935265 w 5363295"/>
              <a:gd name="connsiteY9" fmla="*/ 754966 h 1491607"/>
              <a:gd name="connsiteX10" fmla="*/ 1006796 w 5363295"/>
              <a:gd name="connsiteY10" fmla="*/ 714350 h 1491607"/>
              <a:gd name="connsiteX11" fmla="*/ 1101199 w 5363295"/>
              <a:gd name="connsiteY11" fmla="*/ 635566 h 1491607"/>
              <a:gd name="connsiteX12" fmla="*/ 1196924 w 5363295"/>
              <a:gd name="connsiteY12" fmla="*/ 562899 h 1491607"/>
              <a:gd name="connsiteX13" fmla="*/ 1284056 w 5363295"/>
              <a:gd name="connsiteY13" fmla="*/ 518370 h 1491607"/>
              <a:gd name="connsiteX14" fmla="*/ 1375979 w 5363295"/>
              <a:gd name="connsiteY14" fmla="*/ 474306 h 1491607"/>
              <a:gd name="connsiteX15" fmla="*/ 1457610 w 5363295"/>
              <a:gd name="connsiteY15" fmla="*/ 445653 h 1491607"/>
              <a:gd name="connsiteX16" fmla="*/ 1549855 w 5363295"/>
              <a:gd name="connsiteY16" fmla="*/ 418207 h 1491607"/>
              <a:gd name="connsiteX17" fmla="*/ 1637432 w 5363295"/>
              <a:gd name="connsiteY17" fmla="*/ 396638 h 1491607"/>
              <a:gd name="connsiteX18" fmla="*/ 1796074 w 5363295"/>
              <a:gd name="connsiteY18" fmla="*/ 373780 h 1491607"/>
              <a:gd name="connsiteX19" fmla="*/ 1947651 w 5363295"/>
              <a:gd name="connsiteY19" fmla="*/ 328970 h 1491607"/>
              <a:gd name="connsiteX20" fmla="*/ 2047357 w 5363295"/>
              <a:gd name="connsiteY20" fmla="*/ 291624 h 1491607"/>
              <a:gd name="connsiteX21" fmla="*/ 2151406 w 5363295"/>
              <a:gd name="connsiteY21" fmla="*/ 216766 h 1491607"/>
              <a:gd name="connsiteX22" fmla="*/ 2201416 w 5363295"/>
              <a:gd name="connsiteY22" fmla="*/ 202195 h 1491607"/>
              <a:gd name="connsiteX23" fmla="*/ 2261798 w 5363295"/>
              <a:gd name="connsiteY23" fmla="*/ 184079 h 1491607"/>
              <a:gd name="connsiteX24" fmla="*/ 2396920 w 5363295"/>
              <a:gd name="connsiteY24" fmla="*/ 154006 h 1491607"/>
              <a:gd name="connsiteX25" fmla="*/ 2687191 w 5363295"/>
              <a:gd name="connsiteY25" fmla="*/ 108076 h 1491607"/>
              <a:gd name="connsiteX26" fmla="*/ 2772916 w 5363295"/>
              <a:gd name="connsiteY26" fmla="*/ 79501 h 1491607"/>
              <a:gd name="connsiteX27" fmla="*/ 2801491 w 5363295"/>
              <a:gd name="connsiteY27" fmla="*/ 69976 h 1491607"/>
              <a:gd name="connsiteX28" fmla="*/ 2830066 w 5363295"/>
              <a:gd name="connsiteY28" fmla="*/ 50926 h 1491607"/>
              <a:gd name="connsiteX29" fmla="*/ 2915173 w 5363295"/>
              <a:gd name="connsiteY29" fmla="*/ 35528 h 1491607"/>
              <a:gd name="connsiteX30" fmla="*/ 3069216 w 5363295"/>
              <a:gd name="connsiteY30" fmla="*/ 12826 h 1491607"/>
              <a:gd name="connsiteX31" fmla="*/ 3277807 w 5363295"/>
              <a:gd name="connsiteY31" fmla="*/ 440 h 1491607"/>
              <a:gd name="connsiteX32" fmla="*/ 3376893 w 5363295"/>
              <a:gd name="connsiteY32" fmla="*/ 34097 h 1491607"/>
              <a:gd name="connsiteX33" fmla="*/ 3474403 w 5363295"/>
              <a:gd name="connsiteY33" fmla="*/ 54578 h 1491607"/>
              <a:gd name="connsiteX34" fmla="*/ 3553966 w 5363295"/>
              <a:gd name="connsiteY34" fmla="*/ 117601 h 1491607"/>
              <a:gd name="connsiteX35" fmla="*/ 3639691 w 5363295"/>
              <a:gd name="connsiteY35" fmla="*/ 174751 h 1491607"/>
              <a:gd name="connsiteX36" fmla="*/ 3725416 w 5363295"/>
              <a:gd name="connsiteY36" fmla="*/ 231901 h 1491607"/>
              <a:gd name="connsiteX37" fmla="*/ 3802917 w 5363295"/>
              <a:gd name="connsiteY37" fmla="*/ 234913 h 1491607"/>
              <a:gd name="connsiteX38" fmla="*/ 3942297 w 5363295"/>
              <a:gd name="connsiteY38" fmla="*/ 327151 h 1491607"/>
              <a:gd name="connsiteX39" fmla="*/ 4077841 w 5363295"/>
              <a:gd name="connsiteY39" fmla="*/ 355726 h 1491607"/>
              <a:gd name="connsiteX40" fmla="*/ 4134991 w 5363295"/>
              <a:gd name="connsiteY40" fmla="*/ 374776 h 1491607"/>
              <a:gd name="connsiteX41" fmla="*/ 4121630 w 5363295"/>
              <a:gd name="connsiteY41" fmla="*/ 420819 h 1491607"/>
              <a:gd name="connsiteX42" fmla="*/ 4234695 w 5363295"/>
              <a:gd name="connsiteY42" fmla="*/ 483053 h 1491607"/>
              <a:gd name="connsiteX43" fmla="*/ 4281361 w 5363295"/>
              <a:gd name="connsiteY43" fmla="*/ 517499 h 1491607"/>
              <a:gd name="connsiteX44" fmla="*/ 4344883 w 5363295"/>
              <a:gd name="connsiteY44" fmla="*/ 551157 h 1491607"/>
              <a:gd name="connsiteX45" fmla="*/ 4423001 w 5363295"/>
              <a:gd name="connsiteY45" fmla="*/ 600213 h 1491607"/>
              <a:gd name="connsiteX46" fmla="*/ 4506466 w 5363295"/>
              <a:gd name="connsiteY46" fmla="*/ 612901 h 1491607"/>
              <a:gd name="connsiteX47" fmla="*/ 4535041 w 5363295"/>
              <a:gd name="connsiteY47" fmla="*/ 641476 h 1491607"/>
              <a:gd name="connsiteX48" fmla="*/ 4563616 w 5363295"/>
              <a:gd name="connsiteY48" fmla="*/ 651001 h 1491607"/>
              <a:gd name="connsiteX49" fmla="*/ 4649341 w 5363295"/>
              <a:gd name="connsiteY49" fmla="*/ 708151 h 1491607"/>
              <a:gd name="connsiteX50" fmla="*/ 4677916 w 5363295"/>
              <a:gd name="connsiteY50" fmla="*/ 727201 h 1491607"/>
              <a:gd name="connsiteX51" fmla="*/ 4706491 w 5363295"/>
              <a:gd name="connsiteY51" fmla="*/ 746251 h 1491607"/>
              <a:gd name="connsiteX52" fmla="*/ 4792216 w 5363295"/>
              <a:gd name="connsiteY52" fmla="*/ 822451 h 1491607"/>
              <a:gd name="connsiteX53" fmla="*/ 4820791 w 5363295"/>
              <a:gd name="connsiteY53" fmla="*/ 831976 h 1491607"/>
              <a:gd name="connsiteX54" fmla="*/ 4877941 w 5363295"/>
              <a:gd name="connsiteY54" fmla="*/ 870076 h 1491607"/>
              <a:gd name="connsiteX55" fmla="*/ 4944616 w 5363295"/>
              <a:gd name="connsiteY55" fmla="*/ 889126 h 1491607"/>
              <a:gd name="connsiteX56" fmla="*/ 4973191 w 5363295"/>
              <a:gd name="connsiteY56" fmla="*/ 898651 h 1491607"/>
              <a:gd name="connsiteX57" fmla="*/ 5039866 w 5363295"/>
              <a:gd name="connsiteY57" fmla="*/ 917701 h 1491607"/>
              <a:gd name="connsiteX58" fmla="*/ 5097749 w 5363295"/>
              <a:gd name="connsiteY58" fmla="*/ 989505 h 1491607"/>
              <a:gd name="connsiteX59" fmla="*/ 5208384 w 5363295"/>
              <a:gd name="connsiteY59" fmla="*/ 1057645 h 1491607"/>
              <a:gd name="connsiteX60" fmla="*/ 5325622 w 5363295"/>
              <a:gd name="connsiteY60" fmla="*/ 1165898 h 1491607"/>
              <a:gd name="connsiteX61" fmla="*/ 5363295 w 5363295"/>
              <a:gd name="connsiteY61" fmla="*/ 1275583 h 1491607"/>
              <a:gd name="connsiteX62" fmla="*/ 4823235 w 5363295"/>
              <a:gd name="connsiteY62" fmla="*/ 1491607 h 1491607"/>
              <a:gd name="connsiteX63" fmla="*/ 574763 w 5363295"/>
              <a:gd name="connsiteY63" fmla="*/ 1491607 h 1491607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28011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34695 w 5363295"/>
              <a:gd name="connsiteY42" fmla="*/ 49024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44883 w 5363295"/>
              <a:gd name="connsiteY44" fmla="*/ 558349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23001 w 5363295"/>
              <a:gd name="connsiteY45" fmla="*/ 607405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2009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281361 w 5363295"/>
              <a:gd name="connsiteY43" fmla="*/ 524691 h 1498799"/>
              <a:gd name="connsiteX44" fmla="*/ 4393809 w 5363295"/>
              <a:gd name="connsiteY44" fmla="*/ 624082 h 1498799"/>
              <a:gd name="connsiteX45" fmla="*/ 4454453 w 5363295"/>
              <a:gd name="connsiteY45" fmla="*/ 625664 h 1498799"/>
              <a:gd name="connsiteX46" fmla="*/ 4506466 w 5363295"/>
              <a:gd name="connsiteY46" fmla="*/ 638353 h 1498799"/>
              <a:gd name="connsiteX47" fmla="*/ 4535041 w 5363295"/>
              <a:gd name="connsiteY47" fmla="*/ 648668 h 1498799"/>
              <a:gd name="connsiteX48" fmla="*/ 4563616 w 5363295"/>
              <a:gd name="connsiteY48" fmla="*/ 658193 h 1498799"/>
              <a:gd name="connsiteX49" fmla="*/ 4649341 w 5363295"/>
              <a:gd name="connsiteY49" fmla="*/ 715343 h 1498799"/>
              <a:gd name="connsiteX50" fmla="*/ 4677916 w 5363295"/>
              <a:gd name="connsiteY50" fmla="*/ 734393 h 1498799"/>
              <a:gd name="connsiteX51" fmla="*/ 4706491 w 5363295"/>
              <a:gd name="connsiteY51" fmla="*/ 753443 h 1498799"/>
              <a:gd name="connsiteX52" fmla="*/ 4792216 w 5363295"/>
              <a:gd name="connsiteY52" fmla="*/ 829643 h 1498799"/>
              <a:gd name="connsiteX53" fmla="*/ 4820791 w 5363295"/>
              <a:gd name="connsiteY53" fmla="*/ 839168 h 1498799"/>
              <a:gd name="connsiteX54" fmla="*/ 4877941 w 5363295"/>
              <a:gd name="connsiteY54" fmla="*/ 877268 h 1498799"/>
              <a:gd name="connsiteX55" fmla="*/ 4944616 w 5363295"/>
              <a:gd name="connsiteY55" fmla="*/ 896318 h 1498799"/>
              <a:gd name="connsiteX56" fmla="*/ 4973191 w 5363295"/>
              <a:gd name="connsiteY56" fmla="*/ 905843 h 1498799"/>
              <a:gd name="connsiteX57" fmla="*/ 5039866 w 5363295"/>
              <a:gd name="connsiteY57" fmla="*/ 924893 h 1498799"/>
              <a:gd name="connsiteX58" fmla="*/ 5097749 w 5363295"/>
              <a:gd name="connsiteY58" fmla="*/ 996697 h 1498799"/>
              <a:gd name="connsiteX59" fmla="*/ 5208384 w 5363295"/>
              <a:gd name="connsiteY59" fmla="*/ 1064837 h 1498799"/>
              <a:gd name="connsiteX60" fmla="*/ 5325622 w 5363295"/>
              <a:gd name="connsiteY60" fmla="*/ 1173090 h 1498799"/>
              <a:gd name="connsiteX61" fmla="*/ 5363295 w 5363295"/>
              <a:gd name="connsiteY61" fmla="*/ 1282775 h 1498799"/>
              <a:gd name="connsiteX62" fmla="*/ 4823235 w 5363295"/>
              <a:gd name="connsiteY62" fmla="*/ 1498799 h 1498799"/>
              <a:gd name="connsiteX63" fmla="*/ 574763 w 5363295"/>
              <a:gd name="connsiteY63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134991 w 5363295"/>
              <a:gd name="connsiteY40" fmla="*/ 38196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4077841 w 5363295"/>
              <a:gd name="connsiteY39" fmla="*/ 362918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942297 w 5363295"/>
              <a:gd name="connsiteY38" fmla="*/ 334343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63616 w 5363295"/>
              <a:gd name="connsiteY47" fmla="*/ 658193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6466 w 5363295"/>
              <a:gd name="connsiteY45" fmla="*/ 638353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454453 w 5363295"/>
              <a:gd name="connsiteY44" fmla="*/ 625664 h 1498799"/>
              <a:gd name="connsiteX45" fmla="*/ 4509960 w 5363295"/>
              <a:gd name="connsiteY45" fmla="*/ 663916 h 1498799"/>
              <a:gd name="connsiteX46" fmla="*/ 4535041 w 5363295"/>
              <a:gd name="connsiteY46" fmla="*/ 648668 h 1498799"/>
              <a:gd name="connsiteX47" fmla="*/ 4574101 w 5363295"/>
              <a:gd name="connsiteY47" fmla="*/ 702015 h 1498799"/>
              <a:gd name="connsiteX48" fmla="*/ 4649341 w 5363295"/>
              <a:gd name="connsiteY48" fmla="*/ 715343 h 1498799"/>
              <a:gd name="connsiteX49" fmla="*/ 4677916 w 5363295"/>
              <a:gd name="connsiteY49" fmla="*/ 734393 h 1498799"/>
              <a:gd name="connsiteX50" fmla="*/ 4706491 w 5363295"/>
              <a:gd name="connsiteY50" fmla="*/ 753443 h 1498799"/>
              <a:gd name="connsiteX51" fmla="*/ 4792216 w 5363295"/>
              <a:gd name="connsiteY51" fmla="*/ 829643 h 1498799"/>
              <a:gd name="connsiteX52" fmla="*/ 4820791 w 5363295"/>
              <a:gd name="connsiteY52" fmla="*/ 839168 h 1498799"/>
              <a:gd name="connsiteX53" fmla="*/ 4877941 w 5363295"/>
              <a:gd name="connsiteY53" fmla="*/ 877268 h 1498799"/>
              <a:gd name="connsiteX54" fmla="*/ 4944616 w 5363295"/>
              <a:gd name="connsiteY54" fmla="*/ 896318 h 1498799"/>
              <a:gd name="connsiteX55" fmla="*/ 4973191 w 5363295"/>
              <a:gd name="connsiteY55" fmla="*/ 905843 h 1498799"/>
              <a:gd name="connsiteX56" fmla="*/ 5039866 w 5363295"/>
              <a:gd name="connsiteY56" fmla="*/ 924893 h 1498799"/>
              <a:gd name="connsiteX57" fmla="*/ 5097749 w 5363295"/>
              <a:gd name="connsiteY57" fmla="*/ 996697 h 1498799"/>
              <a:gd name="connsiteX58" fmla="*/ 5208384 w 5363295"/>
              <a:gd name="connsiteY58" fmla="*/ 1064837 h 1498799"/>
              <a:gd name="connsiteX59" fmla="*/ 5325622 w 5363295"/>
              <a:gd name="connsiteY59" fmla="*/ 1173090 h 1498799"/>
              <a:gd name="connsiteX60" fmla="*/ 5363295 w 5363295"/>
              <a:gd name="connsiteY60" fmla="*/ 1282775 h 1498799"/>
              <a:gd name="connsiteX61" fmla="*/ 4823235 w 5363295"/>
              <a:gd name="connsiteY61" fmla="*/ 1498799 h 1498799"/>
              <a:gd name="connsiteX62" fmla="*/ 574763 w 5363295"/>
              <a:gd name="connsiteY62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35041 w 5363295"/>
              <a:gd name="connsiteY45" fmla="*/ 648668 h 1498799"/>
              <a:gd name="connsiteX46" fmla="*/ 4574101 w 5363295"/>
              <a:gd name="connsiteY46" fmla="*/ 702015 h 1498799"/>
              <a:gd name="connsiteX47" fmla="*/ 4649341 w 5363295"/>
              <a:gd name="connsiteY47" fmla="*/ 715343 h 1498799"/>
              <a:gd name="connsiteX48" fmla="*/ 4677916 w 5363295"/>
              <a:gd name="connsiteY48" fmla="*/ 734393 h 1498799"/>
              <a:gd name="connsiteX49" fmla="*/ 4706491 w 5363295"/>
              <a:gd name="connsiteY49" fmla="*/ 753443 h 1498799"/>
              <a:gd name="connsiteX50" fmla="*/ 4792216 w 5363295"/>
              <a:gd name="connsiteY50" fmla="*/ 829643 h 1498799"/>
              <a:gd name="connsiteX51" fmla="*/ 4820791 w 5363295"/>
              <a:gd name="connsiteY51" fmla="*/ 839168 h 1498799"/>
              <a:gd name="connsiteX52" fmla="*/ 4877941 w 5363295"/>
              <a:gd name="connsiteY52" fmla="*/ 877268 h 1498799"/>
              <a:gd name="connsiteX53" fmla="*/ 4944616 w 5363295"/>
              <a:gd name="connsiteY53" fmla="*/ 896318 h 1498799"/>
              <a:gd name="connsiteX54" fmla="*/ 4973191 w 5363295"/>
              <a:gd name="connsiteY54" fmla="*/ 905843 h 1498799"/>
              <a:gd name="connsiteX55" fmla="*/ 5039866 w 5363295"/>
              <a:gd name="connsiteY55" fmla="*/ 924893 h 1498799"/>
              <a:gd name="connsiteX56" fmla="*/ 5097749 w 5363295"/>
              <a:gd name="connsiteY56" fmla="*/ 996697 h 1498799"/>
              <a:gd name="connsiteX57" fmla="*/ 5208384 w 5363295"/>
              <a:gd name="connsiteY57" fmla="*/ 1064837 h 1498799"/>
              <a:gd name="connsiteX58" fmla="*/ 5325622 w 5363295"/>
              <a:gd name="connsiteY58" fmla="*/ 1173090 h 1498799"/>
              <a:gd name="connsiteX59" fmla="*/ 5363295 w 5363295"/>
              <a:gd name="connsiteY59" fmla="*/ 1282775 h 1498799"/>
              <a:gd name="connsiteX60" fmla="*/ 4823235 w 5363295"/>
              <a:gd name="connsiteY60" fmla="*/ 1498799 h 1498799"/>
              <a:gd name="connsiteX61" fmla="*/ 574763 w 5363295"/>
              <a:gd name="connsiteY61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69643 w 5363295"/>
              <a:gd name="connsiteY42" fmla="*/ 570585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21630 w 5363295"/>
              <a:gd name="connsiteY41" fmla="*/ 490093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16171 w 5363295"/>
              <a:gd name="connsiteY40" fmla="*/ 422138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48538 w 5363295"/>
              <a:gd name="connsiteY39" fmla="*/ 366570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25416 w 5363295"/>
              <a:gd name="connsiteY36" fmla="*/ 23909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39691 w 5363295"/>
              <a:gd name="connsiteY35" fmla="*/ 181943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124793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74403 w 5363295"/>
              <a:gd name="connsiteY33" fmla="*/ 61770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799 h 1498799"/>
              <a:gd name="connsiteX1" fmla="*/ 54374 w 5363295"/>
              <a:gd name="connsiteY1" fmla="*/ 1445723 h 1498799"/>
              <a:gd name="connsiteX2" fmla="*/ 24725 w 5363295"/>
              <a:gd name="connsiteY2" fmla="*/ 1325193 h 1498799"/>
              <a:gd name="connsiteX3" fmla="*/ 173680 w 5363295"/>
              <a:gd name="connsiteY3" fmla="*/ 1189864 h 1498799"/>
              <a:gd name="connsiteX4" fmla="*/ 400331 w 5363295"/>
              <a:gd name="connsiteY4" fmla="*/ 1094333 h 1498799"/>
              <a:gd name="connsiteX5" fmla="*/ 553012 w 5363295"/>
              <a:gd name="connsiteY5" fmla="*/ 1027412 h 1498799"/>
              <a:gd name="connsiteX6" fmla="*/ 649512 w 5363295"/>
              <a:gd name="connsiteY6" fmla="*/ 941151 h 1498799"/>
              <a:gd name="connsiteX7" fmla="*/ 757820 w 5363295"/>
              <a:gd name="connsiteY7" fmla="*/ 888497 h 1498799"/>
              <a:gd name="connsiteX8" fmla="*/ 860315 w 5363295"/>
              <a:gd name="connsiteY8" fmla="*/ 821820 h 1498799"/>
              <a:gd name="connsiteX9" fmla="*/ 935265 w 5363295"/>
              <a:gd name="connsiteY9" fmla="*/ 762158 h 1498799"/>
              <a:gd name="connsiteX10" fmla="*/ 1006796 w 5363295"/>
              <a:gd name="connsiteY10" fmla="*/ 721542 h 1498799"/>
              <a:gd name="connsiteX11" fmla="*/ 1101199 w 5363295"/>
              <a:gd name="connsiteY11" fmla="*/ 642758 h 1498799"/>
              <a:gd name="connsiteX12" fmla="*/ 1196924 w 5363295"/>
              <a:gd name="connsiteY12" fmla="*/ 570091 h 1498799"/>
              <a:gd name="connsiteX13" fmla="*/ 1284056 w 5363295"/>
              <a:gd name="connsiteY13" fmla="*/ 525562 h 1498799"/>
              <a:gd name="connsiteX14" fmla="*/ 1375979 w 5363295"/>
              <a:gd name="connsiteY14" fmla="*/ 481498 h 1498799"/>
              <a:gd name="connsiteX15" fmla="*/ 1457610 w 5363295"/>
              <a:gd name="connsiteY15" fmla="*/ 452845 h 1498799"/>
              <a:gd name="connsiteX16" fmla="*/ 1549855 w 5363295"/>
              <a:gd name="connsiteY16" fmla="*/ 425399 h 1498799"/>
              <a:gd name="connsiteX17" fmla="*/ 1637432 w 5363295"/>
              <a:gd name="connsiteY17" fmla="*/ 403830 h 1498799"/>
              <a:gd name="connsiteX18" fmla="*/ 1796074 w 5363295"/>
              <a:gd name="connsiteY18" fmla="*/ 380972 h 1498799"/>
              <a:gd name="connsiteX19" fmla="*/ 1947651 w 5363295"/>
              <a:gd name="connsiteY19" fmla="*/ 336162 h 1498799"/>
              <a:gd name="connsiteX20" fmla="*/ 2047357 w 5363295"/>
              <a:gd name="connsiteY20" fmla="*/ 298816 h 1498799"/>
              <a:gd name="connsiteX21" fmla="*/ 2151406 w 5363295"/>
              <a:gd name="connsiteY21" fmla="*/ 223958 h 1498799"/>
              <a:gd name="connsiteX22" fmla="*/ 2201416 w 5363295"/>
              <a:gd name="connsiteY22" fmla="*/ 209387 h 1498799"/>
              <a:gd name="connsiteX23" fmla="*/ 2261798 w 5363295"/>
              <a:gd name="connsiteY23" fmla="*/ 191271 h 1498799"/>
              <a:gd name="connsiteX24" fmla="*/ 2396920 w 5363295"/>
              <a:gd name="connsiteY24" fmla="*/ 161198 h 1498799"/>
              <a:gd name="connsiteX25" fmla="*/ 2687191 w 5363295"/>
              <a:gd name="connsiteY25" fmla="*/ 115268 h 1498799"/>
              <a:gd name="connsiteX26" fmla="*/ 2772916 w 5363295"/>
              <a:gd name="connsiteY26" fmla="*/ 86693 h 1498799"/>
              <a:gd name="connsiteX27" fmla="*/ 2801491 w 5363295"/>
              <a:gd name="connsiteY27" fmla="*/ 77168 h 1498799"/>
              <a:gd name="connsiteX28" fmla="*/ 2830066 w 5363295"/>
              <a:gd name="connsiteY28" fmla="*/ 58118 h 1498799"/>
              <a:gd name="connsiteX29" fmla="*/ 2915173 w 5363295"/>
              <a:gd name="connsiteY29" fmla="*/ 42720 h 1498799"/>
              <a:gd name="connsiteX30" fmla="*/ 3069216 w 5363295"/>
              <a:gd name="connsiteY30" fmla="*/ 20018 h 1498799"/>
              <a:gd name="connsiteX31" fmla="*/ 3337217 w 5363295"/>
              <a:gd name="connsiteY31" fmla="*/ 328 h 1498799"/>
              <a:gd name="connsiteX32" fmla="*/ 3376893 w 5363295"/>
              <a:gd name="connsiteY32" fmla="*/ 41289 h 1498799"/>
              <a:gd name="connsiteX33" fmla="*/ 3484888 w 5363295"/>
              <a:gd name="connsiteY33" fmla="*/ 36208 h 1498799"/>
              <a:gd name="connsiteX34" fmla="*/ 3553966 w 5363295"/>
              <a:gd name="connsiteY34" fmla="*/ 99230 h 1498799"/>
              <a:gd name="connsiteX35" fmla="*/ 3643186 w 5363295"/>
              <a:gd name="connsiteY35" fmla="*/ 138121 h 1498799"/>
              <a:gd name="connsiteX36" fmla="*/ 3739395 w 5363295"/>
              <a:gd name="connsiteY36" fmla="*/ 198923 h 1498799"/>
              <a:gd name="connsiteX37" fmla="*/ 3802917 w 5363295"/>
              <a:gd name="connsiteY37" fmla="*/ 242105 h 1498799"/>
              <a:gd name="connsiteX38" fmla="*/ 3854930 w 5363295"/>
              <a:gd name="connsiteY38" fmla="*/ 305129 h 1498799"/>
              <a:gd name="connsiteX39" fmla="*/ 3938054 w 5363295"/>
              <a:gd name="connsiteY39" fmla="*/ 351962 h 1498799"/>
              <a:gd name="connsiteX40" fmla="*/ 4026655 w 5363295"/>
              <a:gd name="connsiteY40" fmla="*/ 407531 h 1498799"/>
              <a:gd name="connsiteX41" fmla="*/ 4135609 w 5363295"/>
              <a:gd name="connsiteY41" fmla="*/ 482789 h 1498799"/>
              <a:gd name="connsiteX42" fmla="*/ 4283623 w 5363295"/>
              <a:gd name="connsiteY42" fmla="*/ 563280 h 1498799"/>
              <a:gd name="connsiteX43" fmla="*/ 4393809 w 5363295"/>
              <a:gd name="connsiteY43" fmla="*/ 624082 h 1498799"/>
              <a:gd name="connsiteX44" fmla="*/ 4509960 w 5363295"/>
              <a:gd name="connsiteY44" fmla="*/ 663916 h 1498799"/>
              <a:gd name="connsiteX45" fmla="*/ 4574101 w 5363295"/>
              <a:gd name="connsiteY45" fmla="*/ 702015 h 1498799"/>
              <a:gd name="connsiteX46" fmla="*/ 4649341 w 5363295"/>
              <a:gd name="connsiteY46" fmla="*/ 715343 h 1498799"/>
              <a:gd name="connsiteX47" fmla="*/ 4677916 w 5363295"/>
              <a:gd name="connsiteY47" fmla="*/ 734393 h 1498799"/>
              <a:gd name="connsiteX48" fmla="*/ 4706491 w 5363295"/>
              <a:gd name="connsiteY48" fmla="*/ 753443 h 1498799"/>
              <a:gd name="connsiteX49" fmla="*/ 4792216 w 5363295"/>
              <a:gd name="connsiteY49" fmla="*/ 829643 h 1498799"/>
              <a:gd name="connsiteX50" fmla="*/ 4820791 w 5363295"/>
              <a:gd name="connsiteY50" fmla="*/ 839168 h 1498799"/>
              <a:gd name="connsiteX51" fmla="*/ 4877941 w 5363295"/>
              <a:gd name="connsiteY51" fmla="*/ 877268 h 1498799"/>
              <a:gd name="connsiteX52" fmla="*/ 4944616 w 5363295"/>
              <a:gd name="connsiteY52" fmla="*/ 896318 h 1498799"/>
              <a:gd name="connsiteX53" fmla="*/ 4973191 w 5363295"/>
              <a:gd name="connsiteY53" fmla="*/ 905843 h 1498799"/>
              <a:gd name="connsiteX54" fmla="*/ 5039866 w 5363295"/>
              <a:gd name="connsiteY54" fmla="*/ 924893 h 1498799"/>
              <a:gd name="connsiteX55" fmla="*/ 5097749 w 5363295"/>
              <a:gd name="connsiteY55" fmla="*/ 996697 h 1498799"/>
              <a:gd name="connsiteX56" fmla="*/ 5208384 w 5363295"/>
              <a:gd name="connsiteY56" fmla="*/ 1064837 h 1498799"/>
              <a:gd name="connsiteX57" fmla="*/ 5325622 w 5363295"/>
              <a:gd name="connsiteY57" fmla="*/ 1173090 h 1498799"/>
              <a:gd name="connsiteX58" fmla="*/ 5363295 w 5363295"/>
              <a:gd name="connsiteY58" fmla="*/ 1282775 h 1498799"/>
              <a:gd name="connsiteX59" fmla="*/ 4823235 w 5363295"/>
              <a:gd name="connsiteY59" fmla="*/ 1498799 h 1498799"/>
              <a:gd name="connsiteX60" fmla="*/ 574763 w 5363295"/>
              <a:gd name="connsiteY60" fmla="*/ 1498799 h 1498799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83623 w 5363295"/>
              <a:gd name="connsiteY42" fmla="*/ 563114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393809 w 5363295"/>
              <a:gd name="connsiteY43" fmla="*/ 623916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35609 w 5363295"/>
              <a:gd name="connsiteY41" fmla="*/ 482623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26655 w 5363295"/>
              <a:gd name="connsiteY40" fmla="*/ 407365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87191 w 5363295"/>
              <a:gd name="connsiteY25" fmla="*/ 115102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396920 w 5363295"/>
              <a:gd name="connsiteY24" fmla="*/ 161032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666223 w 5363295"/>
              <a:gd name="connsiteY25" fmla="*/ 151620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519235 w 5363295"/>
              <a:gd name="connsiteY24" fmla="*/ 208506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801491 w 5363295"/>
              <a:gd name="connsiteY27" fmla="*/ 77002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30066 w 5363295"/>
              <a:gd name="connsiteY28" fmla="*/ 57952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15173 w 5363295"/>
              <a:gd name="connsiteY29" fmla="*/ 42554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633 h 1498633"/>
              <a:gd name="connsiteX1" fmla="*/ 54374 w 5363295"/>
              <a:gd name="connsiteY1" fmla="*/ 1445557 h 1498633"/>
              <a:gd name="connsiteX2" fmla="*/ 24725 w 5363295"/>
              <a:gd name="connsiteY2" fmla="*/ 1325027 h 1498633"/>
              <a:gd name="connsiteX3" fmla="*/ 173680 w 5363295"/>
              <a:gd name="connsiteY3" fmla="*/ 1189698 h 1498633"/>
              <a:gd name="connsiteX4" fmla="*/ 400331 w 5363295"/>
              <a:gd name="connsiteY4" fmla="*/ 1094167 h 1498633"/>
              <a:gd name="connsiteX5" fmla="*/ 553012 w 5363295"/>
              <a:gd name="connsiteY5" fmla="*/ 1027246 h 1498633"/>
              <a:gd name="connsiteX6" fmla="*/ 649512 w 5363295"/>
              <a:gd name="connsiteY6" fmla="*/ 940985 h 1498633"/>
              <a:gd name="connsiteX7" fmla="*/ 757820 w 5363295"/>
              <a:gd name="connsiteY7" fmla="*/ 888331 h 1498633"/>
              <a:gd name="connsiteX8" fmla="*/ 860315 w 5363295"/>
              <a:gd name="connsiteY8" fmla="*/ 821654 h 1498633"/>
              <a:gd name="connsiteX9" fmla="*/ 935265 w 5363295"/>
              <a:gd name="connsiteY9" fmla="*/ 761992 h 1498633"/>
              <a:gd name="connsiteX10" fmla="*/ 1006796 w 5363295"/>
              <a:gd name="connsiteY10" fmla="*/ 721376 h 1498633"/>
              <a:gd name="connsiteX11" fmla="*/ 1101199 w 5363295"/>
              <a:gd name="connsiteY11" fmla="*/ 642592 h 1498633"/>
              <a:gd name="connsiteX12" fmla="*/ 1196924 w 5363295"/>
              <a:gd name="connsiteY12" fmla="*/ 569925 h 1498633"/>
              <a:gd name="connsiteX13" fmla="*/ 1284056 w 5363295"/>
              <a:gd name="connsiteY13" fmla="*/ 525396 h 1498633"/>
              <a:gd name="connsiteX14" fmla="*/ 1375979 w 5363295"/>
              <a:gd name="connsiteY14" fmla="*/ 481332 h 1498633"/>
              <a:gd name="connsiteX15" fmla="*/ 1457610 w 5363295"/>
              <a:gd name="connsiteY15" fmla="*/ 452679 h 1498633"/>
              <a:gd name="connsiteX16" fmla="*/ 1549855 w 5363295"/>
              <a:gd name="connsiteY16" fmla="*/ 425233 h 1498633"/>
              <a:gd name="connsiteX17" fmla="*/ 1637432 w 5363295"/>
              <a:gd name="connsiteY17" fmla="*/ 403664 h 1498633"/>
              <a:gd name="connsiteX18" fmla="*/ 1796074 w 5363295"/>
              <a:gd name="connsiteY18" fmla="*/ 380806 h 1498633"/>
              <a:gd name="connsiteX19" fmla="*/ 1947651 w 5363295"/>
              <a:gd name="connsiteY19" fmla="*/ 335996 h 1498633"/>
              <a:gd name="connsiteX20" fmla="*/ 2047357 w 5363295"/>
              <a:gd name="connsiteY20" fmla="*/ 298650 h 1498633"/>
              <a:gd name="connsiteX21" fmla="*/ 2151406 w 5363295"/>
              <a:gd name="connsiteY21" fmla="*/ 223792 h 1498633"/>
              <a:gd name="connsiteX22" fmla="*/ 2201416 w 5363295"/>
              <a:gd name="connsiteY22" fmla="*/ 209221 h 1498633"/>
              <a:gd name="connsiteX23" fmla="*/ 2261798 w 5363295"/>
              <a:gd name="connsiteY23" fmla="*/ 191105 h 1498633"/>
              <a:gd name="connsiteX24" fmla="*/ 2491277 w 5363295"/>
              <a:gd name="connsiteY24" fmla="*/ 204855 h 1498633"/>
              <a:gd name="connsiteX25" fmla="*/ 2704664 w 5363295"/>
              <a:gd name="connsiteY25" fmla="*/ 166228 h 1498633"/>
              <a:gd name="connsiteX26" fmla="*/ 2772916 w 5363295"/>
              <a:gd name="connsiteY26" fmla="*/ 86527 h 1498633"/>
              <a:gd name="connsiteX27" fmla="*/ 2797997 w 5363295"/>
              <a:gd name="connsiteY27" fmla="*/ 102565 h 1498633"/>
              <a:gd name="connsiteX28" fmla="*/ 2854529 w 5363295"/>
              <a:gd name="connsiteY28" fmla="*/ 54301 h 1498633"/>
              <a:gd name="connsiteX29" fmla="*/ 2939637 w 5363295"/>
              <a:gd name="connsiteY29" fmla="*/ 31598 h 1498633"/>
              <a:gd name="connsiteX30" fmla="*/ 3069216 w 5363295"/>
              <a:gd name="connsiteY30" fmla="*/ 19852 h 1498633"/>
              <a:gd name="connsiteX31" fmla="*/ 3337217 w 5363295"/>
              <a:gd name="connsiteY31" fmla="*/ 162 h 1498633"/>
              <a:gd name="connsiteX32" fmla="*/ 3404851 w 5363295"/>
              <a:gd name="connsiteY32" fmla="*/ 11909 h 1498633"/>
              <a:gd name="connsiteX33" fmla="*/ 3484888 w 5363295"/>
              <a:gd name="connsiteY33" fmla="*/ 36042 h 1498633"/>
              <a:gd name="connsiteX34" fmla="*/ 3553966 w 5363295"/>
              <a:gd name="connsiteY34" fmla="*/ 99064 h 1498633"/>
              <a:gd name="connsiteX35" fmla="*/ 3643186 w 5363295"/>
              <a:gd name="connsiteY35" fmla="*/ 137955 h 1498633"/>
              <a:gd name="connsiteX36" fmla="*/ 3739395 w 5363295"/>
              <a:gd name="connsiteY36" fmla="*/ 198757 h 1498633"/>
              <a:gd name="connsiteX37" fmla="*/ 3802917 w 5363295"/>
              <a:gd name="connsiteY37" fmla="*/ 241939 h 1498633"/>
              <a:gd name="connsiteX38" fmla="*/ 3854930 w 5363295"/>
              <a:gd name="connsiteY38" fmla="*/ 304963 h 1498633"/>
              <a:gd name="connsiteX39" fmla="*/ 3938054 w 5363295"/>
              <a:gd name="connsiteY39" fmla="*/ 351796 h 1498633"/>
              <a:gd name="connsiteX40" fmla="*/ 4054613 w 5363295"/>
              <a:gd name="connsiteY40" fmla="*/ 400062 h 1498633"/>
              <a:gd name="connsiteX41" fmla="*/ 4156578 w 5363295"/>
              <a:gd name="connsiteY41" fmla="*/ 475319 h 1498633"/>
              <a:gd name="connsiteX42" fmla="*/ 4290612 w 5363295"/>
              <a:gd name="connsiteY42" fmla="*/ 555811 h 1498633"/>
              <a:gd name="connsiteX43" fmla="*/ 4407788 w 5363295"/>
              <a:gd name="connsiteY43" fmla="*/ 609309 h 1498633"/>
              <a:gd name="connsiteX44" fmla="*/ 4509960 w 5363295"/>
              <a:gd name="connsiteY44" fmla="*/ 663750 h 1498633"/>
              <a:gd name="connsiteX45" fmla="*/ 4574101 w 5363295"/>
              <a:gd name="connsiteY45" fmla="*/ 701849 h 1498633"/>
              <a:gd name="connsiteX46" fmla="*/ 4649341 w 5363295"/>
              <a:gd name="connsiteY46" fmla="*/ 715177 h 1498633"/>
              <a:gd name="connsiteX47" fmla="*/ 4677916 w 5363295"/>
              <a:gd name="connsiteY47" fmla="*/ 734227 h 1498633"/>
              <a:gd name="connsiteX48" fmla="*/ 4706491 w 5363295"/>
              <a:gd name="connsiteY48" fmla="*/ 753277 h 1498633"/>
              <a:gd name="connsiteX49" fmla="*/ 4792216 w 5363295"/>
              <a:gd name="connsiteY49" fmla="*/ 829477 h 1498633"/>
              <a:gd name="connsiteX50" fmla="*/ 4820791 w 5363295"/>
              <a:gd name="connsiteY50" fmla="*/ 839002 h 1498633"/>
              <a:gd name="connsiteX51" fmla="*/ 4877941 w 5363295"/>
              <a:gd name="connsiteY51" fmla="*/ 877102 h 1498633"/>
              <a:gd name="connsiteX52" fmla="*/ 4944616 w 5363295"/>
              <a:gd name="connsiteY52" fmla="*/ 896152 h 1498633"/>
              <a:gd name="connsiteX53" fmla="*/ 4973191 w 5363295"/>
              <a:gd name="connsiteY53" fmla="*/ 905677 h 1498633"/>
              <a:gd name="connsiteX54" fmla="*/ 5039866 w 5363295"/>
              <a:gd name="connsiteY54" fmla="*/ 924727 h 1498633"/>
              <a:gd name="connsiteX55" fmla="*/ 5097749 w 5363295"/>
              <a:gd name="connsiteY55" fmla="*/ 996531 h 1498633"/>
              <a:gd name="connsiteX56" fmla="*/ 5208384 w 5363295"/>
              <a:gd name="connsiteY56" fmla="*/ 1064671 h 1498633"/>
              <a:gd name="connsiteX57" fmla="*/ 5325622 w 5363295"/>
              <a:gd name="connsiteY57" fmla="*/ 1172924 h 1498633"/>
              <a:gd name="connsiteX58" fmla="*/ 5363295 w 5363295"/>
              <a:gd name="connsiteY58" fmla="*/ 1282609 h 1498633"/>
              <a:gd name="connsiteX59" fmla="*/ 4823235 w 5363295"/>
              <a:gd name="connsiteY59" fmla="*/ 1498633 h 1498633"/>
              <a:gd name="connsiteX60" fmla="*/ 574763 w 5363295"/>
              <a:gd name="connsiteY60" fmla="*/ 1498633 h 1498633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797997 w 5363295"/>
              <a:gd name="connsiteY27" fmla="*/ 10270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72916 w 5363295"/>
              <a:gd name="connsiteY26" fmla="*/ 86666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704664 w 5363295"/>
              <a:gd name="connsiteY25" fmla="*/ 166367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91277 w 5363295"/>
              <a:gd name="connsiteY24" fmla="*/ 204994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73212 w 5363295"/>
              <a:gd name="connsiteY25" fmla="*/ 199234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11976 w 5363295"/>
              <a:gd name="connsiteY27" fmla="*/ 69838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261798 w 5363295"/>
              <a:gd name="connsiteY23" fmla="*/ 19124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51406 w 5363295"/>
              <a:gd name="connsiteY21" fmla="*/ 223931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2047357 w 5363295"/>
              <a:gd name="connsiteY20" fmla="*/ 298789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23449 w 5363295"/>
              <a:gd name="connsiteY21" fmla="*/ 220279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47651 w 5363295"/>
              <a:gd name="connsiteY19" fmla="*/ 336135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96074 w 5363295"/>
              <a:gd name="connsiteY18" fmla="*/ 380945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37432 w 5363295"/>
              <a:gd name="connsiteY17" fmla="*/ 40380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49855 w 5363295"/>
              <a:gd name="connsiteY16" fmla="*/ 425372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101199 w 5363295"/>
              <a:gd name="connsiteY11" fmla="*/ 642731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935265 w 5363295"/>
              <a:gd name="connsiteY9" fmla="*/ 762131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1006796 w 5363295"/>
              <a:gd name="connsiteY10" fmla="*/ 721515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60315 w 5363295"/>
              <a:gd name="connsiteY8" fmla="*/ 821793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757820 w 5363295"/>
              <a:gd name="connsiteY7" fmla="*/ 888470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49512 w 5363295"/>
              <a:gd name="connsiteY6" fmla="*/ 941124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814883 w 5363295"/>
              <a:gd name="connsiteY8" fmla="*/ 79988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773087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961364 w 5363295"/>
              <a:gd name="connsiteY10" fmla="*/ 710559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034800 w 5363295"/>
              <a:gd name="connsiteY11" fmla="*/ 639079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284056 w 5363295"/>
              <a:gd name="connsiteY13" fmla="*/ 525535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12970 w 5363295"/>
              <a:gd name="connsiteY17" fmla="*/ 447625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61896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52244 w 5363295"/>
              <a:gd name="connsiteY25" fmla="*/ 195582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116459 w 5363295"/>
              <a:gd name="connsiteY21" fmla="*/ 227583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196924 w 5363295"/>
              <a:gd name="connsiteY12" fmla="*/ 570064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493939 w 5363295"/>
              <a:gd name="connsiteY16" fmla="*/ 469194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7610 w 5363295"/>
              <a:gd name="connsiteY15" fmla="*/ 452818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96823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1024269 w 5363295"/>
              <a:gd name="connsiteY10" fmla="*/ 575441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39640 w 5363295"/>
              <a:gd name="connsiteY11" fmla="*/ 514916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73189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58382 w 5363295"/>
              <a:gd name="connsiteY9" fmla="*/ 663531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755474 w 5363295"/>
              <a:gd name="connsiteY8" fmla="*/ 75971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687926 w 5363295"/>
              <a:gd name="connsiteY7" fmla="*/ 855604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400331 w 5363295"/>
              <a:gd name="connsiteY4" fmla="*/ 1094306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553012 w 5363295"/>
              <a:gd name="connsiteY5" fmla="*/ 1027385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618060 w 5363295"/>
              <a:gd name="connsiteY6" fmla="*/ 937472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86580 w 5363295"/>
              <a:gd name="connsiteY7" fmla="*/ 88116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89076 w 5363295"/>
              <a:gd name="connsiteY8" fmla="*/ 796230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802467 w 5363295"/>
              <a:gd name="connsiteY9" fmla="*/ 685442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4763 w 5363295"/>
              <a:gd name="connsiteY0" fmla="*/ 1498772 h 1498772"/>
              <a:gd name="connsiteX1" fmla="*/ 54374 w 5363295"/>
              <a:gd name="connsiteY1" fmla="*/ 1445696 h 1498772"/>
              <a:gd name="connsiteX2" fmla="*/ 24725 w 5363295"/>
              <a:gd name="connsiteY2" fmla="*/ 1325166 h 1498772"/>
              <a:gd name="connsiteX3" fmla="*/ 173680 w 5363295"/>
              <a:gd name="connsiteY3" fmla="*/ 1189837 h 1498772"/>
              <a:gd name="connsiteX4" fmla="*/ 257048 w 5363295"/>
              <a:gd name="connsiteY4" fmla="*/ 1101609 h 1498772"/>
              <a:gd name="connsiteX5" fmla="*/ 364298 w 5363295"/>
              <a:gd name="connsiteY5" fmla="*/ 1016429 h 1498772"/>
              <a:gd name="connsiteX6" fmla="*/ 460799 w 5363295"/>
              <a:gd name="connsiteY6" fmla="*/ 948428 h 1498772"/>
              <a:gd name="connsiteX7" fmla="*/ 541149 w 5363295"/>
              <a:gd name="connsiteY7" fmla="*/ 862906 h 1498772"/>
              <a:gd name="connsiteX8" fmla="*/ 629667 w 5363295"/>
              <a:gd name="connsiteY8" fmla="*/ 781622 h 1498772"/>
              <a:gd name="connsiteX9" fmla="*/ 791983 w 5363295"/>
              <a:gd name="connsiteY9" fmla="*/ 678138 h 1498772"/>
              <a:gd name="connsiteX10" fmla="*/ 989322 w 5363295"/>
              <a:gd name="connsiteY10" fmla="*/ 579093 h 1498772"/>
              <a:gd name="connsiteX11" fmla="*/ 1118672 w 5363295"/>
              <a:gd name="connsiteY11" fmla="*/ 518568 h 1498772"/>
              <a:gd name="connsiteX12" fmla="*/ 1221388 w 5363295"/>
              <a:gd name="connsiteY12" fmla="*/ 507983 h 1498772"/>
              <a:gd name="connsiteX13" fmla="*/ 1301530 w 5363295"/>
              <a:gd name="connsiteY13" fmla="*/ 489017 h 1498772"/>
              <a:gd name="connsiteX14" fmla="*/ 1375979 w 5363295"/>
              <a:gd name="connsiteY14" fmla="*/ 481471 h 1498772"/>
              <a:gd name="connsiteX15" fmla="*/ 1450621 w 5363295"/>
              <a:gd name="connsiteY15" fmla="*/ 471077 h 1498772"/>
              <a:gd name="connsiteX16" fmla="*/ 1539370 w 5363295"/>
              <a:gd name="connsiteY16" fmla="*/ 472847 h 1498772"/>
              <a:gd name="connsiteX17" fmla="*/ 1647918 w 5363295"/>
              <a:gd name="connsiteY17" fmla="*/ 462233 h 1498772"/>
              <a:gd name="connsiteX18" fmla="*/ 1778601 w 5363295"/>
              <a:gd name="connsiteY18" fmla="*/ 428419 h 1498772"/>
              <a:gd name="connsiteX19" fmla="*/ 1930178 w 5363295"/>
              <a:gd name="connsiteY19" fmla="*/ 369002 h 1498772"/>
              <a:gd name="connsiteX20" fmla="*/ 1994937 w 5363295"/>
              <a:gd name="connsiteY20" fmla="*/ 309745 h 1498772"/>
              <a:gd name="connsiteX21" fmla="*/ 2098986 w 5363295"/>
              <a:gd name="connsiteY21" fmla="*/ 245842 h 1498772"/>
              <a:gd name="connsiteX22" fmla="*/ 2201416 w 5363295"/>
              <a:gd name="connsiteY22" fmla="*/ 209360 h 1498772"/>
              <a:gd name="connsiteX23" fmla="*/ 2303735 w 5363295"/>
              <a:gd name="connsiteY23" fmla="*/ 209504 h 1498772"/>
              <a:gd name="connsiteX24" fmla="*/ 2484288 w 5363295"/>
              <a:gd name="connsiteY24" fmla="*/ 219601 h 1498772"/>
              <a:gd name="connsiteX25" fmla="*/ 2641760 w 5363295"/>
              <a:gd name="connsiteY25" fmla="*/ 184627 h 1498772"/>
              <a:gd name="connsiteX26" fmla="*/ 2755443 w 5363295"/>
              <a:gd name="connsiteY26" fmla="*/ 108577 h 1498772"/>
              <a:gd name="connsiteX27" fmla="*/ 2804987 w 5363295"/>
              <a:gd name="connsiteY27" fmla="*/ 80794 h 1498772"/>
              <a:gd name="connsiteX28" fmla="*/ 2854529 w 5363295"/>
              <a:gd name="connsiteY28" fmla="*/ 54440 h 1498772"/>
              <a:gd name="connsiteX29" fmla="*/ 2939637 w 5363295"/>
              <a:gd name="connsiteY29" fmla="*/ 31737 h 1498772"/>
              <a:gd name="connsiteX30" fmla="*/ 3118142 w 5363295"/>
              <a:gd name="connsiteY30" fmla="*/ 1732 h 1498772"/>
              <a:gd name="connsiteX31" fmla="*/ 3337217 w 5363295"/>
              <a:gd name="connsiteY31" fmla="*/ 301 h 1498772"/>
              <a:gd name="connsiteX32" fmla="*/ 3404851 w 5363295"/>
              <a:gd name="connsiteY32" fmla="*/ 12048 h 1498772"/>
              <a:gd name="connsiteX33" fmla="*/ 3484888 w 5363295"/>
              <a:gd name="connsiteY33" fmla="*/ 36181 h 1498772"/>
              <a:gd name="connsiteX34" fmla="*/ 3553966 w 5363295"/>
              <a:gd name="connsiteY34" fmla="*/ 99203 h 1498772"/>
              <a:gd name="connsiteX35" fmla="*/ 3643186 w 5363295"/>
              <a:gd name="connsiteY35" fmla="*/ 138094 h 1498772"/>
              <a:gd name="connsiteX36" fmla="*/ 3739395 w 5363295"/>
              <a:gd name="connsiteY36" fmla="*/ 198896 h 1498772"/>
              <a:gd name="connsiteX37" fmla="*/ 3802917 w 5363295"/>
              <a:gd name="connsiteY37" fmla="*/ 242078 h 1498772"/>
              <a:gd name="connsiteX38" fmla="*/ 3854930 w 5363295"/>
              <a:gd name="connsiteY38" fmla="*/ 305102 h 1498772"/>
              <a:gd name="connsiteX39" fmla="*/ 3938054 w 5363295"/>
              <a:gd name="connsiteY39" fmla="*/ 351935 h 1498772"/>
              <a:gd name="connsiteX40" fmla="*/ 4054613 w 5363295"/>
              <a:gd name="connsiteY40" fmla="*/ 400201 h 1498772"/>
              <a:gd name="connsiteX41" fmla="*/ 4156578 w 5363295"/>
              <a:gd name="connsiteY41" fmla="*/ 475458 h 1498772"/>
              <a:gd name="connsiteX42" fmla="*/ 4290612 w 5363295"/>
              <a:gd name="connsiteY42" fmla="*/ 555950 h 1498772"/>
              <a:gd name="connsiteX43" fmla="*/ 4407788 w 5363295"/>
              <a:gd name="connsiteY43" fmla="*/ 609448 h 1498772"/>
              <a:gd name="connsiteX44" fmla="*/ 4509960 w 5363295"/>
              <a:gd name="connsiteY44" fmla="*/ 663889 h 1498772"/>
              <a:gd name="connsiteX45" fmla="*/ 4574101 w 5363295"/>
              <a:gd name="connsiteY45" fmla="*/ 701988 h 1498772"/>
              <a:gd name="connsiteX46" fmla="*/ 4649341 w 5363295"/>
              <a:gd name="connsiteY46" fmla="*/ 715316 h 1498772"/>
              <a:gd name="connsiteX47" fmla="*/ 4677916 w 5363295"/>
              <a:gd name="connsiteY47" fmla="*/ 734366 h 1498772"/>
              <a:gd name="connsiteX48" fmla="*/ 4706491 w 5363295"/>
              <a:gd name="connsiteY48" fmla="*/ 753416 h 1498772"/>
              <a:gd name="connsiteX49" fmla="*/ 4792216 w 5363295"/>
              <a:gd name="connsiteY49" fmla="*/ 829616 h 1498772"/>
              <a:gd name="connsiteX50" fmla="*/ 4820791 w 5363295"/>
              <a:gd name="connsiteY50" fmla="*/ 839141 h 1498772"/>
              <a:gd name="connsiteX51" fmla="*/ 4877941 w 5363295"/>
              <a:gd name="connsiteY51" fmla="*/ 877241 h 1498772"/>
              <a:gd name="connsiteX52" fmla="*/ 4944616 w 5363295"/>
              <a:gd name="connsiteY52" fmla="*/ 896291 h 1498772"/>
              <a:gd name="connsiteX53" fmla="*/ 4973191 w 5363295"/>
              <a:gd name="connsiteY53" fmla="*/ 905816 h 1498772"/>
              <a:gd name="connsiteX54" fmla="*/ 5039866 w 5363295"/>
              <a:gd name="connsiteY54" fmla="*/ 924866 h 1498772"/>
              <a:gd name="connsiteX55" fmla="*/ 5097749 w 5363295"/>
              <a:gd name="connsiteY55" fmla="*/ 996670 h 1498772"/>
              <a:gd name="connsiteX56" fmla="*/ 5208384 w 5363295"/>
              <a:gd name="connsiteY56" fmla="*/ 1064810 h 1498772"/>
              <a:gd name="connsiteX57" fmla="*/ 5325622 w 5363295"/>
              <a:gd name="connsiteY57" fmla="*/ 1173063 h 1498772"/>
              <a:gd name="connsiteX58" fmla="*/ 5363295 w 5363295"/>
              <a:gd name="connsiteY58" fmla="*/ 1282748 h 1498772"/>
              <a:gd name="connsiteX59" fmla="*/ 4823235 w 5363295"/>
              <a:gd name="connsiteY59" fmla="*/ 1498772 h 1498772"/>
              <a:gd name="connsiteX60" fmla="*/ 574763 w 5363295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39819 w 5363719"/>
              <a:gd name="connsiteY36" fmla="*/ 198896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55354 w 5363719"/>
              <a:gd name="connsiteY38" fmla="*/ 305102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54390 w 5363719"/>
              <a:gd name="connsiteY34" fmla="*/ 99203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43610 w 5363719"/>
              <a:gd name="connsiteY35" fmla="*/ 138094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68369 w 5363719"/>
              <a:gd name="connsiteY34" fmla="*/ 77292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  <a:gd name="connsiteX0" fmla="*/ 575187 w 5363719"/>
              <a:gd name="connsiteY0" fmla="*/ 1498772 h 1498772"/>
              <a:gd name="connsiteX1" fmla="*/ 54798 w 5363719"/>
              <a:gd name="connsiteY1" fmla="*/ 1445696 h 1498772"/>
              <a:gd name="connsiteX2" fmla="*/ 25149 w 5363719"/>
              <a:gd name="connsiteY2" fmla="*/ 1325166 h 1498772"/>
              <a:gd name="connsiteX3" fmla="*/ 181093 w 5363719"/>
              <a:gd name="connsiteY3" fmla="*/ 1186185 h 1498772"/>
              <a:gd name="connsiteX4" fmla="*/ 257472 w 5363719"/>
              <a:gd name="connsiteY4" fmla="*/ 1101609 h 1498772"/>
              <a:gd name="connsiteX5" fmla="*/ 364722 w 5363719"/>
              <a:gd name="connsiteY5" fmla="*/ 1016429 h 1498772"/>
              <a:gd name="connsiteX6" fmla="*/ 461223 w 5363719"/>
              <a:gd name="connsiteY6" fmla="*/ 948428 h 1498772"/>
              <a:gd name="connsiteX7" fmla="*/ 541573 w 5363719"/>
              <a:gd name="connsiteY7" fmla="*/ 862906 h 1498772"/>
              <a:gd name="connsiteX8" fmla="*/ 630091 w 5363719"/>
              <a:gd name="connsiteY8" fmla="*/ 781622 h 1498772"/>
              <a:gd name="connsiteX9" fmla="*/ 792407 w 5363719"/>
              <a:gd name="connsiteY9" fmla="*/ 678138 h 1498772"/>
              <a:gd name="connsiteX10" fmla="*/ 989746 w 5363719"/>
              <a:gd name="connsiteY10" fmla="*/ 579093 h 1498772"/>
              <a:gd name="connsiteX11" fmla="*/ 1119096 w 5363719"/>
              <a:gd name="connsiteY11" fmla="*/ 518568 h 1498772"/>
              <a:gd name="connsiteX12" fmla="*/ 1221812 w 5363719"/>
              <a:gd name="connsiteY12" fmla="*/ 507983 h 1498772"/>
              <a:gd name="connsiteX13" fmla="*/ 1301954 w 5363719"/>
              <a:gd name="connsiteY13" fmla="*/ 489017 h 1498772"/>
              <a:gd name="connsiteX14" fmla="*/ 1376403 w 5363719"/>
              <a:gd name="connsiteY14" fmla="*/ 481471 h 1498772"/>
              <a:gd name="connsiteX15" fmla="*/ 1451045 w 5363719"/>
              <a:gd name="connsiteY15" fmla="*/ 471077 h 1498772"/>
              <a:gd name="connsiteX16" fmla="*/ 1539794 w 5363719"/>
              <a:gd name="connsiteY16" fmla="*/ 472847 h 1498772"/>
              <a:gd name="connsiteX17" fmla="*/ 1648342 w 5363719"/>
              <a:gd name="connsiteY17" fmla="*/ 462233 h 1498772"/>
              <a:gd name="connsiteX18" fmla="*/ 1779025 w 5363719"/>
              <a:gd name="connsiteY18" fmla="*/ 428419 h 1498772"/>
              <a:gd name="connsiteX19" fmla="*/ 1930602 w 5363719"/>
              <a:gd name="connsiteY19" fmla="*/ 369002 h 1498772"/>
              <a:gd name="connsiteX20" fmla="*/ 1995361 w 5363719"/>
              <a:gd name="connsiteY20" fmla="*/ 309745 h 1498772"/>
              <a:gd name="connsiteX21" fmla="*/ 2099410 w 5363719"/>
              <a:gd name="connsiteY21" fmla="*/ 245842 h 1498772"/>
              <a:gd name="connsiteX22" fmla="*/ 2201840 w 5363719"/>
              <a:gd name="connsiteY22" fmla="*/ 209360 h 1498772"/>
              <a:gd name="connsiteX23" fmla="*/ 2304159 w 5363719"/>
              <a:gd name="connsiteY23" fmla="*/ 209504 h 1498772"/>
              <a:gd name="connsiteX24" fmla="*/ 2484712 w 5363719"/>
              <a:gd name="connsiteY24" fmla="*/ 219601 h 1498772"/>
              <a:gd name="connsiteX25" fmla="*/ 2642184 w 5363719"/>
              <a:gd name="connsiteY25" fmla="*/ 184627 h 1498772"/>
              <a:gd name="connsiteX26" fmla="*/ 2755867 w 5363719"/>
              <a:gd name="connsiteY26" fmla="*/ 108577 h 1498772"/>
              <a:gd name="connsiteX27" fmla="*/ 2805411 w 5363719"/>
              <a:gd name="connsiteY27" fmla="*/ 80794 h 1498772"/>
              <a:gd name="connsiteX28" fmla="*/ 2854953 w 5363719"/>
              <a:gd name="connsiteY28" fmla="*/ 54440 h 1498772"/>
              <a:gd name="connsiteX29" fmla="*/ 2940061 w 5363719"/>
              <a:gd name="connsiteY29" fmla="*/ 31737 h 1498772"/>
              <a:gd name="connsiteX30" fmla="*/ 3118566 w 5363719"/>
              <a:gd name="connsiteY30" fmla="*/ 1732 h 1498772"/>
              <a:gd name="connsiteX31" fmla="*/ 3337641 w 5363719"/>
              <a:gd name="connsiteY31" fmla="*/ 301 h 1498772"/>
              <a:gd name="connsiteX32" fmla="*/ 3405275 w 5363719"/>
              <a:gd name="connsiteY32" fmla="*/ 12048 h 1498772"/>
              <a:gd name="connsiteX33" fmla="*/ 3485312 w 5363719"/>
              <a:gd name="connsiteY33" fmla="*/ 36181 h 1498772"/>
              <a:gd name="connsiteX34" fmla="*/ 3571864 w 5363719"/>
              <a:gd name="connsiteY34" fmla="*/ 69988 h 1498772"/>
              <a:gd name="connsiteX35" fmla="*/ 3668074 w 5363719"/>
              <a:gd name="connsiteY35" fmla="*/ 127138 h 1498772"/>
              <a:gd name="connsiteX36" fmla="*/ 3750303 w 5363719"/>
              <a:gd name="connsiteY36" fmla="*/ 191592 h 1498772"/>
              <a:gd name="connsiteX37" fmla="*/ 3803341 w 5363719"/>
              <a:gd name="connsiteY37" fmla="*/ 242078 h 1498772"/>
              <a:gd name="connsiteX38" fmla="*/ 3869333 w 5363719"/>
              <a:gd name="connsiteY38" fmla="*/ 301450 h 1498772"/>
              <a:gd name="connsiteX39" fmla="*/ 3938478 w 5363719"/>
              <a:gd name="connsiteY39" fmla="*/ 351935 h 1498772"/>
              <a:gd name="connsiteX40" fmla="*/ 4055037 w 5363719"/>
              <a:gd name="connsiteY40" fmla="*/ 400201 h 1498772"/>
              <a:gd name="connsiteX41" fmla="*/ 4157002 w 5363719"/>
              <a:gd name="connsiteY41" fmla="*/ 475458 h 1498772"/>
              <a:gd name="connsiteX42" fmla="*/ 4291036 w 5363719"/>
              <a:gd name="connsiteY42" fmla="*/ 555950 h 1498772"/>
              <a:gd name="connsiteX43" fmla="*/ 4408212 w 5363719"/>
              <a:gd name="connsiteY43" fmla="*/ 609448 h 1498772"/>
              <a:gd name="connsiteX44" fmla="*/ 4510384 w 5363719"/>
              <a:gd name="connsiteY44" fmla="*/ 663889 h 1498772"/>
              <a:gd name="connsiteX45" fmla="*/ 4574525 w 5363719"/>
              <a:gd name="connsiteY45" fmla="*/ 701988 h 1498772"/>
              <a:gd name="connsiteX46" fmla="*/ 4649765 w 5363719"/>
              <a:gd name="connsiteY46" fmla="*/ 715316 h 1498772"/>
              <a:gd name="connsiteX47" fmla="*/ 4678340 w 5363719"/>
              <a:gd name="connsiteY47" fmla="*/ 734366 h 1498772"/>
              <a:gd name="connsiteX48" fmla="*/ 4706915 w 5363719"/>
              <a:gd name="connsiteY48" fmla="*/ 753416 h 1498772"/>
              <a:gd name="connsiteX49" fmla="*/ 4792640 w 5363719"/>
              <a:gd name="connsiteY49" fmla="*/ 829616 h 1498772"/>
              <a:gd name="connsiteX50" fmla="*/ 4821215 w 5363719"/>
              <a:gd name="connsiteY50" fmla="*/ 839141 h 1498772"/>
              <a:gd name="connsiteX51" fmla="*/ 4878365 w 5363719"/>
              <a:gd name="connsiteY51" fmla="*/ 877241 h 1498772"/>
              <a:gd name="connsiteX52" fmla="*/ 4945040 w 5363719"/>
              <a:gd name="connsiteY52" fmla="*/ 896291 h 1498772"/>
              <a:gd name="connsiteX53" fmla="*/ 4973615 w 5363719"/>
              <a:gd name="connsiteY53" fmla="*/ 905816 h 1498772"/>
              <a:gd name="connsiteX54" fmla="*/ 5040290 w 5363719"/>
              <a:gd name="connsiteY54" fmla="*/ 924866 h 1498772"/>
              <a:gd name="connsiteX55" fmla="*/ 5098173 w 5363719"/>
              <a:gd name="connsiteY55" fmla="*/ 996670 h 1498772"/>
              <a:gd name="connsiteX56" fmla="*/ 5208808 w 5363719"/>
              <a:gd name="connsiteY56" fmla="*/ 1064810 h 1498772"/>
              <a:gd name="connsiteX57" fmla="*/ 5326046 w 5363719"/>
              <a:gd name="connsiteY57" fmla="*/ 1173063 h 1498772"/>
              <a:gd name="connsiteX58" fmla="*/ 5363719 w 5363719"/>
              <a:gd name="connsiteY58" fmla="*/ 1282748 h 1498772"/>
              <a:gd name="connsiteX59" fmla="*/ 4823659 w 5363719"/>
              <a:gd name="connsiteY59" fmla="*/ 1498772 h 1498772"/>
              <a:gd name="connsiteX60" fmla="*/ 575187 w 5363719"/>
              <a:gd name="connsiteY60" fmla="*/ 1498772 h 149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363719" h="1498772">
                <a:moveTo>
                  <a:pt x="575187" y="1498772"/>
                </a:moveTo>
                <a:cubicBezTo>
                  <a:pt x="-83202" y="1452469"/>
                  <a:pt x="140022" y="1472778"/>
                  <a:pt x="54798" y="1445696"/>
                </a:cubicBezTo>
                <a:cubicBezTo>
                  <a:pt x="-30690" y="1405982"/>
                  <a:pt x="4100" y="1368418"/>
                  <a:pt x="25149" y="1325166"/>
                </a:cubicBezTo>
                <a:cubicBezTo>
                  <a:pt x="46198" y="1281914"/>
                  <a:pt x="134790" y="1218322"/>
                  <a:pt x="181093" y="1186185"/>
                </a:cubicBezTo>
                <a:cubicBezTo>
                  <a:pt x="200143" y="1157610"/>
                  <a:pt x="226867" y="1129902"/>
                  <a:pt x="257472" y="1101609"/>
                </a:cubicBezTo>
                <a:cubicBezTo>
                  <a:pt x="288077" y="1073316"/>
                  <a:pt x="330764" y="1041959"/>
                  <a:pt x="364722" y="1016429"/>
                </a:cubicBezTo>
                <a:cubicBezTo>
                  <a:pt x="398680" y="990899"/>
                  <a:pt x="431748" y="974015"/>
                  <a:pt x="461223" y="948428"/>
                </a:cubicBezTo>
                <a:cubicBezTo>
                  <a:pt x="490698" y="922841"/>
                  <a:pt x="513428" y="890707"/>
                  <a:pt x="541573" y="862906"/>
                </a:cubicBezTo>
                <a:cubicBezTo>
                  <a:pt x="569718" y="835105"/>
                  <a:pt x="588285" y="812417"/>
                  <a:pt x="630091" y="781622"/>
                </a:cubicBezTo>
                <a:cubicBezTo>
                  <a:pt x="671897" y="750827"/>
                  <a:pt x="732465" y="711893"/>
                  <a:pt x="792407" y="678138"/>
                </a:cubicBezTo>
                <a:cubicBezTo>
                  <a:pt x="852350" y="644383"/>
                  <a:pt x="935298" y="605688"/>
                  <a:pt x="989746" y="579093"/>
                </a:cubicBezTo>
                <a:cubicBezTo>
                  <a:pt x="1044194" y="552498"/>
                  <a:pt x="1080418" y="530420"/>
                  <a:pt x="1119096" y="518568"/>
                </a:cubicBezTo>
                <a:cubicBezTo>
                  <a:pt x="1157774" y="506716"/>
                  <a:pt x="1191336" y="512908"/>
                  <a:pt x="1221812" y="507983"/>
                </a:cubicBezTo>
                <a:cubicBezTo>
                  <a:pt x="1252288" y="503058"/>
                  <a:pt x="1276189" y="493436"/>
                  <a:pt x="1301954" y="489017"/>
                </a:cubicBezTo>
                <a:cubicBezTo>
                  <a:pt x="1327719" y="484598"/>
                  <a:pt x="1351555" y="484461"/>
                  <a:pt x="1376403" y="481471"/>
                </a:cubicBezTo>
                <a:cubicBezTo>
                  <a:pt x="1401251" y="478481"/>
                  <a:pt x="1423813" y="472514"/>
                  <a:pt x="1451045" y="471077"/>
                </a:cubicBezTo>
                <a:cubicBezTo>
                  <a:pt x="1478277" y="469640"/>
                  <a:pt x="1506911" y="474321"/>
                  <a:pt x="1539794" y="472847"/>
                </a:cubicBezTo>
                <a:cubicBezTo>
                  <a:pt x="1572677" y="471373"/>
                  <a:pt x="1629292" y="465408"/>
                  <a:pt x="1648342" y="462233"/>
                </a:cubicBezTo>
                <a:cubicBezTo>
                  <a:pt x="1686442" y="465408"/>
                  <a:pt x="1731982" y="443957"/>
                  <a:pt x="1779025" y="428419"/>
                </a:cubicBezTo>
                <a:cubicBezTo>
                  <a:pt x="1826068" y="412881"/>
                  <a:pt x="1860393" y="390065"/>
                  <a:pt x="1930602" y="369002"/>
                </a:cubicBezTo>
                <a:lnTo>
                  <a:pt x="1995361" y="309745"/>
                </a:lnTo>
                <a:cubicBezTo>
                  <a:pt x="2004886" y="306570"/>
                  <a:pt x="2064997" y="262573"/>
                  <a:pt x="2099410" y="245842"/>
                </a:cubicBezTo>
                <a:cubicBezTo>
                  <a:pt x="2133823" y="229111"/>
                  <a:pt x="2167715" y="215416"/>
                  <a:pt x="2201840" y="209360"/>
                </a:cubicBezTo>
                <a:cubicBezTo>
                  <a:pt x="2235965" y="203304"/>
                  <a:pt x="2257014" y="207797"/>
                  <a:pt x="2304159" y="209504"/>
                </a:cubicBezTo>
                <a:cubicBezTo>
                  <a:pt x="2351304" y="211211"/>
                  <a:pt x="2428375" y="223747"/>
                  <a:pt x="2484712" y="219601"/>
                </a:cubicBezTo>
                <a:cubicBezTo>
                  <a:pt x="2541049" y="215455"/>
                  <a:pt x="2576444" y="198868"/>
                  <a:pt x="2642184" y="184627"/>
                </a:cubicBezTo>
                <a:lnTo>
                  <a:pt x="2755867" y="108577"/>
                </a:lnTo>
                <a:cubicBezTo>
                  <a:pt x="2765392" y="105402"/>
                  <a:pt x="2788897" y="89817"/>
                  <a:pt x="2805411" y="80794"/>
                </a:cubicBezTo>
                <a:cubicBezTo>
                  <a:pt x="2821925" y="71771"/>
                  <a:pt x="2832511" y="62616"/>
                  <a:pt x="2854953" y="54440"/>
                </a:cubicBezTo>
                <a:cubicBezTo>
                  <a:pt x="2877395" y="46264"/>
                  <a:pt x="2896126" y="40522"/>
                  <a:pt x="2940061" y="31737"/>
                </a:cubicBezTo>
                <a:cubicBezTo>
                  <a:pt x="2983996" y="22952"/>
                  <a:pt x="3070726" y="13692"/>
                  <a:pt x="3118566" y="1732"/>
                </a:cubicBezTo>
                <a:cubicBezTo>
                  <a:pt x="3191591" y="4907"/>
                  <a:pt x="3289856" y="-1418"/>
                  <a:pt x="3337641" y="301"/>
                </a:cubicBezTo>
                <a:cubicBezTo>
                  <a:pt x="3385426" y="2020"/>
                  <a:pt x="3380663" y="6068"/>
                  <a:pt x="3405275" y="12048"/>
                </a:cubicBezTo>
                <a:cubicBezTo>
                  <a:pt x="3429887" y="18028"/>
                  <a:pt x="3457547" y="26524"/>
                  <a:pt x="3485312" y="36181"/>
                </a:cubicBezTo>
                <a:cubicBezTo>
                  <a:pt x="3513077" y="45838"/>
                  <a:pt x="3549079" y="54722"/>
                  <a:pt x="3571864" y="69988"/>
                </a:cubicBezTo>
                <a:cubicBezTo>
                  <a:pt x="3599412" y="90017"/>
                  <a:pt x="3638334" y="106871"/>
                  <a:pt x="3668074" y="127138"/>
                </a:cubicBezTo>
                <a:cubicBezTo>
                  <a:pt x="3697814" y="147405"/>
                  <a:pt x="3727759" y="172435"/>
                  <a:pt x="3750303" y="191592"/>
                </a:cubicBezTo>
                <a:cubicBezTo>
                  <a:pt x="3772847" y="210749"/>
                  <a:pt x="3783503" y="223768"/>
                  <a:pt x="3803341" y="242078"/>
                </a:cubicBezTo>
                <a:cubicBezTo>
                  <a:pt x="3823179" y="260388"/>
                  <a:pt x="3846810" y="283141"/>
                  <a:pt x="3869333" y="301450"/>
                </a:cubicBezTo>
                <a:cubicBezTo>
                  <a:pt x="3891856" y="319759"/>
                  <a:pt x="3906362" y="343998"/>
                  <a:pt x="3938478" y="351935"/>
                </a:cubicBezTo>
                <a:lnTo>
                  <a:pt x="4055037" y="400201"/>
                </a:lnTo>
                <a:cubicBezTo>
                  <a:pt x="4064562" y="403376"/>
                  <a:pt x="4117669" y="449500"/>
                  <a:pt x="4157002" y="475458"/>
                </a:cubicBezTo>
                <a:cubicBezTo>
                  <a:pt x="4196335" y="501416"/>
                  <a:pt x="4249168" y="533618"/>
                  <a:pt x="4291036" y="555950"/>
                </a:cubicBezTo>
                <a:cubicBezTo>
                  <a:pt x="4332904" y="578282"/>
                  <a:pt x="4377410" y="600268"/>
                  <a:pt x="4408212" y="609448"/>
                </a:cubicBezTo>
                <a:lnTo>
                  <a:pt x="4510384" y="663889"/>
                </a:lnTo>
                <a:cubicBezTo>
                  <a:pt x="4540433" y="676878"/>
                  <a:pt x="4551295" y="693417"/>
                  <a:pt x="4574525" y="701988"/>
                </a:cubicBezTo>
                <a:lnTo>
                  <a:pt x="4649765" y="715316"/>
                </a:lnTo>
                <a:lnTo>
                  <a:pt x="4678340" y="734366"/>
                </a:lnTo>
                <a:cubicBezTo>
                  <a:pt x="4687865" y="740716"/>
                  <a:pt x="4698820" y="745321"/>
                  <a:pt x="4706915" y="753416"/>
                </a:cubicBezTo>
                <a:cubicBezTo>
                  <a:pt x="4732159" y="778660"/>
                  <a:pt x="4758646" y="812619"/>
                  <a:pt x="4792640" y="829616"/>
                </a:cubicBezTo>
                <a:cubicBezTo>
                  <a:pt x="4801620" y="834106"/>
                  <a:pt x="4812438" y="834265"/>
                  <a:pt x="4821215" y="839141"/>
                </a:cubicBezTo>
                <a:cubicBezTo>
                  <a:pt x="4841229" y="850260"/>
                  <a:pt x="4856645" y="870001"/>
                  <a:pt x="4878365" y="877241"/>
                </a:cubicBezTo>
                <a:cubicBezTo>
                  <a:pt x="4946878" y="900079"/>
                  <a:pt x="4861319" y="872371"/>
                  <a:pt x="4945040" y="896291"/>
                </a:cubicBezTo>
                <a:cubicBezTo>
                  <a:pt x="4954694" y="899049"/>
                  <a:pt x="4963961" y="903058"/>
                  <a:pt x="4973615" y="905816"/>
                </a:cubicBezTo>
                <a:cubicBezTo>
                  <a:pt x="4987857" y="909885"/>
                  <a:pt x="5025065" y="917253"/>
                  <a:pt x="5040290" y="924866"/>
                </a:cubicBezTo>
                <a:cubicBezTo>
                  <a:pt x="5050529" y="929986"/>
                  <a:pt x="5087934" y="991550"/>
                  <a:pt x="5098173" y="996670"/>
                </a:cubicBezTo>
                <a:cubicBezTo>
                  <a:pt x="5107153" y="1001160"/>
                  <a:pt x="5200031" y="1059934"/>
                  <a:pt x="5208808" y="1064810"/>
                </a:cubicBezTo>
                <a:cubicBezTo>
                  <a:pt x="5228822" y="1075929"/>
                  <a:pt x="5306996" y="1160363"/>
                  <a:pt x="5326046" y="1173063"/>
                </a:cubicBezTo>
                <a:cubicBezTo>
                  <a:pt x="5335571" y="1179413"/>
                  <a:pt x="5352859" y="1279128"/>
                  <a:pt x="5363719" y="1282748"/>
                </a:cubicBezTo>
                <a:lnTo>
                  <a:pt x="4823659" y="1498772"/>
                </a:lnTo>
                <a:lnTo>
                  <a:pt x="575187" y="1498772"/>
                </a:lnTo>
                <a:close/>
              </a:path>
            </a:pathLst>
          </a:custGeom>
          <a:gradFill flip="none" rotWithShape="1">
            <a:gsLst>
              <a:gs pos="0">
                <a:srgbClr val="D6B19C">
                  <a:alpha val="0"/>
                </a:srgbClr>
              </a:gs>
              <a:gs pos="40000">
                <a:srgbClr val="D49E6C">
                  <a:alpha val="20000"/>
                </a:srgbClr>
              </a:gs>
              <a:gs pos="70000">
                <a:srgbClr val="A65528">
                  <a:alpha val="40000"/>
                </a:srgbClr>
              </a:gs>
              <a:gs pos="100000">
                <a:srgbClr val="663012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Arc 5"/>
          <p:cNvSpPr>
            <a:spLocks/>
          </p:cNvSpPr>
          <p:nvPr/>
        </p:nvSpPr>
        <p:spPr bwMode="auto">
          <a:xfrm rot="16200000" flipV="1">
            <a:off x="3352800" y="644989"/>
            <a:ext cx="5486400" cy="10972800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solidFill>
            <a:schemeClr val="tx1"/>
          </a:soli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01" name="Arc 5"/>
          <p:cNvSpPr>
            <a:spLocks/>
          </p:cNvSpPr>
          <p:nvPr/>
        </p:nvSpPr>
        <p:spPr bwMode="auto">
          <a:xfrm rot="16200000" flipV="1">
            <a:off x="3351215" y="649625"/>
            <a:ext cx="5486400" cy="10969627"/>
          </a:xfrm>
          <a:custGeom>
            <a:avLst/>
            <a:gdLst>
              <a:gd name="G0" fmla="+- 94 0 0"/>
              <a:gd name="G1" fmla="+- 21600 0 0"/>
              <a:gd name="G2" fmla="+- 21600 0 0"/>
              <a:gd name="T0" fmla="*/ 94 w 21694"/>
              <a:gd name="T1" fmla="*/ 0 h 43200"/>
              <a:gd name="T2" fmla="*/ 0 w 21694"/>
              <a:gd name="T3" fmla="*/ 43200 h 43200"/>
              <a:gd name="T4" fmla="*/ 94 w 21694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4" h="43200" fill="none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</a:path>
              <a:path w="21694" h="43200" stroke="0" extrusionOk="0">
                <a:moveTo>
                  <a:pt x="93" y="0"/>
                </a:moveTo>
                <a:cubicBezTo>
                  <a:pt x="12023" y="0"/>
                  <a:pt x="21694" y="9670"/>
                  <a:pt x="21694" y="21600"/>
                </a:cubicBezTo>
                <a:cubicBezTo>
                  <a:pt x="21694" y="33529"/>
                  <a:pt x="12023" y="43200"/>
                  <a:pt x="94" y="43200"/>
                </a:cubicBezTo>
                <a:cubicBezTo>
                  <a:pt x="62" y="43200"/>
                  <a:pt x="31" y="43199"/>
                  <a:pt x="0" y="43199"/>
                </a:cubicBezTo>
                <a:lnTo>
                  <a:pt x="94" y="216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20000"/>
                  <a:lumOff val="80000"/>
                  <a:alpha val="20000"/>
                </a:schemeClr>
              </a:gs>
              <a:gs pos="50000">
                <a:schemeClr val="bg1">
                  <a:lumMod val="60000"/>
                  <a:lumOff val="40000"/>
                  <a:alpha val="40000"/>
                </a:schemeClr>
              </a:gs>
              <a:gs pos="100000">
                <a:schemeClr val="bg1">
                  <a:lumMod val="75000"/>
                  <a:alpha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454411" y="1532717"/>
            <a:ext cx="1600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Projection</a:t>
            </a:r>
            <a:b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axis</a:t>
            </a:r>
          </a:p>
        </p:txBody>
      </p:sp>
      <p:cxnSp>
        <p:nvCxnSpPr>
          <p:cNvPr id="36" name="Straight Connector 35"/>
          <p:cNvCxnSpPr>
            <a:stCxn id="413701" idx="1"/>
          </p:cNvCxnSpPr>
          <p:nvPr/>
        </p:nvCxnSpPr>
        <p:spPr>
          <a:xfrm>
            <a:off x="609603" y="8877639"/>
            <a:ext cx="109727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0" y="15263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Verdana" pitchFamily="34" charset="0"/>
                <a:ea typeface="ＭＳ Ｐゴシック" charset="0"/>
                <a:cs typeface="Arial" charset="0"/>
              </a:rPr>
              <a:t>Changing projection axis to reduce distortion variation</a:t>
            </a:r>
          </a:p>
        </p:txBody>
      </p:sp>
      <p:sp>
        <p:nvSpPr>
          <p:cNvPr id="70" name="Line 6">
            <a:extLst>
              <a:ext uri="{FF2B5EF4-FFF2-40B4-BE49-F238E27FC236}">
                <a16:creationId xmlns:a16="http://schemas.microsoft.com/office/drawing/2014/main" id="{DB9B3741-DF33-48D9-B3A5-DD0F13C760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03516" y="1627998"/>
            <a:ext cx="7195977" cy="1887460"/>
          </a:xfrm>
          <a:prstGeom prst="line">
            <a:avLst/>
          </a:prstGeom>
          <a:noFill/>
          <a:ln w="635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20719392">
                <a:off x="1634679" y="2755675"/>
                <a:ext cx="3107628" cy="744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defTabSz="914377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Non-intersecting </a:t>
                </a:r>
              </a:p>
              <a:p>
                <a:pPr defTabSz="914377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18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i="1" dirty="0">
                    <a:solidFill>
                      <a:srgbClr val="000000"/>
                    </a:solidFill>
                    <a:latin typeface="Verdana" pitchFamily="34" charset="0"/>
                    <a:ea typeface="ＭＳ Ｐゴシック" charset="0"/>
                    <a:cs typeface="Arial" pitchFamily="34" charset="0"/>
                  </a:rPr>
                  <a:t> &gt; 1)</a:t>
                </a:r>
              </a:p>
            </p:txBody>
          </p:sp>
        </mc:Choice>
        <mc:Fallback xmlns="">
          <p:sp>
            <p:nvSpPr>
              <p:cNvPr id="71" name="Text Box 12">
                <a:extLst>
                  <a:ext uri="{FF2B5EF4-FFF2-40B4-BE49-F238E27FC236}">
                    <a16:creationId xmlns:a16="http://schemas.microsoft.com/office/drawing/2014/main" id="{63E3B856-8109-414A-BC30-9F419DD98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20719392">
                <a:off x="1634679" y="2755675"/>
                <a:ext cx="3107628" cy="744563"/>
              </a:xfrm>
              <a:prstGeom prst="rect">
                <a:avLst/>
              </a:prstGeom>
              <a:blipFill>
                <a:blip r:embed="rId3"/>
                <a:stretch>
                  <a:fillRect l="-1143" b="-48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 Box 12">
            <a:extLst>
              <a:ext uri="{FF2B5EF4-FFF2-40B4-BE49-F238E27FC236}">
                <a16:creationId xmlns:a16="http://schemas.microsoft.com/office/drawing/2014/main" id="{F77E6031-FCFE-48B8-98F8-938FD327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18" y="4442862"/>
            <a:ext cx="12623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Ellipsoid surface</a:t>
            </a:r>
          </a:p>
        </p:txBody>
      </p:sp>
      <p:sp>
        <p:nvSpPr>
          <p:cNvPr id="107" name="Line 17">
            <a:extLst>
              <a:ext uri="{FF2B5EF4-FFF2-40B4-BE49-F238E27FC236}">
                <a16:creationId xmlns:a16="http://schemas.microsoft.com/office/drawing/2014/main" id="{7853DC7C-E9BE-4AFA-A6A1-9DDFDB127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9820" y="4751631"/>
            <a:ext cx="435385" cy="256104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ECFEA59-2A30-4A38-8A59-95C9CA349EA9}"/>
              </a:ext>
            </a:extLst>
          </p:cNvPr>
          <p:cNvSpPr>
            <a:spLocks noChangeAspect="1"/>
          </p:cNvSpPr>
          <p:nvPr/>
        </p:nvSpPr>
        <p:spPr>
          <a:xfrm>
            <a:off x="6713128" y="2115204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Line 10">
            <a:extLst>
              <a:ext uri="{FF2B5EF4-FFF2-40B4-BE49-F238E27FC236}">
                <a16:creationId xmlns:a16="http://schemas.microsoft.com/office/drawing/2014/main" id="{8E9FC12D-841F-42EB-AB85-0F3B4C2F44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741" y="2075732"/>
            <a:ext cx="1785260" cy="6801907"/>
          </a:xfrm>
          <a:prstGeom prst="line">
            <a:avLst/>
          </a:prstGeom>
          <a:noFill/>
          <a:ln w="31750">
            <a:solidFill>
              <a:srgbClr val="000000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A6513C-2BA3-4312-B246-73653F71A496}"/>
              </a:ext>
            </a:extLst>
          </p:cNvPr>
          <p:cNvSpPr>
            <a:spLocks noChangeAspect="1"/>
          </p:cNvSpPr>
          <p:nvPr/>
        </p:nvSpPr>
        <p:spPr>
          <a:xfrm>
            <a:off x="6106723" y="2277652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6693D70-DDFA-4481-A5E3-53FAA0A247EE}"/>
              </a:ext>
            </a:extLst>
          </p:cNvPr>
          <p:cNvSpPr>
            <a:spLocks noChangeAspect="1"/>
          </p:cNvSpPr>
          <p:nvPr/>
        </p:nvSpPr>
        <p:spPr>
          <a:xfrm>
            <a:off x="5713921" y="2375287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2D9EE1-EA78-403D-8431-0037ED43972E}"/>
              </a:ext>
            </a:extLst>
          </p:cNvPr>
          <p:cNvSpPr>
            <a:spLocks noChangeAspect="1"/>
          </p:cNvSpPr>
          <p:nvPr/>
        </p:nvSpPr>
        <p:spPr>
          <a:xfrm>
            <a:off x="5186333" y="2512471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F538F02-1642-4367-8EFF-CF76FCAE92F7}"/>
              </a:ext>
            </a:extLst>
          </p:cNvPr>
          <p:cNvSpPr>
            <a:spLocks noChangeAspect="1"/>
          </p:cNvSpPr>
          <p:nvPr/>
        </p:nvSpPr>
        <p:spPr>
          <a:xfrm>
            <a:off x="4598661" y="2673051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478E772-CC26-4349-A45C-7523FC9800F9}"/>
              </a:ext>
            </a:extLst>
          </p:cNvPr>
          <p:cNvSpPr>
            <a:spLocks noChangeAspect="1"/>
          </p:cNvSpPr>
          <p:nvPr/>
        </p:nvSpPr>
        <p:spPr>
          <a:xfrm>
            <a:off x="3850768" y="2863599"/>
            <a:ext cx="137160" cy="137160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Text Box 12">
            <a:extLst>
              <a:ext uri="{FF2B5EF4-FFF2-40B4-BE49-F238E27FC236}">
                <a16:creationId xmlns:a16="http://schemas.microsoft.com/office/drawing/2014/main" id="{389B2D5D-D597-4800-ACFF-D9DA48FA7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901" y="2581050"/>
            <a:ext cx="520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E7B05B9B-AA7D-44B2-937D-3254F7506B26}"/>
              </a:ext>
            </a:extLst>
          </p:cNvPr>
          <p:cNvSpPr/>
          <p:nvPr/>
        </p:nvSpPr>
        <p:spPr>
          <a:xfrm rot="11228406">
            <a:off x="6926963" y="2160445"/>
            <a:ext cx="182880" cy="1302052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AC61DD79-0504-4C45-9594-FD65A541F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269" y="3276678"/>
            <a:ext cx="520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BCC915FF-F100-4FF7-9164-FC473E710C7D}"/>
              </a:ext>
            </a:extLst>
          </p:cNvPr>
          <p:cNvSpPr/>
          <p:nvPr/>
        </p:nvSpPr>
        <p:spPr>
          <a:xfrm rot="20315972">
            <a:off x="3716220" y="3012824"/>
            <a:ext cx="182880" cy="840011"/>
          </a:xfrm>
          <a:prstGeom prst="leftBrace">
            <a:avLst/>
          </a:prstGeom>
          <a:ln w="190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5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Line 17">
            <a:extLst>
              <a:ext uri="{FF2B5EF4-FFF2-40B4-BE49-F238E27FC236}">
                <a16:creationId xmlns:a16="http://schemas.microsoft.com/office/drawing/2014/main" id="{DE38CFA6-3C86-446F-94AA-C61327E53F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67961" y="1741435"/>
            <a:ext cx="311984" cy="63364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b="1" dirty="0">
              <a:solidFill>
                <a:srgbClr val="FFFFFF"/>
              </a:solidFill>
              <a:latin typeface="Verdana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60" name="Text Box 14">
            <a:extLst>
              <a:ext uri="{FF2B5EF4-FFF2-40B4-BE49-F238E27FC236}">
                <a16:creationId xmlns:a16="http://schemas.microsoft.com/office/drawing/2014/main" id="{3A299BA2-74FD-4C18-A1DE-F28481C69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451" y="1333702"/>
            <a:ext cx="2070979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Grid distance = ground distance </a:t>
            </a:r>
            <a:r>
              <a:rPr lang="en-US" sz="15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at many points</a:t>
            </a:r>
          </a:p>
        </p:txBody>
      </p:sp>
      <p:sp>
        <p:nvSpPr>
          <p:cNvPr id="62" name="Text Box 12">
            <a:extLst>
              <a:ext uri="{FF2B5EF4-FFF2-40B4-BE49-F238E27FC236}">
                <a16:creationId xmlns:a16="http://schemas.microsoft.com/office/drawing/2014/main" id="{121B9F3B-F585-469D-91CA-FCE612F3B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699" y="2037021"/>
            <a:ext cx="218626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Aft>
                <a:spcPct val="0"/>
              </a:spcAft>
              <a:defRPr/>
            </a:pP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Ellipsoid height of surface not constant:  </a:t>
            </a:r>
          </a:p>
          <a:p>
            <a:pPr algn="ctr" defTabSz="914377" fontAlgn="base"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</a:t>
            </a:r>
            <a:r>
              <a:rPr lang="en-US" sz="2800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≠ h</a:t>
            </a:r>
            <a:r>
              <a:rPr lang="en-US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63" name="Text Box 12">
            <a:extLst>
              <a:ext uri="{FF2B5EF4-FFF2-40B4-BE49-F238E27FC236}">
                <a16:creationId xmlns:a16="http://schemas.microsoft.com/office/drawing/2014/main" id="{DDDB9465-3FE0-4A78-8BB7-EB21BEE5E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307" y="1171384"/>
            <a:ext cx="15906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Topographic surface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7526012-B846-C084-38F7-7A032E6AAA99}"/>
              </a:ext>
            </a:extLst>
          </p:cNvPr>
          <p:cNvSpPr txBox="1">
            <a:spLocks/>
          </p:cNvSpPr>
          <p:nvPr/>
        </p:nvSpPr>
        <p:spPr>
          <a:xfrm>
            <a:off x="9144000" y="649224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189">
              <a:defRPr/>
            </a:pPr>
            <a:fld id="{FCA8DAF9-CFC1-344C-89B7-DCB2EBBDC673}" type="slidenum">
              <a:rPr lang="en-US" sz="1600">
                <a:solidFill>
                  <a:srgbClr val="FFFFFF">
                    <a:lumMod val="50000"/>
                  </a:srgbClr>
                </a:solidFill>
                <a:latin typeface="Calibri"/>
              </a:rPr>
              <a:pPr algn="r" defTabSz="457189">
                <a:defRPr/>
              </a:pPr>
              <a:t>49</a:t>
            </a:fld>
            <a:endParaRPr lang="en-US" sz="1600" dirty="0">
              <a:solidFill>
                <a:srgbClr val="FFFFFF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7F9B585E-62E4-7F6D-C292-68A6179B9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270" y="4931035"/>
            <a:ext cx="5547797" cy="17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377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667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This design approach </a:t>
            </a:r>
            <a:br>
              <a:rPr lang="en-US" sz="2667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</a:br>
            <a:r>
              <a:rPr lang="en-US" sz="2667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  <a:cs typeface="Arial" pitchFamily="34" charset="0"/>
              </a:rPr>
              <a:t>used for SPCS2022 (minimizes distortion with respect to topography)</a:t>
            </a:r>
          </a:p>
        </p:txBody>
      </p:sp>
    </p:spTree>
    <p:extLst>
      <p:ext uri="{BB962C8B-B14F-4D97-AF65-F5344CB8AC3E}">
        <p14:creationId xmlns:p14="http://schemas.microsoft.com/office/powerpoint/2010/main" val="317820359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2" grpId="0"/>
      <p:bldP spid="48" grpId="0" animBg="1"/>
      <p:bldP spid="49" grpId="0"/>
      <p:bldP spid="57" grpId="0" animBg="1"/>
      <p:bldP spid="60" grpId="0"/>
      <p:bldP spid="6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4268-0F35-4DBA-B579-E05EB7B0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start with some alphabet soup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692DEC-7251-42A3-8F5A-2849CE9AC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" b="99"/>
          <a:stretch/>
        </p:blipFill>
        <p:spPr>
          <a:xfrm>
            <a:off x="1624559" y="1287192"/>
            <a:ext cx="8942883" cy="5438728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31100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BE2B5F8-055A-4BBE-AEB1-6625A4B6A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A7B54D-88D8-3B9A-4217-9F3A9B746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FCA8DAF9-CFC1-344C-89B7-DCB2EBBDC673}" type="slidenum">
              <a:rPr lang="en-US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pPr defTabSz="457189"/>
              <a:t>51</a:t>
            </a:fld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B5F770-6451-71A0-185E-AED5972A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Status of zone layout and designs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1AEA0-2269-7468-48A7-D10901F26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Designs by NGS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159 zones (including 54 statewide)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Plus 3 “special use zones” (in more than one state)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Designs by state stakeholders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806 zones in 28 states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Most are “low-distortion projections” (LDPs)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Total = 968 zones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for 56 states and territories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Number will likely decrease slightly</a:t>
            </a:r>
          </a:p>
          <a:p>
            <a:pPr>
              <a:spcBef>
                <a:spcPts val="1800"/>
              </a:spcBef>
            </a:pP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</a:rPr>
              <a:t>Compare to 125 zones in existing SPCS83!</a:t>
            </a:r>
            <a:endParaRPr lang="en-US" sz="32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CCEEF5-92AF-404B-8F1F-00F78629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748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BEBDF-FFDA-4603-95B9-C9470F8BB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18" y="0"/>
            <a:ext cx="11916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07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352793"/>
            <a:ext cx="12191999" cy="915059"/>
          </a:xfrm>
          <a:prstGeom prst="rect">
            <a:avLst/>
          </a:prstGeom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pc="-20" dirty="0"/>
              <a:t>SPCS2022 </a:t>
            </a:r>
            <a:r>
              <a:rPr spc="-20" dirty="0"/>
              <a:t>Zone </a:t>
            </a:r>
            <a:r>
              <a:rPr lang="en-US" spc="-31" dirty="0"/>
              <a:t>L</a:t>
            </a:r>
            <a:r>
              <a:rPr spc="-31" dirty="0"/>
              <a:t>ayers </a:t>
            </a:r>
            <a:r>
              <a:rPr spc="-5" dirty="0"/>
              <a:t>and</a:t>
            </a:r>
            <a:r>
              <a:rPr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spc="-25" dirty="0"/>
              <a:t>LDPs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245" y="1482391"/>
            <a:ext cx="11265513" cy="486729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591" indent="-342891" defTabSz="457189" fontAlgn="base">
              <a:spcBef>
                <a:spcPts val="495"/>
              </a:spcBef>
              <a:spcAft>
                <a:spcPts val="800"/>
              </a:spcAft>
              <a:buFont typeface="Arial"/>
              <a:buChar char="•"/>
              <a:tabLst>
                <a:tab pos="354956" algn="l"/>
                <a:tab pos="355591" algn="l"/>
              </a:tabLst>
              <a:defRPr/>
            </a:pPr>
            <a:r>
              <a:rPr sz="3733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Each </a:t>
            </a:r>
            <a:r>
              <a:rPr sz="3733" spc="-3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state </a:t>
            </a:r>
            <a:r>
              <a:rPr sz="3733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may have </a:t>
            </a:r>
            <a:r>
              <a:rPr sz="3733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max </a:t>
            </a:r>
            <a:r>
              <a:rPr sz="37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of </a:t>
            </a:r>
            <a:r>
              <a:rPr lang="en-US" sz="3733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3</a:t>
            </a:r>
            <a:r>
              <a:rPr sz="3733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733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zone “layers”</a:t>
            </a:r>
            <a:endParaRPr sz="37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079473" lvl="1" indent="-609585" defTabSz="457189" fontAlgn="base">
              <a:spcBef>
                <a:spcPts val="340"/>
              </a:spcBef>
              <a:spcAft>
                <a:spcPct val="0"/>
              </a:spcAft>
              <a:buFont typeface="+mj-lt"/>
              <a:buAutoNum type="arabicParenR"/>
              <a:tabLst>
                <a:tab pos="755632" algn="l"/>
              </a:tabLst>
              <a:defRPr/>
            </a:pPr>
            <a:r>
              <a:rPr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One 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 </a:t>
            </a:r>
            <a:r>
              <a:rPr sz="320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must </a:t>
            </a:r>
            <a:r>
              <a:rPr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be 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statewide zone</a:t>
            </a:r>
            <a:endParaRPr lang="en-US" sz="3200" spc="-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12820" lvl="2" indent="-285744" defTabSz="457189" fontAlgn="base">
              <a:spcBef>
                <a:spcPts val="340"/>
              </a:spcBef>
              <a:spcAft>
                <a:spcPts val="1600"/>
              </a:spcAft>
              <a:buFont typeface="Arial"/>
              <a:buChar char="–"/>
              <a:tabLst>
                <a:tab pos="755632" algn="l"/>
              </a:tabLst>
              <a:defRPr/>
            </a:pPr>
            <a:r>
              <a:rPr lang="en-US" sz="3200" b="1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Kentucky Single Statewide </a:t>
            </a:r>
            <a:r>
              <a:rPr lang="en-US"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(aka KY1Z-2022)</a:t>
            </a:r>
            <a:endParaRPr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079473" lvl="1" indent="-609585" defTabSz="457189" fontAlgn="base">
              <a:spcBef>
                <a:spcPts val="311"/>
              </a:spcBef>
              <a:spcAft>
                <a:spcPct val="0"/>
              </a:spcAft>
              <a:buFont typeface="+mj-lt"/>
              <a:buAutoNum type="arabicParenR"/>
              <a:tabLst>
                <a:tab pos="755632" algn="l"/>
              </a:tabLst>
              <a:defRPr/>
            </a:pPr>
            <a:r>
              <a:rPr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Other </a:t>
            </a:r>
            <a:r>
              <a:rPr sz="3200" spc="-2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layers 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have </a:t>
            </a:r>
            <a:r>
              <a:rPr sz="32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two </a:t>
            </a:r>
            <a:r>
              <a:rPr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or </a:t>
            </a:r>
            <a:r>
              <a:rPr sz="32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more 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zones</a:t>
            </a:r>
            <a:endParaRPr lang="en-US" sz="3200" spc="-1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12820" lvl="2" indent="-285744" defTabSz="457189" fontAlgn="base">
              <a:spcBef>
                <a:spcPts val="311"/>
              </a:spcBef>
              <a:spcAft>
                <a:spcPts val="1600"/>
              </a:spcAft>
              <a:buFont typeface="Arial"/>
              <a:buChar char="–"/>
              <a:tabLst>
                <a:tab pos="755632" algn="l"/>
              </a:tabLst>
              <a:defRPr/>
            </a:pPr>
            <a:r>
              <a:rPr lang="en-US" sz="3200" b="1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Kentucky Multi-Zone </a:t>
            </a:r>
            <a:r>
              <a:rPr lang="en-US" sz="320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Wingdings" panose="05000000000000000000" pitchFamily="2" charset="2"/>
              </a:rPr>
              <a:t> 7 high performance </a:t>
            </a:r>
            <a:r>
              <a:rPr lang="en-US" sz="320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LDPs</a:t>
            </a:r>
            <a:endParaRPr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079473" lvl="1" indent="-609585" defTabSz="457189" fontAlgn="base">
              <a:spcBef>
                <a:spcPts val="311"/>
              </a:spcBef>
              <a:spcAft>
                <a:spcPct val="0"/>
              </a:spcAft>
              <a:buFont typeface="+mj-lt"/>
              <a:buAutoNum type="arabicParenR"/>
              <a:tabLst>
                <a:tab pos="755632" algn="l"/>
              </a:tabLst>
              <a:defRPr/>
            </a:pPr>
            <a:r>
              <a:rPr lang="en-US" sz="32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A third </a:t>
            </a:r>
            <a:r>
              <a:rPr lang="en-US"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layer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can</a:t>
            </a:r>
            <a:r>
              <a:rPr lang="en-US" sz="3200" spc="-1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exist, but can only be</a:t>
            </a:r>
            <a:r>
              <a:rPr sz="3200" spc="-2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3200" spc="-1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partial</a:t>
            </a:r>
            <a:r>
              <a:rPr sz="3200" spc="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3200" spc="-2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coverage</a:t>
            </a:r>
            <a:endParaRPr lang="en-US" sz="3200" spc="-2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1212820" lvl="2" indent="-285744" defTabSz="457189" fontAlgn="base">
              <a:spcBef>
                <a:spcPts val="311"/>
              </a:spcBef>
              <a:spcAft>
                <a:spcPct val="0"/>
              </a:spcAft>
              <a:buFont typeface="Arial"/>
              <a:buChar char="–"/>
              <a:tabLst>
                <a:tab pos="755632" algn="l"/>
              </a:tabLst>
              <a:defRPr/>
            </a:pPr>
            <a:r>
              <a:rPr lang="en-US" sz="3200" spc="-2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LDPs for specific areas?  No need in Kentucky.</a:t>
            </a:r>
          </a:p>
          <a:p>
            <a:pPr marL="1822404" lvl="3" indent="-285744" defTabSz="457189" fontAlgn="base">
              <a:spcBef>
                <a:spcPts val="311"/>
              </a:spcBef>
              <a:spcAft>
                <a:spcPct val="0"/>
              </a:spcAft>
              <a:buFont typeface="Arial"/>
              <a:buChar char="–"/>
              <a:tabLst>
                <a:tab pos="755632" algn="l"/>
              </a:tabLst>
              <a:defRPr/>
            </a:pPr>
            <a:r>
              <a:rPr lang="en-US" sz="3200" spc="-2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Maybe a LOJIC zone would be beneficial</a:t>
            </a:r>
          </a:p>
        </p:txBody>
      </p:sp>
    </p:spTree>
    <p:extLst>
      <p:ext uri="{BB962C8B-B14F-4D97-AF65-F5344CB8AC3E}">
        <p14:creationId xmlns:p14="http://schemas.microsoft.com/office/powerpoint/2010/main" val="3199960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3D0BF9-8757-45A5-B3A4-01717202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6844"/>
            <a:ext cx="9144000" cy="8226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Zone Layers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53CC44-7466-9AD7-9BE7-66517C9A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" t="18" r="18" b="36"/>
          <a:stretch/>
        </p:blipFill>
        <p:spPr>
          <a:xfrm>
            <a:off x="45720" y="1879928"/>
            <a:ext cx="3822549" cy="451952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11B0C9-97C8-1FAC-0329-3171631B6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" t="17" r="18" b="37"/>
          <a:stretch/>
        </p:blipFill>
        <p:spPr>
          <a:xfrm>
            <a:off x="4184726" y="1872289"/>
            <a:ext cx="3822549" cy="451952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573498-BF77-A025-5618-177904E5F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" t="17" r="18" b="36"/>
          <a:stretch/>
        </p:blipFill>
        <p:spPr>
          <a:xfrm>
            <a:off x="8323730" y="1888411"/>
            <a:ext cx="3822550" cy="45110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79E9769-039B-18F3-A4BB-A453F4BE1C46}"/>
              </a:ext>
            </a:extLst>
          </p:cNvPr>
          <p:cNvSpPr txBox="1"/>
          <p:nvPr/>
        </p:nvSpPr>
        <p:spPr>
          <a:xfrm>
            <a:off x="45720" y="1356257"/>
            <a:ext cx="3822549" cy="532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Single Statewide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68141-E2CC-3C3A-AB0B-BDD5DAC50AD9}"/>
              </a:ext>
            </a:extLst>
          </p:cNvPr>
          <p:cNvSpPr txBox="1"/>
          <p:nvPr/>
        </p:nvSpPr>
        <p:spPr>
          <a:xfrm>
            <a:off x="4184726" y="1334499"/>
            <a:ext cx="3822549" cy="532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Multi-Zone Complete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2EA4EF-B052-A725-3D14-12BF6CE2EAD7}"/>
              </a:ext>
            </a:extLst>
          </p:cNvPr>
          <p:cNvSpPr txBox="1"/>
          <p:nvPr/>
        </p:nvSpPr>
        <p:spPr>
          <a:xfrm>
            <a:off x="8323730" y="1334499"/>
            <a:ext cx="3822549" cy="5321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Multi-Zone Partial</a:t>
            </a:r>
          </a:p>
        </p:txBody>
      </p:sp>
    </p:spTree>
    <p:extLst>
      <p:ext uri="{BB962C8B-B14F-4D97-AF65-F5344CB8AC3E}">
        <p14:creationId xmlns:p14="http://schemas.microsoft.com/office/powerpoint/2010/main" val="7182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3D0BF9-8757-45A5-B3A4-01717202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36844"/>
            <a:ext cx="9144000" cy="8226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Zone Layers</a:t>
            </a:r>
          </a:p>
        </p:txBody>
      </p:sp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6253CC44-7466-9AD7-9BE7-66517C9A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" t="18" r="18" b="36"/>
          <a:stretch/>
        </p:blipFill>
        <p:spPr>
          <a:xfrm>
            <a:off x="106680" y="1208768"/>
            <a:ext cx="4700703" cy="5557791"/>
          </a:xfrm>
          <a:prstGeom prst="rect">
            <a:avLst/>
          </a:prstGeom>
        </p:spPr>
      </p:pic>
      <p:pic>
        <p:nvPicPr>
          <p:cNvPr id="14" name="Picture 13" hidden="1">
            <a:extLst>
              <a:ext uri="{FF2B5EF4-FFF2-40B4-BE49-F238E27FC236}">
                <a16:creationId xmlns:a16="http://schemas.microsoft.com/office/drawing/2014/main" id="{D611B0C9-97C8-1FAC-0329-3171631B6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" t="17" r="18" b="37"/>
          <a:stretch/>
        </p:blipFill>
        <p:spPr>
          <a:xfrm>
            <a:off x="3738154" y="1201129"/>
            <a:ext cx="4700703" cy="5557791"/>
          </a:xfrm>
          <a:prstGeom prst="rect">
            <a:avLst/>
          </a:prstGeom>
        </p:spPr>
      </p:pic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D7573498-BF77-A025-5618-177904E5F1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" t="17" r="18" b="36"/>
          <a:stretch/>
        </p:blipFill>
        <p:spPr>
          <a:xfrm>
            <a:off x="7369628" y="1219200"/>
            <a:ext cx="4700703" cy="5547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4E9506-EF02-2FAF-3BDB-04188298A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" t="18" r="18" b="36"/>
          <a:stretch/>
        </p:blipFill>
        <p:spPr>
          <a:xfrm>
            <a:off x="2080090" y="2634817"/>
            <a:ext cx="5454585" cy="6449130"/>
          </a:xfrm>
          <a:prstGeom prst="rect">
            <a:avLst/>
          </a:prstGeom>
          <a:ln w="25400">
            <a:solidFill>
              <a:srgbClr val="7030A0"/>
            </a:solidFill>
          </a:ln>
          <a:scene3d>
            <a:camera prst="isometricOffAxis2Top">
              <a:rot lat="17931910" lon="3733587" rev="17685599"/>
            </a:camera>
            <a:lightRig rig="threePt" dir="t"/>
          </a:scene3d>
          <a:sp3d prstMaterial="softEdge"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5270C6-07DC-4705-CA5B-7D17CF951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" t="17" r="18" b="37"/>
          <a:stretch/>
        </p:blipFill>
        <p:spPr>
          <a:xfrm>
            <a:off x="3368707" y="992262"/>
            <a:ext cx="5454585" cy="6449130"/>
          </a:xfrm>
          <a:prstGeom prst="rect">
            <a:avLst/>
          </a:prstGeom>
          <a:ln w="25400">
            <a:solidFill>
              <a:srgbClr val="FFFF00"/>
            </a:solidFill>
          </a:ln>
          <a:scene3d>
            <a:camera prst="isometricOffAxis2Top">
              <a:rot lat="17931910" lon="3733587" rev="17685599"/>
            </a:camera>
            <a:lightRig rig="threePt" dir="t"/>
          </a:scene3d>
          <a:sp3d prstMaterial="softEdge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ACEC2C-2F9E-11D9-11C3-6D7FE14531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" t="17" r="18" b="36"/>
          <a:stretch/>
        </p:blipFill>
        <p:spPr>
          <a:xfrm>
            <a:off x="5213415" y="-571288"/>
            <a:ext cx="5454585" cy="6437026"/>
          </a:xfrm>
          <a:prstGeom prst="rect">
            <a:avLst/>
          </a:prstGeom>
          <a:ln w="25400">
            <a:solidFill>
              <a:srgbClr val="FF0000"/>
            </a:solidFill>
          </a:ln>
          <a:scene3d>
            <a:camera prst="isometricOffAxis2Top">
              <a:rot lat="17931910" lon="3733587" rev="17685599"/>
            </a:camera>
            <a:lightRig rig="threePt" dir="t"/>
          </a:scene3d>
          <a:sp3d prstMaterial="softEdge"/>
        </p:spPr>
      </p:pic>
    </p:spTree>
    <p:extLst>
      <p:ext uri="{BB962C8B-B14F-4D97-AF65-F5344CB8AC3E}">
        <p14:creationId xmlns:p14="http://schemas.microsoft.com/office/powerpoint/2010/main" val="1189217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22B52-C719-7D9D-2B65-EE4BD733C2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55" y="-10418"/>
            <a:ext cx="9157890" cy="686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7ED2CF-BA3E-A714-2BF4-D9677B82E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42" y="-1736"/>
            <a:ext cx="9146315" cy="68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r"/>
      </p:transition>
    </mc:Choice>
    <mc:Fallback xmlns="">
      <p:transition spd="slow">
        <p:wipe dir="r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AB586-A876-BB4F-C76B-7574AD18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0" y="91440"/>
            <a:ext cx="8656320" cy="64922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B48746-EC41-294E-D649-86D940BB9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91440"/>
            <a:ext cx="8656320" cy="64922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EF6DC-C9CE-4236-16CE-8B2E2B7C6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91440"/>
            <a:ext cx="8656320" cy="64922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342CC9-6237-BD1B-96B4-9A1A91C47A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" y="182881"/>
            <a:ext cx="3473451" cy="1006475"/>
          </a:xfrm>
        </p:spPr>
        <p:txBody>
          <a:bodyPr vert="horz" lIns="121920" tIns="45720" rIns="121920" bIns="45720" rtlCol="0" anchor="t" anchorCtr="0">
            <a:noAutofit/>
          </a:bodyPr>
          <a:lstStyle/>
          <a:p>
            <a:pPr algn="l"/>
            <a:r>
              <a:rPr lang="en-US" sz="2667" b="1" dirty="0">
                <a:latin typeface="+mn-lt"/>
              </a:rPr>
              <a:t>SPCS2022 linear distortion (prelim)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F0CC9-AD8B-3B14-10D4-2D5068AA094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1440" y="1188720"/>
            <a:ext cx="3566160" cy="4845051"/>
          </a:xfrm>
        </p:spPr>
        <p:txBody>
          <a:bodyPr vert="horz" lIns="121920" tIns="45720" rIns="121920" bIns="45720" numCol="1" rtlCol="0"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800" b="1" dirty="0"/>
              <a:t>846 zones (CONUS)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sz="2000" b="1" i="1" dirty="0"/>
              <a:t>Percent within distortion (ppm):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A741B1-E15B-3C91-53C5-68B411B49E08}"/>
              </a:ext>
            </a:extLst>
          </p:cNvPr>
          <p:cNvGraphicFramePr>
            <a:graphicFrameLocks noGrp="1"/>
          </p:cNvGraphicFramePr>
          <p:nvPr/>
        </p:nvGraphicFramePr>
        <p:xfrm>
          <a:off x="91440" y="1920240"/>
          <a:ext cx="3474720" cy="489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285974399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56556384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22580895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3812511783"/>
                    </a:ext>
                  </a:extLst>
                </a:gridCol>
              </a:tblGrid>
              <a:tr h="50975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/>
                        <a:t>Distor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Cities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10375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±20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3769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±50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40584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±100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7865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/>
                        <a:t>±400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dirty="0"/>
                        <a:t>99.9%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499600"/>
                  </a:ext>
                </a:extLst>
              </a:tr>
              <a:tr h="388883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1" dirty="0"/>
                        <a:t>City and area statistics (ppm):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772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/>
                        <a:t>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-407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-1438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593542"/>
                  </a:ext>
                </a:extLst>
              </a:tr>
              <a:tr h="368913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/>
                        <a:t>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+486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+2624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227157"/>
                  </a:ext>
                </a:extLst>
              </a:tr>
              <a:tr h="38678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893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4062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36094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b="1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/>
                        <a:t>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979924"/>
                  </a:ext>
                </a:extLst>
              </a:tr>
              <a:tr h="396240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/>
                        <a:t>Mean weighted by pop = -4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8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6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8897" y="410693"/>
            <a:ext cx="7465332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333" b="1" dirty="0">
                <a:ea typeface="Tahoma" panose="020B0604030504040204" pitchFamily="34" charset="0"/>
                <a:cs typeface="Tahoma" panose="020B0604030504040204" pitchFamily="34" charset="0"/>
              </a:rPr>
              <a:t>NGS Mission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39031" y="1527465"/>
            <a:ext cx="10981208" cy="4468091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To define, maintain and provide access to the </a:t>
            </a:r>
            <a:r>
              <a:rPr lang="en-US" altLang="zh-CN" b="1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National Spatial Reference System (NSRS)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to meet our Nation’s economic, social, and environmental needs.</a:t>
            </a: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 descr="12-layers">
            <a:extLst>
              <a:ext uri="{FF2B5EF4-FFF2-40B4-BE49-F238E27FC236}">
                <a16:creationId xmlns:a16="http://schemas.microsoft.com/office/drawing/2014/main" id="{2A3367CF-4BCA-46BC-82FC-BF947D35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97" y="1959305"/>
            <a:ext cx="28575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D3946BA-581C-47A7-AAF1-5FD08586017F}"/>
              </a:ext>
            </a:extLst>
          </p:cNvPr>
          <p:cNvSpPr/>
          <p:nvPr/>
        </p:nvSpPr>
        <p:spPr>
          <a:xfrm>
            <a:off x="3050506" y="5330536"/>
            <a:ext cx="1470991" cy="904461"/>
          </a:xfrm>
          <a:prstGeom prst="rightArrow">
            <a:avLst/>
          </a:prstGeom>
          <a:ln w="15875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NSRS</a:t>
            </a:r>
          </a:p>
        </p:txBody>
      </p:sp>
    </p:spTree>
    <p:extLst>
      <p:ext uri="{BB962C8B-B14F-4D97-AF65-F5344CB8AC3E}">
        <p14:creationId xmlns:p14="http://schemas.microsoft.com/office/powerpoint/2010/main" val="42433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repeatCount="200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2" grpId="0" animBg="1"/>
      <p:bldP spid="2" grpId="1" animBg="1"/>
      <p:bldP spid="2" grpId="2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92">
            <a:extLst>
              <a:ext uri="{FF2B5EF4-FFF2-40B4-BE49-F238E27FC236}">
                <a16:creationId xmlns:a16="http://schemas.microsoft.com/office/drawing/2014/main" id="{D7754892-0785-439B-48E8-25B39919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"/>
          <a:stretch/>
        </p:blipFill>
        <p:spPr>
          <a:xfrm>
            <a:off x="3755137" y="108205"/>
            <a:ext cx="4512423" cy="5291547"/>
          </a:xfrm>
          <a:prstGeom prst="rect">
            <a:avLst/>
          </a:prstGeom>
        </p:spPr>
      </p:pic>
      <p:grpSp>
        <p:nvGrpSpPr>
          <p:cNvPr id="99" name="yellow grid">
            <a:extLst>
              <a:ext uri="{FF2B5EF4-FFF2-40B4-BE49-F238E27FC236}">
                <a16:creationId xmlns:a16="http://schemas.microsoft.com/office/drawing/2014/main" id="{DE7DCBB7-23CB-4310-B5D0-5EE72DEEA095}"/>
              </a:ext>
            </a:extLst>
          </p:cNvPr>
          <p:cNvGrpSpPr/>
          <p:nvPr/>
        </p:nvGrpSpPr>
        <p:grpSpPr>
          <a:xfrm>
            <a:off x="3794629" y="940089"/>
            <a:ext cx="4433456" cy="3879275"/>
            <a:chOff x="858982" y="789708"/>
            <a:chExt cx="4433456" cy="3879274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8DF2809-B95F-4A6B-A51F-A99C9D24424F}"/>
                </a:ext>
              </a:extLst>
            </p:cNvPr>
            <p:cNvSpPr/>
            <p:nvPr/>
          </p:nvSpPr>
          <p:spPr>
            <a:xfrm>
              <a:off x="858982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B1EF5B7-2CDE-4AF4-A503-4614ACC05409}"/>
                </a:ext>
              </a:extLst>
            </p:cNvPr>
            <p:cNvSpPr/>
            <p:nvPr/>
          </p:nvSpPr>
          <p:spPr>
            <a:xfrm>
              <a:off x="858982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56A1581-577D-49A0-85BA-E45EED0A0120}"/>
                </a:ext>
              </a:extLst>
            </p:cNvPr>
            <p:cNvSpPr/>
            <p:nvPr/>
          </p:nvSpPr>
          <p:spPr>
            <a:xfrm>
              <a:off x="858982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8251664-EAFE-4B78-B105-D9DEFEE3D3EF}"/>
                </a:ext>
              </a:extLst>
            </p:cNvPr>
            <p:cNvSpPr/>
            <p:nvPr/>
          </p:nvSpPr>
          <p:spPr>
            <a:xfrm>
              <a:off x="858982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DC7CE29-699A-4D59-8E41-8B15BDFA2F11}"/>
                </a:ext>
              </a:extLst>
            </p:cNvPr>
            <p:cNvSpPr/>
            <p:nvPr/>
          </p:nvSpPr>
          <p:spPr>
            <a:xfrm>
              <a:off x="858982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5CA4DBC-087F-4DEF-AE4D-5EB125D3B4C0}"/>
                </a:ext>
              </a:extLst>
            </p:cNvPr>
            <p:cNvSpPr/>
            <p:nvPr/>
          </p:nvSpPr>
          <p:spPr>
            <a:xfrm>
              <a:off x="858982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64B248D-6195-4E98-91BE-26B56335141B}"/>
                </a:ext>
              </a:extLst>
            </p:cNvPr>
            <p:cNvSpPr/>
            <p:nvPr/>
          </p:nvSpPr>
          <p:spPr>
            <a:xfrm>
              <a:off x="858982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234AE3D-173F-4901-A3FF-2CD92DD5D604}"/>
                </a:ext>
              </a:extLst>
            </p:cNvPr>
            <p:cNvSpPr/>
            <p:nvPr/>
          </p:nvSpPr>
          <p:spPr>
            <a:xfrm>
              <a:off x="1413164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9EBE3FA-6348-4506-ACB1-50632245BB01}"/>
                </a:ext>
              </a:extLst>
            </p:cNvPr>
            <p:cNvSpPr/>
            <p:nvPr/>
          </p:nvSpPr>
          <p:spPr>
            <a:xfrm>
              <a:off x="1413164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2D11EF-571E-494D-BCD1-5AF92A3B2FA1}"/>
                </a:ext>
              </a:extLst>
            </p:cNvPr>
            <p:cNvSpPr/>
            <p:nvPr/>
          </p:nvSpPr>
          <p:spPr>
            <a:xfrm>
              <a:off x="1413164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F72FB49-BBEE-48EC-8513-C63830AF0F9C}"/>
                </a:ext>
              </a:extLst>
            </p:cNvPr>
            <p:cNvSpPr/>
            <p:nvPr/>
          </p:nvSpPr>
          <p:spPr>
            <a:xfrm>
              <a:off x="1413164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1081A22-A192-4FBA-8F0D-6C2A241C944F}"/>
                </a:ext>
              </a:extLst>
            </p:cNvPr>
            <p:cNvSpPr/>
            <p:nvPr/>
          </p:nvSpPr>
          <p:spPr>
            <a:xfrm>
              <a:off x="1413164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6661049A-8093-4AF8-ABD5-508E9ECDE18F}"/>
                </a:ext>
              </a:extLst>
            </p:cNvPr>
            <p:cNvSpPr/>
            <p:nvPr/>
          </p:nvSpPr>
          <p:spPr>
            <a:xfrm>
              <a:off x="1413164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DE032DCC-1372-4ED5-AC65-8701F9E66F3E}"/>
                </a:ext>
              </a:extLst>
            </p:cNvPr>
            <p:cNvSpPr/>
            <p:nvPr/>
          </p:nvSpPr>
          <p:spPr>
            <a:xfrm>
              <a:off x="1413164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927DDC6-D594-478D-8990-087D6A4FD909}"/>
                </a:ext>
              </a:extLst>
            </p:cNvPr>
            <p:cNvSpPr/>
            <p:nvPr/>
          </p:nvSpPr>
          <p:spPr>
            <a:xfrm>
              <a:off x="1967346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AD8062-C397-4688-827F-2CC8699FD200}"/>
                </a:ext>
              </a:extLst>
            </p:cNvPr>
            <p:cNvSpPr/>
            <p:nvPr/>
          </p:nvSpPr>
          <p:spPr>
            <a:xfrm>
              <a:off x="1967346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A6E802A-04BF-4650-8DD3-6E534A1C3552}"/>
                </a:ext>
              </a:extLst>
            </p:cNvPr>
            <p:cNvSpPr/>
            <p:nvPr/>
          </p:nvSpPr>
          <p:spPr>
            <a:xfrm>
              <a:off x="1967346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ABC5391-D670-4C84-B6D7-97E5578015B4}"/>
                </a:ext>
              </a:extLst>
            </p:cNvPr>
            <p:cNvSpPr/>
            <p:nvPr/>
          </p:nvSpPr>
          <p:spPr>
            <a:xfrm>
              <a:off x="1967346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DA0E82C-EAF9-4779-8237-C341AC957BE4}"/>
                </a:ext>
              </a:extLst>
            </p:cNvPr>
            <p:cNvSpPr/>
            <p:nvPr/>
          </p:nvSpPr>
          <p:spPr>
            <a:xfrm>
              <a:off x="1967346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EFAD94-0827-4B1E-BE4B-8865C7F38F7E}"/>
                </a:ext>
              </a:extLst>
            </p:cNvPr>
            <p:cNvSpPr/>
            <p:nvPr/>
          </p:nvSpPr>
          <p:spPr>
            <a:xfrm>
              <a:off x="1967346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12F2588-77ED-4842-9364-B87600182426}"/>
                </a:ext>
              </a:extLst>
            </p:cNvPr>
            <p:cNvSpPr/>
            <p:nvPr/>
          </p:nvSpPr>
          <p:spPr>
            <a:xfrm>
              <a:off x="1967346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97D3951-0C88-4ACA-B7C6-92280D3C11C7}"/>
                </a:ext>
              </a:extLst>
            </p:cNvPr>
            <p:cNvSpPr/>
            <p:nvPr/>
          </p:nvSpPr>
          <p:spPr>
            <a:xfrm>
              <a:off x="2521528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723C5E0-D3A4-4957-B83A-22FB590BA271}"/>
                </a:ext>
              </a:extLst>
            </p:cNvPr>
            <p:cNvSpPr/>
            <p:nvPr/>
          </p:nvSpPr>
          <p:spPr>
            <a:xfrm>
              <a:off x="2521528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8FA30A7-8C35-4DD7-9D3F-812F1892DE7A}"/>
                </a:ext>
              </a:extLst>
            </p:cNvPr>
            <p:cNvSpPr/>
            <p:nvPr/>
          </p:nvSpPr>
          <p:spPr>
            <a:xfrm>
              <a:off x="2521528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CDBAD7-FEF8-4052-A937-21C4950B3F35}"/>
                </a:ext>
              </a:extLst>
            </p:cNvPr>
            <p:cNvSpPr/>
            <p:nvPr/>
          </p:nvSpPr>
          <p:spPr>
            <a:xfrm>
              <a:off x="2521528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F6733D3-6C79-42D0-99B7-6221F80B87AC}"/>
                </a:ext>
              </a:extLst>
            </p:cNvPr>
            <p:cNvSpPr/>
            <p:nvPr/>
          </p:nvSpPr>
          <p:spPr>
            <a:xfrm>
              <a:off x="2521528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D409961-9886-4028-B655-436FF8FD745E}"/>
                </a:ext>
              </a:extLst>
            </p:cNvPr>
            <p:cNvSpPr/>
            <p:nvPr/>
          </p:nvSpPr>
          <p:spPr>
            <a:xfrm>
              <a:off x="2521528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209FD94-D4DF-45D8-AA49-57A7C9877374}"/>
                </a:ext>
              </a:extLst>
            </p:cNvPr>
            <p:cNvSpPr/>
            <p:nvPr/>
          </p:nvSpPr>
          <p:spPr>
            <a:xfrm>
              <a:off x="2521528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7EB4DF6-5396-48ED-930B-BC790B5790AE}"/>
                </a:ext>
              </a:extLst>
            </p:cNvPr>
            <p:cNvSpPr/>
            <p:nvPr/>
          </p:nvSpPr>
          <p:spPr>
            <a:xfrm>
              <a:off x="3075710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4F50D466-9F09-4E99-BD6E-29093E095614}"/>
                </a:ext>
              </a:extLst>
            </p:cNvPr>
            <p:cNvSpPr/>
            <p:nvPr/>
          </p:nvSpPr>
          <p:spPr>
            <a:xfrm>
              <a:off x="3075710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6BD876F-DED8-4853-85AF-0DACB74D67BD}"/>
                </a:ext>
              </a:extLst>
            </p:cNvPr>
            <p:cNvSpPr/>
            <p:nvPr/>
          </p:nvSpPr>
          <p:spPr>
            <a:xfrm>
              <a:off x="3075710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773AC39-5BC8-42A8-A053-FA69A3F93C63}"/>
                </a:ext>
              </a:extLst>
            </p:cNvPr>
            <p:cNvSpPr/>
            <p:nvPr/>
          </p:nvSpPr>
          <p:spPr>
            <a:xfrm>
              <a:off x="3075710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3A8EB56-2899-40DE-863E-BFC3D612B9C8}"/>
                </a:ext>
              </a:extLst>
            </p:cNvPr>
            <p:cNvSpPr/>
            <p:nvPr/>
          </p:nvSpPr>
          <p:spPr>
            <a:xfrm>
              <a:off x="3075710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F09B417-7F4A-4D73-AC14-050A86852D62}"/>
                </a:ext>
              </a:extLst>
            </p:cNvPr>
            <p:cNvSpPr/>
            <p:nvPr/>
          </p:nvSpPr>
          <p:spPr>
            <a:xfrm>
              <a:off x="3075710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9421447-CE63-41B5-8C66-03F3506B88FA}"/>
                </a:ext>
              </a:extLst>
            </p:cNvPr>
            <p:cNvSpPr/>
            <p:nvPr/>
          </p:nvSpPr>
          <p:spPr>
            <a:xfrm>
              <a:off x="3629892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1811FAA-9A01-46B1-A7F5-3EC0AD4E6B2E}"/>
                </a:ext>
              </a:extLst>
            </p:cNvPr>
            <p:cNvSpPr/>
            <p:nvPr/>
          </p:nvSpPr>
          <p:spPr>
            <a:xfrm>
              <a:off x="3629892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B13154E-CB89-44E3-A122-63A40D62FC65}"/>
                </a:ext>
              </a:extLst>
            </p:cNvPr>
            <p:cNvSpPr/>
            <p:nvPr/>
          </p:nvSpPr>
          <p:spPr>
            <a:xfrm>
              <a:off x="3629892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FD7C624-8BAA-403B-BEF6-CB700E1D20E6}"/>
                </a:ext>
              </a:extLst>
            </p:cNvPr>
            <p:cNvSpPr/>
            <p:nvPr/>
          </p:nvSpPr>
          <p:spPr>
            <a:xfrm>
              <a:off x="3629892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9464ACA-8591-419F-8677-995A65EAF972}"/>
                </a:ext>
              </a:extLst>
            </p:cNvPr>
            <p:cNvSpPr/>
            <p:nvPr/>
          </p:nvSpPr>
          <p:spPr>
            <a:xfrm>
              <a:off x="3629892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BB58667-E8D2-4DBA-9A75-9D40EAA8527A}"/>
                </a:ext>
              </a:extLst>
            </p:cNvPr>
            <p:cNvSpPr/>
            <p:nvPr/>
          </p:nvSpPr>
          <p:spPr>
            <a:xfrm>
              <a:off x="3629892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EAE8F92-0650-4858-AFDA-DCC229A29676}"/>
                </a:ext>
              </a:extLst>
            </p:cNvPr>
            <p:cNvSpPr/>
            <p:nvPr/>
          </p:nvSpPr>
          <p:spPr>
            <a:xfrm>
              <a:off x="3629892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1C32842A-9A66-44E4-8874-546DF90BD0BA}"/>
                </a:ext>
              </a:extLst>
            </p:cNvPr>
            <p:cNvSpPr/>
            <p:nvPr/>
          </p:nvSpPr>
          <p:spPr>
            <a:xfrm>
              <a:off x="4184074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10F6CD0-B2E8-409A-A841-8E4569E8F284}"/>
                </a:ext>
              </a:extLst>
            </p:cNvPr>
            <p:cNvSpPr/>
            <p:nvPr/>
          </p:nvSpPr>
          <p:spPr>
            <a:xfrm>
              <a:off x="4184074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3576591-0E4E-4741-A55D-18F76F38F002}"/>
                </a:ext>
              </a:extLst>
            </p:cNvPr>
            <p:cNvSpPr/>
            <p:nvPr/>
          </p:nvSpPr>
          <p:spPr>
            <a:xfrm>
              <a:off x="4184074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CD0B879-EBEC-4963-A514-5CD676BC6C31}"/>
                </a:ext>
              </a:extLst>
            </p:cNvPr>
            <p:cNvSpPr/>
            <p:nvPr/>
          </p:nvSpPr>
          <p:spPr>
            <a:xfrm>
              <a:off x="4184074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CF9C4DB-5698-4BFE-B273-CEFBC60AD833}"/>
                </a:ext>
              </a:extLst>
            </p:cNvPr>
            <p:cNvSpPr/>
            <p:nvPr/>
          </p:nvSpPr>
          <p:spPr>
            <a:xfrm>
              <a:off x="4184074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3DEAF93-1BAC-4DBC-81B8-993A5542944E}"/>
                </a:ext>
              </a:extLst>
            </p:cNvPr>
            <p:cNvSpPr/>
            <p:nvPr/>
          </p:nvSpPr>
          <p:spPr>
            <a:xfrm>
              <a:off x="4184074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66D4F0E-73F4-43FE-9664-7D59553945F3}"/>
                </a:ext>
              </a:extLst>
            </p:cNvPr>
            <p:cNvSpPr/>
            <p:nvPr/>
          </p:nvSpPr>
          <p:spPr>
            <a:xfrm>
              <a:off x="4184074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EBF9380-84E2-4CF0-B119-4140835AAE25}"/>
                </a:ext>
              </a:extLst>
            </p:cNvPr>
            <p:cNvSpPr/>
            <p:nvPr/>
          </p:nvSpPr>
          <p:spPr>
            <a:xfrm>
              <a:off x="4738256" y="411480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0B658DD-ACFA-481D-AA60-ADB56769FD5F}"/>
                </a:ext>
              </a:extLst>
            </p:cNvPr>
            <p:cNvSpPr/>
            <p:nvPr/>
          </p:nvSpPr>
          <p:spPr>
            <a:xfrm>
              <a:off x="4738256" y="356061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7A014D0-F06D-417C-B43C-8E93BBD8D6DD}"/>
                </a:ext>
              </a:extLst>
            </p:cNvPr>
            <p:cNvSpPr/>
            <p:nvPr/>
          </p:nvSpPr>
          <p:spPr>
            <a:xfrm>
              <a:off x="4738256" y="3006436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815FE6B-3723-4D97-A27C-FCF5409F9CED}"/>
                </a:ext>
              </a:extLst>
            </p:cNvPr>
            <p:cNvSpPr/>
            <p:nvPr/>
          </p:nvSpPr>
          <p:spPr>
            <a:xfrm>
              <a:off x="4738256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BA58A3D-B4D9-4772-8A40-5A0FCFF47DD4}"/>
                </a:ext>
              </a:extLst>
            </p:cNvPr>
            <p:cNvSpPr/>
            <p:nvPr/>
          </p:nvSpPr>
          <p:spPr>
            <a:xfrm>
              <a:off x="4738256" y="1898072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8CB59BC1-6CC0-433D-9B27-6A5AD73A1C08}"/>
                </a:ext>
              </a:extLst>
            </p:cNvPr>
            <p:cNvSpPr/>
            <p:nvPr/>
          </p:nvSpPr>
          <p:spPr>
            <a:xfrm>
              <a:off x="4738256" y="1343890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7D1CC0B-603C-4FA6-B1EC-ADD434B49119}"/>
                </a:ext>
              </a:extLst>
            </p:cNvPr>
            <p:cNvSpPr/>
            <p:nvPr/>
          </p:nvSpPr>
          <p:spPr>
            <a:xfrm>
              <a:off x="4738256" y="789708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222D1E6-92A3-40FE-8E60-A4690043F86E}"/>
                </a:ext>
              </a:extLst>
            </p:cNvPr>
            <p:cNvSpPr/>
            <p:nvPr/>
          </p:nvSpPr>
          <p:spPr>
            <a:xfrm>
              <a:off x="3075710" y="2452254"/>
              <a:ext cx="554182" cy="554182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" name="black grid">
            <a:extLst>
              <a:ext uri="{FF2B5EF4-FFF2-40B4-BE49-F238E27FC236}">
                <a16:creationId xmlns:a16="http://schemas.microsoft.com/office/drawing/2014/main" id="{7446B036-01A6-4967-97AD-F49E15E0AEE5}"/>
              </a:ext>
            </a:extLst>
          </p:cNvPr>
          <p:cNvGrpSpPr/>
          <p:nvPr/>
        </p:nvGrpSpPr>
        <p:grpSpPr>
          <a:xfrm>
            <a:off x="3794629" y="943221"/>
            <a:ext cx="4433456" cy="3879275"/>
            <a:chOff x="858982" y="789708"/>
            <a:chExt cx="4433456" cy="38792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35F2EC-FEC6-4EE1-8113-46E9B5C80AD3}"/>
                </a:ext>
              </a:extLst>
            </p:cNvPr>
            <p:cNvSpPr/>
            <p:nvPr/>
          </p:nvSpPr>
          <p:spPr>
            <a:xfrm>
              <a:off x="858982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0ABE02-F3E7-4CE1-96E3-E826E42B7E80}"/>
                </a:ext>
              </a:extLst>
            </p:cNvPr>
            <p:cNvSpPr/>
            <p:nvPr/>
          </p:nvSpPr>
          <p:spPr>
            <a:xfrm>
              <a:off x="858982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4CE6DB-4F5B-4A83-86A0-BE504BA7EAB2}"/>
                </a:ext>
              </a:extLst>
            </p:cNvPr>
            <p:cNvSpPr/>
            <p:nvPr/>
          </p:nvSpPr>
          <p:spPr>
            <a:xfrm>
              <a:off x="858982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69787A-E05A-45C5-97C7-B6AEFB04DCD7}"/>
                </a:ext>
              </a:extLst>
            </p:cNvPr>
            <p:cNvSpPr/>
            <p:nvPr/>
          </p:nvSpPr>
          <p:spPr>
            <a:xfrm>
              <a:off x="858982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2C4F46-C5F6-4D17-A801-99E61705323A}"/>
                </a:ext>
              </a:extLst>
            </p:cNvPr>
            <p:cNvSpPr/>
            <p:nvPr/>
          </p:nvSpPr>
          <p:spPr>
            <a:xfrm>
              <a:off x="858982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FEFE3F-C670-4A6D-A74F-C3AE58E2C095}"/>
                </a:ext>
              </a:extLst>
            </p:cNvPr>
            <p:cNvSpPr/>
            <p:nvPr/>
          </p:nvSpPr>
          <p:spPr>
            <a:xfrm>
              <a:off x="858982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EA2995-4B56-4294-8997-D1338463EB4B}"/>
                </a:ext>
              </a:extLst>
            </p:cNvPr>
            <p:cNvSpPr/>
            <p:nvPr/>
          </p:nvSpPr>
          <p:spPr>
            <a:xfrm>
              <a:off x="858982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DDB37D-6F6A-4CC8-B925-FA2D79D3FAFB}"/>
                </a:ext>
              </a:extLst>
            </p:cNvPr>
            <p:cNvSpPr/>
            <p:nvPr/>
          </p:nvSpPr>
          <p:spPr>
            <a:xfrm>
              <a:off x="1413164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E3C59A-964D-4FAC-B67E-F4D41547DBA0}"/>
                </a:ext>
              </a:extLst>
            </p:cNvPr>
            <p:cNvSpPr/>
            <p:nvPr/>
          </p:nvSpPr>
          <p:spPr>
            <a:xfrm>
              <a:off x="1413164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6F5DA1-C98F-4C17-8810-E5D8000B5BB0}"/>
                </a:ext>
              </a:extLst>
            </p:cNvPr>
            <p:cNvSpPr/>
            <p:nvPr/>
          </p:nvSpPr>
          <p:spPr>
            <a:xfrm>
              <a:off x="1413164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C6DCDB-27EB-48F0-8289-B18A065AD12B}"/>
                </a:ext>
              </a:extLst>
            </p:cNvPr>
            <p:cNvSpPr/>
            <p:nvPr/>
          </p:nvSpPr>
          <p:spPr>
            <a:xfrm>
              <a:off x="1413164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66E69E-21CC-4F74-B5BF-8947964548D9}"/>
                </a:ext>
              </a:extLst>
            </p:cNvPr>
            <p:cNvSpPr/>
            <p:nvPr/>
          </p:nvSpPr>
          <p:spPr>
            <a:xfrm>
              <a:off x="1413164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B26545-D262-4041-846E-D1D99F0921F8}"/>
                </a:ext>
              </a:extLst>
            </p:cNvPr>
            <p:cNvSpPr/>
            <p:nvPr/>
          </p:nvSpPr>
          <p:spPr>
            <a:xfrm>
              <a:off x="1413164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33D4A6-96F0-4FC1-BF37-36CD32AB4950}"/>
                </a:ext>
              </a:extLst>
            </p:cNvPr>
            <p:cNvSpPr/>
            <p:nvPr/>
          </p:nvSpPr>
          <p:spPr>
            <a:xfrm>
              <a:off x="1413164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5F523B-90E2-4E8C-A488-DAC75CCAB4FD}"/>
                </a:ext>
              </a:extLst>
            </p:cNvPr>
            <p:cNvSpPr/>
            <p:nvPr/>
          </p:nvSpPr>
          <p:spPr>
            <a:xfrm>
              <a:off x="1967346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2386F4-1380-44AA-9945-442D9DED81EC}"/>
                </a:ext>
              </a:extLst>
            </p:cNvPr>
            <p:cNvSpPr/>
            <p:nvPr/>
          </p:nvSpPr>
          <p:spPr>
            <a:xfrm>
              <a:off x="1967346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44B38A-4443-47CB-B5B2-ABC571B1C057}"/>
                </a:ext>
              </a:extLst>
            </p:cNvPr>
            <p:cNvSpPr/>
            <p:nvPr/>
          </p:nvSpPr>
          <p:spPr>
            <a:xfrm>
              <a:off x="1967346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805B20-42EE-4D3E-9A85-36638FC7C759}"/>
                </a:ext>
              </a:extLst>
            </p:cNvPr>
            <p:cNvSpPr/>
            <p:nvPr/>
          </p:nvSpPr>
          <p:spPr>
            <a:xfrm>
              <a:off x="1967346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E37DADC-7811-42F3-B0E1-C477C7263032}"/>
                </a:ext>
              </a:extLst>
            </p:cNvPr>
            <p:cNvSpPr/>
            <p:nvPr/>
          </p:nvSpPr>
          <p:spPr>
            <a:xfrm>
              <a:off x="1967346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E207205-469C-4749-82A0-248740A63A49}"/>
                </a:ext>
              </a:extLst>
            </p:cNvPr>
            <p:cNvSpPr/>
            <p:nvPr/>
          </p:nvSpPr>
          <p:spPr>
            <a:xfrm>
              <a:off x="1967346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AAD9B0-3651-42F3-937E-407A91D321F5}"/>
                </a:ext>
              </a:extLst>
            </p:cNvPr>
            <p:cNvSpPr/>
            <p:nvPr/>
          </p:nvSpPr>
          <p:spPr>
            <a:xfrm>
              <a:off x="1967346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63E4D0-4152-4739-8BE8-82AFD0AE1658}"/>
                </a:ext>
              </a:extLst>
            </p:cNvPr>
            <p:cNvSpPr/>
            <p:nvPr/>
          </p:nvSpPr>
          <p:spPr>
            <a:xfrm>
              <a:off x="2521528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604FFA-CA64-49C8-B1C4-04384475AF71}"/>
                </a:ext>
              </a:extLst>
            </p:cNvPr>
            <p:cNvSpPr/>
            <p:nvPr/>
          </p:nvSpPr>
          <p:spPr>
            <a:xfrm>
              <a:off x="2521528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2B3E625-A1B1-4C25-9949-B8EAFE459AFB}"/>
                </a:ext>
              </a:extLst>
            </p:cNvPr>
            <p:cNvSpPr/>
            <p:nvPr/>
          </p:nvSpPr>
          <p:spPr>
            <a:xfrm>
              <a:off x="2521528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3619622-7EB8-4258-80D3-033804A18C7C}"/>
                </a:ext>
              </a:extLst>
            </p:cNvPr>
            <p:cNvSpPr/>
            <p:nvPr/>
          </p:nvSpPr>
          <p:spPr>
            <a:xfrm>
              <a:off x="2521528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BDCAD24-09EE-4C4B-8831-A6E9CD0AD391}"/>
                </a:ext>
              </a:extLst>
            </p:cNvPr>
            <p:cNvSpPr/>
            <p:nvPr/>
          </p:nvSpPr>
          <p:spPr>
            <a:xfrm>
              <a:off x="2521528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D0A561-0A8F-4DC6-9711-E234193D6489}"/>
                </a:ext>
              </a:extLst>
            </p:cNvPr>
            <p:cNvSpPr/>
            <p:nvPr/>
          </p:nvSpPr>
          <p:spPr>
            <a:xfrm>
              <a:off x="2521528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777B9D1-3105-45F9-A79C-26E3C7C21A28}"/>
                </a:ext>
              </a:extLst>
            </p:cNvPr>
            <p:cNvSpPr/>
            <p:nvPr/>
          </p:nvSpPr>
          <p:spPr>
            <a:xfrm>
              <a:off x="2521528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03C34F-C3BF-4C27-BC8D-FC06396B5CF0}"/>
                </a:ext>
              </a:extLst>
            </p:cNvPr>
            <p:cNvSpPr/>
            <p:nvPr/>
          </p:nvSpPr>
          <p:spPr>
            <a:xfrm>
              <a:off x="3075710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04CF95-1489-48E6-A78A-892030D30FD6}"/>
                </a:ext>
              </a:extLst>
            </p:cNvPr>
            <p:cNvSpPr/>
            <p:nvPr/>
          </p:nvSpPr>
          <p:spPr>
            <a:xfrm>
              <a:off x="3075710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468BB95-1225-46CA-B271-4710340A9233}"/>
                </a:ext>
              </a:extLst>
            </p:cNvPr>
            <p:cNvSpPr/>
            <p:nvPr/>
          </p:nvSpPr>
          <p:spPr>
            <a:xfrm>
              <a:off x="3075710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CF2E73-0F7B-4336-BCD8-5B1DC4298F47}"/>
                </a:ext>
              </a:extLst>
            </p:cNvPr>
            <p:cNvSpPr/>
            <p:nvPr/>
          </p:nvSpPr>
          <p:spPr>
            <a:xfrm>
              <a:off x="3075710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10C0E32-AE46-49E7-AC7D-524DEEC8B093}"/>
                </a:ext>
              </a:extLst>
            </p:cNvPr>
            <p:cNvSpPr/>
            <p:nvPr/>
          </p:nvSpPr>
          <p:spPr>
            <a:xfrm>
              <a:off x="3075710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0C29782-0DB9-4AB3-81D4-5E4752ED6447}"/>
                </a:ext>
              </a:extLst>
            </p:cNvPr>
            <p:cNvSpPr/>
            <p:nvPr/>
          </p:nvSpPr>
          <p:spPr>
            <a:xfrm>
              <a:off x="3075710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40D8EB0-BC08-4CB8-9B0A-598323CA6ABA}"/>
                </a:ext>
              </a:extLst>
            </p:cNvPr>
            <p:cNvSpPr/>
            <p:nvPr/>
          </p:nvSpPr>
          <p:spPr>
            <a:xfrm>
              <a:off x="3629892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AF7C61-BC37-4305-AF3C-17AA84E5E632}"/>
                </a:ext>
              </a:extLst>
            </p:cNvPr>
            <p:cNvSpPr/>
            <p:nvPr/>
          </p:nvSpPr>
          <p:spPr>
            <a:xfrm>
              <a:off x="3629892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D1385C6-18C2-40EB-AB8D-53CD62CD111A}"/>
                </a:ext>
              </a:extLst>
            </p:cNvPr>
            <p:cNvSpPr/>
            <p:nvPr/>
          </p:nvSpPr>
          <p:spPr>
            <a:xfrm>
              <a:off x="3629892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8AD26F-02A6-42E8-84EB-00DB5ACEFF21}"/>
                </a:ext>
              </a:extLst>
            </p:cNvPr>
            <p:cNvSpPr/>
            <p:nvPr/>
          </p:nvSpPr>
          <p:spPr>
            <a:xfrm>
              <a:off x="3629892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31C01F-54B8-45DA-AA95-A350D4C372B7}"/>
                </a:ext>
              </a:extLst>
            </p:cNvPr>
            <p:cNvSpPr/>
            <p:nvPr/>
          </p:nvSpPr>
          <p:spPr>
            <a:xfrm>
              <a:off x="3629892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554AA7-D4EA-42BF-BF11-E0BF5AA1FA67}"/>
                </a:ext>
              </a:extLst>
            </p:cNvPr>
            <p:cNvSpPr/>
            <p:nvPr/>
          </p:nvSpPr>
          <p:spPr>
            <a:xfrm>
              <a:off x="3629892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AD4D04E-659E-45B4-AEB9-1F47F67376B5}"/>
                </a:ext>
              </a:extLst>
            </p:cNvPr>
            <p:cNvSpPr/>
            <p:nvPr/>
          </p:nvSpPr>
          <p:spPr>
            <a:xfrm>
              <a:off x="3629892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A2DF6FF-63B4-41C1-8605-43F874E451FB}"/>
                </a:ext>
              </a:extLst>
            </p:cNvPr>
            <p:cNvSpPr/>
            <p:nvPr/>
          </p:nvSpPr>
          <p:spPr>
            <a:xfrm>
              <a:off x="4184074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D639F7-F037-4DBE-A775-C8B4BDDAD2A0}"/>
                </a:ext>
              </a:extLst>
            </p:cNvPr>
            <p:cNvSpPr/>
            <p:nvPr/>
          </p:nvSpPr>
          <p:spPr>
            <a:xfrm>
              <a:off x="4184074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76490E6-7EC7-4686-83AD-B29C4D7E47BC}"/>
                </a:ext>
              </a:extLst>
            </p:cNvPr>
            <p:cNvSpPr/>
            <p:nvPr/>
          </p:nvSpPr>
          <p:spPr>
            <a:xfrm>
              <a:off x="4184074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2E0AF35-11CA-427C-B727-57590931DCD3}"/>
                </a:ext>
              </a:extLst>
            </p:cNvPr>
            <p:cNvSpPr/>
            <p:nvPr/>
          </p:nvSpPr>
          <p:spPr>
            <a:xfrm>
              <a:off x="4184074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E1D3981-126D-4853-9653-B7F113B52534}"/>
                </a:ext>
              </a:extLst>
            </p:cNvPr>
            <p:cNvSpPr/>
            <p:nvPr/>
          </p:nvSpPr>
          <p:spPr>
            <a:xfrm>
              <a:off x="4184074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3B17FEB-EFF8-4124-BF48-B7B905935F31}"/>
                </a:ext>
              </a:extLst>
            </p:cNvPr>
            <p:cNvSpPr/>
            <p:nvPr/>
          </p:nvSpPr>
          <p:spPr>
            <a:xfrm>
              <a:off x="4184074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24FBBF8-AD23-4FE4-A7C5-B9010DCC5622}"/>
                </a:ext>
              </a:extLst>
            </p:cNvPr>
            <p:cNvSpPr/>
            <p:nvPr/>
          </p:nvSpPr>
          <p:spPr>
            <a:xfrm>
              <a:off x="4184074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9CF71AB-276E-4B9A-A7F9-3AE0BFFC1630}"/>
                </a:ext>
              </a:extLst>
            </p:cNvPr>
            <p:cNvSpPr/>
            <p:nvPr/>
          </p:nvSpPr>
          <p:spPr>
            <a:xfrm>
              <a:off x="4738256" y="411480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083E500-1963-46ED-AF38-E2C0C8FBA340}"/>
                </a:ext>
              </a:extLst>
            </p:cNvPr>
            <p:cNvSpPr/>
            <p:nvPr/>
          </p:nvSpPr>
          <p:spPr>
            <a:xfrm>
              <a:off x="4738256" y="356061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70C08C5-4618-4F50-A9FA-C66D818643E9}"/>
                </a:ext>
              </a:extLst>
            </p:cNvPr>
            <p:cNvSpPr/>
            <p:nvPr/>
          </p:nvSpPr>
          <p:spPr>
            <a:xfrm>
              <a:off x="4738256" y="3006436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FE868EB-C580-47DE-96D2-62C693C3B543}"/>
                </a:ext>
              </a:extLst>
            </p:cNvPr>
            <p:cNvSpPr/>
            <p:nvPr/>
          </p:nvSpPr>
          <p:spPr>
            <a:xfrm>
              <a:off x="4738256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8E09698-4304-4E2E-9C63-B2759FA8178A}"/>
                </a:ext>
              </a:extLst>
            </p:cNvPr>
            <p:cNvSpPr/>
            <p:nvPr/>
          </p:nvSpPr>
          <p:spPr>
            <a:xfrm>
              <a:off x="4738256" y="1898072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0C4554C-EA91-4624-A909-742253C5703B}"/>
                </a:ext>
              </a:extLst>
            </p:cNvPr>
            <p:cNvSpPr/>
            <p:nvPr/>
          </p:nvSpPr>
          <p:spPr>
            <a:xfrm>
              <a:off x="4738256" y="1343890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6CAED5-2457-40F6-9F2B-82A3372A064C}"/>
                </a:ext>
              </a:extLst>
            </p:cNvPr>
            <p:cNvSpPr/>
            <p:nvPr/>
          </p:nvSpPr>
          <p:spPr>
            <a:xfrm>
              <a:off x="4738256" y="789708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AB95D37-A6A6-4F8A-A524-E55C6E603AA4}"/>
                </a:ext>
              </a:extLst>
            </p:cNvPr>
            <p:cNvSpPr/>
            <p:nvPr/>
          </p:nvSpPr>
          <p:spPr>
            <a:xfrm>
              <a:off x="3075710" y="2452254"/>
              <a:ext cx="554182" cy="554182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A3364FD3-0AB3-4776-B3F2-25CEDBDA82BF}"/>
              </a:ext>
            </a:extLst>
          </p:cNvPr>
          <p:cNvSpPr txBox="1"/>
          <p:nvPr/>
        </p:nvSpPr>
        <p:spPr>
          <a:xfrm>
            <a:off x="1700982" y="5432652"/>
            <a:ext cx="8790039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>
                <a:latin typeface="Cambria" panose="02040503050406030204" pitchFamily="18" charset="0"/>
                <a:ea typeface="Cambria" panose="02040503050406030204" pitchFamily="18" charset="0"/>
              </a:rPr>
              <a:t>What to do with the existing tiling scheme in NATRF2022?</a:t>
            </a:r>
          </a:p>
          <a:p>
            <a:pPr marL="342891" indent="-3428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Maintain same footprints, so uneven coordinates at corners?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New footprints, but cleaner coordinates?           Both options?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DF82309-3592-7CBB-C2C6-223F6C0664F8}"/>
              </a:ext>
            </a:extLst>
          </p:cNvPr>
          <p:cNvSpPr txBox="1"/>
          <p:nvPr/>
        </p:nvSpPr>
        <p:spPr>
          <a:xfrm>
            <a:off x="161414" y="595459"/>
            <a:ext cx="336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Points to ponder…</a:t>
            </a:r>
          </a:p>
        </p:txBody>
      </p:sp>
    </p:spTree>
    <p:extLst>
      <p:ext uri="{BB962C8B-B14F-4D97-AF65-F5344CB8AC3E}">
        <p14:creationId xmlns:p14="http://schemas.microsoft.com/office/powerpoint/2010/main" val="36661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8642E-6 L -0.0165 -0.024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93D11C-C9BB-4776-BA6E-6413C85E521C}"/>
              </a:ext>
            </a:extLst>
          </p:cNvPr>
          <p:cNvSpPr/>
          <p:nvPr/>
        </p:nvSpPr>
        <p:spPr>
          <a:xfrm>
            <a:off x="0" y="4240326"/>
            <a:ext cx="12192000" cy="1632154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/>
          <p:nvPr/>
        </p:nvSpPr>
        <p:spPr>
          <a:xfrm>
            <a:off x="1524001" y="347193"/>
            <a:ext cx="9144000" cy="546474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endParaRPr lang="en-US" sz="5400" b="1" dirty="0">
              <a:solidFill>
                <a:prstClr val="black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r>
              <a:rPr lang="en-US" sz="54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The Survey Foot is dead!</a:t>
            </a: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r>
              <a:rPr lang="en-US" sz="5400" b="1" i="1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Long live the Survey Foot!</a:t>
            </a: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endParaRPr lang="en-US" sz="5400" b="1" spc="-20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6933" algn="ctr" defTabSz="457200" fontAlgn="base">
              <a:spcAft>
                <a:spcPct val="0"/>
              </a:spcAft>
              <a:buSzPct val="159375"/>
              <a:defRPr/>
            </a:pPr>
            <a:r>
              <a:rPr lang="en-US" sz="3200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US Survey Foot was deprecated 31 December 2022</a:t>
            </a:r>
            <a:r>
              <a:rPr lang="en-US" sz="3200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…</a:t>
            </a:r>
          </a:p>
          <a:p>
            <a:pPr marL="16933" algn="ctr" defTabSz="457200" fontAlgn="base">
              <a:spcBef>
                <a:spcPts val="1200"/>
              </a:spcBef>
              <a:spcAft>
                <a:spcPct val="0"/>
              </a:spcAft>
              <a:buSzPct val="159375"/>
              <a:defRPr/>
            </a:pPr>
            <a:r>
              <a:rPr lang="en-US" sz="4800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But will </a:t>
            </a:r>
            <a:r>
              <a:rPr lang="en-US" sz="4800" b="1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always</a:t>
            </a:r>
            <a:r>
              <a:rPr lang="en-US" sz="4800" i="1" spc="-20" dirty="0">
                <a:solidFill>
                  <a:prstClr val="black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 be available in NGS tools for NAD83 and NAD27</a:t>
            </a:r>
          </a:p>
        </p:txBody>
      </p:sp>
    </p:spTree>
    <p:extLst>
      <p:ext uri="{BB962C8B-B14F-4D97-AF65-F5344CB8AC3E}">
        <p14:creationId xmlns:p14="http://schemas.microsoft.com/office/powerpoint/2010/main" val="281759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BDCED-0EF8-44BB-AF2E-632BCFCBC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686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6" y="0"/>
            <a:ext cx="9143999" cy="685800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1524000" y="1"/>
            <a:ext cx="9144000" cy="5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377">
              <a:defRPr/>
            </a:pP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Estimated change in orthometric heights from NAVD88 to </a:t>
            </a:r>
            <a:r>
              <a:rPr lang="en-US" sz="23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NAPGD2022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384" y="5745194"/>
            <a:ext cx="2120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1" i="1" dirty="0">
                <a:solidFill>
                  <a:srgbClr val="000000"/>
                </a:solidFill>
                <a:latin typeface="Calibri"/>
              </a:rPr>
              <a:t>(NAPGD2022 approximated using xGEOID16B)</a:t>
            </a:r>
          </a:p>
        </p:txBody>
      </p:sp>
    </p:spTree>
    <p:extLst>
      <p:ext uri="{BB962C8B-B14F-4D97-AF65-F5344CB8AC3E}">
        <p14:creationId xmlns:p14="http://schemas.microsoft.com/office/powerpoint/2010/main" val="28773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Preparing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737" y="1409704"/>
            <a:ext cx="11824139" cy="54482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733" dirty="0"/>
              <a:t>Know the epoch of your data/datasets</a:t>
            </a:r>
          </a:p>
          <a:p>
            <a:pPr lvl="1">
              <a:spcAft>
                <a:spcPts val="1200"/>
              </a:spcAft>
            </a:pPr>
            <a:r>
              <a:rPr lang="en-US" sz="3333" dirty="0"/>
              <a:t>consider how you will track this</a:t>
            </a:r>
          </a:p>
          <a:p>
            <a:pPr lvl="2">
              <a:spcAft>
                <a:spcPts val="600"/>
              </a:spcAft>
            </a:pPr>
            <a:r>
              <a:rPr lang="en-US" sz="2933" dirty="0"/>
              <a:t>full to-the-second timestamp on every feature?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Modern survey equipment makes this possible</a:t>
            </a:r>
          </a:p>
          <a:p>
            <a:pPr lvl="2">
              <a:spcAft>
                <a:spcPts val="600"/>
              </a:spcAft>
            </a:pPr>
            <a:r>
              <a:rPr lang="en-US" sz="2933" dirty="0"/>
              <a:t>labeling a year for each dataset?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Easy to add to workflows, datasets/databases, folders</a:t>
            </a:r>
          </a:p>
          <a:p>
            <a:pPr lvl="2">
              <a:spcAft>
                <a:spcPts val="1200"/>
              </a:spcAft>
            </a:pPr>
            <a:r>
              <a:rPr lang="en-US" sz="2933" dirty="0"/>
              <a:t>something in-between that works for your needs?</a:t>
            </a:r>
          </a:p>
          <a:p>
            <a:pPr lvl="3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4" name="thumbs up" descr="Image result for like">
            <a:extLst>
              <a:ext uri="{FF2B5EF4-FFF2-40B4-BE49-F238E27FC236}">
                <a16:creationId xmlns:a16="http://schemas.microsoft.com/office/drawing/2014/main" id="{04EC7B36-98FB-4F55-9B53-85907284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9043" y="4594687"/>
            <a:ext cx="1748005" cy="14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7CB4B9-8EA5-432D-85E8-2D7AB2D0A171}"/>
              </a:ext>
            </a:extLst>
          </p:cNvPr>
          <p:cNvSpPr txBox="1"/>
          <p:nvPr/>
        </p:nvSpPr>
        <p:spPr>
          <a:xfrm>
            <a:off x="4892295" y="5864493"/>
            <a:ext cx="1411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2023.1957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2023:27</a:t>
            </a:r>
          </a:p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20230127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A2CB9AA-BDD8-415F-8633-20A408F56B6D}"/>
              </a:ext>
            </a:extLst>
          </p:cNvPr>
          <p:cNvSpPr/>
          <p:nvPr/>
        </p:nvSpPr>
        <p:spPr>
          <a:xfrm>
            <a:off x="6003764" y="5864493"/>
            <a:ext cx="299545" cy="923331"/>
          </a:xfrm>
          <a:prstGeom prst="rightBrace">
            <a:avLst>
              <a:gd name="adj1" fmla="val 4254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14FD5-394A-4DB6-95FD-DBD23BCBDA84}"/>
              </a:ext>
            </a:extLst>
          </p:cNvPr>
          <p:cNvSpPr txBox="1"/>
          <p:nvPr/>
        </p:nvSpPr>
        <p:spPr>
          <a:xfrm>
            <a:off x="6462269" y="6156882"/>
            <a:ext cx="37438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Epoch nomenclature is your choice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6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Preparing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57" y="1409704"/>
            <a:ext cx="11626392" cy="5448296"/>
          </a:xfrm>
        </p:spPr>
        <p:txBody>
          <a:bodyPr/>
          <a:lstStyle/>
          <a:p>
            <a:pPr marL="0">
              <a:spcAft>
                <a:spcPts val="1200"/>
              </a:spcAft>
            </a:pPr>
            <a:r>
              <a:rPr lang="en-US" sz="3733" dirty="0"/>
              <a:t>Reprocessing your data</a:t>
            </a:r>
          </a:p>
          <a:p>
            <a:pPr marL="328605" lvl="1">
              <a:spcAft>
                <a:spcPts val="1200"/>
              </a:spcAft>
            </a:pPr>
            <a:r>
              <a:rPr lang="en-US" sz="3333" dirty="0"/>
              <a:t>perfect world = everyone reprocesses everything</a:t>
            </a:r>
          </a:p>
          <a:p>
            <a:pPr marL="709596" lvl="2">
              <a:spcAft>
                <a:spcPts val="1200"/>
              </a:spcAft>
            </a:pPr>
            <a:r>
              <a:rPr lang="en-US" sz="2933" dirty="0"/>
              <a:t>what does this mean?</a:t>
            </a:r>
          </a:p>
          <a:p>
            <a:pPr marL="1166784" lvl="3">
              <a:spcAft>
                <a:spcPts val="1200"/>
              </a:spcAft>
            </a:pPr>
            <a:r>
              <a:rPr lang="en-US" sz="2400" dirty="0"/>
              <a:t>consider an ALTA w/topo</a:t>
            </a:r>
          </a:p>
          <a:p>
            <a:pPr marL="1623973" lvl="4">
              <a:spcAft>
                <a:spcPts val="1200"/>
              </a:spcAft>
            </a:pPr>
            <a:r>
              <a:rPr lang="en-US" sz="2400" dirty="0"/>
              <a:t>start over with the onsite GNSS-based control</a:t>
            </a:r>
          </a:p>
          <a:p>
            <a:pPr marL="1623973" lvl="4">
              <a:spcAft>
                <a:spcPts val="1200"/>
              </a:spcAft>
            </a:pPr>
            <a:r>
              <a:rPr lang="en-US" sz="2400" dirty="0"/>
              <a:t>reorient all your shots/ties (</a:t>
            </a:r>
            <a:r>
              <a:rPr lang="en-US" sz="2400" i="1" dirty="0"/>
              <a:t>hopefully linked</a:t>
            </a:r>
            <a:r>
              <a:rPr lang="en-US" sz="2400" dirty="0"/>
              <a:t>)</a:t>
            </a:r>
          </a:p>
          <a:p>
            <a:pPr marL="1623973" lvl="4">
              <a:spcAft>
                <a:spcPts val="1200"/>
              </a:spcAft>
            </a:pPr>
            <a:r>
              <a:rPr lang="en-US" sz="2400" dirty="0"/>
              <a:t>recreate all the drainage features in new datum</a:t>
            </a:r>
          </a:p>
          <a:p>
            <a:pPr marL="709596" lvl="2">
              <a:spcAft>
                <a:spcPts val="1200"/>
              </a:spcAft>
            </a:pPr>
            <a:r>
              <a:rPr lang="en-US" sz="2933" b="1" i="1" dirty="0"/>
              <a:t>unrealistic! </a:t>
            </a:r>
            <a:r>
              <a:rPr lang="en-US" sz="2933" dirty="0"/>
              <a:t>… and unnecessary for majority users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4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Preparing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57304"/>
            <a:ext cx="10668000" cy="5448296"/>
          </a:xfrm>
        </p:spPr>
        <p:txBody>
          <a:bodyPr>
            <a:normAutofit/>
          </a:bodyPr>
          <a:lstStyle/>
          <a:p>
            <a:pPr marL="171446" lvl="1" indent="0">
              <a:spcAft>
                <a:spcPts val="1200"/>
              </a:spcAft>
              <a:buNone/>
            </a:pPr>
            <a:r>
              <a:rPr lang="en-US" sz="3200" dirty="0"/>
              <a:t>Transforming your data</a:t>
            </a:r>
          </a:p>
          <a:p>
            <a:pPr marL="861992" lvl="2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NCAT </a:t>
            </a:r>
            <a:r>
              <a:rPr lang="en-US" sz="2300" dirty="0"/>
              <a:t>- NGS Coordinate Conversion and Transformation Tool</a:t>
            </a:r>
          </a:p>
          <a:p>
            <a:pPr marL="1319180" lvl="3">
              <a:spcAft>
                <a:spcPts val="1200"/>
              </a:spcAft>
            </a:pPr>
            <a:r>
              <a:rPr lang="en-US" sz="2400" dirty="0"/>
              <a:t>ASCII up/download, Web Services, Download, GitHub</a:t>
            </a:r>
          </a:p>
          <a:p>
            <a:pPr marL="1319180" lvl="3">
              <a:spcAft>
                <a:spcPts val="1200"/>
              </a:spcAft>
            </a:pPr>
            <a:r>
              <a:rPr lang="en-US" sz="2400" b="1" i="1" dirty="0"/>
              <a:t>ask your software provider(s) about integration</a:t>
            </a:r>
          </a:p>
          <a:p>
            <a:pPr marL="1776369" lvl="4">
              <a:spcAft>
                <a:spcPts val="1200"/>
              </a:spcAft>
            </a:pPr>
            <a:r>
              <a:rPr lang="en-US" sz="2400" dirty="0"/>
              <a:t>we envision COTS integrations as most popular method of access</a:t>
            </a:r>
          </a:p>
          <a:p>
            <a:pPr marL="1776369" lvl="4">
              <a:spcAft>
                <a:spcPts val="1200"/>
              </a:spcAft>
            </a:pPr>
            <a:r>
              <a:rPr lang="en-US" sz="2400" dirty="0"/>
              <a:t>Industry Workshops - May 2021 and August 2022</a:t>
            </a:r>
          </a:p>
          <a:p>
            <a:pPr marL="2233557" lvl="5">
              <a:spcAft>
                <a:spcPts val="1200"/>
              </a:spcAft>
            </a:pPr>
            <a:r>
              <a:rPr lang="en-US" sz="1600" dirty="0" err="1"/>
              <a:t>Esri</a:t>
            </a:r>
            <a:r>
              <a:rPr lang="en-US" sz="1600" dirty="0"/>
              <a:t>, Trimble, Blue Marble, </a:t>
            </a:r>
            <a:r>
              <a:rPr lang="en-US" sz="1600" dirty="0" err="1"/>
              <a:t>etc</a:t>
            </a:r>
            <a:r>
              <a:rPr lang="en-US" sz="1600" dirty="0"/>
              <a:t>… all the well known names attended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76369" lvl="4">
              <a:spcAft>
                <a:spcPts val="1200"/>
              </a:spcAft>
            </a:pPr>
            <a:r>
              <a:rPr lang="en-US" sz="2400" dirty="0"/>
              <a:t>Geospatial Software Developers’ Summit – Nov/Dec</a:t>
            </a:r>
          </a:p>
          <a:p>
            <a:pPr marL="2233557" lvl="5">
              <a:spcAft>
                <a:spcPts val="1200"/>
              </a:spcAft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International &amp; Virtual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US NGS and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NRCan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CGS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71AF3A20-4542-4B2B-ADFB-1BDEBCC6C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48" y="1927803"/>
            <a:ext cx="11091704" cy="508099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1BB37688-A773-4123-9882-6F87D688B7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05" b="316"/>
          <a:stretch/>
        </p:blipFill>
        <p:spPr>
          <a:xfrm>
            <a:off x="9215827" y="518037"/>
            <a:ext cx="2822645" cy="1242504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94ED4274-951B-47DB-8BAE-ACDA4C887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" t="17" r="356" b="57"/>
          <a:stretch/>
        </p:blipFill>
        <p:spPr>
          <a:xfrm>
            <a:off x="417125" y="3614498"/>
            <a:ext cx="1822591" cy="2720180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6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/>
          <a:lstStyle/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91" y="1409704"/>
            <a:ext cx="11290709" cy="5448296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en-US" dirty="0"/>
              <a:t>What’s the goal of NATRF2022?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Give you the </a:t>
            </a:r>
            <a:r>
              <a:rPr lang="en-US" b="1" dirty="0"/>
              <a:t>stability</a:t>
            </a:r>
            <a:r>
              <a:rPr lang="en-US" dirty="0"/>
              <a:t> in positions that you expect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That’s the point of Reference Epochs (REs)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Akin to the different realizations of NAD83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REs will be published every 5 or 10 years</a:t>
            </a:r>
          </a:p>
          <a:p>
            <a:pPr lvl="3">
              <a:spcAft>
                <a:spcPts val="1200"/>
              </a:spcAft>
            </a:pPr>
            <a:r>
              <a:rPr lang="en-US" dirty="0"/>
              <a:t>you choose when you update</a:t>
            </a:r>
          </a:p>
          <a:p>
            <a:pPr lvl="3">
              <a:spcAft>
                <a:spcPts val="1200"/>
              </a:spcAft>
            </a:pPr>
            <a:r>
              <a:rPr lang="en-US" dirty="0"/>
              <a:t>in a perfect world, everyone would stay current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E5822-5EFD-4811-AF4F-97300EE60D91}"/>
              </a:ext>
            </a:extLst>
          </p:cNvPr>
          <p:cNvSpPr txBox="1"/>
          <p:nvPr/>
        </p:nvSpPr>
        <p:spPr>
          <a:xfrm>
            <a:off x="9464040" y="4195744"/>
            <a:ext cx="257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aka versions</a:t>
            </a:r>
            <a:endParaRPr lang="en-US" sz="1800" i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C326BCE3-AA3E-432D-B888-29DD91E301B9}"/>
              </a:ext>
            </a:extLst>
          </p:cNvPr>
          <p:cNvSpPr/>
          <p:nvPr/>
        </p:nvSpPr>
        <p:spPr>
          <a:xfrm flipV="1">
            <a:off x="6979285" y="4307204"/>
            <a:ext cx="2484755" cy="271464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prstClr val="black"/>
              </a:solidFill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258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BD32-5933-27FC-5B25-277BFDD9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426426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CAFB5-5D9B-2ECA-1B45-E48C90B02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" t="62" b="8"/>
          <a:stretch/>
        </p:blipFill>
        <p:spPr>
          <a:xfrm>
            <a:off x="5183740" y="37284"/>
            <a:ext cx="6897123" cy="7674225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ECEA57-DE72-F263-60AE-E58B74C752AA}"/>
              </a:ext>
            </a:extLst>
          </p:cNvPr>
          <p:cNvSpPr/>
          <p:nvPr/>
        </p:nvSpPr>
        <p:spPr>
          <a:xfrm rot="406022">
            <a:off x="8117396" y="3583009"/>
            <a:ext cx="3623405" cy="2753788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028BA8-4CD7-B177-748D-D634652785B8}"/>
              </a:ext>
            </a:extLst>
          </p:cNvPr>
          <p:cNvSpPr txBox="1"/>
          <p:nvPr/>
        </p:nvSpPr>
        <p:spPr>
          <a:xfrm rot="408422">
            <a:off x="8224924" y="3671544"/>
            <a:ext cx="355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Click this icon on homepage</a:t>
            </a:r>
          </a:p>
        </p:txBody>
      </p:sp>
      <p:sp>
        <p:nvSpPr>
          <p:cNvPr id="6" name="Right Arrow 17">
            <a:extLst>
              <a:ext uri="{FF2B5EF4-FFF2-40B4-BE49-F238E27FC236}">
                <a16:creationId xmlns:a16="http://schemas.microsoft.com/office/drawing/2014/main" id="{76D5A21C-CBF4-E103-7932-CF78858496D6}"/>
              </a:ext>
            </a:extLst>
          </p:cNvPr>
          <p:cNvSpPr/>
          <p:nvPr/>
        </p:nvSpPr>
        <p:spPr>
          <a:xfrm rot="5832851">
            <a:off x="9478002" y="4521743"/>
            <a:ext cx="902193" cy="991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1F1FBC-14E5-0018-6476-F5D93B07F003}"/>
              </a:ext>
            </a:extLst>
          </p:cNvPr>
          <p:cNvSpPr txBox="1">
            <a:spLocks/>
          </p:cNvSpPr>
          <p:nvPr/>
        </p:nvSpPr>
        <p:spPr>
          <a:xfrm>
            <a:off x="0" y="690941"/>
            <a:ext cx="5150499" cy="142336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609585" eaLnBrk="1" hangingPunct="1">
              <a:defRPr/>
            </a:pPr>
            <a:r>
              <a:rPr lang="en-US" altLang="en-US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Email Subscriptions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6DC62-3A48-D222-6A7F-072AA714447F}"/>
              </a:ext>
            </a:extLst>
          </p:cNvPr>
          <p:cNvSpPr txBox="1"/>
          <p:nvPr/>
        </p:nvSpPr>
        <p:spPr>
          <a:xfrm>
            <a:off x="2" y="2114311"/>
            <a:ext cx="5150497" cy="4706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2667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*Only 1-2 messages per month*</a:t>
            </a:r>
          </a:p>
          <a:p>
            <a:pPr marL="380990" indent="-38099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80990" indent="-38099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NGS News</a:t>
            </a:r>
          </a:p>
          <a:p>
            <a:pPr lvl="1" fontAlgn="base">
              <a:spcBef>
                <a:spcPts val="800"/>
              </a:spcBef>
              <a:spcAft>
                <a:spcPct val="0"/>
              </a:spcAft>
              <a:defRPr/>
            </a:pPr>
            <a:r>
              <a:rPr lang="en-US" sz="2667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Includes quarterly NSRS Modernization newsletter</a:t>
            </a:r>
          </a:p>
          <a:p>
            <a:pPr marL="380990" indent="-38099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Webinar Series</a:t>
            </a:r>
          </a:p>
          <a:p>
            <a:pPr marL="380990" indent="-38099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Training</a:t>
            </a:r>
          </a:p>
          <a:p>
            <a:pPr marL="380990" indent="-380990" fontAlgn="base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GPS on Benchmarks</a:t>
            </a:r>
          </a:p>
          <a:p>
            <a:pPr fontAlgn="base">
              <a:spcBef>
                <a:spcPts val="800"/>
              </a:spcBef>
              <a:spcAft>
                <a:spcPct val="0"/>
              </a:spcAft>
              <a:defRPr/>
            </a:pP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7FE99F-6BEA-8355-772B-64FBFC02C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057594" y="5521215"/>
            <a:ext cx="3517460" cy="7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524000" y="173737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77"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Spatial Reference System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24000" y="1316885"/>
            <a:ext cx="9144000" cy="19610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7">
              <a:buNone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common</a:t>
            </a:r>
            <a:r>
              <a:rPr lang="en-US" altLang="en-US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consistent</a:t>
            </a:r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geospatial framework to meet the economic, social, and environmental positioning needs of our Nation. </a:t>
            </a:r>
          </a:p>
          <a:p>
            <a:pPr marL="0" indent="0" algn="ctr" defTabSz="914377">
              <a:buNone/>
              <a:defRPr/>
            </a:pPr>
            <a:endParaRPr lang="en-US" altLang="en-US" sz="8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defTabSz="914377">
              <a:buNone/>
              <a:defRPr/>
            </a:pPr>
            <a:r>
              <a:rPr lang="en-US" altLang="en-US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Foundational elements include: </a:t>
            </a:r>
          </a:p>
          <a:p>
            <a:pPr marL="0" indent="0" defTabSz="914377">
              <a:buNone/>
              <a:defRPr/>
            </a:pPr>
            <a:endParaRPr lang="en-US" altLang="en-US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28594" indent="-228594" defTabSz="914377">
              <a:defRPr/>
            </a:pPr>
            <a:endParaRPr lang="en-US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02885" y="2610442"/>
            <a:ext cx="3865116" cy="353943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Latitude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Longitude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Height  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Gravity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Shoreline Position   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endParaRPr lang="en-US" altLang="en-US" sz="28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914377">
              <a:defRPr/>
            </a:pPr>
            <a:r>
              <a:rPr lang="en-US" altLang="en-US" sz="2800" i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…how these change over time </a:t>
            </a: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/>
        </p:nvGraphicFramePr>
        <p:xfrm>
          <a:off x="1638301" y="3140645"/>
          <a:ext cx="5057778" cy="17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39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81463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9559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NAD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83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NAVD88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NAD27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NGVD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/>
          <p:cNvGraphicFramePr>
            <a:graphicFrameLocks/>
          </p:cNvGraphicFramePr>
          <p:nvPr/>
        </p:nvGraphicFramePr>
        <p:xfrm>
          <a:off x="1638301" y="4990737"/>
          <a:ext cx="5057778" cy="17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39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81463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9559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Great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Lakes</a:t>
                      </a: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Geoid</a:t>
                      </a: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Models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IGLD85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GEOID18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IGLD55</a:t>
                      </a:r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GEOID12B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973939" y="3468978"/>
            <a:ext cx="2074468" cy="52322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altLang="en-US" sz="28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Elevation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335200" y="3730587"/>
            <a:ext cx="6984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8CCFEB3-E82E-4057-AA73-20E0CB075AB8}"/>
              </a:ext>
            </a:extLst>
          </p:cNvPr>
          <p:cNvGraphicFramePr>
            <a:graphicFrameLocks/>
          </p:cNvGraphicFramePr>
          <p:nvPr/>
        </p:nvGraphicFramePr>
        <p:xfrm>
          <a:off x="1634556" y="3140645"/>
          <a:ext cx="5057778" cy="17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39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81463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9559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</a:t>
                      </a:r>
                      <a:endParaRPr lang="en-US" sz="24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</a:t>
                      </a:r>
                      <a:endParaRPr lang="en-US" sz="24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endParaRPr lang="en-US" sz="24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B04C5C2-4505-4ACA-A943-BE35CDEDCEAC}"/>
              </a:ext>
            </a:extLst>
          </p:cNvPr>
          <p:cNvGraphicFramePr>
            <a:graphicFrameLocks/>
          </p:cNvGraphicFramePr>
          <p:nvPr/>
        </p:nvGraphicFramePr>
        <p:xfrm>
          <a:off x="1634556" y="4990737"/>
          <a:ext cx="5057778" cy="17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139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81463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95596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Great</a:t>
                      </a:r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Lakes</a:t>
                      </a:r>
                    </a:p>
                    <a:p>
                      <a:pPr algn="ctr"/>
                      <a:r>
                        <a:rPr lang="en-US" sz="24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Geoid</a:t>
                      </a:r>
                    </a:p>
                    <a:p>
                      <a:pPr algn="ctr"/>
                      <a:r>
                        <a:rPr lang="en-US" sz="24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Models</a:t>
                      </a: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38076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75967" marR="75967" marT="37984" marB="37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1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 POC">
            <a:extLst>
              <a:ext uri="{FF2B5EF4-FFF2-40B4-BE49-F238E27FC236}">
                <a16:creationId xmlns:a16="http://schemas.microsoft.com/office/drawing/2014/main" id="{4E97F1EB-F0B6-8132-59EA-BF2201D51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17995"/>
            <a:ext cx="12191999" cy="2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E01749-79C3-ACDD-2E04-5D5B3C0D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69806"/>
            <a:ext cx="5088194" cy="5088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D34B1A-B7D1-7AA5-9DF6-94A3CE38B5A9}"/>
              </a:ext>
            </a:extLst>
          </p:cNvPr>
          <p:cNvSpPr txBox="1"/>
          <p:nvPr/>
        </p:nvSpPr>
        <p:spPr>
          <a:xfrm>
            <a:off x="5088195" y="5701396"/>
            <a:ext cx="5281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Scan the QR code to save my contact info to your phone</a:t>
            </a:r>
          </a:p>
        </p:txBody>
      </p:sp>
      <p:sp>
        <p:nvSpPr>
          <p:cNvPr id="6" name="Name POC">
            <a:extLst>
              <a:ext uri="{FF2B5EF4-FFF2-40B4-BE49-F238E27FC236}">
                <a16:creationId xmlns:a16="http://schemas.microsoft.com/office/drawing/2014/main" id="{2DDC6ABE-2C8A-457B-92B5-F5DA19D49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195" y="1769806"/>
            <a:ext cx="7103804" cy="393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1104872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  <a:tab pos="5253435" algn="l"/>
                <a:tab pos="6127597" algn="l"/>
                <a:tab pos="7003876" algn="l"/>
                <a:tab pos="7880154" algn="l"/>
              </a:tabLst>
              <a:defRPr/>
            </a:pPr>
            <a:r>
              <a:rPr kumimoji="0" lang="en-US" sz="3200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3"/>
              </a:rPr>
              <a:t>https://www.ngs.noaa.gov/ADVISORS/</a:t>
            </a:r>
            <a:endParaRPr kumimoji="0" lang="en-US" sz="3200" b="0" i="0" u="none" strike="noStrike" kern="1200" cap="none" spc="-9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0" marR="0" lvl="0" indent="0" algn="ctr" defTabSz="1104872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876278" algn="l"/>
                <a:tab pos="1750440" algn="l"/>
                <a:tab pos="2626718" algn="l"/>
                <a:tab pos="3502996" algn="l"/>
                <a:tab pos="4377157" algn="l"/>
                <a:tab pos="5253435" algn="l"/>
                <a:tab pos="6127597" algn="l"/>
                <a:tab pos="7003876" algn="l"/>
                <a:tab pos="7880154" algn="l"/>
              </a:tabLst>
              <a:defRPr/>
            </a:pPr>
            <a:r>
              <a:rPr lang="en-GB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search: “NGS advisors”</a:t>
            </a:r>
          </a:p>
          <a:p>
            <a:pPr algn="ctr"/>
            <a:endParaRPr lang="en-GB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IS\NGS\NA2011\All_NA2011_no_downweight\Export\Primary+Secondary+Both_NA2011_2012-04-02.jpg">
            <a:extLst>
              <a:ext uri="{FF2B5EF4-FFF2-40B4-BE49-F238E27FC236}">
                <a16:creationId xmlns:a16="http://schemas.microsoft.com/office/drawing/2014/main" id="{6A046024-9349-4DBC-BE10-B178E561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37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62FFBC-CDAE-45E7-A562-2928A4883D40}"/>
              </a:ext>
            </a:extLst>
          </p:cNvPr>
          <p:cNvSpPr txBox="1"/>
          <p:nvPr/>
        </p:nvSpPr>
        <p:spPr>
          <a:xfrm>
            <a:off x="8079131" y="4109012"/>
            <a:ext cx="403570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What 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see in a map of NSRS control…</a:t>
            </a:r>
          </a:p>
        </p:txBody>
      </p:sp>
    </p:spTree>
    <p:extLst>
      <p:ext uri="{BB962C8B-B14F-4D97-AF65-F5344CB8AC3E}">
        <p14:creationId xmlns:p14="http://schemas.microsoft.com/office/powerpoint/2010/main" val="111564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GIS\NGS\NA2011\All_NA2011_no_downweight\Export\Vectors_primary_secondary_ALL_NA2011_2012-04-02.jpg">
            <a:extLst>
              <a:ext uri="{FF2B5EF4-FFF2-40B4-BE49-F238E27FC236}">
                <a16:creationId xmlns:a16="http://schemas.microsoft.com/office/drawing/2014/main" id="{428B30A2-824D-40D0-9FD9-356D405E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37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5C5D6-14B9-4A36-A502-60243B6247FF}"/>
              </a:ext>
            </a:extLst>
          </p:cNvPr>
          <p:cNvSpPr txBox="1"/>
          <p:nvPr/>
        </p:nvSpPr>
        <p:spPr>
          <a:xfrm>
            <a:off x="8079131" y="4120587"/>
            <a:ext cx="403570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What </a:t>
            </a:r>
            <a:r>
              <a:rPr lang="en-US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we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see in a map of NSRS control…</a:t>
            </a:r>
          </a:p>
        </p:txBody>
      </p:sp>
    </p:spTree>
    <p:extLst>
      <p:ext uri="{BB962C8B-B14F-4D97-AF65-F5344CB8AC3E}">
        <p14:creationId xmlns:p14="http://schemas.microsoft.com/office/powerpoint/2010/main" val="5684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 just new datums"/>
          <p:cNvSpPr txBox="1">
            <a:spLocks noGrp="1"/>
          </p:cNvSpPr>
          <p:nvPr>
            <p:ph type="title"/>
          </p:nvPr>
        </p:nvSpPr>
        <p:spPr>
          <a:xfrm>
            <a:off x="1524002" y="3875047"/>
            <a:ext cx="9143999" cy="755762"/>
          </a:xfrm>
          <a:prstGeom prst="rect">
            <a:avLst/>
          </a:prstGeom>
        </p:spPr>
        <p:txBody>
          <a:bodyPr vert="horz" wrap="square" lIns="0" tIns="1693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933">
              <a:spcBef>
                <a:spcPts val="133"/>
              </a:spcBef>
            </a:pPr>
            <a:r>
              <a:rPr lang="en-US" sz="4800" i="1" spc="-40" dirty="0">
                <a:cs typeface="Calibri"/>
              </a:rPr>
              <a:t>Yes, we are delayed.</a:t>
            </a:r>
            <a:endParaRPr sz="4800" i="1" dirty="0">
              <a:cs typeface="Calibri"/>
            </a:endParaRPr>
          </a:p>
        </p:txBody>
      </p:sp>
      <p:sp>
        <p:nvSpPr>
          <p:cNvPr id="3" name="nsrs modernization"/>
          <p:cNvSpPr txBox="1"/>
          <p:nvPr/>
        </p:nvSpPr>
        <p:spPr>
          <a:xfrm>
            <a:off x="1524001" y="2439432"/>
            <a:ext cx="9144000" cy="118664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0" lvl="1" algn="ctr" defTabSz="457189" fontAlgn="base">
              <a:spcBef>
                <a:spcPts val="133"/>
              </a:spcBef>
              <a:spcAft>
                <a:spcPct val="0"/>
              </a:spcAft>
              <a:defRPr/>
            </a:pPr>
            <a:r>
              <a:rPr lang="en-US" sz="7600" spc="-7" dirty="0">
                <a:solidFill>
                  <a:prstClr val="black"/>
                </a:solidFill>
                <a:latin typeface="Cambria" panose="02040503050406030204" pitchFamily="18" charset="0"/>
                <a:ea typeface="ＭＳ Ｐゴシック" pitchFamily="34" charset="-128"/>
                <a:cs typeface="Calibri"/>
              </a:rPr>
              <a:t>NSRS Modernization</a:t>
            </a:r>
          </a:p>
        </p:txBody>
      </p:sp>
    </p:spTree>
    <p:extLst>
      <p:ext uri="{BB962C8B-B14F-4D97-AF65-F5344CB8AC3E}">
        <p14:creationId xmlns:p14="http://schemas.microsoft.com/office/powerpoint/2010/main" val="29836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326521"/>
            <a:ext cx="9144000" cy="877489"/>
          </a:xfrm>
        </p:spPr>
        <p:txBody>
          <a:bodyPr/>
          <a:lstStyle/>
          <a:p>
            <a:r>
              <a:rPr lang="en-US" sz="4000" dirty="0"/>
              <a:t>Delayed Release of the Modernized NSRS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7893" y="1248936"/>
            <a:ext cx="11557619" cy="497592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933" i="1" dirty="0"/>
              <a:t>How long will the delay be?</a:t>
            </a:r>
          </a:p>
          <a:p>
            <a:pPr marL="465127" lvl="1"/>
            <a:r>
              <a:rPr lang="en-US" altLang="en-US" sz="2933" dirty="0"/>
              <a:t>Our website or newsletter is best source of projected timeframe, current estimate is </a:t>
            </a:r>
            <a:r>
              <a:rPr lang="en-US" altLang="en-US" sz="2933" b="1" dirty="0"/>
              <a:t>middle of 2025</a:t>
            </a:r>
            <a:r>
              <a:rPr lang="en-US" altLang="en-US" sz="2933" dirty="0"/>
              <a:t>.</a:t>
            </a:r>
          </a:p>
          <a:p>
            <a:pPr>
              <a:spcBef>
                <a:spcPts val="2400"/>
              </a:spcBef>
            </a:pPr>
            <a:r>
              <a:rPr lang="en-US" altLang="en-US" sz="2933" i="1" dirty="0"/>
              <a:t>Will the names stay the same?</a:t>
            </a:r>
          </a:p>
          <a:p>
            <a:pPr marL="465127" lvl="1"/>
            <a:r>
              <a:rPr lang="en-US" altLang="en-US" sz="2933" dirty="0">
                <a:solidFill>
                  <a:prstClr val="black"/>
                </a:solidFill>
              </a:rPr>
              <a:t>Yes, terms containing “2022” such as “NATRF2022” and “NAPGD2022” will remain the same.</a:t>
            </a:r>
          </a:p>
          <a:p>
            <a:pPr>
              <a:spcBef>
                <a:spcPts val="2400"/>
              </a:spcBef>
            </a:pPr>
            <a:r>
              <a:rPr lang="en-US" altLang="en-US" sz="2933" i="1" dirty="0"/>
              <a:t>Will all previously proposed products be released along with the new datums?</a:t>
            </a:r>
          </a:p>
          <a:p>
            <a:pPr marL="465127" lvl="1"/>
            <a:r>
              <a:rPr lang="en-US" altLang="en-US" sz="2933" dirty="0">
                <a:solidFill>
                  <a:prstClr val="black"/>
                </a:solidFill>
              </a:rPr>
              <a:t>No, they will not. Check out our June 2022 webinar. </a:t>
            </a:r>
            <a:endParaRPr lang="en-US" altLang="en-US" sz="2933" b="1" i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1" y="6471236"/>
            <a:ext cx="3558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hlinkClick r:id="rId3"/>
              </a:rPr>
              <a:t>hyperlink to the Track Our Progress homepage</a:t>
            </a:r>
            <a:endParaRPr lang="en-US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10167515" y="6469806"/>
            <a:ext cx="19500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  <a:hlinkClick r:id="rId4"/>
              </a:rPr>
              <a:t>hyperlink to the full FAQ</a:t>
            </a:r>
            <a:endParaRPr lang="en-US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0E46E-823A-41AC-818C-80C6AAE94C7D}"/>
              </a:ext>
            </a:extLst>
          </p:cNvPr>
          <p:cNvSpPr txBox="1"/>
          <p:nvPr/>
        </p:nvSpPr>
        <p:spPr bwMode="auto">
          <a:xfrm>
            <a:off x="5210928" y="6482118"/>
            <a:ext cx="169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hlinkClick r:id="rId5"/>
              </a:rPr>
              <a:t>June 2022 webinar</a:t>
            </a:r>
            <a:endParaRPr lang="en-US" sz="14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3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3|2.4|7.8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|1.2|2.5|5.6|5.2|3.5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3|1.7|9.9|5.3|4.8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_NGS_background_16by9.potx" id="{08D3D576-62C5-40EF-A34C-01BB8D99BB50}" vid="{9154FC06-C987-4466-8504-8FCA3D11CF06}"/>
    </a:ext>
  </a:extLst>
</a:theme>
</file>

<file path=ppt/theme/theme2.xml><?xml version="1.0" encoding="utf-8"?>
<a:theme xmlns:a="http://schemas.openxmlformats.org/drawingml/2006/main" name="5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JJ_NGS_background_16by9</Template>
  <TotalTime>124</TotalTime>
  <Words>4025</Words>
  <Application>Microsoft Office PowerPoint</Application>
  <PresentationFormat>Widescreen</PresentationFormat>
  <Paragraphs>695</Paragraphs>
  <Slides>72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Arial</vt:lpstr>
      <vt:lpstr>Arial Black</vt:lpstr>
      <vt:lpstr>Calibri</vt:lpstr>
      <vt:lpstr>Cambria</vt:lpstr>
      <vt:lpstr>Cambria Math</vt:lpstr>
      <vt:lpstr>Helvetica Neue</vt:lpstr>
      <vt:lpstr>Rage Italic</vt:lpstr>
      <vt:lpstr>Times New Roman</vt:lpstr>
      <vt:lpstr>Verdana</vt:lpstr>
      <vt:lpstr>Wingdings</vt:lpstr>
      <vt:lpstr>Office Theme</vt:lpstr>
      <vt:lpstr>5_Globe</vt:lpstr>
      <vt:lpstr>1_Office Theme</vt:lpstr>
      <vt:lpstr>1_Globe</vt:lpstr>
      <vt:lpstr>The Modernized NSRS Kentucky Coordinate Systems</vt:lpstr>
      <vt:lpstr>Organizational Structure</vt:lpstr>
      <vt:lpstr>Organizational Structure</vt:lpstr>
      <vt:lpstr>PowerPoint Presentation</vt:lpstr>
      <vt:lpstr>Let’s start with some alphabet soup</vt:lpstr>
      <vt:lpstr>NGS Mission</vt:lpstr>
      <vt:lpstr>PowerPoint Presentation</vt:lpstr>
      <vt:lpstr>Yes, we are delayed.</vt:lpstr>
      <vt:lpstr>Delayed Release of the Modernized NSRS</vt:lpstr>
      <vt:lpstr>Modernizing the NSRS</vt:lpstr>
      <vt:lpstr>NGS Mission</vt:lpstr>
      <vt:lpstr>Online Positioning User Service</vt:lpstr>
      <vt:lpstr>NOAA CORS Network (NCN)</vt:lpstr>
      <vt:lpstr>PowerPoint Presentation</vt:lpstr>
      <vt:lpstr>PowerPoint Presentation</vt:lpstr>
      <vt:lpstr>Four TRFs for Modernized NSRS</vt:lpstr>
      <vt:lpstr>PowerPoint Presentation</vt:lpstr>
      <vt:lpstr>PowerPoint Presentation</vt:lpstr>
      <vt:lpstr>PowerPoint Presentation</vt:lpstr>
      <vt:lpstr>Plate-Fixed NSRS TRFs</vt:lpstr>
      <vt:lpstr>PowerPoint Presentation</vt:lpstr>
      <vt:lpstr>Plate-Fixed</vt:lpstr>
      <vt:lpstr>PowerPoint Presentation</vt:lpstr>
      <vt:lpstr>Decades of continuously logged GPS data from the NOAA CORS Network (NCN).</vt:lpstr>
      <vt:lpstr>PowerPoint Presentation</vt:lpstr>
      <vt:lpstr>Continuously Operating Reference Station</vt:lpstr>
      <vt:lpstr>PowerPoint Presentation</vt:lpstr>
      <vt:lpstr>Plate-Fixed</vt:lpstr>
      <vt:lpstr>PowerPoint Presentation</vt:lpstr>
      <vt:lpstr>PowerPoint Presentation</vt:lpstr>
      <vt:lpstr>PowerPoint Presentation</vt:lpstr>
      <vt:lpstr>What is a Reference Epoch?</vt:lpstr>
      <vt:lpstr>Complete NAD83 Nomenclature</vt:lpstr>
      <vt:lpstr>PowerPoint Presentation</vt:lpstr>
      <vt:lpstr>What is a Survey Epoch?</vt:lpstr>
      <vt:lpstr>Complete ITRF Nomenclature</vt:lpstr>
      <vt:lpstr>PowerPoint Presentation</vt:lpstr>
      <vt:lpstr>NCAT</vt:lpstr>
      <vt:lpstr>PowerPoint Presentation</vt:lpstr>
      <vt:lpstr>PowerPoint Presentation</vt:lpstr>
      <vt:lpstr>New Lat/Long = New XY</vt:lpstr>
      <vt:lpstr>PowerPoint Presentation</vt:lpstr>
      <vt:lpstr>A “flat” Earth for the future</vt:lpstr>
      <vt:lpstr>PowerPoint Presentation</vt:lpstr>
      <vt:lpstr>PowerPoint Presentation</vt:lpstr>
      <vt:lpstr>Minimizing linear distortion</vt:lpstr>
      <vt:lpstr>PowerPoint Presentation</vt:lpstr>
      <vt:lpstr>PowerPoint Presentation</vt:lpstr>
      <vt:lpstr>PowerPoint Presentation</vt:lpstr>
      <vt:lpstr>PowerPoint Presentation</vt:lpstr>
      <vt:lpstr>Status of zone layout and designs</vt:lpstr>
      <vt:lpstr>PowerPoint Presentation</vt:lpstr>
      <vt:lpstr>PowerPoint Presentation</vt:lpstr>
      <vt:lpstr>SPCS2022 Zone Layers and LDPs</vt:lpstr>
      <vt:lpstr>Zone Layers</vt:lpstr>
      <vt:lpstr>Zone Layers</vt:lpstr>
      <vt:lpstr>PowerPoint Presentation</vt:lpstr>
      <vt:lpstr>PowerPoint Presentation</vt:lpstr>
      <vt:lpstr>SPCS2022 linear distortion (prelim)</vt:lpstr>
      <vt:lpstr>PowerPoint Presentation</vt:lpstr>
      <vt:lpstr>PowerPoint Presentation</vt:lpstr>
      <vt:lpstr>PowerPoint Presentation</vt:lpstr>
      <vt:lpstr>PowerPoint Presentation</vt:lpstr>
      <vt:lpstr>Preparing</vt:lpstr>
      <vt:lpstr>Preparing</vt:lpstr>
      <vt:lpstr>Preparing</vt:lpstr>
      <vt:lpstr>Remember…</vt:lpstr>
      <vt:lpstr>Additional Resources</vt:lpstr>
      <vt:lpstr>PowerPoint Presentation</vt:lpstr>
      <vt:lpstr>PowerPoint Presentation</vt:lpstr>
      <vt:lpstr>PowerPoint Presentation</vt:lpstr>
      <vt:lpstr>PowerPoint Presentation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Modern Kentucky NSRS Coordinate Systems</dc:title>
  <dc:creator>Jeff Jalbrzikowski</dc:creator>
  <cp:lastModifiedBy>Jeff Jalbrzikowski</cp:lastModifiedBy>
  <cp:revision>19</cp:revision>
  <dcterms:created xsi:type="dcterms:W3CDTF">2024-10-10T16:49:55Z</dcterms:created>
  <dcterms:modified xsi:type="dcterms:W3CDTF">2024-10-16T22:14:43Z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43328124</vt:lpwstr>
  </property>
  <property fmtid="{D5CDD505-2E9C-101B-9397-08002B2CF9AE}" pid="3" name="NXPowerLiteSettings">
    <vt:lpwstr>F70005D002A000</vt:lpwstr>
  </property>
  <property fmtid="{D5CDD505-2E9C-101B-9397-08002B2CF9AE}" pid="4" name="NXPowerLiteVersion">
    <vt:lpwstr>D10.3.0</vt:lpwstr>
  </property>
</Properties>
</file>