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sldIdLst>
    <p:sldId id="257" r:id="rId2"/>
    <p:sldId id="481" r:id="rId3"/>
    <p:sldId id="500" r:id="rId4"/>
    <p:sldId id="499" r:id="rId5"/>
    <p:sldId id="428" r:id="rId6"/>
    <p:sldId id="429" r:id="rId7"/>
    <p:sldId id="480" r:id="rId8"/>
    <p:sldId id="287" r:id="rId9"/>
    <p:sldId id="493" r:id="rId10"/>
    <p:sldId id="504" r:id="rId11"/>
    <p:sldId id="431" r:id="rId12"/>
    <p:sldId id="261" r:id="rId13"/>
    <p:sldId id="485" r:id="rId14"/>
    <p:sldId id="286" r:id="rId15"/>
    <p:sldId id="432" r:id="rId16"/>
    <p:sldId id="483" r:id="rId17"/>
    <p:sldId id="503" r:id="rId18"/>
    <p:sldId id="487" r:id="rId19"/>
    <p:sldId id="477" r:id="rId20"/>
    <p:sldId id="264" r:id="rId21"/>
    <p:sldId id="488" r:id="rId22"/>
    <p:sldId id="497" r:id="rId23"/>
    <p:sldId id="265" r:id="rId24"/>
    <p:sldId id="266" r:id="rId25"/>
    <p:sldId id="478" r:id="rId26"/>
    <p:sldId id="267" r:id="rId27"/>
    <p:sldId id="492" r:id="rId28"/>
    <p:sldId id="479" r:id="rId29"/>
    <p:sldId id="486" r:id="rId30"/>
    <p:sldId id="494" r:id="rId31"/>
    <p:sldId id="294" r:id="rId32"/>
    <p:sldId id="491" r:id="rId33"/>
    <p:sldId id="290" r:id="rId34"/>
    <p:sldId id="283" r:id="rId35"/>
    <p:sldId id="489" r:id="rId36"/>
    <p:sldId id="496" r:id="rId37"/>
    <p:sldId id="502" r:id="rId38"/>
    <p:sldId id="501" r:id="rId39"/>
    <p:sldId id="366"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328" userDrawn="1">
          <p15:clr>
            <a:srgbClr val="A4A3A4"/>
          </p15:clr>
        </p15:guide>
        <p15:guide id="4" pos="432" userDrawn="1">
          <p15:clr>
            <a:srgbClr val="A4A3A4"/>
          </p15:clr>
        </p15:guide>
        <p15:guide id="5" orient="horz" pos="492" userDrawn="1">
          <p15:clr>
            <a:srgbClr val="A4A3A4"/>
          </p15:clr>
        </p15:guide>
        <p15:guide id="6" orient="horz" pos="2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113" d="100"/>
          <a:sy n="113" d="100"/>
        </p:scale>
        <p:origin x="614" y="91"/>
      </p:cViewPr>
      <p:guideLst>
        <p:guide orient="horz" pos="1620"/>
        <p:guide pos="2880"/>
        <p:guide pos="5328"/>
        <p:guide pos="432"/>
        <p:guide orient="horz" pos="492"/>
        <p:guide orient="horz" pos="277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0F25B-E4B9-4E90-80D3-701513F4BA1D}"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62D6B-A765-4FD0-A902-4CD3EE2F6471}" type="slidenum">
              <a:rPr lang="en-US" smtClean="0"/>
              <a:t>‹#›</a:t>
            </a:fld>
            <a:endParaRPr lang="en-US"/>
          </a:p>
        </p:txBody>
      </p:sp>
    </p:spTree>
    <p:extLst>
      <p:ext uri="{BB962C8B-B14F-4D97-AF65-F5344CB8AC3E}">
        <p14:creationId xmlns:p14="http://schemas.microsoft.com/office/powerpoint/2010/main" val="281417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Slide 6 - It is important to understand how PAGES, which is the baseline processing engine in OPUS Projects, works compared to commercial vendor processing software with which you may be familiar.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(click)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Let's consider creating a session using 4 receivers that develops three independent or non-trivial baselines, shown here as solid blue lines. </a:t>
            </a:r>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That would be equal to the number of receivers minus one (n-1).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(click)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Using PAGES, there are other correlations that exist, shown here as dashed red lines. PAGES computes and provides that information.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But if you went out and observed three independent baselines with your vendor software, you would not have the correlations between all the marks.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With PAGES and the fact that we suggest using the HUB type strategy, you will have those correlations.  </a:t>
            </a:r>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(click)</a:t>
            </a:r>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There are different combination of "independent" vectors that one could choose to process and then you'd get a different set of correlations.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(click)</a:t>
            </a:r>
            <a:endParaRPr>
              <a:solidFill>
                <a:schemeClr val="dk1"/>
              </a:solidFill>
            </a:endParaRPr>
          </a:p>
        </p:txBody>
      </p:sp>
      <p:sp>
        <p:nvSpPr>
          <p:cNvPr id="94" name="Google Shape;9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Slide 9 – In order to build that with four receivers, </a:t>
            </a:r>
            <a:r>
              <a:rPr lang="en-US">
                <a:solidFill>
                  <a:srgbClr val="FF0000"/>
                </a:solidFill>
              </a:rPr>
              <a:t>(click)</a:t>
            </a:r>
            <a:r>
              <a:rPr lang="en-US">
                <a:solidFill>
                  <a:schemeClr val="dk1"/>
                </a:solidFill>
              </a:rPr>
              <a:t> we would process these three independent vectors in the first session.  </a:t>
            </a:r>
            <a:endParaRPr/>
          </a:p>
          <a:p>
            <a:pPr marL="0" lvl="0" indent="0" algn="l" rtl="0">
              <a:lnSpc>
                <a:spcPct val="115000"/>
              </a:lnSpc>
              <a:spcBef>
                <a:spcPts val="0"/>
              </a:spcBef>
              <a:spcAft>
                <a:spcPts val="0"/>
              </a:spcAft>
              <a:buClr>
                <a:schemeClr val="dk1"/>
              </a:buClr>
              <a:buSzPts val="1100"/>
              <a:buFont typeface="Arial"/>
              <a:buNone/>
            </a:pPr>
            <a:r>
              <a:rPr lang="en-US">
                <a:solidFill>
                  <a:srgbClr val="FF0000"/>
                </a:solidFill>
              </a:rPr>
              <a:t>(click)</a:t>
            </a:r>
            <a:r>
              <a:rPr lang="en-US">
                <a:solidFill>
                  <a:schemeClr val="dk1"/>
                </a:solidFill>
              </a:rPr>
              <a:t> </a:t>
            </a:r>
            <a:endParaRPr>
              <a:solidFill>
                <a:schemeClr val="dk1"/>
              </a:solidFill>
            </a:endParaRPr>
          </a:p>
          <a:p>
            <a:pPr marL="0" marR="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a:solidFill>
                  <a:schemeClr val="dk1"/>
                </a:solidFill>
              </a:rPr>
              <a:t>And then in the second session, we’d process these three, and so on picking up three independent vectors in each session until we've completed the figure that we intended to survey, 6 sessions in all.</a:t>
            </a:r>
            <a:endParaRPr/>
          </a:p>
          <a:p>
            <a:pPr marL="0" lvl="0" indent="0" algn="l" rtl="0">
              <a:lnSpc>
                <a:spcPct val="115000"/>
              </a:lnSpc>
              <a:spcBef>
                <a:spcPts val="0"/>
              </a:spcBef>
              <a:spcAft>
                <a:spcPts val="0"/>
              </a:spcAft>
              <a:buClr>
                <a:schemeClr val="dk1"/>
              </a:buClr>
              <a:buSzPts val="1100"/>
              <a:buFont typeface="Arial"/>
              <a:buNone/>
            </a:pPr>
            <a:r>
              <a:rPr lang="en-US">
                <a:solidFill>
                  <a:srgbClr val="FF0000"/>
                </a:solidFill>
              </a:rPr>
              <a:t>(clicks)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76" name="Google Shape;17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Slide 10 - But in OPUS Projects, we don't think about the individual vectors between the stations, instead we focus more on which stations are we are observing simultaneously.  </a:t>
            </a:r>
            <a:endParaRPr/>
          </a:p>
          <a:p>
            <a:pPr marL="0" lvl="0" indent="0" algn="l" rtl="0">
              <a:lnSpc>
                <a:spcPct val="115000"/>
              </a:lnSpc>
              <a:spcBef>
                <a:spcPts val="0"/>
              </a:spcBef>
              <a:spcAft>
                <a:spcPts val="0"/>
              </a:spcAft>
              <a:buClr>
                <a:schemeClr val="dk1"/>
              </a:buClr>
              <a:buSzPts val="1100"/>
              <a:buFont typeface="Arial"/>
              <a:buNone/>
            </a:pPr>
            <a:r>
              <a:rPr lang="en-US">
                <a:solidFill>
                  <a:srgbClr val="FF0000"/>
                </a:solidFill>
              </a:rPr>
              <a:t>(click)</a:t>
            </a:r>
            <a:r>
              <a:rPr lang="en-US">
                <a:solidFill>
                  <a:schemeClr val="dk1"/>
                </a:solidFill>
              </a:rPr>
              <a:t> </a:t>
            </a:r>
            <a:endParaRPr/>
          </a:p>
          <a:p>
            <a:pPr marL="0" marR="0" lvl="0" indent="0" algn="l" rtl="0">
              <a:lnSpc>
                <a:spcPct val="115000"/>
              </a:lnSpc>
              <a:spcBef>
                <a:spcPts val="0"/>
              </a:spcBef>
              <a:spcAft>
                <a:spcPts val="0"/>
              </a:spcAft>
              <a:buClr>
                <a:schemeClr val="dk1"/>
              </a:buClr>
              <a:buSzPts val="1100"/>
              <a:buFont typeface="Arial"/>
              <a:buNone/>
            </a:pPr>
            <a:r>
              <a:rPr lang="en-US">
                <a:solidFill>
                  <a:schemeClr val="dk1"/>
                </a:solidFill>
              </a:rPr>
              <a:t>Because we know that if we observe those simultaneously we’re going to get all the connections, either directly through a vector, or through the correlations. </a:t>
            </a:r>
            <a:endParaRPr/>
          </a:p>
          <a:p>
            <a:pPr marL="0" lvl="0" indent="0" algn="l" rtl="0">
              <a:lnSpc>
                <a:spcPct val="115000"/>
              </a:lnSpc>
              <a:spcBef>
                <a:spcPts val="0"/>
              </a:spcBef>
              <a:spcAft>
                <a:spcPts val="0"/>
              </a:spcAft>
              <a:buClr>
                <a:schemeClr val="dk1"/>
              </a:buClr>
              <a:buSzPts val="1100"/>
              <a:buFont typeface="Arial"/>
              <a:buNone/>
            </a:pPr>
            <a:r>
              <a:rPr lang="en-US">
                <a:solidFill>
                  <a:srgbClr val="FF0000"/>
                </a:solidFill>
              </a:rPr>
              <a:t>(clicks)</a:t>
            </a:r>
            <a:endParaRPr>
              <a:solidFill>
                <a:schemeClr val="dk1"/>
              </a:solidFill>
            </a:endParaRPr>
          </a:p>
          <a:p>
            <a:pPr marL="0" lvl="0" indent="0" algn="l" rtl="0">
              <a:lnSpc>
                <a:spcPct val="100000"/>
              </a:lnSpc>
              <a:spcBef>
                <a:spcPts val="0"/>
              </a:spcBef>
              <a:spcAft>
                <a:spcPts val="0"/>
              </a:spcAft>
              <a:buSzPts val="1100"/>
              <a:buNone/>
            </a:pPr>
            <a:endParaRPr/>
          </a:p>
        </p:txBody>
      </p:sp>
      <p:sp>
        <p:nvSpPr>
          <p:cNvPr id="214" name="Google Shape;21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Slide 11 - By default, OPUS Projects will create independent baselines for each session from a single hub, like spokes in a wheel</a:t>
            </a:r>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Generally speaking, OPUS Projects will select the most central CORS with respect to the local project area, and designate it as a hub.  </a:t>
            </a:r>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 relationship between all of the (non-hub) marks are going to be represented by the mathematical correlations.  </a:t>
            </a:r>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Those are the other connections that you don't see on the map, but which exist.   </a:t>
            </a:r>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And again, this has some benefits in the way that the data is processed.</a:t>
            </a:r>
            <a:endParaRPr>
              <a:solidFill>
                <a:schemeClr val="dk1"/>
              </a:solidFill>
            </a:endParaRPr>
          </a:p>
          <a:p>
            <a:pPr marL="0" lvl="0" indent="0" algn="l" rtl="0">
              <a:lnSpc>
                <a:spcPct val="100000"/>
              </a:lnSpc>
              <a:spcBef>
                <a:spcPts val="0"/>
              </a:spcBef>
              <a:spcAft>
                <a:spcPts val="0"/>
              </a:spcAft>
              <a:buSzPts val="1100"/>
              <a:buNone/>
            </a:pPr>
            <a:endParaRPr/>
          </a:p>
        </p:txBody>
      </p:sp>
      <p:sp>
        <p:nvSpPr>
          <p:cNvPr id="239" name="Google Shape;23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Slide 12 -  Let’s look at our example using OPUS Projects (PAGES) approach.</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With our Hub in the middle of our project,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rgbClr val="FF0000"/>
                </a:solidFill>
              </a:rPr>
              <a:t>(click)</a:t>
            </a:r>
            <a:r>
              <a:rPr lang="en-US">
                <a:solidFill>
                  <a:schemeClr val="dk1"/>
                </a:solidFill>
              </a:rPr>
              <a:t> I know that if we observe these four stations in the first session,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rgbClr val="FF0000"/>
                </a:solidFill>
              </a:rPr>
              <a:t>(click)</a:t>
            </a:r>
            <a:r>
              <a:rPr lang="en-US">
                <a:solidFill>
                  <a:schemeClr val="dk1"/>
                </a:solidFill>
              </a:rPr>
              <a:t>   these are the three independent vectors that we’re getting (the solid blue lines).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rgbClr val="FF0000"/>
                </a:solidFill>
              </a:rPr>
              <a:t>(click)</a:t>
            </a:r>
            <a:r>
              <a:rPr lang="en-US">
                <a:solidFill>
                  <a:schemeClr val="dk1"/>
                </a:solidFill>
              </a:rPr>
              <a:t>   and we’re getting these correlations also (the dashed blue lines).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rgbClr val="FF0000"/>
                </a:solidFill>
              </a:rPr>
              <a:t>(click)</a:t>
            </a:r>
            <a:r>
              <a:rPr lang="en-US">
                <a:solidFill>
                  <a:schemeClr val="dk1"/>
                </a:solidFill>
              </a:rPr>
              <a:t> In the second session, these are the marks being observed,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rgbClr val="FF0000"/>
                </a:solidFill>
              </a:rPr>
              <a:t>(click)</a:t>
            </a:r>
            <a:r>
              <a:rPr lang="en-US">
                <a:solidFill>
                  <a:schemeClr val="dk1"/>
                </a:solidFill>
              </a:rPr>
              <a:t>    these are the independent vectors that are being produced,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rgbClr val="FF0000"/>
                </a:solidFill>
              </a:rPr>
              <a:t>(click)</a:t>
            </a:r>
            <a:r>
              <a:rPr lang="en-US">
                <a:solidFill>
                  <a:schemeClr val="dk1"/>
                </a:solidFill>
              </a:rPr>
              <a:t>    and these are the correlations.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rgbClr val="FF0000"/>
                </a:solidFill>
              </a:rPr>
              <a:t>(continue to click to close the figure)</a:t>
            </a:r>
            <a:r>
              <a:rPr lang="en-US">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and so on through all 6 sessions.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 mark-to-mark relationship information that you want is being generated, even though you don't see that on the screen. </a:t>
            </a:r>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See the Sample OPUS Projects Session inset.</a:t>
            </a:r>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It is important for you to know what you're getting so that you can plan your project and observations correctly.</a:t>
            </a:r>
            <a:endParaRPr>
              <a:solidFill>
                <a:schemeClr val="dk1"/>
              </a:solidFill>
            </a:endParaRPr>
          </a:p>
        </p:txBody>
      </p:sp>
      <p:sp>
        <p:nvSpPr>
          <p:cNvPr id="248" name="Google Shape;24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Slide 6 - It is important to understand how PAGES, which is the baseline processing engine in OPUS Projects, works compared to commercial vendor processing software with which you may be familiar.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(click)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Let's consider creating a session using 4 receivers that develops three independent or non-trivial baselines, shown here as solid blue lines. </a:t>
            </a:r>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That would be equal to the number of receivers minus one (n-1).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(click)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Using PAGES, there are other correlations that exist, shown here as dashed red lines. PAGES computes and provides that information.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But if you went out and observed three independent baselines with your vendor software, you would not have the correlations between all the marks.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With PAGES and the fact that we suggest using the HUB type strategy, you will have those correlations.  </a:t>
            </a:r>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(click)</a:t>
            </a:r>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There are different combination of "independent" vectors that one could choose to process and then you'd get a different set of correlations.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(click)</a:t>
            </a:r>
            <a:endParaRPr>
              <a:solidFill>
                <a:schemeClr val="dk1"/>
              </a:solidFill>
            </a:endParaRPr>
          </a:p>
        </p:txBody>
      </p:sp>
      <p:sp>
        <p:nvSpPr>
          <p:cNvPr id="94" name="Google Shape;9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894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ill Sans MT" panose="020B0502020104020203" pitchFamily="34" charset="0"/>
              </a:defRPr>
            </a:lvl1pPr>
            <a:lvl2pPr marL="742950" indent="-285750">
              <a:spcBef>
                <a:spcPct val="30000"/>
              </a:spcBef>
              <a:defRPr sz="1200">
                <a:solidFill>
                  <a:schemeClr val="tx1"/>
                </a:solidFill>
                <a:latin typeface="Gill Sans MT" panose="020B0502020104020203" pitchFamily="34" charset="0"/>
              </a:defRPr>
            </a:lvl2pPr>
            <a:lvl3pPr marL="1143000" indent="-228600">
              <a:spcBef>
                <a:spcPct val="30000"/>
              </a:spcBef>
              <a:defRPr sz="1200">
                <a:solidFill>
                  <a:schemeClr val="tx1"/>
                </a:solidFill>
                <a:latin typeface="Gill Sans MT" panose="020B0502020104020203" pitchFamily="34" charset="0"/>
              </a:defRPr>
            </a:lvl3pPr>
            <a:lvl4pPr marL="1600200" indent="-228600">
              <a:spcBef>
                <a:spcPct val="30000"/>
              </a:spcBef>
              <a:defRPr sz="1200">
                <a:solidFill>
                  <a:schemeClr val="tx1"/>
                </a:solidFill>
                <a:latin typeface="Gill Sans MT" panose="020B0502020104020203" pitchFamily="34" charset="0"/>
              </a:defRPr>
            </a:lvl4pPr>
            <a:lvl5pPr marL="2057400" indent="-228600">
              <a:spcBef>
                <a:spcPct val="30000"/>
              </a:spcBef>
              <a:defRPr sz="1200">
                <a:solidFill>
                  <a:schemeClr val="tx1"/>
                </a:solidFill>
                <a:latin typeface="Gill Sans MT" panose="020B0502020104020203" pitchFamily="34" charset="0"/>
              </a:defRPr>
            </a:lvl5pPr>
            <a:lvl6pPr marL="2514600" indent="-228600" eaLnBrk="0" fontAlgn="base" hangingPunct="0">
              <a:spcBef>
                <a:spcPct val="30000"/>
              </a:spcBef>
              <a:spcAft>
                <a:spcPct val="0"/>
              </a:spcAft>
              <a:defRPr sz="1200">
                <a:solidFill>
                  <a:schemeClr val="tx1"/>
                </a:solidFill>
                <a:latin typeface="Gill Sans MT" panose="020B0502020104020203" pitchFamily="34" charset="0"/>
              </a:defRPr>
            </a:lvl6pPr>
            <a:lvl7pPr marL="2971800" indent="-228600" eaLnBrk="0" fontAlgn="base" hangingPunct="0">
              <a:spcBef>
                <a:spcPct val="30000"/>
              </a:spcBef>
              <a:spcAft>
                <a:spcPct val="0"/>
              </a:spcAft>
              <a:defRPr sz="1200">
                <a:solidFill>
                  <a:schemeClr val="tx1"/>
                </a:solidFill>
                <a:latin typeface="Gill Sans MT" panose="020B0502020104020203" pitchFamily="34" charset="0"/>
              </a:defRPr>
            </a:lvl7pPr>
            <a:lvl8pPr marL="3429000" indent="-228600" eaLnBrk="0" fontAlgn="base" hangingPunct="0">
              <a:spcBef>
                <a:spcPct val="30000"/>
              </a:spcBef>
              <a:spcAft>
                <a:spcPct val="0"/>
              </a:spcAft>
              <a:defRPr sz="1200">
                <a:solidFill>
                  <a:schemeClr val="tx1"/>
                </a:solidFill>
                <a:latin typeface="Gill Sans MT" panose="020B0502020104020203" pitchFamily="34" charset="0"/>
              </a:defRPr>
            </a:lvl8pPr>
            <a:lvl9pPr marL="3886200" indent="-228600" eaLnBrk="0" fontAlgn="base" hangingPunct="0">
              <a:spcBef>
                <a:spcPct val="30000"/>
              </a:spcBef>
              <a:spcAft>
                <a:spcPct val="0"/>
              </a:spcAft>
              <a:defRPr sz="1200">
                <a:solidFill>
                  <a:schemeClr val="tx1"/>
                </a:solidFill>
                <a:latin typeface="Gill Sans MT" panose="020B0502020104020203" pitchFamily="34" charset="0"/>
              </a:defRPr>
            </a:lvl9pPr>
          </a:lstStyle>
          <a:p>
            <a:pPr>
              <a:spcBef>
                <a:spcPct val="0"/>
              </a:spcBef>
            </a:pPr>
            <a:fld id="{0C98580B-514E-401D-8A2F-F7688EBE6A68}" type="slidenum">
              <a:rPr lang="en-US" altLang="en-US" smtClean="0"/>
              <a:pPr>
                <a:spcBef>
                  <a:spcPct val="0"/>
                </a:spcBef>
              </a:pPr>
              <a:t>39</a:t>
            </a:fld>
            <a:endParaRPr lang="en-US" altLang="en-US"/>
          </a:p>
        </p:txBody>
      </p:sp>
    </p:spTree>
    <p:extLst>
      <p:ext uri="{BB962C8B-B14F-4D97-AF65-F5344CB8AC3E}">
        <p14:creationId xmlns:p14="http://schemas.microsoft.com/office/powerpoint/2010/main" val="1291782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01/16/2025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01/16/2025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01/16/2025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01/16/2025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01/16/2025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01/16/2025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01/16/2025</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01/16/2025</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01/16/2025</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01/16/2025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01/16/2025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a:t>01/16/2025</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dirty="0"/>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gs.noaa.gov/web/science_edu/presentations_libra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3DCB8E-0EF3-45E1-8291-153308F846C5}"/>
              </a:ext>
            </a:extLst>
          </p:cNvPr>
          <p:cNvSpPr>
            <a:spLocks noGrp="1"/>
          </p:cNvSpPr>
          <p:nvPr>
            <p:ph type="ctrTitle"/>
          </p:nvPr>
        </p:nvSpPr>
        <p:spPr>
          <a:xfrm>
            <a:off x="685800" y="1388453"/>
            <a:ext cx="7772400" cy="1102519"/>
          </a:xfrm>
        </p:spPr>
        <p:txBody>
          <a:bodyPr>
            <a:normAutofit fontScale="90000"/>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Why OPUS Projects’ Hub Processing Strategy is not a Radial Survey</a:t>
            </a:r>
          </a:p>
        </p:txBody>
      </p:sp>
      <p:sp>
        <p:nvSpPr>
          <p:cNvPr id="7" name="Subtitle 6">
            <a:extLst>
              <a:ext uri="{FF2B5EF4-FFF2-40B4-BE49-F238E27FC236}">
                <a16:creationId xmlns:a16="http://schemas.microsoft.com/office/drawing/2014/main" id="{7F679344-B299-4232-90D5-6B20C2CF8B3A}"/>
              </a:ext>
            </a:extLst>
          </p:cNvPr>
          <p:cNvSpPr>
            <a:spLocks noGrp="1"/>
          </p:cNvSpPr>
          <p:nvPr>
            <p:ph type="subTitle" idx="1"/>
          </p:nvPr>
        </p:nvSpPr>
        <p:spPr>
          <a:xfrm>
            <a:off x="1371600" y="3203787"/>
            <a:ext cx="6400800" cy="1882984"/>
          </a:xfrm>
        </p:spPr>
        <p:txBody>
          <a:bodyPr>
            <a:normAutofit fontScale="85000" lnSpcReduction="20000"/>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An OPUS User Forum Webinar</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January 16, 2025</a:t>
            </a:r>
          </a:p>
          <a:p>
            <a:pPr algn="ctr">
              <a:spcBef>
                <a:spcPct val="0"/>
              </a:spcBef>
              <a:buFontTx/>
              <a:buNone/>
            </a:pPr>
            <a:endParaRPr lang="en-GB" altLang="en-US" sz="1900" dirty="0">
              <a:solidFill>
                <a:schemeClr val="accent1">
                  <a:lumMod val="75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Dan Martin</a:t>
            </a: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Northeast Regional Geodetic Advisor</a:t>
            </a: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Dan.martin@noaa.gov</a:t>
            </a: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240-676-4762</a:t>
            </a:r>
          </a:p>
          <a:p>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184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4AB3-1DA0-4FBA-8930-9664E9330A36}"/>
              </a:ext>
            </a:extLst>
          </p:cNvPr>
          <p:cNvSpPr>
            <a:spLocks noGrp="1"/>
          </p:cNvSpPr>
          <p:nvPr>
            <p:ph type="title"/>
          </p:nvPr>
        </p:nvSpPr>
        <p:spPr>
          <a:xfrm>
            <a:off x="457200" y="325359"/>
            <a:ext cx="8229600" cy="857250"/>
          </a:xfrm>
        </p:spPr>
        <p:txBody>
          <a:bodyPr>
            <a:normAutofit/>
          </a:bodyPr>
          <a:lstStyle/>
          <a:p>
            <a:r>
              <a:rPr lang="en-US" dirty="0">
                <a:solidFill>
                  <a:schemeClr val="accent1">
                    <a:lumMod val="75000"/>
                  </a:schemeClr>
                </a:solidFill>
              </a:rPr>
              <a:t>Vector vs Baseline</a:t>
            </a:r>
          </a:p>
        </p:txBody>
      </p:sp>
      <p:sp>
        <p:nvSpPr>
          <p:cNvPr id="5" name="Content Placeholder 4">
            <a:extLst>
              <a:ext uri="{FF2B5EF4-FFF2-40B4-BE49-F238E27FC236}">
                <a16:creationId xmlns:a16="http://schemas.microsoft.com/office/drawing/2014/main" id="{DC856A88-2ED4-4F1A-AD46-0405A6A6703A}"/>
              </a:ext>
            </a:extLst>
          </p:cNvPr>
          <p:cNvSpPr>
            <a:spLocks noGrp="1"/>
          </p:cNvSpPr>
          <p:nvPr>
            <p:ph idx="1"/>
          </p:nvPr>
        </p:nvSpPr>
        <p:spPr>
          <a:xfrm>
            <a:off x="457200" y="1578191"/>
            <a:ext cx="8229600" cy="2569396"/>
          </a:xfrm>
        </p:spPr>
        <p:txBody>
          <a:bodyPr>
            <a:normAutofit lnSpcReduction="10000"/>
          </a:bodyPr>
          <a:lstStyle/>
          <a:p>
            <a:r>
              <a:rPr lang="en-US" dirty="0"/>
              <a:t>A vector is a the result of a single instance of a measurement</a:t>
            </a:r>
          </a:p>
          <a:p>
            <a:r>
              <a:rPr lang="en-US" dirty="0"/>
              <a:t>A Baseline can be thought of as a single line between two points, that represents the existence of one, or maybe many vectors.</a:t>
            </a:r>
          </a:p>
        </p:txBody>
      </p:sp>
      <p:sp>
        <p:nvSpPr>
          <p:cNvPr id="3" name="Date Placeholder 2">
            <a:extLst>
              <a:ext uri="{FF2B5EF4-FFF2-40B4-BE49-F238E27FC236}">
                <a16:creationId xmlns:a16="http://schemas.microsoft.com/office/drawing/2014/main" id="{813B1BA5-2CC1-4F21-B9BF-2B1FDA725279}"/>
              </a:ext>
            </a:extLst>
          </p:cNvPr>
          <p:cNvSpPr>
            <a:spLocks noGrp="1"/>
          </p:cNvSpPr>
          <p:nvPr>
            <p:ph type="dt" sz="half" idx="10"/>
          </p:nvPr>
        </p:nvSpPr>
        <p:spPr/>
        <p:txBody>
          <a:bodyPr/>
          <a:lstStyle/>
          <a:p>
            <a:r>
              <a:rPr lang="en-US"/>
              <a:t>01/16/2025</a:t>
            </a:r>
          </a:p>
        </p:txBody>
      </p:sp>
      <p:sp>
        <p:nvSpPr>
          <p:cNvPr id="4" name="Slide Number Placeholder 3">
            <a:extLst>
              <a:ext uri="{FF2B5EF4-FFF2-40B4-BE49-F238E27FC236}">
                <a16:creationId xmlns:a16="http://schemas.microsoft.com/office/drawing/2014/main" id="{40A7CB9D-6642-40FA-B406-D636ADB04484}"/>
              </a:ext>
            </a:extLst>
          </p:cNvPr>
          <p:cNvSpPr>
            <a:spLocks noGrp="1"/>
          </p:cNvSpPr>
          <p:nvPr>
            <p:ph type="sldNum" sz="quarter" idx="12"/>
          </p:nvPr>
        </p:nvSpPr>
        <p:spPr/>
        <p:txBody>
          <a:bodyPr/>
          <a:lstStyle/>
          <a:p>
            <a:fld id="{D3D538F9-49A3-B84F-B36B-A7030CDE5D5B}" type="slidenum">
              <a:rPr lang="en-US" smtClean="0"/>
              <a:t>10</a:t>
            </a:fld>
            <a:endParaRPr lang="en-US"/>
          </a:p>
        </p:txBody>
      </p:sp>
    </p:spTree>
    <p:extLst>
      <p:ext uri="{BB962C8B-B14F-4D97-AF65-F5344CB8AC3E}">
        <p14:creationId xmlns:p14="http://schemas.microsoft.com/office/powerpoint/2010/main" val="1663796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E61E-9640-48F2-9358-B1400D3E6630}"/>
              </a:ext>
            </a:extLst>
          </p:cNvPr>
          <p:cNvSpPr>
            <a:spLocks noGrp="1"/>
          </p:cNvSpPr>
          <p:nvPr>
            <p:ph type="title"/>
          </p:nvPr>
        </p:nvSpPr>
        <p:spPr/>
        <p:txBody>
          <a:bodyPr>
            <a:normAutofit fontScale="90000"/>
          </a:bodyPr>
          <a:lstStyle/>
          <a:p>
            <a:r>
              <a:rPr lang="en-US" dirty="0">
                <a:solidFill>
                  <a:schemeClr val="accent1">
                    <a:lumMod val="75000"/>
                  </a:schemeClr>
                </a:solidFill>
              </a:rPr>
              <a:t>Types of Vectors (The Great Debate)</a:t>
            </a:r>
          </a:p>
        </p:txBody>
      </p:sp>
      <p:sp>
        <p:nvSpPr>
          <p:cNvPr id="5" name="Content Placeholder 4">
            <a:extLst>
              <a:ext uri="{FF2B5EF4-FFF2-40B4-BE49-F238E27FC236}">
                <a16:creationId xmlns:a16="http://schemas.microsoft.com/office/drawing/2014/main" id="{030E20B2-61B6-4E52-A88F-1E617CA0E6D7}"/>
              </a:ext>
            </a:extLst>
          </p:cNvPr>
          <p:cNvSpPr>
            <a:spLocks noGrp="1"/>
          </p:cNvSpPr>
          <p:nvPr>
            <p:ph idx="1"/>
          </p:nvPr>
        </p:nvSpPr>
        <p:spPr>
          <a:xfrm>
            <a:off x="457200" y="1200150"/>
            <a:ext cx="8229600" cy="3459903"/>
          </a:xfrm>
        </p:spPr>
        <p:txBody>
          <a:bodyPr>
            <a:normAutofit fontScale="85000" lnSpcReduction="20000"/>
          </a:bodyPr>
          <a:lstStyle/>
          <a:p>
            <a:r>
              <a:rPr lang="en-US" dirty="0"/>
              <a:t>Vector (</a:t>
            </a:r>
            <a:r>
              <a:rPr lang="en-US" dirty="0" err="1"/>
              <a:t>Craymer</a:t>
            </a:r>
            <a:r>
              <a:rPr lang="en-US" dirty="0"/>
              <a:t> uses “Baseline”)</a:t>
            </a:r>
          </a:p>
          <a:p>
            <a:pPr lvl="1"/>
            <a:r>
              <a:rPr lang="en-US" dirty="0"/>
              <a:t>Coordinate vector resulting from any [simultaneously observed] station pair.</a:t>
            </a:r>
          </a:p>
          <a:p>
            <a:pPr lvl="2"/>
            <a:r>
              <a:rPr lang="en-US" dirty="0"/>
              <a:t>You do not really “measure” between points with GPS.</a:t>
            </a:r>
          </a:p>
          <a:p>
            <a:r>
              <a:rPr lang="en-US" dirty="0"/>
              <a:t>Independent (</a:t>
            </a:r>
            <a:r>
              <a:rPr lang="en-US" dirty="0" err="1"/>
              <a:t>NoN</a:t>
            </a:r>
            <a:r>
              <a:rPr lang="en-US" dirty="0"/>
              <a:t>-trivial) Vector</a:t>
            </a:r>
          </a:p>
          <a:p>
            <a:pPr lvl="1"/>
            <a:r>
              <a:rPr lang="en-US" dirty="0"/>
              <a:t>A set of vectors where no individual vector is a linear combination of any others.</a:t>
            </a:r>
          </a:p>
          <a:p>
            <a:r>
              <a:rPr lang="en-US" dirty="0"/>
              <a:t>Dependent (Trivial) Vectors</a:t>
            </a:r>
          </a:p>
          <a:p>
            <a:pPr lvl="1"/>
            <a:r>
              <a:rPr lang="en-US" dirty="0"/>
              <a:t>Vectors which are linear combinations of others.</a:t>
            </a:r>
          </a:p>
        </p:txBody>
      </p:sp>
      <p:sp>
        <p:nvSpPr>
          <p:cNvPr id="3" name="Date Placeholder 2">
            <a:extLst>
              <a:ext uri="{FF2B5EF4-FFF2-40B4-BE49-F238E27FC236}">
                <a16:creationId xmlns:a16="http://schemas.microsoft.com/office/drawing/2014/main" id="{E4ABE984-CA46-4981-8935-80E6B8755061}"/>
              </a:ext>
            </a:extLst>
          </p:cNvPr>
          <p:cNvSpPr>
            <a:spLocks noGrp="1"/>
          </p:cNvSpPr>
          <p:nvPr>
            <p:ph type="dt" sz="half" idx="10"/>
          </p:nvPr>
        </p:nvSpPr>
        <p:spPr/>
        <p:txBody>
          <a:bodyPr/>
          <a:lstStyle/>
          <a:p>
            <a:r>
              <a:rPr lang="en-US"/>
              <a:t>01/16/2025</a:t>
            </a:r>
          </a:p>
        </p:txBody>
      </p:sp>
      <p:sp>
        <p:nvSpPr>
          <p:cNvPr id="4" name="Slide Number Placeholder 3">
            <a:extLst>
              <a:ext uri="{FF2B5EF4-FFF2-40B4-BE49-F238E27FC236}">
                <a16:creationId xmlns:a16="http://schemas.microsoft.com/office/drawing/2014/main" id="{0A878DF6-AF56-4539-8684-3A0CF504AF02}"/>
              </a:ext>
            </a:extLst>
          </p:cNvPr>
          <p:cNvSpPr>
            <a:spLocks noGrp="1"/>
          </p:cNvSpPr>
          <p:nvPr>
            <p:ph type="sldNum" sz="quarter" idx="12"/>
          </p:nvPr>
        </p:nvSpPr>
        <p:spPr/>
        <p:txBody>
          <a:bodyPr/>
          <a:lstStyle/>
          <a:p>
            <a:fld id="{D3D538F9-49A3-B84F-B36B-A7030CDE5D5B}" type="slidenum">
              <a:rPr lang="en-US" smtClean="0"/>
              <a:t>11</a:t>
            </a:fld>
            <a:endParaRPr lang="en-US"/>
          </a:p>
        </p:txBody>
      </p:sp>
      <p:sp>
        <p:nvSpPr>
          <p:cNvPr id="6" name="TextBox 5">
            <a:extLst>
              <a:ext uri="{FF2B5EF4-FFF2-40B4-BE49-F238E27FC236}">
                <a16:creationId xmlns:a16="http://schemas.microsoft.com/office/drawing/2014/main" id="{B5BA27DE-6345-4EC8-A6B6-F9F8D43C0771}"/>
              </a:ext>
            </a:extLst>
          </p:cNvPr>
          <p:cNvSpPr txBox="1"/>
          <p:nvPr/>
        </p:nvSpPr>
        <p:spPr>
          <a:xfrm>
            <a:off x="4937760" y="4444763"/>
            <a:ext cx="3916680" cy="276999"/>
          </a:xfrm>
          <a:prstGeom prst="rect">
            <a:avLst/>
          </a:prstGeom>
          <a:noFill/>
        </p:spPr>
        <p:txBody>
          <a:bodyPr wrap="square" rtlCol="0">
            <a:spAutoFit/>
          </a:bodyPr>
          <a:lstStyle/>
          <a:p>
            <a:r>
              <a:rPr lang="en-US" sz="1200" i="1" dirty="0" err="1"/>
              <a:t>Craymer</a:t>
            </a:r>
            <a:r>
              <a:rPr lang="en-US" sz="1200" i="1" dirty="0"/>
              <a:t> and Beck; Proceedings of ION GPS-92</a:t>
            </a:r>
          </a:p>
        </p:txBody>
      </p:sp>
    </p:spTree>
    <p:extLst>
      <p:ext uri="{BB962C8B-B14F-4D97-AF65-F5344CB8AC3E}">
        <p14:creationId xmlns:p14="http://schemas.microsoft.com/office/powerpoint/2010/main" val="294902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dirty="0">
                <a:solidFill>
                  <a:schemeClr val="accent1">
                    <a:lumMod val="75000"/>
                  </a:schemeClr>
                </a:solidFill>
              </a:rPr>
              <a:t>Independent vs Dependent Vectors</a:t>
            </a:r>
            <a:endParaRPr sz="4000" dirty="0">
              <a:solidFill>
                <a:schemeClr val="accent1">
                  <a:lumMod val="75000"/>
                </a:schemeClr>
              </a:solidFill>
            </a:endParaRPr>
          </a:p>
        </p:txBody>
      </p:sp>
      <p:sp>
        <p:nvSpPr>
          <p:cNvPr id="97" name="Google Shape;97;p2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01/16/2025</a:t>
            </a:r>
            <a:endParaRPr/>
          </a:p>
        </p:txBody>
      </p:sp>
      <p:sp>
        <p:nvSpPr>
          <p:cNvPr id="99" name="Google Shape;99;p2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12</a:t>
            </a:fld>
            <a:endParaRPr/>
          </a:p>
        </p:txBody>
      </p:sp>
      <p:sp>
        <p:nvSpPr>
          <p:cNvPr id="100" name="Google Shape;100;p20"/>
          <p:cNvSpPr/>
          <p:nvPr/>
        </p:nvSpPr>
        <p:spPr>
          <a:xfrm>
            <a:off x="1054396" y="3768731"/>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1" name="Google Shape;101;p20"/>
          <p:cNvSpPr/>
          <p:nvPr/>
        </p:nvSpPr>
        <p:spPr>
          <a:xfrm>
            <a:off x="1057571" y="1246193"/>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 name="Google Shape;102;p20"/>
          <p:cNvSpPr/>
          <p:nvPr/>
        </p:nvSpPr>
        <p:spPr>
          <a:xfrm>
            <a:off x="3645196" y="1246193"/>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3" name="Google Shape;103;p20"/>
          <p:cNvSpPr/>
          <p:nvPr/>
        </p:nvSpPr>
        <p:spPr>
          <a:xfrm>
            <a:off x="3645196" y="3768731"/>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4" name="Google Shape;104;p20" descr="Animated diagram showing independent and dependent baselines"/>
          <p:cNvCxnSpPr>
            <a:stCxn id="101" idx="3"/>
            <a:endCxn id="100" idx="0"/>
          </p:cNvCxnSpPr>
          <p:nvPr/>
        </p:nvCxnSpPr>
        <p:spPr>
          <a:xfrm flipH="1">
            <a:off x="1168571" y="1443043"/>
            <a:ext cx="3300" cy="2325600"/>
          </a:xfrm>
          <a:prstGeom prst="straightConnector1">
            <a:avLst/>
          </a:prstGeom>
          <a:noFill/>
          <a:ln w="15875" cap="flat" cmpd="sng">
            <a:solidFill>
              <a:srgbClr val="4A7DBA"/>
            </a:solidFill>
            <a:prstDash val="solid"/>
            <a:round/>
            <a:headEnd type="none" w="sm" len="sm"/>
            <a:tailEnd type="none" w="sm" len="sm"/>
          </a:ln>
        </p:spPr>
      </p:cxnSp>
      <p:cxnSp>
        <p:nvCxnSpPr>
          <p:cNvPr id="105" name="Google Shape;105;p20"/>
          <p:cNvCxnSpPr>
            <a:stCxn id="100" idx="5"/>
            <a:endCxn id="102" idx="3"/>
          </p:cNvCxnSpPr>
          <p:nvPr/>
        </p:nvCxnSpPr>
        <p:spPr>
          <a:xfrm rot="10800000" flipH="1">
            <a:off x="1225846" y="1443156"/>
            <a:ext cx="2533800" cy="2424000"/>
          </a:xfrm>
          <a:prstGeom prst="straightConnector1">
            <a:avLst/>
          </a:prstGeom>
          <a:noFill/>
          <a:ln w="15875" cap="flat" cmpd="sng">
            <a:solidFill>
              <a:srgbClr val="4A7DBA"/>
            </a:solidFill>
            <a:prstDash val="solid"/>
            <a:round/>
            <a:headEnd type="none" w="sm" len="sm"/>
            <a:tailEnd type="none" w="sm" len="sm"/>
          </a:ln>
        </p:spPr>
      </p:cxnSp>
      <p:cxnSp>
        <p:nvCxnSpPr>
          <p:cNvPr id="106" name="Google Shape;106;p20"/>
          <p:cNvCxnSpPr>
            <a:stCxn id="100" idx="5"/>
            <a:endCxn id="103" idx="1"/>
          </p:cNvCxnSpPr>
          <p:nvPr/>
        </p:nvCxnSpPr>
        <p:spPr>
          <a:xfrm>
            <a:off x="1225846" y="3867156"/>
            <a:ext cx="2476500" cy="0"/>
          </a:xfrm>
          <a:prstGeom prst="straightConnector1">
            <a:avLst/>
          </a:prstGeom>
          <a:noFill/>
          <a:ln w="15875" cap="flat" cmpd="sng">
            <a:solidFill>
              <a:srgbClr val="4A7DBA"/>
            </a:solidFill>
            <a:prstDash val="solid"/>
            <a:round/>
            <a:headEnd type="none" w="sm" len="sm"/>
            <a:tailEnd type="none" w="sm" len="sm"/>
          </a:ln>
        </p:spPr>
      </p:cxnSp>
      <p:sp>
        <p:nvSpPr>
          <p:cNvPr id="107" name="Google Shape;107;p20"/>
          <p:cNvSpPr/>
          <p:nvPr/>
        </p:nvSpPr>
        <p:spPr>
          <a:xfrm>
            <a:off x="5270454" y="3769865"/>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 name="Google Shape;108;p20"/>
          <p:cNvSpPr/>
          <p:nvPr/>
        </p:nvSpPr>
        <p:spPr>
          <a:xfrm>
            <a:off x="5273629" y="1247327"/>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9" name="Google Shape;109;p20"/>
          <p:cNvSpPr/>
          <p:nvPr/>
        </p:nvSpPr>
        <p:spPr>
          <a:xfrm>
            <a:off x="7861254" y="1247327"/>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0" name="Google Shape;110;p20"/>
          <p:cNvSpPr/>
          <p:nvPr/>
        </p:nvSpPr>
        <p:spPr>
          <a:xfrm>
            <a:off x="7861254" y="3769865"/>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1" name="Google Shape;111;p20"/>
          <p:cNvCxnSpPr>
            <a:stCxn id="108" idx="3"/>
            <a:endCxn id="109" idx="3"/>
          </p:cNvCxnSpPr>
          <p:nvPr/>
        </p:nvCxnSpPr>
        <p:spPr>
          <a:xfrm>
            <a:off x="5387929" y="1444177"/>
            <a:ext cx="2587500" cy="0"/>
          </a:xfrm>
          <a:prstGeom prst="straightConnector1">
            <a:avLst/>
          </a:prstGeom>
          <a:noFill/>
          <a:ln w="15875" cap="flat" cmpd="sng">
            <a:solidFill>
              <a:srgbClr val="4A7DBA"/>
            </a:solidFill>
            <a:prstDash val="solid"/>
            <a:round/>
            <a:headEnd type="none" w="sm" len="sm"/>
            <a:tailEnd type="none" w="sm" len="sm"/>
          </a:ln>
        </p:spPr>
      </p:cxnSp>
      <p:cxnSp>
        <p:nvCxnSpPr>
          <p:cNvPr id="112" name="Google Shape;112;p20"/>
          <p:cNvCxnSpPr>
            <a:stCxn id="109" idx="3"/>
            <a:endCxn id="110" idx="3"/>
          </p:cNvCxnSpPr>
          <p:nvPr/>
        </p:nvCxnSpPr>
        <p:spPr>
          <a:xfrm>
            <a:off x="7975554" y="1444177"/>
            <a:ext cx="0" cy="2522400"/>
          </a:xfrm>
          <a:prstGeom prst="straightConnector1">
            <a:avLst/>
          </a:prstGeom>
          <a:noFill/>
          <a:ln w="15875" cap="flat" cmpd="sng">
            <a:solidFill>
              <a:srgbClr val="4A7DBA"/>
            </a:solidFill>
            <a:prstDash val="solid"/>
            <a:round/>
            <a:headEnd type="none" w="sm" len="sm"/>
            <a:tailEnd type="none" w="sm" len="sm"/>
          </a:ln>
        </p:spPr>
      </p:cxnSp>
      <p:cxnSp>
        <p:nvCxnSpPr>
          <p:cNvPr id="113" name="Google Shape;113;p20"/>
          <p:cNvCxnSpPr>
            <a:stCxn id="110" idx="3"/>
            <a:endCxn id="107" idx="4"/>
          </p:cNvCxnSpPr>
          <p:nvPr/>
        </p:nvCxnSpPr>
        <p:spPr>
          <a:xfrm rot="10800000">
            <a:off x="5499054" y="3966715"/>
            <a:ext cx="2476500" cy="0"/>
          </a:xfrm>
          <a:prstGeom prst="straightConnector1">
            <a:avLst/>
          </a:prstGeom>
          <a:noFill/>
          <a:ln w="15875" cap="flat" cmpd="sng">
            <a:solidFill>
              <a:srgbClr val="4A7DBA"/>
            </a:solidFill>
            <a:prstDash val="solid"/>
            <a:round/>
            <a:headEnd type="none" w="sm" len="sm"/>
            <a:tailEnd type="none" w="sm" len="sm"/>
          </a:ln>
        </p:spPr>
      </p:cxnSp>
      <p:cxnSp>
        <p:nvCxnSpPr>
          <p:cNvPr id="114" name="Google Shape;114;p20"/>
          <p:cNvCxnSpPr>
            <a:stCxn id="101" idx="1"/>
            <a:endCxn id="102" idx="5"/>
          </p:cNvCxnSpPr>
          <p:nvPr/>
        </p:nvCxnSpPr>
        <p:spPr>
          <a:xfrm>
            <a:off x="1114721" y="1344618"/>
            <a:ext cx="2701800" cy="0"/>
          </a:xfrm>
          <a:prstGeom prst="straightConnector1">
            <a:avLst/>
          </a:prstGeom>
          <a:noFill/>
          <a:ln w="15875" cap="flat" cmpd="sng">
            <a:solidFill>
              <a:srgbClr val="FF0000"/>
            </a:solidFill>
            <a:prstDash val="lgDash"/>
            <a:round/>
            <a:headEnd type="none" w="sm" len="sm"/>
            <a:tailEnd type="none" w="sm" len="sm"/>
          </a:ln>
        </p:spPr>
      </p:cxnSp>
      <p:cxnSp>
        <p:nvCxnSpPr>
          <p:cNvPr id="115" name="Google Shape;115;p20"/>
          <p:cNvCxnSpPr>
            <a:stCxn id="102" idx="3"/>
            <a:endCxn id="103" idx="0"/>
          </p:cNvCxnSpPr>
          <p:nvPr/>
        </p:nvCxnSpPr>
        <p:spPr>
          <a:xfrm>
            <a:off x="3759496" y="1443043"/>
            <a:ext cx="0" cy="2325600"/>
          </a:xfrm>
          <a:prstGeom prst="straightConnector1">
            <a:avLst/>
          </a:prstGeom>
          <a:noFill/>
          <a:ln w="15875" cap="flat" cmpd="sng">
            <a:solidFill>
              <a:srgbClr val="FF0000"/>
            </a:solidFill>
            <a:prstDash val="lgDash"/>
            <a:round/>
            <a:headEnd type="none" w="sm" len="sm"/>
            <a:tailEnd type="none" w="sm" len="sm"/>
          </a:ln>
        </p:spPr>
      </p:cxnSp>
      <p:cxnSp>
        <p:nvCxnSpPr>
          <p:cNvPr id="116" name="Google Shape;116;p20"/>
          <p:cNvCxnSpPr>
            <a:stCxn id="103" idx="1"/>
            <a:endCxn id="101" idx="4"/>
          </p:cNvCxnSpPr>
          <p:nvPr/>
        </p:nvCxnSpPr>
        <p:spPr>
          <a:xfrm rot="10800000">
            <a:off x="1286146" y="1443156"/>
            <a:ext cx="2416200" cy="2424000"/>
          </a:xfrm>
          <a:prstGeom prst="straightConnector1">
            <a:avLst/>
          </a:prstGeom>
          <a:noFill/>
          <a:ln w="15875" cap="flat" cmpd="sng">
            <a:solidFill>
              <a:srgbClr val="FF0000"/>
            </a:solidFill>
            <a:prstDash val="lgDash"/>
            <a:round/>
            <a:headEnd type="none" w="sm" len="sm"/>
            <a:tailEnd type="none" w="sm" len="sm"/>
          </a:ln>
        </p:spPr>
      </p:cxnSp>
      <p:cxnSp>
        <p:nvCxnSpPr>
          <p:cNvPr id="117" name="Google Shape;117;p20"/>
          <p:cNvCxnSpPr>
            <a:stCxn id="107" idx="5"/>
            <a:endCxn id="109" idx="2"/>
          </p:cNvCxnSpPr>
          <p:nvPr/>
        </p:nvCxnSpPr>
        <p:spPr>
          <a:xfrm rot="10800000" flipH="1">
            <a:off x="5441904" y="1444290"/>
            <a:ext cx="2419500" cy="2424000"/>
          </a:xfrm>
          <a:prstGeom prst="straightConnector1">
            <a:avLst/>
          </a:prstGeom>
          <a:noFill/>
          <a:ln w="15875" cap="flat" cmpd="sng">
            <a:solidFill>
              <a:srgbClr val="FF0000"/>
            </a:solidFill>
            <a:prstDash val="lgDash"/>
            <a:round/>
            <a:headEnd type="none" w="sm" len="sm"/>
            <a:tailEnd type="none" w="sm" len="sm"/>
          </a:ln>
        </p:spPr>
      </p:cxnSp>
      <p:cxnSp>
        <p:nvCxnSpPr>
          <p:cNvPr id="118" name="Google Shape;118;p20"/>
          <p:cNvCxnSpPr>
            <a:stCxn id="108" idx="3"/>
            <a:endCxn id="110" idx="1"/>
          </p:cNvCxnSpPr>
          <p:nvPr/>
        </p:nvCxnSpPr>
        <p:spPr>
          <a:xfrm>
            <a:off x="5387929" y="1444177"/>
            <a:ext cx="2530500" cy="2424000"/>
          </a:xfrm>
          <a:prstGeom prst="straightConnector1">
            <a:avLst/>
          </a:prstGeom>
          <a:noFill/>
          <a:ln w="15875" cap="flat" cmpd="sng">
            <a:solidFill>
              <a:srgbClr val="FF0000"/>
            </a:solidFill>
            <a:prstDash val="lgDash"/>
            <a:round/>
            <a:headEnd type="none" w="sm" len="sm"/>
            <a:tailEnd type="none" w="sm" len="sm"/>
          </a:ln>
        </p:spPr>
      </p:cxnSp>
      <p:cxnSp>
        <p:nvCxnSpPr>
          <p:cNvPr id="119" name="Google Shape;119;p20"/>
          <p:cNvCxnSpPr>
            <a:stCxn id="108" idx="3"/>
            <a:endCxn id="107" idx="5"/>
          </p:cNvCxnSpPr>
          <p:nvPr/>
        </p:nvCxnSpPr>
        <p:spPr>
          <a:xfrm>
            <a:off x="5387929" y="1444177"/>
            <a:ext cx="54000" cy="2424000"/>
          </a:xfrm>
          <a:prstGeom prst="straightConnector1">
            <a:avLst/>
          </a:prstGeom>
          <a:noFill/>
          <a:ln w="15875" cap="flat" cmpd="sng">
            <a:solidFill>
              <a:srgbClr val="FF0000"/>
            </a:solidFill>
            <a:prstDash val="lgDash"/>
            <a:round/>
            <a:headEnd type="none" w="sm" len="sm"/>
            <a:tailEnd type="none" w="sm" len="sm"/>
          </a:ln>
        </p:spPr>
      </p:cxnSp>
      <p:sp>
        <p:nvSpPr>
          <p:cNvPr id="120" name="Google Shape;120;p20"/>
          <p:cNvSpPr txBox="1"/>
          <p:nvPr/>
        </p:nvSpPr>
        <p:spPr>
          <a:xfrm>
            <a:off x="92149" y="3999473"/>
            <a:ext cx="5486400" cy="3698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Number of independent (non-trivial) vectors = n-1</a:t>
            </a:r>
            <a:endParaRPr sz="1400" b="0" i="0" u="none" strike="noStrike" cap="none" dirty="0">
              <a:solidFill>
                <a:srgbClr val="000000"/>
              </a:solidFill>
              <a:latin typeface="Arial"/>
              <a:ea typeface="Arial"/>
              <a:cs typeface="Arial"/>
              <a:sym typeface="Arial"/>
            </a:endParaRPr>
          </a:p>
        </p:txBody>
      </p:sp>
      <p:sp>
        <p:nvSpPr>
          <p:cNvPr id="121" name="Google Shape;121;p20"/>
          <p:cNvSpPr txBox="1"/>
          <p:nvPr/>
        </p:nvSpPr>
        <p:spPr>
          <a:xfrm>
            <a:off x="92149" y="4380472"/>
            <a:ext cx="5486400" cy="3698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Total number of vectors = n(n-1)/2</a:t>
            </a:r>
            <a:endParaRPr sz="1400" b="0" i="0" u="none" strike="noStrike" cap="none" dirty="0">
              <a:solidFill>
                <a:srgbClr val="000000"/>
              </a:solidFill>
              <a:latin typeface="Arial"/>
              <a:ea typeface="Arial"/>
              <a:cs typeface="Arial"/>
              <a:sym typeface="Arial"/>
            </a:endParaRPr>
          </a:p>
        </p:txBody>
      </p:sp>
      <p:cxnSp>
        <p:nvCxnSpPr>
          <p:cNvPr id="122" name="Google Shape;122;p20"/>
          <p:cNvCxnSpPr/>
          <p:nvPr/>
        </p:nvCxnSpPr>
        <p:spPr>
          <a:xfrm>
            <a:off x="5182500" y="4354792"/>
            <a:ext cx="1238250" cy="0"/>
          </a:xfrm>
          <a:prstGeom prst="straightConnector1">
            <a:avLst/>
          </a:prstGeom>
          <a:noFill/>
          <a:ln w="9525" cap="flat" cmpd="sng">
            <a:solidFill>
              <a:srgbClr val="4A7DBA"/>
            </a:solidFill>
            <a:prstDash val="solid"/>
            <a:round/>
            <a:headEnd type="none" w="sm" len="sm"/>
            <a:tailEnd type="none" w="sm" len="sm"/>
          </a:ln>
        </p:spPr>
      </p:cxnSp>
      <p:cxnSp>
        <p:nvCxnSpPr>
          <p:cNvPr id="123" name="Google Shape;123;p20"/>
          <p:cNvCxnSpPr/>
          <p:nvPr/>
        </p:nvCxnSpPr>
        <p:spPr>
          <a:xfrm>
            <a:off x="5182500" y="4735792"/>
            <a:ext cx="1266825" cy="0"/>
          </a:xfrm>
          <a:prstGeom prst="straightConnector1">
            <a:avLst/>
          </a:prstGeom>
          <a:noFill/>
          <a:ln w="9525" cap="flat" cmpd="sng">
            <a:solidFill>
              <a:srgbClr val="FF0000"/>
            </a:solidFill>
            <a:prstDash val="lgDash"/>
            <a:round/>
            <a:headEnd type="none" w="sm" len="sm"/>
            <a:tailEnd type="none" w="sm" len="sm"/>
          </a:ln>
        </p:spPr>
      </p:cxnSp>
      <p:sp>
        <p:nvSpPr>
          <p:cNvPr id="124" name="Google Shape;124;p20"/>
          <p:cNvSpPr txBox="1"/>
          <p:nvPr/>
        </p:nvSpPr>
        <p:spPr>
          <a:xfrm>
            <a:off x="6477000" y="4094442"/>
            <a:ext cx="2667000" cy="3698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Independent (non-trivial)</a:t>
            </a:r>
            <a:endParaRPr sz="1400" b="0" i="0" u="none" strike="noStrike" cap="none">
              <a:solidFill>
                <a:srgbClr val="000000"/>
              </a:solidFill>
              <a:latin typeface="Arial"/>
              <a:ea typeface="Arial"/>
              <a:cs typeface="Arial"/>
              <a:sym typeface="Arial"/>
            </a:endParaRPr>
          </a:p>
        </p:txBody>
      </p:sp>
      <p:sp>
        <p:nvSpPr>
          <p:cNvPr id="125" name="Google Shape;125;p20"/>
          <p:cNvSpPr txBox="1"/>
          <p:nvPr/>
        </p:nvSpPr>
        <p:spPr>
          <a:xfrm>
            <a:off x="6483350" y="4451630"/>
            <a:ext cx="23622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Dependent (trivial)</a:t>
            </a:r>
            <a:endParaRPr sz="1400" b="0" i="0" u="none" strike="noStrike" cap="none">
              <a:solidFill>
                <a:srgbClr val="000000"/>
              </a:solidFill>
              <a:latin typeface="Arial"/>
              <a:ea typeface="Arial"/>
              <a:cs typeface="Arial"/>
              <a:sym typeface="Arial"/>
            </a:endParaRPr>
          </a:p>
        </p:txBody>
      </p:sp>
      <p:sp>
        <p:nvSpPr>
          <p:cNvPr id="126" name="Google Shape;126;p20"/>
          <p:cNvSpPr txBox="1"/>
          <p:nvPr/>
        </p:nvSpPr>
        <p:spPr>
          <a:xfrm>
            <a:off x="4372000" y="2158950"/>
            <a:ext cx="582000" cy="41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Helvetica Neue"/>
                <a:ea typeface="Helvetica Neue"/>
                <a:cs typeface="Helvetica Neue"/>
                <a:sym typeface="Helvetica Neue"/>
              </a:rPr>
              <a:t>or</a:t>
            </a:r>
            <a:endParaRPr sz="1800" b="0" i="0" u="none" strike="noStrike" cap="none">
              <a:solidFill>
                <a:schemeClr val="dk1"/>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750"/>
                                        <p:tgtEl>
                                          <p:spTgt spid="106"/>
                                        </p:tgtEl>
                                      </p:cBhvr>
                                    </p:animEffect>
                                  </p:childTnLst>
                                </p:cTn>
                              </p:par>
                            </p:childTnLst>
                          </p:cTn>
                        </p:par>
                        <p:par>
                          <p:cTn id="18" fill="hold">
                            <p:stCondLst>
                              <p:cond delay="750"/>
                            </p:stCondLst>
                            <p:childTnLst>
                              <p:par>
                                <p:cTn id="19" presetID="10" presetClass="entr" presetSubtype="0" fill="hold"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750"/>
                                        <p:tgtEl>
                                          <p:spTgt spid="10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75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6"/>
                                        </p:tgtEl>
                                        <p:attrNameLst>
                                          <p:attrName>style.visibility</p:attrName>
                                        </p:attrNameLst>
                                      </p:cBhvr>
                                      <p:to>
                                        <p:strVal val="visible"/>
                                      </p:to>
                                    </p:set>
                                    <p:animEffect transition="in" filter="fade">
                                      <p:cBhvr>
                                        <p:cTn id="30" dur="750"/>
                                        <p:tgtEl>
                                          <p:spTgt spid="116"/>
                                        </p:tgtEl>
                                      </p:cBhvr>
                                    </p:animEffect>
                                  </p:childTnLst>
                                </p:cTn>
                              </p:par>
                            </p:childTnLst>
                          </p:cTn>
                        </p:par>
                        <p:par>
                          <p:cTn id="31" fill="hold">
                            <p:stCondLst>
                              <p:cond delay="750"/>
                            </p:stCondLst>
                            <p:childTnLst>
                              <p:par>
                                <p:cTn id="32" presetID="10" presetClass="entr" presetSubtype="0" fill="hold" nodeType="after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750"/>
                                        <p:tgtEl>
                                          <p:spTgt spid="114"/>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750"/>
                                        <p:tgtEl>
                                          <p:spTgt spid="115"/>
                                        </p:tgtEl>
                                      </p:cBhvr>
                                    </p:animEffect>
                                  </p:childTnLst>
                                </p:cTn>
                              </p:par>
                            </p:childTnLst>
                          </p:cTn>
                        </p:par>
                        <p:par>
                          <p:cTn id="39" fill="hold">
                            <p:stCondLst>
                              <p:cond delay="2250"/>
                            </p:stCondLst>
                            <p:childTnLst>
                              <p:par>
                                <p:cTn id="40" presetID="10" presetClass="entr" presetSubtype="0" fill="hold" nodeType="afterEffect">
                                  <p:stCondLst>
                                    <p:cond delay="0"/>
                                  </p:stCondLst>
                                  <p:childTnLst>
                                    <p:set>
                                      <p:cBhvr>
                                        <p:cTn id="41" dur="1" fill="hold">
                                          <p:stCondLst>
                                            <p:cond delay="0"/>
                                          </p:stCondLst>
                                        </p:cTn>
                                        <p:tgtEl>
                                          <p:spTgt spid="126">
                                            <p:txEl>
                                              <p:pRg st="0" end="0"/>
                                            </p:txEl>
                                          </p:spTgt>
                                        </p:tgtEl>
                                        <p:attrNameLst>
                                          <p:attrName>style.visibility</p:attrName>
                                        </p:attrNameLst>
                                      </p:cBhvr>
                                      <p:to>
                                        <p:strVal val="visible"/>
                                      </p:to>
                                    </p:set>
                                    <p:animEffect transition="in" filter="fade">
                                      <p:cBhvr>
                                        <p:cTn id="42" dur="750"/>
                                        <p:tgtEl>
                                          <p:spTgt spid="1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750"/>
                                        <p:tgtEl>
                                          <p:spTgt spid="113"/>
                                        </p:tgtEl>
                                      </p:cBhvr>
                                    </p:animEffect>
                                  </p:childTnLst>
                                </p:cTn>
                              </p:par>
                            </p:childTnLst>
                          </p:cTn>
                        </p:par>
                        <p:par>
                          <p:cTn id="58" fill="hold">
                            <p:stCondLst>
                              <p:cond delay="750"/>
                            </p:stCondLst>
                            <p:childTnLst>
                              <p:par>
                                <p:cTn id="59" presetID="10" presetClass="entr" presetSubtype="0" fill="hold" nodeType="afterEffect">
                                  <p:stCondLst>
                                    <p:cond delay="0"/>
                                  </p:stCondLst>
                                  <p:childTnLst>
                                    <p:set>
                                      <p:cBhvr>
                                        <p:cTn id="60" dur="1" fill="hold">
                                          <p:stCondLst>
                                            <p:cond delay="0"/>
                                          </p:stCondLst>
                                        </p:cTn>
                                        <p:tgtEl>
                                          <p:spTgt spid="112"/>
                                        </p:tgtEl>
                                        <p:attrNameLst>
                                          <p:attrName>style.visibility</p:attrName>
                                        </p:attrNameLst>
                                      </p:cBhvr>
                                      <p:to>
                                        <p:strVal val="visible"/>
                                      </p:to>
                                    </p:set>
                                    <p:animEffect transition="in" filter="fade">
                                      <p:cBhvr>
                                        <p:cTn id="61" dur="750"/>
                                        <p:tgtEl>
                                          <p:spTgt spid="112"/>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111"/>
                                        </p:tgtEl>
                                        <p:attrNameLst>
                                          <p:attrName>style.visibility</p:attrName>
                                        </p:attrNameLst>
                                      </p:cBhvr>
                                      <p:to>
                                        <p:strVal val="visible"/>
                                      </p:to>
                                    </p:set>
                                    <p:animEffect transition="in" filter="fade">
                                      <p:cBhvr>
                                        <p:cTn id="65" dur="750"/>
                                        <p:tgtEl>
                                          <p:spTgt spid="1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fade">
                                      <p:cBhvr>
                                        <p:cTn id="70" dur="750"/>
                                        <p:tgtEl>
                                          <p:spTgt spid="119"/>
                                        </p:tgtEl>
                                      </p:cBhvr>
                                    </p:animEffect>
                                  </p:childTnLst>
                                </p:cTn>
                              </p:par>
                            </p:childTnLst>
                          </p:cTn>
                        </p:par>
                        <p:par>
                          <p:cTn id="71" fill="hold">
                            <p:stCondLst>
                              <p:cond delay="750"/>
                            </p:stCondLst>
                            <p:childTnLst>
                              <p:par>
                                <p:cTn id="72" presetID="10" presetClass="entr" presetSubtype="0" fill="hold" nodeType="afterEffect">
                                  <p:stCondLst>
                                    <p:cond delay="0"/>
                                  </p:stCondLst>
                                  <p:childTnLst>
                                    <p:set>
                                      <p:cBhvr>
                                        <p:cTn id="73" dur="1" fill="hold">
                                          <p:stCondLst>
                                            <p:cond delay="0"/>
                                          </p:stCondLst>
                                        </p:cTn>
                                        <p:tgtEl>
                                          <p:spTgt spid="117"/>
                                        </p:tgtEl>
                                        <p:attrNameLst>
                                          <p:attrName>style.visibility</p:attrName>
                                        </p:attrNameLst>
                                      </p:cBhvr>
                                      <p:to>
                                        <p:strVal val="visible"/>
                                      </p:to>
                                    </p:set>
                                    <p:animEffect transition="in" filter="fade">
                                      <p:cBhvr>
                                        <p:cTn id="74" dur="750"/>
                                        <p:tgtEl>
                                          <p:spTgt spid="117"/>
                                        </p:tgtEl>
                                      </p:cBhvr>
                                    </p:animEffect>
                                  </p:childTnLst>
                                </p:cTn>
                              </p:par>
                            </p:childTnLst>
                          </p:cTn>
                        </p:par>
                        <p:par>
                          <p:cTn id="75" fill="hold">
                            <p:stCondLst>
                              <p:cond delay="1500"/>
                            </p:stCondLst>
                            <p:childTnLst>
                              <p:par>
                                <p:cTn id="76" presetID="10" presetClass="entr" presetSubtype="0" fill="hold" nodeType="after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75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P spid="103" grpId="0" animBg="1"/>
      <p:bldP spid="107" grpId="0" animBg="1"/>
      <p:bldP spid="108" grpId="0" animBg="1"/>
      <p:bldP spid="109" grpId="0" animBg="1"/>
      <p:bldP spid="1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07AB-6B2E-42D1-BCF6-6735DE57C166}"/>
              </a:ext>
            </a:extLst>
          </p:cNvPr>
          <p:cNvSpPr>
            <a:spLocks noGrp="1"/>
          </p:cNvSpPr>
          <p:nvPr>
            <p:ph type="title"/>
          </p:nvPr>
        </p:nvSpPr>
        <p:spPr/>
        <p:txBody>
          <a:bodyPr/>
          <a:lstStyle/>
          <a:p>
            <a:r>
              <a:rPr lang="en-US" dirty="0">
                <a:solidFill>
                  <a:schemeClr val="accent1">
                    <a:lumMod val="75000"/>
                  </a:schemeClr>
                </a:solidFill>
              </a:rPr>
              <a:t>Example of Linear Dependence</a:t>
            </a:r>
          </a:p>
        </p:txBody>
      </p:sp>
      <p:sp>
        <p:nvSpPr>
          <p:cNvPr id="4" name="Date Placeholder 3">
            <a:extLst>
              <a:ext uri="{FF2B5EF4-FFF2-40B4-BE49-F238E27FC236}">
                <a16:creationId xmlns:a16="http://schemas.microsoft.com/office/drawing/2014/main" id="{C0E752A1-89ED-48BF-903F-8E41722F21D9}"/>
              </a:ext>
            </a:extLst>
          </p:cNvPr>
          <p:cNvSpPr>
            <a:spLocks noGrp="1"/>
          </p:cNvSpPr>
          <p:nvPr>
            <p:ph type="dt" sz="half" idx="10"/>
          </p:nvPr>
        </p:nvSpPr>
        <p:spPr/>
        <p:txBody>
          <a:bodyPr/>
          <a:lstStyle/>
          <a:p>
            <a:r>
              <a:rPr lang="en-US"/>
              <a:t>01/16/2025</a:t>
            </a:r>
          </a:p>
        </p:txBody>
      </p:sp>
      <p:sp>
        <p:nvSpPr>
          <p:cNvPr id="5" name="Slide Number Placeholder 4">
            <a:extLst>
              <a:ext uri="{FF2B5EF4-FFF2-40B4-BE49-F238E27FC236}">
                <a16:creationId xmlns:a16="http://schemas.microsoft.com/office/drawing/2014/main" id="{80118F59-6894-42A7-9DB6-A1DD4764C020}"/>
              </a:ext>
            </a:extLst>
          </p:cNvPr>
          <p:cNvSpPr>
            <a:spLocks noGrp="1"/>
          </p:cNvSpPr>
          <p:nvPr>
            <p:ph type="sldNum" sz="quarter" idx="12"/>
          </p:nvPr>
        </p:nvSpPr>
        <p:spPr/>
        <p:txBody>
          <a:bodyPr/>
          <a:lstStyle/>
          <a:p>
            <a:fld id="{D3D538F9-49A3-B84F-B36B-A7030CDE5D5B}" type="slidenum">
              <a:rPr lang="en-US" smtClean="0"/>
              <a:t>13</a:t>
            </a:fld>
            <a:endParaRPr lang="en-US"/>
          </a:p>
        </p:txBody>
      </p:sp>
      <p:pic>
        <p:nvPicPr>
          <p:cNvPr id="6" name="Picture 5">
            <a:extLst>
              <a:ext uri="{FF2B5EF4-FFF2-40B4-BE49-F238E27FC236}">
                <a16:creationId xmlns:a16="http://schemas.microsoft.com/office/drawing/2014/main" id="{84119FDF-7BB8-486D-A729-FBC35302D862}"/>
              </a:ext>
            </a:extLst>
          </p:cNvPr>
          <p:cNvPicPr>
            <a:picLocks noChangeAspect="1"/>
          </p:cNvPicPr>
          <p:nvPr/>
        </p:nvPicPr>
        <p:blipFill>
          <a:blip r:embed="rId2"/>
          <a:stretch>
            <a:fillRect/>
          </a:stretch>
        </p:blipFill>
        <p:spPr>
          <a:xfrm>
            <a:off x="1672165" y="972189"/>
            <a:ext cx="6096000" cy="3543300"/>
          </a:xfrm>
          <a:prstGeom prst="rect">
            <a:avLst/>
          </a:prstGeom>
          <a:noFill/>
          <a:ln>
            <a:noFill/>
          </a:ln>
        </p:spPr>
      </p:pic>
      <p:sp>
        <p:nvSpPr>
          <p:cNvPr id="7" name="TextBox 6">
            <a:extLst>
              <a:ext uri="{FF2B5EF4-FFF2-40B4-BE49-F238E27FC236}">
                <a16:creationId xmlns:a16="http://schemas.microsoft.com/office/drawing/2014/main" id="{45F485A2-956B-4C42-BDBC-28F53423FEAB}"/>
              </a:ext>
            </a:extLst>
          </p:cNvPr>
          <p:cNvSpPr txBox="1"/>
          <p:nvPr/>
        </p:nvSpPr>
        <p:spPr>
          <a:xfrm>
            <a:off x="5811521" y="4087410"/>
            <a:ext cx="2275839" cy="461665"/>
          </a:xfrm>
          <a:prstGeom prst="rect">
            <a:avLst/>
          </a:prstGeom>
          <a:noFill/>
        </p:spPr>
        <p:txBody>
          <a:bodyPr wrap="square" rtlCol="0">
            <a:spAutoFit/>
          </a:bodyPr>
          <a:lstStyle/>
          <a:p>
            <a:r>
              <a:rPr lang="en-US" sz="1200" dirty="0"/>
              <a:t>Initial image Credit: </a:t>
            </a:r>
            <a:r>
              <a:rPr lang="en-US" sz="1200" dirty="0" err="1"/>
              <a:t>billboyheritagesurvey</a:t>
            </a:r>
            <a:endParaRPr lang="en-US" sz="1200" dirty="0"/>
          </a:p>
        </p:txBody>
      </p:sp>
      <p:cxnSp>
        <p:nvCxnSpPr>
          <p:cNvPr id="9" name="Straight Connector 8">
            <a:extLst>
              <a:ext uri="{FF2B5EF4-FFF2-40B4-BE49-F238E27FC236}">
                <a16:creationId xmlns:a16="http://schemas.microsoft.com/office/drawing/2014/main" id="{6F9A747A-3868-4239-9A34-41DB4F25292B}"/>
              </a:ext>
            </a:extLst>
          </p:cNvPr>
          <p:cNvCxnSpPr>
            <a:cxnSpLocks/>
          </p:cNvCxnSpPr>
          <p:nvPr/>
        </p:nvCxnSpPr>
        <p:spPr>
          <a:xfrm>
            <a:off x="3009900" y="2044700"/>
            <a:ext cx="2280047" cy="212661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Connector: Elbow 12">
            <a:extLst>
              <a:ext uri="{FF2B5EF4-FFF2-40B4-BE49-F238E27FC236}">
                <a16:creationId xmlns:a16="http://schemas.microsoft.com/office/drawing/2014/main" id="{8CC1DB9F-BEB3-4BBD-A48B-41CCBA292619}"/>
              </a:ext>
            </a:extLst>
          </p:cNvPr>
          <p:cNvCxnSpPr>
            <a:cxnSpLocks/>
          </p:cNvCxnSpPr>
          <p:nvPr/>
        </p:nvCxnSpPr>
        <p:spPr>
          <a:xfrm rot="10800000" flipV="1">
            <a:off x="3434668" y="1878383"/>
            <a:ext cx="1432557" cy="54474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F98E095-C18F-47A7-9203-FF5123044AB8}"/>
              </a:ext>
            </a:extLst>
          </p:cNvPr>
          <p:cNvSpPr txBox="1"/>
          <p:nvPr/>
        </p:nvSpPr>
        <p:spPr>
          <a:xfrm>
            <a:off x="4783853" y="1709106"/>
            <a:ext cx="2255521" cy="338554"/>
          </a:xfrm>
          <a:prstGeom prst="rect">
            <a:avLst/>
          </a:prstGeom>
          <a:noFill/>
        </p:spPr>
        <p:txBody>
          <a:bodyPr wrap="square" rtlCol="0">
            <a:spAutoFit/>
          </a:bodyPr>
          <a:lstStyle/>
          <a:p>
            <a:r>
              <a:rPr lang="en-US" sz="1600" dirty="0"/>
              <a:t>Is this an observation?</a:t>
            </a:r>
          </a:p>
        </p:txBody>
      </p:sp>
    </p:spTree>
    <p:extLst>
      <p:ext uri="{BB962C8B-B14F-4D97-AF65-F5344CB8AC3E}">
        <p14:creationId xmlns:p14="http://schemas.microsoft.com/office/powerpoint/2010/main" val="42537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54513-0548-4F06-ABC5-1BE35F235851}"/>
              </a:ext>
            </a:extLst>
          </p:cNvPr>
          <p:cNvSpPr>
            <a:spLocks noGrp="1"/>
          </p:cNvSpPr>
          <p:nvPr>
            <p:ph type="title"/>
          </p:nvPr>
        </p:nvSpPr>
        <p:spPr/>
        <p:txBody>
          <a:bodyPr>
            <a:normAutofit/>
          </a:bodyPr>
          <a:lstStyle/>
          <a:p>
            <a:r>
              <a:rPr lang="en-US" dirty="0">
                <a:solidFill>
                  <a:schemeClr val="accent1">
                    <a:lumMod val="75000"/>
                  </a:schemeClr>
                </a:solidFill>
              </a:rPr>
              <a:t>Types of Vector Processing</a:t>
            </a:r>
          </a:p>
        </p:txBody>
      </p:sp>
      <p:sp>
        <p:nvSpPr>
          <p:cNvPr id="5" name="Content Placeholder 4">
            <a:extLst>
              <a:ext uri="{FF2B5EF4-FFF2-40B4-BE49-F238E27FC236}">
                <a16:creationId xmlns:a16="http://schemas.microsoft.com/office/drawing/2014/main" id="{88D1F492-4814-4447-A55F-1572A5D35D36}"/>
              </a:ext>
            </a:extLst>
          </p:cNvPr>
          <p:cNvSpPr>
            <a:spLocks noGrp="1"/>
          </p:cNvSpPr>
          <p:nvPr>
            <p:ph idx="1"/>
          </p:nvPr>
        </p:nvSpPr>
        <p:spPr/>
        <p:txBody>
          <a:bodyPr>
            <a:normAutofit lnSpcReduction="10000"/>
          </a:bodyPr>
          <a:lstStyle/>
          <a:p>
            <a:r>
              <a:rPr lang="en-US" dirty="0"/>
              <a:t>Simultaneous (Session) Processing</a:t>
            </a:r>
          </a:p>
          <a:p>
            <a:pPr marL="417910" lvl="1" indent="-160735" algn="l" rtl="0">
              <a:lnSpc>
                <a:spcPct val="100000"/>
              </a:lnSpc>
              <a:spcBef>
                <a:spcPts val="300"/>
              </a:spcBef>
              <a:spcAft>
                <a:spcPts val="0"/>
              </a:spcAft>
              <a:buClr>
                <a:schemeClr val="dk1"/>
              </a:buClr>
              <a:buSzPts val="1500"/>
              <a:buChar char="–"/>
            </a:pPr>
            <a:r>
              <a:rPr lang="en-US" dirty="0"/>
              <a:t>Solution from simultaneous processing of all independent vectors with mathematical correlations between simultaneously observed vectors</a:t>
            </a:r>
          </a:p>
          <a:p>
            <a:pPr marL="417910" lvl="1" indent="-160735" algn="l" rtl="0">
              <a:lnSpc>
                <a:spcPct val="100000"/>
              </a:lnSpc>
              <a:spcBef>
                <a:spcPts val="300"/>
              </a:spcBef>
              <a:spcAft>
                <a:spcPts val="0"/>
              </a:spcAft>
              <a:buClr>
                <a:schemeClr val="dk1"/>
              </a:buClr>
              <a:buSzPts val="1500"/>
              <a:buChar char="–"/>
            </a:pPr>
            <a:r>
              <a:rPr lang="en-US" dirty="0">
                <a:solidFill>
                  <a:schemeClr val="dk1"/>
                </a:solidFill>
              </a:rPr>
              <a:t>Includes only the independent vectors = (n-1) </a:t>
            </a:r>
            <a:endParaRPr lang="en-US" dirty="0"/>
          </a:p>
          <a:p>
            <a:pPr marL="417910" lvl="1" indent="-160735" algn="l" rtl="0">
              <a:lnSpc>
                <a:spcPct val="100000"/>
              </a:lnSpc>
              <a:spcBef>
                <a:spcPts val="300"/>
              </a:spcBef>
              <a:spcAft>
                <a:spcPts val="0"/>
              </a:spcAft>
              <a:buClr>
                <a:schemeClr val="dk1"/>
              </a:buClr>
              <a:buSzPts val="1500"/>
              <a:buChar char="–"/>
            </a:pPr>
            <a:r>
              <a:rPr lang="en-US" dirty="0">
                <a:solidFill>
                  <a:schemeClr val="dk1"/>
                </a:solidFill>
              </a:rPr>
              <a:t>Ready for combining into network adjustments</a:t>
            </a:r>
          </a:p>
          <a:p>
            <a:pPr marL="417910" lvl="1" indent="-160735" algn="l" rtl="0">
              <a:lnSpc>
                <a:spcPct val="100000"/>
              </a:lnSpc>
              <a:spcBef>
                <a:spcPts val="300"/>
              </a:spcBef>
              <a:spcAft>
                <a:spcPts val="0"/>
              </a:spcAft>
              <a:buClr>
                <a:schemeClr val="dk1"/>
              </a:buClr>
              <a:buSzPts val="1500"/>
              <a:buChar char="–"/>
            </a:pPr>
            <a:r>
              <a:rPr lang="en-US" dirty="0">
                <a:solidFill>
                  <a:schemeClr val="dk1"/>
                </a:solidFill>
                <a:highlight>
                  <a:srgbClr val="FFFF00"/>
                </a:highlight>
              </a:rPr>
              <a:t>The PAGES processor inside OPUS Projects is a session processor.</a:t>
            </a:r>
            <a:endParaRPr lang="en-US" dirty="0">
              <a:highlight>
                <a:srgbClr val="FFFF00"/>
              </a:highlight>
            </a:endParaRPr>
          </a:p>
        </p:txBody>
      </p:sp>
      <p:sp>
        <p:nvSpPr>
          <p:cNvPr id="3" name="Slide Number Placeholder 2">
            <a:extLst>
              <a:ext uri="{FF2B5EF4-FFF2-40B4-BE49-F238E27FC236}">
                <a16:creationId xmlns:a16="http://schemas.microsoft.com/office/drawing/2014/main" id="{B5B92EE2-6ACE-492D-949A-44A544E957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2" name="Date Placeholder 1">
            <a:extLst>
              <a:ext uri="{FF2B5EF4-FFF2-40B4-BE49-F238E27FC236}">
                <a16:creationId xmlns:a16="http://schemas.microsoft.com/office/drawing/2014/main" id="{56B3429A-36BF-4DA4-B6E6-B6F3C3D6118B}"/>
              </a:ext>
            </a:extLst>
          </p:cNvPr>
          <p:cNvSpPr>
            <a:spLocks noGrp="1"/>
          </p:cNvSpPr>
          <p:nvPr>
            <p:ph type="dt" sz="half" idx="10"/>
          </p:nvPr>
        </p:nvSpPr>
        <p:spPr/>
        <p:txBody>
          <a:bodyPr/>
          <a:lstStyle/>
          <a:p>
            <a:r>
              <a:rPr lang="en-US"/>
              <a:t>01/16/2025</a:t>
            </a:r>
          </a:p>
        </p:txBody>
      </p:sp>
    </p:spTree>
    <p:extLst>
      <p:ext uri="{BB962C8B-B14F-4D97-AF65-F5344CB8AC3E}">
        <p14:creationId xmlns:p14="http://schemas.microsoft.com/office/powerpoint/2010/main" val="417195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54513-0548-4F06-ABC5-1BE35F235851}"/>
              </a:ext>
            </a:extLst>
          </p:cNvPr>
          <p:cNvSpPr>
            <a:spLocks noGrp="1"/>
          </p:cNvSpPr>
          <p:nvPr>
            <p:ph type="title"/>
          </p:nvPr>
        </p:nvSpPr>
        <p:spPr/>
        <p:txBody>
          <a:bodyPr>
            <a:normAutofit/>
          </a:bodyPr>
          <a:lstStyle/>
          <a:p>
            <a:r>
              <a:rPr lang="en-US" dirty="0">
                <a:solidFill>
                  <a:schemeClr val="accent1">
                    <a:lumMod val="75000"/>
                  </a:schemeClr>
                </a:solidFill>
              </a:rPr>
              <a:t>Types of Vector Processing</a:t>
            </a:r>
          </a:p>
        </p:txBody>
      </p:sp>
      <p:sp>
        <p:nvSpPr>
          <p:cNvPr id="5" name="Content Placeholder 4">
            <a:extLst>
              <a:ext uri="{FF2B5EF4-FFF2-40B4-BE49-F238E27FC236}">
                <a16:creationId xmlns:a16="http://schemas.microsoft.com/office/drawing/2014/main" id="{88D1F492-4814-4447-A55F-1572A5D35D36}"/>
              </a:ext>
            </a:extLst>
          </p:cNvPr>
          <p:cNvSpPr>
            <a:spLocks noGrp="1"/>
          </p:cNvSpPr>
          <p:nvPr>
            <p:ph idx="1"/>
          </p:nvPr>
        </p:nvSpPr>
        <p:spPr/>
        <p:txBody>
          <a:bodyPr>
            <a:normAutofit lnSpcReduction="10000"/>
          </a:bodyPr>
          <a:lstStyle/>
          <a:p>
            <a:pPr marL="192881" lvl="0" indent="-192881" algn="l" rtl="0">
              <a:lnSpc>
                <a:spcPct val="100000"/>
              </a:lnSpc>
              <a:spcBef>
                <a:spcPts val="0"/>
              </a:spcBef>
              <a:spcAft>
                <a:spcPts val="0"/>
              </a:spcAft>
              <a:buClr>
                <a:schemeClr val="dk1"/>
              </a:buClr>
              <a:buSzPts val="1800"/>
              <a:buChar char="•"/>
            </a:pPr>
            <a:r>
              <a:rPr lang="en-US" dirty="0"/>
              <a:t>Sequential (Baseline) Processing</a:t>
            </a:r>
          </a:p>
          <a:p>
            <a:pPr marL="417910" lvl="1" indent="-160735" algn="l" rtl="0">
              <a:lnSpc>
                <a:spcPct val="100000"/>
              </a:lnSpc>
              <a:spcBef>
                <a:spcPts val="300"/>
              </a:spcBef>
              <a:spcAft>
                <a:spcPts val="0"/>
              </a:spcAft>
              <a:buClr>
                <a:schemeClr val="dk1"/>
              </a:buClr>
              <a:buSzPts val="1500"/>
              <a:buChar char="–"/>
            </a:pPr>
            <a:r>
              <a:rPr lang="en-US" dirty="0"/>
              <a:t>One vector at a time</a:t>
            </a:r>
          </a:p>
          <a:p>
            <a:pPr marL="417910" lvl="1" indent="-160735" algn="l" rtl="0">
              <a:lnSpc>
                <a:spcPct val="100000"/>
              </a:lnSpc>
              <a:spcBef>
                <a:spcPts val="300"/>
              </a:spcBef>
              <a:spcAft>
                <a:spcPts val="0"/>
              </a:spcAft>
              <a:buSzPts val="1500"/>
              <a:buChar char="–"/>
            </a:pPr>
            <a:r>
              <a:rPr lang="en-US" dirty="0"/>
              <a:t>Can include all independent and dependent vectors for each session </a:t>
            </a:r>
            <a:r>
              <a:rPr lang="en-US" dirty="0">
                <a:solidFill>
                  <a:schemeClr val="dk1"/>
                </a:solidFill>
              </a:rPr>
              <a:t>= (n) x (n-1) / 2*</a:t>
            </a:r>
            <a:endParaRPr lang="en-US" dirty="0"/>
          </a:p>
          <a:p>
            <a:pPr marL="417910" lvl="1" indent="-160735" algn="l" rtl="0">
              <a:lnSpc>
                <a:spcPct val="100000"/>
              </a:lnSpc>
              <a:spcBef>
                <a:spcPts val="300"/>
              </a:spcBef>
              <a:spcAft>
                <a:spcPts val="0"/>
              </a:spcAft>
              <a:buClr>
                <a:schemeClr val="dk1"/>
              </a:buClr>
              <a:buSzPts val="1500"/>
              <a:buChar char="–"/>
            </a:pPr>
            <a:r>
              <a:rPr lang="en-US" dirty="0"/>
              <a:t>Ignores mathematical correlations between baselines observed in the same session.</a:t>
            </a:r>
          </a:p>
          <a:p>
            <a:pPr marL="417910" lvl="1" indent="-160735" algn="l" rtl="0">
              <a:lnSpc>
                <a:spcPct val="100000"/>
              </a:lnSpc>
              <a:spcBef>
                <a:spcPts val="300"/>
              </a:spcBef>
              <a:spcAft>
                <a:spcPts val="0"/>
              </a:spcAft>
              <a:buClr>
                <a:schemeClr val="dk1"/>
              </a:buClr>
              <a:buSzPts val="1500"/>
              <a:buChar char="–"/>
            </a:pPr>
            <a:r>
              <a:rPr lang="en-US" dirty="0"/>
              <a:t>Must be properly scaled before combining sessions into network adjustment**</a:t>
            </a:r>
          </a:p>
          <a:p>
            <a:pPr marL="2646760" lvl="6" indent="-160735">
              <a:spcBef>
                <a:spcPts val="300"/>
              </a:spcBef>
              <a:buClr>
                <a:schemeClr val="dk1"/>
              </a:buClr>
              <a:buSzPts val="1500"/>
              <a:buChar char="–"/>
            </a:pPr>
            <a:endParaRPr lang="en-US" dirty="0"/>
          </a:p>
        </p:txBody>
      </p:sp>
      <p:sp>
        <p:nvSpPr>
          <p:cNvPr id="3" name="Slide Number Placeholder 2">
            <a:extLst>
              <a:ext uri="{FF2B5EF4-FFF2-40B4-BE49-F238E27FC236}">
                <a16:creationId xmlns:a16="http://schemas.microsoft.com/office/drawing/2014/main" id="{B5B92EE2-6ACE-492D-949A-44A544E957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2" name="TextBox 1">
            <a:extLst>
              <a:ext uri="{FF2B5EF4-FFF2-40B4-BE49-F238E27FC236}">
                <a16:creationId xmlns:a16="http://schemas.microsoft.com/office/drawing/2014/main" id="{245828CD-828C-4A84-BECA-4B680093411A}"/>
              </a:ext>
            </a:extLst>
          </p:cNvPr>
          <p:cNvSpPr txBox="1"/>
          <p:nvPr/>
        </p:nvSpPr>
        <p:spPr>
          <a:xfrm>
            <a:off x="4572000" y="4324530"/>
            <a:ext cx="3787140" cy="523220"/>
          </a:xfrm>
          <a:prstGeom prst="rect">
            <a:avLst/>
          </a:prstGeom>
          <a:noFill/>
        </p:spPr>
        <p:txBody>
          <a:bodyPr wrap="square" rtlCol="0">
            <a:spAutoFit/>
          </a:bodyPr>
          <a:lstStyle/>
          <a:p>
            <a:r>
              <a:rPr lang="en-US" sz="1400" i="1" dirty="0"/>
              <a:t>  *Could include any number up to (n)x(n-1)/2</a:t>
            </a:r>
          </a:p>
          <a:p>
            <a:r>
              <a:rPr lang="en-US" sz="1400" i="1" dirty="0"/>
              <a:t>** If more than (n-1) baselines are processed</a:t>
            </a:r>
          </a:p>
        </p:txBody>
      </p:sp>
      <p:sp>
        <p:nvSpPr>
          <p:cNvPr id="6" name="Date Placeholder 5">
            <a:extLst>
              <a:ext uri="{FF2B5EF4-FFF2-40B4-BE49-F238E27FC236}">
                <a16:creationId xmlns:a16="http://schemas.microsoft.com/office/drawing/2014/main" id="{B60806E1-A882-4E05-8C4C-2C9D8D38CF24}"/>
              </a:ext>
            </a:extLst>
          </p:cNvPr>
          <p:cNvSpPr>
            <a:spLocks noGrp="1"/>
          </p:cNvSpPr>
          <p:nvPr>
            <p:ph type="dt" sz="half" idx="10"/>
          </p:nvPr>
        </p:nvSpPr>
        <p:spPr/>
        <p:txBody>
          <a:bodyPr/>
          <a:lstStyle/>
          <a:p>
            <a:r>
              <a:rPr lang="en-US"/>
              <a:t>01/16/2025</a:t>
            </a:r>
          </a:p>
        </p:txBody>
      </p:sp>
    </p:spTree>
    <p:extLst>
      <p:ext uri="{BB962C8B-B14F-4D97-AF65-F5344CB8AC3E}">
        <p14:creationId xmlns:p14="http://schemas.microsoft.com/office/powerpoint/2010/main" val="345336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F750F-3E45-4D85-A084-EFF520ABBF0A}"/>
              </a:ext>
            </a:extLst>
          </p:cNvPr>
          <p:cNvSpPr>
            <a:spLocks noGrp="1"/>
          </p:cNvSpPr>
          <p:nvPr>
            <p:ph type="title"/>
          </p:nvPr>
        </p:nvSpPr>
        <p:spPr/>
        <p:txBody>
          <a:bodyPr/>
          <a:lstStyle/>
          <a:p>
            <a:r>
              <a:rPr lang="en-US" dirty="0">
                <a:solidFill>
                  <a:schemeClr val="accent1">
                    <a:lumMod val="75000"/>
                  </a:schemeClr>
                </a:solidFill>
              </a:rPr>
              <a:t>So What?</a:t>
            </a:r>
          </a:p>
        </p:txBody>
      </p:sp>
      <p:sp>
        <p:nvSpPr>
          <p:cNvPr id="3" name="Content Placeholder 2">
            <a:extLst>
              <a:ext uri="{FF2B5EF4-FFF2-40B4-BE49-F238E27FC236}">
                <a16:creationId xmlns:a16="http://schemas.microsoft.com/office/drawing/2014/main" id="{F40AF62B-A623-4550-B16A-0EBFD185E0B9}"/>
              </a:ext>
            </a:extLst>
          </p:cNvPr>
          <p:cNvSpPr>
            <a:spLocks noGrp="1"/>
          </p:cNvSpPr>
          <p:nvPr>
            <p:ph idx="1"/>
          </p:nvPr>
        </p:nvSpPr>
        <p:spPr>
          <a:xfrm>
            <a:off x="457200" y="1200151"/>
            <a:ext cx="8229600" cy="3622462"/>
          </a:xfrm>
        </p:spPr>
        <p:txBody>
          <a:bodyPr>
            <a:normAutofit fontScale="85000" lnSpcReduction="20000"/>
          </a:bodyPr>
          <a:lstStyle/>
          <a:p>
            <a:r>
              <a:rPr lang="en-US" dirty="0"/>
              <a:t>Dependent vectors are not additional observations!</a:t>
            </a:r>
          </a:p>
          <a:p>
            <a:pPr lvl="1"/>
            <a:r>
              <a:rPr lang="en-US" dirty="0"/>
              <a:t>But they do offer useful information if treated properly</a:t>
            </a:r>
          </a:p>
          <a:p>
            <a:r>
              <a:rPr lang="en-US" dirty="0"/>
              <a:t>When added to the adjustment, they are treated like additional independent observations.  This inflates the degree of freedom, and the resulting error estimates are overly optimistic.</a:t>
            </a:r>
          </a:p>
          <a:p>
            <a:r>
              <a:rPr lang="en-US" dirty="0"/>
              <a:t>If n(n-1)/2 vectors are processed, then resulting coordinates may essentially be the same as in session processing, but statistics will be overly optimistic and misleading.</a:t>
            </a:r>
          </a:p>
        </p:txBody>
      </p:sp>
      <p:sp>
        <p:nvSpPr>
          <p:cNvPr id="4" name="Date Placeholder 3">
            <a:extLst>
              <a:ext uri="{FF2B5EF4-FFF2-40B4-BE49-F238E27FC236}">
                <a16:creationId xmlns:a16="http://schemas.microsoft.com/office/drawing/2014/main" id="{C628F765-5EC7-4890-8A84-A8BACB0B3E6B}"/>
              </a:ext>
            </a:extLst>
          </p:cNvPr>
          <p:cNvSpPr>
            <a:spLocks noGrp="1"/>
          </p:cNvSpPr>
          <p:nvPr>
            <p:ph type="dt" sz="half" idx="10"/>
          </p:nvPr>
        </p:nvSpPr>
        <p:spPr/>
        <p:txBody>
          <a:bodyPr/>
          <a:lstStyle/>
          <a:p>
            <a:r>
              <a:rPr lang="en-US"/>
              <a:t>01/16/2025</a:t>
            </a:r>
          </a:p>
        </p:txBody>
      </p:sp>
      <p:sp>
        <p:nvSpPr>
          <p:cNvPr id="5" name="Slide Number Placeholder 4">
            <a:extLst>
              <a:ext uri="{FF2B5EF4-FFF2-40B4-BE49-F238E27FC236}">
                <a16:creationId xmlns:a16="http://schemas.microsoft.com/office/drawing/2014/main" id="{B58C9FD5-DC42-4644-AC89-F02656B9CBF8}"/>
              </a:ext>
            </a:extLst>
          </p:cNvPr>
          <p:cNvSpPr>
            <a:spLocks noGrp="1"/>
          </p:cNvSpPr>
          <p:nvPr>
            <p:ph type="sldNum" sz="quarter" idx="12"/>
          </p:nvPr>
        </p:nvSpPr>
        <p:spPr/>
        <p:txBody>
          <a:bodyPr/>
          <a:lstStyle/>
          <a:p>
            <a:fld id="{D3D538F9-49A3-B84F-B36B-A7030CDE5D5B}" type="slidenum">
              <a:rPr lang="en-US" smtClean="0"/>
              <a:t>16</a:t>
            </a:fld>
            <a:endParaRPr lang="en-US"/>
          </a:p>
        </p:txBody>
      </p:sp>
    </p:spTree>
    <p:extLst>
      <p:ext uri="{BB962C8B-B14F-4D97-AF65-F5344CB8AC3E}">
        <p14:creationId xmlns:p14="http://schemas.microsoft.com/office/powerpoint/2010/main" val="213447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28376-A112-45C9-A666-AB5E53243925}"/>
              </a:ext>
            </a:extLst>
          </p:cNvPr>
          <p:cNvSpPr>
            <a:spLocks noGrp="1"/>
          </p:cNvSpPr>
          <p:nvPr>
            <p:ph type="title"/>
          </p:nvPr>
        </p:nvSpPr>
        <p:spPr/>
        <p:txBody>
          <a:bodyPr/>
          <a:lstStyle/>
          <a:p>
            <a:r>
              <a:rPr lang="en-US" dirty="0">
                <a:solidFill>
                  <a:schemeClr val="accent1">
                    <a:lumMod val="75000"/>
                  </a:schemeClr>
                </a:solidFill>
              </a:rPr>
              <a:t>So What Cont.</a:t>
            </a:r>
          </a:p>
        </p:txBody>
      </p:sp>
      <p:sp>
        <p:nvSpPr>
          <p:cNvPr id="3" name="Content Placeholder 2">
            <a:extLst>
              <a:ext uri="{FF2B5EF4-FFF2-40B4-BE49-F238E27FC236}">
                <a16:creationId xmlns:a16="http://schemas.microsoft.com/office/drawing/2014/main" id="{5D8EA7F4-0E41-42CD-927A-213A1677F34B}"/>
              </a:ext>
            </a:extLst>
          </p:cNvPr>
          <p:cNvSpPr>
            <a:spLocks noGrp="1"/>
          </p:cNvSpPr>
          <p:nvPr>
            <p:ph idx="1"/>
          </p:nvPr>
        </p:nvSpPr>
        <p:spPr/>
        <p:txBody>
          <a:bodyPr>
            <a:normAutofit/>
          </a:bodyPr>
          <a:lstStyle/>
          <a:p>
            <a:r>
              <a:rPr lang="en-US" dirty="0"/>
              <a:t>If n(n-1)/2 vectors are processed, then one needs to appropriately scale uncertainties to account for the false redundancy</a:t>
            </a:r>
          </a:p>
          <a:p>
            <a:pPr lvl="1"/>
            <a:r>
              <a:rPr lang="en-US" dirty="0"/>
              <a:t>This is possible, but tricky, especially if only some of the dependent vectors are included, i.e., something between n-1 and n(n-1)/2 and/or if n is not the same for all sessions in a project</a:t>
            </a:r>
          </a:p>
          <a:p>
            <a:pPr lvl="1"/>
            <a:endParaRPr lang="en-US" dirty="0"/>
          </a:p>
          <a:p>
            <a:pPr marL="0" indent="0">
              <a:buNone/>
            </a:pPr>
            <a:endParaRPr lang="en-US" dirty="0"/>
          </a:p>
        </p:txBody>
      </p:sp>
      <p:sp>
        <p:nvSpPr>
          <p:cNvPr id="4" name="Date Placeholder 3">
            <a:extLst>
              <a:ext uri="{FF2B5EF4-FFF2-40B4-BE49-F238E27FC236}">
                <a16:creationId xmlns:a16="http://schemas.microsoft.com/office/drawing/2014/main" id="{D38D18DA-24FD-4F84-AF1C-1CB921287977}"/>
              </a:ext>
            </a:extLst>
          </p:cNvPr>
          <p:cNvSpPr>
            <a:spLocks noGrp="1"/>
          </p:cNvSpPr>
          <p:nvPr>
            <p:ph type="dt" sz="half" idx="10"/>
          </p:nvPr>
        </p:nvSpPr>
        <p:spPr/>
        <p:txBody>
          <a:bodyPr/>
          <a:lstStyle/>
          <a:p>
            <a:r>
              <a:rPr lang="en-US"/>
              <a:t>01/16/2025</a:t>
            </a:r>
          </a:p>
        </p:txBody>
      </p:sp>
      <p:sp>
        <p:nvSpPr>
          <p:cNvPr id="5" name="Slide Number Placeholder 4">
            <a:extLst>
              <a:ext uri="{FF2B5EF4-FFF2-40B4-BE49-F238E27FC236}">
                <a16:creationId xmlns:a16="http://schemas.microsoft.com/office/drawing/2014/main" id="{89C2EF3D-D60C-457C-A843-85B39DD06CA0}"/>
              </a:ext>
            </a:extLst>
          </p:cNvPr>
          <p:cNvSpPr>
            <a:spLocks noGrp="1"/>
          </p:cNvSpPr>
          <p:nvPr>
            <p:ph type="sldNum" sz="quarter" idx="12"/>
          </p:nvPr>
        </p:nvSpPr>
        <p:spPr/>
        <p:txBody>
          <a:bodyPr/>
          <a:lstStyle/>
          <a:p>
            <a:fld id="{D3D538F9-49A3-B84F-B36B-A7030CDE5D5B}" type="slidenum">
              <a:rPr lang="en-US" smtClean="0"/>
              <a:t>17</a:t>
            </a:fld>
            <a:endParaRPr lang="en-US"/>
          </a:p>
        </p:txBody>
      </p:sp>
    </p:spTree>
    <p:extLst>
      <p:ext uri="{BB962C8B-B14F-4D97-AF65-F5344CB8AC3E}">
        <p14:creationId xmlns:p14="http://schemas.microsoft.com/office/powerpoint/2010/main" val="4068083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DBBB-A541-43A6-B52A-C823D3736D00}"/>
              </a:ext>
            </a:extLst>
          </p:cNvPr>
          <p:cNvSpPr>
            <a:spLocks noGrp="1"/>
          </p:cNvSpPr>
          <p:nvPr>
            <p:ph type="title"/>
          </p:nvPr>
        </p:nvSpPr>
        <p:spPr/>
        <p:txBody>
          <a:bodyPr>
            <a:normAutofit/>
          </a:bodyPr>
          <a:lstStyle/>
          <a:p>
            <a:r>
              <a:rPr lang="en-US" sz="3600" dirty="0">
                <a:solidFill>
                  <a:schemeClr val="accent1">
                    <a:lumMod val="75000"/>
                  </a:schemeClr>
                </a:solidFill>
              </a:rPr>
              <a:t>How Quickly Artificial Redundancy Grows</a:t>
            </a:r>
          </a:p>
        </p:txBody>
      </p:sp>
      <p:graphicFrame>
        <p:nvGraphicFramePr>
          <p:cNvPr id="6" name="Table 6">
            <a:extLst>
              <a:ext uri="{FF2B5EF4-FFF2-40B4-BE49-F238E27FC236}">
                <a16:creationId xmlns:a16="http://schemas.microsoft.com/office/drawing/2014/main" id="{0E7379E0-31B4-4EF9-9A7B-60229A5689CF}"/>
              </a:ext>
            </a:extLst>
          </p:cNvPr>
          <p:cNvGraphicFramePr>
            <a:graphicFrameLocks noGrp="1"/>
          </p:cNvGraphicFramePr>
          <p:nvPr>
            <p:ph idx="1"/>
            <p:extLst>
              <p:ext uri="{D42A27DB-BD31-4B8C-83A1-F6EECF244321}">
                <p14:modId xmlns:p14="http://schemas.microsoft.com/office/powerpoint/2010/main" val="3160880967"/>
              </p:ext>
            </p:extLst>
          </p:nvPr>
        </p:nvGraphicFramePr>
        <p:xfrm>
          <a:off x="1185334" y="1431886"/>
          <a:ext cx="4375575" cy="2966720"/>
        </p:xfrm>
        <a:graphic>
          <a:graphicData uri="http://schemas.openxmlformats.org/drawingml/2006/table">
            <a:tbl>
              <a:tblPr firstRow="1" bandRow="1">
                <a:tableStyleId>{5C22544A-7EE6-4342-B048-85BDC9FD1C3A}</a:tableStyleId>
              </a:tblPr>
              <a:tblGrid>
                <a:gridCol w="528320">
                  <a:extLst>
                    <a:ext uri="{9D8B030D-6E8A-4147-A177-3AD203B41FA5}">
                      <a16:colId xmlns:a16="http://schemas.microsoft.com/office/drawing/2014/main" val="2031565236"/>
                    </a:ext>
                  </a:extLst>
                </a:gridCol>
                <a:gridCol w="1595952">
                  <a:extLst>
                    <a:ext uri="{9D8B030D-6E8A-4147-A177-3AD203B41FA5}">
                      <a16:colId xmlns:a16="http://schemas.microsoft.com/office/drawing/2014/main" val="44328337"/>
                    </a:ext>
                  </a:extLst>
                </a:gridCol>
                <a:gridCol w="1531451">
                  <a:extLst>
                    <a:ext uri="{9D8B030D-6E8A-4147-A177-3AD203B41FA5}">
                      <a16:colId xmlns:a16="http://schemas.microsoft.com/office/drawing/2014/main" val="2855492717"/>
                    </a:ext>
                  </a:extLst>
                </a:gridCol>
                <a:gridCol w="719852">
                  <a:extLst>
                    <a:ext uri="{9D8B030D-6E8A-4147-A177-3AD203B41FA5}">
                      <a16:colId xmlns:a16="http://schemas.microsoft.com/office/drawing/2014/main" val="655689936"/>
                    </a:ext>
                  </a:extLst>
                </a:gridCol>
              </a:tblGrid>
              <a:tr h="370840">
                <a:tc>
                  <a:txBody>
                    <a:bodyPr/>
                    <a:lstStyle/>
                    <a:p>
                      <a:pPr algn="ctr"/>
                      <a:r>
                        <a:rPr lang="en-US" dirty="0"/>
                        <a:t>n</a:t>
                      </a:r>
                    </a:p>
                  </a:txBody>
                  <a:tcPr/>
                </a:tc>
                <a:tc>
                  <a:txBody>
                    <a:bodyPr/>
                    <a:lstStyle/>
                    <a:p>
                      <a:pPr algn="ctr"/>
                      <a:r>
                        <a:rPr lang="en-US" dirty="0"/>
                        <a:t>Independent</a:t>
                      </a:r>
                    </a:p>
                  </a:txBody>
                  <a:tcPr/>
                </a:tc>
                <a:tc>
                  <a:txBody>
                    <a:bodyPr/>
                    <a:lstStyle/>
                    <a:p>
                      <a:pPr algn="ctr"/>
                      <a:r>
                        <a:rPr lang="en-US" dirty="0"/>
                        <a:t>dependent</a:t>
                      </a:r>
                    </a:p>
                  </a:txBody>
                  <a:tcPr/>
                </a:tc>
                <a:tc>
                  <a:txBody>
                    <a:bodyPr/>
                    <a:lstStyle/>
                    <a:p>
                      <a:pPr algn="ctr"/>
                      <a:r>
                        <a:rPr lang="en-US" dirty="0"/>
                        <a:t>Total</a:t>
                      </a:r>
                    </a:p>
                  </a:txBody>
                  <a:tcPr/>
                </a:tc>
                <a:extLst>
                  <a:ext uri="{0D108BD9-81ED-4DB2-BD59-A6C34878D82A}">
                    <a16:rowId xmlns:a16="http://schemas.microsoft.com/office/drawing/2014/main" val="1260749080"/>
                  </a:ext>
                </a:extLst>
              </a:tr>
              <a:tr h="370840">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097201367"/>
                  </a:ext>
                </a:extLst>
              </a:tr>
              <a:tr h="370840">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3</a:t>
                      </a:r>
                    </a:p>
                  </a:txBody>
                  <a:tcPr/>
                </a:tc>
                <a:extLst>
                  <a:ext uri="{0D108BD9-81ED-4DB2-BD59-A6C34878D82A}">
                    <a16:rowId xmlns:a16="http://schemas.microsoft.com/office/drawing/2014/main" val="3589960601"/>
                  </a:ext>
                </a:extLst>
              </a:tr>
              <a:tr h="370840">
                <a:tc>
                  <a:txBody>
                    <a:bodyPr/>
                    <a:lstStyle/>
                    <a:p>
                      <a:pPr algn="ctr"/>
                      <a:r>
                        <a:rPr lang="en-US" dirty="0"/>
                        <a:t>4</a:t>
                      </a:r>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6</a:t>
                      </a:r>
                    </a:p>
                  </a:txBody>
                  <a:tcPr/>
                </a:tc>
                <a:extLst>
                  <a:ext uri="{0D108BD9-81ED-4DB2-BD59-A6C34878D82A}">
                    <a16:rowId xmlns:a16="http://schemas.microsoft.com/office/drawing/2014/main" val="1154036203"/>
                  </a:ext>
                </a:extLst>
              </a:tr>
              <a:tr h="370840">
                <a:tc>
                  <a:txBody>
                    <a:bodyPr/>
                    <a:lstStyle/>
                    <a:p>
                      <a:pPr algn="ctr"/>
                      <a:r>
                        <a:rPr lang="en-US" dirty="0"/>
                        <a:t>5</a:t>
                      </a:r>
                    </a:p>
                  </a:txBody>
                  <a:tcPr/>
                </a:tc>
                <a:tc>
                  <a:txBody>
                    <a:bodyPr/>
                    <a:lstStyle/>
                    <a:p>
                      <a:pPr algn="ctr"/>
                      <a:r>
                        <a:rPr lang="en-US" dirty="0"/>
                        <a:t>4</a:t>
                      </a:r>
                    </a:p>
                  </a:txBody>
                  <a:tcPr/>
                </a:tc>
                <a:tc>
                  <a:txBody>
                    <a:bodyPr/>
                    <a:lstStyle/>
                    <a:p>
                      <a:pPr algn="ctr"/>
                      <a:r>
                        <a:rPr lang="en-US" dirty="0"/>
                        <a:t>6</a:t>
                      </a:r>
                    </a:p>
                  </a:txBody>
                  <a:tcPr/>
                </a:tc>
                <a:tc>
                  <a:txBody>
                    <a:bodyPr/>
                    <a:lstStyle/>
                    <a:p>
                      <a:pPr algn="ctr"/>
                      <a:r>
                        <a:rPr lang="en-US" dirty="0"/>
                        <a:t>10</a:t>
                      </a:r>
                    </a:p>
                  </a:txBody>
                  <a:tcPr/>
                </a:tc>
                <a:extLst>
                  <a:ext uri="{0D108BD9-81ED-4DB2-BD59-A6C34878D82A}">
                    <a16:rowId xmlns:a16="http://schemas.microsoft.com/office/drawing/2014/main" val="1425169615"/>
                  </a:ext>
                </a:extLst>
              </a:tr>
              <a:tr h="370840">
                <a:tc>
                  <a:txBody>
                    <a:bodyPr/>
                    <a:lstStyle/>
                    <a:p>
                      <a:pPr algn="ctr"/>
                      <a:r>
                        <a:rPr lang="en-US" dirty="0"/>
                        <a:t>6</a:t>
                      </a:r>
                    </a:p>
                  </a:txBody>
                  <a:tcPr/>
                </a:tc>
                <a:tc>
                  <a:txBody>
                    <a:bodyPr/>
                    <a:lstStyle/>
                    <a:p>
                      <a:pPr algn="ctr"/>
                      <a:r>
                        <a:rPr lang="en-US" dirty="0"/>
                        <a:t>5</a:t>
                      </a:r>
                    </a:p>
                  </a:txBody>
                  <a:tcPr/>
                </a:tc>
                <a:tc>
                  <a:txBody>
                    <a:bodyPr/>
                    <a:lstStyle/>
                    <a:p>
                      <a:pPr algn="ctr"/>
                      <a:r>
                        <a:rPr lang="en-US" dirty="0"/>
                        <a:t>10</a:t>
                      </a:r>
                    </a:p>
                  </a:txBody>
                  <a:tcPr/>
                </a:tc>
                <a:tc>
                  <a:txBody>
                    <a:bodyPr/>
                    <a:lstStyle/>
                    <a:p>
                      <a:pPr algn="ctr"/>
                      <a:r>
                        <a:rPr lang="en-US" dirty="0"/>
                        <a:t>15</a:t>
                      </a:r>
                    </a:p>
                  </a:txBody>
                  <a:tcPr/>
                </a:tc>
                <a:extLst>
                  <a:ext uri="{0D108BD9-81ED-4DB2-BD59-A6C34878D82A}">
                    <a16:rowId xmlns:a16="http://schemas.microsoft.com/office/drawing/2014/main" val="3200435139"/>
                  </a:ext>
                </a:extLst>
              </a:tr>
              <a:tr h="370840">
                <a:tc>
                  <a:txBody>
                    <a:bodyPr/>
                    <a:lstStyle/>
                    <a:p>
                      <a:pPr algn="ctr"/>
                      <a:r>
                        <a:rPr lang="en-US" dirty="0"/>
                        <a:t>7</a:t>
                      </a:r>
                    </a:p>
                  </a:txBody>
                  <a:tcPr/>
                </a:tc>
                <a:tc>
                  <a:txBody>
                    <a:bodyPr/>
                    <a:lstStyle/>
                    <a:p>
                      <a:pPr algn="ctr"/>
                      <a:r>
                        <a:rPr lang="en-US" dirty="0"/>
                        <a:t>6</a:t>
                      </a:r>
                    </a:p>
                  </a:txBody>
                  <a:tcPr/>
                </a:tc>
                <a:tc>
                  <a:txBody>
                    <a:bodyPr/>
                    <a:lstStyle/>
                    <a:p>
                      <a:pPr algn="ctr"/>
                      <a:r>
                        <a:rPr lang="en-US" dirty="0"/>
                        <a:t>15</a:t>
                      </a:r>
                    </a:p>
                  </a:txBody>
                  <a:tcPr/>
                </a:tc>
                <a:tc>
                  <a:txBody>
                    <a:bodyPr/>
                    <a:lstStyle/>
                    <a:p>
                      <a:pPr algn="ctr"/>
                      <a:r>
                        <a:rPr lang="en-US" dirty="0"/>
                        <a:t>21</a:t>
                      </a:r>
                    </a:p>
                  </a:txBody>
                  <a:tcPr/>
                </a:tc>
                <a:extLst>
                  <a:ext uri="{0D108BD9-81ED-4DB2-BD59-A6C34878D82A}">
                    <a16:rowId xmlns:a16="http://schemas.microsoft.com/office/drawing/2014/main" val="2627720751"/>
                  </a:ext>
                </a:extLst>
              </a:tr>
              <a:tr h="370840">
                <a:tc>
                  <a:txBody>
                    <a:bodyPr/>
                    <a:lstStyle/>
                    <a:p>
                      <a:pPr algn="ctr"/>
                      <a:r>
                        <a:rPr lang="en-US" dirty="0"/>
                        <a:t>8</a:t>
                      </a:r>
                    </a:p>
                  </a:txBody>
                  <a:tcPr/>
                </a:tc>
                <a:tc>
                  <a:txBody>
                    <a:bodyPr/>
                    <a:lstStyle/>
                    <a:p>
                      <a:pPr algn="ctr"/>
                      <a:r>
                        <a:rPr lang="en-US" dirty="0"/>
                        <a:t>7</a:t>
                      </a:r>
                    </a:p>
                  </a:txBody>
                  <a:tcPr/>
                </a:tc>
                <a:tc>
                  <a:txBody>
                    <a:bodyPr/>
                    <a:lstStyle/>
                    <a:p>
                      <a:pPr algn="ctr"/>
                      <a:r>
                        <a:rPr lang="en-US" dirty="0"/>
                        <a:t>21</a:t>
                      </a:r>
                    </a:p>
                  </a:txBody>
                  <a:tcPr/>
                </a:tc>
                <a:tc>
                  <a:txBody>
                    <a:bodyPr/>
                    <a:lstStyle/>
                    <a:p>
                      <a:pPr algn="ctr"/>
                      <a:r>
                        <a:rPr lang="en-US" dirty="0"/>
                        <a:t>28</a:t>
                      </a:r>
                    </a:p>
                  </a:txBody>
                  <a:tcPr/>
                </a:tc>
                <a:extLst>
                  <a:ext uri="{0D108BD9-81ED-4DB2-BD59-A6C34878D82A}">
                    <a16:rowId xmlns:a16="http://schemas.microsoft.com/office/drawing/2014/main" val="79484521"/>
                  </a:ext>
                </a:extLst>
              </a:tr>
            </a:tbl>
          </a:graphicData>
        </a:graphic>
      </p:graphicFrame>
      <p:sp>
        <p:nvSpPr>
          <p:cNvPr id="4" name="Date Placeholder 3">
            <a:extLst>
              <a:ext uri="{FF2B5EF4-FFF2-40B4-BE49-F238E27FC236}">
                <a16:creationId xmlns:a16="http://schemas.microsoft.com/office/drawing/2014/main" id="{057132DC-4953-4DC3-B86D-E4A2AC980381}"/>
              </a:ext>
            </a:extLst>
          </p:cNvPr>
          <p:cNvSpPr>
            <a:spLocks noGrp="1"/>
          </p:cNvSpPr>
          <p:nvPr>
            <p:ph type="dt" sz="half" idx="10"/>
          </p:nvPr>
        </p:nvSpPr>
        <p:spPr/>
        <p:txBody>
          <a:bodyPr/>
          <a:lstStyle/>
          <a:p>
            <a:r>
              <a:rPr lang="en-US"/>
              <a:t>01/16/2025</a:t>
            </a:r>
          </a:p>
        </p:txBody>
      </p:sp>
      <p:sp>
        <p:nvSpPr>
          <p:cNvPr id="5" name="Slide Number Placeholder 4">
            <a:extLst>
              <a:ext uri="{FF2B5EF4-FFF2-40B4-BE49-F238E27FC236}">
                <a16:creationId xmlns:a16="http://schemas.microsoft.com/office/drawing/2014/main" id="{F8E7044A-F9B4-4715-B002-3502D9B1E78A}"/>
              </a:ext>
            </a:extLst>
          </p:cNvPr>
          <p:cNvSpPr>
            <a:spLocks noGrp="1"/>
          </p:cNvSpPr>
          <p:nvPr>
            <p:ph type="sldNum" sz="quarter" idx="12"/>
          </p:nvPr>
        </p:nvSpPr>
        <p:spPr/>
        <p:txBody>
          <a:bodyPr/>
          <a:lstStyle/>
          <a:p>
            <a:fld id="{D3D538F9-49A3-B84F-B36B-A7030CDE5D5B}" type="slidenum">
              <a:rPr lang="en-US" smtClean="0"/>
              <a:t>18</a:t>
            </a:fld>
            <a:endParaRPr lang="en-US"/>
          </a:p>
        </p:txBody>
      </p:sp>
      <p:sp>
        <p:nvSpPr>
          <p:cNvPr id="3" name="TextBox 2">
            <a:extLst>
              <a:ext uri="{FF2B5EF4-FFF2-40B4-BE49-F238E27FC236}">
                <a16:creationId xmlns:a16="http://schemas.microsoft.com/office/drawing/2014/main" id="{1E7B5789-8ABA-4104-8259-4A38572F22C3}"/>
              </a:ext>
            </a:extLst>
          </p:cNvPr>
          <p:cNvSpPr txBox="1"/>
          <p:nvPr/>
        </p:nvSpPr>
        <p:spPr>
          <a:xfrm>
            <a:off x="6441441" y="1385702"/>
            <a:ext cx="2262293" cy="1477328"/>
          </a:xfrm>
          <a:prstGeom prst="rect">
            <a:avLst/>
          </a:prstGeom>
          <a:noFill/>
          <a:ln w="28575">
            <a:solidFill>
              <a:schemeClr val="accent1">
                <a:lumMod val="75000"/>
              </a:schemeClr>
            </a:solidFill>
          </a:ln>
        </p:spPr>
        <p:txBody>
          <a:bodyPr wrap="square" rtlCol="0">
            <a:spAutoFit/>
          </a:bodyPr>
          <a:lstStyle/>
          <a:p>
            <a:r>
              <a:rPr lang="en-US" dirty="0"/>
              <a:t>This indicates that we have two times the information that is  needed to solve for all the unknowns</a:t>
            </a:r>
          </a:p>
        </p:txBody>
      </p:sp>
      <p:sp>
        <p:nvSpPr>
          <p:cNvPr id="7" name="TextBox 6">
            <a:extLst>
              <a:ext uri="{FF2B5EF4-FFF2-40B4-BE49-F238E27FC236}">
                <a16:creationId xmlns:a16="http://schemas.microsoft.com/office/drawing/2014/main" id="{2CBF2703-5B89-474F-BF47-1D67E18585CF}"/>
              </a:ext>
            </a:extLst>
          </p:cNvPr>
          <p:cNvSpPr txBox="1"/>
          <p:nvPr/>
        </p:nvSpPr>
        <p:spPr>
          <a:xfrm>
            <a:off x="6441442" y="3086642"/>
            <a:ext cx="2262293" cy="1477328"/>
          </a:xfrm>
          <a:prstGeom prst="rect">
            <a:avLst/>
          </a:prstGeom>
          <a:noFill/>
          <a:ln w="28575">
            <a:solidFill>
              <a:schemeClr val="accent1">
                <a:lumMod val="75000"/>
              </a:schemeClr>
            </a:solidFill>
          </a:ln>
        </p:spPr>
        <p:txBody>
          <a:bodyPr wrap="square" rtlCol="0">
            <a:spAutoFit/>
          </a:bodyPr>
          <a:lstStyle>
            <a:defPPr>
              <a:defRPr lang="en-US"/>
            </a:defPPr>
          </a:lstStyle>
          <a:p>
            <a:r>
              <a:rPr lang="en-US" dirty="0"/>
              <a:t>This indicates that we have four times the information that is needed to solve for all the unknowns</a:t>
            </a:r>
          </a:p>
        </p:txBody>
      </p:sp>
      <p:cxnSp>
        <p:nvCxnSpPr>
          <p:cNvPr id="9" name="Straight Arrow Connector 8">
            <a:extLst>
              <a:ext uri="{FF2B5EF4-FFF2-40B4-BE49-F238E27FC236}">
                <a16:creationId xmlns:a16="http://schemas.microsoft.com/office/drawing/2014/main" id="{3721FC37-39C9-4FBA-AB1C-32761C856214}"/>
              </a:ext>
            </a:extLst>
          </p:cNvPr>
          <p:cNvCxnSpPr>
            <a:cxnSpLocks/>
          </p:cNvCxnSpPr>
          <p:nvPr/>
        </p:nvCxnSpPr>
        <p:spPr>
          <a:xfrm flipH="1">
            <a:off x="5357707" y="1903307"/>
            <a:ext cx="1083735" cy="812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5C98C78C-89F0-4393-AE61-CBBDC1EF2943}"/>
              </a:ext>
            </a:extLst>
          </p:cNvPr>
          <p:cNvCxnSpPr>
            <a:cxnSpLocks/>
          </p:cNvCxnSpPr>
          <p:nvPr/>
        </p:nvCxnSpPr>
        <p:spPr>
          <a:xfrm flipH="1">
            <a:off x="5357707" y="3982720"/>
            <a:ext cx="1083735" cy="1938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132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F0B8-7310-4A30-A7CC-0376856221C2}"/>
              </a:ext>
            </a:extLst>
          </p:cNvPr>
          <p:cNvSpPr>
            <a:spLocks noGrp="1"/>
          </p:cNvSpPr>
          <p:nvPr>
            <p:ph type="title"/>
          </p:nvPr>
        </p:nvSpPr>
        <p:spPr>
          <a:xfrm>
            <a:off x="111580" y="198120"/>
            <a:ext cx="8801100" cy="857250"/>
          </a:xfrm>
        </p:spPr>
        <p:txBody>
          <a:bodyPr>
            <a:normAutofit fontScale="90000"/>
          </a:bodyPr>
          <a:lstStyle/>
          <a:p>
            <a:r>
              <a:rPr lang="en-US" dirty="0">
                <a:solidFill>
                  <a:schemeClr val="accent1">
                    <a:lumMod val="75000"/>
                  </a:schemeClr>
                </a:solidFill>
              </a:rPr>
              <a:t>Which Vectors to Create</a:t>
            </a:r>
            <a:r>
              <a:rPr lang="en-US" sz="2700" dirty="0">
                <a:solidFill>
                  <a:schemeClr val="accent1">
                    <a:lumMod val="75000"/>
                  </a:schemeClr>
                </a:solidFill>
              </a:rPr>
              <a:t>? (non-OPUS Projects)</a:t>
            </a:r>
          </a:p>
        </p:txBody>
      </p:sp>
      <p:sp>
        <p:nvSpPr>
          <p:cNvPr id="11266" name="Slide Number Placeholder 5">
            <a:extLst>
              <a:ext uri="{FF2B5EF4-FFF2-40B4-BE49-F238E27FC236}">
                <a16:creationId xmlns:a16="http://schemas.microsoft.com/office/drawing/2014/main" id="{86457B95-6C4D-46B4-A917-9A743A6BBCA2}"/>
              </a:ext>
            </a:extLst>
          </p:cNvPr>
          <p:cNvSpPr>
            <a:spLocks noGrp="1" noChangeArrowheads="1"/>
          </p:cNvSpPr>
          <p:nvPr>
            <p:ph type="sldNum" sz="quarter" idx="12"/>
          </p:nvPr>
        </p:nvSpPr>
        <p:spPr bwMode="auto">
          <a:xfrm>
            <a:off x="6569530" y="4889834"/>
            <a:ext cx="2133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5E130E68-7E86-44F3-A6D3-60F7D484C49A}" type="slidenum">
              <a:rPr lang="en-US" altLang="en-US" sz="900">
                <a:solidFill>
                  <a:srgbClr val="898989"/>
                </a:solidFill>
              </a:rPr>
              <a:pPr>
                <a:spcBef>
                  <a:spcPct val="0"/>
                </a:spcBef>
                <a:buFontTx/>
                <a:buNone/>
              </a:pPr>
              <a:t>19</a:t>
            </a:fld>
            <a:endParaRPr lang="en-US" altLang="en-US" sz="900">
              <a:solidFill>
                <a:srgbClr val="898989"/>
              </a:solidFill>
            </a:endParaRPr>
          </a:p>
        </p:txBody>
      </p:sp>
      <p:sp>
        <p:nvSpPr>
          <p:cNvPr id="7" name="Oval 6">
            <a:extLst>
              <a:ext uri="{FF2B5EF4-FFF2-40B4-BE49-F238E27FC236}">
                <a16:creationId xmlns:a16="http://schemas.microsoft.com/office/drawing/2014/main" id="{BADFB4D4-349F-4B76-8279-46C968A76ABF}"/>
              </a:ext>
            </a:extLst>
          </p:cNvPr>
          <p:cNvSpPr/>
          <p:nvPr/>
        </p:nvSpPr>
        <p:spPr>
          <a:xfrm>
            <a:off x="2911930" y="1236075"/>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8" name="Oval 7">
            <a:extLst>
              <a:ext uri="{FF2B5EF4-FFF2-40B4-BE49-F238E27FC236}">
                <a16:creationId xmlns:a16="http://schemas.microsoft.com/office/drawing/2014/main" id="{EA47AD0A-032D-48F2-B278-9032E09EB15F}"/>
              </a:ext>
            </a:extLst>
          </p:cNvPr>
          <p:cNvSpPr/>
          <p:nvPr/>
        </p:nvSpPr>
        <p:spPr>
          <a:xfrm>
            <a:off x="5019336" y="5007975"/>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0" name="Oval 9">
            <a:extLst>
              <a:ext uri="{FF2B5EF4-FFF2-40B4-BE49-F238E27FC236}">
                <a16:creationId xmlns:a16="http://schemas.microsoft.com/office/drawing/2014/main" id="{C5E20D28-6B87-4C98-85E8-867D2AE9D949}"/>
              </a:ext>
            </a:extLst>
          </p:cNvPr>
          <p:cNvSpPr/>
          <p:nvPr/>
        </p:nvSpPr>
        <p:spPr>
          <a:xfrm>
            <a:off x="2111830" y="1827816"/>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1" name="Oval 10">
            <a:extLst>
              <a:ext uri="{FF2B5EF4-FFF2-40B4-BE49-F238E27FC236}">
                <a16:creationId xmlns:a16="http://schemas.microsoft.com/office/drawing/2014/main" id="{D8D67748-88A2-45C3-A04B-F219AE8D8B28}"/>
              </a:ext>
            </a:extLst>
          </p:cNvPr>
          <p:cNvSpPr/>
          <p:nvPr/>
        </p:nvSpPr>
        <p:spPr>
          <a:xfrm>
            <a:off x="6969580" y="2836275"/>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2" name="Oval 11">
            <a:extLst>
              <a:ext uri="{FF2B5EF4-FFF2-40B4-BE49-F238E27FC236}">
                <a16:creationId xmlns:a16="http://schemas.microsoft.com/office/drawing/2014/main" id="{5928BEE8-8184-4FBE-A8A3-B9851276C9D2}"/>
              </a:ext>
            </a:extLst>
          </p:cNvPr>
          <p:cNvSpPr/>
          <p:nvPr/>
        </p:nvSpPr>
        <p:spPr>
          <a:xfrm>
            <a:off x="3728699" y="2779125"/>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3" name="Oval 12">
            <a:extLst>
              <a:ext uri="{FF2B5EF4-FFF2-40B4-BE49-F238E27FC236}">
                <a16:creationId xmlns:a16="http://schemas.microsoft.com/office/drawing/2014/main" id="{EE69A5EC-210E-4ADD-8778-704C596913C7}"/>
              </a:ext>
            </a:extLst>
          </p:cNvPr>
          <p:cNvSpPr/>
          <p:nvPr/>
        </p:nvSpPr>
        <p:spPr>
          <a:xfrm>
            <a:off x="2626180" y="4728179"/>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4" name="Oval 13">
            <a:extLst>
              <a:ext uri="{FF2B5EF4-FFF2-40B4-BE49-F238E27FC236}">
                <a16:creationId xmlns:a16="http://schemas.microsoft.com/office/drawing/2014/main" id="{1368F732-02B3-4B73-8D12-6F99CB76924E}"/>
              </a:ext>
            </a:extLst>
          </p:cNvPr>
          <p:cNvSpPr/>
          <p:nvPr/>
        </p:nvSpPr>
        <p:spPr>
          <a:xfrm>
            <a:off x="6398080" y="4379325"/>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5" name="Oval 14">
            <a:extLst>
              <a:ext uri="{FF2B5EF4-FFF2-40B4-BE49-F238E27FC236}">
                <a16:creationId xmlns:a16="http://schemas.microsoft.com/office/drawing/2014/main" id="{DDBF83CD-CFC7-4090-B666-831ED64A6274}"/>
              </a:ext>
            </a:extLst>
          </p:cNvPr>
          <p:cNvSpPr/>
          <p:nvPr/>
        </p:nvSpPr>
        <p:spPr>
          <a:xfrm>
            <a:off x="6512380" y="1574213"/>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6" name="Oval 15">
            <a:extLst>
              <a:ext uri="{FF2B5EF4-FFF2-40B4-BE49-F238E27FC236}">
                <a16:creationId xmlns:a16="http://schemas.microsoft.com/office/drawing/2014/main" id="{EA7E1B70-F9F3-4EC3-8467-95313C6303D8}"/>
              </a:ext>
            </a:extLst>
          </p:cNvPr>
          <p:cNvSpPr/>
          <p:nvPr/>
        </p:nvSpPr>
        <p:spPr>
          <a:xfrm>
            <a:off x="5140780" y="3064875"/>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7" name="Oval 16">
            <a:extLst>
              <a:ext uri="{FF2B5EF4-FFF2-40B4-BE49-F238E27FC236}">
                <a16:creationId xmlns:a16="http://schemas.microsoft.com/office/drawing/2014/main" id="{AEFBBA70-78E8-4C6D-91F7-663041686EB7}"/>
              </a:ext>
            </a:extLst>
          </p:cNvPr>
          <p:cNvSpPr/>
          <p:nvPr/>
        </p:nvSpPr>
        <p:spPr>
          <a:xfrm>
            <a:off x="3654880" y="4093575"/>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8" name="Oval 17">
            <a:extLst>
              <a:ext uri="{FF2B5EF4-FFF2-40B4-BE49-F238E27FC236}">
                <a16:creationId xmlns:a16="http://schemas.microsoft.com/office/drawing/2014/main" id="{336C4E50-CBC3-4494-B47A-76F4ADA24A42}"/>
              </a:ext>
            </a:extLst>
          </p:cNvPr>
          <p:cNvSpPr/>
          <p:nvPr/>
        </p:nvSpPr>
        <p:spPr>
          <a:xfrm>
            <a:off x="1999911" y="3333956"/>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9" name="Oval 18">
            <a:extLst>
              <a:ext uri="{FF2B5EF4-FFF2-40B4-BE49-F238E27FC236}">
                <a16:creationId xmlns:a16="http://schemas.microsoft.com/office/drawing/2014/main" id="{01427AC9-B52F-4379-AA1B-BE79CBC60C06}"/>
              </a:ext>
            </a:extLst>
          </p:cNvPr>
          <p:cNvSpPr/>
          <p:nvPr/>
        </p:nvSpPr>
        <p:spPr>
          <a:xfrm>
            <a:off x="4397830" y="1520635"/>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grpSp>
        <p:nvGrpSpPr>
          <p:cNvPr id="3" name="Group 2">
            <a:extLst>
              <a:ext uri="{FF2B5EF4-FFF2-40B4-BE49-F238E27FC236}">
                <a16:creationId xmlns:a16="http://schemas.microsoft.com/office/drawing/2014/main" id="{B93E3321-6220-45F1-A728-B3BA3AAD5CC8}"/>
              </a:ext>
            </a:extLst>
          </p:cNvPr>
          <p:cNvGrpSpPr/>
          <p:nvPr/>
        </p:nvGrpSpPr>
        <p:grpSpPr>
          <a:xfrm>
            <a:off x="2057061" y="1251315"/>
            <a:ext cx="4969669" cy="3829050"/>
            <a:chOff x="2057061" y="1129395"/>
            <a:chExt cx="4969669" cy="3829050"/>
          </a:xfrm>
        </p:grpSpPr>
        <p:cxnSp>
          <p:nvCxnSpPr>
            <p:cNvPr id="21" name="Straight Connector 20">
              <a:extLst>
                <a:ext uri="{FF2B5EF4-FFF2-40B4-BE49-F238E27FC236}">
                  <a16:creationId xmlns:a16="http://schemas.microsoft.com/office/drawing/2014/main" id="{CC22391B-A952-4992-BBF0-940B4FFCEF7F}"/>
                </a:ext>
              </a:extLst>
            </p:cNvPr>
            <p:cNvCxnSpPr>
              <a:cxnSpLocks/>
            </p:cNvCxnSpPr>
            <p:nvPr/>
          </p:nvCxnSpPr>
          <p:spPr>
            <a:xfrm flipH="1">
              <a:off x="2209462" y="1129395"/>
              <a:ext cx="759619" cy="60841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340DF93A-DED5-4F52-931F-C0ADD60EC07E}"/>
                </a:ext>
              </a:extLst>
            </p:cNvPr>
            <p:cNvCxnSpPr>
              <a:cxnSpLocks/>
            </p:cNvCxnSpPr>
            <p:nvPr/>
          </p:nvCxnSpPr>
          <p:spPr>
            <a:xfrm>
              <a:off x="2128499" y="1818767"/>
              <a:ext cx="1616869" cy="8703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450A71-6192-407D-99BD-1D8DCD2E0E97}"/>
                </a:ext>
              </a:extLst>
            </p:cNvPr>
            <p:cNvCxnSpPr>
              <a:cxnSpLocks/>
            </p:cNvCxnSpPr>
            <p:nvPr/>
          </p:nvCxnSpPr>
          <p:spPr>
            <a:xfrm>
              <a:off x="2969080" y="1129395"/>
              <a:ext cx="1543050" cy="3417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FD5FD8B-95D0-4ACB-A62D-94F0AF54DD95}"/>
                </a:ext>
              </a:extLst>
            </p:cNvPr>
            <p:cNvCxnSpPr>
              <a:cxnSpLocks/>
            </p:cNvCxnSpPr>
            <p:nvPr/>
          </p:nvCxnSpPr>
          <p:spPr>
            <a:xfrm flipV="1">
              <a:off x="3785849" y="1528255"/>
              <a:ext cx="669131" cy="1144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8A44A8E-C6CE-42C7-9207-607B0A3A89F1}"/>
                </a:ext>
              </a:extLst>
            </p:cNvPr>
            <p:cNvCxnSpPr>
              <a:cxnSpLocks/>
            </p:cNvCxnSpPr>
            <p:nvPr/>
          </p:nvCxnSpPr>
          <p:spPr>
            <a:xfrm>
              <a:off x="4454981" y="1413955"/>
              <a:ext cx="2155031" cy="1512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AD222B4-F67E-4E94-A6EE-032E45157714}"/>
                </a:ext>
              </a:extLst>
            </p:cNvPr>
            <p:cNvCxnSpPr>
              <a:cxnSpLocks/>
            </p:cNvCxnSpPr>
            <p:nvPr/>
          </p:nvCxnSpPr>
          <p:spPr>
            <a:xfrm flipH="1">
              <a:off x="5197930" y="1581832"/>
              <a:ext cx="1371600" cy="14906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7C0AE3-FC6F-4BBA-B70C-F9C8A32A0831}"/>
                </a:ext>
              </a:extLst>
            </p:cNvPr>
            <p:cNvCxnSpPr>
              <a:cxnSpLocks/>
            </p:cNvCxnSpPr>
            <p:nvPr/>
          </p:nvCxnSpPr>
          <p:spPr>
            <a:xfrm>
              <a:off x="6569530" y="1467533"/>
              <a:ext cx="416719" cy="1278731"/>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38" name="Straight Connector 37">
              <a:extLst>
                <a:ext uri="{FF2B5EF4-FFF2-40B4-BE49-F238E27FC236}">
                  <a16:creationId xmlns:a16="http://schemas.microsoft.com/office/drawing/2014/main" id="{F830717B-FE1C-47CC-AE08-14012732D848}"/>
                </a:ext>
              </a:extLst>
            </p:cNvPr>
            <p:cNvCxnSpPr>
              <a:cxnSpLocks/>
            </p:cNvCxnSpPr>
            <p:nvPr/>
          </p:nvCxnSpPr>
          <p:spPr>
            <a:xfrm flipH="1">
              <a:off x="6455230" y="2843895"/>
              <a:ext cx="571500" cy="142875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40" name="Straight Connector 39">
              <a:extLst>
                <a:ext uri="{FF2B5EF4-FFF2-40B4-BE49-F238E27FC236}">
                  <a16:creationId xmlns:a16="http://schemas.microsoft.com/office/drawing/2014/main" id="{F94A617E-CB71-44DB-9C2F-CF889A374F6B}"/>
                </a:ext>
              </a:extLst>
            </p:cNvPr>
            <p:cNvCxnSpPr>
              <a:cxnSpLocks/>
            </p:cNvCxnSpPr>
            <p:nvPr/>
          </p:nvCxnSpPr>
          <p:spPr>
            <a:xfrm flipH="1">
              <a:off x="5019337" y="4272645"/>
              <a:ext cx="1435894" cy="685800"/>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46" name="Straight Connector 45">
              <a:extLst>
                <a:ext uri="{FF2B5EF4-FFF2-40B4-BE49-F238E27FC236}">
                  <a16:creationId xmlns:a16="http://schemas.microsoft.com/office/drawing/2014/main" id="{B60ACB90-0FB0-4E29-892F-AD67DEC2973E}"/>
                </a:ext>
              </a:extLst>
            </p:cNvPr>
            <p:cNvCxnSpPr>
              <a:cxnSpLocks/>
            </p:cNvCxnSpPr>
            <p:nvPr/>
          </p:nvCxnSpPr>
          <p:spPr>
            <a:xfrm flipH="1" flipV="1">
              <a:off x="3752511" y="4084527"/>
              <a:ext cx="1323975" cy="816769"/>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48" name="Straight Connector 47">
              <a:extLst>
                <a:ext uri="{FF2B5EF4-FFF2-40B4-BE49-F238E27FC236}">
                  <a16:creationId xmlns:a16="http://schemas.microsoft.com/office/drawing/2014/main" id="{DF6CC722-7ACB-46A1-BB1D-E5AB17FA58A2}"/>
                </a:ext>
              </a:extLst>
            </p:cNvPr>
            <p:cNvCxnSpPr>
              <a:cxnSpLocks/>
            </p:cNvCxnSpPr>
            <p:nvPr/>
          </p:nvCxnSpPr>
          <p:spPr>
            <a:xfrm flipV="1">
              <a:off x="3712030" y="3015345"/>
              <a:ext cx="1543050" cy="971550"/>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51" name="Straight Connector 50">
              <a:extLst>
                <a:ext uri="{FF2B5EF4-FFF2-40B4-BE49-F238E27FC236}">
                  <a16:creationId xmlns:a16="http://schemas.microsoft.com/office/drawing/2014/main" id="{5AA78858-75EE-4CC2-8DB7-9449A4DE9828}"/>
                </a:ext>
              </a:extLst>
            </p:cNvPr>
            <p:cNvCxnSpPr>
              <a:cxnSpLocks/>
            </p:cNvCxnSpPr>
            <p:nvPr/>
          </p:nvCxnSpPr>
          <p:spPr>
            <a:xfrm flipH="1">
              <a:off x="2723812" y="3986896"/>
              <a:ext cx="988219" cy="651272"/>
            </a:xfrm>
            <a:prstGeom prst="line">
              <a:avLst/>
            </a:prstGeom>
            <a:ln>
              <a:solidFill>
                <a:schemeClr val="tx1"/>
              </a:solidFill>
            </a:ln>
          </p:spPr>
          <p:style>
            <a:lnRef idx="2">
              <a:schemeClr val="accent4"/>
            </a:lnRef>
            <a:fillRef idx="0">
              <a:schemeClr val="accent4"/>
            </a:fillRef>
            <a:effectRef idx="1">
              <a:schemeClr val="accent4"/>
            </a:effectRef>
            <a:fontRef idx="minor">
              <a:schemeClr val="tx1"/>
            </a:fontRef>
          </p:style>
        </p:cxnSp>
        <p:cxnSp>
          <p:nvCxnSpPr>
            <p:cNvPr id="54" name="Straight Connector 53">
              <a:extLst>
                <a:ext uri="{FF2B5EF4-FFF2-40B4-BE49-F238E27FC236}">
                  <a16:creationId xmlns:a16="http://schemas.microsoft.com/office/drawing/2014/main" id="{1A5B374A-7706-4F43-8794-BB94D8ECE844}"/>
                </a:ext>
              </a:extLst>
            </p:cNvPr>
            <p:cNvCxnSpPr>
              <a:cxnSpLocks/>
            </p:cNvCxnSpPr>
            <p:nvPr/>
          </p:nvCxnSpPr>
          <p:spPr>
            <a:xfrm flipH="1" flipV="1">
              <a:off x="2057062" y="3341577"/>
              <a:ext cx="626269" cy="1279922"/>
            </a:xfrm>
            <a:prstGeom prst="line">
              <a:avLst/>
            </a:prstGeom>
            <a:ln>
              <a:solidFill>
                <a:schemeClr val="tx1"/>
              </a:solidFill>
            </a:ln>
          </p:spPr>
          <p:style>
            <a:lnRef idx="2">
              <a:schemeClr val="accent4"/>
            </a:lnRef>
            <a:fillRef idx="0">
              <a:schemeClr val="accent4"/>
            </a:fillRef>
            <a:effectRef idx="1">
              <a:schemeClr val="accent4"/>
            </a:effectRef>
            <a:fontRef idx="minor">
              <a:schemeClr val="tx1"/>
            </a:fontRef>
          </p:style>
        </p:cxnSp>
        <p:cxnSp>
          <p:nvCxnSpPr>
            <p:cNvPr id="56" name="Straight Connector 55">
              <a:extLst>
                <a:ext uri="{FF2B5EF4-FFF2-40B4-BE49-F238E27FC236}">
                  <a16:creationId xmlns:a16="http://schemas.microsoft.com/office/drawing/2014/main" id="{A0B84069-DF8A-4C44-B864-DBA2C1D20957}"/>
                </a:ext>
              </a:extLst>
            </p:cNvPr>
            <p:cNvCxnSpPr>
              <a:cxnSpLocks/>
            </p:cNvCxnSpPr>
            <p:nvPr/>
          </p:nvCxnSpPr>
          <p:spPr>
            <a:xfrm flipV="1">
              <a:off x="3712030" y="2786745"/>
              <a:ext cx="73819" cy="1200150"/>
            </a:xfrm>
            <a:prstGeom prst="line">
              <a:avLst/>
            </a:prstGeom>
          </p:spPr>
          <p:style>
            <a:lnRef idx="2">
              <a:schemeClr val="accent4"/>
            </a:lnRef>
            <a:fillRef idx="0">
              <a:schemeClr val="accent4"/>
            </a:fillRef>
            <a:effectRef idx="1">
              <a:schemeClr val="accent4"/>
            </a:effectRef>
            <a:fontRef idx="minor">
              <a:schemeClr val="tx1"/>
            </a:fontRef>
          </p:style>
        </p:cxnSp>
        <p:cxnSp>
          <p:nvCxnSpPr>
            <p:cNvPr id="58" name="Straight Connector 57">
              <a:extLst>
                <a:ext uri="{FF2B5EF4-FFF2-40B4-BE49-F238E27FC236}">
                  <a16:creationId xmlns:a16="http://schemas.microsoft.com/office/drawing/2014/main" id="{26254CC7-C718-4AE5-A319-E1C36C467AE5}"/>
                </a:ext>
              </a:extLst>
            </p:cNvPr>
            <p:cNvCxnSpPr>
              <a:cxnSpLocks/>
            </p:cNvCxnSpPr>
            <p:nvPr/>
          </p:nvCxnSpPr>
          <p:spPr>
            <a:xfrm flipH="1" flipV="1">
              <a:off x="5238412" y="3055827"/>
              <a:ext cx="1216819" cy="1216819"/>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60" name="Straight Connector 59">
              <a:extLst>
                <a:ext uri="{FF2B5EF4-FFF2-40B4-BE49-F238E27FC236}">
                  <a16:creationId xmlns:a16="http://schemas.microsoft.com/office/drawing/2014/main" id="{7DB7C5DB-FE6E-44E4-BBFD-D8BCD6895B09}"/>
                </a:ext>
              </a:extLst>
            </p:cNvPr>
            <p:cNvCxnSpPr>
              <a:cxnSpLocks/>
            </p:cNvCxnSpPr>
            <p:nvPr/>
          </p:nvCxnSpPr>
          <p:spPr>
            <a:xfrm flipH="1" flipV="1">
              <a:off x="3842999" y="2729595"/>
              <a:ext cx="1297781" cy="285750"/>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F24AD77F-1D13-4832-8B7D-0753EFF141DE}"/>
                </a:ext>
              </a:extLst>
            </p:cNvPr>
            <p:cNvCxnSpPr>
              <a:cxnSpLocks/>
            </p:cNvCxnSpPr>
            <p:nvPr/>
          </p:nvCxnSpPr>
          <p:spPr>
            <a:xfrm flipH="1">
              <a:off x="2097543" y="2786745"/>
              <a:ext cx="1688306" cy="538163"/>
            </a:xfrm>
            <a:prstGeom prst="line">
              <a:avLst/>
            </a:prstGeom>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822E4A34-AC6C-4624-B082-DBB1CD807025}"/>
                </a:ext>
              </a:extLst>
            </p:cNvPr>
            <p:cNvCxnSpPr>
              <a:cxnSpLocks/>
            </p:cNvCxnSpPr>
            <p:nvPr/>
          </p:nvCxnSpPr>
          <p:spPr>
            <a:xfrm flipV="1">
              <a:off x="2057061" y="1818767"/>
              <a:ext cx="71438" cy="1408509"/>
            </a:xfrm>
            <a:prstGeom prst="line">
              <a:avLst/>
            </a:prstGeom>
          </p:spPr>
          <p:style>
            <a:lnRef idx="3">
              <a:schemeClr val="dk1"/>
            </a:lnRef>
            <a:fillRef idx="0">
              <a:schemeClr val="dk1"/>
            </a:fillRef>
            <a:effectRef idx="2">
              <a:schemeClr val="dk1"/>
            </a:effectRef>
            <a:fontRef idx="minor">
              <a:schemeClr val="tx1"/>
            </a:fontRef>
          </p:style>
        </p:cxnSp>
      </p:grpSp>
      <p:sp>
        <p:nvSpPr>
          <p:cNvPr id="4" name="Date Placeholder 3">
            <a:extLst>
              <a:ext uri="{FF2B5EF4-FFF2-40B4-BE49-F238E27FC236}">
                <a16:creationId xmlns:a16="http://schemas.microsoft.com/office/drawing/2014/main" id="{98DD3F09-D32D-4D07-A25D-5322ED112622}"/>
              </a:ext>
            </a:extLst>
          </p:cNvPr>
          <p:cNvSpPr>
            <a:spLocks noGrp="1"/>
          </p:cNvSpPr>
          <p:nvPr>
            <p:ph type="dt" sz="half" idx="10"/>
          </p:nvPr>
        </p:nvSpPr>
        <p:spPr/>
        <p:txBody>
          <a:bodyPr/>
          <a:lstStyle/>
          <a:p>
            <a:r>
              <a:rPr lang="en-US"/>
              <a:t>01/16/2025</a:t>
            </a:r>
          </a:p>
        </p:txBody>
      </p:sp>
    </p:spTree>
    <p:extLst>
      <p:ext uri="{BB962C8B-B14F-4D97-AF65-F5344CB8AC3E}">
        <p14:creationId xmlns:p14="http://schemas.microsoft.com/office/powerpoint/2010/main" val="3326078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090C-6101-4010-AF6C-D33599444EEB}"/>
              </a:ext>
            </a:extLst>
          </p:cNvPr>
          <p:cNvSpPr>
            <a:spLocks noGrp="1"/>
          </p:cNvSpPr>
          <p:nvPr>
            <p:ph type="title"/>
          </p:nvPr>
        </p:nvSpPr>
        <p:spPr/>
        <p:txBody>
          <a:bodyPr/>
          <a:lstStyle/>
          <a:p>
            <a:r>
              <a:rPr lang="en-US" dirty="0">
                <a:solidFill>
                  <a:schemeClr val="accent1">
                    <a:lumMod val="75000"/>
                  </a:schemeClr>
                </a:solidFill>
              </a:rPr>
              <a:t>What we will cover</a:t>
            </a:r>
          </a:p>
        </p:txBody>
      </p:sp>
      <p:sp>
        <p:nvSpPr>
          <p:cNvPr id="5" name="Content Placeholder 4">
            <a:extLst>
              <a:ext uri="{FF2B5EF4-FFF2-40B4-BE49-F238E27FC236}">
                <a16:creationId xmlns:a16="http://schemas.microsoft.com/office/drawing/2014/main" id="{8AFA1EE2-A7A5-4DD3-854B-975113888CC3}"/>
              </a:ext>
            </a:extLst>
          </p:cNvPr>
          <p:cNvSpPr>
            <a:spLocks noGrp="1"/>
          </p:cNvSpPr>
          <p:nvPr>
            <p:ph idx="1"/>
          </p:nvPr>
        </p:nvSpPr>
        <p:spPr/>
        <p:txBody>
          <a:bodyPr>
            <a:normAutofit/>
          </a:bodyPr>
          <a:lstStyle/>
          <a:p>
            <a:r>
              <a:rPr lang="en-US" dirty="0"/>
              <a:t>What do we picture when we think about a network?</a:t>
            </a:r>
          </a:p>
          <a:p>
            <a:pPr lvl="1"/>
            <a:r>
              <a:rPr lang="en-US" dirty="0"/>
              <a:t>Good design, bad design?</a:t>
            </a:r>
          </a:p>
          <a:p>
            <a:r>
              <a:rPr lang="en-US" dirty="0"/>
              <a:t>Different types of GNSS Vectors</a:t>
            </a:r>
          </a:p>
          <a:p>
            <a:r>
              <a:rPr lang="en-US" dirty="0"/>
              <a:t>Different types processing techniques</a:t>
            </a:r>
          </a:p>
          <a:p>
            <a:pPr marL="457200" lvl="1" indent="0">
              <a:buNone/>
            </a:pPr>
            <a:endParaRPr lang="en-US" dirty="0"/>
          </a:p>
        </p:txBody>
      </p:sp>
      <p:sp>
        <p:nvSpPr>
          <p:cNvPr id="3" name="Date Placeholder 2">
            <a:extLst>
              <a:ext uri="{FF2B5EF4-FFF2-40B4-BE49-F238E27FC236}">
                <a16:creationId xmlns:a16="http://schemas.microsoft.com/office/drawing/2014/main" id="{7C86FD01-8C62-48A5-9FEC-380E111D83EB}"/>
              </a:ext>
            </a:extLst>
          </p:cNvPr>
          <p:cNvSpPr>
            <a:spLocks noGrp="1"/>
          </p:cNvSpPr>
          <p:nvPr>
            <p:ph type="dt" sz="half" idx="10"/>
          </p:nvPr>
        </p:nvSpPr>
        <p:spPr/>
        <p:txBody>
          <a:bodyPr/>
          <a:lstStyle/>
          <a:p>
            <a:r>
              <a:rPr lang="en-US"/>
              <a:t>01/16/2025</a:t>
            </a:r>
          </a:p>
        </p:txBody>
      </p:sp>
      <p:sp>
        <p:nvSpPr>
          <p:cNvPr id="4" name="Slide Number Placeholder 3">
            <a:extLst>
              <a:ext uri="{FF2B5EF4-FFF2-40B4-BE49-F238E27FC236}">
                <a16:creationId xmlns:a16="http://schemas.microsoft.com/office/drawing/2014/main" id="{C3A5C75D-D0EB-407B-AD4B-D381564DA2DC}"/>
              </a:ext>
            </a:extLst>
          </p:cNvPr>
          <p:cNvSpPr>
            <a:spLocks noGrp="1"/>
          </p:cNvSpPr>
          <p:nvPr>
            <p:ph type="sldNum" sz="quarter" idx="12"/>
          </p:nvPr>
        </p:nvSpPr>
        <p:spPr/>
        <p:txBody>
          <a:bodyPr/>
          <a:lstStyle/>
          <a:p>
            <a:fld id="{D3D538F9-49A3-B84F-B36B-A7030CDE5D5B}" type="slidenum">
              <a:rPr lang="en-US" smtClean="0"/>
              <a:t>2</a:t>
            </a:fld>
            <a:endParaRPr lang="en-US"/>
          </a:p>
        </p:txBody>
      </p:sp>
    </p:spTree>
    <p:extLst>
      <p:ext uri="{BB962C8B-B14F-4D97-AF65-F5344CB8AC3E}">
        <p14:creationId xmlns:p14="http://schemas.microsoft.com/office/powerpoint/2010/main" val="2258497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0" y="205979"/>
            <a:ext cx="91440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dirty="0">
                <a:solidFill>
                  <a:schemeClr val="accent1">
                    <a:lumMod val="75000"/>
                  </a:schemeClr>
                </a:solidFill>
              </a:rPr>
              <a:t>Network - Independent Vectors (sequential)</a:t>
            </a:r>
            <a:endParaRPr sz="3600" dirty="0">
              <a:solidFill>
                <a:schemeClr val="accent1">
                  <a:lumMod val="75000"/>
                </a:schemeClr>
              </a:solidFill>
            </a:endParaRPr>
          </a:p>
        </p:txBody>
      </p:sp>
      <p:sp>
        <p:nvSpPr>
          <p:cNvPr id="179" name="Google Shape;179;p2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98989"/>
                </a:solidFill>
                <a:latin typeface="Calibri"/>
                <a:ea typeface="Calibri"/>
                <a:cs typeface="Calibri"/>
                <a:sym typeface="Calibri"/>
              </a:rPr>
              <a:t>20</a:t>
            </a:fld>
            <a:endParaRPr sz="900" b="0" i="0" u="none" strike="noStrike" cap="none">
              <a:solidFill>
                <a:srgbClr val="898989"/>
              </a:solidFill>
              <a:latin typeface="Calibri"/>
              <a:ea typeface="Calibri"/>
              <a:cs typeface="Calibri"/>
              <a:sym typeface="Calibri"/>
            </a:endParaRPr>
          </a:p>
        </p:txBody>
      </p:sp>
      <p:sp>
        <p:nvSpPr>
          <p:cNvPr id="180" name="Google Shape;180;p23"/>
          <p:cNvSpPr/>
          <p:nvPr/>
        </p:nvSpPr>
        <p:spPr>
          <a:xfrm>
            <a:off x="2911930" y="112939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81" name="Google Shape;181;p23"/>
          <p:cNvSpPr/>
          <p:nvPr/>
        </p:nvSpPr>
        <p:spPr>
          <a:xfrm>
            <a:off x="5019336" y="490129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82" name="Google Shape;182;p23"/>
          <p:cNvSpPr/>
          <p:nvPr/>
        </p:nvSpPr>
        <p:spPr>
          <a:xfrm>
            <a:off x="2111830" y="1721136"/>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83" name="Google Shape;183;p23"/>
          <p:cNvSpPr/>
          <p:nvPr/>
        </p:nvSpPr>
        <p:spPr>
          <a:xfrm>
            <a:off x="6969580" y="272959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84" name="Google Shape;184;p23"/>
          <p:cNvSpPr/>
          <p:nvPr/>
        </p:nvSpPr>
        <p:spPr>
          <a:xfrm>
            <a:off x="3728699" y="267244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85" name="Google Shape;185;p23"/>
          <p:cNvSpPr/>
          <p:nvPr/>
        </p:nvSpPr>
        <p:spPr>
          <a:xfrm>
            <a:off x="2626180" y="4621499"/>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86" name="Google Shape;186;p23"/>
          <p:cNvSpPr/>
          <p:nvPr/>
        </p:nvSpPr>
        <p:spPr>
          <a:xfrm>
            <a:off x="6398080" y="427264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87" name="Google Shape;187;p23"/>
          <p:cNvSpPr/>
          <p:nvPr/>
        </p:nvSpPr>
        <p:spPr>
          <a:xfrm>
            <a:off x="6512380" y="1467533"/>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88" name="Google Shape;188;p23"/>
          <p:cNvSpPr/>
          <p:nvPr/>
        </p:nvSpPr>
        <p:spPr>
          <a:xfrm>
            <a:off x="5140780" y="295819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89" name="Google Shape;189;p23"/>
          <p:cNvSpPr/>
          <p:nvPr/>
        </p:nvSpPr>
        <p:spPr>
          <a:xfrm>
            <a:off x="3654880" y="398689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90" name="Google Shape;190;p23"/>
          <p:cNvSpPr/>
          <p:nvPr/>
        </p:nvSpPr>
        <p:spPr>
          <a:xfrm>
            <a:off x="1999911" y="3227276"/>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91" name="Google Shape;191;p23"/>
          <p:cNvSpPr/>
          <p:nvPr/>
        </p:nvSpPr>
        <p:spPr>
          <a:xfrm>
            <a:off x="4397830" y="141395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cxnSp>
        <p:nvCxnSpPr>
          <p:cNvPr id="192" name="Google Shape;192;p23"/>
          <p:cNvCxnSpPr>
            <a:stCxn id="180" idx="0"/>
            <a:endCxn id="182" idx="3"/>
          </p:cNvCxnSpPr>
          <p:nvPr/>
        </p:nvCxnSpPr>
        <p:spPr>
          <a:xfrm flipH="1">
            <a:off x="2128480" y="1129395"/>
            <a:ext cx="840600" cy="689400"/>
          </a:xfrm>
          <a:prstGeom prst="straightConnector1">
            <a:avLst/>
          </a:prstGeom>
          <a:noFill/>
          <a:ln w="25400" cap="flat" cmpd="sng">
            <a:solidFill>
              <a:srgbClr val="4A7DBA"/>
            </a:solidFill>
            <a:prstDash val="solid"/>
            <a:round/>
            <a:headEnd type="none" w="sm" len="sm"/>
            <a:tailEnd type="none" w="sm" len="sm"/>
          </a:ln>
        </p:spPr>
      </p:cxnSp>
      <p:cxnSp>
        <p:nvCxnSpPr>
          <p:cNvPr id="193" name="Google Shape;193;p23"/>
          <p:cNvCxnSpPr>
            <a:stCxn id="182" idx="3"/>
            <a:endCxn id="184" idx="4"/>
          </p:cNvCxnSpPr>
          <p:nvPr/>
        </p:nvCxnSpPr>
        <p:spPr>
          <a:xfrm>
            <a:off x="2128569" y="1818697"/>
            <a:ext cx="1657200" cy="968100"/>
          </a:xfrm>
          <a:prstGeom prst="straightConnector1">
            <a:avLst/>
          </a:prstGeom>
          <a:noFill/>
          <a:ln w="25400" cap="flat" cmpd="sng">
            <a:solidFill>
              <a:srgbClr val="4A7DBA"/>
            </a:solidFill>
            <a:prstDash val="solid"/>
            <a:round/>
            <a:headEnd type="none" w="sm" len="sm"/>
            <a:tailEnd type="none" w="sm" len="sm"/>
          </a:ln>
        </p:spPr>
      </p:cxnSp>
      <p:cxnSp>
        <p:nvCxnSpPr>
          <p:cNvPr id="194" name="Google Shape;194;p23"/>
          <p:cNvCxnSpPr>
            <a:stCxn id="180" idx="0"/>
            <a:endCxn id="191" idx="0"/>
          </p:cNvCxnSpPr>
          <p:nvPr/>
        </p:nvCxnSpPr>
        <p:spPr>
          <a:xfrm>
            <a:off x="2969080" y="1129395"/>
            <a:ext cx="1485900" cy="284700"/>
          </a:xfrm>
          <a:prstGeom prst="straightConnector1">
            <a:avLst/>
          </a:prstGeom>
          <a:noFill/>
          <a:ln w="25400" cap="flat" cmpd="sng">
            <a:solidFill>
              <a:srgbClr val="4A7DBA"/>
            </a:solidFill>
            <a:prstDash val="solid"/>
            <a:round/>
            <a:headEnd type="none" w="sm" len="sm"/>
            <a:tailEnd type="none" w="sm" len="sm"/>
          </a:ln>
        </p:spPr>
      </p:cxnSp>
      <p:cxnSp>
        <p:nvCxnSpPr>
          <p:cNvPr id="195" name="Google Shape;195;p23"/>
          <p:cNvCxnSpPr>
            <a:stCxn id="184" idx="4"/>
            <a:endCxn id="191" idx="0"/>
          </p:cNvCxnSpPr>
          <p:nvPr/>
        </p:nvCxnSpPr>
        <p:spPr>
          <a:xfrm rot="10800000" flipH="1">
            <a:off x="3785849" y="1413945"/>
            <a:ext cx="669000" cy="1372800"/>
          </a:xfrm>
          <a:prstGeom prst="straightConnector1">
            <a:avLst/>
          </a:prstGeom>
          <a:noFill/>
          <a:ln w="25400" cap="flat" cmpd="sng">
            <a:solidFill>
              <a:schemeClr val="accent2"/>
            </a:solidFill>
            <a:prstDash val="solid"/>
            <a:round/>
            <a:headEnd type="none" w="sm" len="sm"/>
            <a:tailEnd type="none" w="sm" len="sm"/>
          </a:ln>
        </p:spPr>
      </p:cxnSp>
      <p:cxnSp>
        <p:nvCxnSpPr>
          <p:cNvPr id="196" name="Google Shape;196;p23"/>
          <p:cNvCxnSpPr>
            <a:stCxn id="191" idx="0"/>
            <a:endCxn id="187" idx="0"/>
          </p:cNvCxnSpPr>
          <p:nvPr/>
        </p:nvCxnSpPr>
        <p:spPr>
          <a:xfrm>
            <a:off x="4454980" y="1413955"/>
            <a:ext cx="2114700" cy="53700"/>
          </a:xfrm>
          <a:prstGeom prst="straightConnector1">
            <a:avLst/>
          </a:prstGeom>
          <a:noFill/>
          <a:ln w="25400" cap="flat" cmpd="sng">
            <a:solidFill>
              <a:schemeClr val="accent2"/>
            </a:solidFill>
            <a:prstDash val="solid"/>
            <a:round/>
            <a:headEnd type="none" w="sm" len="sm"/>
            <a:tailEnd type="none" w="sm" len="sm"/>
          </a:ln>
        </p:spPr>
      </p:cxnSp>
      <p:cxnSp>
        <p:nvCxnSpPr>
          <p:cNvPr id="197" name="Google Shape;197;p23" descr="Diagram showing the planned baselines in a 12 point network being sequentially built in 6 sessions."/>
          <p:cNvCxnSpPr>
            <a:stCxn id="187" idx="0"/>
            <a:endCxn id="188" idx="4"/>
          </p:cNvCxnSpPr>
          <p:nvPr/>
        </p:nvCxnSpPr>
        <p:spPr>
          <a:xfrm flipH="1">
            <a:off x="5197930" y="1467533"/>
            <a:ext cx="1371600" cy="1605000"/>
          </a:xfrm>
          <a:prstGeom prst="straightConnector1">
            <a:avLst/>
          </a:prstGeom>
          <a:noFill/>
          <a:ln w="25400" cap="flat" cmpd="sng">
            <a:solidFill>
              <a:schemeClr val="accent2"/>
            </a:solidFill>
            <a:prstDash val="solid"/>
            <a:round/>
            <a:headEnd type="none" w="sm" len="sm"/>
            <a:tailEnd type="none" w="sm" len="sm"/>
          </a:ln>
        </p:spPr>
      </p:cxnSp>
      <p:cxnSp>
        <p:nvCxnSpPr>
          <p:cNvPr id="198" name="Google Shape;198;p23"/>
          <p:cNvCxnSpPr>
            <a:stCxn id="187" idx="0"/>
            <a:endCxn id="183" idx="2"/>
          </p:cNvCxnSpPr>
          <p:nvPr/>
        </p:nvCxnSpPr>
        <p:spPr>
          <a:xfrm>
            <a:off x="6569530" y="1467533"/>
            <a:ext cx="400200" cy="131910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254"/>
              </a:srgbClr>
            </a:outerShdw>
          </a:effectLst>
        </p:spPr>
      </p:cxnSp>
      <p:cxnSp>
        <p:nvCxnSpPr>
          <p:cNvPr id="199" name="Google Shape;199;p23"/>
          <p:cNvCxnSpPr>
            <a:stCxn id="183" idx="2"/>
            <a:endCxn id="186" idx="0"/>
          </p:cNvCxnSpPr>
          <p:nvPr/>
        </p:nvCxnSpPr>
        <p:spPr>
          <a:xfrm flipH="1">
            <a:off x="6455080" y="2786745"/>
            <a:ext cx="514500" cy="148590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254"/>
              </a:srgbClr>
            </a:outerShdw>
          </a:effectLst>
        </p:spPr>
      </p:cxnSp>
      <p:cxnSp>
        <p:nvCxnSpPr>
          <p:cNvPr id="200" name="Google Shape;200;p23"/>
          <p:cNvCxnSpPr>
            <a:stCxn id="186" idx="0"/>
            <a:endCxn id="181" idx="0"/>
          </p:cNvCxnSpPr>
          <p:nvPr/>
        </p:nvCxnSpPr>
        <p:spPr>
          <a:xfrm flipH="1">
            <a:off x="5076430" y="4272645"/>
            <a:ext cx="1378800" cy="628800"/>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254"/>
              </a:srgbClr>
            </a:outerShdw>
          </a:effectLst>
        </p:spPr>
      </p:cxnSp>
      <p:cxnSp>
        <p:nvCxnSpPr>
          <p:cNvPr id="201" name="Google Shape;201;p23"/>
          <p:cNvCxnSpPr>
            <a:stCxn id="181" idx="0"/>
            <a:endCxn id="189" idx="0"/>
          </p:cNvCxnSpPr>
          <p:nvPr/>
        </p:nvCxnSpPr>
        <p:spPr>
          <a:xfrm rot="10800000">
            <a:off x="3712086" y="3986895"/>
            <a:ext cx="1364400" cy="914400"/>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254"/>
              </a:srgbClr>
            </a:outerShdw>
          </a:effectLst>
        </p:spPr>
      </p:cxnSp>
      <p:cxnSp>
        <p:nvCxnSpPr>
          <p:cNvPr id="202" name="Google Shape;202;p23"/>
          <p:cNvCxnSpPr>
            <a:stCxn id="189" idx="0"/>
            <a:endCxn id="188" idx="4"/>
          </p:cNvCxnSpPr>
          <p:nvPr/>
        </p:nvCxnSpPr>
        <p:spPr>
          <a:xfrm rot="10800000" flipH="1">
            <a:off x="3712030" y="3072495"/>
            <a:ext cx="1485900" cy="914400"/>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254"/>
              </a:srgbClr>
            </a:outerShdw>
          </a:effectLst>
        </p:spPr>
      </p:cxnSp>
      <p:cxnSp>
        <p:nvCxnSpPr>
          <p:cNvPr id="203" name="Google Shape;203;p23"/>
          <p:cNvCxnSpPr>
            <a:stCxn id="189" idx="0"/>
            <a:endCxn id="185" idx="0"/>
          </p:cNvCxnSpPr>
          <p:nvPr/>
        </p:nvCxnSpPr>
        <p:spPr>
          <a:xfrm flipH="1">
            <a:off x="2683330" y="3986895"/>
            <a:ext cx="1028700" cy="63450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254"/>
              </a:srgbClr>
            </a:outerShdw>
          </a:effectLst>
        </p:spPr>
      </p:cxnSp>
      <p:cxnSp>
        <p:nvCxnSpPr>
          <p:cNvPr id="204" name="Google Shape;204;p23"/>
          <p:cNvCxnSpPr>
            <a:stCxn id="185" idx="0"/>
            <a:endCxn id="190" idx="4"/>
          </p:cNvCxnSpPr>
          <p:nvPr/>
        </p:nvCxnSpPr>
        <p:spPr>
          <a:xfrm rot="10800000">
            <a:off x="2056930" y="3341699"/>
            <a:ext cx="626400" cy="127980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254"/>
              </a:srgbClr>
            </a:outerShdw>
          </a:effectLst>
        </p:spPr>
      </p:cxnSp>
      <p:cxnSp>
        <p:nvCxnSpPr>
          <p:cNvPr id="205" name="Google Shape;205;p23"/>
          <p:cNvCxnSpPr>
            <a:stCxn id="189" idx="0"/>
            <a:endCxn id="184" idx="4"/>
          </p:cNvCxnSpPr>
          <p:nvPr/>
        </p:nvCxnSpPr>
        <p:spPr>
          <a:xfrm rot="10800000" flipH="1">
            <a:off x="3712030" y="2786895"/>
            <a:ext cx="73800" cy="120000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254"/>
              </a:srgbClr>
            </a:outerShdw>
          </a:effectLst>
        </p:spPr>
      </p:cxnSp>
      <p:cxnSp>
        <p:nvCxnSpPr>
          <p:cNvPr id="206" name="Google Shape;206;p23"/>
          <p:cNvCxnSpPr>
            <a:stCxn id="186" idx="0"/>
            <a:endCxn id="188" idx="4"/>
          </p:cNvCxnSpPr>
          <p:nvPr/>
        </p:nvCxnSpPr>
        <p:spPr>
          <a:xfrm rot="10800000">
            <a:off x="5197930" y="3072645"/>
            <a:ext cx="1257300" cy="120000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254"/>
              </a:srgbClr>
            </a:outerShdw>
          </a:effectLst>
        </p:spPr>
      </p:cxnSp>
      <p:cxnSp>
        <p:nvCxnSpPr>
          <p:cNvPr id="207" name="Google Shape;207;p23"/>
          <p:cNvCxnSpPr>
            <a:stCxn id="188" idx="4"/>
            <a:endCxn id="184" idx="4"/>
          </p:cNvCxnSpPr>
          <p:nvPr/>
        </p:nvCxnSpPr>
        <p:spPr>
          <a:xfrm rot="10800000">
            <a:off x="3785830" y="2786895"/>
            <a:ext cx="1412100" cy="285600"/>
          </a:xfrm>
          <a:prstGeom prst="straightConnector1">
            <a:avLst/>
          </a:prstGeom>
          <a:noFill/>
          <a:ln w="254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cxnSp>
      <p:cxnSp>
        <p:nvCxnSpPr>
          <p:cNvPr id="208" name="Google Shape;208;p23"/>
          <p:cNvCxnSpPr>
            <a:stCxn id="184" idx="4"/>
            <a:endCxn id="190" idx="4"/>
          </p:cNvCxnSpPr>
          <p:nvPr/>
        </p:nvCxnSpPr>
        <p:spPr>
          <a:xfrm flipH="1">
            <a:off x="2056949" y="2786745"/>
            <a:ext cx="1728900" cy="554700"/>
          </a:xfrm>
          <a:prstGeom prst="straightConnector1">
            <a:avLst/>
          </a:prstGeom>
          <a:noFill/>
          <a:ln w="254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cxnSp>
      <p:cxnSp>
        <p:nvCxnSpPr>
          <p:cNvPr id="209" name="Google Shape;209;p23"/>
          <p:cNvCxnSpPr>
            <a:stCxn id="190" idx="4"/>
            <a:endCxn id="182" idx="3"/>
          </p:cNvCxnSpPr>
          <p:nvPr/>
        </p:nvCxnSpPr>
        <p:spPr>
          <a:xfrm rot="10800000" flipH="1">
            <a:off x="2057061" y="1818776"/>
            <a:ext cx="71400" cy="1522800"/>
          </a:xfrm>
          <a:prstGeom prst="straightConnector1">
            <a:avLst/>
          </a:prstGeom>
          <a:noFill/>
          <a:ln w="254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cxnSp>
      <p:sp>
        <p:nvSpPr>
          <p:cNvPr id="210" name="Google Shape;210;p2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01/16/2025</a:t>
            </a:r>
            <a:endParaRPr/>
          </a:p>
        </p:txBody>
      </p:sp>
      <p:sp>
        <p:nvSpPr>
          <p:cNvPr id="2" name="TextBox 1">
            <a:extLst>
              <a:ext uri="{FF2B5EF4-FFF2-40B4-BE49-F238E27FC236}">
                <a16:creationId xmlns:a16="http://schemas.microsoft.com/office/drawing/2014/main" id="{DB60AC3D-2ACD-4D13-9FB3-736F0F92D5A8}"/>
              </a:ext>
            </a:extLst>
          </p:cNvPr>
          <p:cNvSpPr txBox="1"/>
          <p:nvPr/>
        </p:nvSpPr>
        <p:spPr>
          <a:xfrm>
            <a:off x="6863166" y="3330574"/>
            <a:ext cx="2246969" cy="1477328"/>
          </a:xfrm>
          <a:prstGeom prst="rect">
            <a:avLst/>
          </a:prstGeom>
          <a:noFill/>
        </p:spPr>
        <p:txBody>
          <a:bodyPr wrap="square" rtlCol="0">
            <a:spAutoFit/>
          </a:bodyPr>
          <a:lstStyle/>
          <a:p>
            <a:r>
              <a:rPr lang="en-US" dirty="0"/>
              <a:t>Note that vectors from at least two different sessions are needed to close any loop</a:t>
            </a:r>
          </a:p>
        </p:txBody>
      </p:sp>
      <p:sp>
        <p:nvSpPr>
          <p:cNvPr id="37" name="TextBox 36">
            <a:extLst>
              <a:ext uri="{FF2B5EF4-FFF2-40B4-BE49-F238E27FC236}">
                <a16:creationId xmlns:a16="http://schemas.microsoft.com/office/drawing/2014/main" id="{E0C8B440-264D-4717-912C-D78E31915BDE}"/>
              </a:ext>
            </a:extLst>
          </p:cNvPr>
          <p:cNvSpPr txBox="1"/>
          <p:nvPr/>
        </p:nvSpPr>
        <p:spPr>
          <a:xfrm>
            <a:off x="148490" y="1096682"/>
            <a:ext cx="2057400" cy="1477328"/>
          </a:xfrm>
          <a:prstGeom prst="rect">
            <a:avLst/>
          </a:prstGeom>
          <a:noFill/>
        </p:spPr>
        <p:txBody>
          <a:bodyPr wrap="square" rtlCol="0">
            <a:spAutoFit/>
          </a:bodyPr>
          <a:lstStyle/>
          <a:p>
            <a:r>
              <a:rPr lang="en-US" dirty="0"/>
              <a:t>Emphasis is on creating the baselines established in the network plan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750"/>
                                        <p:tgtEl>
                                          <p:spTgt spid="19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92"/>
                                        </p:tgtEl>
                                        <p:attrNameLst>
                                          <p:attrName>style.visibility</p:attrName>
                                        </p:attrNameLst>
                                      </p:cBhvr>
                                      <p:to>
                                        <p:strVal val="visible"/>
                                      </p:to>
                                    </p:set>
                                    <p:animEffect transition="in" filter="fade">
                                      <p:cBhvr>
                                        <p:cTn id="11" dur="750"/>
                                        <p:tgtEl>
                                          <p:spTgt spid="19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94"/>
                                        </p:tgtEl>
                                        <p:attrNameLst>
                                          <p:attrName>style.visibility</p:attrName>
                                        </p:attrNameLst>
                                      </p:cBhvr>
                                      <p:to>
                                        <p:strVal val="visible"/>
                                      </p:to>
                                    </p:set>
                                    <p:animEffect transition="in" filter="fade">
                                      <p:cBhvr>
                                        <p:cTn id="15" dur="750"/>
                                        <p:tgtEl>
                                          <p:spTgt spid="19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250"/>
                                  </p:stCondLst>
                                  <p:childTnLst>
                                    <p:set>
                                      <p:cBhvr>
                                        <p:cTn id="19" dur="1" fill="hold">
                                          <p:stCondLst>
                                            <p:cond delay="0"/>
                                          </p:stCondLst>
                                        </p:cTn>
                                        <p:tgtEl>
                                          <p:spTgt spid="195"/>
                                        </p:tgtEl>
                                        <p:attrNameLst>
                                          <p:attrName>style.visibility</p:attrName>
                                        </p:attrNameLst>
                                      </p:cBhvr>
                                      <p:to>
                                        <p:strVal val="visible"/>
                                      </p:to>
                                    </p:set>
                                    <p:animEffect transition="in" filter="fade">
                                      <p:cBhvr>
                                        <p:cTn id="20" dur="750"/>
                                        <p:tgtEl>
                                          <p:spTgt spid="195"/>
                                        </p:tgtEl>
                                      </p:cBhvr>
                                    </p:animEffect>
                                  </p:childTnLst>
                                </p:cTn>
                              </p:par>
                            </p:childTnLst>
                          </p:cTn>
                        </p:par>
                        <p:par>
                          <p:cTn id="21" fill="hold">
                            <p:stCondLst>
                              <p:cond delay="750"/>
                            </p:stCondLst>
                            <p:childTnLst>
                              <p:par>
                                <p:cTn id="22" presetID="10" presetClass="entr" presetSubtype="0" fill="hold" nodeType="afterEffect">
                                  <p:stCondLst>
                                    <p:cond delay="0"/>
                                  </p:stCondLst>
                                  <p:childTnLst>
                                    <p:set>
                                      <p:cBhvr>
                                        <p:cTn id="23" dur="1" fill="hold">
                                          <p:stCondLst>
                                            <p:cond delay="0"/>
                                          </p:stCondLst>
                                        </p:cTn>
                                        <p:tgtEl>
                                          <p:spTgt spid="196"/>
                                        </p:tgtEl>
                                        <p:attrNameLst>
                                          <p:attrName>style.visibility</p:attrName>
                                        </p:attrNameLst>
                                      </p:cBhvr>
                                      <p:to>
                                        <p:strVal val="visible"/>
                                      </p:to>
                                    </p:set>
                                    <p:animEffect transition="in" filter="fade">
                                      <p:cBhvr>
                                        <p:cTn id="24" dur="750"/>
                                        <p:tgtEl>
                                          <p:spTgt spid="196"/>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97"/>
                                        </p:tgtEl>
                                        <p:attrNameLst>
                                          <p:attrName>style.visibility</p:attrName>
                                        </p:attrNameLst>
                                      </p:cBhvr>
                                      <p:to>
                                        <p:strVal val="visible"/>
                                      </p:to>
                                    </p:set>
                                    <p:animEffect transition="in" filter="fade">
                                      <p:cBhvr>
                                        <p:cTn id="28" dur="750"/>
                                        <p:tgtEl>
                                          <p:spTgt spid="19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250"/>
                                  </p:stCondLst>
                                  <p:childTnLst>
                                    <p:set>
                                      <p:cBhvr>
                                        <p:cTn id="32" dur="1" fill="hold">
                                          <p:stCondLst>
                                            <p:cond delay="0"/>
                                          </p:stCondLst>
                                        </p:cTn>
                                        <p:tgtEl>
                                          <p:spTgt spid="198"/>
                                        </p:tgtEl>
                                        <p:attrNameLst>
                                          <p:attrName>style.visibility</p:attrName>
                                        </p:attrNameLst>
                                      </p:cBhvr>
                                      <p:to>
                                        <p:strVal val="visible"/>
                                      </p:to>
                                    </p:set>
                                    <p:animEffect transition="in" filter="fade">
                                      <p:cBhvr>
                                        <p:cTn id="33" dur="750"/>
                                        <p:tgtEl>
                                          <p:spTgt spid="198"/>
                                        </p:tgtEl>
                                      </p:cBhvr>
                                    </p:animEffect>
                                  </p:childTnLst>
                                </p:cTn>
                              </p:par>
                            </p:childTnLst>
                          </p:cTn>
                        </p:par>
                        <p:par>
                          <p:cTn id="34" fill="hold">
                            <p:stCondLst>
                              <p:cond delay="750"/>
                            </p:stCondLst>
                            <p:childTnLst>
                              <p:par>
                                <p:cTn id="35" presetID="10" presetClass="entr" presetSubtype="0" fill="hold" nodeType="afterEffect">
                                  <p:stCondLst>
                                    <p:cond delay="0"/>
                                  </p:stCondLst>
                                  <p:childTnLst>
                                    <p:set>
                                      <p:cBhvr>
                                        <p:cTn id="36" dur="1" fill="hold">
                                          <p:stCondLst>
                                            <p:cond delay="0"/>
                                          </p:stCondLst>
                                        </p:cTn>
                                        <p:tgtEl>
                                          <p:spTgt spid="199"/>
                                        </p:tgtEl>
                                        <p:attrNameLst>
                                          <p:attrName>style.visibility</p:attrName>
                                        </p:attrNameLst>
                                      </p:cBhvr>
                                      <p:to>
                                        <p:strVal val="visible"/>
                                      </p:to>
                                    </p:set>
                                    <p:animEffect transition="in" filter="fade">
                                      <p:cBhvr>
                                        <p:cTn id="37" dur="750"/>
                                        <p:tgtEl>
                                          <p:spTgt spid="199"/>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206"/>
                                        </p:tgtEl>
                                        <p:attrNameLst>
                                          <p:attrName>style.visibility</p:attrName>
                                        </p:attrNameLst>
                                      </p:cBhvr>
                                      <p:to>
                                        <p:strVal val="visible"/>
                                      </p:to>
                                    </p:set>
                                    <p:animEffect transition="in" filter="fade">
                                      <p:cBhvr>
                                        <p:cTn id="41" dur="750"/>
                                        <p:tgtEl>
                                          <p:spTgt spid="2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250"/>
                                  </p:stCondLst>
                                  <p:childTnLst>
                                    <p:set>
                                      <p:cBhvr>
                                        <p:cTn id="45" dur="1" fill="hold">
                                          <p:stCondLst>
                                            <p:cond delay="0"/>
                                          </p:stCondLst>
                                        </p:cTn>
                                        <p:tgtEl>
                                          <p:spTgt spid="200"/>
                                        </p:tgtEl>
                                        <p:attrNameLst>
                                          <p:attrName>style.visibility</p:attrName>
                                        </p:attrNameLst>
                                      </p:cBhvr>
                                      <p:to>
                                        <p:strVal val="visible"/>
                                      </p:to>
                                    </p:set>
                                    <p:animEffect transition="in" filter="fade">
                                      <p:cBhvr>
                                        <p:cTn id="46" dur="750"/>
                                        <p:tgtEl>
                                          <p:spTgt spid="200"/>
                                        </p:tgtEl>
                                      </p:cBhvr>
                                    </p:animEffect>
                                  </p:childTnLst>
                                </p:cTn>
                              </p:par>
                            </p:childTnLst>
                          </p:cTn>
                        </p:par>
                        <p:par>
                          <p:cTn id="47" fill="hold">
                            <p:stCondLst>
                              <p:cond delay="750"/>
                            </p:stCondLst>
                            <p:childTnLst>
                              <p:par>
                                <p:cTn id="48" presetID="10" presetClass="entr" presetSubtype="0" fill="hold" nodeType="afterEffect">
                                  <p:stCondLst>
                                    <p:cond delay="0"/>
                                  </p:stCondLst>
                                  <p:childTnLst>
                                    <p:set>
                                      <p:cBhvr>
                                        <p:cTn id="49" dur="1" fill="hold">
                                          <p:stCondLst>
                                            <p:cond delay="0"/>
                                          </p:stCondLst>
                                        </p:cTn>
                                        <p:tgtEl>
                                          <p:spTgt spid="201"/>
                                        </p:tgtEl>
                                        <p:attrNameLst>
                                          <p:attrName>style.visibility</p:attrName>
                                        </p:attrNameLst>
                                      </p:cBhvr>
                                      <p:to>
                                        <p:strVal val="visible"/>
                                      </p:to>
                                    </p:set>
                                    <p:animEffect transition="in" filter="fade">
                                      <p:cBhvr>
                                        <p:cTn id="50" dur="750"/>
                                        <p:tgtEl>
                                          <p:spTgt spid="201"/>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202"/>
                                        </p:tgtEl>
                                        <p:attrNameLst>
                                          <p:attrName>style.visibility</p:attrName>
                                        </p:attrNameLst>
                                      </p:cBhvr>
                                      <p:to>
                                        <p:strVal val="visible"/>
                                      </p:to>
                                    </p:set>
                                    <p:animEffect transition="in" filter="fade">
                                      <p:cBhvr>
                                        <p:cTn id="54" dur="750"/>
                                        <p:tgtEl>
                                          <p:spTgt spid="20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250"/>
                                  </p:stCondLst>
                                  <p:childTnLst>
                                    <p:set>
                                      <p:cBhvr>
                                        <p:cTn id="58" dur="1" fill="hold">
                                          <p:stCondLst>
                                            <p:cond delay="0"/>
                                          </p:stCondLst>
                                        </p:cTn>
                                        <p:tgtEl>
                                          <p:spTgt spid="205"/>
                                        </p:tgtEl>
                                        <p:attrNameLst>
                                          <p:attrName>style.visibility</p:attrName>
                                        </p:attrNameLst>
                                      </p:cBhvr>
                                      <p:to>
                                        <p:strVal val="visible"/>
                                      </p:to>
                                    </p:set>
                                    <p:animEffect transition="in" filter="fade">
                                      <p:cBhvr>
                                        <p:cTn id="59" dur="750"/>
                                        <p:tgtEl>
                                          <p:spTgt spid="205"/>
                                        </p:tgtEl>
                                      </p:cBhvr>
                                    </p:animEffect>
                                  </p:childTnLst>
                                </p:cTn>
                              </p:par>
                            </p:childTnLst>
                          </p:cTn>
                        </p:par>
                        <p:par>
                          <p:cTn id="60" fill="hold">
                            <p:stCondLst>
                              <p:cond delay="750"/>
                            </p:stCondLst>
                            <p:childTnLst>
                              <p:par>
                                <p:cTn id="61" presetID="10" presetClass="entr" presetSubtype="0" fill="hold" nodeType="afterEffect">
                                  <p:stCondLst>
                                    <p:cond delay="0"/>
                                  </p:stCondLst>
                                  <p:childTnLst>
                                    <p:set>
                                      <p:cBhvr>
                                        <p:cTn id="62" dur="1" fill="hold">
                                          <p:stCondLst>
                                            <p:cond delay="0"/>
                                          </p:stCondLst>
                                        </p:cTn>
                                        <p:tgtEl>
                                          <p:spTgt spid="203"/>
                                        </p:tgtEl>
                                        <p:attrNameLst>
                                          <p:attrName>style.visibility</p:attrName>
                                        </p:attrNameLst>
                                      </p:cBhvr>
                                      <p:to>
                                        <p:strVal val="visible"/>
                                      </p:to>
                                    </p:set>
                                    <p:animEffect transition="in" filter="fade">
                                      <p:cBhvr>
                                        <p:cTn id="63" dur="750"/>
                                        <p:tgtEl>
                                          <p:spTgt spid="203"/>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204"/>
                                        </p:tgtEl>
                                        <p:attrNameLst>
                                          <p:attrName>style.visibility</p:attrName>
                                        </p:attrNameLst>
                                      </p:cBhvr>
                                      <p:to>
                                        <p:strVal val="visible"/>
                                      </p:to>
                                    </p:set>
                                    <p:animEffect transition="in" filter="fade">
                                      <p:cBhvr>
                                        <p:cTn id="67" dur="750"/>
                                        <p:tgtEl>
                                          <p:spTgt spid="20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25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750"/>
                                        <p:tgtEl>
                                          <p:spTgt spid="207"/>
                                        </p:tgtEl>
                                      </p:cBhvr>
                                    </p:animEffect>
                                  </p:childTnLst>
                                </p:cTn>
                              </p:par>
                            </p:childTnLst>
                          </p:cTn>
                        </p:par>
                        <p:par>
                          <p:cTn id="73" fill="hold">
                            <p:stCondLst>
                              <p:cond delay="750"/>
                            </p:stCondLst>
                            <p:childTnLst>
                              <p:par>
                                <p:cTn id="74" presetID="10" presetClass="entr" presetSubtype="0" fill="hold" nodeType="afterEffect">
                                  <p:stCondLst>
                                    <p:cond delay="0"/>
                                  </p:stCondLst>
                                  <p:childTnLst>
                                    <p:set>
                                      <p:cBhvr>
                                        <p:cTn id="75" dur="1" fill="hold">
                                          <p:stCondLst>
                                            <p:cond delay="0"/>
                                          </p:stCondLst>
                                        </p:cTn>
                                        <p:tgtEl>
                                          <p:spTgt spid="208"/>
                                        </p:tgtEl>
                                        <p:attrNameLst>
                                          <p:attrName>style.visibility</p:attrName>
                                        </p:attrNameLst>
                                      </p:cBhvr>
                                      <p:to>
                                        <p:strVal val="visible"/>
                                      </p:to>
                                    </p:set>
                                    <p:animEffect transition="in" filter="fade">
                                      <p:cBhvr>
                                        <p:cTn id="76" dur="750"/>
                                        <p:tgtEl>
                                          <p:spTgt spid="208"/>
                                        </p:tgtEl>
                                      </p:cBhvr>
                                    </p:animEffect>
                                  </p:childTnLst>
                                </p:cTn>
                              </p:par>
                            </p:childTnLst>
                          </p:cTn>
                        </p:par>
                        <p:par>
                          <p:cTn id="77" fill="hold">
                            <p:stCondLst>
                              <p:cond delay="1500"/>
                            </p:stCondLst>
                            <p:childTnLst>
                              <p:par>
                                <p:cTn id="78" presetID="10" presetClass="entr" presetSubtype="0" fill="hold" nodeType="afterEffect">
                                  <p:stCondLst>
                                    <p:cond delay="0"/>
                                  </p:stCondLst>
                                  <p:childTnLst>
                                    <p:set>
                                      <p:cBhvr>
                                        <p:cTn id="79" dur="1" fill="hold">
                                          <p:stCondLst>
                                            <p:cond delay="0"/>
                                          </p:stCondLst>
                                        </p:cTn>
                                        <p:tgtEl>
                                          <p:spTgt spid="209"/>
                                        </p:tgtEl>
                                        <p:attrNameLst>
                                          <p:attrName>style.visibility</p:attrName>
                                        </p:attrNameLst>
                                      </p:cBhvr>
                                      <p:to>
                                        <p:strVal val="visible"/>
                                      </p:to>
                                    </p:set>
                                    <p:animEffect transition="in" filter="fade">
                                      <p:cBhvr>
                                        <p:cTn id="80" dur="750"/>
                                        <p:tgtEl>
                                          <p:spTgt spid="20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fade">
                                      <p:cBhvr>
                                        <p:cTn id="8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22A32C-E6DA-4149-899F-2E1B6944B9AF}"/>
              </a:ext>
            </a:extLst>
          </p:cNvPr>
          <p:cNvSpPr>
            <a:spLocks noGrp="1"/>
          </p:cNvSpPr>
          <p:nvPr>
            <p:ph type="title"/>
          </p:nvPr>
        </p:nvSpPr>
        <p:spPr/>
        <p:txBody>
          <a:bodyPr/>
          <a:lstStyle/>
          <a:p>
            <a:r>
              <a:rPr lang="en-US" dirty="0">
                <a:solidFill>
                  <a:schemeClr val="accent1">
                    <a:lumMod val="75000"/>
                  </a:schemeClr>
                </a:solidFill>
              </a:rPr>
              <a:t>Processing Independent Vectors</a:t>
            </a:r>
          </a:p>
        </p:txBody>
      </p:sp>
      <p:sp>
        <p:nvSpPr>
          <p:cNvPr id="6" name="Content Placeholder 5">
            <a:extLst>
              <a:ext uri="{FF2B5EF4-FFF2-40B4-BE49-F238E27FC236}">
                <a16:creationId xmlns:a16="http://schemas.microsoft.com/office/drawing/2014/main" id="{8470C745-F4AE-4A8B-AD49-00F144E6BDAF}"/>
              </a:ext>
            </a:extLst>
          </p:cNvPr>
          <p:cNvSpPr>
            <a:spLocks noGrp="1"/>
          </p:cNvSpPr>
          <p:nvPr>
            <p:ph idx="1"/>
          </p:nvPr>
        </p:nvSpPr>
        <p:spPr/>
        <p:txBody>
          <a:bodyPr>
            <a:normAutofit/>
          </a:bodyPr>
          <a:lstStyle/>
          <a:p>
            <a:r>
              <a:rPr lang="en-US" dirty="0"/>
              <a:t>The previous network could be processed using either processing technique.</a:t>
            </a:r>
          </a:p>
          <a:p>
            <a:r>
              <a:rPr lang="en-US" dirty="0"/>
              <a:t>OPUS Projects currently allows the user “some” control over the selection of which independent vectors to process, but defaults to the “Hub Strategy” .. More on that in a minute.</a:t>
            </a:r>
          </a:p>
        </p:txBody>
      </p:sp>
      <p:sp>
        <p:nvSpPr>
          <p:cNvPr id="3" name="Date Placeholder 2">
            <a:extLst>
              <a:ext uri="{FF2B5EF4-FFF2-40B4-BE49-F238E27FC236}">
                <a16:creationId xmlns:a16="http://schemas.microsoft.com/office/drawing/2014/main" id="{E8149DE4-4DC1-45DF-B32E-38BD8CCC01C5}"/>
              </a:ext>
            </a:extLst>
          </p:cNvPr>
          <p:cNvSpPr>
            <a:spLocks noGrp="1"/>
          </p:cNvSpPr>
          <p:nvPr>
            <p:ph type="dt" sz="half" idx="10"/>
          </p:nvPr>
        </p:nvSpPr>
        <p:spPr/>
        <p:txBody>
          <a:bodyPr/>
          <a:lstStyle/>
          <a:p>
            <a:r>
              <a:rPr lang="en-US"/>
              <a:t>01/16/2025</a:t>
            </a:r>
          </a:p>
        </p:txBody>
      </p:sp>
      <p:sp>
        <p:nvSpPr>
          <p:cNvPr id="4" name="Slide Number Placeholder 3">
            <a:extLst>
              <a:ext uri="{FF2B5EF4-FFF2-40B4-BE49-F238E27FC236}">
                <a16:creationId xmlns:a16="http://schemas.microsoft.com/office/drawing/2014/main" id="{DDAE04E2-1200-405F-B1CA-63C6230F274E}"/>
              </a:ext>
            </a:extLst>
          </p:cNvPr>
          <p:cNvSpPr>
            <a:spLocks noGrp="1"/>
          </p:cNvSpPr>
          <p:nvPr>
            <p:ph type="sldNum" sz="quarter" idx="12"/>
          </p:nvPr>
        </p:nvSpPr>
        <p:spPr/>
        <p:txBody>
          <a:bodyPr/>
          <a:lstStyle/>
          <a:p>
            <a:fld id="{D3D538F9-49A3-B84F-B36B-A7030CDE5D5B}" type="slidenum">
              <a:rPr lang="en-US" smtClean="0"/>
              <a:t>21</a:t>
            </a:fld>
            <a:endParaRPr lang="en-US"/>
          </a:p>
        </p:txBody>
      </p:sp>
    </p:spTree>
    <p:extLst>
      <p:ext uri="{BB962C8B-B14F-4D97-AF65-F5344CB8AC3E}">
        <p14:creationId xmlns:p14="http://schemas.microsoft.com/office/powerpoint/2010/main" val="291541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C284E27-D30E-49ED-9C18-EB90463DB0E5}"/>
              </a:ext>
            </a:extLst>
          </p:cNvPr>
          <p:cNvSpPr>
            <a:spLocks noGrp="1"/>
          </p:cNvSpPr>
          <p:nvPr>
            <p:ph type="title"/>
          </p:nvPr>
        </p:nvSpPr>
        <p:spPr/>
        <p:txBody>
          <a:bodyPr>
            <a:normAutofit fontScale="90000"/>
          </a:bodyPr>
          <a:lstStyle/>
          <a:p>
            <a:r>
              <a:rPr lang="en-US" dirty="0">
                <a:solidFill>
                  <a:schemeClr val="accent1">
                    <a:lumMod val="75000"/>
                  </a:schemeClr>
                </a:solidFill>
              </a:rPr>
              <a:t>Different sets of Independent Vectors</a:t>
            </a:r>
          </a:p>
        </p:txBody>
      </p:sp>
      <p:sp>
        <p:nvSpPr>
          <p:cNvPr id="12" name="Text Placeholder 11">
            <a:extLst>
              <a:ext uri="{FF2B5EF4-FFF2-40B4-BE49-F238E27FC236}">
                <a16:creationId xmlns:a16="http://schemas.microsoft.com/office/drawing/2014/main" id="{FFCA8EF0-1C38-4FA2-8E67-83773F4C3F76}"/>
              </a:ext>
            </a:extLst>
          </p:cNvPr>
          <p:cNvSpPr>
            <a:spLocks noGrp="1"/>
          </p:cNvSpPr>
          <p:nvPr>
            <p:ph type="body" idx="1"/>
          </p:nvPr>
        </p:nvSpPr>
        <p:spPr>
          <a:xfrm>
            <a:off x="305999" y="1063229"/>
            <a:ext cx="4040188" cy="479822"/>
          </a:xfrm>
        </p:spPr>
        <p:txBody>
          <a:bodyPr>
            <a:normAutofit fontScale="92500"/>
          </a:bodyPr>
          <a:lstStyle/>
          <a:p>
            <a:pPr algn="ctr"/>
            <a:r>
              <a:rPr lang="en-US" dirty="0"/>
              <a:t>Minimal Spanning Tree (MST)</a:t>
            </a:r>
          </a:p>
        </p:txBody>
      </p:sp>
      <p:sp>
        <p:nvSpPr>
          <p:cNvPr id="14" name="Text Placeholder 13">
            <a:extLst>
              <a:ext uri="{FF2B5EF4-FFF2-40B4-BE49-F238E27FC236}">
                <a16:creationId xmlns:a16="http://schemas.microsoft.com/office/drawing/2014/main" id="{BDEDB381-4C55-4F80-A39A-261F04B836F0}"/>
              </a:ext>
            </a:extLst>
          </p:cNvPr>
          <p:cNvSpPr>
            <a:spLocks noGrp="1"/>
          </p:cNvSpPr>
          <p:nvPr>
            <p:ph type="body" sz="quarter" idx="3"/>
          </p:nvPr>
        </p:nvSpPr>
        <p:spPr>
          <a:xfrm>
            <a:off x="4731426" y="1108135"/>
            <a:ext cx="4041775" cy="479822"/>
          </a:xfrm>
        </p:spPr>
        <p:txBody>
          <a:bodyPr>
            <a:normAutofit fontScale="92500"/>
          </a:bodyPr>
          <a:lstStyle/>
          <a:p>
            <a:pPr algn="ctr"/>
            <a:r>
              <a:rPr lang="en-US" dirty="0"/>
              <a:t>Single Hub Processing Strategy</a:t>
            </a:r>
          </a:p>
        </p:txBody>
      </p:sp>
      <p:sp>
        <p:nvSpPr>
          <p:cNvPr id="2" name="Date Placeholder 1">
            <a:extLst>
              <a:ext uri="{FF2B5EF4-FFF2-40B4-BE49-F238E27FC236}">
                <a16:creationId xmlns:a16="http://schemas.microsoft.com/office/drawing/2014/main" id="{21BCBF80-C4A5-47D9-B056-A016090D35EF}"/>
              </a:ext>
            </a:extLst>
          </p:cNvPr>
          <p:cNvSpPr>
            <a:spLocks noGrp="1"/>
          </p:cNvSpPr>
          <p:nvPr>
            <p:ph type="dt" sz="half" idx="10"/>
          </p:nvPr>
        </p:nvSpPr>
        <p:spPr/>
        <p:txBody>
          <a:bodyPr/>
          <a:lstStyle/>
          <a:p>
            <a:r>
              <a:rPr lang="en-US"/>
              <a:t>01/16/2025</a:t>
            </a:r>
          </a:p>
        </p:txBody>
      </p:sp>
      <p:sp>
        <p:nvSpPr>
          <p:cNvPr id="3" name="Slide Number Placeholder 2">
            <a:extLst>
              <a:ext uri="{FF2B5EF4-FFF2-40B4-BE49-F238E27FC236}">
                <a16:creationId xmlns:a16="http://schemas.microsoft.com/office/drawing/2014/main" id="{ADB5C725-9D64-42E1-B60A-DDE9E3FA2628}"/>
              </a:ext>
            </a:extLst>
          </p:cNvPr>
          <p:cNvSpPr>
            <a:spLocks noGrp="1"/>
          </p:cNvSpPr>
          <p:nvPr>
            <p:ph type="sldNum" sz="quarter" idx="12"/>
          </p:nvPr>
        </p:nvSpPr>
        <p:spPr/>
        <p:txBody>
          <a:bodyPr/>
          <a:lstStyle/>
          <a:p>
            <a:fld id="{D3D538F9-49A3-B84F-B36B-A7030CDE5D5B}" type="slidenum">
              <a:rPr lang="en-US" smtClean="0"/>
              <a:t>22</a:t>
            </a:fld>
            <a:endParaRPr lang="en-US"/>
          </a:p>
        </p:txBody>
      </p:sp>
      <p:pic>
        <p:nvPicPr>
          <p:cNvPr id="5" name="Picture 4">
            <a:extLst>
              <a:ext uri="{FF2B5EF4-FFF2-40B4-BE49-F238E27FC236}">
                <a16:creationId xmlns:a16="http://schemas.microsoft.com/office/drawing/2014/main" id="{2EFFE09C-6633-4EBA-9DDD-42B6BB55ACA3}"/>
              </a:ext>
            </a:extLst>
          </p:cNvPr>
          <p:cNvPicPr>
            <a:picLocks noChangeAspect="1"/>
          </p:cNvPicPr>
          <p:nvPr/>
        </p:nvPicPr>
        <p:blipFill>
          <a:blip r:embed="rId2"/>
          <a:stretch>
            <a:fillRect/>
          </a:stretch>
        </p:blipFill>
        <p:spPr>
          <a:xfrm>
            <a:off x="562106" y="1566032"/>
            <a:ext cx="3545097" cy="3201231"/>
          </a:xfrm>
          <a:prstGeom prst="rect">
            <a:avLst/>
          </a:prstGeom>
        </p:spPr>
      </p:pic>
      <p:pic>
        <p:nvPicPr>
          <p:cNvPr id="7" name="Picture 6">
            <a:extLst>
              <a:ext uri="{FF2B5EF4-FFF2-40B4-BE49-F238E27FC236}">
                <a16:creationId xmlns:a16="http://schemas.microsoft.com/office/drawing/2014/main" id="{909BF1FB-6533-4E45-A0B0-75CD89D250EB}"/>
              </a:ext>
            </a:extLst>
          </p:cNvPr>
          <p:cNvPicPr>
            <a:picLocks noChangeAspect="1"/>
          </p:cNvPicPr>
          <p:nvPr/>
        </p:nvPicPr>
        <p:blipFill>
          <a:blip r:embed="rId3"/>
          <a:stretch>
            <a:fillRect/>
          </a:stretch>
        </p:blipFill>
        <p:spPr>
          <a:xfrm>
            <a:off x="4888801" y="1566032"/>
            <a:ext cx="3672000" cy="3201230"/>
          </a:xfrm>
          <a:prstGeom prst="rect">
            <a:avLst/>
          </a:prstGeom>
        </p:spPr>
      </p:pic>
    </p:spTree>
    <p:extLst>
      <p:ext uri="{BB962C8B-B14F-4D97-AF65-F5344CB8AC3E}">
        <p14:creationId xmlns:p14="http://schemas.microsoft.com/office/powerpoint/2010/main" val="830126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98989"/>
                </a:solidFill>
                <a:latin typeface="Calibri"/>
                <a:ea typeface="Calibri"/>
                <a:cs typeface="Calibri"/>
                <a:sym typeface="Calibri"/>
              </a:rPr>
              <a:t>23</a:t>
            </a:fld>
            <a:endParaRPr sz="900" b="0" i="0" u="none" strike="noStrike" cap="none">
              <a:solidFill>
                <a:srgbClr val="898989"/>
              </a:solidFill>
              <a:latin typeface="Calibri"/>
              <a:ea typeface="Calibri"/>
              <a:cs typeface="Calibri"/>
              <a:sym typeface="Calibri"/>
            </a:endParaRPr>
          </a:p>
        </p:txBody>
      </p:sp>
      <p:sp>
        <p:nvSpPr>
          <p:cNvPr id="217" name="Google Shape;217;p24"/>
          <p:cNvSpPr/>
          <p:nvPr/>
        </p:nvSpPr>
        <p:spPr>
          <a:xfrm>
            <a:off x="2400300" y="112987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18" name="Google Shape;218;p24"/>
          <p:cNvSpPr/>
          <p:nvPr/>
        </p:nvSpPr>
        <p:spPr>
          <a:xfrm>
            <a:off x="4507706" y="490177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19" name="Google Shape;219;p24"/>
          <p:cNvSpPr/>
          <p:nvPr/>
        </p:nvSpPr>
        <p:spPr>
          <a:xfrm>
            <a:off x="1600200" y="1721616"/>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20" name="Google Shape;220;p24"/>
          <p:cNvSpPr/>
          <p:nvPr/>
        </p:nvSpPr>
        <p:spPr>
          <a:xfrm>
            <a:off x="6457950" y="273007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21" name="Google Shape;221;p24"/>
          <p:cNvSpPr/>
          <p:nvPr/>
        </p:nvSpPr>
        <p:spPr>
          <a:xfrm>
            <a:off x="3217069" y="267292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22" name="Google Shape;222;p24"/>
          <p:cNvSpPr/>
          <p:nvPr/>
        </p:nvSpPr>
        <p:spPr>
          <a:xfrm>
            <a:off x="2114550" y="4621979"/>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23" name="Google Shape;223;p24"/>
          <p:cNvSpPr/>
          <p:nvPr/>
        </p:nvSpPr>
        <p:spPr>
          <a:xfrm>
            <a:off x="5886450" y="427312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24" name="Google Shape;224;p24"/>
          <p:cNvSpPr/>
          <p:nvPr/>
        </p:nvSpPr>
        <p:spPr>
          <a:xfrm>
            <a:off x="6000750" y="1468013"/>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25" name="Google Shape;225;p24"/>
          <p:cNvSpPr/>
          <p:nvPr/>
        </p:nvSpPr>
        <p:spPr>
          <a:xfrm>
            <a:off x="4629150" y="295867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26" name="Google Shape;226;p24"/>
          <p:cNvSpPr/>
          <p:nvPr/>
        </p:nvSpPr>
        <p:spPr>
          <a:xfrm>
            <a:off x="3143250" y="398737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27" name="Google Shape;227;p24"/>
          <p:cNvSpPr/>
          <p:nvPr/>
        </p:nvSpPr>
        <p:spPr>
          <a:xfrm>
            <a:off x="1488281" y="3227756"/>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28" name="Google Shape;228;p24"/>
          <p:cNvSpPr/>
          <p:nvPr/>
        </p:nvSpPr>
        <p:spPr>
          <a:xfrm>
            <a:off x="3886200" y="141443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29" name="Google Shape;229;p24"/>
          <p:cNvSpPr/>
          <p:nvPr/>
        </p:nvSpPr>
        <p:spPr>
          <a:xfrm>
            <a:off x="1577579" y="964379"/>
            <a:ext cx="2520553" cy="1931194"/>
          </a:xfrm>
          <a:custGeom>
            <a:avLst/>
            <a:gdLst/>
            <a:ahLst/>
            <a:cxnLst/>
            <a:rect l="l" t="t" r="r" b="b"/>
            <a:pathLst>
              <a:path w="3360420" h="2575560" extrusionOk="0">
                <a:moveTo>
                  <a:pt x="1242060" y="22860"/>
                </a:moveTo>
                <a:lnTo>
                  <a:pt x="1242060" y="22860"/>
                </a:lnTo>
                <a:cubicBezTo>
                  <a:pt x="1235575" y="23400"/>
                  <a:pt x="1155224" y="22842"/>
                  <a:pt x="1127760" y="38100"/>
                </a:cubicBezTo>
                <a:cubicBezTo>
                  <a:pt x="1111749" y="46995"/>
                  <a:pt x="1099416" y="62788"/>
                  <a:pt x="1082040" y="68580"/>
                </a:cubicBezTo>
                <a:cubicBezTo>
                  <a:pt x="1059129" y="76217"/>
                  <a:pt x="1056015" y="75027"/>
                  <a:pt x="1036320" y="91440"/>
                </a:cubicBezTo>
                <a:cubicBezTo>
                  <a:pt x="1028041" y="98339"/>
                  <a:pt x="1022426" y="108322"/>
                  <a:pt x="1013460" y="114300"/>
                </a:cubicBezTo>
                <a:cubicBezTo>
                  <a:pt x="1006777" y="118755"/>
                  <a:pt x="997912" y="118596"/>
                  <a:pt x="990600" y="121920"/>
                </a:cubicBezTo>
                <a:cubicBezTo>
                  <a:pt x="969918" y="131321"/>
                  <a:pt x="951680" y="146890"/>
                  <a:pt x="929640" y="152400"/>
                </a:cubicBezTo>
                <a:cubicBezTo>
                  <a:pt x="914173" y="156267"/>
                  <a:pt x="891604" y="161081"/>
                  <a:pt x="876300" y="167640"/>
                </a:cubicBezTo>
                <a:cubicBezTo>
                  <a:pt x="865859" y="172115"/>
                  <a:pt x="856367" y="178661"/>
                  <a:pt x="845820" y="182880"/>
                </a:cubicBezTo>
                <a:cubicBezTo>
                  <a:pt x="830905" y="188846"/>
                  <a:pt x="813466" y="189209"/>
                  <a:pt x="800100" y="198120"/>
                </a:cubicBezTo>
                <a:lnTo>
                  <a:pt x="754380" y="228600"/>
                </a:lnTo>
                <a:lnTo>
                  <a:pt x="731520" y="243840"/>
                </a:lnTo>
                <a:cubicBezTo>
                  <a:pt x="723900" y="248920"/>
                  <a:pt x="715136" y="252604"/>
                  <a:pt x="708660" y="259080"/>
                </a:cubicBezTo>
                <a:cubicBezTo>
                  <a:pt x="701040" y="266700"/>
                  <a:pt x="692699" y="273661"/>
                  <a:pt x="685800" y="281940"/>
                </a:cubicBezTo>
                <a:cubicBezTo>
                  <a:pt x="679937" y="288975"/>
                  <a:pt x="677452" y="298769"/>
                  <a:pt x="670560" y="304800"/>
                </a:cubicBezTo>
                <a:cubicBezTo>
                  <a:pt x="656776" y="316861"/>
                  <a:pt x="640080" y="325120"/>
                  <a:pt x="624840" y="335280"/>
                </a:cubicBezTo>
                <a:lnTo>
                  <a:pt x="601980" y="350520"/>
                </a:lnTo>
                <a:cubicBezTo>
                  <a:pt x="594360" y="355600"/>
                  <a:pt x="585596" y="359284"/>
                  <a:pt x="579120" y="365760"/>
                </a:cubicBezTo>
                <a:cubicBezTo>
                  <a:pt x="527720" y="417160"/>
                  <a:pt x="553847" y="404664"/>
                  <a:pt x="510540" y="419100"/>
                </a:cubicBezTo>
                <a:cubicBezTo>
                  <a:pt x="502920" y="426720"/>
                  <a:pt x="496186" y="435344"/>
                  <a:pt x="487680" y="441960"/>
                </a:cubicBezTo>
                <a:cubicBezTo>
                  <a:pt x="473222" y="453205"/>
                  <a:pt x="457200" y="462280"/>
                  <a:pt x="441960" y="472440"/>
                </a:cubicBezTo>
                <a:lnTo>
                  <a:pt x="419100" y="487680"/>
                </a:lnTo>
                <a:cubicBezTo>
                  <a:pt x="411480" y="492760"/>
                  <a:pt x="403566" y="497425"/>
                  <a:pt x="396240" y="502920"/>
                </a:cubicBezTo>
                <a:cubicBezTo>
                  <a:pt x="386080" y="510540"/>
                  <a:pt x="376164" y="518497"/>
                  <a:pt x="365760" y="525780"/>
                </a:cubicBezTo>
                <a:cubicBezTo>
                  <a:pt x="350755" y="536284"/>
                  <a:pt x="332992" y="543308"/>
                  <a:pt x="320040" y="556260"/>
                </a:cubicBezTo>
                <a:cubicBezTo>
                  <a:pt x="303188" y="573112"/>
                  <a:pt x="295538" y="583751"/>
                  <a:pt x="274320" y="594360"/>
                </a:cubicBezTo>
                <a:cubicBezTo>
                  <a:pt x="211224" y="625908"/>
                  <a:pt x="294114" y="573544"/>
                  <a:pt x="228600" y="617220"/>
                </a:cubicBezTo>
                <a:cubicBezTo>
                  <a:pt x="223520" y="624840"/>
                  <a:pt x="220252" y="634049"/>
                  <a:pt x="213360" y="640080"/>
                </a:cubicBezTo>
                <a:cubicBezTo>
                  <a:pt x="199576" y="652141"/>
                  <a:pt x="167640" y="670560"/>
                  <a:pt x="167640" y="670560"/>
                </a:cubicBezTo>
                <a:cubicBezTo>
                  <a:pt x="162560" y="678180"/>
                  <a:pt x="159292" y="687389"/>
                  <a:pt x="152400" y="693420"/>
                </a:cubicBezTo>
                <a:cubicBezTo>
                  <a:pt x="138616" y="705481"/>
                  <a:pt x="121920" y="713740"/>
                  <a:pt x="106680" y="723900"/>
                </a:cubicBezTo>
                <a:cubicBezTo>
                  <a:pt x="99060" y="728980"/>
                  <a:pt x="90296" y="732664"/>
                  <a:pt x="83820" y="739140"/>
                </a:cubicBezTo>
                <a:cubicBezTo>
                  <a:pt x="66968" y="755992"/>
                  <a:pt x="56329" y="763642"/>
                  <a:pt x="45720" y="784860"/>
                </a:cubicBezTo>
                <a:cubicBezTo>
                  <a:pt x="42128" y="792044"/>
                  <a:pt x="40640" y="800100"/>
                  <a:pt x="38100" y="807720"/>
                </a:cubicBezTo>
                <a:cubicBezTo>
                  <a:pt x="35560" y="835660"/>
                  <a:pt x="34448" y="863767"/>
                  <a:pt x="30480" y="891540"/>
                </a:cubicBezTo>
                <a:cubicBezTo>
                  <a:pt x="29344" y="899491"/>
                  <a:pt x="24808" y="906608"/>
                  <a:pt x="22860" y="914400"/>
                </a:cubicBezTo>
                <a:cubicBezTo>
                  <a:pt x="19719" y="926965"/>
                  <a:pt x="18648" y="940005"/>
                  <a:pt x="15240" y="952500"/>
                </a:cubicBezTo>
                <a:cubicBezTo>
                  <a:pt x="11013" y="967998"/>
                  <a:pt x="0" y="998220"/>
                  <a:pt x="0" y="998220"/>
                </a:cubicBezTo>
                <a:cubicBezTo>
                  <a:pt x="2540" y="1046480"/>
                  <a:pt x="3245" y="1094872"/>
                  <a:pt x="7620" y="1143000"/>
                </a:cubicBezTo>
                <a:cubicBezTo>
                  <a:pt x="9738" y="1166295"/>
                  <a:pt x="36540" y="1197810"/>
                  <a:pt x="45720" y="1211580"/>
                </a:cubicBezTo>
                <a:cubicBezTo>
                  <a:pt x="50800" y="1219200"/>
                  <a:pt x="54484" y="1227964"/>
                  <a:pt x="60960" y="1234440"/>
                </a:cubicBezTo>
                <a:cubicBezTo>
                  <a:pt x="76200" y="1249680"/>
                  <a:pt x="94725" y="1262227"/>
                  <a:pt x="106680" y="1280160"/>
                </a:cubicBezTo>
                <a:cubicBezTo>
                  <a:pt x="127000" y="1310640"/>
                  <a:pt x="114300" y="1297940"/>
                  <a:pt x="144780" y="1318260"/>
                </a:cubicBezTo>
                <a:cubicBezTo>
                  <a:pt x="182618" y="1375017"/>
                  <a:pt x="133987" y="1305308"/>
                  <a:pt x="182880" y="1363980"/>
                </a:cubicBezTo>
                <a:cubicBezTo>
                  <a:pt x="214630" y="1402080"/>
                  <a:pt x="179070" y="1374140"/>
                  <a:pt x="220980" y="1402080"/>
                </a:cubicBezTo>
                <a:cubicBezTo>
                  <a:pt x="261620" y="1463040"/>
                  <a:pt x="208280" y="1389380"/>
                  <a:pt x="259080" y="1440180"/>
                </a:cubicBezTo>
                <a:cubicBezTo>
                  <a:pt x="309880" y="1490980"/>
                  <a:pt x="236220" y="1437640"/>
                  <a:pt x="297180" y="1478280"/>
                </a:cubicBezTo>
                <a:cubicBezTo>
                  <a:pt x="337820" y="1539240"/>
                  <a:pt x="284480" y="1465580"/>
                  <a:pt x="335280" y="1516380"/>
                </a:cubicBezTo>
                <a:cubicBezTo>
                  <a:pt x="386080" y="1567180"/>
                  <a:pt x="312420" y="1513840"/>
                  <a:pt x="373380" y="1554480"/>
                </a:cubicBezTo>
                <a:cubicBezTo>
                  <a:pt x="404784" y="1601585"/>
                  <a:pt x="369916" y="1555635"/>
                  <a:pt x="411480" y="1592580"/>
                </a:cubicBezTo>
                <a:cubicBezTo>
                  <a:pt x="427589" y="1606899"/>
                  <a:pt x="439267" y="1626345"/>
                  <a:pt x="457200" y="1638300"/>
                </a:cubicBezTo>
                <a:cubicBezTo>
                  <a:pt x="513957" y="1676138"/>
                  <a:pt x="444248" y="1627507"/>
                  <a:pt x="502920" y="1676400"/>
                </a:cubicBezTo>
                <a:cubicBezTo>
                  <a:pt x="509955" y="1682263"/>
                  <a:pt x="518160" y="1686560"/>
                  <a:pt x="525780" y="1691640"/>
                </a:cubicBezTo>
                <a:cubicBezTo>
                  <a:pt x="542822" y="1717203"/>
                  <a:pt x="540964" y="1719911"/>
                  <a:pt x="571500" y="1737360"/>
                </a:cubicBezTo>
                <a:cubicBezTo>
                  <a:pt x="578474" y="1741345"/>
                  <a:pt x="587176" y="1741388"/>
                  <a:pt x="594360" y="1744980"/>
                </a:cubicBezTo>
                <a:cubicBezTo>
                  <a:pt x="602551" y="1749076"/>
                  <a:pt x="609269" y="1755676"/>
                  <a:pt x="617220" y="1760220"/>
                </a:cubicBezTo>
                <a:cubicBezTo>
                  <a:pt x="643585" y="1775286"/>
                  <a:pt x="644913" y="1774531"/>
                  <a:pt x="670560" y="1783080"/>
                </a:cubicBezTo>
                <a:cubicBezTo>
                  <a:pt x="700215" y="1827563"/>
                  <a:pt x="667074" y="1788957"/>
                  <a:pt x="716280" y="1813560"/>
                </a:cubicBezTo>
                <a:cubicBezTo>
                  <a:pt x="732663" y="1821751"/>
                  <a:pt x="746760" y="1833880"/>
                  <a:pt x="762000" y="1844040"/>
                </a:cubicBezTo>
                <a:lnTo>
                  <a:pt x="807720" y="1874520"/>
                </a:lnTo>
                <a:cubicBezTo>
                  <a:pt x="815340" y="1879600"/>
                  <a:pt x="821892" y="1886864"/>
                  <a:pt x="830580" y="1889760"/>
                </a:cubicBezTo>
                <a:cubicBezTo>
                  <a:pt x="856923" y="1898541"/>
                  <a:pt x="897364" y="1910824"/>
                  <a:pt x="914400" y="1927860"/>
                </a:cubicBezTo>
                <a:cubicBezTo>
                  <a:pt x="929640" y="1943100"/>
                  <a:pt x="939673" y="1966764"/>
                  <a:pt x="960120" y="1973580"/>
                </a:cubicBezTo>
                <a:cubicBezTo>
                  <a:pt x="988429" y="1983016"/>
                  <a:pt x="979990" y="1977976"/>
                  <a:pt x="1005840" y="1996440"/>
                </a:cubicBezTo>
                <a:cubicBezTo>
                  <a:pt x="1016174" y="2003822"/>
                  <a:pt x="1025986" y="2011918"/>
                  <a:pt x="1036320" y="2019300"/>
                </a:cubicBezTo>
                <a:cubicBezTo>
                  <a:pt x="1043772" y="2024623"/>
                  <a:pt x="1052145" y="2028677"/>
                  <a:pt x="1059180" y="2034540"/>
                </a:cubicBezTo>
                <a:cubicBezTo>
                  <a:pt x="1067459" y="2041439"/>
                  <a:pt x="1072948" y="2051614"/>
                  <a:pt x="1082040" y="2057400"/>
                </a:cubicBezTo>
                <a:cubicBezTo>
                  <a:pt x="1101207" y="2069597"/>
                  <a:pt x="1122680" y="2077720"/>
                  <a:pt x="1143000" y="2087880"/>
                </a:cubicBezTo>
                <a:cubicBezTo>
                  <a:pt x="1235108" y="2133934"/>
                  <a:pt x="1120947" y="2075278"/>
                  <a:pt x="1196340" y="2118360"/>
                </a:cubicBezTo>
                <a:cubicBezTo>
                  <a:pt x="1206203" y="2123996"/>
                  <a:pt x="1217080" y="2127756"/>
                  <a:pt x="1226820" y="2133600"/>
                </a:cubicBezTo>
                <a:cubicBezTo>
                  <a:pt x="1309359" y="2183123"/>
                  <a:pt x="1243202" y="2143441"/>
                  <a:pt x="1295400" y="2186940"/>
                </a:cubicBezTo>
                <a:cubicBezTo>
                  <a:pt x="1302435" y="2192803"/>
                  <a:pt x="1311225" y="2196317"/>
                  <a:pt x="1318260" y="2202180"/>
                </a:cubicBezTo>
                <a:cubicBezTo>
                  <a:pt x="1393160" y="2264597"/>
                  <a:pt x="1296420" y="2187960"/>
                  <a:pt x="1356360" y="2247900"/>
                </a:cubicBezTo>
                <a:cubicBezTo>
                  <a:pt x="1362836" y="2254376"/>
                  <a:pt x="1371600" y="2258060"/>
                  <a:pt x="1379220" y="2263140"/>
                </a:cubicBezTo>
                <a:cubicBezTo>
                  <a:pt x="1419860" y="2324100"/>
                  <a:pt x="1366520" y="2250440"/>
                  <a:pt x="1417320" y="2301240"/>
                </a:cubicBezTo>
                <a:cubicBezTo>
                  <a:pt x="1423796" y="2307716"/>
                  <a:pt x="1425409" y="2318379"/>
                  <a:pt x="1432560" y="2324100"/>
                </a:cubicBezTo>
                <a:cubicBezTo>
                  <a:pt x="1438832" y="2329118"/>
                  <a:pt x="1448236" y="2328128"/>
                  <a:pt x="1455420" y="2331720"/>
                </a:cubicBezTo>
                <a:cubicBezTo>
                  <a:pt x="1463611" y="2335816"/>
                  <a:pt x="1471245" y="2341097"/>
                  <a:pt x="1478280" y="2346960"/>
                </a:cubicBezTo>
                <a:cubicBezTo>
                  <a:pt x="1486559" y="2353859"/>
                  <a:pt x="1492634" y="2363204"/>
                  <a:pt x="1501140" y="2369820"/>
                </a:cubicBezTo>
                <a:cubicBezTo>
                  <a:pt x="1515598" y="2381065"/>
                  <a:pt x="1546860" y="2400300"/>
                  <a:pt x="1546860" y="2400300"/>
                </a:cubicBezTo>
                <a:cubicBezTo>
                  <a:pt x="1583418" y="2455137"/>
                  <a:pt x="1531649" y="2387619"/>
                  <a:pt x="1607820" y="2438400"/>
                </a:cubicBezTo>
                <a:cubicBezTo>
                  <a:pt x="1623060" y="2448560"/>
                  <a:pt x="1636164" y="2463088"/>
                  <a:pt x="1653540" y="2468880"/>
                </a:cubicBezTo>
                <a:cubicBezTo>
                  <a:pt x="1705795" y="2486298"/>
                  <a:pt x="1640938" y="2465730"/>
                  <a:pt x="1714500" y="2484120"/>
                </a:cubicBezTo>
                <a:cubicBezTo>
                  <a:pt x="1722292" y="2486068"/>
                  <a:pt x="1729364" y="2490978"/>
                  <a:pt x="1737360" y="2491740"/>
                </a:cubicBezTo>
                <a:cubicBezTo>
                  <a:pt x="1782944" y="2496081"/>
                  <a:pt x="1828800" y="2496820"/>
                  <a:pt x="1874520" y="2499360"/>
                </a:cubicBezTo>
                <a:cubicBezTo>
                  <a:pt x="1884680" y="2501900"/>
                  <a:pt x="1894930" y="2504103"/>
                  <a:pt x="1905000" y="2506980"/>
                </a:cubicBezTo>
                <a:cubicBezTo>
                  <a:pt x="1912723" y="2509187"/>
                  <a:pt x="1920019" y="2512858"/>
                  <a:pt x="1927860" y="2514600"/>
                </a:cubicBezTo>
                <a:cubicBezTo>
                  <a:pt x="1948932" y="2519283"/>
                  <a:pt x="1975856" y="2519548"/>
                  <a:pt x="1996440" y="2529840"/>
                </a:cubicBezTo>
                <a:cubicBezTo>
                  <a:pt x="2004631" y="2533936"/>
                  <a:pt x="2011109" y="2540984"/>
                  <a:pt x="2019300" y="2545080"/>
                </a:cubicBezTo>
                <a:cubicBezTo>
                  <a:pt x="2026484" y="2548672"/>
                  <a:pt x="2034976" y="2549108"/>
                  <a:pt x="2042160" y="2552700"/>
                </a:cubicBezTo>
                <a:cubicBezTo>
                  <a:pt x="2101246" y="2582243"/>
                  <a:pt x="2030421" y="2556407"/>
                  <a:pt x="2087880" y="2575560"/>
                </a:cubicBezTo>
                <a:cubicBezTo>
                  <a:pt x="2136140" y="2573020"/>
                  <a:pt x="2184532" y="2572315"/>
                  <a:pt x="2232660" y="2567940"/>
                </a:cubicBezTo>
                <a:cubicBezTo>
                  <a:pt x="2240659" y="2567213"/>
                  <a:pt x="2247679" y="2562062"/>
                  <a:pt x="2255520" y="2560320"/>
                </a:cubicBezTo>
                <a:cubicBezTo>
                  <a:pt x="2283771" y="2554042"/>
                  <a:pt x="2335836" y="2548376"/>
                  <a:pt x="2362200" y="2545080"/>
                </a:cubicBezTo>
                <a:cubicBezTo>
                  <a:pt x="2419659" y="2525927"/>
                  <a:pt x="2348834" y="2551763"/>
                  <a:pt x="2407920" y="2522220"/>
                </a:cubicBezTo>
                <a:cubicBezTo>
                  <a:pt x="2415104" y="2518628"/>
                  <a:pt x="2423160" y="2517140"/>
                  <a:pt x="2430780" y="2514600"/>
                </a:cubicBezTo>
                <a:cubicBezTo>
                  <a:pt x="2451561" y="2493819"/>
                  <a:pt x="2460208" y="2487327"/>
                  <a:pt x="2476500" y="2461260"/>
                </a:cubicBezTo>
                <a:cubicBezTo>
                  <a:pt x="2482520" y="2451627"/>
                  <a:pt x="2485138" y="2440023"/>
                  <a:pt x="2491740" y="2430780"/>
                </a:cubicBezTo>
                <a:cubicBezTo>
                  <a:pt x="2498004" y="2422011"/>
                  <a:pt x="2508336" y="2416689"/>
                  <a:pt x="2514600" y="2407920"/>
                </a:cubicBezTo>
                <a:cubicBezTo>
                  <a:pt x="2521202" y="2398677"/>
                  <a:pt x="2523820" y="2387073"/>
                  <a:pt x="2529840" y="2377440"/>
                </a:cubicBezTo>
                <a:cubicBezTo>
                  <a:pt x="2536571" y="2366670"/>
                  <a:pt x="2545318" y="2357294"/>
                  <a:pt x="2552700" y="2346960"/>
                </a:cubicBezTo>
                <a:cubicBezTo>
                  <a:pt x="2558023" y="2339508"/>
                  <a:pt x="2562860" y="2331720"/>
                  <a:pt x="2567940" y="2324100"/>
                </a:cubicBezTo>
                <a:cubicBezTo>
                  <a:pt x="2570480" y="2313940"/>
                  <a:pt x="2571435" y="2303246"/>
                  <a:pt x="2575560" y="2293620"/>
                </a:cubicBezTo>
                <a:cubicBezTo>
                  <a:pt x="2579168" y="2285202"/>
                  <a:pt x="2586704" y="2278951"/>
                  <a:pt x="2590800" y="2270760"/>
                </a:cubicBezTo>
                <a:cubicBezTo>
                  <a:pt x="2594392" y="2263576"/>
                  <a:pt x="2595600" y="2255421"/>
                  <a:pt x="2598420" y="2247900"/>
                </a:cubicBezTo>
                <a:cubicBezTo>
                  <a:pt x="2603223" y="2235093"/>
                  <a:pt x="2609730" y="2222901"/>
                  <a:pt x="2613660" y="2209800"/>
                </a:cubicBezTo>
                <a:cubicBezTo>
                  <a:pt x="2617382" y="2197395"/>
                  <a:pt x="2616470" y="2183725"/>
                  <a:pt x="2621280" y="2171700"/>
                </a:cubicBezTo>
                <a:cubicBezTo>
                  <a:pt x="2626781" y="2157949"/>
                  <a:pt x="2636189" y="2146095"/>
                  <a:pt x="2644140" y="2133600"/>
                </a:cubicBezTo>
                <a:cubicBezTo>
                  <a:pt x="2653974" y="2118147"/>
                  <a:pt x="2667818" y="2104886"/>
                  <a:pt x="2674620" y="2087880"/>
                </a:cubicBezTo>
                <a:cubicBezTo>
                  <a:pt x="2685506" y="2060664"/>
                  <a:pt x="2690862" y="2044217"/>
                  <a:pt x="2705100" y="2019300"/>
                </a:cubicBezTo>
                <a:cubicBezTo>
                  <a:pt x="2709644" y="2011349"/>
                  <a:pt x="2715796" y="2004391"/>
                  <a:pt x="2720340" y="1996440"/>
                </a:cubicBezTo>
                <a:cubicBezTo>
                  <a:pt x="2725976" y="1986577"/>
                  <a:pt x="2728308" y="1974686"/>
                  <a:pt x="2735580" y="1965960"/>
                </a:cubicBezTo>
                <a:cubicBezTo>
                  <a:pt x="2741443" y="1958925"/>
                  <a:pt x="2751964" y="1957196"/>
                  <a:pt x="2758440" y="1950720"/>
                </a:cubicBezTo>
                <a:cubicBezTo>
                  <a:pt x="2767420" y="1941740"/>
                  <a:pt x="2772320" y="1929220"/>
                  <a:pt x="2781300" y="1920240"/>
                </a:cubicBezTo>
                <a:cubicBezTo>
                  <a:pt x="2787776" y="1913764"/>
                  <a:pt x="2796708" y="1910323"/>
                  <a:pt x="2804160" y="1905000"/>
                </a:cubicBezTo>
                <a:cubicBezTo>
                  <a:pt x="2814494" y="1897618"/>
                  <a:pt x="2825660" y="1891120"/>
                  <a:pt x="2834640" y="1882140"/>
                </a:cubicBezTo>
                <a:cubicBezTo>
                  <a:pt x="2841116" y="1875664"/>
                  <a:pt x="2842845" y="1865143"/>
                  <a:pt x="2849880" y="1859280"/>
                </a:cubicBezTo>
                <a:cubicBezTo>
                  <a:pt x="2858606" y="1852008"/>
                  <a:pt x="2871117" y="1850642"/>
                  <a:pt x="2880360" y="1844040"/>
                </a:cubicBezTo>
                <a:cubicBezTo>
                  <a:pt x="2909391" y="1823304"/>
                  <a:pt x="2900065" y="1816715"/>
                  <a:pt x="2926080" y="1790700"/>
                </a:cubicBezTo>
                <a:cubicBezTo>
                  <a:pt x="2932556" y="1784224"/>
                  <a:pt x="2941320" y="1780540"/>
                  <a:pt x="2948940" y="1775460"/>
                </a:cubicBezTo>
                <a:cubicBezTo>
                  <a:pt x="2973851" y="1700727"/>
                  <a:pt x="2933464" y="1806294"/>
                  <a:pt x="2979420" y="1737360"/>
                </a:cubicBezTo>
                <a:cubicBezTo>
                  <a:pt x="2985229" y="1728646"/>
                  <a:pt x="2982787" y="1716450"/>
                  <a:pt x="2987040" y="1706880"/>
                </a:cubicBezTo>
                <a:cubicBezTo>
                  <a:pt x="2993055" y="1693346"/>
                  <a:pt x="3002808" y="1681782"/>
                  <a:pt x="3009900" y="1668780"/>
                </a:cubicBezTo>
                <a:cubicBezTo>
                  <a:pt x="3018059" y="1653822"/>
                  <a:pt x="3025709" y="1638572"/>
                  <a:pt x="3032760" y="1623060"/>
                </a:cubicBezTo>
                <a:cubicBezTo>
                  <a:pt x="3038420" y="1610608"/>
                  <a:pt x="3042340" y="1597412"/>
                  <a:pt x="3048000" y="1584960"/>
                </a:cubicBezTo>
                <a:cubicBezTo>
                  <a:pt x="3055051" y="1569448"/>
                  <a:pt x="3063809" y="1554752"/>
                  <a:pt x="3070860" y="1539240"/>
                </a:cubicBezTo>
                <a:cubicBezTo>
                  <a:pt x="3092821" y="1490926"/>
                  <a:pt x="3080888" y="1508595"/>
                  <a:pt x="3101340" y="1455420"/>
                </a:cubicBezTo>
                <a:cubicBezTo>
                  <a:pt x="3108284" y="1437365"/>
                  <a:pt x="3116580" y="1419860"/>
                  <a:pt x="3124200" y="1402080"/>
                </a:cubicBezTo>
                <a:cubicBezTo>
                  <a:pt x="3126740" y="1389380"/>
                  <a:pt x="3126461" y="1375771"/>
                  <a:pt x="3131820" y="1363980"/>
                </a:cubicBezTo>
                <a:cubicBezTo>
                  <a:pt x="3139399" y="1347306"/>
                  <a:pt x="3162300" y="1318260"/>
                  <a:pt x="3162300" y="1318260"/>
                </a:cubicBezTo>
                <a:cubicBezTo>
                  <a:pt x="3164840" y="1308100"/>
                  <a:pt x="3165795" y="1297406"/>
                  <a:pt x="3169920" y="1287780"/>
                </a:cubicBezTo>
                <a:cubicBezTo>
                  <a:pt x="3173528" y="1279362"/>
                  <a:pt x="3180616" y="1272871"/>
                  <a:pt x="3185160" y="1264920"/>
                </a:cubicBezTo>
                <a:cubicBezTo>
                  <a:pt x="3190796" y="1255057"/>
                  <a:pt x="3195787" y="1244820"/>
                  <a:pt x="3200400" y="1234440"/>
                </a:cubicBezTo>
                <a:cubicBezTo>
                  <a:pt x="3241085" y="1142899"/>
                  <a:pt x="3198125" y="1236319"/>
                  <a:pt x="3223260" y="1173480"/>
                </a:cubicBezTo>
                <a:cubicBezTo>
                  <a:pt x="3241483" y="1127922"/>
                  <a:pt x="3242820" y="1126741"/>
                  <a:pt x="3261360" y="1089660"/>
                </a:cubicBezTo>
                <a:cubicBezTo>
                  <a:pt x="3273388" y="1029521"/>
                  <a:pt x="3261276" y="1072704"/>
                  <a:pt x="3284220" y="1021080"/>
                </a:cubicBezTo>
                <a:cubicBezTo>
                  <a:pt x="3289775" y="1008581"/>
                  <a:pt x="3292817" y="994937"/>
                  <a:pt x="3299460" y="982980"/>
                </a:cubicBezTo>
                <a:cubicBezTo>
                  <a:pt x="3305628" y="971878"/>
                  <a:pt x="3314700" y="962660"/>
                  <a:pt x="3322320" y="952500"/>
                </a:cubicBezTo>
                <a:cubicBezTo>
                  <a:pt x="3324860" y="942340"/>
                  <a:pt x="3326931" y="932051"/>
                  <a:pt x="3329940" y="922020"/>
                </a:cubicBezTo>
                <a:cubicBezTo>
                  <a:pt x="3334556" y="906633"/>
                  <a:pt x="3341284" y="891885"/>
                  <a:pt x="3345180" y="876300"/>
                </a:cubicBezTo>
                <a:lnTo>
                  <a:pt x="3360420" y="815340"/>
                </a:lnTo>
                <a:cubicBezTo>
                  <a:pt x="3357880" y="777240"/>
                  <a:pt x="3357017" y="738991"/>
                  <a:pt x="3352800" y="701040"/>
                </a:cubicBezTo>
                <a:cubicBezTo>
                  <a:pt x="3351913" y="693057"/>
                  <a:pt x="3350198" y="684452"/>
                  <a:pt x="3345180" y="678180"/>
                </a:cubicBezTo>
                <a:cubicBezTo>
                  <a:pt x="3339459" y="671029"/>
                  <a:pt x="3329940" y="668020"/>
                  <a:pt x="3322320" y="662940"/>
                </a:cubicBezTo>
                <a:cubicBezTo>
                  <a:pt x="3281680" y="601980"/>
                  <a:pt x="3335020" y="675640"/>
                  <a:pt x="3284220" y="624840"/>
                </a:cubicBezTo>
                <a:cubicBezTo>
                  <a:pt x="3277744" y="618364"/>
                  <a:pt x="3274843" y="609015"/>
                  <a:pt x="3268980" y="601980"/>
                </a:cubicBezTo>
                <a:cubicBezTo>
                  <a:pt x="3262081" y="593701"/>
                  <a:pt x="3253019" y="587399"/>
                  <a:pt x="3246120" y="579120"/>
                </a:cubicBezTo>
                <a:cubicBezTo>
                  <a:pt x="3240257" y="572085"/>
                  <a:pt x="3236743" y="563295"/>
                  <a:pt x="3230880" y="556260"/>
                </a:cubicBezTo>
                <a:cubicBezTo>
                  <a:pt x="3223981" y="547981"/>
                  <a:pt x="3214919" y="541679"/>
                  <a:pt x="3208020" y="533400"/>
                </a:cubicBezTo>
                <a:cubicBezTo>
                  <a:pt x="3202157" y="526365"/>
                  <a:pt x="3199931" y="516261"/>
                  <a:pt x="3192780" y="510540"/>
                </a:cubicBezTo>
                <a:cubicBezTo>
                  <a:pt x="3186508" y="505522"/>
                  <a:pt x="3177540" y="505460"/>
                  <a:pt x="3169920" y="502920"/>
                </a:cubicBezTo>
                <a:cubicBezTo>
                  <a:pt x="3141980" y="461010"/>
                  <a:pt x="3169920" y="496570"/>
                  <a:pt x="3131820" y="464820"/>
                </a:cubicBezTo>
                <a:cubicBezTo>
                  <a:pt x="3123541" y="457921"/>
                  <a:pt x="3118316" y="447307"/>
                  <a:pt x="3108960" y="441960"/>
                </a:cubicBezTo>
                <a:cubicBezTo>
                  <a:pt x="3099867" y="436764"/>
                  <a:pt x="3088550" y="437217"/>
                  <a:pt x="3078480" y="434340"/>
                </a:cubicBezTo>
                <a:cubicBezTo>
                  <a:pt x="3052059" y="426791"/>
                  <a:pt x="3047044" y="422216"/>
                  <a:pt x="3017520" y="411480"/>
                </a:cubicBezTo>
                <a:cubicBezTo>
                  <a:pt x="3002423" y="405990"/>
                  <a:pt x="2986715" y="402206"/>
                  <a:pt x="2971800" y="396240"/>
                </a:cubicBezTo>
                <a:cubicBezTo>
                  <a:pt x="2951670" y="388188"/>
                  <a:pt x="2931745" y="379353"/>
                  <a:pt x="2910840" y="373380"/>
                </a:cubicBezTo>
                <a:cubicBezTo>
                  <a:pt x="2900770" y="370503"/>
                  <a:pt x="2890430" y="368637"/>
                  <a:pt x="2880360" y="365760"/>
                </a:cubicBezTo>
                <a:cubicBezTo>
                  <a:pt x="2872637" y="363553"/>
                  <a:pt x="2865292" y="360088"/>
                  <a:pt x="2857500" y="358140"/>
                </a:cubicBezTo>
                <a:cubicBezTo>
                  <a:pt x="2814815" y="347469"/>
                  <a:pt x="2770645" y="345951"/>
                  <a:pt x="2727960" y="335280"/>
                </a:cubicBezTo>
                <a:cubicBezTo>
                  <a:pt x="2720168" y="333332"/>
                  <a:pt x="2712823" y="329867"/>
                  <a:pt x="2705100" y="327660"/>
                </a:cubicBezTo>
                <a:cubicBezTo>
                  <a:pt x="2695030" y="324783"/>
                  <a:pt x="2684651" y="323049"/>
                  <a:pt x="2674620" y="320040"/>
                </a:cubicBezTo>
                <a:cubicBezTo>
                  <a:pt x="2659233" y="315424"/>
                  <a:pt x="2644652" y="307950"/>
                  <a:pt x="2628900" y="304800"/>
                </a:cubicBezTo>
                <a:cubicBezTo>
                  <a:pt x="2616200" y="302260"/>
                  <a:pt x="2603365" y="300321"/>
                  <a:pt x="2590800" y="297180"/>
                </a:cubicBezTo>
                <a:cubicBezTo>
                  <a:pt x="2583008" y="295232"/>
                  <a:pt x="2575461" y="292380"/>
                  <a:pt x="2567940" y="289560"/>
                </a:cubicBezTo>
                <a:cubicBezTo>
                  <a:pt x="2555133" y="284757"/>
                  <a:pt x="2543253" y="277003"/>
                  <a:pt x="2529840" y="274320"/>
                </a:cubicBezTo>
                <a:cubicBezTo>
                  <a:pt x="2504809" y="269314"/>
                  <a:pt x="2479040" y="269240"/>
                  <a:pt x="2453640" y="266700"/>
                </a:cubicBezTo>
                <a:lnTo>
                  <a:pt x="2385060" y="243840"/>
                </a:lnTo>
                <a:lnTo>
                  <a:pt x="2362200" y="236220"/>
                </a:lnTo>
                <a:cubicBezTo>
                  <a:pt x="2354580" y="233680"/>
                  <a:pt x="2347132" y="230548"/>
                  <a:pt x="2339340" y="228600"/>
                </a:cubicBezTo>
                <a:cubicBezTo>
                  <a:pt x="2322302" y="224340"/>
                  <a:pt x="2274271" y="213161"/>
                  <a:pt x="2263140" y="205740"/>
                </a:cubicBezTo>
                <a:cubicBezTo>
                  <a:pt x="2255520" y="200660"/>
                  <a:pt x="2248698" y="194108"/>
                  <a:pt x="2240280" y="190500"/>
                </a:cubicBezTo>
                <a:cubicBezTo>
                  <a:pt x="2229329" y="185807"/>
                  <a:pt x="2180379" y="177430"/>
                  <a:pt x="2171700" y="175260"/>
                </a:cubicBezTo>
                <a:cubicBezTo>
                  <a:pt x="2163908" y="173312"/>
                  <a:pt x="2156563" y="169847"/>
                  <a:pt x="2148840" y="167640"/>
                </a:cubicBezTo>
                <a:cubicBezTo>
                  <a:pt x="2138770" y="164763"/>
                  <a:pt x="2128295" y="163332"/>
                  <a:pt x="2118360" y="160020"/>
                </a:cubicBezTo>
                <a:cubicBezTo>
                  <a:pt x="2105384" y="155695"/>
                  <a:pt x="2093530" y="148097"/>
                  <a:pt x="2080260" y="144780"/>
                </a:cubicBezTo>
                <a:cubicBezTo>
                  <a:pt x="2062836" y="140424"/>
                  <a:pt x="2044700" y="139700"/>
                  <a:pt x="2026920" y="137160"/>
                </a:cubicBezTo>
                <a:cubicBezTo>
                  <a:pt x="2011680" y="132080"/>
                  <a:pt x="1994566" y="130831"/>
                  <a:pt x="1981200" y="121920"/>
                </a:cubicBezTo>
                <a:cubicBezTo>
                  <a:pt x="1946681" y="98907"/>
                  <a:pt x="1944952" y="94858"/>
                  <a:pt x="1889760" y="83820"/>
                </a:cubicBezTo>
                <a:cubicBezTo>
                  <a:pt x="1877060" y="81280"/>
                  <a:pt x="1864225" y="79341"/>
                  <a:pt x="1851660" y="76200"/>
                </a:cubicBezTo>
                <a:cubicBezTo>
                  <a:pt x="1819796" y="68234"/>
                  <a:pt x="1835378" y="66661"/>
                  <a:pt x="1798320" y="60960"/>
                </a:cubicBezTo>
                <a:cubicBezTo>
                  <a:pt x="1710216" y="47406"/>
                  <a:pt x="1755228" y="59962"/>
                  <a:pt x="1684020" y="45720"/>
                </a:cubicBezTo>
                <a:cubicBezTo>
                  <a:pt x="1612754" y="31467"/>
                  <a:pt x="1688780" y="45005"/>
                  <a:pt x="1630680" y="30480"/>
                </a:cubicBezTo>
                <a:cubicBezTo>
                  <a:pt x="1618115" y="27339"/>
                  <a:pt x="1605075" y="26268"/>
                  <a:pt x="1592580" y="22860"/>
                </a:cubicBezTo>
                <a:cubicBezTo>
                  <a:pt x="1486234" y="-6143"/>
                  <a:pt x="1601585" y="18565"/>
                  <a:pt x="1508760" y="0"/>
                </a:cubicBezTo>
                <a:cubicBezTo>
                  <a:pt x="1417320" y="2540"/>
                  <a:pt x="1325795" y="2935"/>
                  <a:pt x="1234440" y="7620"/>
                </a:cubicBezTo>
                <a:cubicBezTo>
                  <a:pt x="1226418" y="8031"/>
                  <a:pt x="1218764" y="11648"/>
                  <a:pt x="1211580" y="15240"/>
                </a:cubicBezTo>
                <a:cubicBezTo>
                  <a:pt x="1203389" y="19336"/>
                  <a:pt x="1188720" y="30480"/>
                  <a:pt x="1188720" y="30480"/>
                </a:cubicBezTo>
                <a:lnTo>
                  <a:pt x="1165860" y="22860"/>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30" name="Google Shape;230;p24" descr="Diagram showing the 6 planned sessions in a 12 point network."/>
          <p:cNvSpPr/>
          <p:nvPr/>
        </p:nvSpPr>
        <p:spPr>
          <a:xfrm>
            <a:off x="3183731" y="1341807"/>
            <a:ext cx="2982516" cy="1759744"/>
          </a:xfrm>
          <a:custGeom>
            <a:avLst/>
            <a:gdLst/>
            <a:ahLst/>
            <a:cxnLst/>
            <a:rect l="l" t="t" r="r" b="b"/>
            <a:pathLst>
              <a:path w="3977640" h="2346960" extrusionOk="0">
                <a:moveTo>
                  <a:pt x="929640" y="22860"/>
                </a:moveTo>
                <a:lnTo>
                  <a:pt x="929640" y="22860"/>
                </a:lnTo>
                <a:cubicBezTo>
                  <a:pt x="911860" y="48260"/>
                  <a:pt x="886105" y="69646"/>
                  <a:pt x="876300" y="99060"/>
                </a:cubicBezTo>
                <a:cubicBezTo>
                  <a:pt x="873760" y="106680"/>
                  <a:pt x="872581" y="114899"/>
                  <a:pt x="868680" y="121920"/>
                </a:cubicBezTo>
                <a:cubicBezTo>
                  <a:pt x="859785" y="137931"/>
                  <a:pt x="843992" y="150264"/>
                  <a:pt x="838200" y="167640"/>
                </a:cubicBezTo>
                <a:cubicBezTo>
                  <a:pt x="835660" y="175260"/>
                  <a:pt x="834172" y="183316"/>
                  <a:pt x="830580" y="190500"/>
                </a:cubicBezTo>
                <a:cubicBezTo>
                  <a:pt x="810423" y="230813"/>
                  <a:pt x="820567" y="196898"/>
                  <a:pt x="792480" y="236220"/>
                </a:cubicBezTo>
                <a:cubicBezTo>
                  <a:pt x="785878" y="245463"/>
                  <a:pt x="781228" y="256064"/>
                  <a:pt x="777240" y="266700"/>
                </a:cubicBezTo>
                <a:cubicBezTo>
                  <a:pt x="773563" y="276506"/>
                  <a:pt x="772629" y="287149"/>
                  <a:pt x="769620" y="297180"/>
                </a:cubicBezTo>
                <a:cubicBezTo>
                  <a:pt x="765004" y="312567"/>
                  <a:pt x="757530" y="327148"/>
                  <a:pt x="754380" y="342900"/>
                </a:cubicBezTo>
                <a:cubicBezTo>
                  <a:pt x="751840" y="355600"/>
                  <a:pt x="749901" y="368435"/>
                  <a:pt x="746760" y="381000"/>
                </a:cubicBezTo>
                <a:cubicBezTo>
                  <a:pt x="744812" y="388792"/>
                  <a:pt x="742023" y="396363"/>
                  <a:pt x="739140" y="403860"/>
                </a:cubicBezTo>
                <a:cubicBezTo>
                  <a:pt x="729320" y="429393"/>
                  <a:pt x="717311" y="454107"/>
                  <a:pt x="708660" y="480060"/>
                </a:cubicBezTo>
                <a:cubicBezTo>
                  <a:pt x="706120" y="487680"/>
                  <a:pt x="705495" y="496237"/>
                  <a:pt x="701040" y="502920"/>
                </a:cubicBezTo>
                <a:cubicBezTo>
                  <a:pt x="692614" y="515559"/>
                  <a:pt x="669377" y="533992"/>
                  <a:pt x="655320" y="541020"/>
                </a:cubicBezTo>
                <a:cubicBezTo>
                  <a:pt x="648136" y="544612"/>
                  <a:pt x="639644" y="545048"/>
                  <a:pt x="632460" y="548640"/>
                </a:cubicBezTo>
                <a:cubicBezTo>
                  <a:pt x="624269" y="552736"/>
                  <a:pt x="617220" y="558800"/>
                  <a:pt x="609600" y="563880"/>
                </a:cubicBezTo>
                <a:cubicBezTo>
                  <a:pt x="604520" y="571500"/>
                  <a:pt x="600836" y="580264"/>
                  <a:pt x="594360" y="586740"/>
                </a:cubicBezTo>
                <a:cubicBezTo>
                  <a:pt x="587884" y="593216"/>
                  <a:pt x="577363" y="594945"/>
                  <a:pt x="571500" y="601980"/>
                </a:cubicBezTo>
                <a:cubicBezTo>
                  <a:pt x="541618" y="637839"/>
                  <a:pt x="571064" y="625276"/>
                  <a:pt x="541020" y="655320"/>
                </a:cubicBezTo>
                <a:cubicBezTo>
                  <a:pt x="534544" y="661796"/>
                  <a:pt x="525780" y="665480"/>
                  <a:pt x="518160" y="670560"/>
                </a:cubicBezTo>
                <a:cubicBezTo>
                  <a:pt x="502855" y="693518"/>
                  <a:pt x="499281" y="696830"/>
                  <a:pt x="487680" y="723900"/>
                </a:cubicBezTo>
                <a:cubicBezTo>
                  <a:pt x="484516" y="731283"/>
                  <a:pt x="484515" y="740077"/>
                  <a:pt x="480060" y="746760"/>
                </a:cubicBezTo>
                <a:cubicBezTo>
                  <a:pt x="474082" y="755726"/>
                  <a:pt x="464820" y="762000"/>
                  <a:pt x="457200" y="769620"/>
                </a:cubicBezTo>
                <a:cubicBezTo>
                  <a:pt x="443229" y="811533"/>
                  <a:pt x="457975" y="773980"/>
                  <a:pt x="434340" y="815340"/>
                </a:cubicBezTo>
                <a:cubicBezTo>
                  <a:pt x="423048" y="835101"/>
                  <a:pt x="405827" y="880069"/>
                  <a:pt x="388620" y="891540"/>
                </a:cubicBezTo>
                <a:lnTo>
                  <a:pt x="365760" y="906780"/>
                </a:lnTo>
                <a:cubicBezTo>
                  <a:pt x="351187" y="950499"/>
                  <a:pt x="368576" y="909691"/>
                  <a:pt x="335280" y="952500"/>
                </a:cubicBezTo>
                <a:cubicBezTo>
                  <a:pt x="324035" y="966958"/>
                  <a:pt x="314960" y="982980"/>
                  <a:pt x="304800" y="998220"/>
                </a:cubicBezTo>
                <a:lnTo>
                  <a:pt x="289560" y="1021080"/>
                </a:lnTo>
                <a:lnTo>
                  <a:pt x="274320" y="1043940"/>
                </a:lnTo>
                <a:cubicBezTo>
                  <a:pt x="271780" y="1054100"/>
                  <a:pt x="271896" y="1065327"/>
                  <a:pt x="266700" y="1074420"/>
                </a:cubicBezTo>
                <a:cubicBezTo>
                  <a:pt x="261353" y="1083776"/>
                  <a:pt x="250456" y="1088774"/>
                  <a:pt x="243840" y="1097280"/>
                </a:cubicBezTo>
                <a:cubicBezTo>
                  <a:pt x="232595" y="1111738"/>
                  <a:pt x="223520" y="1127760"/>
                  <a:pt x="213360" y="1143000"/>
                </a:cubicBezTo>
                <a:lnTo>
                  <a:pt x="182880" y="1188720"/>
                </a:lnTo>
                <a:cubicBezTo>
                  <a:pt x="177800" y="1196340"/>
                  <a:pt x="174116" y="1205104"/>
                  <a:pt x="167640" y="1211580"/>
                </a:cubicBezTo>
                <a:cubicBezTo>
                  <a:pt x="160020" y="1219200"/>
                  <a:pt x="151679" y="1226161"/>
                  <a:pt x="144780" y="1234440"/>
                </a:cubicBezTo>
                <a:cubicBezTo>
                  <a:pt x="113030" y="1272540"/>
                  <a:pt x="148590" y="1244600"/>
                  <a:pt x="106680" y="1272540"/>
                </a:cubicBezTo>
                <a:cubicBezTo>
                  <a:pt x="104140" y="1280160"/>
                  <a:pt x="102961" y="1288379"/>
                  <a:pt x="99060" y="1295400"/>
                </a:cubicBezTo>
                <a:cubicBezTo>
                  <a:pt x="90165" y="1311411"/>
                  <a:pt x="68580" y="1341120"/>
                  <a:pt x="68580" y="1341120"/>
                </a:cubicBezTo>
                <a:cubicBezTo>
                  <a:pt x="66040" y="1353820"/>
                  <a:pt x="64101" y="1366655"/>
                  <a:pt x="60960" y="1379220"/>
                </a:cubicBezTo>
                <a:cubicBezTo>
                  <a:pt x="59012" y="1387012"/>
                  <a:pt x="54915" y="1394204"/>
                  <a:pt x="53340" y="1402080"/>
                </a:cubicBezTo>
                <a:cubicBezTo>
                  <a:pt x="49818" y="1419692"/>
                  <a:pt x="48933" y="1437749"/>
                  <a:pt x="45720" y="1455420"/>
                </a:cubicBezTo>
                <a:cubicBezTo>
                  <a:pt x="43847" y="1465724"/>
                  <a:pt x="40372" y="1475677"/>
                  <a:pt x="38100" y="1485900"/>
                </a:cubicBezTo>
                <a:cubicBezTo>
                  <a:pt x="35290" y="1498543"/>
                  <a:pt x="35028" y="1511873"/>
                  <a:pt x="30480" y="1524000"/>
                </a:cubicBezTo>
                <a:cubicBezTo>
                  <a:pt x="27264" y="1532575"/>
                  <a:pt x="20320" y="1539240"/>
                  <a:pt x="15240" y="1546860"/>
                </a:cubicBezTo>
                <a:cubicBezTo>
                  <a:pt x="12301" y="1558615"/>
                  <a:pt x="0" y="1605766"/>
                  <a:pt x="0" y="1615440"/>
                </a:cubicBezTo>
                <a:cubicBezTo>
                  <a:pt x="0" y="1719611"/>
                  <a:pt x="2890" y="1823796"/>
                  <a:pt x="7620" y="1927860"/>
                </a:cubicBezTo>
                <a:cubicBezTo>
                  <a:pt x="7985" y="1935884"/>
                  <a:pt x="11339" y="1943699"/>
                  <a:pt x="15240" y="1950720"/>
                </a:cubicBezTo>
                <a:cubicBezTo>
                  <a:pt x="41387" y="1997785"/>
                  <a:pt x="35186" y="1989418"/>
                  <a:pt x="68580" y="2011680"/>
                </a:cubicBezTo>
                <a:cubicBezTo>
                  <a:pt x="86360" y="2038350"/>
                  <a:pt x="91440" y="2052320"/>
                  <a:pt x="129540" y="2065020"/>
                </a:cubicBezTo>
                <a:cubicBezTo>
                  <a:pt x="144780" y="2070100"/>
                  <a:pt x="161894" y="2071349"/>
                  <a:pt x="175260" y="2080260"/>
                </a:cubicBezTo>
                <a:cubicBezTo>
                  <a:pt x="182880" y="2085340"/>
                  <a:pt x="189432" y="2092604"/>
                  <a:pt x="198120" y="2095500"/>
                </a:cubicBezTo>
                <a:cubicBezTo>
                  <a:pt x="223416" y="2103932"/>
                  <a:pt x="328598" y="2110183"/>
                  <a:pt x="335280" y="2110740"/>
                </a:cubicBezTo>
                <a:cubicBezTo>
                  <a:pt x="404643" y="2133861"/>
                  <a:pt x="295092" y="2098394"/>
                  <a:pt x="396240" y="2125980"/>
                </a:cubicBezTo>
                <a:cubicBezTo>
                  <a:pt x="411738" y="2130207"/>
                  <a:pt x="426020" y="2139227"/>
                  <a:pt x="441960" y="2141220"/>
                </a:cubicBezTo>
                <a:cubicBezTo>
                  <a:pt x="462280" y="2143760"/>
                  <a:pt x="482680" y="2145726"/>
                  <a:pt x="502920" y="2148840"/>
                </a:cubicBezTo>
                <a:cubicBezTo>
                  <a:pt x="568412" y="2158916"/>
                  <a:pt x="514636" y="2156108"/>
                  <a:pt x="594360" y="2164080"/>
                </a:cubicBezTo>
                <a:cubicBezTo>
                  <a:pt x="652709" y="2169915"/>
                  <a:pt x="769620" y="2179320"/>
                  <a:pt x="769620" y="2179320"/>
                </a:cubicBezTo>
                <a:cubicBezTo>
                  <a:pt x="779780" y="2181860"/>
                  <a:pt x="790030" y="2184063"/>
                  <a:pt x="800100" y="2186940"/>
                </a:cubicBezTo>
                <a:cubicBezTo>
                  <a:pt x="807823" y="2189147"/>
                  <a:pt x="815168" y="2192612"/>
                  <a:pt x="822960" y="2194560"/>
                </a:cubicBezTo>
                <a:cubicBezTo>
                  <a:pt x="835525" y="2197701"/>
                  <a:pt x="848495" y="2199039"/>
                  <a:pt x="861060" y="2202180"/>
                </a:cubicBezTo>
                <a:cubicBezTo>
                  <a:pt x="868852" y="2204128"/>
                  <a:pt x="876197" y="2207593"/>
                  <a:pt x="883920" y="2209800"/>
                </a:cubicBezTo>
                <a:cubicBezTo>
                  <a:pt x="893990" y="2212677"/>
                  <a:pt x="904330" y="2214543"/>
                  <a:pt x="914400" y="2217420"/>
                </a:cubicBezTo>
                <a:cubicBezTo>
                  <a:pt x="948292" y="2227103"/>
                  <a:pt x="928038" y="2224720"/>
                  <a:pt x="967740" y="2232660"/>
                </a:cubicBezTo>
                <a:cubicBezTo>
                  <a:pt x="982890" y="2235690"/>
                  <a:pt x="998310" y="2237250"/>
                  <a:pt x="1013460" y="2240280"/>
                </a:cubicBezTo>
                <a:cubicBezTo>
                  <a:pt x="1058101" y="2249208"/>
                  <a:pt x="1039169" y="2251646"/>
                  <a:pt x="1097280" y="2255520"/>
                </a:cubicBezTo>
                <a:cubicBezTo>
                  <a:pt x="1244064" y="2265306"/>
                  <a:pt x="1527534" y="2268452"/>
                  <a:pt x="1638300" y="2270760"/>
                </a:cubicBezTo>
                <a:cubicBezTo>
                  <a:pt x="1651000" y="2273300"/>
                  <a:pt x="1663835" y="2275239"/>
                  <a:pt x="1676400" y="2278380"/>
                </a:cubicBezTo>
                <a:cubicBezTo>
                  <a:pt x="1684192" y="2280328"/>
                  <a:pt x="1691537" y="2283793"/>
                  <a:pt x="1699260" y="2286000"/>
                </a:cubicBezTo>
                <a:cubicBezTo>
                  <a:pt x="1779873" y="2309032"/>
                  <a:pt x="1666810" y="2272643"/>
                  <a:pt x="1775460" y="2308860"/>
                </a:cubicBezTo>
                <a:cubicBezTo>
                  <a:pt x="1783080" y="2311400"/>
                  <a:pt x="1791637" y="2312025"/>
                  <a:pt x="1798320" y="2316480"/>
                </a:cubicBezTo>
                <a:cubicBezTo>
                  <a:pt x="1805940" y="2321560"/>
                  <a:pt x="1812762" y="2328112"/>
                  <a:pt x="1821180" y="2331720"/>
                </a:cubicBezTo>
                <a:cubicBezTo>
                  <a:pt x="1850219" y="2344165"/>
                  <a:pt x="1932090" y="2346043"/>
                  <a:pt x="1943100" y="2346960"/>
                </a:cubicBezTo>
                <a:cubicBezTo>
                  <a:pt x="1955054" y="2346163"/>
                  <a:pt x="2067384" y="2342441"/>
                  <a:pt x="2103120" y="2331720"/>
                </a:cubicBezTo>
                <a:cubicBezTo>
                  <a:pt x="2114397" y="2328337"/>
                  <a:pt x="2166170" y="2298229"/>
                  <a:pt x="2171700" y="2293620"/>
                </a:cubicBezTo>
                <a:cubicBezTo>
                  <a:pt x="2191017" y="2277523"/>
                  <a:pt x="2207260" y="2258060"/>
                  <a:pt x="2225040" y="2240280"/>
                </a:cubicBezTo>
                <a:cubicBezTo>
                  <a:pt x="2232660" y="2232660"/>
                  <a:pt x="2238934" y="2223398"/>
                  <a:pt x="2247900" y="2217420"/>
                </a:cubicBezTo>
                <a:cubicBezTo>
                  <a:pt x="2304657" y="2179582"/>
                  <a:pt x="2234948" y="2228213"/>
                  <a:pt x="2293620" y="2179320"/>
                </a:cubicBezTo>
                <a:cubicBezTo>
                  <a:pt x="2300655" y="2173457"/>
                  <a:pt x="2309445" y="2169943"/>
                  <a:pt x="2316480" y="2164080"/>
                </a:cubicBezTo>
                <a:cubicBezTo>
                  <a:pt x="2324759" y="2157181"/>
                  <a:pt x="2331061" y="2148119"/>
                  <a:pt x="2339340" y="2141220"/>
                </a:cubicBezTo>
                <a:cubicBezTo>
                  <a:pt x="2346375" y="2135357"/>
                  <a:pt x="2354748" y="2131303"/>
                  <a:pt x="2362200" y="2125980"/>
                </a:cubicBezTo>
                <a:cubicBezTo>
                  <a:pt x="2372534" y="2118598"/>
                  <a:pt x="2382346" y="2110502"/>
                  <a:pt x="2392680" y="2103120"/>
                </a:cubicBezTo>
                <a:cubicBezTo>
                  <a:pt x="2400132" y="2097797"/>
                  <a:pt x="2408587" y="2093840"/>
                  <a:pt x="2415540" y="2087880"/>
                </a:cubicBezTo>
                <a:cubicBezTo>
                  <a:pt x="2426449" y="2078529"/>
                  <a:pt x="2434328" y="2065751"/>
                  <a:pt x="2446020" y="2057400"/>
                </a:cubicBezTo>
                <a:cubicBezTo>
                  <a:pt x="2452556" y="2052731"/>
                  <a:pt x="2461260" y="2052320"/>
                  <a:pt x="2468880" y="2049780"/>
                </a:cubicBezTo>
                <a:cubicBezTo>
                  <a:pt x="2476500" y="2042160"/>
                  <a:pt x="2484841" y="2035199"/>
                  <a:pt x="2491740" y="2026920"/>
                </a:cubicBezTo>
                <a:cubicBezTo>
                  <a:pt x="2497603" y="2019885"/>
                  <a:pt x="2500854" y="2010867"/>
                  <a:pt x="2506980" y="2004060"/>
                </a:cubicBezTo>
                <a:cubicBezTo>
                  <a:pt x="2551842" y="1954214"/>
                  <a:pt x="2544845" y="1961037"/>
                  <a:pt x="2583180" y="1935480"/>
                </a:cubicBezTo>
                <a:cubicBezTo>
                  <a:pt x="2600857" y="1882450"/>
                  <a:pt x="2575259" y="1947885"/>
                  <a:pt x="2621280" y="1882140"/>
                </a:cubicBezTo>
                <a:cubicBezTo>
                  <a:pt x="2631051" y="1868181"/>
                  <a:pt x="2634689" y="1850597"/>
                  <a:pt x="2644140" y="1836420"/>
                </a:cubicBezTo>
                <a:cubicBezTo>
                  <a:pt x="2650118" y="1827454"/>
                  <a:pt x="2660176" y="1821900"/>
                  <a:pt x="2667000" y="1813560"/>
                </a:cubicBezTo>
                <a:cubicBezTo>
                  <a:pt x="2683084" y="1793901"/>
                  <a:pt x="2697480" y="1772920"/>
                  <a:pt x="2712720" y="1752600"/>
                </a:cubicBezTo>
                <a:cubicBezTo>
                  <a:pt x="2720340" y="1742440"/>
                  <a:pt x="2726600" y="1731100"/>
                  <a:pt x="2735580" y="1722120"/>
                </a:cubicBezTo>
                <a:cubicBezTo>
                  <a:pt x="2743200" y="1714500"/>
                  <a:pt x="2751616" y="1707600"/>
                  <a:pt x="2758440" y="1699260"/>
                </a:cubicBezTo>
                <a:cubicBezTo>
                  <a:pt x="2774524" y="1679601"/>
                  <a:pt x="2790071" y="1659434"/>
                  <a:pt x="2804160" y="1638300"/>
                </a:cubicBezTo>
                <a:cubicBezTo>
                  <a:pt x="2809240" y="1630680"/>
                  <a:pt x="2815304" y="1623631"/>
                  <a:pt x="2819400" y="1615440"/>
                </a:cubicBezTo>
                <a:cubicBezTo>
                  <a:pt x="2848263" y="1557713"/>
                  <a:pt x="2817388" y="1594592"/>
                  <a:pt x="2857500" y="1554480"/>
                </a:cubicBezTo>
                <a:cubicBezTo>
                  <a:pt x="2876033" y="1480347"/>
                  <a:pt x="2848715" y="1580252"/>
                  <a:pt x="2895600" y="1463040"/>
                </a:cubicBezTo>
                <a:cubicBezTo>
                  <a:pt x="2900680" y="1450340"/>
                  <a:pt x="2906166" y="1437795"/>
                  <a:pt x="2910840" y="1424940"/>
                </a:cubicBezTo>
                <a:cubicBezTo>
                  <a:pt x="2916330" y="1409843"/>
                  <a:pt x="2918896" y="1393588"/>
                  <a:pt x="2926080" y="1379220"/>
                </a:cubicBezTo>
                <a:cubicBezTo>
                  <a:pt x="2934271" y="1362837"/>
                  <a:pt x="2946400" y="1348740"/>
                  <a:pt x="2956560" y="1333500"/>
                </a:cubicBezTo>
                <a:cubicBezTo>
                  <a:pt x="2961640" y="1325880"/>
                  <a:pt x="2965324" y="1317116"/>
                  <a:pt x="2971800" y="1310640"/>
                </a:cubicBezTo>
                <a:lnTo>
                  <a:pt x="3017520" y="1264920"/>
                </a:lnTo>
                <a:cubicBezTo>
                  <a:pt x="3025140" y="1257300"/>
                  <a:pt x="3031414" y="1248038"/>
                  <a:pt x="3040380" y="1242060"/>
                </a:cubicBezTo>
                <a:cubicBezTo>
                  <a:pt x="3155934" y="1165024"/>
                  <a:pt x="3037337" y="1248406"/>
                  <a:pt x="3108960" y="1188720"/>
                </a:cubicBezTo>
                <a:cubicBezTo>
                  <a:pt x="3115995" y="1182857"/>
                  <a:pt x="3124975" y="1179564"/>
                  <a:pt x="3131820" y="1173480"/>
                </a:cubicBezTo>
                <a:cubicBezTo>
                  <a:pt x="3147929" y="1159161"/>
                  <a:pt x="3165585" y="1145693"/>
                  <a:pt x="3177540" y="1127760"/>
                </a:cubicBezTo>
                <a:cubicBezTo>
                  <a:pt x="3182620" y="1120140"/>
                  <a:pt x="3186304" y="1111376"/>
                  <a:pt x="3192780" y="1104900"/>
                </a:cubicBezTo>
                <a:cubicBezTo>
                  <a:pt x="3199256" y="1098424"/>
                  <a:pt x="3208020" y="1094740"/>
                  <a:pt x="3215640" y="1089660"/>
                </a:cubicBezTo>
                <a:cubicBezTo>
                  <a:pt x="3243580" y="1047750"/>
                  <a:pt x="3215640" y="1083310"/>
                  <a:pt x="3253740" y="1051560"/>
                </a:cubicBezTo>
                <a:cubicBezTo>
                  <a:pt x="3262019" y="1044661"/>
                  <a:pt x="3267831" y="1034964"/>
                  <a:pt x="3276600" y="1028700"/>
                </a:cubicBezTo>
                <a:cubicBezTo>
                  <a:pt x="3285843" y="1022098"/>
                  <a:pt x="3297837" y="1020062"/>
                  <a:pt x="3307080" y="1013460"/>
                </a:cubicBezTo>
                <a:cubicBezTo>
                  <a:pt x="3315849" y="1007196"/>
                  <a:pt x="3321661" y="997499"/>
                  <a:pt x="3329940" y="990600"/>
                </a:cubicBezTo>
                <a:cubicBezTo>
                  <a:pt x="3336975" y="984737"/>
                  <a:pt x="3345180" y="980440"/>
                  <a:pt x="3352800" y="975360"/>
                </a:cubicBezTo>
                <a:cubicBezTo>
                  <a:pt x="3393440" y="914400"/>
                  <a:pt x="3340100" y="988060"/>
                  <a:pt x="3390900" y="937260"/>
                </a:cubicBezTo>
                <a:cubicBezTo>
                  <a:pt x="3441700" y="886460"/>
                  <a:pt x="3368040" y="939800"/>
                  <a:pt x="3429000" y="899160"/>
                </a:cubicBezTo>
                <a:cubicBezTo>
                  <a:pt x="3443985" y="876683"/>
                  <a:pt x="3445098" y="871775"/>
                  <a:pt x="3467100" y="853440"/>
                </a:cubicBezTo>
                <a:cubicBezTo>
                  <a:pt x="3474135" y="847577"/>
                  <a:pt x="3483115" y="844284"/>
                  <a:pt x="3489960" y="838200"/>
                </a:cubicBezTo>
                <a:cubicBezTo>
                  <a:pt x="3506069" y="823881"/>
                  <a:pt x="3520440" y="807720"/>
                  <a:pt x="3535680" y="792480"/>
                </a:cubicBezTo>
                <a:cubicBezTo>
                  <a:pt x="3543300" y="784860"/>
                  <a:pt x="3549574" y="775598"/>
                  <a:pt x="3558540" y="769620"/>
                </a:cubicBezTo>
                <a:lnTo>
                  <a:pt x="3581400" y="754380"/>
                </a:lnTo>
                <a:cubicBezTo>
                  <a:pt x="3596385" y="731903"/>
                  <a:pt x="3597498" y="726995"/>
                  <a:pt x="3619500" y="708660"/>
                </a:cubicBezTo>
                <a:cubicBezTo>
                  <a:pt x="3626535" y="702797"/>
                  <a:pt x="3634740" y="698500"/>
                  <a:pt x="3642360" y="693420"/>
                </a:cubicBezTo>
                <a:cubicBezTo>
                  <a:pt x="3660684" y="665934"/>
                  <a:pt x="3672003" y="645718"/>
                  <a:pt x="3703320" y="624840"/>
                </a:cubicBezTo>
                <a:cubicBezTo>
                  <a:pt x="3710940" y="619760"/>
                  <a:pt x="3719704" y="616076"/>
                  <a:pt x="3726180" y="609600"/>
                </a:cubicBezTo>
                <a:cubicBezTo>
                  <a:pt x="3735160" y="600620"/>
                  <a:pt x="3739548" y="587557"/>
                  <a:pt x="3749040" y="579120"/>
                </a:cubicBezTo>
                <a:cubicBezTo>
                  <a:pt x="3826730" y="510062"/>
                  <a:pt x="3764412" y="576849"/>
                  <a:pt x="3825240" y="533400"/>
                </a:cubicBezTo>
                <a:cubicBezTo>
                  <a:pt x="3852740" y="513757"/>
                  <a:pt x="3843682" y="511269"/>
                  <a:pt x="3863340" y="487680"/>
                </a:cubicBezTo>
                <a:cubicBezTo>
                  <a:pt x="3921065" y="418411"/>
                  <a:pt x="3853097" y="514912"/>
                  <a:pt x="3901440" y="434340"/>
                </a:cubicBezTo>
                <a:cubicBezTo>
                  <a:pt x="3910864" y="418634"/>
                  <a:pt x="3926128" y="405996"/>
                  <a:pt x="3931920" y="388620"/>
                </a:cubicBezTo>
                <a:lnTo>
                  <a:pt x="3947160" y="342900"/>
                </a:lnTo>
                <a:cubicBezTo>
                  <a:pt x="3949700" y="335280"/>
                  <a:pt x="3950325" y="326723"/>
                  <a:pt x="3954780" y="320040"/>
                </a:cubicBezTo>
                <a:cubicBezTo>
                  <a:pt x="3974475" y="290497"/>
                  <a:pt x="3967124" y="305868"/>
                  <a:pt x="3977640" y="274320"/>
                </a:cubicBezTo>
                <a:cubicBezTo>
                  <a:pt x="3976541" y="268824"/>
                  <a:pt x="3969095" y="223402"/>
                  <a:pt x="3962400" y="213360"/>
                </a:cubicBezTo>
                <a:cubicBezTo>
                  <a:pt x="3945811" y="188476"/>
                  <a:pt x="3930187" y="188767"/>
                  <a:pt x="3909060" y="167640"/>
                </a:cubicBezTo>
                <a:cubicBezTo>
                  <a:pt x="3902584" y="161164"/>
                  <a:pt x="3899904" y="151625"/>
                  <a:pt x="3893820" y="144780"/>
                </a:cubicBezTo>
                <a:cubicBezTo>
                  <a:pt x="3879501" y="128671"/>
                  <a:pt x="3866033" y="111015"/>
                  <a:pt x="3848100" y="99060"/>
                </a:cubicBezTo>
                <a:lnTo>
                  <a:pt x="3802380" y="68580"/>
                </a:lnTo>
                <a:cubicBezTo>
                  <a:pt x="3794760" y="63500"/>
                  <a:pt x="3785996" y="59816"/>
                  <a:pt x="3779520" y="53340"/>
                </a:cubicBezTo>
                <a:cubicBezTo>
                  <a:pt x="3771900" y="45720"/>
                  <a:pt x="3766299" y="35299"/>
                  <a:pt x="3756660" y="30480"/>
                </a:cubicBezTo>
                <a:cubicBezTo>
                  <a:pt x="3745076" y="24688"/>
                  <a:pt x="3731260" y="25400"/>
                  <a:pt x="3718560" y="22860"/>
                </a:cubicBezTo>
                <a:cubicBezTo>
                  <a:pt x="3675380" y="25400"/>
                  <a:pt x="3632060" y="26176"/>
                  <a:pt x="3589020" y="30480"/>
                </a:cubicBezTo>
                <a:cubicBezTo>
                  <a:pt x="3581028" y="31279"/>
                  <a:pt x="3574130" y="37104"/>
                  <a:pt x="3566160" y="38100"/>
                </a:cubicBezTo>
                <a:cubicBezTo>
                  <a:pt x="3533298" y="42208"/>
                  <a:pt x="3500120" y="43180"/>
                  <a:pt x="3467100" y="45720"/>
                </a:cubicBezTo>
                <a:cubicBezTo>
                  <a:pt x="3454400" y="48260"/>
                  <a:pt x="3441565" y="50199"/>
                  <a:pt x="3429000" y="53340"/>
                </a:cubicBezTo>
                <a:cubicBezTo>
                  <a:pt x="3421208" y="55288"/>
                  <a:pt x="3414091" y="59824"/>
                  <a:pt x="3406140" y="60960"/>
                </a:cubicBezTo>
                <a:cubicBezTo>
                  <a:pt x="3378367" y="64928"/>
                  <a:pt x="3350260" y="66040"/>
                  <a:pt x="3322320" y="68580"/>
                </a:cubicBezTo>
                <a:lnTo>
                  <a:pt x="3078480" y="60960"/>
                </a:lnTo>
                <a:cubicBezTo>
                  <a:pt x="3058027" y="59937"/>
                  <a:pt x="3037998" y="53340"/>
                  <a:pt x="3017520" y="53340"/>
                </a:cubicBezTo>
                <a:cubicBezTo>
                  <a:pt x="2915888" y="53340"/>
                  <a:pt x="2814320" y="58420"/>
                  <a:pt x="2712720" y="60960"/>
                </a:cubicBezTo>
                <a:cubicBezTo>
                  <a:pt x="2682240" y="63500"/>
                  <a:pt x="2651698" y="65378"/>
                  <a:pt x="2621280" y="68580"/>
                </a:cubicBezTo>
                <a:cubicBezTo>
                  <a:pt x="2603418" y="70460"/>
                  <a:pt x="2585791" y="74217"/>
                  <a:pt x="2567940" y="76200"/>
                </a:cubicBezTo>
                <a:cubicBezTo>
                  <a:pt x="2540056" y="79298"/>
                  <a:pt x="2512060" y="81280"/>
                  <a:pt x="2484120" y="83820"/>
                </a:cubicBezTo>
                <a:lnTo>
                  <a:pt x="2156460" y="76200"/>
                </a:lnTo>
                <a:lnTo>
                  <a:pt x="1653540" y="68580"/>
                </a:lnTo>
                <a:cubicBezTo>
                  <a:pt x="1606362" y="67269"/>
                  <a:pt x="1619117" y="61879"/>
                  <a:pt x="1584960" y="53340"/>
                </a:cubicBezTo>
                <a:cubicBezTo>
                  <a:pt x="1572395" y="50199"/>
                  <a:pt x="1559503" y="48530"/>
                  <a:pt x="1546860" y="45720"/>
                </a:cubicBezTo>
                <a:cubicBezTo>
                  <a:pt x="1536637" y="43448"/>
                  <a:pt x="1526584" y="40455"/>
                  <a:pt x="1516380" y="38100"/>
                </a:cubicBezTo>
                <a:lnTo>
                  <a:pt x="1447800" y="22860"/>
                </a:lnTo>
                <a:cubicBezTo>
                  <a:pt x="1343640" y="-1648"/>
                  <a:pt x="1426322" y="15516"/>
                  <a:pt x="1348740" y="0"/>
                </a:cubicBezTo>
                <a:lnTo>
                  <a:pt x="1021080" y="7620"/>
                </a:lnTo>
                <a:cubicBezTo>
                  <a:pt x="824159" y="15658"/>
                  <a:pt x="944880" y="20320"/>
                  <a:pt x="929640" y="22860"/>
                </a:cubicBezTo>
                <a:close/>
              </a:path>
            </a:pathLst>
          </a:cu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31" name="Google Shape;231;p24"/>
          <p:cNvSpPr/>
          <p:nvPr/>
        </p:nvSpPr>
        <p:spPr>
          <a:xfrm>
            <a:off x="4617244" y="1438247"/>
            <a:ext cx="2057400" cy="2994422"/>
          </a:xfrm>
          <a:custGeom>
            <a:avLst/>
            <a:gdLst/>
            <a:ahLst/>
            <a:cxnLst/>
            <a:rect l="l" t="t" r="r" b="b"/>
            <a:pathLst>
              <a:path w="2743200" h="3992880" extrusionOk="0">
                <a:moveTo>
                  <a:pt x="2133600" y="152400"/>
                </a:moveTo>
                <a:lnTo>
                  <a:pt x="2133600" y="152400"/>
                </a:lnTo>
                <a:cubicBezTo>
                  <a:pt x="2115820" y="137160"/>
                  <a:pt x="2098821" y="120958"/>
                  <a:pt x="2080260" y="106680"/>
                </a:cubicBezTo>
                <a:cubicBezTo>
                  <a:pt x="2065742" y="95512"/>
                  <a:pt x="2047492" y="89152"/>
                  <a:pt x="2034540" y="76200"/>
                </a:cubicBezTo>
                <a:cubicBezTo>
                  <a:pt x="1998728" y="40388"/>
                  <a:pt x="2020646" y="59318"/>
                  <a:pt x="1965960" y="22860"/>
                </a:cubicBezTo>
                <a:cubicBezTo>
                  <a:pt x="1936417" y="3165"/>
                  <a:pt x="1951788" y="10516"/>
                  <a:pt x="1920240" y="0"/>
                </a:cubicBezTo>
                <a:cubicBezTo>
                  <a:pt x="1892300" y="2540"/>
                  <a:pt x="1863396" y="-87"/>
                  <a:pt x="1836420" y="7620"/>
                </a:cubicBezTo>
                <a:cubicBezTo>
                  <a:pt x="1826058" y="10580"/>
                  <a:pt x="1820176" y="21974"/>
                  <a:pt x="1813560" y="30480"/>
                </a:cubicBezTo>
                <a:cubicBezTo>
                  <a:pt x="1721818" y="148434"/>
                  <a:pt x="1813784" y="30078"/>
                  <a:pt x="1775460" y="99060"/>
                </a:cubicBezTo>
                <a:lnTo>
                  <a:pt x="1729740" y="167640"/>
                </a:lnTo>
                <a:lnTo>
                  <a:pt x="1714500" y="190500"/>
                </a:lnTo>
                <a:cubicBezTo>
                  <a:pt x="1709420" y="198120"/>
                  <a:pt x="1705736" y="206884"/>
                  <a:pt x="1699260" y="213360"/>
                </a:cubicBezTo>
                <a:cubicBezTo>
                  <a:pt x="1684020" y="228600"/>
                  <a:pt x="1665495" y="241147"/>
                  <a:pt x="1653540" y="259080"/>
                </a:cubicBezTo>
                <a:cubicBezTo>
                  <a:pt x="1643380" y="274320"/>
                  <a:pt x="1636012" y="291848"/>
                  <a:pt x="1623060" y="304800"/>
                </a:cubicBezTo>
                <a:lnTo>
                  <a:pt x="1577340" y="350520"/>
                </a:lnTo>
                <a:cubicBezTo>
                  <a:pt x="1569720" y="358140"/>
                  <a:pt x="1560458" y="364414"/>
                  <a:pt x="1554480" y="373380"/>
                </a:cubicBezTo>
                <a:cubicBezTo>
                  <a:pt x="1544320" y="388620"/>
                  <a:pt x="1539240" y="408940"/>
                  <a:pt x="1524000" y="419100"/>
                </a:cubicBezTo>
                <a:cubicBezTo>
                  <a:pt x="1467243" y="456938"/>
                  <a:pt x="1536952" y="408307"/>
                  <a:pt x="1478280" y="457200"/>
                </a:cubicBezTo>
                <a:cubicBezTo>
                  <a:pt x="1471245" y="463063"/>
                  <a:pt x="1462455" y="466577"/>
                  <a:pt x="1455420" y="472440"/>
                </a:cubicBezTo>
                <a:cubicBezTo>
                  <a:pt x="1417367" y="504151"/>
                  <a:pt x="1449874" y="489529"/>
                  <a:pt x="1409700" y="502920"/>
                </a:cubicBezTo>
                <a:lnTo>
                  <a:pt x="1295400" y="617220"/>
                </a:lnTo>
                <a:cubicBezTo>
                  <a:pt x="1287780" y="624840"/>
                  <a:pt x="1278518" y="631114"/>
                  <a:pt x="1272540" y="640080"/>
                </a:cubicBezTo>
                <a:cubicBezTo>
                  <a:pt x="1267460" y="647700"/>
                  <a:pt x="1263776" y="656464"/>
                  <a:pt x="1257300" y="662940"/>
                </a:cubicBezTo>
                <a:cubicBezTo>
                  <a:pt x="1250824" y="669416"/>
                  <a:pt x="1242060" y="673100"/>
                  <a:pt x="1234440" y="678180"/>
                </a:cubicBezTo>
                <a:cubicBezTo>
                  <a:pt x="1229360" y="685800"/>
                  <a:pt x="1225676" y="694564"/>
                  <a:pt x="1219200" y="701040"/>
                </a:cubicBezTo>
                <a:cubicBezTo>
                  <a:pt x="1212724" y="707516"/>
                  <a:pt x="1202061" y="709129"/>
                  <a:pt x="1196340" y="716280"/>
                </a:cubicBezTo>
                <a:cubicBezTo>
                  <a:pt x="1191322" y="722552"/>
                  <a:pt x="1193651" y="732800"/>
                  <a:pt x="1188720" y="739140"/>
                </a:cubicBezTo>
                <a:cubicBezTo>
                  <a:pt x="1175488" y="756153"/>
                  <a:pt x="1158240" y="769620"/>
                  <a:pt x="1143000" y="784860"/>
                </a:cubicBezTo>
                <a:cubicBezTo>
                  <a:pt x="1135380" y="792480"/>
                  <a:pt x="1126118" y="798754"/>
                  <a:pt x="1120140" y="807720"/>
                </a:cubicBezTo>
                <a:cubicBezTo>
                  <a:pt x="1115060" y="815340"/>
                  <a:pt x="1111376" y="824104"/>
                  <a:pt x="1104900" y="830580"/>
                </a:cubicBezTo>
                <a:cubicBezTo>
                  <a:pt x="1098424" y="837056"/>
                  <a:pt x="1089660" y="840740"/>
                  <a:pt x="1082040" y="845820"/>
                </a:cubicBezTo>
                <a:cubicBezTo>
                  <a:pt x="1041400" y="906780"/>
                  <a:pt x="1094740" y="833120"/>
                  <a:pt x="1043940" y="883920"/>
                </a:cubicBezTo>
                <a:cubicBezTo>
                  <a:pt x="993140" y="934720"/>
                  <a:pt x="1066800" y="881380"/>
                  <a:pt x="1005840" y="922020"/>
                </a:cubicBezTo>
                <a:cubicBezTo>
                  <a:pt x="995680" y="937260"/>
                  <a:pt x="988312" y="954788"/>
                  <a:pt x="975360" y="967740"/>
                </a:cubicBezTo>
                <a:cubicBezTo>
                  <a:pt x="960120" y="982980"/>
                  <a:pt x="941595" y="995527"/>
                  <a:pt x="929640" y="1013460"/>
                </a:cubicBezTo>
                <a:cubicBezTo>
                  <a:pt x="909320" y="1043940"/>
                  <a:pt x="922020" y="1031240"/>
                  <a:pt x="891540" y="1051560"/>
                </a:cubicBezTo>
                <a:cubicBezTo>
                  <a:pt x="850900" y="1112520"/>
                  <a:pt x="904240" y="1038860"/>
                  <a:pt x="853440" y="1089660"/>
                </a:cubicBezTo>
                <a:cubicBezTo>
                  <a:pt x="802640" y="1140460"/>
                  <a:pt x="876300" y="1087120"/>
                  <a:pt x="815340" y="1127760"/>
                </a:cubicBezTo>
                <a:cubicBezTo>
                  <a:pt x="783936" y="1174865"/>
                  <a:pt x="818804" y="1128915"/>
                  <a:pt x="777240" y="1165860"/>
                </a:cubicBezTo>
                <a:lnTo>
                  <a:pt x="708660" y="1234440"/>
                </a:lnTo>
                <a:cubicBezTo>
                  <a:pt x="701040" y="1242060"/>
                  <a:pt x="694766" y="1251322"/>
                  <a:pt x="685800" y="1257300"/>
                </a:cubicBezTo>
                <a:lnTo>
                  <a:pt x="662940" y="1272540"/>
                </a:lnTo>
                <a:cubicBezTo>
                  <a:pt x="652780" y="1270000"/>
                  <a:pt x="642933" y="1264920"/>
                  <a:pt x="632460" y="1264920"/>
                </a:cubicBezTo>
                <a:cubicBezTo>
                  <a:pt x="602791" y="1264920"/>
                  <a:pt x="611913" y="1277847"/>
                  <a:pt x="594360" y="1295400"/>
                </a:cubicBezTo>
                <a:cubicBezTo>
                  <a:pt x="587884" y="1301876"/>
                  <a:pt x="579120" y="1305560"/>
                  <a:pt x="571500" y="1310640"/>
                </a:cubicBezTo>
                <a:cubicBezTo>
                  <a:pt x="566420" y="1318260"/>
                  <a:pt x="562736" y="1327024"/>
                  <a:pt x="556260" y="1333500"/>
                </a:cubicBezTo>
                <a:cubicBezTo>
                  <a:pt x="549784" y="1339976"/>
                  <a:pt x="539121" y="1341589"/>
                  <a:pt x="533400" y="1348740"/>
                </a:cubicBezTo>
                <a:cubicBezTo>
                  <a:pt x="528382" y="1355012"/>
                  <a:pt x="530235" y="1364917"/>
                  <a:pt x="525780" y="1371600"/>
                </a:cubicBezTo>
                <a:cubicBezTo>
                  <a:pt x="519802" y="1380566"/>
                  <a:pt x="510540" y="1386840"/>
                  <a:pt x="502920" y="1394460"/>
                </a:cubicBezTo>
                <a:cubicBezTo>
                  <a:pt x="495283" y="1417371"/>
                  <a:pt x="496473" y="1420485"/>
                  <a:pt x="480060" y="1440180"/>
                </a:cubicBezTo>
                <a:cubicBezTo>
                  <a:pt x="473161" y="1448459"/>
                  <a:pt x="464099" y="1454761"/>
                  <a:pt x="457200" y="1463040"/>
                </a:cubicBezTo>
                <a:cubicBezTo>
                  <a:pt x="425450" y="1501140"/>
                  <a:pt x="461010" y="1473200"/>
                  <a:pt x="419100" y="1501140"/>
                </a:cubicBezTo>
                <a:cubicBezTo>
                  <a:pt x="414020" y="1511300"/>
                  <a:pt x="411132" y="1522894"/>
                  <a:pt x="403860" y="1531620"/>
                </a:cubicBezTo>
                <a:cubicBezTo>
                  <a:pt x="397997" y="1538655"/>
                  <a:pt x="387476" y="1540384"/>
                  <a:pt x="381000" y="1546860"/>
                </a:cubicBezTo>
                <a:cubicBezTo>
                  <a:pt x="374524" y="1553336"/>
                  <a:pt x="371623" y="1562685"/>
                  <a:pt x="365760" y="1569720"/>
                </a:cubicBezTo>
                <a:cubicBezTo>
                  <a:pt x="358861" y="1577999"/>
                  <a:pt x="349516" y="1584074"/>
                  <a:pt x="342900" y="1592580"/>
                </a:cubicBezTo>
                <a:cubicBezTo>
                  <a:pt x="331655" y="1607038"/>
                  <a:pt x="322580" y="1623060"/>
                  <a:pt x="312420" y="1638300"/>
                </a:cubicBezTo>
                <a:lnTo>
                  <a:pt x="281940" y="1684020"/>
                </a:lnTo>
                <a:lnTo>
                  <a:pt x="266700" y="1706880"/>
                </a:lnTo>
                <a:cubicBezTo>
                  <a:pt x="261620" y="1714500"/>
                  <a:pt x="257936" y="1723264"/>
                  <a:pt x="251460" y="1729740"/>
                </a:cubicBezTo>
                <a:lnTo>
                  <a:pt x="205740" y="1775460"/>
                </a:lnTo>
                <a:cubicBezTo>
                  <a:pt x="198120" y="1783080"/>
                  <a:pt x="188858" y="1789354"/>
                  <a:pt x="182880" y="1798320"/>
                </a:cubicBezTo>
                <a:cubicBezTo>
                  <a:pt x="128422" y="1880008"/>
                  <a:pt x="213230" y="1756033"/>
                  <a:pt x="144780" y="1844040"/>
                </a:cubicBezTo>
                <a:cubicBezTo>
                  <a:pt x="133535" y="1858498"/>
                  <a:pt x="124460" y="1874520"/>
                  <a:pt x="114300" y="1889760"/>
                </a:cubicBezTo>
                <a:cubicBezTo>
                  <a:pt x="109220" y="1897380"/>
                  <a:pt x="106680" y="1907540"/>
                  <a:pt x="99060" y="1912620"/>
                </a:cubicBezTo>
                <a:lnTo>
                  <a:pt x="76200" y="1927860"/>
                </a:lnTo>
                <a:cubicBezTo>
                  <a:pt x="32524" y="1993374"/>
                  <a:pt x="84888" y="1910484"/>
                  <a:pt x="53340" y="1973580"/>
                </a:cubicBezTo>
                <a:cubicBezTo>
                  <a:pt x="49244" y="1981771"/>
                  <a:pt x="41819" y="1988071"/>
                  <a:pt x="38100" y="1996440"/>
                </a:cubicBezTo>
                <a:cubicBezTo>
                  <a:pt x="31576" y="2011120"/>
                  <a:pt x="27940" y="2026920"/>
                  <a:pt x="22860" y="2042160"/>
                </a:cubicBezTo>
                <a:lnTo>
                  <a:pt x="15240" y="2065020"/>
                </a:lnTo>
                <a:cubicBezTo>
                  <a:pt x="12700" y="2072640"/>
                  <a:pt x="9568" y="2080088"/>
                  <a:pt x="7620" y="2087880"/>
                </a:cubicBezTo>
                <a:lnTo>
                  <a:pt x="0" y="2118360"/>
                </a:lnTo>
                <a:cubicBezTo>
                  <a:pt x="2540" y="2153920"/>
                  <a:pt x="3455" y="2189634"/>
                  <a:pt x="7620" y="2225040"/>
                </a:cubicBezTo>
                <a:cubicBezTo>
                  <a:pt x="10567" y="2250086"/>
                  <a:pt x="19415" y="2248630"/>
                  <a:pt x="30480" y="2270760"/>
                </a:cubicBezTo>
                <a:cubicBezTo>
                  <a:pt x="34072" y="2277944"/>
                  <a:pt x="34199" y="2286599"/>
                  <a:pt x="38100" y="2293620"/>
                </a:cubicBezTo>
                <a:cubicBezTo>
                  <a:pt x="64247" y="2340685"/>
                  <a:pt x="58046" y="2332318"/>
                  <a:pt x="91440" y="2354580"/>
                </a:cubicBezTo>
                <a:cubicBezTo>
                  <a:pt x="132080" y="2415540"/>
                  <a:pt x="78740" y="2341880"/>
                  <a:pt x="129540" y="2392680"/>
                </a:cubicBezTo>
                <a:cubicBezTo>
                  <a:pt x="136016" y="2399156"/>
                  <a:pt x="138917" y="2408505"/>
                  <a:pt x="144780" y="2415540"/>
                </a:cubicBezTo>
                <a:cubicBezTo>
                  <a:pt x="151679" y="2423819"/>
                  <a:pt x="160741" y="2430121"/>
                  <a:pt x="167640" y="2438400"/>
                </a:cubicBezTo>
                <a:cubicBezTo>
                  <a:pt x="199390" y="2476500"/>
                  <a:pt x="163830" y="2448560"/>
                  <a:pt x="205740" y="2476500"/>
                </a:cubicBezTo>
                <a:lnTo>
                  <a:pt x="236220" y="2522220"/>
                </a:lnTo>
                <a:cubicBezTo>
                  <a:pt x="241300" y="2529840"/>
                  <a:pt x="247364" y="2536889"/>
                  <a:pt x="251460" y="2545080"/>
                </a:cubicBezTo>
                <a:cubicBezTo>
                  <a:pt x="256540" y="2555240"/>
                  <a:pt x="260098" y="2566317"/>
                  <a:pt x="266700" y="2575560"/>
                </a:cubicBezTo>
                <a:cubicBezTo>
                  <a:pt x="294787" y="2614882"/>
                  <a:pt x="284643" y="2580967"/>
                  <a:pt x="304800" y="2621280"/>
                </a:cubicBezTo>
                <a:cubicBezTo>
                  <a:pt x="308392" y="2628464"/>
                  <a:pt x="308828" y="2636956"/>
                  <a:pt x="312420" y="2644140"/>
                </a:cubicBezTo>
                <a:cubicBezTo>
                  <a:pt x="316516" y="2652331"/>
                  <a:pt x="323564" y="2658809"/>
                  <a:pt x="327660" y="2667000"/>
                </a:cubicBezTo>
                <a:cubicBezTo>
                  <a:pt x="364942" y="2741565"/>
                  <a:pt x="322832" y="2674998"/>
                  <a:pt x="358140" y="2727960"/>
                </a:cubicBezTo>
                <a:cubicBezTo>
                  <a:pt x="370202" y="2776209"/>
                  <a:pt x="359951" y="2749726"/>
                  <a:pt x="396240" y="2804160"/>
                </a:cubicBezTo>
                <a:cubicBezTo>
                  <a:pt x="401320" y="2811780"/>
                  <a:pt x="405004" y="2820544"/>
                  <a:pt x="411480" y="2827020"/>
                </a:cubicBezTo>
                <a:cubicBezTo>
                  <a:pt x="419100" y="2834640"/>
                  <a:pt x="428076" y="2841111"/>
                  <a:pt x="434340" y="2849880"/>
                </a:cubicBezTo>
                <a:cubicBezTo>
                  <a:pt x="464405" y="2891971"/>
                  <a:pt x="432583" y="2878603"/>
                  <a:pt x="480060" y="2926080"/>
                </a:cubicBezTo>
                <a:lnTo>
                  <a:pt x="548640" y="2994660"/>
                </a:lnTo>
                <a:cubicBezTo>
                  <a:pt x="556260" y="3002280"/>
                  <a:pt x="565522" y="3008554"/>
                  <a:pt x="571500" y="3017520"/>
                </a:cubicBezTo>
                <a:cubicBezTo>
                  <a:pt x="587177" y="3041036"/>
                  <a:pt x="586783" y="3043683"/>
                  <a:pt x="609600" y="3063240"/>
                </a:cubicBezTo>
                <a:cubicBezTo>
                  <a:pt x="640206" y="3089474"/>
                  <a:pt x="660147" y="3093340"/>
                  <a:pt x="685800" y="3131820"/>
                </a:cubicBezTo>
                <a:cubicBezTo>
                  <a:pt x="721716" y="3185694"/>
                  <a:pt x="676642" y="3118999"/>
                  <a:pt x="723900" y="3185160"/>
                </a:cubicBezTo>
                <a:cubicBezTo>
                  <a:pt x="729223" y="3192612"/>
                  <a:pt x="735044" y="3199829"/>
                  <a:pt x="739140" y="3208020"/>
                </a:cubicBezTo>
                <a:cubicBezTo>
                  <a:pt x="742732" y="3215204"/>
                  <a:pt x="743168" y="3223696"/>
                  <a:pt x="746760" y="3230880"/>
                </a:cubicBezTo>
                <a:cubicBezTo>
                  <a:pt x="750856" y="3239071"/>
                  <a:pt x="757456" y="3245789"/>
                  <a:pt x="762000" y="3253740"/>
                </a:cubicBezTo>
                <a:cubicBezTo>
                  <a:pt x="767636" y="3263603"/>
                  <a:pt x="770638" y="3274977"/>
                  <a:pt x="777240" y="3284220"/>
                </a:cubicBezTo>
                <a:cubicBezTo>
                  <a:pt x="783504" y="3292989"/>
                  <a:pt x="793201" y="3298801"/>
                  <a:pt x="800100" y="3307080"/>
                </a:cubicBezTo>
                <a:cubicBezTo>
                  <a:pt x="831850" y="3345180"/>
                  <a:pt x="796290" y="3317240"/>
                  <a:pt x="838200" y="3345180"/>
                </a:cubicBezTo>
                <a:cubicBezTo>
                  <a:pt x="878840" y="3406140"/>
                  <a:pt x="825500" y="3332480"/>
                  <a:pt x="876300" y="3383280"/>
                </a:cubicBezTo>
                <a:cubicBezTo>
                  <a:pt x="927100" y="3434080"/>
                  <a:pt x="853440" y="3380740"/>
                  <a:pt x="914400" y="3421380"/>
                </a:cubicBezTo>
                <a:cubicBezTo>
                  <a:pt x="941595" y="3462173"/>
                  <a:pt x="923164" y="3437764"/>
                  <a:pt x="975360" y="3489960"/>
                </a:cubicBezTo>
                <a:cubicBezTo>
                  <a:pt x="982980" y="3497580"/>
                  <a:pt x="989254" y="3506842"/>
                  <a:pt x="998220" y="3512820"/>
                </a:cubicBezTo>
                <a:cubicBezTo>
                  <a:pt x="1005840" y="3517900"/>
                  <a:pt x="1014045" y="3522197"/>
                  <a:pt x="1021080" y="3528060"/>
                </a:cubicBezTo>
                <a:cubicBezTo>
                  <a:pt x="1079752" y="3576953"/>
                  <a:pt x="1010043" y="3528322"/>
                  <a:pt x="1066800" y="3566160"/>
                </a:cubicBezTo>
                <a:cubicBezTo>
                  <a:pt x="1107440" y="3627120"/>
                  <a:pt x="1054100" y="3553460"/>
                  <a:pt x="1104900" y="3604260"/>
                </a:cubicBezTo>
                <a:cubicBezTo>
                  <a:pt x="1111376" y="3610736"/>
                  <a:pt x="1113248" y="3621089"/>
                  <a:pt x="1120140" y="3627120"/>
                </a:cubicBezTo>
                <a:lnTo>
                  <a:pt x="1188720" y="3672840"/>
                </a:lnTo>
                <a:cubicBezTo>
                  <a:pt x="1196340" y="3677920"/>
                  <a:pt x="1205104" y="3681604"/>
                  <a:pt x="1211580" y="3688080"/>
                </a:cubicBezTo>
                <a:cubicBezTo>
                  <a:pt x="1247392" y="3723892"/>
                  <a:pt x="1225474" y="3704962"/>
                  <a:pt x="1280160" y="3741420"/>
                </a:cubicBezTo>
                <a:lnTo>
                  <a:pt x="1371600" y="3802380"/>
                </a:lnTo>
                <a:lnTo>
                  <a:pt x="1440180" y="3848100"/>
                </a:lnTo>
                <a:cubicBezTo>
                  <a:pt x="1447800" y="3853180"/>
                  <a:pt x="1454155" y="3861119"/>
                  <a:pt x="1463040" y="3863340"/>
                </a:cubicBezTo>
                <a:lnTo>
                  <a:pt x="1493520" y="3870960"/>
                </a:lnTo>
                <a:cubicBezTo>
                  <a:pt x="1501140" y="3876040"/>
                  <a:pt x="1508011" y="3882481"/>
                  <a:pt x="1516380" y="3886200"/>
                </a:cubicBezTo>
                <a:cubicBezTo>
                  <a:pt x="1531060" y="3892724"/>
                  <a:pt x="1548734" y="3892529"/>
                  <a:pt x="1562100" y="3901440"/>
                </a:cubicBezTo>
                <a:cubicBezTo>
                  <a:pt x="1569720" y="3906520"/>
                  <a:pt x="1576769" y="3912584"/>
                  <a:pt x="1584960" y="3916680"/>
                </a:cubicBezTo>
                <a:cubicBezTo>
                  <a:pt x="1592144" y="3920272"/>
                  <a:pt x="1600799" y="3920399"/>
                  <a:pt x="1607820" y="3924300"/>
                </a:cubicBezTo>
                <a:cubicBezTo>
                  <a:pt x="1623831" y="3933195"/>
                  <a:pt x="1636164" y="3948988"/>
                  <a:pt x="1653540" y="3954780"/>
                </a:cubicBezTo>
                <a:lnTo>
                  <a:pt x="1722120" y="3977640"/>
                </a:lnTo>
                <a:lnTo>
                  <a:pt x="1744980" y="3985260"/>
                </a:lnTo>
                <a:lnTo>
                  <a:pt x="1767840" y="3992880"/>
                </a:lnTo>
                <a:cubicBezTo>
                  <a:pt x="1781607" y="3991350"/>
                  <a:pt x="1843803" y="3987539"/>
                  <a:pt x="1866900" y="3977640"/>
                </a:cubicBezTo>
                <a:cubicBezTo>
                  <a:pt x="1875318" y="3974032"/>
                  <a:pt x="1882140" y="3967480"/>
                  <a:pt x="1889760" y="3962400"/>
                </a:cubicBezTo>
                <a:cubicBezTo>
                  <a:pt x="1935814" y="3870292"/>
                  <a:pt x="1877158" y="3984453"/>
                  <a:pt x="1920240" y="3909060"/>
                </a:cubicBezTo>
                <a:cubicBezTo>
                  <a:pt x="1925876" y="3899197"/>
                  <a:pt x="1929460" y="3888213"/>
                  <a:pt x="1935480" y="3878580"/>
                </a:cubicBezTo>
                <a:cubicBezTo>
                  <a:pt x="1944109" y="3864774"/>
                  <a:pt x="1965520" y="3841360"/>
                  <a:pt x="1973580" y="3825240"/>
                </a:cubicBezTo>
                <a:cubicBezTo>
                  <a:pt x="1979982" y="3812436"/>
                  <a:pt x="1985158" y="3784107"/>
                  <a:pt x="1988820" y="3771900"/>
                </a:cubicBezTo>
                <a:cubicBezTo>
                  <a:pt x="1993436" y="3756513"/>
                  <a:pt x="2000164" y="3741765"/>
                  <a:pt x="2004060" y="3726180"/>
                </a:cubicBezTo>
                <a:cubicBezTo>
                  <a:pt x="2006600" y="3716020"/>
                  <a:pt x="2008803" y="3705770"/>
                  <a:pt x="2011680" y="3695700"/>
                </a:cubicBezTo>
                <a:cubicBezTo>
                  <a:pt x="2013887" y="3687977"/>
                  <a:pt x="2017352" y="3680632"/>
                  <a:pt x="2019300" y="3672840"/>
                </a:cubicBezTo>
                <a:cubicBezTo>
                  <a:pt x="2022441" y="3660275"/>
                  <a:pt x="2024110" y="3647383"/>
                  <a:pt x="2026920" y="3634740"/>
                </a:cubicBezTo>
                <a:cubicBezTo>
                  <a:pt x="2029192" y="3624517"/>
                  <a:pt x="2032268" y="3614483"/>
                  <a:pt x="2034540" y="3604260"/>
                </a:cubicBezTo>
                <a:cubicBezTo>
                  <a:pt x="2037350" y="3591617"/>
                  <a:pt x="2039019" y="3578725"/>
                  <a:pt x="2042160" y="3566160"/>
                </a:cubicBezTo>
                <a:cubicBezTo>
                  <a:pt x="2049308" y="3537568"/>
                  <a:pt x="2051935" y="3543351"/>
                  <a:pt x="2065020" y="3512820"/>
                </a:cubicBezTo>
                <a:cubicBezTo>
                  <a:pt x="2068184" y="3505437"/>
                  <a:pt x="2069820" y="3497481"/>
                  <a:pt x="2072640" y="3489960"/>
                </a:cubicBezTo>
                <a:cubicBezTo>
                  <a:pt x="2077443" y="3477153"/>
                  <a:pt x="2082800" y="3464560"/>
                  <a:pt x="2087880" y="3451860"/>
                </a:cubicBezTo>
                <a:cubicBezTo>
                  <a:pt x="2090420" y="3436620"/>
                  <a:pt x="2091435" y="3421046"/>
                  <a:pt x="2095500" y="3406140"/>
                </a:cubicBezTo>
                <a:cubicBezTo>
                  <a:pt x="2099099" y="3392944"/>
                  <a:pt x="2106066" y="3380895"/>
                  <a:pt x="2110740" y="3368040"/>
                </a:cubicBezTo>
                <a:cubicBezTo>
                  <a:pt x="2116230" y="3352943"/>
                  <a:pt x="2120014" y="3337235"/>
                  <a:pt x="2125980" y="3322320"/>
                </a:cubicBezTo>
                <a:cubicBezTo>
                  <a:pt x="2136140" y="3296920"/>
                  <a:pt x="2151095" y="3272945"/>
                  <a:pt x="2156460" y="3246120"/>
                </a:cubicBezTo>
                <a:cubicBezTo>
                  <a:pt x="2159000" y="3233420"/>
                  <a:pt x="2160672" y="3220515"/>
                  <a:pt x="2164080" y="3208020"/>
                </a:cubicBezTo>
                <a:cubicBezTo>
                  <a:pt x="2174753" y="3168887"/>
                  <a:pt x="2180926" y="3160558"/>
                  <a:pt x="2194560" y="3124200"/>
                </a:cubicBezTo>
                <a:cubicBezTo>
                  <a:pt x="2208081" y="3088145"/>
                  <a:pt x="2194299" y="3113162"/>
                  <a:pt x="2217420" y="3078480"/>
                </a:cubicBezTo>
                <a:cubicBezTo>
                  <a:pt x="2219960" y="3068320"/>
                  <a:pt x="2220915" y="3057626"/>
                  <a:pt x="2225040" y="3048000"/>
                </a:cubicBezTo>
                <a:cubicBezTo>
                  <a:pt x="2235056" y="3024629"/>
                  <a:pt x="2246985" y="3021666"/>
                  <a:pt x="2263140" y="3002280"/>
                </a:cubicBezTo>
                <a:cubicBezTo>
                  <a:pt x="2269003" y="2995245"/>
                  <a:pt x="2274284" y="2987611"/>
                  <a:pt x="2278380" y="2979420"/>
                </a:cubicBezTo>
                <a:cubicBezTo>
                  <a:pt x="2281972" y="2972236"/>
                  <a:pt x="2282099" y="2963581"/>
                  <a:pt x="2286000" y="2956560"/>
                </a:cubicBezTo>
                <a:cubicBezTo>
                  <a:pt x="2294895" y="2940549"/>
                  <a:pt x="2306320" y="2926080"/>
                  <a:pt x="2316480" y="2910840"/>
                </a:cubicBezTo>
                <a:lnTo>
                  <a:pt x="2331720" y="2887980"/>
                </a:lnTo>
                <a:cubicBezTo>
                  <a:pt x="2336800" y="2880360"/>
                  <a:pt x="2341465" y="2872446"/>
                  <a:pt x="2346960" y="2865120"/>
                </a:cubicBezTo>
                <a:cubicBezTo>
                  <a:pt x="2354580" y="2854960"/>
                  <a:pt x="2360840" y="2843620"/>
                  <a:pt x="2369820" y="2834640"/>
                </a:cubicBezTo>
                <a:cubicBezTo>
                  <a:pt x="2376296" y="2828164"/>
                  <a:pt x="2385060" y="2824480"/>
                  <a:pt x="2392680" y="2819400"/>
                </a:cubicBezTo>
                <a:cubicBezTo>
                  <a:pt x="2410151" y="2766986"/>
                  <a:pt x="2386254" y="2830645"/>
                  <a:pt x="2423160" y="2766060"/>
                </a:cubicBezTo>
                <a:cubicBezTo>
                  <a:pt x="2427145" y="2759086"/>
                  <a:pt x="2427188" y="2750384"/>
                  <a:pt x="2430780" y="2743200"/>
                </a:cubicBezTo>
                <a:cubicBezTo>
                  <a:pt x="2434876" y="2735009"/>
                  <a:pt x="2442498" y="2728794"/>
                  <a:pt x="2446020" y="2720340"/>
                </a:cubicBezTo>
                <a:cubicBezTo>
                  <a:pt x="2455288" y="2698097"/>
                  <a:pt x="2458104" y="2673313"/>
                  <a:pt x="2468880" y="2651760"/>
                </a:cubicBezTo>
                <a:lnTo>
                  <a:pt x="2506980" y="2575560"/>
                </a:lnTo>
                <a:cubicBezTo>
                  <a:pt x="2512060" y="2565400"/>
                  <a:pt x="2515919" y="2554531"/>
                  <a:pt x="2522220" y="2545080"/>
                </a:cubicBezTo>
                <a:cubicBezTo>
                  <a:pt x="2527300" y="2537460"/>
                  <a:pt x="2533364" y="2530411"/>
                  <a:pt x="2537460" y="2522220"/>
                </a:cubicBezTo>
                <a:cubicBezTo>
                  <a:pt x="2541052" y="2515036"/>
                  <a:pt x="2541179" y="2506381"/>
                  <a:pt x="2545080" y="2499360"/>
                </a:cubicBezTo>
                <a:cubicBezTo>
                  <a:pt x="2594086" y="2411149"/>
                  <a:pt x="2555226" y="2486316"/>
                  <a:pt x="2598420" y="2430780"/>
                </a:cubicBezTo>
                <a:cubicBezTo>
                  <a:pt x="2646289" y="2369234"/>
                  <a:pt x="2607505" y="2399323"/>
                  <a:pt x="2651760" y="2369820"/>
                </a:cubicBezTo>
                <a:cubicBezTo>
                  <a:pt x="2656840" y="2362200"/>
                  <a:pt x="2660524" y="2353436"/>
                  <a:pt x="2667000" y="2346960"/>
                </a:cubicBezTo>
                <a:cubicBezTo>
                  <a:pt x="2673476" y="2340484"/>
                  <a:pt x="2685006" y="2339486"/>
                  <a:pt x="2689860" y="2331720"/>
                </a:cubicBezTo>
                <a:cubicBezTo>
                  <a:pt x="2700222" y="2315141"/>
                  <a:pt x="2706543" y="2276110"/>
                  <a:pt x="2712720" y="2255520"/>
                </a:cubicBezTo>
                <a:cubicBezTo>
                  <a:pt x="2717336" y="2240133"/>
                  <a:pt x="2724064" y="2225385"/>
                  <a:pt x="2727960" y="2209800"/>
                </a:cubicBezTo>
                <a:lnTo>
                  <a:pt x="2743200" y="2148840"/>
                </a:lnTo>
                <a:cubicBezTo>
                  <a:pt x="2740660" y="2085340"/>
                  <a:pt x="2740108" y="2021729"/>
                  <a:pt x="2735580" y="1958340"/>
                </a:cubicBezTo>
                <a:cubicBezTo>
                  <a:pt x="2735008" y="1950328"/>
                  <a:pt x="2730167" y="1943203"/>
                  <a:pt x="2727960" y="1935480"/>
                </a:cubicBezTo>
                <a:cubicBezTo>
                  <a:pt x="2725083" y="1925410"/>
                  <a:pt x="2724465" y="1914626"/>
                  <a:pt x="2720340" y="1905000"/>
                </a:cubicBezTo>
                <a:cubicBezTo>
                  <a:pt x="2716732" y="1896582"/>
                  <a:pt x="2710180" y="1889760"/>
                  <a:pt x="2705100" y="1882140"/>
                </a:cubicBezTo>
                <a:cubicBezTo>
                  <a:pt x="2687639" y="1812295"/>
                  <a:pt x="2701478" y="1838608"/>
                  <a:pt x="2674620" y="1798320"/>
                </a:cubicBezTo>
                <a:cubicBezTo>
                  <a:pt x="2672080" y="1785620"/>
                  <a:pt x="2669129" y="1772995"/>
                  <a:pt x="2667000" y="1760220"/>
                </a:cubicBezTo>
                <a:cubicBezTo>
                  <a:pt x="2664047" y="1742504"/>
                  <a:pt x="2662593" y="1724551"/>
                  <a:pt x="2659380" y="1706880"/>
                </a:cubicBezTo>
                <a:cubicBezTo>
                  <a:pt x="2649878" y="1654618"/>
                  <a:pt x="2655021" y="1697065"/>
                  <a:pt x="2644140" y="1653540"/>
                </a:cubicBezTo>
                <a:cubicBezTo>
                  <a:pt x="2640999" y="1640975"/>
                  <a:pt x="2641879" y="1627231"/>
                  <a:pt x="2636520" y="1615440"/>
                </a:cubicBezTo>
                <a:cubicBezTo>
                  <a:pt x="2628941" y="1598766"/>
                  <a:pt x="2616200" y="1584960"/>
                  <a:pt x="2606040" y="1569720"/>
                </a:cubicBezTo>
                <a:cubicBezTo>
                  <a:pt x="2600960" y="1562100"/>
                  <a:pt x="2593696" y="1555548"/>
                  <a:pt x="2590800" y="1546860"/>
                </a:cubicBezTo>
                <a:cubicBezTo>
                  <a:pt x="2580284" y="1515312"/>
                  <a:pt x="2587635" y="1530683"/>
                  <a:pt x="2567940" y="1501140"/>
                </a:cubicBezTo>
                <a:cubicBezTo>
                  <a:pt x="2565499" y="1491374"/>
                  <a:pt x="2558166" y="1458732"/>
                  <a:pt x="2552700" y="1447800"/>
                </a:cubicBezTo>
                <a:cubicBezTo>
                  <a:pt x="2548604" y="1439609"/>
                  <a:pt x="2542540" y="1432560"/>
                  <a:pt x="2537460" y="1424940"/>
                </a:cubicBezTo>
                <a:cubicBezTo>
                  <a:pt x="2532380" y="1404620"/>
                  <a:pt x="2531587" y="1382714"/>
                  <a:pt x="2522220" y="1363980"/>
                </a:cubicBezTo>
                <a:cubicBezTo>
                  <a:pt x="2517140" y="1353820"/>
                  <a:pt x="2510968" y="1344136"/>
                  <a:pt x="2506980" y="1333500"/>
                </a:cubicBezTo>
                <a:cubicBezTo>
                  <a:pt x="2503303" y="1323694"/>
                  <a:pt x="2502237" y="1313090"/>
                  <a:pt x="2499360" y="1303020"/>
                </a:cubicBezTo>
                <a:cubicBezTo>
                  <a:pt x="2497153" y="1295297"/>
                  <a:pt x="2493688" y="1287952"/>
                  <a:pt x="2491740" y="1280160"/>
                </a:cubicBezTo>
                <a:cubicBezTo>
                  <a:pt x="2488599" y="1267595"/>
                  <a:pt x="2487261" y="1254625"/>
                  <a:pt x="2484120" y="1242060"/>
                </a:cubicBezTo>
                <a:cubicBezTo>
                  <a:pt x="2482172" y="1234268"/>
                  <a:pt x="2478707" y="1226923"/>
                  <a:pt x="2476500" y="1219200"/>
                </a:cubicBezTo>
                <a:cubicBezTo>
                  <a:pt x="2473623" y="1209130"/>
                  <a:pt x="2471757" y="1198790"/>
                  <a:pt x="2468880" y="1188720"/>
                </a:cubicBezTo>
                <a:cubicBezTo>
                  <a:pt x="2458179" y="1151267"/>
                  <a:pt x="2462124" y="1176071"/>
                  <a:pt x="2446020" y="1127760"/>
                </a:cubicBezTo>
                <a:cubicBezTo>
                  <a:pt x="2442708" y="1117825"/>
                  <a:pt x="2440672" y="1107503"/>
                  <a:pt x="2438400" y="1097280"/>
                </a:cubicBezTo>
                <a:cubicBezTo>
                  <a:pt x="2435590" y="1084637"/>
                  <a:pt x="2434876" y="1071467"/>
                  <a:pt x="2430780" y="1059180"/>
                </a:cubicBezTo>
                <a:cubicBezTo>
                  <a:pt x="2427188" y="1048404"/>
                  <a:pt x="2419528" y="1039336"/>
                  <a:pt x="2415540" y="1028700"/>
                </a:cubicBezTo>
                <a:cubicBezTo>
                  <a:pt x="2411863" y="1018894"/>
                  <a:pt x="2410797" y="1008290"/>
                  <a:pt x="2407920" y="998220"/>
                </a:cubicBezTo>
                <a:cubicBezTo>
                  <a:pt x="2405713" y="990497"/>
                  <a:pt x="2402840" y="982980"/>
                  <a:pt x="2400300" y="975360"/>
                </a:cubicBezTo>
                <a:cubicBezTo>
                  <a:pt x="2397760" y="957580"/>
                  <a:pt x="2394259" y="939911"/>
                  <a:pt x="2392680" y="922020"/>
                </a:cubicBezTo>
                <a:cubicBezTo>
                  <a:pt x="2378377" y="759917"/>
                  <a:pt x="2384153" y="762360"/>
                  <a:pt x="2369820" y="647700"/>
                </a:cubicBezTo>
                <a:cubicBezTo>
                  <a:pt x="2368612" y="638032"/>
                  <a:pt x="2357758" y="561351"/>
                  <a:pt x="2354580" y="548640"/>
                </a:cubicBezTo>
                <a:cubicBezTo>
                  <a:pt x="2350684" y="533055"/>
                  <a:pt x="2348251" y="516286"/>
                  <a:pt x="2339340" y="502920"/>
                </a:cubicBezTo>
                <a:lnTo>
                  <a:pt x="2308860" y="457200"/>
                </a:lnTo>
                <a:cubicBezTo>
                  <a:pt x="2303780" y="449580"/>
                  <a:pt x="2296516" y="443028"/>
                  <a:pt x="2293620" y="434340"/>
                </a:cubicBezTo>
                <a:cubicBezTo>
                  <a:pt x="2274467" y="376881"/>
                  <a:pt x="2300303" y="447706"/>
                  <a:pt x="2270760" y="388620"/>
                </a:cubicBezTo>
                <a:cubicBezTo>
                  <a:pt x="2267168" y="381436"/>
                  <a:pt x="2267041" y="372781"/>
                  <a:pt x="2263140" y="365760"/>
                </a:cubicBezTo>
                <a:cubicBezTo>
                  <a:pt x="2254245" y="349749"/>
                  <a:pt x="2242820" y="335280"/>
                  <a:pt x="2232660" y="320040"/>
                </a:cubicBezTo>
                <a:cubicBezTo>
                  <a:pt x="2227580" y="312420"/>
                  <a:pt x="2225040" y="302260"/>
                  <a:pt x="2217420" y="297180"/>
                </a:cubicBezTo>
                <a:lnTo>
                  <a:pt x="2194560" y="281940"/>
                </a:lnTo>
                <a:cubicBezTo>
                  <a:pt x="2153920" y="220980"/>
                  <a:pt x="2207260" y="294640"/>
                  <a:pt x="2156460" y="243840"/>
                </a:cubicBezTo>
                <a:cubicBezTo>
                  <a:pt x="2149984" y="237364"/>
                  <a:pt x="2145316" y="229171"/>
                  <a:pt x="2141220" y="220980"/>
                </a:cubicBezTo>
                <a:cubicBezTo>
                  <a:pt x="2137628" y="213796"/>
                  <a:pt x="2139280" y="203800"/>
                  <a:pt x="2133600" y="198120"/>
                </a:cubicBezTo>
                <a:lnTo>
                  <a:pt x="2133600" y="152400"/>
                </a:lnTo>
                <a:close/>
              </a:path>
            </a:pathLst>
          </a:cu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32" name="Google Shape;232;p24"/>
          <p:cNvSpPr/>
          <p:nvPr/>
        </p:nvSpPr>
        <p:spPr>
          <a:xfrm>
            <a:off x="3159919" y="2901526"/>
            <a:ext cx="2955131" cy="2194322"/>
          </a:xfrm>
          <a:custGeom>
            <a:avLst/>
            <a:gdLst/>
            <a:ahLst/>
            <a:cxnLst/>
            <a:rect l="l" t="t" r="r" b="b"/>
            <a:pathLst>
              <a:path w="3939540" h="2926080" extrusionOk="0">
                <a:moveTo>
                  <a:pt x="3604260" y="2164080"/>
                </a:moveTo>
                <a:lnTo>
                  <a:pt x="3604260" y="2164080"/>
                </a:lnTo>
                <a:cubicBezTo>
                  <a:pt x="3589020" y="2181860"/>
                  <a:pt x="3573169" y="2199134"/>
                  <a:pt x="3558540" y="2217420"/>
                </a:cubicBezTo>
                <a:cubicBezTo>
                  <a:pt x="3552819" y="2224571"/>
                  <a:pt x="3550192" y="2234249"/>
                  <a:pt x="3543300" y="2240280"/>
                </a:cubicBezTo>
                <a:cubicBezTo>
                  <a:pt x="3529516" y="2252341"/>
                  <a:pt x="3512820" y="2260600"/>
                  <a:pt x="3497580" y="2270760"/>
                </a:cubicBezTo>
                <a:cubicBezTo>
                  <a:pt x="3489960" y="2275840"/>
                  <a:pt x="3481196" y="2279524"/>
                  <a:pt x="3474720" y="2286000"/>
                </a:cubicBezTo>
                <a:cubicBezTo>
                  <a:pt x="3459480" y="2301240"/>
                  <a:pt x="3448277" y="2322081"/>
                  <a:pt x="3429000" y="2331720"/>
                </a:cubicBezTo>
                <a:cubicBezTo>
                  <a:pt x="3418840" y="2336800"/>
                  <a:pt x="3408961" y="2342485"/>
                  <a:pt x="3398520" y="2346960"/>
                </a:cubicBezTo>
                <a:cubicBezTo>
                  <a:pt x="3391137" y="2350124"/>
                  <a:pt x="3383181" y="2351760"/>
                  <a:pt x="3375660" y="2354580"/>
                </a:cubicBezTo>
                <a:cubicBezTo>
                  <a:pt x="3362853" y="2359383"/>
                  <a:pt x="3350415" y="2365146"/>
                  <a:pt x="3337560" y="2369820"/>
                </a:cubicBezTo>
                <a:cubicBezTo>
                  <a:pt x="3322463" y="2375310"/>
                  <a:pt x="3306208" y="2377876"/>
                  <a:pt x="3291840" y="2385060"/>
                </a:cubicBezTo>
                <a:cubicBezTo>
                  <a:pt x="3281680" y="2390140"/>
                  <a:pt x="3271100" y="2394456"/>
                  <a:pt x="3261360" y="2400300"/>
                </a:cubicBezTo>
                <a:cubicBezTo>
                  <a:pt x="3245654" y="2409724"/>
                  <a:pt x="3231093" y="2420946"/>
                  <a:pt x="3215640" y="2430780"/>
                </a:cubicBezTo>
                <a:cubicBezTo>
                  <a:pt x="3195770" y="2443425"/>
                  <a:pt x="3169335" y="2459334"/>
                  <a:pt x="3147060" y="2468880"/>
                </a:cubicBezTo>
                <a:cubicBezTo>
                  <a:pt x="3128790" y="2476710"/>
                  <a:pt x="3113054" y="2478596"/>
                  <a:pt x="3093720" y="2484120"/>
                </a:cubicBezTo>
                <a:cubicBezTo>
                  <a:pt x="3085997" y="2486327"/>
                  <a:pt x="3078044" y="2488148"/>
                  <a:pt x="3070860" y="2491740"/>
                </a:cubicBezTo>
                <a:cubicBezTo>
                  <a:pt x="3043914" y="2505213"/>
                  <a:pt x="3048733" y="2509617"/>
                  <a:pt x="3025140" y="2529840"/>
                </a:cubicBezTo>
                <a:cubicBezTo>
                  <a:pt x="3015497" y="2538105"/>
                  <a:pt x="3005762" y="2546532"/>
                  <a:pt x="2994660" y="2552700"/>
                </a:cubicBezTo>
                <a:cubicBezTo>
                  <a:pt x="2974269" y="2564028"/>
                  <a:pt x="2954758" y="2567663"/>
                  <a:pt x="2933700" y="2575560"/>
                </a:cubicBezTo>
                <a:cubicBezTo>
                  <a:pt x="2876414" y="2597042"/>
                  <a:pt x="2915793" y="2586761"/>
                  <a:pt x="2857500" y="2598420"/>
                </a:cubicBezTo>
                <a:cubicBezTo>
                  <a:pt x="2837180" y="2608580"/>
                  <a:pt x="2815443" y="2616298"/>
                  <a:pt x="2796540" y="2628900"/>
                </a:cubicBezTo>
                <a:cubicBezTo>
                  <a:pt x="2781300" y="2639060"/>
                  <a:pt x="2765473" y="2648390"/>
                  <a:pt x="2750820" y="2659380"/>
                </a:cubicBezTo>
                <a:cubicBezTo>
                  <a:pt x="2740660" y="2667000"/>
                  <a:pt x="2731367" y="2675939"/>
                  <a:pt x="2720340" y="2682240"/>
                </a:cubicBezTo>
                <a:cubicBezTo>
                  <a:pt x="2713366" y="2686225"/>
                  <a:pt x="2704863" y="2686696"/>
                  <a:pt x="2697480" y="2689860"/>
                </a:cubicBezTo>
                <a:cubicBezTo>
                  <a:pt x="2642271" y="2713521"/>
                  <a:pt x="2693126" y="2699875"/>
                  <a:pt x="2628900" y="2712720"/>
                </a:cubicBezTo>
                <a:cubicBezTo>
                  <a:pt x="2601807" y="2726267"/>
                  <a:pt x="2601722" y="2728105"/>
                  <a:pt x="2575560" y="2735580"/>
                </a:cubicBezTo>
                <a:cubicBezTo>
                  <a:pt x="2565490" y="2738457"/>
                  <a:pt x="2555303" y="2740928"/>
                  <a:pt x="2545080" y="2743200"/>
                </a:cubicBezTo>
                <a:cubicBezTo>
                  <a:pt x="2532437" y="2746010"/>
                  <a:pt x="2519475" y="2747412"/>
                  <a:pt x="2506980" y="2750820"/>
                </a:cubicBezTo>
                <a:cubicBezTo>
                  <a:pt x="2491482" y="2755047"/>
                  <a:pt x="2477106" y="2763419"/>
                  <a:pt x="2461260" y="2766060"/>
                </a:cubicBezTo>
                <a:cubicBezTo>
                  <a:pt x="2430780" y="2771140"/>
                  <a:pt x="2400120" y="2775240"/>
                  <a:pt x="2369820" y="2781300"/>
                </a:cubicBezTo>
                <a:lnTo>
                  <a:pt x="2331720" y="2788920"/>
                </a:lnTo>
                <a:cubicBezTo>
                  <a:pt x="2316519" y="2791684"/>
                  <a:pt x="2301150" y="2793510"/>
                  <a:pt x="2286000" y="2796540"/>
                </a:cubicBezTo>
                <a:cubicBezTo>
                  <a:pt x="2275731" y="2798594"/>
                  <a:pt x="2265590" y="2801283"/>
                  <a:pt x="2255520" y="2804160"/>
                </a:cubicBezTo>
                <a:cubicBezTo>
                  <a:pt x="2247797" y="2806367"/>
                  <a:pt x="2240501" y="2810038"/>
                  <a:pt x="2232660" y="2811780"/>
                </a:cubicBezTo>
                <a:cubicBezTo>
                  <a:pt x="2217578" y="2815132"/>
                  <a:pt x="2202022" y="2816048"/>
                  <a:pt x="2186940" y="2819400"/>
                </a:cubicBezTo>
                <a:cubicBezTo>
                  <a:pt x="2179099" y="2821142"/>
                  <a:pt x="2171872" y="2825072"/>
                  <a:pt x="2164080" y="2827020"/>
                </a:cubicBezTo>
                <a:cubicBezTo>
                  <a:pt x="2151515" y="2830161"/>
                  <a:pt x="2138545" y="2831499"/>
                  <a:pt x="2125980" y="2834640"/>
                </a:cubicBezTo>
                <a:cubicBezTo>
                  <a:pt x="2107962" y="2839145"/>
                  <a:pt x="2088217" y="2848154"/>
                  <a:pt x="2072640" y="2857500"/>
                </a:cubicBezTo>
                <a:cubicBezTo>
                  <a:pt x="2056934" y="2866924"/>
                  <a:pt x="2044296" y="2882188"/>
                  <a:pt x="2026920" y="2887980"/>
                </a:cubicBezTo>
                <a:cubicBezTo>
                  <a:pt x="2011680" y="2893060"/>
                  <a:pt x="1994566" y="2894309"/>
                  <a:pt x="1981200" y="2903220"/>
                </a:cubicBezTo>
                <a:cubicBezTo>
                  <a:pt x="1951657" y="2922915"/>
                  <a:pt x="1967028" y="2915564"/>
                  <a:pt x="1935480" y="2926080"/>
                </a:cubicBezTo>
                <a:cubicBezTo>
                  <a:pt x="1879600" y="2923540"/>
                  <a:pt x="1823379" y="2925125"/>
                  <a:pt x="1767840" y="2918460"/>
                </a:cubicBezTo>
                <a:cubicBezTo>
                  <a:pt x="1758747" y="2917369"/>
                  <a:pt x="1752931" y="2907764"/>
                  <a:pt x="1744980" y="2903220"/>
                </a:cubicBezTo>
                <a:cubicBezTo>
                  <a:pt x="1735117" y="2897584"/>
                  <a:pt x="1724430" y="2893497"/>
                  <a:pt x="1714500" y="2887980"/>
                </a:cubicBezTo>
                <a:cubicBezTo>
                  <a:pt x="1701553" y="2880787"/>
                  <a:pt x="1689647" y="2871744"/>
                  <a:pt x="1676400" y="2865120"/>
                </a:cubicBezTo>
                <a:cubicBezTo>
                  <a:pt x="1669216" y="2861528"/>
                  <a:pt x="1661061" y="2860320"/>
                  <a:pt x="1653540" y="2857500"/>
                </a:cubicBezTo>
                <a:cubicBezTo>
                  <a:pt x="1614623" y="2842906"/>
                  <a:pt x="1619594" y="2844337"/>
                  <a:pt x="1584960" y="2827020"/>
                </a:cubicBezTo>
                <a:cubicBezTo>
                  <a:pt x="1544320" y="2766060"/>
                  <a:pt x="1597660" y="2839720"/>
                  <a:pt x="1546860" y="2788920"/>
                </a:cubicBezTo>
                <a:cubicBezTo>
                  <a:pt x="1540384" y="2782444"/>
                  <a:pt x="1538771" y="2771781"/>
                  <a:pt x="1531620" y="2766060"/>
                </a:cubicBezTo>
                <a:cubicBezTo>
                  <a:pt x="1525348" y="2761042"/>
                  <a:pt x="1515944" y="2762032"/>
                  <a:pt x="1508760" y="2758440"/>
                </a:cubicBezTo>
                <a:cubicBezTo>
                  <a:pt x="1500569" y="2754344"/>
                  <a:pt x="1493851" y="2747744"/>
                  <a:pt x="1485900" y="2743200"/>
                </a:cubicBezTo>
                <a:cubicBezTo>
                  <a:pt x="1476037" y="2737564"/>
                  <a:pt x="1465283" y="2733596"/>
                  <a:pt x="1455420" y="2727960"/>
                </a:cubicBezTo>
                <a:cubicBezTo>
                  <a:pt x="1394950" y="2693406"/>
                  <a:pt x="1472741" y="2734889"/>
                  <a:pt x="1409700" y="2689860"/>
                </a:cubicBezTo>
                <a:cubicBezTo>
                  <a:pt x="1384428" y="2671808"/>
                  <a:pt x="1381234" y="2677660"/>
                  <a:pt x="1356360" y="2667000"/>
                </a:cubicBezTo>
                <a:cubicBezTo>
                  <a:pt x="1345919" y="2662525"/>
                  <a:pt x="1336321" y="2656235"/>
                  <a:pt x="1325880" y="2651760"/>
                </a:cubicBezTo>
                <a:cubicBezTo>
                  <a:pt x="1283136" y="2633441"/>
                  <a:pt x="1323085" y="2657783"/>
                  <a:pt x="1272540" y="2628900"/>
                </a:cubicBezTo>
                <a:cubicBezTo>
                  <a:pt x="1228554" y="2603765"/>
                  <a:pt x="1270463" y="2624745"/>
                  <a:pt x="1226820" y="2590800"/>
                </a:cubicBezTo>
                <a:cubicBezTo>
                  <a:pt x="1212362" y="2579555"/>
                  <a:pt x="1194052" y="2573272"/>
                  <a:pt x="1181100" y="2560320"/>
                </a:cubicBezTo>
                <a:cubicBezTo>
                  <a:pt x="1173480" y="2552700"/>
                  <a:pt x="1167378" y="2543171"/>
                  <a:pt x="1158240" y="2537460"/>
                </a:cubicBezTo>
                <a:cubicBezTo>
                  <a:pt x="1146641" y="2530211"/>
                  <a:pt x="1132374" y="2528337"/>
                  <a:pt x="1120140" y="2522220"/>
                </a:cubicBezTo>
                <a:cubicBezTo>
                  <a:pt x="1111949" y="2518124"/>
                  <a:pt x="1105471" y="2511076"/>
                  <a:pt x="1097280" y="2506980"/>
                </a:cubicBezTo>
                <a:cubicBezTo>
                  <a:pt x="1090096" y="2503388"/>
                  <a:pt x="1081941" y="2502180"/>
                  <a:pt x="1074420" y="2499360"/>
                </a:cubicBezTo>
                <a:cubicBezTo>
                  <a:pt x="1017032" y="2477839"/>
                  <a:pt x="1056913" y="2489268"/>
                  <a:pt x="1005840" y="2476500"/>
                </a:cubicBezTo>
                <a:cubicBezTo>
                  <a:pt x="998220" y="2471420"/>
                  <a:pt x="991171" y="2465356"/>
                  <a:pt x="982980" y="2461260"/>
                </a:cubicBezTo>
                <a:cubicBezTo>
                  <a:pt x="914541" y="2427041"/>
                  <a:pt x="1023098" y="2494554"/>
                  <a:pt x="922020" y="2438400"/>
                </a:cubicBezTo>
                <a:cubicBezTo>
                  <a:pt x="857760" y="2402700"/>
                  <a:pt x="930126" y="2421971"/>
                  <a:pt x="845820" y="2407920"/>
                </a:cubicBezTo>
                <a:cubicBezTo>
                  <a:pt x="833120" y="2400300"/>
                  <a:pt x="820967" y="2391684"/>
                  <a:pt x="807720" y="2385060"/>
                </a:cubicBezTo>
                <a:cubicBezTo>
                  <a:pt x="800536" y="2381468"/>
                  <a:pt x="792044" y="2381032"/>
                  <a:pt x="784860" y="2377440"/>
                </a:cubicBezTo>
                <a:cubicBezTo>
                  <a:pt x="776669" y="2373344"/>
                  <a:pt x="770418" y="2365808"/>
                  <a:pt x="762000" y="2362200"/>
                </a:cubicBezTo>
                <a:cubicBezTo>
                  <a:pt x="752374" y="2358075"/>
                  <a:pt x="741244" y="2358469"/>
                  <a:pt x="731520" y="2354580"/>
                </a:cubicBezTo>
                <a:cubicBezTo>
                  <a:pt x="715700" y="2348252"/>
                  <a:pt x="701370" y="2338640"/>
                  <a:pt x="685800" y="2331720"/>
                </a:cubicBezTo>
                <a:cubicBezTo>
                  <a:pt x="678460" y="2328458"/>
                  <a:pt x="670124" y="2327692"/>
                  <a:pt x="662940" y="2324100"/>
                </a:cubicBezTo>
                <a:cubicBezTo>
                  <a:pt x="654749" y="2320004"/>
                  <a:pt x="648498" y="2312468"/>
                  <a:pt x="640080" y="2308860"/>
                </a:cubicBezTo>
                <a:cubicBezTo>
                  <a:pt x="630454" y="2304735"/>
                  <a:pt x="619535" y="2304552"/>
                  <a:pt x="609600" y="2301240"/>
                </a:cubicBezTo>
                <a:cubicBezTo>
                  <a:pt x="532448" y="2275523"/>
                  <a:pt x="607407" y="2297315"/>
                  <a:pt x="541020" y="2270760"/>
                </a:cubicBezTo>
                <a:cubicBezTo>
                  <a:pt x="456542" y="2236969"/>
                  <a:pt x="532167" y="2273599"/>
                  <a:pt x="457200" y="2240280"/>
                </a:cubicBezTo>
                <a:cubicBezTo>
                  <a:pt x="446820" y="2235667"/>
                  <a:pt x="436059" y="2231506"/>
                  <a:pt x="426720" y="2225040"/>
                </a:cubicBezTo>
                <a:cubicBezTo>
                  <a:pt x="402909" y="2208555"/>
                  <a:pt x="381095" y="2189358"/>
                  <a:pt x="358140" y="2171700"/>
                </a:cubicBezTo>
                <a:cubicBezTo>
                  <a:pt x="348074" y="2163957"/>
                  <a:pt x="336640" y="2157820"/>
                  <a:pt x="327660" y="2148840"/>
                </a:cubicBezTo>
                <a:cubicBezTo>
                  <a:pt x="275464" y="2096644"/>
                  <a:pt x="299873" y="2115075"/>
                  <a:pt x="259080" y="2087880"/>
                </a:cubicBezTo>
                <a:cubicBezTo>
                  <a:pt x="218440" y="2026920"/>
                  <a:pt x="271780" y="2100580"/>
                  <a:pt x="220980" y="2049780"/>
                </a:cubicBezTo>
                <a:cubicBezTo>
                  <a:pt x="170180" y="1998980"/>
                  <a:pt x="243840" y="2052320"/>
                  <a:pt x="182880" y="2011680"/>
                </a:cubicBezTo>
                <a:cubicBezTo>
                  <a:pt x="142240" y="1950720"/>
                  <a:pt x="195580" y="2024380"/>
                  <a:pt x="144780" y="1973580"/>
                </a:cubicBezTo>
                <a:cubicBezTo>
                  <a:pt x="93980" y="1922780"/>
                  <a:pt x="167640" y="1976120"/>
                  <a:pt x="106680" y="1935480"/>
                </a:cubicBezTo>
                <a:cubicBezTo>
                  <a:pt x="81471" y="1859852"/>
                  <a:pt x="123766" y="1975379"/>
                  <a:pt x="76200" y="1889760"/>
                </a:cubicBezTo>
                <a:cubicBezTo>
                  <a:pt x="68398" y="1875717"/>
                  <a:pt x="66040" y="1859280"/>
                  <a:pt x="60960" y="1844040"/>
                </a:cubicBezTo>
                <a:cubicBezTo>
                  <a:pt x="58420" y="1836420"/>
                  <a:pt x="57795" y="1827863"/>
                  <a:pt x="53340" y="1821180"/>
                </a:cubicBezTo>
                <a:cubicBezTo>
                  <a:pt x="48260" y="1813560"/>
                  <a:pt x="41819" y="1806689"/>
                  <a:pt x="38100" y="1798320"/>
                </a:cubicBezTo>
                <a:cubicBezTo>
                  <a:pt x="31576" y="1783640"/>
                  <a:pt x="27940" y="1767840"/>
                  <a:pt x="22860" y="1752600"/>
                </a:cubicBezTo>
                <a:cubicBezTo>
                  <a:pt x="14313" y="1726958"/>
                  <a:pt x="11707" y="1722291"/>
                  <a:pt x="7620" y="1691640"/>
                </a:cubicBezTo>
                <a:cubicBezTo>
                  <a:pt x="4246" y="1666337"/>
                  <a:pt x="2540" y="1640840"/>
                  <a:pt x="0" y="1615440"/>
                </a:cubicBezTo>
                <a:cubicBezTo>
                  <a:pt x="2540" y="1569720"/>
                  <a:pt x="3279" y="1523864"/>
                  <a:pt x="7620" y="1478280"/>
                </a:cubicBezTo>
                <a:cubicBezTo>
                  <a:pt x="10684" y="1446108"/>
                  <a:pt x="34382" y="1443715"/>
                  <a:pt x="45720" y="1409700"/>
                </a:cubicBezTo>
                <a:cubicBezTo>
                  <a:pt x="59111" y="1369526"/>
                  <a:pt x="44489" y="1402033"/>
                  <a:pt x="76200" y="1363980"/>
                </a:cubicBezTo>
                <a:cubicBezTo>
                  <a:pt x="82063" y="1356945"/>
                  <a:pt x="85356" y="1347965"/>
                  <a:pt x="91440" y="1341120"/>
                </a:cubicBezTo>
                <a:cubicBezTo>
                  <a:pt x="105759" y="1325011"/>
                  <a:pt x="121920" y="1310640"/>
                  <a:pt x="137160" y="1295400"/>
                </a:cubicBezTo>
                <a:lnTo>
                  <a:pt x="182880" y="1249680"/>
                </a:lnTo>
                <a:cubicBezTo>
                  <a:pt x="190500" y="1242060"/>
                  <a:pt x="199762" y="1235786"/>
                  <a:pt x="205740" y="1226820"/>
                </a:cubicBezTo>
                <a:cubicBezTo>
                  <a:pt x="220725" y="1204343"/>
                  <a:pt x="221838" y="1199435"/>
                  <a:pt x="243840" y="1181100"/>
                </a:cubicBezTo>
                <a:cubicBezTo>
                  <a:pt x="250875" y="1175237"/>
                  <a:pt x="259080" y="1170940"/>
                  <a:pt x="266700" y="1165860"/>
                </a:cubicBezTo>
                <a:cubicBezTo>
                  <a:pt x="271780" y="1158240"/>
                  <a:pt x="275464" y="1149476"/>
                  <a:pt x="281940" y="1143000"/>
                </a:cubicBezTo>
                <a:cubicBezTo>
                  <a:pt x="287392" y="1137548"/>
                  <a:pt x="325184" y="1110669"/>
                  <a:pt x="335280" y="1104900"/>
                </a:cubicBezTo>
                <a:cubicBezTo>
                  <a:pt x="345143" y="1099264"/>
                  <a:pt x="356127" y="1095680"/>
                  <a:pt x="365760" y="1089660"/>
                </a:cubicBezTo>
                <a:cubicBezTo>
                  <a:pt x="376530" y="1082929"/>
                  <a:pt x="385213" y="1073101"/>
                  <a:pt x="396240" y="1066800"/>
                </a:cubicBezTo>
                <a:cubicBezTo>
                  <a:pt x="403214" y="1062815"/>
                  <a:pt x="411717" y="1062344"/>
                  <a:pt x="419100" y="1059180"/>
                </a:cubicBezTo>
                <a:cubicBezTo>
                  <a:pt x="429541" y="1054705"/>
                  <a:pt x="439717" y="1049576"/>
                  <a:pt x="449580" y="1043940"/>
                </a:cubicBezTo>
                <a:cubicBezTo>
                  <a:pt x="457531" y="1039396"/>
                  <a:pt x="463865" y="1031916"/>
                  <a:pt x="472440" y="1028700"/>
                </a:cubicBezTo>
                <a:cubicBezTo>
                  <a:pt x="484567" y="1024152"/>
                  <a:pt x="497840" y="1023620"/>
                  <a:pt x="510540" y="1021080"/>
                </a:cubicBezTo>
                <a:lnTo>
                  <a:pt x="579120" y="975360"/>
                </a:lnTo>
                <a:lnTo>
                  <a:pt x="601980" y="960120"/>
                </a:lnTo>
                <a:cubicBezTo>
                  <a:pt x="609600" y="955040"/>
                  <a:pt x="617514" y="950375"/>
                  <a:pt x="624840" y="944880"/>
                </a:cubicBezTo>
                <a:cubicBezTo>
                  <a:pt x="635000" y="937260"/>
                  <a:pt x="644293" y="928321"/>
                  <a:pt x="655320" y="922020"/>
                </a:cubicBezTo>
                <a:cubicBezTo>
                  <a:pt x="662294" y="918035"/>
                  <a:pt x="670868" y="917724"/>
                  <a:pt x="678180" y="914400"/>
                </a:cubicBezTo>
                <a:cubicBezTo>
                  <a:pt x="710290" y="899805"/>
                  <a:pt x="730327" y="884218"/>
                  <a:pt x="762000" y="876300"/>
                </a:cubicBezTo>
                <a:cubicBezTo>
                  <a:pt x="774565" y="873159"/>
                  <a:pt x="787400" y="871220"/>
                  <a:pt x="800100" y="868680"/>
                </a:cubicBezTo>
                <a:cubicBezTo>
                  <a:pt x="810260" y="863600"/>
                  <a:pt x="820717" y="859076"/>
                  <a:pt x="830580" y="853440"/>
                </a:cubicBezTo>
                <a:cubicBezTo>
                  <a:pt x="873485" y="828923"/>
                  <a:pt x="832109" y="845987"/>
                  <a:pt x="883920" y="822960"/>
                </a:cubicBezTo>
                <a:cubicBezTo>
                  <a:pt x="896419" y="817405"/>
                  <a:pt x="910063" y="814363"/>
                  <a:pt x="922020" y="807720"/>
                </a:cubicBezTo>
                <a:cubicBezTo>
                  <a:pt x="933122" y="801552"/>
                  <a:pt x="941730" y="791591"/>
                  <a:pt x="952500" y="784860"/>
                </a:cubicBezTo>
                <a:cubicBezTo>
                  <a:pt x="962133" y="778840"/>
                  <a:pt x="973737" y="776222"/>
                  <a:pt x="982980" y="769620"/>
                </a:cubicBezTo>
                <a:cubicBezTo>
                  <a:pt x="991749" y="763356"/>
                  <a:pt x="997071" y="753024"/>
                  <a:pt x="1005840" y="746760"/>
                </a:cubicBezTo>
                <a:cubicBezTo>
                  <a:pt x="1015083" y="740158"/>
                  <a:pt x="1026580" y="737364"/>
                  <a:pt x="1036320" y="731520"/>
                </a:cubicBezTo>
                <a:cubicBezTo>
                  <a:pt x="1052026" y="722096"/>
                  <a:pt x="1066800" y="711200"/>
                  <a:pt x="1082040" y="701040"/>
                </a:cubicBezTo>
                <a:cubicBezTo>
                  <a:pt x="1089660" y="695960"/>
                  <a:pt x="1098424" y="692276"/>
                  <a:pt x="1104900" y="685800"/>
                </a:cubicBezTo>
                <a:cubicBezTo>
                  <a:pt x="1112520" y="678180"/>
                  <a:pt x="1118991" y="669204"/>
                  <a:pt x="1127760" y="662940"/>
                </a:cubicBezTo>
                <a:cubicBezTo>
                  <a:pt x="1137003" y="656338"/>
                  <a:pt x="1149370" y="654796"/>
                  <a:pt x="1158240" y="647700"/>
                </a:cubicBezTo>
                <a:cubicBezTo>
                  <a:pt x="1175070" y="634236"/>
                  <a:pt x="1188720" y="617220"/>
                  <a:pt x="1203960" y="601980"/>
                </a:cubicBezTo>
                <a:cubicBezTo>
                  <a:pt x="1211580" y="594360"/>
                  <a:pt x="1217181" y="583939"/>
                  <a:pt x="1226820" y="579120"/>
                </a:cubicBezTo>
                <a:cubicBezTo>
                  <a:pt x="1310356" y="537352"/>
                  <a:pt x="1208078" y="592507"/>
                  <a:pt x="1280160" y="541020"/>
                </a:cubicBezTo>
                <a:cubicBezTo>
                  <a:pt x="1289403" y="534418"/>
                  <a:pt x="1300777" y="531416"/>
                  <a:pt x="1310640" y="525780"/>
                </a:cubicBezTo>
                <a:cubicBezTo>
                  <a:pt x="1351569" y="502392"/>
                  <a:pt x="1313917" y="515436"/>
                  <a:pt x="1363980" y="502920"/>
                </a:cubicBezTo>
                <a:cubicBezTo>
                  <a:pt x="1371600" y="497840"/>
                  <a:pt x="1378649" y="491776"/>
                  <a:pt x="1386840" y="487680"/>
                </a:cubicBezTo>
                <a:cubicBezTo>
                  <a:pt x="1394024" y="484088"/>
                  <a:pt x="1402726" y="484045"/>
                  <a:pt x="1409700" y="480060"/>
                </a:cubicBezTo>
                <a:cubicBezTo>
                  <a:pt x="1474285" y="443154"/>
                  <a:pt x="1410626" y="467051"/>
                  <a:pt x="1463040" y="449580"/>
                </a:cubicBezTo>
                <a:cubicBezTo>
                  <a:pt x="1470660" y="441960"/>
                  <a:pt x="1477394" y="433336"/>
                  <a:pt x="1485900" y="426720"/>
                </a:cubicBezTo>
                <a:cubicBezTo>
                  <a:pt x="1500358" y="415475"/>
                  <a:pt x="1531620" y="396240"/>
                  <a:pt x="1531620" y="396240"/>
                </a:cubicBezTo>
                <a:cubicBezTo>
                  <a:pt x="1567180" y="342900"/>
                  <a:pt x="1546860" y="360680"/>
                  <a:pt x="1584960" y="335280"/>
                </a:cubicBezTo>
                <a:cubicBezTo>
                  <a:pt x="1625600" y="274320"/>
                  <a:pt x="1572260" y="347980"/>
                  <a:pt x="1623060" y="297180"/>
                </a:cubicBezTo>
                <a:cubicBezTo>
                  <a:pt x="1629536" y="290704"/>
                  <a:pt x="1631824" y="280796"/>
                  <a:pt x="1638300" y="274320"/>
                </a:cubicBezTo>
                <a:cubicBezTo>
                  <a:pt x="1644776" y="267844"/>
                  <a:pt x="1654125" y="264943"/>
                  <a:pt x="1661160" y="259080"/>
                </a:cubicBezTo>
                <a:cubicBezTo>
                  <a:pt x="1669439" y="252181"/>
                  <a:pt x="1675514" y="242836"/>
                  <a:pt x="1684020" y="236220"/>
                </a:cubicBezTo>
                <a:cubicBezTo>
                  <a:pt x="1698478" y="224975"/>
                  <a:pt x="1716788" y="218692"/>
                  <a:pt x="1729740" y="205740"/>
                </a:cubicBezTo>
                <a:cubicBezTo>
                  <a:pt x="1770147" y="165333"/>
                  <a:pt x="1732932" y="197729"/>
                  <a:pt x="1783080" y="167640"/>
                </a:cubicBezTo>
                <a:cubicBezTo>
                  <a:pt x="1798786" y="158216"/>
                  <a:pt x="1813560" y="147320"/>
                  <a:pt x="1828800" y="137160"/>
                </a:cubicBezTo>
                <a:lnTo>
                  <a:pt x="1874520" y="106680"/>
                </a:lnTo>
                <a:cubicBezTo>
                  <a:pt x="1882140" y="101600"/>
                  <a:pt x="1888692" y="94336"/>
                  <a:pt x="1897380" y="91440"/>
                </a:cubicBezTo>
                <a:cubicBezTo>
                  <a:pt x="1905000" y="88900"/>
                  <a:pt x="1913219" y="87721"/>
                  <a:pt x="1920240" y="83820"/>
                </a:cubicBezTo>
                <a:cubicBezTo>
                  <a:pt x="1936251" y="74925"/>
                  <a:pt x="1950720" y="63500"/>
                  <a:pt x="1965960" y="53340"/>
                </a:cubicBezTo>
                <a:cubicBezTo>
                  <a:pt x="1973580" y="48260"/>
                  <a:pt x="1980132" y="40996"/>
                  <a:pt x="1988820" y="38100"/>
                </a:cubicBezTo>
                <a:cubicBezTo>
                  <a:pt x="1996440" y="35560"/>
                  <a:pt x="2004496" y="34072"/>
                  <a:pt x="2011680" y="30480"/>
                </a:cubicBezTo>
                <a:cubicBezTo>
                  <a:pt x="2019871" y="26384"/>
                  <a:pt x="2026171" y="18959"/>
                  <a:pt x="2034540" y="15240"/>
                </a:cubicBezTo>
                <a:cubicBezTo>
                  <a:pt x="2049220" y="8716"/>
                  <a:pt x="2080260" y="0"/>
                  <a:pt x="2080260" y="0"/>
                </a:cubicBezTo>
                <a:cubicBezTo>
                  <a:pt x="2120900" y="2540"/>
                  <a:pt x="2161959" y="1269"/>
                  <a:pt x="2202180" y="7620"/>
                </a:cubicBezTo>
                <a:cubicBezTo>
                  <a:pt x="2226310" y="11430"/>
                  <a:pt x="2226310" y="31750"/>
                  <a:pt x="2240280" y="45720"/>
                </a:cubicBezTo>
                <a:cubicBezTo>
                  <a:pt x="2246756" y="52196"/>
                  <a:pt x="2255520" y="55880"/>
                  <a:pt x="2263140" y="60960"/>
                </a:cubicBezTo>
                <a:cubicBezTo>
                  <a:pt x="2278125" y="83437"/>
                  <a:pt x="2279238" y="88345"/>
                  <a:pt x="2301240" y="106680"/>
                </a:cubicBezTo>
                <a:cubicBezTo>
                  <a:pt x="2308275" y="112543"/>
                  <a:pt x="2316480" y="116840"/>
                  <a:pt x="2324100" y="121920"/>
                </a:cubicBezTo>
                <a:cubicBezTo>
                  <a:pt x="2341260" y="173400"/>
                  <a:pt x="2317462" y="117599"/>
                  <a:pt x="2354580" y="160020"/>
                </a:cubicBezTo>
                <a:cubicBezTo>
                  <a:pt x="2366641" y="173804"/>
                  <a:pt x="2374900" y="190500"/>
                  <a:pt x="2385060" y="205740"/>
                </a:cubicBezTo>
                <a:cubicBezTo>
                  <a:pt x="2390140" y="213360"/>
                  <a:pt x="2396204" y="220409"/>
                  <a:pt x="2400300" y="228600"/>
                </a:cubicBezTo>
                <a:cubicBezTo>
                  <a:pt x="2405380" y="238760"/>
                  <a:pt x="2409696" y="249340"/>
                  <a:pt x="2415540" y="259080"/>
                </a:cubicBezTo>
                <a:cubicBezTo>
                  <a:pt x="2424964" y="274786"/>
                  <a:pt x="2437829" y="288417"/>
                  <a:pt x="2446020" y="304800"/>
                </a:cubicBezTo>
                <a:cubicBezTo>
                  <a:pt x="2451100" y="314960"/>
                  <a:pt x="2454658" y="326037"/>
                  <a:pt x="2461260" y="335280"/>
                </a:cubicBezTo>
                <a:cubicBezTo>
                  <a:pt x="2467524" y="344049"/>
                  <a:pt x="2477107" y="349958"/>
                  <a:pt x="2484120" y="358140"/>
                </a:cubicBezTo>
                <a:cubicBezTo>
                  <a:pt x="2492385" y="367783"/>
                  <a:pt x="2499697" y="378216"/>
                  <a:pt x="2506980" y="388620"/>
                </a:cubicBezTo>
                <a:lnTo>
                  <a:pt x="2552700" y="457200"/>
                </a:lnTo>
                <a:cubicBezTo>
                  <a:pt x="2557780" y="464820"/>
                  <a:pt x="2561464" y="473584"/>
                  <a:pt x="2567940" y="480060"/>
                </a:cubicBezTo>
                <a:cubicBezTo>
                  <a:pt x="2575560" y="487680"/>
                  <a:pt x="2583901" y="494641"/>
                  <a:pt x="2590800" y="502920"/>
                </a:cubicBezTo>
                <a:cubicBezTo>
                  <a:pt x="2622550" y="541020"/>
                  <a:pt x="2586990" y="513080"/>
                  <a:pt x="2628900" y="541020"/>
                </a:cubicBezTo>
                <a:cubicBezTo>
                  <a:pt x="2703463" y="652864"/>
                  <a:pt x="2627757" y="535211"/>
                  <a:pt x="2674620" y="617220"/>
                </a:cubicBezTo>
                <a:cubicBezTo>
                  <a:pt x="2679164" y="625171"/>
                  <a:pt x="2685764" y="631889"/>
                  <a:pt x="2689860" y="640080"/>
                </a:cubicBezTo>
                <a:cubicBezTo>
                  <a:pt x="2693452" y="647264"/>
                  <a:pt x="2692462" y="656668"/>
                  <a:pt x="2697480" y="662940"/>
                </a:cubicBezTo>
                <a:cubicBezTo>
                  <a:pt x="2703201" y="670091"/>
                  <a:pt x="2712720" y="673100"/>
                  <a:pt x="2720340" y="678180"/>
                </a:cubicBezTo>
                <a:cubicBezTo>
                  <a:pt x="2726169" y="701498"/>
                  <a:pt x="2725659" y="713979"/>
                  <a:pt x="2743200" y="731520"/>
                </a:cubicBezTo>
                <a:cubicBezTo>
                  <a:pt x="2749676" y="737996"/>
                  <a:pt x="2758440" y="741680"/>
                  <a:pt x="2766060" y="746760"/>
                </a:cubicBezTo>
                <a:cubicBezTo>
                  <a:pt x="2771140" y="756920"/>
                  <a:pt x="2776825" y="766799"/>
                  <a:pt x="2781300" y="777240"/>
                </a:cubicBezTo>
                <a:cubicBezTo>
                  <a:pt x="2795673" y="810777"/>
                  <a:pt x="2782273" y="808693"/>
                  <a:pt x="2819400" y="845820"/>
                </a:cubicBezTo>
                <a:lnTo>
                  <a:pt x="2887980" y="914400"/>
                </a:lnTo>
                <a:cubicBezTo>
                  <a:pt x="2895600" y="922020"/>
                  <a:pt x="2904862" y="928294"/>
                  <a:pt x="2910840" y="937260"/>
                </a:cubicBezTo>
                <a:cubicBezTo>
                  <a:pt x="2938780" y="979170"/>
                  <a:pt x="2910840" y="943610"/>
                  <a:pt x="2948940" y="975360"/>
                </a:cubicBezTo>
                <a:cubicBezTo>
                  <a:pt x="2995278" y="1013975"/>
                  <a:pt x="2945880" y="985260"/>
                  <a:pt x="3002280" y="1013460"/>
                </a:cubicBezTo>
                <a:cubicBezTo>
                  <a:pt x="3010933" y="1026440"/>
                  <a:pt x="3030928" y="1057348"/>
                  <a:pt x="3040380" y="1066800"/>
                </a:cubicBezTo>
                <a:cubicBezTo>
                  <a:pt x="3091564" y="1117984"/>
                  <a:pt x="3036441" y="1015172"/>
                  <a:pt x="3116580" y="1135380"/>
                </a:cubicBezTo>
                <a:cubicBezTo>
                  <a:pt x="3136900" y="1165860"/>
                  <a:pt x="3124200" y="1153160"/>
                  <a:pt x="3154680" y="1173480"/>
                </a:cubicBezTo>
                <a:cubicBezTo>
                  <a:pt x="3195320" y="1234440"/>
                  <a:pt x="3141980" y="1160780"/>
                  <a:pt x="3192780" y="1211580"/>
                </a:cubicBezTo>
                <a:cubicBezTo>
                  <a:pt x="3243580" y="1262380"/>
                  <a:pt x="3169920" y="1209040"/>
                  <a:pt x="3230880" y="1249680"/>
                </a:cubicBezTo>
                <a:cubicBezTo>
                  <a:pt x="3274556" y="1315194"/>
                  <a:pt x="3216400" y="1238096"/>
                  <a:pt x="3268980" y="1280160"/>
                </a:cubicBezTo>
                <a:cubicBezTo>
                  <a:pt x="3276131" y="1285881"/>
                  <a:pt x="3278357" y="1295985"/>
                  <a:pt x="3284220" y="1303020"/>
                </a:cubicBezTo>
                <a:cubicBezTo>
                  <a:pt x="3291119" y="1311299"/>
                  <a:pt x="3298574" y="1319264"/>
                  <a:pt x="3307080" y="1325880"/>
                </a:cubicBezTo>
                <a:cubicBezTo>
                  <a:pt x="3321538" y="1337125"/>
                  <a:pt x="3352800" y="1356360"/>
                  <a:pt x="3352800" y="1356360"/>
                </a:cubicBezTo>
                <a:cubicBezTo>
                  <a:pt x="3384204" y="1403465"/>
                  <a:pt x="3349336" y="1357515"/>
                  <a:pt x="3390900" y="1394460"/>
                </a:cubicBezTo>
                <a:cubicBezTo>
                  <a:pt x="3407009" y="1408779"/>
                  <a:pt x="3421380" y="1424940"/>
                  <a:pt x="3436620" y="1440180"/>
                </a:cubicBezTo>
                <a:cubicBezTo>
                  <a:pt x="3444240" y="1447800"/>
                  <a:pt x="3450514" y="1457062"/>
                  <a:pt x="3459480" y="1463040"/>
                </a:cubicBezTo>
                <a:cubicBezTo>
                  <a:pt x="3467100" y="1468120"/>
                  <a:pt x="3475305" y="1472417"/>
                  <a:pt x="3482340" y="1478280"/>
                </a:cubicBezTo>
                <a:cubicBezTo>
                  <a:pt x="3557240" y="1540697"/>
                  <a:pt x="3460500" y="1464060"/>
                  <a:pt x="3520440" y="1524000"/>
                </a:cubicBezTo>
                <a:cubicBezTo>
                  <a:pt x="3526916" y="1530476"/>
                  <a:pt x="3535680" y="1534160"/>
                  <a:pt x="3543300" y="1539240"/>
                </a:cubicBezTo>
                <a:cubicBezTo>
                  <a:pt x="3583940" y="1600200"/>
                  <a:pt x="3530600" y="1526540"/>
                  <a:pt x="3581400" y="1577340"/>
                </a:cubicBezTo>
                <a:cubicBezTo>
                  <a:pt x="3587876" y="1583816"/>
                  <a:pt x="3589748" y="1594169"/>
                  <a:pt x="3596640" y="1600200"/>
                </a:cubicBezTo>
                <a:cubicBezTo>
                  <a:pt x="3610424" y="1612261"/>
                  <a:pt x="3627120" y="1620520"/>
                  <a:pt x="3642360" y="1630680"/>
                </a:cubicBezTo>
                <a:lnTo>
                  <a:pt x="3665220" y="1645920"/>
                </a:lnTo>
                <a:cubicBezTo>
                  <a:pt x="3670300" y="1653540"/>
                  <a:pt x="3674597" y="1661745"/>
                  <a:pt x="3680460" y="1668780"/>
                </a:cubicBezTo>
                <a:cubicBezTo>
                  <a:pt x="3698795" y="1690782"/>
                  <a:pt x="3703703" y="1691895"/>
                  <a:pt x="3726180" y="1706880"/>
                </a:cubicBezTo>
                <a:cubicBezTo>
                  <a:pt x="3760264" y="1758005"/>
                  <a:pt x="3720113" y="1707915"/>
                  <a:pt x="3764280" y="1737360"/>
                </a:cubicBezTo>
                <a:cubicBezTo>
                  <a:pt x="3773246" y="1743338"/>
                  <a:pt x="3778634" y="1753604"/>
                  <a:pt x="3787140" y="1760220"/>
                </a:cubicBezTo>
                <a:cubicBezTo>
                  <a:pt x="3801598" y="1771465"/>
                  <a:pt x="3832860" y="1790700"/>
                  <a:pt x="3832860" y="1790700"/>
                </a:cubicBezTo>
                <a:cubicBezTo>
                  <a:pt x="3847695" y="1835204"/>
                  <a:pt x="3828873" y="1794333"/>
                  <a:pt x="3863340" y="1828800"/>
                </a:cubicBezTo>
                <a:cubicBezTo>
                  <a:pt x="3869816" y="1835276"/>
                  <a:pt x="3872717" y="1844625"/>
                  <a:pt x="3878580" y="1851660"/>
                </a:cubicBezTo>
                <a:cubicBezTo>
                  <a:pt x="3895670" y="1872168"/>
                  <a:pt x="3905869" y="1873056"/>
                  <a:pt x="3916680" y="1897380"/>
                </a:cubicBezTo>
                <a:cubicBezTo>
                  <a:pt x="3923204" y="1912060"/>
                  <a:pt x="3926840" y="1927860"/>
                  <a:pt x="3931920" y="1943100"/>
                </a:cubicBezTo>
                <a:lnTo>
                  <a:pt x="3939540" y="1965960"/>
                </a:lnTo>
                <a:cubicBezTo>
                  <a:pt x="3937774" y="1978320"/>
                  <a:pt x="3931999" y="2031816"/>
                  <a:pt x="3924300" y="2049780"/>
                </a:cubicBezTo>
                <a:cubicBezTo>
                  <a:pt x="3917640" y="2065320"/>
                  <a:pt x="3898406" y="2085328"/>
                  <a:pt x="3886200" y="2095500"/>
                </a:cubicBezTo>
                <a:cubicBezTo>
                  <a:pt x="3879165" y="2101363"/>
                  <a:pt x="3870375" y="2104877"/>
                  <a:pt x="3863340" y="2110740"/>
                </a:cubicBezTo>
                <a:cubicBezTo>
                  <a:pt x="3855061" y="2117639"/>
                  <a:pt x="3849900" y="2128367"/>
                  <a:pt x="3840480" y="2133600"/>
                </a:cubicBezTo>
                <a:cubicBezTo>
                  <a:pt x="3814604" y="2147976"/>
                  <a:pt x="3777423" y="2151729"/>
                  <a:pt x="3749040" y="2156460"/>
                </a:cubicBezTo>
                <a:cubicBezTo>
                  <a:pt x="3723640" y="2153920"/>
                  <a:pt x="3698070" y="2152722"/>
                  <a:pt x="3672840" y="2148840"/>
                </a:cubicBezTo>
                <a:cubicBezTo>
                  <a:pt x="3664901" y="2147619"/>
                  <a:pt x="3657600" y="2138680"/>
                  <a:pt x="3649980" y="2141220"/>
                </a:cubicBezTo>
                <a:cubicBezTo>
                  <a:pt x="3639757" y="2144628"/>
                  <a:pt x="3634019" y="2155801"/>
                  <a:pt x="3627120" y="2164080"/>
                </a:cubicBezTo>
                <a:cubicBezTo>
                  <a:pt x="3606309" y="2189053"/>
                  <a:pt x="3608070" y="2164080"/>
                  <a:pt x="3604260" y="2164080"/>
                </a:cubicBezTo>
                <a:close/>
              </a:path>
            </a:pathLst>
          </a:cu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33" name="Google Shape;233;p24"/>
          <p:cNvSpPr/>
          <p:nvPr/>
        </p:nvSpPr>
        <p:spPr>
          <a:xfrm>
            <a:off x="1400175" y="2684831"/>
            <a:ext cx="1977629" cy="2068116"/>
          </a:xfrm>
          <a:custGeom>
            <a:avLst/>
            <a:gdLst/>
            <a:ahLst/>
            <a:cxnLst/>
            <a:rect l="l" t="t" r="r" b="b"/>
            <a:pathLst>
              <a:path w="2636551" h="2758440" extrusionOk="0">
                <a:moveTo>
                  <a:pt x="2034540" y="2148840"/>
                </a:moveTo>
                <a:lnTo>
                  <a:pt x="2034540" y="2148840"/>
                </a:lnTo>
                <a:cubicBezTo>
                  <a:pt x="2019300" y="2174240"/>
                  <a:pt x="2006593" y="2201343"/>
                  <a:pt x="1988820" y="2225040"/>
                </a:cubicBezTo>
                <a:cubicBezTo>
                  <a:pt x="1975888" y="2242282"/>
                  <a:pt x="1955055" y="2252827"/>
                  <a:pt x="1943100" y="2270760"/>
                </a:cubicBezTo>
                <a:cubicBezTo>
                  <a:pt x="1922780" y="2301240"/>
                  <a:pt x="1935480" y="2288540"/>
                  <a:pt x="1905000" y="2308860"/>
                </a:cubicBezTo>
                <a:cubicBezTo>
                  <a:pt x="1864360" y="2369820"/>
                  <a:pt x="1917700" y="2296160"/>
                  <a:pt x="1866900" y="2346960"/>
                </a:cubicBezTo>
                <a:cubicBezTo>
                  <a:pt x="1816100" y="2397760"/>
                  <a:pt x="1889760" y="2344420"/>
                  <a:pt x="1828800" y="2385060"/>
                </a:cubicBezTo>
                <a:cubicBezTo>
                  <a:pt x="1815253" y="2405380"/>
                  <a:pt x="1811009" y="2414984"/>
                  <a:pt x="1790700" y="2430780"/>
                </a:cubicBezTo>
                <a:cubicBezTo>
                  <a:pt x="1776242" y="2442025"/>
                  <a:pt x="1744980" y="2461260"/>
                  <a:pt x="1744980" y="2461260"/>
                </a:cubicBezTo>
                <a:cubicBezTo>
                  <a:pt x="1739900" y="2468880"/>
                  <a:pt x="1736775" y="2478257"/>
                  <a:pt x="1729740" y="2484120"/>
                </a:cubicBezTo>
                <a:cubicBezTo>
                  <a:pt x="1721014" y="2491392"/>
                  <a:pt x="1709123" y="2493724"/>
                  <a:pt x="1699260" y="2499360"/>
                </a:cubicBezTo>
                <a:cubicBezTo>
                  <a:pt x="1657900" y="2522995"/>
                  <a:pt x="1695453" y="2508249"/>
                  <a:pt x="1653540" y="2522220"/>
                </a:cubicBezTo>
                <a:cubicBezTo>
                  <a:pt x="1636688" y="2539072"/>
                  <a:pt x="1629038" y="2549711"/>
                  <a:pt x="1607820" y="2560320"/>
                </a:cubicBezTo>
                <a:cubicBezTo>
                  <a:pt x="1600636" y="2563912"/>
                  <a:pt x="1592144" y="2564348"/>
                  <a:pt x="1584960" y="2567940"/>
                </a:cubicBezTo>
                <a:cubicBezTo>
                  <a:pt x="1576769" y="2572036"/>
                  <a:pt x="1570291" y="2579084"/>
                  <a:pt x="1562100" y="2583180"/>
                </a:cubicBezTo>
                <a:cubicBezTo>
                  <a:pt x="1554916" y="2586772"/>
                  <a:pt x="1546424" y="2587208"/>
                  <a:pt x="1539240" y="2590800"/>
                </a:cubicBezTo>
                <a:cubicBezTo>
                  <a:pt x="1531049" y="2594896"/>
                  <a:pt x="1524749" y="2602321"/>
                  <a:pt x="1516380" y="2606040"/>
                </a:cubicBezTo>
                <a:cubicBezTo>
                  <a:pt x="1501700" y="2612564"/>
                  <a:pt x="1484026" y="2612369"/>
                  <a:pt x="1470660" y="2621280"/>
                </a:cubicBezTo>
                <a:cubicBezTo>
                  <a:pt x="1405146" y="2664956"/>
                  <a:pt x="1488036" y="2612592"/>
                  <a:pt x="1424940" y="2644140"/>
                </a:cubicBezTo>
                <a:cubicBezTo>
                  <a:pt x="1416749" y="2648236"/>
                  <a:pt x="1410271" y="2655284"/>
                  <a:pt x="1402080" y="2659380"/>
                </a:cubicBezTo>
                <a:cubicBezTo>
                  <a:pt x="1394896" y="2662972"/>
                  <a:pt x="1386404" y="2663408"/>
                  <a:pt x="1379220" y="2667000"/>
                </a:cubicBezTo>
                <a:cubicBezTo>
                  <a:pt x="1371029" y="2671096"/>
                  <a:pt x="1364729" y="2678521"/>
                  <a:pt x="1356360" y="2682240"/>
                </a:cubicBezTo>
                <a:cubicBezTo>
                  <a:pt x="1341680" y="2688764"/>
                  <a:pt x="1324006" y="2688569"/>
                  <a:pt x="1310640" y="2697480"/>
                </a:cubicBezTo>
                <a:cubicBezTo>
                  <a:pt x="1274414" y="2721631"/>
                  <a:pt x="1296468" y="2709824"/>
                  <a:pt x="1242060" y="2727960"/>
                </a:cubicBezTo>
                <a:cubicBezTo>
                  <a:pt x="1187250" y="2746230"/>
                  <a:pt x="1255697" y="2724064"/>
                  <a:pt x="1188720" y="2743200"/>
                </a:cubicBezTo>
                <a:cubicBezTo>
                  <a:pt x="1180997" y="2745407"/>
                  <a:pt x="1173763" y="2749383"/>
                  <a:pt x="1165860" y="2750820"/>
                </a:cubicBezTo>
                <a:cubicBezTo>
                  <a:pt x="1145712" y="2754483"/>
                  <a:pt x="1125220" y="2755900"/>
                  <a:pt x="1104900" y="2758440"/>
                </a:cubicBezTo>
                <a:cubicBezTo>
                  <a:pt x="1061720" y="2755900"/>
                  <a:pt x="1018400" y="2755124"/>
                  <a:pt x="975360" y="2750820"/>
                </a:cubicBezTo>
                <a:cubicBezTo>
                  <a:pt x="967368" y="2750021"/>
                  <a:pt x="958772" y="2748218"/>
                  <a:pt x="952500" y="2743200"/>
                </a:cubicBezTo>
                <a:cubicBezTo>
                  <a:pt x="909486" y="2708789"/>
                  <a:pt x="973244" y="2725844"/>
                  <a:pt x="922020" y="2674620"/>
                </a:cubicBezTo>
                <a:cubicBezTo>
                  <a:pt x="914400" y="2667000"/>
                  <a:pt x="905776" y="2660266"/>
                  <a:pt x="899160" y="2651760"/>
                </a:cubicBezTo>
                <a:cubicBezTo>
                  <a:pt x="887915" y="2637302"/>
                  <a:pt x="881632" y="2618992"/>
                  <a:pt x="868680" y="2606040"/>
                </a:cubicBezTo>
                <a:cubicBezTo>
                  <a:pt x="861060" y="2598420"/>
                  <a:pt x="852436" y="2591686"/>
                  <a:pt x="845820" y="2583180"/>
                </a:cubicBezTo>
                <a:cubicBezTo>
                  <a:pt x="797951" y="2521634"/>
                  <a:pt x="836735" y="2551723"/>
                  <a:pt x="792480" y="2522220"/>
                </a:cubicBezTo>
                <a:cubicBezTo>
                  <a:pt x="748804" y="2456706"/>
                  <a:pt x="801168" y="2539596"/>
                  <a:pt x="769620" y="2476500"/>
                </a:cubicBezTo>
                <a:cubicBezTo>
                  <a:pt x="765524" y="2468309"/>
                  <a:pt x="758476" y="2461831"/>
                  <a:pt x="754380" y="2453640"/>
                </a:cubicBezTo>
                <a:cubicBezTo>
                  <a:pt x="750788" y="2446456"/>
                  <a:pt x="751778" y="2437052"/>
                  <a:pt x="746760" y="2430780"/>
                </a:cubicBezTo>
                <a:cubicBezTo>
                  <a:pt x="741039" y="2423629"/>
                  <a:pt x="731520" y="2420620"/>
                  <a:pt x="723900" y="2415540"/>
                </a:cubicBezTo>
                <a:cubicBezTo>
                  <a:pt x="718820" y="2407920"/>
                  <a:pt x="714523" y="2399715"/>
                  <a:pt x="708660" y="2392680"/>
                </a:cubicBezTo>
                <a:cubicBezTo>
                  <a:pt x="701761" y="2384401"/>
                  <a:pt x="691778" y="2378786"/>
                  <a:pt x="685800" y="2369820"/>
                </a:cubicBezTo>
                <a:cubicBezTo>
                  <a:pt x="681345" y="2363137"/>
                  <a:pt x="681772" y="2354144"/>
                  <a:pt x="678180" y="2346960"/>
                </a:cubicBezTo>
                <a:cubicBezTo>
                  <a:pt x="674084" y="2338769"/>
                  <a:pt x="668020" y="2331720"/>
                  <a:pt x="662940" y="2324100"/>
                </a:cubicBezTo>
                <a:cubicBezTo>
                  <a:pt x="660499" y="2314334"/>
                  <a:pt x="653166" y="2281692"/>
                  <a:pt x="647700" y="2270760"/>
                </a:cubicBezTo>
                <a:cubicBezTo>
                  <a:pt x="628285" y="2231929"/>
                  <a:pt x="627049" y="2261157"/>
                  <a:pt x="617220" y="2202180"/>
                </a:cubicBezTo>
                <a:cubicBezTo>
                  <a:pt x="614680" y="2186940"/>
                  <a:pt x="614040" y="2171259"/>
                  <a:pt x="609600" y="2156460"/>
                </a:cubicBezTo>
                <a:cubicBezTo>
                  <a:pt x="599581" y="2123062"/>
                  <a:pt x="593150" y="2131180"/>
                  <a:pt x="579120" y="2103120"/>
                </a:cubicBezTo>
                <a:cubicBezTo>
                  <a:pt x="547588" y="2040056"/>
                  <a:pt x="603829" y="2129062"/>
                  <a:pt x="556260" y="2049780"/>
                </a:cubicBezTo>
                <a:cubicBezTo>
                  <a:pt x="506737" y="1967241"/>
                  <a:pt x="546419" y="2033398"/>
                  <a:pt x="502920" y="1981200"/>
                </a:cubicBezTo>
                <a:cubicBezTo>
                  <a:pt x="471170" y="1943100"/>
                  <a:pt x="506730" y="1971040"/>
                  <a:pt x="464820" y="1943100"/>
                </a:cubicBezTo>
                <a:cubicBezTo>
                  <a:pt x="428904" y="1889226"/>
                  <a:pt x="473978" y="1955921"/>
                  <a:pt x="426720" y="1889760"/>
                </a:cubicBezTo>
                <a:cubicBezTo>
                  <a:pt x="421397" y="1882308"/>
                  <a:pt x="415576" y="1875091"/>
                  <a:pt x="411480" y="1866900"/>
                </a:cubicBezTo>
                <a:cubicBezTo>
                  <a:pt x="407888" y="1859716"/>
                  <a:pt x="407452" y="1851224"/>
                  <a:pt x="403860" y="1844040"/>
                </a:cubicBezTo>
                <a:cubicBezTo>
                  <a:pt x="399764" y="1835849"/>
                  <a:pt x="393164" y="1829131"/>
                  <a:pt x="388620" y="1821180"/>
                </a:cubicBezTo>
                <a:cubicBezTo>
                  <a:pt x="382984" y="1811317"/>
                  <a:pt x="379224" y="1800440"/>
                  <a:pt x="373380" y="1790700"/>
                </a:cubicBezTo>
                <a:cubicBezTo>
                  <a:pt x="363956" y="1774994"/>
                  <a:pt x="348692" y="1762356"/>
                  <a:pt x="342900" y="1744980"/>
                </a:cubicBezTo>
                <a:cubicBezTo>
                  <a:pt x="331872" y="1711897"/>
                  <a:pt x="340960" y="1727800"/>
                  <a:pt x="312420" y="1699260"/>
                </a:cubicBezTo>
                <a:cubicBezTo>
                  <a:pt x="309880" y="1691640"/>
                  <a:pt x="308701" y="1683421"/>
                  <a:pt x="304800" y="1676400"/>
                </a:cubicBezTo>
                <a:cubicBezTo>
                  <a:pt x="295905" y="1660389"/>
                  <a:pt x="280112" y="1648056"/>
                  <a:pt x="274320" y="1630680"/>
                </a:cubicBezTo>
                <a:lnTo>
                  <a:pt x="259080" y="1584960"/>
                </a:lnTo>
                <a:cubicBezTo>
                  <a:pt x="256540" y="1567180"/>
                  <a:pt x="254413" y="1549336"/>
                  <a:pt x="251460" y="1531620"/>
                </a:cubicBezTo>
                <a:cubicBezTo>
                  <a:pt x="249331" y="1518845"/>
                  <a:pt x="245969" y="1506295"/>
                  <a:pt x="243840" y="1493520"/>
                </a:cubicBezTo>
                <a:cubicBezTo>
                  <a:pt x="235206" y="1441718"/>
                  <a:pt x="240304" y="1450662"/>
                  <a:pt x="228600" y="1409700"/>
                </a:cubicBezTo>
                <a:cubicBezTo>
                  <a:pt x="226393" y="1401977"/>
                  <a:pt x="225998" y="1393112"/>
                  <a:pt x="220980" y="1386840"/>
                </a:cubicBezTo>
                <a:cubicBezTo>
                  <a:pt x="215259" y="1379689"/>
                  <a:pt x="205740" y="1376680"/>
                  <a:pt x="198120" y="1371600"/>
                </a:cubicBezTo>
                <a:cubicBezTo>
                  <a:pt x="195580" y="1363980"/>
                  <a:pt x="194955" y="1355423"/>
                  <a:pt x="190500" y="1348740"/>
                </a:cubicBezTo>
                <a:cubicBezTo>
                  <a:pt x="156795" y="1298183"/>
                  <a:pt x="177331" y="1352881"/>
                  <a:pt x="152400" y="1303020"/>
                </a:cubicBezTo>
                <a:cubicBezTo>
                  <a:pt x="135817" y="1269855"/>
                  <a:pt x="155967" y="1286678"/>
                  <a:pt x="129540" y="1249680"/>
                </a:cubicBezTo>
                <a:cubicBezTo>
                  <a:pt x="123276" y="1240911"/>
                  <a:pt x="113579" y="1235099"/>
                  <a:pt x="106680" y="1226820"/>
                </a:cubicBezTo>
                <a:cubicBezTo>
                  <a:pt x="74930" y="1188720"/>
                  <a:pt x="110490" y="1216660"/>
                  <a:pt x="68580" y="1188720"/>
                </a:cubicBezTo>
                <a:cubicBezTo>
                  <a:pt x="58420" y="1173480"/>
                  <a:pt x="43892" y="1160376"/>
                  <a:pt x="38100" y="1143000"/>
                </a:cubicBezTo>
                <a:cubicBezTo>
                  <a:pt x="35560" y="1135380"/>
                  <a:pt x="34072" y="1127324"/>
                  <a:pt x="30480" y="1120140"/>
                </a:cubicBezTo>
                <a:cubicBezTo>
                  <a:pt x="26384" y="1111949"/>
                  <a:pt x="18959" y="1105649"/>
                  <a:pt x="15240" y="1097280"/>
                </a:cubicBezTo>
                <a:cubicBezTo>
                  <a:pt x="8716" y="1082600"/>
                  <a:pt x="0" y="1051560"/>
                  <a:pt x="0" y="1051560"/>
                </a:cubicBezTo>
                <a:cubicBezTo>
                  <a:pt x="540" y="1045075"/>
                  <a:pt x="-18" y="964724"/>
                  <a:pt x="15240" y="937260"/>
                </a:cubicBezTo>
                <a:cubicBezTo>
                  <a:pt x="24135" y="921249"/>
                  <a:pt x="35560" y="906780"/>
                  <a:pt x="45720" y="891540"/>
                </a:cubicBezTo>
                <a:cubicBezTo>
                  <a:pt x="50800" y="883920"/>
                  <a:pt x="54484" y="875156"/>
                  <a:pt x="60960" y="868680"/>
                </a:cubicBezTo>
                <a:cubicBezTo>
                  <a:pt x="77812" y="851828"/>
                  <a:pt x="88451" y="844178"/>
                  <a:pt x="99060" y="822960"/>
                </a:cubicBezTo>
                <a:cubicBezTo>
                  <a:pt x="102652" y="815776"/>
                  <a:pt x="102779" y="807121"/>
                  <a:pt x="106680" y="800100"/>
                </a:cubicBezTo>
                <a:cubicBezTo>
                  <a:pt x="132827" y="753035"/>
                  <a:pt x="126626" y="761402"/>
                  <a:pt x="160020" y="739140"/>
                </a:cubicBezTo>
                <a:cubicBezTo>
                  <a:pt x="200660" y="678180"/>
                  <a:pt x="147320" y="751840"/>
                  <a:pt x="198120" y="701040"/>
                </a:cubicBezTo>
                <a:cubicBezTo>
                  <a:pt x="204596" y="694564"/>
                  <a:pt x="206468" y="684211"/>
                  <a:pt x="213360" y="678180"/>
                </a:cubicBezTo>
                <a:cubicBezTo>
                  <a:pt x="277429" y="622119"/>
                  <a:pt x="236588" y="662756"/>
                  <a:pt x="281940" y="640080"/>
                </a:cubicBezTo>
                <a:cubicBezTo>
                  <a:pt x="290131" y="635984"/>
                  <a:pt x="296028" y="627472"/>
                  <a:pt x="304800" y="624840"/>
                </a:cubicBezTo>
                <a:cubicBezTo>
                  <a:pt x="322003" y="619679"/>
                  <a:pt x="340388" y="619951"/>
                  <a:pt x="358140" y="617220"/>
                </a:cubicBezTo>
                <a:cubicBezTo>
                  <a:pt x="451608" y="602840"/>
                  <a:pt x="359416" y="612775"/>
                  <a:pt x="510540" y="601980"/>
                </a:cubicBezTo>
                <a:cubicBezTo>
                  <a:pt x="579367" y="574449"/>
                  <a:pt x="516644" y="596390"/>
                  <a:pt x="594360" y="579120"/>
                </a:cubicBezTo>
                <a:cubicBezTo>
                  <a:pt x="634309" y="570242"/>
                  <a:pt x="601108" y="571791"/>
                  <a:pt x="647700" y="556260"/>
                </a:cubicBezTo>
                <a:cubicBezTo>
                  <a:pt x="673785" y="547565"/>
                  <a:pt x="685849" y="552425"/>
                  <a:pt x="708660" y="541020"/>
                </a:cubicBezTo>
                <a:cubicBezTo>
                  <a:pt x="750276" y="520212"/>
                  <a:pt x="712243" y="529652"/>
                  <a:pt x="754380" y="518160"/>
                </a:cubicBezTo>
                <a:cubicBezTo>
                  <a:pt x="774587" y="512649"/>
                  <a:pt x="795469" y="509544"/>
                  <a:pt x="815340" y="502920"/>
                </a:cubicBezTo>
                <a:cubicBezTo>
                  <a:pt x="822960" y="500380"/>
                  <a:pt x="831016" y="498892"/>
                  <a:pt x="838200" y="495300"/>
                </a:cubicBezTo>
                <a:cubicBezTo>
                  <a:pt x="846391" y="491204"/>
                  <a:pt x="852691" y="483779"/>
                  <a:pt x="861060" y="480060"/>
                </a:cubicBezTo>
                <a:cubicBezTo>
                  <a:pt x="880055" y="471618"/>
                  <a:pt x="915095" y="462126"/>
                  <a:pt x="937260" y="457200"/>
                </a:cubicBezTo>
                <a:cubicBezTo>
                  <a:pt x="949903" y="454390"/>
                  <a:pt x="962740" y="452492"/>
                  <a:pt x="975360" y="449580"/>
                </a:cubicBezTo>
                <a:cubicBezTo>
                  <a:pt x="995769" y="444870"/>
                  <a:pt x="1016000" y="439420"/>
                  <a:pt x="1036320" y="434340"/>
                </a:cubicBezTo>
                <a:cubicBezTo>
                  <a:pt x="1046480" y="431800"/>
                  <a:pt x="1056408" y="428019"/>
                  <a:pt x="1066800" y="426720"/>
                </a:cubicBezTo>
                <a:cubicBezTo>
                  <a:pt x="1087120" y="424180"/>
                  <a:pt x="1107520" y="422214"/>
                  <a:pt x="1127760" y="419100"/>
                </a:cubicBezTo>
                <a:cubicBezTo>
                  <a:pt x="1140561" y="417131"/>
                  <a:pt x="1153295" y="414621"/>
                  <a:pt x="1165860" y="411480"/>
                </a:cubicBezTo>
                <a:cubicBezTo>
                  <a:pt x="1173652" y="409532"/>
                  <a:pt x="1180844" y="405435"/>
                  <a:pt x="1188720" y="403860"/>
                </a:cubicBezTo>
                <a:cubicBezTo>
                  <a:pt x="1206332" y="400338"/>
                  <a:pt x="1224344" y="399193"/>
                  <a:pt x="1242060" y="396240"/>
                </a:cubicBezTo>
                <a:cubicBezTo>
                  <a:pt x="1288024" y="388579"/>
                  <a:pt x="1269540" y="390133"/>
                  <a:pt x="1310640" y="381000"/>
                </a:cubicBezTo>
                <a:cubicBezTo>
                  <a:pt x="1323283" y="378190"/>
                  <a:pt x="1336245" y="376788"/>
                  <a:pt x="1348740" y="373380"/>
                </a:cubicBezTo>
                <a:cubicBezTo>
                  <a:pt x="1466180" y="341351"/>
                  <a:pt x="1345160" y="374971"/>
                  <a:pt x="1417320" y="342900"/>
                </a:cubicBezTo>
                <a:cubicBezTo>
                  <a:pt x="1432000" y="336376"/>
                  <a:pt x="1463040" y="327660"/>
                  <a:pt x="1463040" y="327660"/>
                </a:cubicBezTo>
                <a:cubicBezTo>
                  <a:pt x="1470660" y="320040"/>
                  <a:pt x="1476480" y="310033"/>
                  <a:pt x="1485900" y="304800"/>
                </a:cubicBezTo>
                <a:cubicBezTo>
                  <a:pt x="1501079" y="296367"/>
                  <a:pt x="1542423" y="286859"/>
                  <a:pt x="1562100" y="281940"/>
                </a:cubicBezTo>
                <a:cubicBezTo>
                  <a:pt x="1569720" y="276860"/>
                  <a:pt x="1576591" y="270419"/>
                  <a:pt x="1584960" y="266700"/>
                </a:cubicBezTo>
                <a:cubicBezTo>
                  <a:pt x="1599640" y="260176"/>
                  <a:pt x="1617314" y="260371"/>
                  <a:pt x="1630680" y="251460"/>
                </a:cubicBezTo>
                <a:cubicBezTo>
                  <a:pt x="1645920" y="241300"/>
                  <a:pt x="1659024" y="226772"/>
                  <a:pt x="1676400" y="220980"/>
                </a:cubicBezTo>
                <a:cubicBezTo>
                  <a:pt x="1684020" y="218440"/>
                  <a:pt x="1692076" y="216952"/>
                  <a:pt x="1699260" y="213360"/>
                </a:cubicBezTo>
                <a:cubicBezTo>
                  <a:pt x="1707451" y="209264"/>
                  <a:pt x="1713751" y="201839"/>
                  <a:pt x="1722120" y="198120"/>
                </a:cubicBezTo>
                <a:cubicBezTo>
                  <a:pt x="1743862" y="188457"/>
                  <a:pt x="1809427" y="170869"/>
                  <a:pt x="1828800" y="167640"/>
                </a:cubicBezTo>
                <a:cubicBezTo>
                  <a:pt x="1844040" y="165100"/>
                  <a:pt x="1859370" y="163050"/>
                  <a:pt x="1874520" y="160020"/>
                </a:cubicBezTo>
                <a:cubicBezTo>
                  <a:pt x="1884789" y="157966"/>
                  <a:pt x="1894777" y="154672"/>
                  <a:pt x="1905000" y="152400"/>
                </a:cubicBezTo>
                <a:cubicBezTo>
                  <a:pt x="1917643" y="149590"/>
                  <a:pt x="1930400" y="147320"/>
                  <a:pt x="1943100" y="144780"/>
                </a:cubicBezTo>
                <a:cubicBezTo>
                  <a:pt x="1959622" y="136519"/>
                  <a:pt x="1977753" y="125657"/>
                  <a:pt x="1996440" y="121920"/>
                </a:cubicBezTo>
                <a:cubicBezTo>
                  <a:pt x="2014052" y="118398"/>
                  <a:pt x="2032000" y="116840"/>
                  <a:pt x="2049780" y="114300"/>
                </a:cubicBezTo>
                <a:cubicBezTo>
                  <a:pt x="2128858" y="61581"/>
                  <a:pt x="2006442" y="141827"/>
                  <a:pt x="2103120" y="83820"/>
                </a:cubicBezTo>
                <a:cubicBezTo>
                  <a:pt x="2167922" y="44939"/>
                  <a:pt x="2125142" y="59264"/>
                  <a:pt x="2179320" y="45720"/>
                </a:cubicBezTo>
                <a:cubicBezTo>
                  <a:pt x="2213539" y="11501"/>
                  <a:pt x="2191957" y="26268"/>
                  <a:pt x="2247900" y="7620"/>
                </a:cubicBezTo>
                <a:lnTo>
                  <a:pt x="2270760" y="0"/>
                </a:lnTo>
                <a:cubicBezTo>
                  <a:pt x="2367280" y="2540"/>
                  <a:pt x="2463990" y="1052"/>
                  <a:pt x="2560320" y="7620"/>
                </a:cubicBezTo>
                <a:cubicBezTo>
                  <a:pt x="2576347" y="8713"/>
                  <a:pt x="2606040" y="22860"/>
                  <a:pt x="2606040" y="22860"/>
                </a:cubicBezTo>
                <a:cubicBezTo>
                  <a:pt x="2616200" y="38100"/>
                  <a:pt x="2637483" y="50289"/>
                  <a:pt x="2636520" y="68580"/>
                </a:cubicBezTo>
                <a:cubicBezTo>
                  <a:pt x="2631229" y="169117"/>
                  <a:pt x="2639997" y="178330"/>
                  <a:pt x="2621280" y="243840"/>
                </a:cubicBezTo>
                <a:cubicBezTo>
                  <a:pt x="2619073" y="251563"/>
                  <a:pt x="2618115" y="260017"/>
                  <a:pt x="2613660" y="266700"/>
                </a:cubicBezTo>
                <a:cubicBezTo>
                  <a:pt x="2607682" y="275666"/>
                  <a:pt x="2598420" y="281940"/>
                  <a:pt x="2590800" y="289560"/>
                </a:cubicBezTo>
                <a:cubicBezTo>
                  <a:pt x="2556112" y="393625"/>
                  <a:pt x="2593956" y="287275"/>
                  <a:pt x="2560320" y="365760"/>
                </a:cubicBezTo>
                <a:cubicBezTo>
                  <a:pt x="2541898" y="408744"/>
                  <a:pt x="2564414" y="367543"/>
                  <a:pt x="2545080" y="419100"/>
                </a:cubicBezTo>
                <a:cubicBezTo>
                  <a:pt x="2541092" y="429736"/>
                  <a:pt x="2534059" y="439033"/>
                  <a:pt x="2529840" y="449580"/>
                </a:cubicBezTo>
                <a:cubicBezTo>
                  <a:pt x="2502636" y="517590"/>
                  <a:pt x="2528680" y="474179"/>
                  <a:pt x="2499360" y="518160"/>
                </a:cubicBezTo>
                <a:cubicBezTo>
                  <a:pt x="2487446" y="589646"/>
                  <a:pt x="2484451" y="586409"/>
                  <a:pt x="2499360" y="685800"/>
                </a:cubicBezTo>
                <a:cubicBezTo>
                  <a:pt x="2501045" y="697034"/>
                  <a:pt x="2510125" y="705839"/>
                  <a:pt x="2514600" y="716280"/>
                </a:cubicBezTo>
                <a:cubicBezTo>
                  <a:pt x="2517764" y="723663"/>
                  <a:pt x="2520013" y="731417"/>
                  <a:pt x="2522220" y="739140"/>
                </a:cubicBezTo>
                <a:cubicBezTo>
                  <a:pt x="2525097" y="749210"/>
                  <a:pt x="2526963" y="759550"/>
                  <a:pt x="2529840" y="769620"/>
                </a:cubicBezTo>
                <a:cubicBezTo>
                  <a:pt x="2532047" y="777343"/>
                  <a:pt x="2535253" y="784757"/>
                  <a:pt x="2537460" y="792480"/>
                </a:cubicBezTo>
                <a:cubicBezTo>
                  <a:pt x="2540337" y="802550"/>
                  <a:pt x="2540955" y="813334"/>
                  <a:pt x="2545080" y="822960"/>
                </a:cubicBezTo>
                <a:cubicBezTo>
                  <a:pt x="2548688" y="831378"/>
                  <a:pt x="2555240" y="838200"/>
                  <a:pt x="2560320" y="845820"/>
                </a:cubicBezTo>
                <a:cubicBezTo>
                  <a:pt x="2562860" y="858520"/>
                  <a:pt x="2564799" y="871355"/>
                  <a:pt x="2567940" y="883920"/>
                </a:cubicBezTo>
                <a:cubicBezTo>
                  <a:pt x="2569888" y="891712"/>
                  <a:pt x="2575560" y="898748"/>
                  <a:pt x="2575560" y="906780"/>
                </a:cubicBezTo>
                <a:cubicBezTo>
                  <a:pt x="2575560" y="947499"/>
                  <a:pt x="2571992" y="988183"/>
                  <a:pt x="2567940" y="1028700"/>
                </a:cubicBezTo>
                <a:cubicBezTo>
                  <a:pt x="2566295" y="1045152"/>
                  <a:pt x="2548490" y="1094669"/>
                  <a:pt x="2545080" y="1104900"/>
                </a:cubicBezTo>
                <a:lnTo>
                  <a:pt x="2537460" y="1127760"/>
                </a:lnTo>
                <a:cubicBezTo>
                  <a:pt x="2534920" y="1135380"/>
                  <a:pt x="2531788" y="1142828"/>
                  <a:pt x="2529840" y="1150620"/>
                </a:cubicBezTo>
                <a:cubicBezTo>
                  <a:pt x="2527300" y="1160780"/>
                  <a:pt x="2525097" y="1171030"/>
                  <a:pt x="2522220" y="1181100"/>
                </a:cubicBezTo>
                <a:cubicBezTo>
                  <a:pt x="2500356" y="1257622"/>
                  <a:pt x="2530801" y="1139155"/>
                  <a:pt x="2506980" y="1234440"/>
                </a:cubicBezTo>
                <a:cubicBezTo>
                  <a:pt x="2500161" y="1302632"/>
                  <a:pt x="2493757" y="1313107"/>
                  <a:pt x="2506980" y="1379220"/>
                </a:cubicBezTo>
                <a:lnTo>
                  <a:pt x="2529840" y="1447800"/>
                </a:lnTo>
                <a:lnTo>
                  <a:pt x="2537460" y="1470660"/>
                </a:lnTo>
                <a:cubicBezTo>
                  <a:pt x="2540000" y="1488440"/>
                  <a:pt x="2541867" y="1506329"/>
                  <a:pt x="2545080" y="1524000"/>
                </a:cubicBezTo>
                <a:cubicBezTo>
                  <a:pt x="2546953" y="1534304"/>
                  <a:pt x="2551926" y="1544036"/>
                  <a:pt x="2552700" y="1554480"/>
                </a:cubicBezTo>
                <a:cubicBezTo>
                  <a:pt x="2557020" y="1612795"/>
                  <a:pt x="2557780" y="1671320"/>
                  <a:pt x="2560320" y="1729740"/>
                </a:cubicBezTo>
                <a:cubicBezTo>
                  <a:pt x="2557780" y="1780540"/>
                  <a:pt x="2557106" y="1831468"/>
                  <a:pt x="2552700" y="1882140"/>
                </a:cubicBezTo>
                <a:cubicBezTo>
                  <a:pt x="2552004" y="1890142"/>
                  <a:pt x="2548672" y="1897816"/>
                  <a:pt x="2545080" y="1905000"/>
                </a:cubicBezTo>
                <a:cubicBezTo>
                  <a:pt x="2540984" y="1913191"/>
                  <a:pt x="2536316" y="1921384"/>
                  <a:pt x="2529840" y="1927860"/>
                </a:cubicBezTo>
                <a:cubicBezTo>
                  <a:pt x="2523364" y="1934336"/>
                  <a:pt x="2514600" y="1938020"/>
                  <a:pt x="2506980" y="1943100"/>
                </a:cubicBezTo>
                <a:cubicBezTo>
                  <a:pt x="2469142" y="1999857"/>
                  <a:pt x="2517773" y="1930148"/>
                  <a:pt x="2468880" y="1988820"/>
                </a:cubicBezTo>
                <a:cubicBezTo>
                  <a:pt x="2437130" y="2026920"/>
                  <a:pt x="2472690" y="1998980"/>
                  <a:pt x="2430780" y="2026920"/>
                </a:cubicBezTo>
                <a:cubicBezTo>
                  <a:pt x="2417368" y="2067156"/>
                  <a:pt x="2429843" y="2045325"/>
                  <a:pt x="2377440" y="2080260"/>
                </a:cubicBezTo>
                <a:cubicBezTo>
                  <a:pt x="2369820" y="2085340"/>
                  <a:pt x="2363268" y="2092604"/>
                  <a:pt x="2354580" y="2095500"/>
                </a:cubicBezTo>
                <a:lnTo>
                  <a:pt x="2308860" y="2110740"/>
                </a:lnTo>
                <a:cubicBezTo>
                  <a:pt x="2247370" y="2131237"/>
                  <a:pt x="2294017" y="2117859"/>
                  <a:pt x="2164080" y="2125980"/>
                </a:cubicBezTo>
                <a:cubicBezTo>
                  <a:pt x="2154314" y="2128421"/>
                  <a:pt x="2121672" y="2135754"/>
                  <a:pt x="2110740" y="2141220"/>
                </a:cubicBezTo>
                <a:cubicBezTo>
                  <a:pt x="2102549" y="2145316"/>
                  <a:pt x="2095500" y="2151380"/>
                  <a:pt x="2087880" y="2156460"/>
                </a:cubicBezTo>
                <a:cubicBezTo>
                  <a:pt x="2051890" y="2147462"/>
                  <a:pt x="2043430" y="2150110"/>
                  <a:pt x="2034540" y="2148840"/>
                </a:cubicBezTo>
                <a:close/>
              </a:path>
            </a:pathLst>
          </a:custGeom>
          <a:no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34" name="Google Shape;234;p24"/>
          <p:cNvSpPr/>
          <p:nvPr/>
        </p:nvSpPr>
        <p:spPr>
          <a:xfrm>
            <a:off x="1337072" y="1621604"/>
            <a:ext cx="3586163" cy="1828800"/>
          </a:xfrm>
          <a:custGeom>
            <a:avLst/>
            <a:gdLst/>
            <a:ahLst/>
            <a:cxnLst/>
            <a:rect l="l" t="t" r="r" b="b"/>
            <a:pathLst>
              <a:path w="4780495" h="2438400" extrusionOk="0">
                <a:moveTo>
                  <a:pt x="99060" y="99060"/>
                </a:moveTo>
                <a:lnTo>
                  <a:pt x="99060" y="99060"/>
                </a:lnTo>
                <a:cubicBezTo>
                  <a:pt x="104140" y="121920"/>
                  <a:pt x="109034" y="144822"/>
                  <a:pt x="114300" y="167640"/>
                </a:cubicBezTo>
                <a:cubicBezTo>
                  <a:pt x="116655" y="177844"/>
                  <a:pt x="119648" y="187897"/>
                  <a:pt x="121920" y="198120"/>
                </a:cubicBezTo>
                <a:cubicBezTo>
                  <a:pt x="124730" y="210763"/>
                  <a:pt x="127000" y="223520"/>
                  <a:pt x="129540" y="236220"/>
                </a:cubicBezTo>
                <a:cubicBezTo>
                  <a:pt x="127000" y="264160"/>
                  <a:pt x="127422" y="292530"/>
                  <a:pt x="121920" y="320040"/>
                </a:cubicBezTo>
                <a:cubicBezTo>
                  <a:pt x="119692" y="331179"/>
                  <a:pt x="110272" y="339744"/>
                  <a:pt x="106680" y="350520"/>
                </a:cubicBezTo>
                <a:cubicBezTo>
                  <a:pt x="102584" y="362807"/>
                  <a:pt x="102468" y="376125"/>
                  <a:pt x="99060" y="388620"/>
                </a:cubicBezTo>
                <a:cubicBezTo>
                  <a:pt x="94833" y="404118"/>
                  <a:pt x="88900" y="419100"/>
                  <a:pt x="83820" y="434340"/>
                </a:cubicBezTo>
                <a:lnTo>
                  <a:pt x="68580" y="480060"/>
                </a:lnTo>
                <a:cubicBezTo>
                  <a:pt x="66040" y="487680"/>
                  <a:pt x="62908" y="495128"/>
                  <a:pt x="60960" y="502920"/>
                </a:cubicBezTo>
                <a:cubicBezTo>
                  <a:pt x="55880" y="523240"/>
                  <a:pt x="49828" y="543341"/>
                  <a:pt x="45720" y="563880"/>
                </a:cubicBezTo>
                <a:cubicBezTo>
                  <a:pt x="39888" y="593039"/>
                  <a:pt x="32128" y="638121"/>
                  <a:pt x="22860" y="670560"/>
                </a:cubicBezTo>
                <a:cubicBezTo>
                  <a:pt x="20653" y="678283"/>
                  <a:pt x="17780" y="685800"/>
                  <a:pt x="15240" y="693420"/>
                </a:cubicBezTo>
                <a:cubicBezTo>
                  <a:pt x="12700" y="711200"/>
                  <a:pt x="10351" y="729008"/>
                  <a:pt x="7620" y="746760"/>
                </a:cubicBezTo>
                <a:cubicBezTo>
                  <a:pt x="5271" y="762031"/>
                  <a:pt x="0" y="777030"/>
                  <a:pt x="0" y="792480"/>
                </a:cubicBezTo>
                <a:cubicBezTo>
                  <a:pt x="0" y="889033"/>
                  <a:pt x="741" y="985732"/>
                  <a:pt x="7620" y="1082040"/>
                </a:cubicBezTo>
                <a:cubicBezTo>
                  <a:pt x="8429" y="1093370"/>
                  <a:pt x="17780" y="1102360"/>
                  <a:pt x="22860" y="1112520"/>
                </a:cubicBezTo>
                <a:cubicBezTo>
                  <a:pt x="25400" y="1127760"/>
                  <a:pt x="27716" y="1143039"/>
                  <a:pt x="30480" y="1158240"/>
                </a:cubicBezTo>
                <a:cubicBezTo>
                  <a:pt x="32797" y="1170983"/>
                  <a:pt x="36268" y="1183519"/>
                  <a:pt x="38100" y="1196340"/>
                </a:cubicBezTo>
                <a:cubicBezTo>
                  <a:pt x="41580" y="1220698"/>
                  <a:pt x="51155" y="1319269"/>
                  <a:pt x="53340" y="1341120"/>
                </a:cubicBezTo>
                <a:cubicBezTo>
                  <a:pt x="50800" y="1430020"/>
                  <a:pt x="49758" y="1518975"/>
                  <a:pt x="45720" y="1607820"/>
                </a:cubicBezTo>
                <a:cubicBezTo>
                  <a:pt x="44676" y="1630797"/>
                  <a:pt x="39121" y="1653422"/>
                  <a:pt x="38100" y="1676400"/>
                </a:cubicBezTo>
                <a:cubicBezTo>
                  <a:pt x="34038" y="1767785"/>
                  <a:pt x="33020" y="1859280"/>
                  <a:pt x="30480" y="1950720"/>
                </a:cubicBezTo>
                <a:cubicBezTo>
                  <a:pt x="33020" y="1968500"/>
                  <a:pt x="35369" y="1986308"/>
                  <a:pt x="38100" y="2004060"/>
                </a:cubicBezTo>
                <a:cubicBezTo>
                  <a:pt x="40449" y="2019331"/>
                  <a:pt x="43535" y="2034485"/>
                  <a:pt x="45720" y="2049780"/>
                </a:cubicBezTo>
                <a:cubicBezTo>
                  <a:pt x="48616" y="2070052"/>
                  <a:pt x="49973" y="2090540"/>
                  <a:pt x="53340" y="2110740"/>
                </a:cubicBezTo>
                <a:cubicBezTo>
                  <a:pt x="58104" y="2139326"/>
                  <a:pt x="61333" y="2138714"/>
                  <a:pt x="68580" y="2164080"/>
                </a:cubicBezTo>
                <a:cubicBezTo>
                  <a:pt x="71457" y="2174150"/>
                  <a:pt x="74327" y="2184256"/>
                  <a:pt x="76200" y="2194560"/>
                </a:cubicBezTo>
                <a:cubicBezTo>
                  <a:pt x="80212" y="2216624"/>
                  <a:pt x="80262" y="2248404"/>
                  <a:pt x="91440" y="2270760"/>
                </a:cubicBezTo>
                <a:cubicBezTo>
                  <a:pt x="95536" y="2278951"/>
                  <a:pt x="102584" y="2285429"/>
                  <a:pt x="106680" y="2293620"/>
                </a:cubicBezTo>
                <a:cubicBezTo>
                  <a:pt x="110272" y="2300804"/>
                  <a:pt x="109845" y="2309797"/>
                  <a:pt x="114300" y="2316480"/>
                </a:cubicBezTo>
                <a:cubicBezTo>
                  <a:pt x="126034" y="2334081"/>
                  <a:pt x="143152" y="2343335"/>
                  <a:pt x="160020" y="2354580"/>
                </a:cubicBezTo>
                <a:cubicBezTo>
                  <a:pt x="200660" y="2415540"/>
                  <a:pt x="147320" y="2341880"/>
                  <a:pt x="198120" y="2392680"/>
                </a:cubicBezTo>
                <a:cubicBezTo>
                  <a:pt x="204596" y="2399156"/>
                  <a:pt x="205594" y="2410686"/>
                  <a:pt x="213360" y="2415540"/>
                </a:cubicBezTo>
                <a:cubicBezTo>
                  <a:pt x="226983" y="2424054"/>
                  <a:pt x="243840" y="2425700"/>
                  <a:pt x="259080" y="2430780"/>
                </a:cubicBezTo>
                <a:lnTo>
                  <a:pt x="281940" y="2438400"/>
                </a:lnTo>
                <a:cubicBezTo>
                  <a:pt x="297180" y="2435860"/>
                  <a:pt x="312671" y="2434527"/>
                  <a:pt x="327660" y="2430780"/>
                </a:cubicBezTo>
                <a:cubicBezTo>
                  <a:pt x="343245" y="2426884"/>
                  <a:pt x="373380" y="2415540"/>
                  <a:pt x="373380" y="2415540"/>
                </a:cubicBezTo>
                <a:cubicBezTo>
                  <a:pt x="390232" y="2398688"/>
                  <a:pt x="397882" y="2388049"/>
                  <a:pt x="419100" y="2377440"/>
                </a:cubicBezTo>
                <a:cubicBezTo>
                  <a:pt x="426284" y="2373848"/>
                  <a:pt x="434776" y="2373412"/>
                  <a:pt x="441960" y="2369820"/>
                </a:cubicBezTo>
                <a:cubicBezTo>
                  <a:pt x="470339" y="2355631"/>
                  <a:pt x="462401" y="2352786"/>
                  <a:pt x="487680" y="2331720"/>
                </a:cubicBezTo>
                <a:cubicBezTo>
                  <a:pt x="494715" y="2325857"/>
                  <a:pt x="502920" y="2321560"/>
                  <a:pt x="510540" y="2316480"/>
                </a:cubicBezTo>
                <a:cubicBezTo>
                  <a:pt x="515620" y="2308860"/>
                  <a:pt x="518629" y="2299341"/>
                  <a:pt x="525780" y="2293620"/>
                </a:cubicBezTo>
                <a:cubicBezTo>
                  <a:pt x="532052" y="2288602"/>
                  <a:pt x="541257" y="2289164"/>
                  <a:pt x="548640" y="2286000"/>
                </a:cubicBezTo>
                <a:cubicBezTo>
                  <a:pt x="559081" y="2281525"/>
                  <a:pt x="569257" y="2276396"/>
                  <a:pt x="579120" y="2270760"/>
                </a:cubicBezTo>
                <a:cubicBezTo>
                  <a:pt x="587071" y="2266216"/>
                  <a:pt x="593611" y="2259239"/>
                  <a:pt x="601980" y="2255520"/>
                </a:cubicBezTo>
                <a:cubicBezTo>
                  <a:pt x="616660" y="2248996"/>
                  <a:pt x="634334" y="2249191"/>
                  <a:pt x="647700" y="2240280"/>
                </a:cubicBezTo>
                <a:cubicBezTo>
                  <a:pt x="655320" y="2235200"/>
                  <a:pt x="662191" y="2228759"/>
                  <a:pt x="670560" y="2225040"/>
                </a:cubicBezTo>
                <a:lnTo>
                  <a:pt x="739140" y="2202180"/>
                </a:lnTo>
                <a:lnTo>
                  <a:pt x="784860" y="2186940"/>
                </a:lnTo>
                <a:cubicBezTo>
                  <a:pt x="792480" y="2184400"/>
                  <a:pt x="799844" y="2180895"/>
                  <a:pt x="807720" y="2179320"/>
                </a:cubicBezTo>
                <a:cubicBezTo>
                  <a:pt x="833120" y="2174240"/>
                  <a:pt x="859346" y="2172271"/>
                  <a:pt x="883920" y="2164080"/>
                </a:cubicBezTo>
                <a:cubicBezTo>
                  <a:pt x="899160" y="2159000"/>
                  <a:pt x="913794" y="2151481"/>
                  <a:pt x="929640" y="2148840"/>
                </a:cubicBezTo>
                <a:cubicBezTo>
                  <a:pt x="962726" y="2143326"/>
                  <a:pt x="981510" y="2140700"/>
                  <a:pt x="1013460" y="2133600"/>
                </a:cubicBezTo>
                <a:cubicBezTo>
                  <a:pt x="1023683" y="2131328"/>
                  <a:pt x="1033483" y="2126545"/>
                  <a:pt x="1043940" y="2125980"/>
                </a:cubicBezTo>
                <a:cubicBezTo>
                  <a:pt x="1127676" y="2121454"/>
                  <a:pt x="1211580" y="2120900"/>
                  <a:pt x="1295400" y="2118360"/>
                </a:cubicBezTo>
                <a:cubicBezTo>
                  <a:pt x="1346949" y="2101177"/>
                  <a:pt x="1284380" y="2123870"/>
                  <a:pt x="1356360" y="2087880"/>
                </a:cubicBezTo>
                <a:cubicBezTo>
                  <a:pt x="1373662" y="2079229"/>
                  <a:pt x="1391739" y="2072204"/>
                  <a:pt x="1409700" y="2065020"/>
                </a:cubicBezTo>
                <a:cubicBezTo>
                  <a:pt x="1438507" y="2053497"/>
                  <a:pt x="1432206" y="2061431"/>
                  <a:pt x="1463040" y="2042160"/>
                </a:cubicBezTo>
                <a:cubicBezTo>
                  <a:pt x="1473810" y="2035429"/>
                  <a:pt x="1481629" y="2023759"/>
                  <a:pt x="1493520" y="2019300"/>
                </a:cubicBezTo>
                <a:cubicBezTo>
                  <a:pt x="1522938" y="2008268"/>
                  <a:pt x="1554152" y="2002602"/>
                  <a:pt x="1584960" y="1996440"/>
                </a:cubicBezTo>
                <a:cubicBezTo>
                  <a:pt x="1597660" y="1993900"/>
                  <a:pt x="1610259" y="1990789"/>
                  <a:pt x="1623060" y="1988820"/>
                </a:cubicBezTo>
                <a:cubicBezTo>
                  <a:pt x="1643300" y="1985706"/>
                  <a:pt x="1663722" y="1983906"/>
                  <a:pt x="1684020" y="1981200"/>
                </a:cubicBezTo>
                <a:lnTo>
                  <a:pt x="1737360" y="1973580"/>
                </a:lnTo>
                <a:cubicBezTo>
                  <a:pt x="1752631" y="1971231"/>
                  <a:pt x="1767785" y="1968145"/>
                  <a:pt x="1783080" y="1965960"/>
                </a:cubicBezTo>
                <a:cubicBezTo>
                  <a:pt x="1803352" y="1963064"/>
                  <a:pt x="1823768" y="1961236"/>
                  <a:pt x="1844040" y="1958340"/>
                </a:cubicBezTo>
                <a:cubicBezTo>
                  <a:pt x="1912847" y="1948510"/>
                  <a:pt x="1877844" y="1948974"/>
                  <a:pt x="1965960" y="1943100"/>
                </a:cubicBezTo>
                <a:cubicBezTo>
                  <a:pt x="2016711" y="1939717"/>
                  <a:pt x="2067560" y="1938020"/>
                  <a:pt x="2118360" y="1935480"/>
                </a:cubicBezTo>
                <a:cubicBezTo>
                  <a:pt x="2187801" y="1921592"/>
                  <a:pt x="2124837" y="1935823"/>
                  <a:pt x="2202180" y="1912620"/>
                </a:cubicBezTo>
                <a:cubicBezTo>
                  <a:pt x="2212211" y="1909611"/>
                  <a:pt x="2222725" y="1908312"/>
                  <a:pt x="2232660" y="1905000"/>
                </a:cubicBezTo>
                <a:cubicBezTo>
                  <a:pt x="2245636" y="1900675"/>
                  <a:pt x="2257564" y="1893359"/>
                  <a:pt x="2270760" y="1889760"/>
                </a:cubicBezTo>
                <a:cubicBezTo>
                  <a:pt x="2285666" y="1885695"/>
                  <a:pt x="2301240" y="1884680"/>
                  <a:pt x="2316480" y="1882140"/>
                </a:cubicBezTo>
                <a:cubicBezTo>
                  <a:pt x="2324100" y="1877060"/>
                  <a:pt x="2331149" y="1870996"/>
                  <a:pt x="2339340" y="1866900"/>
                </a:cubicBezTo>
                <a:cubicBezTo>
                  <a:pt x="2356758" y="1858191"/>
                  <a:pt x="2382910" y="1856007"/>
                  <a:pt x="2400300" y="1851660"/>
                </a:cubicBezTo>
                <a:cubicBezTo>
                  <a:pt x="2408092" y="1849712"/>
                  <a:pt x="2415437" y="1846247"/>
                  <a:pt x="2423160" y="1844040"/>
                </a:cubicBezTo>
                <a:cubicBezTo>
                  <a:pt x="2444564" y="1837925"/>
                  <a:pt x="2470134" y="1832728"/>
                  <a:pt x="2491740" y="1828800"/>
                </a:cubicBezTo>
                <a:cubicBezTo>
                  <a:pt x="2506941" y="1826036"/>
                  <a:pt x="2522079" y="1822645"/>
                  <a:pt x="2537460" y="1821180"/>
                </a:cubicBezTo>
                <a:cubicBezTo>
                  <a:pt x="2575473" y="1817560"/>
                  <a:pt x="2613660" y="1816100"/>
                  <a:pt x="2651760" y="1813560"/>
                </a:cubicBezTo>
                <a:cubicBezTo>
                  <a:pt x="2727960" y="1816100"/>
                  <a:pt x="2804235" y="1816951"/>
                  <a:pt x="2880360" y="1821180"/>
                </a:cubicBezTo>
                <a:cubicBezTo>
                  <a:pt x="2921628" y="1823473"/>
                  <a:pt x="2938383" y="1834570"/>
                  <a:pt x="2979420" y="1844040"/>
                </a:cubicBezTo>
                <a:cubicBezTo>
                  <a:pt x="2994475" y="1847514"/>
                  <a:pt x="3010151" y="1847913"/>
                  <a:pt x="3025140" y="1851660"/>
                </a:cubicBezTo>
                <a:cubicBezTo>
                  <a:pt x="3040725" y="1855556"/>
                  <a:pt x="3055014" y="1864259"/>
                  <a:pt x="3070860" y="1866900"/>
                </a:cubicBezTo>
                <a:cubicBezTo>
                  <a:pt x="3196669" y="1887868"/>
                  <a:pt x="3064405" y="1863381"/>
                  <a:pt x="3139440" y="1882140"/>
                </a:cubicBezTo>
                <a:cubicBezTo>
                  <a:pt x="3152005" y="1885281"/>
                  <a:pt x="3165045" y="1886352"/>
                  <a:pt x="3177540" y="1889760"/>
                </a:cubicBezTo>
                <a:cubicBezTo>
                  <a:pt x="3283886" y="1918763"/>
                  <a:pt x="3168535" y="1894055"/>
                  <a:pt x="3261360" y="1912620"/>
                </a:cubicBezTo>
                <a:cubicBezTo>
                  <a:pt x="3283875" y="1923877"/>
                  <a:pt x="3305617" y="1935803"/>
                  <a:pt x="3329940" y="1943100"/>
                </a:cubicBezTo>
                <a:cubicBezTo>
                  <a:pt x="3342345" y="1946822"/>
                  <a:pt x="3355545" y="1947312"/>
                  <a:pt x="3368040" y="1950720"/>
                </a:cubicBezTo>
                <a:cubicBezTo>
                  <a:pt x="3436530" y="1969399"/>
                  <a:pt x="3390506" y="1960749"/>
                  <a:pt x="3451860" y="1981200"/>
                </a:cubicBezTo>
                <a:cubicBezTo>
                  <a:pt x="3528228" y="2006656"/>
                  <a:pt x="3479661" y="1988150"/>
                  <a:pt x="3543300" y="2004060"/>
                </a:cubicBezTo>
                <a:cubicBezTo>
                  <a:pt x="3551092" y="2006008"/>
                  <a:pt x="3558284" y="2010105"/>
                  <a:pt x="3566160" y="2011680"/>
                </a:cubicBezTo>
                <a:cubicBezTo>
                  <a:pt x="3583772" y="2015202"/>
                  <a:pt x="3601748" y="2016569"/>
                  <a:pt x="3619500" y="2019300"/>
                </a:cubicBezTo>
                <a:cubicBezTo>
                  <a:pt x="3671247" y="2027261"/>
                  <a:pt x="3681489" y="2031753"/>
                  <a:pt x="3741420" y="2034540"/>
                </a:cubicBezTo>
                <a:cubicBezTo>
                  <a:pt x="3825188" y="2038436"/>
                  <a:pt x="3909060" y="2039620"/>
                  <a:pt x="3992880" y="2042160"/>
                </a:cubicBezTo>
                <a:cubicBezTo>
                  <a:pt x="4003040" y="2044700"/>
                  <a:pt x="4013137" y="2047508"/>
                  <a:pt x="4023360" y="2049780"/>
                </a:cubicBezTo>
                <a:cubicBezTo>
                  <a:pt x="4036003" y="2052590"/>
                  <a:pt x="4048965" y="2053992"/>
                  <a:pt x="4061460" y="2057400"/>
                </a:cubicBezTo>
                <a:cubicBezTo>
                  <a:pt x="4076958" y="2061627"/>
                  <a:pt x="4091595" y="2068744"/>
                  <a:pt x="4107180" y="2072640"/>
                </a:cubicBezTo>
                <a:lnTo>
                  <a:pt x="4168140" y="2087880"/>
                </a:lnTo>
                <a:cubicBezTo>
                  <a:pt x="4178300" y="2090420"/>
                  <a:pt x="4188685" y="2092188"/>
                  <a:pt x="4198620" y="2095500"/>
                </a:cubicBezTo>
                <a:cubicBezTo>
                  <a:pt x="4206240" y="2098040"/>
                  <a:pt x="4213577" y="2101683"/>
                  <a:pt x="4221480" y="2103120"/>
                </a:cubicBezTo>
                <a:cubicBezTo>
                  <a:pt x="4241628" y="2106783"/>
                  <a:pt x="4262120" y="2108200"/>
                  <a:pt x="4282440" y="2110740"/>
                </a:cubicBezTo>
                <a:cubicBezTo>
                  <a:pt x="4356185" y="2140238"/>
                  <a:pt x="4282918" y="2114858"/>
                  <a:pt x="4389120" y="2133600"/>
                </a:cubicBezTo>
                <a:cubicBezTo>
                  <a:pt x="4409747" y="2137240"/>
                  <a:pt x="4429760" y="2143760"/>
                  <a:pt x="4450080" y="2148840"/>
                </a:cubicBezTo>
                <a:cubicBezTo>
                  <a:pt x="4460240" y="2151380"/>
                  <a:pt x="4470193" y="2154979"/>
                  <a:pt x="4480560" y="2156460"/>
                </a:cubicBezTo>
                <a:lnTo>
                  <a:pt x="4533900" y="2164080"/>
                </a:lnTo>
                <a:cubicBezTo>
                  <a:pt x="4564380" y="2161540"/>
                  <a:pt x="4596702" y="2167199"/>
                  <a:pt x="4625340" y="2156460"/>
                </a:cubicBezTo>
                <a:cubicBezTo>
                  <a:pt x="4628791" y="2155166"/>
                  <a:pt x="4665240" y="2107140"/>
                  <a:pt x="4671060" y="2095500"/>
                </a:cubicBezTo>
                <a:cubicBezTo>
                  <a:pt x="4674652" y="2088316"/>
                  <a:pt x="4674011" y="2079176"/>
                  <a:pt x="4678680" y="2072640"/>
                </a:cubicBezTo>
                <a:cubicBezTo>
                  <a:pt x="4687031" y="2060948"/>
                  <a:pt x="4699000" y="2052320"/>
                  <a:pt x="4709160" y="2042160"/>
                </a:cubicBezTo>
                <a:cubicBezTo>
                  <a:pt x="4717101" y="2018338"/>
                  <a:pt x="4724801" y="1988552"/>
                  <a:pt x="4747260" y="1973580"/>
                </a:cubicBezTo>
                <a:lnTo>
                  <a:pt x="4770120" y="1958340"/>
                </a:lnTo>
                <a:cubicBezTo>
                  <a:pt x="4780142" y="1908231"/>
                  <a:pt x="4787309" y="1890680"/>
                  <a:pt x="4770120" y="1828800"/>
                </a:cubicBezTo>
                <a:cubicBezTo>
                  <a:pt x="4765218" y="1811152"/>
                  <a:pt x="4749800" y="1798320"/>
                  <a:pt x="4739640" y="1783080"/>
                </a:cubicBezTo>
                <a:cubicBezTo>
                  <a:pt x="4730987" y="1770100"/>
                  <a:pt x="4710992" y="1739192"/>
                  <a:pt x="4701540" y="1729740"/>
                </a:cubicBezTo>
                <a:cubicBezTo>
                  <a:pt x="4695064" y="1723264"/>
                  <a:pt x="4685156" y="1720976"/>
                  <a:pt x="4678680" y="1714500"/>
                </a:cubicBezTo>
                <a:cubicBezTo>
                  <a:pt x="4669700" y="1705520"/>
                  <a:pt x="4664316" y="1693460"/>
                  <a:pt x="4655820" y="1684020"/>
                </a:cubicBezTo>
                <a:cubicBezTo>
                  <a:pt x="4641402" y="1668000"/>
                  <a:pt x="4625340" y="1653540"/>
                  <a:pt x="4610100" y="1638300"/>
                </a:cubicBezTo>
                <a:cubicBezTo>
                  <a:pt x="4602480" y="1630680"/>
                  <a:pt x="4596206" y="1621418"/>
                  <a:pt x="4587240" y="1615440"/>
                </a:cubicBezTo>
                <a:cubicBezTo>
                  <a:pt x="4579620" y="1610360"/>
                  <a:pt x="4571415" y="1606063"/>
                  <a:pt x="4564380" y="1600200"/>
                </a:cubicBezTo>
                <a:cubicBezTo>
                  <a:pt x="4556101" y="1593301"/>
                  <a:pt x="4550289" y="1583604"/>
                  <a:pt x="4541520" y="1577340"/>
                </a:cubicBezTo>
                <a:cubicBezTo>
                  <a:pt x="4532277" y="1570738"/>
                  <a:pt x="4520283" y="1568702"/>
                  <a:pt x="4511040" y="1562100"/>
                </a:cubicBezTo>
                <a:cubicBezTo>
                  <a:pt x="4502271" y="1555836"/>
                  <a:pt x="4497146" y="1545218"/>
                  <a:pt x="4488180" y="1539240"/>
                </a:cubicBezTo>
                <a:cubicBezTo>
                  <a:pt x="4481497" y="1534785"/>
                  <a:pt x="4472504" y="1535212"/>
                  <a:pt x="4465320" y="1531620"/>
                </a:cubicBezTo>
                <a:cubicBezTo>
                  <a:pt x="4452073" y="1524996"/>
                  <a:pt x="4440167" y="1515953"/>
                  <a:pt x="4427220" y="1508760"/>
                </a:cubicBezTo>
                <a:cubicBezTo>
                  <a:pt x="4417290" y="1503243"/>
                  <a:pt x="4406670" y="1499037"/>
                  <a:pt x="4396740" y="1493520"/>
                </a:cubicBezTo>
                <a:cubicBezTo>
                  <a:pt x="4346381" y="1465543"/>
                  <a:pt x="4336515" y="1449889"/>
                  <a:pt x="4267200" y="1432560"/>
                </a:cubicBezTo>
                <a:cubicBezTo>
                  <a:pt x="4257040" y="1430020"/>
                  <a:pt x="4246526" y="1428617"/>
                  <a:pt x="4236720" y="1424940"/>
                </a:cubicBezTo>
                <a:cubicBezTo>
                  <a:pt x="4226084" y="1420952"/>
                  <a:pt x="4217016" y="1413292"/>
                  <a:pt x="4206240" y="1409700"/>
                </a:cubicBezTo>
                <a:cubicBezTo>
                  <a:pt x="4193953" y="1405604"/>
                  <a:pt x="4180635" y="1405488"/>
                  <a:pt x="4168140" y="1402080"/>
                </a:cubicBezTo>
                <a:cubicBezTo>
                  <a:pt x="4152642" y="1397853"/>
                  <a:pt x="4137100" y="1393364"/>
                  <a:pt x="4122420" y="1386840"/>
                </a:cubicBezTo>
                <a:cubicBezTo>
                  <a:pt x="4114051" y="1383121"/>
                  <a:pt x="4108248" y="1374496"/>
                  <a:pt x="4099560" y="1371600"/>
                </a:cubicBezTo>
                <a:cubicBezTo>
                  <a:pt x="4077344" y="1364195"/>
                  <a:pt x="4053840" y="1361440"/>
                  <a:pt x="4030980" y="1356360"/>
                </a:cubicBezTo>
                <a:cubicBezTo>
                  <a:pt x="4020820" y="1351280"/>
                  <a:pt x="4010363" y="1346756"/>
                  <a:pt x="4000500" y="1341120"/>
                </a:cubicBezTo>
                <a:cubicBezTo>
                  <a:pt x="3992549" y="1336576"/>
                  <a:pt x="3985831" y="1329976"/>
                  <a:pt x="3977640" y="1325880"/>
                </a:cubicBezTo>
                <a:cubicBezTo>
                  <a:pt x="3965406" y="1319763"/>
                  <a:pt x="3952039" y="1316195"/>
                  <a:pt x="3939540" y="1310640"/>
                </a:cubicBezTo>
                <a:cubicBezTo>
                  <a:pt x="3929160" y="1306027"/>
                  <a:pt x="3919501" y="1299875"/>
                  <a:pt x="3909060" y="1295400"/>
                </a:cubicBezTo>
                <a:cubicBezTo>
                  <a:pt x="3901677" y="1292236"/>
                  <a:pt x="3893384" y="1291372"/>
                  <a:pt x="3886200" y="1287780"/>
                </a:cubicBezTo>
                <a:cubicBezTo>
                  <a:pt x="3800037" y="1244699"/>
                  <a:pt x="3862426" y="1267155"/>
                  <a:pt x="3810000" y="1249680"/>
                </a:cubicBezTo>
                <a:cubicBezTo>
                  <a:pt x="3802380" y="1242060"/>
                  <a:pt x="3796106" y="1232798"/>
                  <a:pt x="3787140" y="1226820"/>
                </a:cubicBezTo>
                <a:cubicBezTo>
                  <a:pt x="3780457" y="1222365"/>
                  <a:pt x="3771464" y="1222792"/>
                  <a:pt x="3764280" y="1219200"/>
                </a:cubicBezTo>
                <a:cubicBezTo>
                  <a:pt x="3756089" y="1215104"/>
                  <a:pt x="3749838" y="1207568"/>
                  <a:pt x="3741420" y="1203960"/>
                </a:cubicBezTo>
                <a:cubicBezTo>
                  <a:pt x="3731794" y="1199835"/>
                  <a:pt x="3721010" y="1199217"/>
                  <a:pt x="3710940" y="1196340"/>
                </a:cubicBezTo>
                <a:cubicBezTo>
                  <a:pt x="3703217" y="1194133"/>
                  <a:pt x="3695700" y="1191260"/>
                  <a:pt x="3688080" y="1188720"/>
                </a:cubicBezTo>
                <a:cubicBezTo>
                  <a:pt x="3684611" y="1186118"/>
                  <a:pt x="3643406" y="1154334"/>
                  <a:pt x="3634740" y="1150620"/>
                </a:cubicBezTo>
                <a:cubicBezTo>
                  <a:pt x="3625114" y="1146495"/>
                  <a:pt x="3614066" y="1146677"/>
                  <a:pt x="3604260" y="1143000"/>
                </a:cubicBezTo>
                <a:cubicBezTo>
                  <a:pt x="3559614" y="1126258"/>
                  <a:pt x="3586653" y="1126422"/>
                  <a:pt x="3535680" y="1112520"/>
                </a:cubicBezTo>
                <a:cubicBezTo>
                  <a:pt x="3520774" y="1108455"/>
                  <a:pt x="3505110" y="1107930"/>
                  <a:pt x="3489960" y="1104900"/>
                </a:cubicBezTo>
                <a:cubicBezTo>
                  <a:pt x="3479691" y="1102846"/>
                  <a:pt x="3469831" y="1098872"/>
                  <a:pt x="3459480" y="1097280"/>
                </a:cubicBezTo>
                <a:cubicBezTo>
                  <a:pt x="3392013" y="1086900"/>
                  <a:pt x="3288071" y="1083470"/>
                  <a:pt x="3230880" y="1082040"/>
                </a:cubicBezTo>
                <a:lnTo>
                  <a:pt x="2781300" y="1074420"/>
                </a:lnTo>
                <a:lnTo>
                  <a:pt x="2651760" y="1059180"/>
                </a:lnTo>
                <a:cubicBezTo>
                  <a:pt x="2631173" y="1055320"/>
                  <a:pt x="2611209" y="1048650"/>
                  <a:pt x="2590800" y="1043940"/>
                </a:cubicBezTo>
                <a:cubicBezTo>
                  <a:pt x="2578180" y="1041028"/>
                  <a:pt x="2565079" y="1040129"/>
                  <a:pt x="2552700" y="1036320"/>
                </a:cubicBezTo>
                <a:cubicBezTo>
                  <a:pt x="2531958" y="1029938"/>
                  <a:pt x="2512223" y="1020629"/>
                  <a:pt x="2491740" y="1013460"/>
                </a:cubicBezTo>
                <a:cubicBezTo>
                  <a:pt x="2461415" y="1002846"/>
                  <a:pt x="2430780" y="993140"/>
                  <a:pt x="2400300" y="982980"/>
                </a:cubicBezTo>
                <a:cubicBezTo>
                  <a:pt x="2385060" y="977900"/>
                  <a:pt x="2370165" y="971636"/>
                  <a:pt x="2354580" y="967740"/>
                </a:cubicBezTo>
                <a:cubicBezTo>
                  <a:pt x="2277926" y="948577"/>
                  <a:pt x="2353883" y="968191"/>
                  <a:pt x="2202180" y="922020"/>
                </a:cubicBezTo>
                <a:cubicBezTo>
                  <a:pt x="2184490" y="916636"/>
                  <a:pt x="2166383" y="912628"/>
                  <a:pt x="2148840" y="906780"/>
                </a:cubicBezTo>
                <a:cubicBezTo>
                  <a:pt x="2118360" y="896620"/>
                  <a:pt x="2088905" y="882601"/>
                  <a:pt x="2057400" y="876300"/>
                </a:cubicBezTo>
                <a:cubicBezTo>
                  <a:pt x="2013291" y="867478"/>
                  <a:pt x="2019502" y="870359"/>
                  <a:pt x="1973580" y="853440"/>
                </a:cubicBezTo>
                <a:cubicBezTo>
                  <a:pt x="1940383" y="841210"/>
                  <a:pt x="1907493" y="828163"/>
                  <a:pt x="1874520" y="815340"/>
                </a:cubicBezTo>
                <a:cubicBezTo>
                  <a:pt x="1842509" y="802891"/>
                  <a:pt x="1824728" y="794140"/>
                  <a:pt x="1790700" y="784860"/>
                </a:cubicBezTo>
                <a:cubicBezTo>
                  <a:pt x="1778205" y="781452"/>
                  <a:pt x="1765005" y="780962"/>
                  <a:pt x="1752600" y="777240"/>
                </a:cubicBezTo>
                <a:cubicBezTo>
                  <a:pt x="1739499" y="773310"/>
                  <a:pt x="1726734" y="768117"/>
                  <a:pt x="1714500" y="762000"/>
                </a:cubicBezTo>
                <a:cubicBezTo>
                  <a:pt x="1637973" y="723736"/>
                  <a:pt x="1754674" y="771597"/>
                  <a:pt x="1661160" y="731520"/>
                </a:cubicBezTo>
                <a:cubicBezTo>
                  <a:pt x="1636015" y="720744"/>
                  <a:pt x="1610913" y="709691"/>
                  <a:pt x="1584960" y="701040"/>
                </a:cubicBezTo>
                <a:cubicBezTo>
                  <a:pt x="1577340" y="698500"/>
                  <a:pt x="1569597" y="696303"/>
                  <a:pt x="1562100" y="693420"/>
                </a:cubicBezTo>
                <a:cubicBezTo>
                  <a:pt x="1536567" y="683600"/>
                  <a:pt x="1511300" y="673100"/>
                  <a:pt x="1485900" y="662940"/>
                </a:cubicBezTo>
                <a:cubicBezTo>
                  <a:pt x="1473200" y="657860"/>
                  <a:pt x="1460952" y="651458"/>
                  <a:pt x="1447800" y="647700"/>
                </a:cubicBezTo>
                <a:lnTo>
                  <a:pt x="1394460" y="632460"/>
                </a:lnTo>
                <a:cubicBezTo>
                  <a:pt x="1320788" y="588257"/>
                  <a:pt x="1389373" y="631185"/>
                  <a:pt x="1325880" y="586740"/>
                </a:cubicBezTo>
                <a:cubicBezTo>
                  <a:pt x="1310875" y="576236"/>
                  <a:pt x="1294618" y="567505"/>
                  <a:pt x="1280160" y="556260"/>
                </a:cubicBezTo>
                <a:cubicBezTo>
                  <a:pt x="1271654" y="549644"/>
                  <a:pt x="1265579" y="540299"/>
                  <a:pt x="1257300" y="533400"/>
                </a:cubicBezTo>
                <a:cubicBezTo>
                  <a:pt x="1250265" y="527537"/>
                  <a:pt x="1241475" y="524023"/>
                  <a:pt x="1234440" y="518160"/>
                </a:cubicBezTo>
                <a:cubicBezTo>
                  <a:pt x="1226161" y="511261"/>
                  <a:pt x="1219920" y="502124"/>
                  <a:pt x="1211580" y="495300"/>
                </a:cubicBezTo>
                <a:cubicBezTo>
                  <a:pt x="1191921" y="479216"/>
                  <a:pt x="1168581" y="467541"/>
                  <a:pt x="1150620" y="449580"/>
                </a:cubicBezTo>
                <a:lnTo>
                  <a:pt x="1082040" y="381000"/>
                </a:lnTo>
                <a:cubicBezTo>
                  <a:pt x="1074420" y="373380"/>
                  <a:pt x="1067801" y="364606"/>
                  <a:pt x="1059180" y="358140"/>
                </a:cubicBezTo>
                <a:cubicBezTo>
                  <a:pt x="930997" y="262003"/>
                  <a:pt x="1053554" y="358411"/>
                  <a:pt x="960120" y="274320"/>
                </a:cubicBezTo>
                <a:cubicBezTo>
                  <a:pt x="933920" y="250740"/>
                  <a:pt x="914598" y="237499"/>
                  <a:pt x="883920" y="220980"/>
                </a:cubicBezTo>
                <a:cubicBezTo>
                  <a:pt x="863917" y="210209"/>
                  <a:pt x="841135" y="204131"/>
                  <a:pt x="822960" y="190500"/>
                </a:cubicBezTo>
                <a:cubicBezTo>
                  <a:pt x="812800" y="182880"/>
                  <a:pt x="802123" y="175905"/>
                  <a:pt x="792480" y="167640"/>
                </a:cubicBezTo>
                <a:cubicBezTo>
                  <a:pt x="784298" y="160627"/>
                  <a:pt x="778712" y="150566"/>
                  <a:pt x="769620" y="144780"/>
                </a:cubicBezTo>
                <a:cubicBezTo>
                  <a:pt x="732141" y="120930"/>
                  <a:pt x="719371" y="117870"/>
                  <a:pt x="685800" y="106680"/>
                </a:cubicBezTo>
                <a:cubicBezTo>
                  <a:pt x="675640" y="99060"/>
                  <a:pt x="664963" y="92085"/>
                  <a:pt x="655320" y="83820"/>
                </a:cubicBezTo>
                <a:cubicBezTo>
                  <a:pt x="623432" y="56488"/>
                  <a:pt x="639715" y="58258"/>
                  <a:pt x="594360" y="38100"/>
                </a:cubicBezTo>
                <a:cubicBezTo>
                  <a:pt x="584790" y="33847"/>
                  <a:pt x="574040" y="33020"/>
                  <a:pt x="563880" y="30480"/>
                </a:cubicBezTo>
                <a:cubicBezTo>
                  <a:pt x="556260" y="25400"/>
                  <a:pt x="549211" y="19336"/>
                  <a:pt x="541020" y="15240"/>
                </a:cubicBezTo>
                <a:cubicBezTo>
                  <a:pt x="522261" y="5861"/>
                  <a:pt x="490000" y="2927"/>
                  <a:pt x="472440" y="0"/>
                </a:cubicBezTo>
                <a:cubicBezTo>
                  <a:pt x="398780" y="2540"/>
                  <a:pt x="324842" y="740"/>
                  <a:pt x="251460" y="7620"/>
                </a:cubicBezTo>
                <a:cubicBezTo>
                  <a:pt x="242342" y="8475"/>
                  <a:pt x="236551" y="18316"/>
                  <a:pt x="228600" y="22860"/>
                </a:cubicBezTo>
                <a:cubicBezTo>
                  <a:pt x="200539" y="38895"/>
                  <a:pt x="177254" y="43726"/>
                  <a:pt x="152400" y="68580"/>
                </a:cubicBezTo>
                <a:cubicBezTo>
                  <a:pt x="144780" y="76200"/>
                  <a:pt x="137819" y="84541"/>
                  <a:pt x="129540" y="91440"/>
                </a:cubicBezTo>
                <a:cubicBezTo>
                  <a:pt x="97606" y="118051"/>
                  <a:pt x="110104" y="93353"/>
                  <a:pt x="83820" y="137160"/>
                </a:cubicBezTo>
                <a:cubicBezTo>
                  <a:pt x="82513" y="139338"/>
                  <a:pt x="96520" y="105410"/>
                  <a:pt x="99060" y="99060"/>
                </a:cubicBezTo>
                <a:close/>
              </a:path>
            </a:pathLst>
          </a:cu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35" name="Google Shape;235;p2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01/16/2025</a:t>
            </a:r>
            <a:endParaRPr/>
          </a:p>
        </p:txBody>
      </p:sp>
      <p:sp>
        <p:nvSpPr>
          <p:cNvPr id="23" name="Google Shape;178;p23">
            <a:extLst>
              <a:ext uri="{FF2B5EF4-FFF2-40B4-BE49-F238E27FC236}">
                <a16:creationId xmlns:a16="http://schemas.microsoft.com/office/drawing/2014/main" id="{7D9EAF92-870B-4E2F-A550-6952ACAFFE0D}"/>
              </a:ext>
            </a:extLst>
          </p:cNvPr>
          <p:cNvSpPr txBox="1">
            <a:spLocks/>
          </p:cNvSpPr>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SzPts val="1400"/>
            </a:pPr>
            <a:r>
              <a:rPr lang="en-US" sz="4000" dirty="0">
                <a:solidFill>
                  <a:schemeClr val="accent1">
                    <a:lumMod val="75000"/>
                  </a:schemeClr>
                </a:solidFill>
              </a:rPr>
              <a:t>Network – Session Processing</a:t>
            </a:r>
          </a:p>
        </p:txBody>
      </p:sp>
      <p:sp>
        <p:nvSpPr>
          <p:cNvPr id="2" name="TextBox 1">
            <a:extLst>
              <a:ext uri="{FF2B5EF4-FFF2-40B4-BE49-F238E27FC236}">
                <a16:creationId xmlns:a16="http://schemas.microsoft.com/office/drawing/2014/main" id="{A968B3E1-6853-411E-89F5-3A75FF80AFFB}"/>
              </a:ext>
            </a:extLst>
          </p:cNvPr>
          <p:cNvSpPr txBox="1"/>
          <p:nvPr/>
        </p:nvSpPr>
        <p:spPr>
          <a:xfrm>
            <a:off x="6732692" y="1438247"/>
            <a:ext cx="2281767" cy="1754326"/>
          </a:xfrm>
          <a:prstGeom prst="rect">
            <a:avLst/>
          </a:prstGeom>
          <a:noFill/>
        </p:spPr>
        <p:txBody>
          <a:bodyPr wrap="square" rtlCol="0">
            <a:spAutoFit/>
          </a:bodyPr>
          <a:lstStyle/>
          <a:p>
            <a:r>
              <a:rPr lang="en-US" dirty="0"/>
              <a:t>Emphasis is on which marks to include in a session, not necessarily which vectors are created</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5"/>
          <p:cNvSpPr txBox="1">
            <a:spLocks noGrp="1"/>
          </p:cNvSpPr>
          <p:nvPr>
            <p:ph type="title"/>
          </p:nvPr>
        </p:nvSpPr>
        <p:spPr>
          <a:xfrm>
            <a:off x="293370" y="472679"/>
            <a:ext cx="855726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dirty="0">
                <a:solidFill>
                  <a:schemeClr val="accent1">
                    <a:lumMod val="75000"/>
                  </a:schemeClr>
                </a:solidFill>
              </a:rPr>
              <a:t>OPUS Projects uses the “Hub” Session Processing Strategy</a:t>
            </a:r>
            <a:endParaRPr sz="3600" dirty="0">
              <a:solidFill>
                <a:schemeClr val="accent1">
                  <a:lumMod val="75000"/>
                </a:schemeClr>
              </a:solidFill>
            </a:endParaRPr>
          </a:p>
        </p:txBody>
      </p:sp>
      <p:sp>
        <p:nvSpPr>
          <p:cNvPr id="242" name="Google Shape;242;p25"/>
          <p:cNvSpPr txBox="1">
            <a:spLocks noGrp="1"/>
          </p:cNvSpPr>
          <p:nvPr>
            <p:ph type="body" idx="1"/>
          </p:nvPr>
        </p:nvSpPr>
        <p:spPr>
          <a:xfrm>
            <a:off x="457200" y="1441457"/>
            <a:ext cx="8229600" cy="3394472"/>
          </a:xfrm>
          <a:prstGeom prst="rect">
            <a:avLst/>
          </a:prstGeom>
          <a:noFill/>
          <a:ln>
            <a:noFill/>
          </a:ln>
        </p:spPr>
        <p:txBody>
          <a:bodyPr spcFirstLastPara="1" wrap="square" lIns="91425" tIns="45700" rIns="91425" bIns="45700" anchor="t" anchorCtr="0">
            <a:noAutofit/>
          </a:bodyPr>
          <a:lstStyle/>
          <a:p>
            <a:pPr marL="192881" lvl="0" indent="-192881" algn="l" rtl="0">
              <a:lnSpc>
                <a:spcPct val="100000"/>
              </a:lnSpc>
              <a:spcBef>
                <a:spcPts val="0"/>
              </a:spcBef>
              <a:spcAft>
                <a:spcPts val="0"/>
              </a:spcAft>
              <a:buClr>
                <a:schemeClr val="dk1"/>
              </a:buClr>
              <a:buSzPts val="1800"/>
              <a:buChar char="•"/>
            </a:pPr>
            <a:r>
              <a:rPr lang="en-US" dirty="0"/>
              <a:t>By default, independent vectors for each session are created from user marks to a single “Hub”</a:t>
            </a:r>
            <a:endParaRPr dirty="0"/>
          </a:p>
          <a:p>
            <a:pPr marL="417910" lvl="1" indent="-160735" algn="l" rtl="0">
              <a:lnSpc>
                <a:spcPct val="100000"/>
              </a:lnSpc>
              <a:spcBef>
                <a:spcPts val="300"/>
              </a:spcBef>
              <a:spcAft>
                <a:spcPts val="0"/>
              </a:spcAft>
              <a:buClr>
                <a:schemeClr val="dk1"/>
              </a:buClr>
              <a:buSzPts val="1500"/>
              <a:buChar char="–"/>
            </a:pPr>
            <a:r>
              <a:rPr lang="en-US" dirty="0"/>
              <a:t>Think of the hub and spokes of a wheel</a:t>
            </a:r>
            <a:endParaRPr dirty="0"/>
          </a:p>
          <a:p>
            <a:pPr marL="192881" lvl="0" indent="-192881" algn="l" rtl="0">
              <a:lnSpc>
                <a:spcPct val="100000"/>
              </a:lnSpc>
              <a:spcBef>
                <a:spcPts val="360"/>
              </a:spcBef>
              <a:spcAft>
                <a:spcPts val="0"/>
              </a:spcAft>
              <a:buClr>
                <a:schemeClr val="dk1"/>
              </a:buClr>
              <a:buSzPts val="1800"/>
              <a:buChar char="•"/>
            </a:pPr>
            <a:r>
              <a:rPr lang="en-US" dirty="0"/>
              <a:t>By default, OPUS Projects will select the most central CORS within a session/project and designate it as the Hub</a:t>
            </a:r>
            <a:endParaRPr dirty="0"/>
          </a:p>
        </p:txBody>
      </p:sp>
      <p:sp>
        <p:nvSpPr>
          <p:cNvPr id="243" name="Google Shape;243;p2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01/16/2025</a:t>
            </a:r>
            <a:endParaRPr/>
          </a:p>
        </p:txBody>
      </p:sp>
      <p:sp>
        <p:nvSpPr>
          <p:cNvPr id="245" name="Google Shape;245;p2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24</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BB65-2BC1-4B13-B548-A8AB8294CCC9}"/>
              </a:ext>
            </a:extLst>
          </p:cNvPr>
          <p:cNvSpPr>
            <a:spLocks noGrp="1"/>
          </p:cNvSpPr>
          <p:nvPr>
            <p:ph type="title"/>
          </p:nvPr>
        </p:nvSpPr>
        <p:spPr/>
        <p:txBody>
          <a:bodyPr>
            <a:normAutofit fontScale="90000"/>
          </a:bodyPr>
          <a:lstStyle/>
          <a:p>
            <a:r>
              <a:rPr lang="en-US" sz="4000" dirty="0">
                <a:solidFill>
                  <a:schemeClr val="accent1">
                    <a:lumMod val="75000"/>
                  </a:schemeClr>
                </a:solidFill>
              </a:rPr>
              <a:t>OPUS Projects Session Processing cont.</a:t>
            </a:r>
          </a:p>
        </p:txBody>
      </p:sp>
      <p:sp>
        <p:nvSpPr>
          <p:cNvPr id="3" name="Content Placeholder 2">
            <a:extLst>
              <a:ext uri="{FF2B5EF4-FFF2-40B4-BE49-F238E27FC236}">
                <a16:creationId xmlns:a16="http://schemas.microsoft.com/office/drawing/2014/main" id="{74CA7ADF-DDBF-4AD8-B0E6-3939321F8D07}"/>
              </a:ext>
            </a:extLst>
          </p:cNvPr>
          <p:cNvSpPr>
            <a:spLocks noGrp="1"/>
          </p:cNvSpPr>
          <p:nvPr>
            <p:ph idx="1"/>
          </p:nvPr>
        </p:nvSpPr>
        <p:spPr/>
        <p:txBody>
          <a:bodyPr/>
          <a:lstStyle/>
          <a:p>
            <a:pPr marL="192881" lvl="0" indent="-192881" algn="l" rtl="0">
              <a:lnSpc>
                <a:spcPct val="100000"/>
              </a:lnSpc>
              <a:spcBef>
                <a:spcPts val="360"/>
              </a:spcBef>
              <a:spcAft>
                <a:spcPts val="0"/>
              </a:spcAft>
              <a:buClr>
                <a:schemeClr val="dk1"/>
              </a:buClr>
              <a:buSzPts val="1800"/>
              <a:buChar char="•"/>
            </a:pPr>
            <a:r>
              <a:rPr lang="en-US" dirty="0"/>
              <a:t>The relationship between all (non-HUB) marks (dependent vectors) are represented by mathematical correlations.</a:t>
            </a:r>
          </a:p>
          <a:p>
            <a:pPr marL="192881" lvl="0" indent="-192881" algn="l" rtl="0">
              <a:lnSpc>
                <a:spcPct val="100000"/>
              </a:lnSpc>
              <a:spcBef>
                <a:spcPts val="360"/>
              </a:spcBef>
              <a:spcAft>
                <a:spcPts val="0"/>
              </a:spcAft>
              <a:buClr>
                <a:schemeClr val="dk1"/>
              </a:buClr>
              <a:buSzPts val="1800"/>
              <a:buChar char="•"/>
            </a:pPr>
            <a:r>
              <a:rPr lang="en-US" dirty="0"/>
              <a:t>The Hub processing strategy has some significant benefits, and will be discussed shortly.</a:t>
            </a:r>
          </a:p>
          <a:p>
            <a:endParaRPr lang="en-US" dirty="0"/>
          </a:p>
        </p:txBody>
      </p:sp>
      <p:sp>
        <p:nvSpPr>
          <p:cNvPr id="4" name="Date Placeholder 3">
            <a:extLst>
              <a:ext uri="{FF2B5EF4-FFF2-40B4-BE49-F238E27FC236}">
                <a16:creationId xmlns:a16="http://schemas.microsoft.com/office/drawing/2014/main" id="{5278FD6E-68D6-486A-B6E1-17FADBA6B3F0}"/>
              </a:ext>
            </a:extLst>
          </p:cNvPr>
          <p:cNvSpPr>
            <a:spLocks noGrp="1"/>
          </p:cNvSpPr>
          <p:nvPr>
            <p:ph type="dt" sz="half" idx="10"/>
          </p:nvPr>
        </p:nvSpPr>
        <p:spPr/>
        <p:txBody>
          <a:bodyPr/>
          <a:lstStyle/>
          <a:p>
            <a:r>
              <a:rPr lang="en-US"/>
              <a:t>01/16/2025</a:t>
            </a:r>
          </a:p>
        </p:txBody>
      </p:sp>
      <p:sp>
        <p:nvSpPr>
          <p:cNvPr id="5" name="Slide Number Placeholder 4">
            <a:extLst>
              <a:ext uri="{FF2B5EF4-FFF2-40B4-BE49-F238E27FC236}">
                <a16:creationId xmlns:a16="http://schemas.microsoft.com/office/drawing/2014/main" id="{30121E87-E617-4AE9-B786-6ABB54CA7F15}"/>
              </a:ext>
            </a:extLst>
          </p:cNvPr>
          <p:cNvSpPr>
            <a:spLocks noGrp="1"/>
          </p:cNvSpPr>
          <p:nvPr>
            <p:ph type="sldNum" sz="quarter" idx="12"/>
          </p:nvPr>
        </p:nvSpPr>
        <p:spPr/>
        <p:txBody>
          <a:bodyPr/>
          <a:lstStyle/>
          <a:p>
            <a:fld id="{D3D538F9-49A3-B84F-B36B-A7030CDE5D5B}" type="slidenum">
              <a:rPr lang="en-US" smtClean="0"/>
              <a:t>25</a:t>
            </a:fld>
            <a:endParaRPr lang="en-US"/>
          </a:p>
        </p:txBody>
      </p:sp>
    </p:spTree>
    <p:extLst>
      <p:ext uri="{BB962C8B-B14F-4D97-AF65-F5344CB8AC3E}">
        <p14:creationId xmlns:p14="http://schemas.microsoft.com/office/powerpoint/2010/main" val="4146344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6"/>
          <p:cNvSpPr txBox="1">
            <a:spLocks noGrp="1"/>
          </p:cNvSpPr>
          <p:nvPr>
            <p:ph type="sldNum" idx="12"/>
          </p:nvPr>
        </p:nvSpPr>
        <p:spPr>
          <a:xfrm>
            <a:off x="6553200" y="4630342"/>
            <a:ext cx="21336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98989"/>
                </a:solidFill>
                <a:latin typeface="Calibri"/>
                <a:ea typeface="Calibri"/>
                <a:cs typeface="Calibri"/>
                <a:sym typeface="Calibri"/>
              </a:rPr>
              <a:t>26</a:t>
            </a:fld>
            <a:endParaRPr sz="900" b="0" i="0" u="none" strike="noStrike" cap="none">
              <a:solidFill>
                <a:srgbClr val="898989"/>
              </a:solidFill>
              <a:latin typeface="Calibri"/>
              <a:ea typeface="Calibri"/>
              <a:cs typeface="Calibri"/>
              <a:sym typeface="Calibri"/>
            </a:endParaRPr>
          </a:p>
        </p:txBody>
      </p:sp>
      <p:sp>
        <p:nvSpPr>
          <p:cNvPr id="251" name="Google Shape;251;p26"/>
          <p:cNvSpPr/>
          <p:nvPr/>
        </p:nvSpPr>
        <p:spPr>
          <a:xfrm>
            <a:off x="2400300" y="628650"/>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52" name="Google Shape;252;p26"/>
          <p:cNvSpPr/>
          <p:nvPr/>
        </p:nvSpPr>
        <p:spPr>
          <a:xfrm>
            <a:off x="4507706" y="4400550"/>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53" name="Google Shape;253;p26"/>
          <p:cNvSpPr/>
          <p:nvPr/>
        </p:nvSpPr>
        <p:spPr>
          <a:xfrm>
            <a:off x="1600200" y="1220391"/>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54" name="Google Shape;254;p26"/>
          <p:cNvSpPr/>
          <p:nvPr/>
        </p:nvSpPr>
        <p:spPr>
          <a:xfrm>
            <a:off x="6457950" y="2228850"/>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55" name="Google Shape;255;p26"/>
          <p:cNvSpPr/>
          <p:nvPr/>
        </p:nvSpPr>
        <p:spPr>
          <a:xfrm>
            <a:off x="3217069" y="2171700"/>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56" name="Google Shape;256;p26"/>
          <p:cNvSpPr/>
          <p:nvPr/>
        </p:nvSpPr>
        <p:spPr>
          <a:xfrm>
            <a:off x="2114550" y="4120754"/>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57" name="Google Shape;257;p26"/>
          <p:cNvSpPr/>
          <p:nvPr/>
        </p:nvSpPr>
        <p:spPr>
          <a:xfrm>
            <a:off x="5886450" y="3771900"/>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58" name="Google Shape;258;p26"/>
          <p:cNvSpPr/>
          <p:nvPr/>
        </p:nvSpPr>
        <p:spPr>
          <a:xfrm>
            <a:off x="6000750" y="966788"/>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59" name="Google Shape;259;p26"/>
          <p:cNvSpPr/>
          <p:nvPr/>
        </p:nvSpPr>
        <p:spPr>
          <a:xfrm>
            <a:off x="4629150" y="2457450"/>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60" name="Google Shape;260;p26"/>
          <p:cNvSpPr/>
          <p:nvPr/>
        </p:nvSpPr>
        <p:spPr>
          <a:xfrm>
            <a:off x="3143250" y="3486150"/>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61" name="Google Shape;261;p26"/>
          <p:cNvSpPr/>
          <p:nvPr/>
        </p:nvSpPr>
        <p:spPr>
          <a:xfrm>
            <a:off x="1488281" y="2726531"/>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62" name="Google Shape;262;p26"/>
          <p:cNvSpPr/>
          <p:nvPr/>
        </p:nvSpPr>
        <p:spPr>
          <a:xfrm>
            <a:off x="3886200" y="913210"/>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63" name="Google Shape;263;p26"/>
          <p:cNvSpPr/>
          <p:nvPr/>
        </p:nvSpPr>
        <p:spPr>
          <a:xfrm>
            <a:off x="3886200" y="2457451"/>
            <a:ext cx="179785" cy="154781"/>
          </a:xfrm>
          <a:prstGeom prst="triangle">
            <a:avLst>
              <a:gd name="adj" fmla="val 50000"/>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grpSp>
        <p:nvGrpSpPr>
          <p:cNvPr id="264" name="Google Shape;264;p26"/>
          <p:cNvGrpSpPr/>
          <p:nvPr/>
        </p:nvGrpSpPr>
        <p:grpSpPr>
          <a:xfrm>
            <a:off x="1714458" y="726138"/>
            <a:ext cx="2306581" cy="1808704"/>
            <a:chOff x="761944" y="995079"/>
            <a:chExt cx="3075600" cy="2411700"/>
          </a:xfrm>
        </p:grpSpPr>
        <p:cxnSp>
          <p:nvCxnSpPr>
            <p:cNvPr id="265" name="Google Shape;265;p26"/>
            <p:cNvCxnSpPr>
              <a:stCxn id="263" idx="5"/>
              <a:endCxn id="253" idx="6"/>
            </p:cNvCxnSpPr>
            <p:nvPr/>
          </p:nvCxnSpPr>
          <p:spPr>
            <a:xfrm rot="10800000">
              <a:off x="761944" y="1730379"/>
              <a:ext cx="3075600" cy="1676400"/>
            </a:xfrm>
            <a:prstGeom prst="straightConnector1">
              <a:avLst/>
            </a:prstGeom>
            <a:noFill/>
            <a:ln w="25400" cap="flat" cmpd="sng">
              <a:solidFill>
                <a:schemeClr val="accent1"/>
              </a:solidFill>
              <a:prstDash val="solid"/>
              <a:round/>
              <a:headEnd type="none" w="sm" len="sm"/>
              <a:tailEnd type="none" w="sm" len="sm"/>
            </a:ln>
          </p:spPr>
        </p:cxnSp>
        <p:cxnSp>
          <p:nvCxnSpPr>
            <p:cNvPr id="266" name="Google Shape;266;p26"/>
            <p:cNvCxnSpPr>
              <a:stCxn id="263" idx="1"/>
              <a:endCxn id="255" idx="5"/>
            </p:cNvCxnSpPr>
            <p:nvPr/>
          </p:nvCxnSpPr>
          <p:spPr>
            <a:xfrm rot="10800000">
              <a:off x="2895681" y="3052779"/>
              <a:ext cx="822000" cy="354000"/>
            </a:xfrm>
            <a:prstGeom prst="straightConnector1">
              <a:avLst/>
            </a:prstGeom>
            <a:noFill/>
            <a:ln w="25400" cap="flat" cmpd="sng">
              <a:solidFill>
                <a:schemeClr val="accent1"/>
              </a:solidFill>
              <a:prstDash val="solid"/>
              <a:round/>
              <a:headEnd type="none" w="sm" len="sm"/>
              <a:tailEnd type="none" w="sm" len="sm"/>
            </a:ln>
          </p:spPr>
        </p:cxnSp>
        <p:cxnSp>
          <p:nvCxnSpPr>
            <p:cNvPr id="267" name="Google Shape;267;p26"/>
            <p:cNvCxnSpPr>
              <a:stCxn id="263" idx="1"/>
              <a:endCxn id="251" idx="5"/>
            </p:cNvCxnSpPr>
            <p:nvPr/>
          </p:nvCxnSpPr>
          <p:spPr>
            <a:xfrm rot="10800000">
              <a:off x="1806681" y="995079"/>
              <a:ext cx="1911000" cy="2411700"/>
            </a:xfrm>
            <a:prstGeom prst="straightConnector1">
              <a:avLst/>
            </a:prstGeom>
            <a:noFill/>
            <a:ln w="25400" cap="flat" cmpd="sng">
              <a:solidFill>
                <a:schemeClr val="accent1"/>
              </a:solidFill>
              <a:prstDash val="solid"/>
              <a:round/>
              <a:headEnd type="none" w="sm" len="sm"/>
              <a:tailEnd type="none" w="sm" len="sm"/>
            </a:ln>
          </p:spPr>
        </p:cxnSp>
        <p:cxnSp>
          <p:nvCxnSpPr>
            <p:cNvPr id="268" name="Google Shape;268;p26"/>
            <p:cNvCxnSpPr>
              <a:stCxn id="263" idx="1"/>
              <a:endCxn id="262" idx="4"/>
            </p:cNvCxnSpPr>
            <p:nvPr/>
          </p:nvCxnSpPr>
          <p:spPr>
            <a:xfrm rot="10800000" flipH="1">
              <a:off x="3717681" y="1396779"/>
              <a:ext cx="16200" cy="2010000"/>
            </a:xfrm>
            <a:prstGeom prst="straightConnector1">
              <a:avLst/>
            </a:prstGeom>
            <a:noFill/>
            <a:ln w="25400" cap="flat" cmpd="sng">
              <a:solidFill>
                <a:schemeClr val="accent1"/>
              </a:solidFill>
              <a:prstDash val="solid"/>
              <a:round/>
              <a:headEnd type="none" w="sm" len="sm"/>
              <a:tailEnd type="none" w="sm" len="sm"/>
            </a:ln>
          </p:spPr>
        </p:cxnSp>
      </p:grpSp>
      <p:grpSp>
        <p:nvGrpSpPr>
          <p:cNvPr id="269" name="Google Shape;269;p26"/>
          <p:cNvGrpSpPr/>
          <p:nvPr/>
        </p:nvGrpSpPr>
        <p:grpSpPr>
          <a:xfrm>
            <a:off x="1616939" y="628650"/>
            <a:ext cx="2383561" cy="1559789"/>
            <a:chOff x="631918" y="860425"/>
            <a:chExt cx="3178082" cy="2079811"/>
          </a:xfrm>
        </p:grpSpPr>
        <p:cxnSp>
          <p:nvCxnSpPr>
            <p:cNvPr id="270" name="Google Shape;270;p26"/>
            <p:cNvCxnSpPr>
              <a:stCxn id="251" idx="0"/>
              <a:endCxn id="253" idx="7"/>
            </p:cNvCxnSpPr>
            <p:nvPr/>
          </p:nvCxnSpPr>
          <p:spPr>
            <a:xfrm flipH="1">
              <a:off x="739800" y="860425"/>
              <a:ext cx="1012800" cy="811200"/>
            </a:xfrm>
            <a:prstGeom prst="straightConnector1">
              <a:avLst/>
            </a:prstGeom>
            <a:noFill/>
            <a:ln w="25400" cap="flat" cmpd="sng">
              <a:solidFill>
                <a:srgbClr val="4A7DBA"/>
              </a:solidFill>
              <a:prstDash val="dash"/>
              <a:round/>
              <a:headEnd type="none" w="sm" len="sm"/>
              <a:tailEnd type="none" w="sm" len="sm"/>
            </a:ln>
          </p:spPr>
        </p:cxnSp>
        <p:cxnSp>
          <p:nvCxnSpPr>
            <p:cNvPr id="271" name="Google Shape;271;p26"/>
            <p:cNvCxnSpPr>
              <a:stCxn id="253" idx="3"/>
              <a:endCxn id="255" idx="1"/>
            </p:cNvCxnSpPr>
            <p:nvPr/>
          </p:nvCxnSpPr>
          <p:spPr>
            <a:xfrm>
              <a:off x="631918" y="1779535"/>
              <a:ext cx="2155800" cy="1160700"/>
            </a:xfrm>
            <a:prstGeom prst="straightConnector1">
              <a:avLst/>
            </a:prstGeom>
            <a:noFill/>
            <a:ln w="25400" cap="flat" cmpd="sng">
              <a:solidFill>
                <a:srgbClr val="4A7DBA"/>
              </a:solidFill>
              <a:prstDash val="dash"/>
              <a:round/>
              <a:headEnd type="none" w="sm" len="sm"/>
              <a:tailEnd type="none" w="sm" len="sm"/>
            </a:ln>
          </p:spPr>
        </p:cxnSp>
        <p:cxnSp>
          <p:nvCxnSpPr>
            <p:cNvPr id="272" name="Google Shape;272;p26"/>
            <p:cNvCxnSpPr/>
            <p:nvPr/>
          </p:nvCxnSpPr>
          <p:spPr>
            <a:xfrm>
              <a:off x="1752600" y="862014"/>
              <a:ext cx="2057400" cy="455632"/>
            </a:xfrm>
            <a:prstGeom prst="straightConnector1">
              <a:avLst/>
            </a:prstGeom>
            <a:noFill/>
            <a:ln w="25400" cap="flat" cmpd="sng">
              <a:solidFill>
                <a:srgbClr val="4A7DBA"/>
              </a:solidFill>
              <a:prstDash val="dash"/>
              <a:round/>
              <a:headEnd type="none" w="sm" len="sm"/>
              <a:tailEnd type="none" w="sm" len="sm"/>
            </a:ln>
          </p:spPr>
        </p:cxnSp>
        <p:cxnSp>
          <p:nvCxnSpPr>
            <p:cNvPr id="273" name="Google Shape;273;p26"/>
            <p:cNvCxnSpPr>
              <a:stCxn id="255" idx="0"/>
              <a:endCxn id="262" idx="4"/>
            </p:cNvCxnSpPr>
            <p:nvPr/>
          </p:nvCxnSpPr>
          <p:spPr>
            <a:xfrm rot="10800000" flipH="1">
              <a:off x="2841625" y="1392116"/>
              <a:ext cx="892200" cy="1525800"/>
            </a:xfrm>
            <a:prstGeom prst="straightConnector1">
              <a:avLst/>
            </a:prstGeom>
            <a:noFill/>
            <a:ln w="25400" cap="flat" cmpd="sng">
              <a:solidFill>
                <a:srgbClr val="4A7DBA"/>
              </a:solidFill>
              <a:prstDash val="dash"/>
              <a:round/>
              <a:headEnd type="none" w="sm" len="sm"/>
              <a:tailEnd type="none" w="sm" len="sm"/>
            </a:ln>
          </p:spPr>
        </p:cxnSp>
        <p:cxnSp>
          <p:nvCxnSpPr>
            <p:cNvPr id="274" name="Google Shape;274;p26"/>
            <p:cNvCxnSpPr>
              <a:stCxn id="253" idx="6"/>
              <a:endCxn id="262" idx="3"/>
            </p:cNvCxnSpPr>
            <p:nvPr/>
          </p:nvCxnSpPr>
          <p:spPr>
            <a:xfrm rot="10800000" flipH="1">
              <a:off x="761999" y="1369851"/>
              <a:ext cx="2917800" cy="355800"/>
            </a:xfrm>
            <a:prstGeom prst="straightConnector1">
              <a:avLst/>
            </a:prstGeom>
            <a:noFill/>
            <a:ln w="25400" cap="flat" cmpd="sng">
              <a:solidFill>
                <a:srgbClr val="4A7DBA"/>
              </a:solidFill>
              <a:prstDash val="dash"/>
              <a:round/>
              <a:headEnd type="none" w="sm" len="sm"/>
              <a:tailEnd type="none" w="sm" len="sm"/>
            </a:ln>
          </p:spPr>
        </p:cxnSp>
        <p:cxnSp>
          <p:nvCxnSpPr>
            <p:cNvPr id="275" name="Google Shape;275;p26"/>
            <p:cNvCxnSpPr>
              <a:stCxn id="255" idx="1"/>
              <a:endCxn id="251" idx="5"/>
            </p:cNvCxnSpPr>
            <p:nvPr/>
          </p:nvCxnSpPr>
          <p:spPr>
            <a:xfrm rot="10800000">
              <a:off x="1806444" y="990536"/>
              <a:ext cx="981300" cy="1949700"/>
            </a:xfrm>
            <a:prstGeom prst="straightConnector1">
              <a:avLst/>
            </a:prstGeom>
            <a:noFill/>
            <a:ln w="25400" cap="flat" cmpd="sng">
              <a:solidFill>
                <a:srgbClr val="4A7DBA"/>
              </a:solidFill>
              <a:prstDash val="dash"/>
              <a:round/>
              <a:headEnd type="none" w="sm" len="sm"/>
              <a:tailEnd type="none" w="sm" len="sm"/>
            </a:ln>
          </p:spPr>
        </p:cxnSp>
      </p:grpSp>
      <p:grpSp>
        <p:nvGrpSpPr>
          <p:cNvPr id="276" name="Google Shape;276;p26"/>
          <p:cNvGrpSpPr/>
          <p:nvPr/>
        </p:nvGrpSpPr>
        <p:grpSpPr>
          <a:xfrm>
            <a:off x="3257550" y="913210"/>
            <a:ext cx="2824163" cy="1658540"/>
            <a:chOff x="2819400" y="1217613"/>
            <a:chExt cx="3765550" cy="2211387"/>
          </a:xfrm>
        </p:grpSpPr>
        <p:cxnSp>
          <p:nvCxnSpPr>
            <p:cNvPr id="277" name="Google Shape;277;p26"/>
            <p:cNvCxnSpPr/>
            <p:nvPr/>
          </p:nvCxnSpPr>
          <p:spPr>
            <a:xfrm rot="10800000" flipH="1">
              <a:off x="2849563" y="1419225"/>
              <a:ext cx="3627437" cy="1504950"/>
            </a:xfrm>
            <a:prstGeom prst="straightConnector1">
              <a:avLst/>
            </a:prstGeom>
            <a:noFill/>
            <a:ln w="25400" cap="flat" cmpd="sng">
              <a:solidFill>
                <a:schemeClr val="accent2"/>
              </a:solidFill>
              <a:prstDash val="dash"/>
              <a:round/>
              <a:headEnd type="none" w="sm" len="sm"/>
              <a:tailEnd type="none" w="sm" len="sm"/>
            </a:ln>
          </p:spPr>
        </p:cxnSp>
        <p:grpSp>
          <p:nvGrpSpPr>
            <p:cNvPr id="278" name="Google Shape;278;p26"/>
            <p:cNvGrpSpPr/>
            <p:nvPr/>
          </p:nvGrpSpPr>
          <p:grpSpPr>
            <a:xfrm>
              <a:off x="2819400" y="1217613"/>
              <a:ext cx="3765550" cy="2211387"/>
              <a:chOff x="2819400" y="1217613"/>
              <a:chExt cx="3765550" cy="2211387"/>
            </a:xfrm>
          </p:grpSpPr>
          <p:cxnSp>
            <p:nvCxnSpPr>
              <p:cNvPr id="279" name="Google Shape;279;p26"/>
              <p:cNvCxnSpPr/>
              <p:nvPr/>
            </p:nvCxnSpPr>
            <p:spPr>
              <a:xfrm>
                <a:off x="3711575" y="1217613"/>
                <a:ext cx="2873375" cy="201612"/>
              </a:xfrm>
              <a:prstGeom prst="straightConnector1">
                <a:avLst/>
              </a:prstGeom>
              <a:noFill/>
              <a:ln w="25400" cap="flat" cmpd="sng">
                <a:solidFill>
                  <a:schemeClr val="accent2"/>
                </a:solidFill>
                <a:prstDash val="dash"/>
                <a:round/>
                <a:headEnd type="none" w="sm" len="sm"/>
                <a:tailEnd type="none" w="sm" len="sm"/>
              </a:ln>
            </p:spPr>
          </p:cxnSp>
          <p:cxnSp>
            <p:nvCxnSpPr>
              <p:cNvPr id="280" name="Google Shape;280;p26"/>
              <p:cNvCxnSpPr/>
              <p:nvPr/>
            </p:nvCxnSpPr>
            <p:spPr>
              <a:xfrm flipH="1">
                <a:off x="4702175" y="1441450"/>
                <a:ext cx="1828800" cy="1987550"/>
              </a:xfrm>
              <a:prstGeom prst="straightConnector1">
                <a:avLst/>
              </a:prstGeom>
              <a:noFill/>
              <a:ln w="25400" cap="flat" cmpd="sng">
                <a:solidFill>
                  <a:schemeClr val="accent2"/>
                </a:solidFill>
                <a:prstDash val="dash"/>
                <a:round/>
                <a:headEnd type="none" w="sm" len="sm"/>
                <a:tailEnd type="none" w="sm" len="sm"/>
              </a:ln>
            </p:spPr>
          </p:cxnSp>
          <p:cxnSp>
            <p:nvCxnSpPr>
              <p:cNvPr id="281" name="Google Shape;281;p26"/>
              <p:cNvCxnSpPr/>
              <p:nvPr/>
            </p:nvCxnSpPr>
            <p:spPr>
              <a:xfrm rot="10800000" flipH="1">
                <a:off x="2819400" y="1239838"/>
                <a:ext cx="946150" cy="1655762"/>
              </a:xfrm>
              <a:prstGeom prst="straightConnector1">
                <a:avLst/>
              </a:prstGeom>
              <a:noFill/>
              <a:ln w="25400" cap="flat" cmpd="sng">
                <a:solidFill>
                  <a:schemeClr val="accent2"/>
                </a:solidFill>
                <a:prstDash val="dash"/>
                <a:round/>
                <a:headEnd type="none" w="sm" len="sm"/>
                <a:tailEnd type="none" w="sm" len="sm"/>
              </a:ln>
            </p:spPr>
          </p:cxnSp>
          <p:cxnSp>
            <p:nvCxnSpPr>
              <p:cNvPr id="282" name="Google Shape;282;p26"/>
              <p:cNvCxnSpPr/>
              <p:nvPr/>
            </p:nvCxnSpPr>
            <p:spPr>
              <a:xfrm rot="10800000">
                <a:off x="3765550" y="1347788"/>
                <a:ext cx="947738" cy="1957387"/>
              </a:xfrm>
              <a:prstGeom prst="straightConnector1">
                <a:avLst/>
              </a:prstGeom>
              <a:noFill/>
              <a:ln w="25400" cap="flat" cmpd="sng">
                <a:solidFill>
                  <a:schemeClr val="accent2"/>
                </a:solidFill>
                <a:prstDash val="dash"/>
                <a:round/>
                <a:headEnd type="none" w="sm" len="sm"/>
                <a:tailEnd type="none" w="sm" len="sm"/>
              </a:ln>
            </p:spPr>
          </p:cxnSp>
          <p:cxnSp>
            <p:nvCxnSpPr>
              <p:cNvPr id="283" name="Google Shape;283;p26"/>
              <p:cNvCxnSpPr/>
              <p:nvPr/>
            </p:nvCxnSpPr>
            <p:spPr>
              <a:xfrm>
                <a:off x="2857500" y="2970213"/>
                <a:ext cx="1920875" cy="458787"/>
              </a:xfrm>
              <a:prstGeom prst="straightConnector1">
                <a:avLst/>
              </a:prstGeom>
              <a:noFill/>
              <a:ln w="25400" cap="flat" cmpd="sng">
                <a:solidFill>
                  <a:schemeClr val="accent2"/>
                </a:solidFill>
                <a:prstDash val="dash"/>
                <a:round/>
                <a:headEnd type="none" w="sm" len="sm"/>
                <a:tailEnd type="none" w="sm" len="sm"/>
              </a:ln>
            </p:spPr>
          </p:cxnSp>
        </p:grpSp>
      </p:grpSp>
      <p:grpSp>
        <p:nvGrpSpPr>
          <p:cNvPr id="284" name="Google Shape;284;p26"/>
          <p:cNvGrpSpPr/>
          <p:nvPr/>
        </p:nvGrpSpPr>
        <p:grpSpPr>
          <a:xfrm>
            <a:off x="3265539" y="913210"/>
            <a:ext cx="2751950" cy="1699022"/>
            <a:chOff x="2830461" y="1217613"/>
            <a:chExt cx="3668950" cy="2265362"/>
          </a:xfrm>
        </p:grpSpPr>
        <p:cxnSp>
          <p:nvCxnSpPr>
            <p:cNvPr id="285" name="Google Shape;285;p26"/>
            <p:cNvCxnSpPr>
              <a:stCxn id="263" idx="3"/>
              <a:endCxn id="259" idx="2"/>
            </p:cNvCxnSpPr>
            <p:nvPr/>
          </p:nvCxnSpPr>
          <p:spPr>
            <a:xfrm rot="10800000" flipH="1">
              <a:off x="3777784" y="3352775"/>
              <a:ext cx="870600" cy="130200"/>
            </a:xfrm>
            <a:prstGeom prst="straightConnector1">
              <a:avLst/>
            </a:prstGeom>
            <a:noFill/>
            <a:ln w="25400" cap="flat" cmpd="sng">
              <a:solidFill>
                <a:srgbClr val="C00000"/>
              </a:solidFill>
              <a:prstDash val="solid"/>
              <a:round/>
              <a:headEnd type="none" w="sm" len="sm"/>
              <a:tailEnd type="none" w="sm" len="sm"/>
            </a:ln>
          </p:spPr>
        </p:cxnSp>
        <p:cxnSp>
          <p:nvCxnSpPr>
            <p:cNvPr id="286" name="Google Shape;286;p26"/>
            <p:cNvCxnSpPr>
              <a:endCxn id="263" idx="1"/>
            </p:cNvCxnSpPr>
            <p:nvPr/>
          </p:nvCxnSpPr>
          <p:spPr>
            <a:xfrm>
              <a:off x="2830461" y="2970288"/>
              <a:ext cx="887400" cy="409500"/>
            </a:xfrm>
            <a:prstGeom prst="straightConnector1">
              <a:avLst/>
            </a:prstGeom>
            <a:noFill/>
            <a:ln w="25400" cap="flat" cmpd="sng">
              <a:solidFill>
                <a:srgbClr val="C00000"/>
              </a:solidFill>
              <a:prstDash val="solid"/>
              <a:round/>
              <a:headEnd type="none" w="sm" len="sm"/>
              <a:tailEnd type="none" w="sm" len="sm"/>
            </a:ln>
          </p:spPr>
        </p:cxnSp>
        <p:cxnSp>
          <p:nvCxnSpPr>
            <p:cNvPr id="287" name="Google Shape;287;p26"/>
            <p:cNvCxnSpPr>
              <a:endCxn id="258" idx="3"/>
            </p:cNvCxnSpPr>
            <p:nvPr/>
          </p:nvCxnSpPr>
          <p:spPr>
            <a:xfrm rot="10800000" flipH="1">
              <a:off x="3770611" y="1419132"/>
              <a:ext cx="2728800" cy="1950900"/>
            </a:xfrm>
            <a:prstGeom prst="straightConnector1">
              <a:avLst/>
            </a:prstGeom>
            <a:noFill/>
            <a:ln w="25400" cap="flat" cmpd="sng">
              <a:solidFill>
                <a:srgbClr val="C00000"/>
              </a:solidFill>
              <a:prstDash val="solid"/>
              <a:round/>
              <a:headEnd type="none" w="sm" len="sm"/>
              <a:tailEnd type="none" w="sm" len="sm"/>
            </a:ln>
          </p:spPr>
        </p:cxnSp>
        <p:cxnSp>
          <p:nvCxnSpPr>
            <p:cNvPr id="288" name="Google Shape;288;p26"/>
            <p:cNvCxnSpPr>
              <a:endCxn id="262" idx="0"/>
            </p:cNvCxnSpPr>
            <p:nvPr/>
          </p:nvCxnSpPr>
          <p:spPr>
            <a:xfrm rot="10800000">
              <a:off x="3734131" y="1217613"/>
              <a:ext cx="20700" cy="2189100"/>
            </a:xfrm>
            <a:prstGeom prst="straightConnector1">
              <a:avLst/>
            </a:prstGeom>
            <a:noFill/>
            <a:ln w="25400" cap="flat" cmpd="sng">
              <a:solidFill>
                <a:srgbClr val="C00000"/>
              </a:solidFill>
              <a:prstDash val="solid"/>
              <a:round/>
              <a:headEnd type="none" w="sm" len="sm"/>
              <a:tailEnd type="none" w="sm" len="sm"/>
            </a:ln>
          </p:spPr>
        </p:cxnSp>
      </p:grpSp>
      <p:grpSp>
        <p:nvGrpSpPr>
          <p:cNvPr id="289" name="Google Shape;289;p26"/>
          <p:cNvGrpSpPr/>
          <p:nvPr/>
        </p:nvGrpSpPr>
        <p:grpSpPr>
          <a:xfrm>
            <a:off x="3943350" y="1064349"/>
            <a:ext cx="2514600" cy="2768274"/>
            <a:chOff x="3733800" y="1419140"/>
            <a:chExt cx="3352800" cy="3691715"/>
          </a:xfrm>
        </p:grpSpPr>
        <p:cxnSp>
          <p:nvCxnSpPr>
            <p:cNvPr id="290" name="Google Shape;290;p26"/>
            <p:cNvCxnSpPr>
              <a:endCxn id="254" idx="2"/>
            </p:cNvCxnSpPr>
            <p:nvPr/>
          </p:nvCxnSpPr>
          <p:spPr>
            <a:xfrm rot="10800000" flipH="1">
              <a:off x="3759300" y="3048309"/>
              <a:ext cx="3327300" cy="32220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254"/>
                </a:srgbClr>
              </a:outerShdw>
            </a:effectLst>
          </p:spPr>
        </p:cxnSp>
        <p:cxnSp>
          <p:nvCxnSpPr>
            <p:cNvPr id="291" name="Google Shape;291;p26"/>
            <p:cNvCxnSpPr>
              <a:stCxn id="258" idx="3"/>
            </p:cNvCxnSpPr>
            <p:nvPr/>
          </p:nvCxnSpPr>
          <p:spPr>
            <a:xfrm flipH="1">
              <a:off x="3824518" y="1419140"/>
              <a:ext cx="2674800" cy="1967400"/>
            </a:xfrm>
            <a:prstGeom prst="straightConnector1">
              <a:avLst/>
            </a:prstGeom>
            <a:noFill/>
            <a:ln w="9525" cap="flat" cmpd="sng">
              <a:solidFill>
                <a:schemeClr val="accent6"/>
              </a:solidFill>
              <a:prstDash val="solid"/>
              <a:round/>
              <a:headEnd type="none" w="sm" len="sm"/>
              <a:tailEnd type="none" w="sm" len="sm"/>
            </a:ln>
            <a:effectLst>
              <a:outerShdw blurRad="40000" dist="20000" dir="5400000" rotWithShape="0">
                <a:srgbClr val="000000">
                  <a:alpha val="37254"/>
                </a:srgbClr>
              </a:outerShdw>
            </a:effectLst>
          </p:spPr>
        </p:cxnSp>
        <p:cxnSp>
          <p:nvCxnSpPr>
            <p:cNvPr id="292" name="Google Shape;292;p26"/>
            <p:cNvCxnSpPr/>
            <p:nvPr/>
          </p:nvCxnSpPr>
          <p:spPr>
            <a:xfrm>
              <a:off x="3733800" y="3346816"/>
              <a:ext cx="2665413" cy="1764039"/>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254"/>
                </a:srgbClr>
              </a:outerShdw>
            </a:effectLst>
          </p:spPr>
        </p:cxnSp>
        <p:cxnSp>
          <p:nvCxnSpPr>
            <p:cNvPr id="293" name="Google Shape;293;p26"/>
            <p:cNvCxnSpPr>
              <a:stCxn id="263" idx="4"/>
              <a:endCxn id="259" idx="7"/>
            </p:cNvCxnSpPr>
            <p:nvPr/>
          </p:nvCxnSpPr>
          <p:spPr>
            <a:xfrm rot="10800000" flipH="1">
              <a:off x="3897313" y="3299166"/>
              <a:ext cx="881100" cy="18420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254"/>
                </a:srgbClr>
              </a:outerShdw>
            </a:effectLst>
          </p:spPr>
        </p:cxnSp>
      </p:grpSp>
      <p:grpSp>
        <p:nvGrpSpPr>
          <p:cNvPr id="294" name="Google Shape;294;p26"/>
          <p:cNvGrpSpPr/>
          <p:nvPr/>
        </p:nvGrpSpPr>
        <p:grpSpPr>
          <a:xfrm>
            <a:off x="4664869" y="971550"/>
            <a:ext cx="1850231" cy="2872979"/>
            <a:chOff x="4716826" y="1295400"/>
            <a:chExt cx="2467325" cy="3830637"/>
          </a:xfrm>
        </p:grpSpPr>
        <p:cxnSp>
          <p:nvCxnSpPr>
            <p:cNvPr id="295" name="Google Shape;295;p26"/>
            <p:cNvCxnSpPr/>
            <p:nvPr/>
          </p:nvCxnSpPr>
          <p:spPr>
            <a:xfrm flipH="1">
              <a:off x="6422043" y="3130550"/>
              <a:ext cx="762108" cy="1905000"/>
            </a:xfrm>
            <a:prstGeom prst="straightConnector1">
              <a:avLst/>
            </a:prstGeom>
            <a:noFill/>
            <a:ln w="25400" cap="flat" cmpd="sng">
              <a:solidFill>
                <a:schemeClr val="accent6"/>
              </a:solidFill>
              <a:prstDash val="dash"/>
              <a:round/>
              <a:headEnd type="none" w="sm" len="sm"/>
              <a:tailEnd type="none" w="sm" len="sm"/>
            </a:ln>
            <a:effectLst>
              <a:outerShdw blurRad="40000" dist="20000" dir="5400000" rotWithShape="0">
                <a:srgbClr val="000000">
                  <a:alpha val="37254"/>
                </a:srgbClr>
              </a:outerShdw>
            </a:effectLst>
          </p:spPr>
        </p:cxnSp>
        <p:cxnSp>
          <p:nvCxnSpPr>
            <p:cNvPr id="296" name="Google Shape;296;p26"/>
            <p:cNvCxnSpPr/>
            <p:nvPr/>
          </p:nvCxnSpPr>
          <p:spPr>
            <a:xfrm rot="10800000">
              <a:off x="4799388" y="3413124"/>
              <a:ext cx="1622655" cy="1622425"/>
            </a:xfrm>
            <a:prstGeom prst="straightConnector1">
              <a:avLst/>
            </a:prstGeom>
            <a:noFill/>
            <a:ln w="25400" cap="flat" cmpd="sng">
              <a:solidFill>
                <a:schemeClr val="accent6"/>
              </a:solidFill>
              <a:prstDash val="dash"/>
              <a:round/>
              <a:headEnd type="none" w="sm" len="sm"/>
              <a:tailEnd type="none" w="sm" len="sm"/>
            </a:ln>
            <a:effectLst>
              <a:outerShdw blurRad="40000" dist="20000" dir="5400000" rotWithShape="0">
                <a:srgbClr val="000000">
                  <a:alpha val="37254"/>
                </a:srgbClr>
              </a:outerShdw>
            </a:effectLst>
          </p:spPr>
        </p:cxnSp>
        <p:cxnSp>
          <p:nvCxnSpPr>
            <p:cNvPr id="297" name="Google Shape;297;p26"/>
            <p:cNvCxnSpPr/>
            <p:nvPr/>
          </p:nvCxnSpPr>
          <p:spPr>
            <a:xfrm rot="10800000" flipH="1">
              <a:off x="4753344" y="1447800"/>
              <a:ext cx="1821120" cy="1882775"/>
            </a:xfrm>
            <a:prstGeom prst="straightConnector1">
              <a:avLst/>
            </a:prstGeom>
            <a:noFill/>
            <a:ln w="25400" cap="flat" cmpd="sng">
              <a:solidFill>
                <a:schemeClr val="accent6"/>
              </a:solidFill>
              <a:prstDash val="dash"/>
              <a:round/>
              <a:headEnd type="none" w="sm" len="sm"/>
              <a:tailEnd type="none" w="sm" len="sm"/>
            </a:ln>
            <a:effectLst>
              <a:outerShdw blurRad="40000" dist="20000" dir="5400000" rotWithShape="0">
                <a:srgbClr val="000000">
                  <a:alpha val="37254"/>
                </a:srgbClr>
              </a:outerShdw>
            </a:effectLst>
          </p:spPr>
        </p:cxnSp>
        <p:cxnSp>
          <p:nvCxnSpPr>
            <p:cNvPr id="298" name="Google Shape;298;p26"/>
            <p:cNvCxnSpPr/>
            <p:nvPr/>
          </p:nvCxnSpPr>
          <p:spPr>
            <a:xfrm rot="10800000" flipH="1">
              <a:off x="4716826" y="3054350"/>
              <a:ext cx="2337132" cy="222250"/>
            </a:xfrm>
            <a:prstGeom prst="straightConnector1">
              <a:avLst/>
            </a:prstGeom>
            <a:noFill/>
            <a:ln w="25400" cap="flat" cmpd="sng">
              <a:solidFill>
                <a:schemeClr val="accent6"/>
              </a:solidFill>
              <a:prstDash val="dash"/>
              <a:round/>
              <a:headEnd type="none" w="sm" len="sm"/>
              <a:tailEnd type="none" w="sm" len="sm"/>
            </a:ln>
            <a:effectLst>
              <a:outerShdw blurRad="40000" dist="20000" dir="5400000" rotWithShape="0">
                <a:srgbClr val="000000">
                  <a:alpha val="37254"/>
                </a:srgbClr>
              </a:outerShdw>
            </a:effectLst>
          </p:spPr>
        </p:cxnSp>
        <p:cxnSp>
          <p:nvCxnSpPr>
            <p:cNvPr id="299" name="Google Shape;299;p26"/>
            <p:cNvCxnSpPr/>
            <p:nvPr/>
          </p:nvCxnSpPr>
          <p:spPr>
            <a:xfrm flipH="1">
              <a:off x="6428394" y="1447800"/>
              <a:ext cx="125431" cy="3678237"/>
            </a:xfrm>
            <a:prstGeom prst="straightConnector1">
              <a:avLst/>
            </a:prstGeom>
            <a:noFill/>
            <a:ln w="25400" cap="flat" cmpd="sng">
              <a:solidFill>
                <a:schemeClr val="accent6"/>
              </a:solidFill>
              <a:prstDash val="dash"/>
              <a:round/>
              <a:headEnd type="none" w="sm" len="sm"/>
              <a:tailEnd type="none" w="sm" len="sm"/>
            </a:ln>
            <a:effectLst>
              <a:outerShdw blurRad="40000" dist="20000" dir="5400000" rotWithShape="0">
                <a:srgbClr val="000000">
                  <a:alpha val="37254"/>
                </a:srgbClr>
              </a:outerShdw>
            </a:effectLst>
          </p:spPr>
        </p:cxnSp>
        <p:cxnSp>
          <p:nvCxnSpPr>
            <p:cNvPr id="300" name="Google Shape;300;p26"/>
            <p:cNvCxnSpPr/>
            <p:nvPr/>
          </p:nvCxnSpPr>
          <p:spPr>
            <a:xfrm>
              <a:off x="6553825" y="1295400"/>
              <a:ext cx="555704" cy="1704975"/>
            </a:xfrm>
            <a:prstGeom prst="straightConnector1">
              <a:avLst/>
            </a:prstGeom>
            <a:noFill/>
            <a:ln w="25400" cap="flat" cmpd="sng">
              <a:solidFill>
                <a:schemeClr val="accent6"/>
              </a:solidFill>
              <a:prstDash val="dash"/>
              <a:round/>
              <a:headEnd type="none" w="sm" len="sm"/>
              <a:tailEnd type="none" w="sm" len="sm"/>
            </a:ln>
            <a:effectLst>
              <a:outerShdw blurRad="40000" dist="20000" dir="5400000" rotWithShape="0">
                <a:srgbClr val="000000">
                  <a:alpha val="37254"/>
                </a:srgbClr>
              </a:outerShdw>
            </a:effectLst>
          </p:spPr>
        </p:cxnSp>
      </p:grpSp>
      <p:grpSp>
        <p:nvGrpSpPr>
          <p:cNvPr id="301" name="Google Shape;301;p26"/>
          <p:cNvGrpSpPr/>
          <p:nvPr/>
        </p:nvGrpSpPr>
        <p:grpSpPr>
          <a:xfrm>
            <a:off x="3200400" y="2514600"/>
            <a:ext cx="2744391" cy="1943100"/>
            <a:chOff x="2743200" y="3352800"/>
            <a:chExt cx="3659188" cy="2590800"/>
          </a:xfrm>
        </p:grpSpPr>
        <p:cxnSp>
          <p:nvCxnSpPr>
            <p:cNvPr id="302" name="Google Shape;302;p26"/>
            <p:cNvCxnSpPr>
              <a:stCxn id="257" idx="0"/>
              <a:endCxn id="252" idx="2"/>
            </p:cNvCxnSpPr>
            <p:nvPr/>
          </p:nvCxnSpPr>
          <p:spPr>
            <a:xfrm flipH="1">
              <a:off x="4486200" y="5029200"/>
              <a:ext cx="1914600" cy="914400"/>
            </a:xfrm>
            <a:prstGeom prst="straightConnector1">
              <a:avLst/>
            </a:prstGeom>
            <a:noFill/>
            <a:ln w="25400" cap="flat" cmpd="sng">
              <a:solidFill>
                <a:schemeClr val="accent3"/>
              </a:solidFill>
              <a:prstDash val="dash"/>
              <a:round/>
              <a:headEnd type="none" w="sm" len="sm"/>
              <a:tailEnd type="none" w="sm" len="sm"/>
            </a:ln>
            <a:effectLst>
              <a:outerShdw blurRad="40000" dist="20000" dir="5400000" rotWithShape="0">
                <a:srgbClr val="000000">
                  <a:alpha val="37254"/>
                </a:srgbClr>
              </a:outerShdw>
            </a:effectLst>
          </p:spPr>
        </p:cxnSp>
        <p:cxnSp>
          <p:nvCxnSpPr>
            <p:cNvPr id="303" name="Google Shape;303;p26"/>
            <p:cNvCxnSpPr>
              <a:stCxn id="252" idx="0"/>
              <a:endCxn id="260" idx="5"/>
            </p:cNvCxnSpPr>
            <p:nvPr/>
          </p:nvCxnSpPr>
          <p:spPr>
            <a:xfrm rot="10800000">
              <a:off x="2796975" y="4778400"/>
              <a:ext cx="1765500" cy="1089000"/>
            </a:xfrm>
            <a:prstGeom prst="straightConnector1">
              <a:avLst/>
            </a:prstGeom>
            <a:noFill/>
            <a:ln w="25400" cap="flat" cmpd="sng">
              <a:solidFill>
                <a:schemeClr val="accent3"/>
              </a:solidFill>
              <a:prstDash val="dash"/>
              <a:round/>
              <a:headEnd type="none" w="sm" len="sm"/>
              <a:tailEnd type="none" w="sm" len="sm"/>
            </a:ln>
            <a:effectLst>
              <a:outerShdw blurRad="40000" dist="20000" dir="5400000" rotWithShape="0">
                <a:srgbClr val="000000">
                  <a:alpha val="37254"/>
                </a:srgbClr>
              </a:outerShdw>
            </a:effectLst>
          </p:spPr>
        </p:cxnSp>
        <p:cxnSp>
          <p:nvCxnSpPr>
            <p:cNvPr id="304" name="Google Shape;304;p26"/>
            <p:cNvCxnSpPr>
              <a:stCxn id="260" idx="0"/>
              <a:endCxn id="259" idx="6"/>
            </p:cNvCxnSpPr>
            <p:nvPr/>
          </p:nvCxnSpPr>
          <p:spPr>
            <a:xfrm rot="10800000" flipH="1">
              <a:off x="2743200" y="3352800"/>
              <a:ext cx="2057400" cy="1295400"/>
            </a:xfrm>
            <a:prstGeom prst="straightConnector1">
              <a:avLst/>
            </a:prstGeom>
            <a:noFill/>
            <a:ln w="25400" cap="flat" cmpd="sng">
              <a:solidFill>
                <a:schemeClr val="accent3"/>
              </a:solidFill>
              <a:prstDash val="dash"/>
              <a:round/>
              <a:headEnd type="none" w="sm" len="sm"/>
              <a:tailEnd type="none" w="sm" len="sm"/>
            </a:ln>
            <a:effectLst>
              <a:outerShdw blurRad="40000" dist="20000" dir="5400000" rotWithShape="0">
                <a:srgbClr val="000000">
                  <a:alpha val="37254"/>
                </a:srgbClr>
              </a:outerShdw>
            </a:effectLst>
          </p:spPr>
        </p:cxnSp>
        <p:cxnSp>
          <p:nvCxnSpPr>
            <p:cNvPr id="305" name="Google Shape;305;p26"/>
            <p:cNvCxnSpPr>
              <a:stCxn id="252" idx="0"/>
            </p:cNvCxnSpPr>
            <p:nvPr/>
          </p:nvCxnSpPr>
          <p:spPr>
            <a:xfrm rot="10800000" flipH="1">
              <a:off x="4562475" y="3360600"/>
              <a:ext cx="106500" cy="2506800"/>
            </a:xfrm>
            <a:prstGeom prst="straightConnector1">
              <a:avLst/>
            </a:prstGeom>
            <a:noFill/>
            <a:ln w="25400" cap="flat" cmpd="sng">
              <a:solidFill>
                <a:schemeClr val="accent3"/>
              </a:solidFill>
              <a:prstDash val="dash"/>
              <a:round/>
              <a:headEnd type="none" w="sm" len="sm"/>
              <a:tailEnd type="none" w="sm" len="sm"/>
            </a:ln>
            <a:effectLst>
              <a:outerShdw blurRad="40000" dist="20000" dir="5400000" rotWithShape="0">
                <a:srgbClr val="000000">
                  <a:alpha val="37254"/>
                </a:srgbClr>
              </a:outerShdw>
            </a:effectLst>
          </p:spPr>
        </p:cxnSp>
        <p:cxnSp>
          <p:nvCxnSpPr>
            <p:cNvPr id="306" name="Google Shape;306;p26"/>
            <p:cNvCxnSpPr>
              <a:endCxn id="260" idx="7"/>
            </p:cNvCxnSpPr>
            <p:nvPr/>
          </p:nvCxnSpPr>
          <p:spPr>
            <a:xfrm rot="10800000">
              <a:off x="2797082" y="4670518"/>
              <a:ext cx="3582900" cy="423900"/>
            </a:xfrm>
            <a:prstGeom prst="straightConnector1">
              <a:avLst/>
            </a:prstGeom>
            <a:noFill/>
            <a:ln w="25400" cap="flat" cmpd="sng">
              <a:solidFill>
                <a:schemeClr val="accent3"/>
              </a:solidFill>
              <a:prstDash val="dash"/>
              <a:round/>
              <a:headEnd type="none" w="sm" len="sm"/>
              <a:tailEnd type="none" w="sm" len="sm"/>
            </a:ln>
            <a:effectLst>
              <a:outerShdw blurRad="40000" dist="20000" dir="5400000" rotWithShape="0">
                <a:srgbClr val="000000">
                  <a:alpha val="37254"/>
                </a:srgbClr>
              </a:outerShdw>
            </a:effectLst>
          </p:spPr>
        </p:cxnSp>
        <p:cxnSp>
          <p:nvCxnSpPr>
            <p:cNvPr id="307" name="Google Shape;307;p26"/>
            <p:cNvCxnSpPr/>
            <p:nvPr/>
          </p:nvCxnSpPr>
          <p:spPr>
            <a:xfrm rot="10800000">
              <a:off x="4778375" y="3352800"/>
              <a:ext cx="1624013" cy="1673225"/>
            </a:xfrm>
            <a:prstGeom prst="straightConnector1">
              <a:avLst/>
            </a:prstGeom>
            <a:noFill/>
            <a:ln w="25400" cap="flat" cmpd="sng">
              <a:solidFill>
                <a:schemeClr val="accent3"/>
              </a:solidFill>
              <a:prstDash val="dash"/>
              <a:round/>
              <a:headEnd type="none" w="sm" len="sm"/>
              <a:tailEnd type="none" w="sm" len="sm"/>
            </a:ln>
            <a:effectLst>
              <a:outerShdw blurRad="40000" dist="20000" dir="5400000" rotWithShape="0">
                <a:srgbClr val="000000">
                  <a:alpha val="37254"/>
                </a:srgbClr>
              </a:outerShdw>
            </a:effectLst>
          </p:spPr>
        </p:cxnSp>
      </p:grpSp>
      <p:grpSp>
        <p:nvGrpSpPr>
          <p:cNvPr id="308" name="Google Shape;308;p26"/>
          <p:cNvGrpSpPr/>
          <p:nvPr/>
        </p:nvGrpSpPr>
        <p:grpSpPr>
          <a:xfrm>
            <a:off x="3257534" y="2514600"/>
            <a:ext cx="2726510" cy="1885932"/>
            <a:chOff x="2819377" y="3352800"/>
            <a:chExt cx="3635254" cy="2514576"/>
          </a:xfrm>
        </p:grpSpPr>
        <p:cxnSp>
          <p:nvCxnSpPr>
            <p:cNvPr id="309" name="Google Shape;309;p26"/>
            <p:cNvCxnSpPr/>
            <p:nvPr/>
          </p:nvCxnSpPr>
          <p:spPr>
            <a:xfrm rot="10800000" flipH="1">
              <a:off x="3776639" y="3352800"/>
              <a:ext cx="871515" cy="130175"/>
            </a:xfrm>
            <a:prstGeom prst="straightConnector1">
              <a:avLst/>
            </a:prstGeom>
            <a:noFill/>
            <a:ln w="25400" cap="flat" cmpd="sng">
              <a:solidFill>
                <a:srgbClr val="92D050"/>
              </a:solidFill>
              <a:prstDash val="solid"/>
              <a:round/>
              <a:headEnd type="none" w="sm" len="sm"/>
              <a:tailEnd type="none" w="sm" len="sm"/>
            </a:ln>
          </p:spPr>
        </p:cxnSp>
        <p:cxnSp>
          <p:nvCxnSpPr>
            <p:cNvPr id="310" name="Google Shape;310;p26"/>
            <p:cNvCxnSpPr>
              <a:stCxn id="263" idx="2"/>
              <a:endCxn id="260" idx="6"/>
            </p:cNvCxnSpPr>
            <p:nvPr/>
          </p:nvCxnSpPr>
          <p:spPr>
            <a:xfrm flipH="1">
              <a:off x="2819377" y="3482976"/>
              <a:ext cx="838200" cy="1241400"/>
            </a:xfrm>
            <a:prstGeom prst="straightConnector1">
              <a:avLst/>
            </a:prstGeom>
            <a:noFill/>
            <a:ln w="25400" cap="flat" cmpd="sng">
              <a:solidFill>
                <a:srgbClr val="92D050"/>
              </a:solidFill>
              <a:prstDash val="solid"/>
              <a:round/>
              <a:headEnd type="none" w="sm" len="sm"/>
              <a:tailEnd type="none" w="sm" len="sm"/>
            </a:ln>
          </p:spPr>
        </p:cxnSp>
        <p:cxnSp>
          <p:nvCxnSpPr>
            <p:cNvPr id="311" name="Google Shape;311;p26"/>
            <p:cNvCxnSpPr>
              <a:stCxn id="263" idx="3"/>
              <a:endCxn id="252" idx="0"/>
            </p:cNvCxnSpPr>
            <p:nvPr/>
          </p:nvCxnSpPr>
          <p:spPr>
            <a:xfrm>
              <a:off x="3777431" y="3482976"/>
              <a:ext cx="785100" cy="2384400"/>
            </a:xfrm>
            <a:prstGeom prst="straightConnector1">
              <a:avLst/>
            </a:prstGeom>
            <a:noFill/>
            <a:ln w="25400" cap="flat" cmpd="sng">
              <a:solidFill>
                <a:srgbClr val="92D050"/>
              </a:solidFill>
              <a:prstDash val="solid"/>
              <a:round/>
              <a:headEnd type="none" w="sm" len="sm"/>
              <a:tailEnd type="none" w="sm" len="sm"/>
            </a:ln>
          </p:spPr>
        </p:cxnSp>
        <p:cxnSp>
          <p:nvCxnSpPr>
            <p:cNvPr id="312" name="Google Shape;312;p26"/>
            <p:cNvCxnSpPr>
              <a:stCxn id="263" idx="3"/>
              <a:endCxn id="257" idx="5"/>
            </p:cNvCxnSpPr>
            <p:nvPr/>
          </p:nvCxnSpPr>
          <p:spPr>
            <a:xfrm>
              <a:off x="3777431" y="3482976"/>
              <a:ext cx="2677200" cy="1676400"/>
            </a:xfrm>
            <a:prstGeom prst="straightConnector1">
              <a:avLst/>
            </a:prstGeom>
            <a:noFill/>
            <a:ln w="25400" cap="flat" cmpd="sng">
              <a:solidFill>
                <a:srgbClr val="92D050"/>
              </a:solidFill>
              <a:prstDash val="solid"/>
              <a:round/>
              <a:headEnd type="none" w="sm" len="sm"/>
              <a:tailEnd type="none" w="sm" len="sm"/>
            </a:ln>
          </p:spPr>
        </p:cxnSp>
      </p:grpSp>
      <p:grpSp>
        <p:nvGrpSpPr>
          <p:cNvPr id="313" name="Google Shape;313;p26"/>
          <p:cNvGrpSpPr/>
          <p:nvPr/>
        </p:nvGrpSpPr>
        <p:grpSpPr>
          <a:xfrm>
            <a:off x="1531144" y="2228850"/>
            <a:ext cx="1743051" cy="1912070"/>
            <a:chOff x="517381" y="2971800"/>
            <a:chExt cx="2324214" cy="2549585"/>
          </a:xfrm>
        </p:grpSpPr>
        <p:cxnSp>
          <p:nvCxnSpPr>
            <p:cNvPr id="314" name="Google Shape;314;p26"/>
            <p:cNvCxnSpPr>
              <a:stCxn id="260" idx="0"/>
              <a:endCxn id="256" idx="7"/>
            </p:cNvCxnSpPr>
            <p:nvPr/>
          </p:nvCxnSpPr>
          <p:spPr>
            <a:xfrm flipH="1">
              <a:off x="1425295" y="4648304"/>
              <a:ext cx="1317900" cy="868500"/>
            </a:xfrm>
            <a:prstGeom prst="straightConnector1">
              <a:avLst/>
            </a:prstGeom>
            <a:noFill/>
            <a:ln w="25400" cap="flat" cmpd="sng">
              <a:solidFill>
                <a:schemeClr val="accent4"/>
              </a:solidFill>
              <a:prstDash val="dash"/>
              <a:round/>
              <a:headEnd type="none" w="sm" len="sm"/>
              <a:tailEnd type="none" w="sm" len="sm"/>
            </a:ln>
            <a:effectLst>
              <a:outerShdw blurRad="40000" dist="20000" dir="5400000" rotWithShape="0">
                <a:srgbClr val="000000">
                  <a:alpha val="37254"/>
                </a:srgbClr>
              </a:outerShdw>
            </a:effectLst>
          </p:spPr>
        </p:cxnSp>
        <p:cxnSp>
          <p:nvCxnSpPr>
            <p:cNvPr id="315" name="Google Shape;315;p26"/>
            <p:cNvCxnSpPr>
              <a:stCxn id="256" idx="0"/>
              <a:endCxn id="261" idx="4"/>
            </p:cNvCxnSpPr>
            <p:nvPr/>
          </p:nvCxnSpPr>
          <p:spPr>
            <a:xfrm rot="10800000">
              <a:off x="536309" y="3787795"/>
              <a:ext cx="835200" cy="1706700"/>
            </a:xfrm>
            <a:prstGeom prst="straightConnector1">
              <a:avLst/>
            </a:prstGeom>
            <a:noFill/>
            <a:ln w="25400" cap="flat" cmpd="sng">
              <a:solidFill>
                <a:schemeClr val="accent4"/>
              </a:solidFill>
              <a:prstDash val="dash"/>
              <a:round/>
              <a:headEnd type="none" w="sm" len="sm"/>
              <a:tailEnd type="none" w="sm" len="sm"/>
            </a:ln>
            <a:effectLst>
              <a:outerShdw blurRad="40000" dist="20000" dir="5400000" rotWithShape="0">
                <a:srgbClr val="000000">
                  <a:alpha val="37254"/>
                </a:srgbClr>
              </a:outerShdw>
            </a:effectLst>
          </p:spPr>
        </p:cxnSp>
        <p:cxnSp>
          <p:nvCxnSpPr>
            <p:cNvPr id="316" name="Google Shape;316;p26"/>
            <p:cNvCxnSpPr>
              <a:stCxn id="260" idx="0"/>
              <a:endCxn id="255" idx="4"/>
            </p:cNvCxnSpPr>
            <p:nvPr/>
          </p:nvCxnSpPr>
          <p:spPr>
            <a:xfrm rot="10800000" flipH="1">
              <a:off x="2743195" y="3048104"/>
              <a:ext cx="98400" cy="1600200"/>
            </a:xfrm>
            <a:prstGeom prst="straightConnector1">
              <a:avLst/>
            </a:prstGeom>
            <a:noFill/>
            <a:ln w="25400" cap="flat" cmpd="sng">
              <a:solidFill>
                <a:schemeClr val="accent4"/>
              </a:solidFill>
              <a:prstDash val="dash"/>
              <a:round/>
              <a:headEnd type="none" w="sm" len="sm"/>
              <a:tailEnd type="none" w="sm" len="sm"/>
            </a:ln>
            <a:effectLst>
              <a:outerShdw blurRad="40000" dist="20000" dir="5400000" rotWithShape="0">
                <a:srgbClr val="000000">
                  <a:alpha val="37254"/>
                </a:srgbClr>
              </a:outerShdw>
            </a:effectLst>
          </p:spPr>
        </p:cxnSp>
        <p:cxnSp>
          <p:nvCxnSpPr>
            <p:cNvPr id="317" name="Google Shape;317;p26"/>
            <p:cNvCxnSpPr>
              <a:endCxn id="261" idx="5"/>
            </p:cNvCxnSpPr>
            <p:nvPr/>
          </p:nvCxnSpPr>
          <p:spPr>
            <a:xfrm rot="10800000">
              <a:off x="590316" y="3765505"/>
              <a:ext cx="2121000" cy="917700"/>
            </a:xfrm>
            <a:prstGeom prst="straightConnector1">
              <a:avLst/>
            </a:prstGeom>
            <a:noFill/>
            <a:ln w="25400" cap="flat" cmpd="sng">
              <a:solidFill>
                <a:schemeClr val="accent4"/>
              </a:solidFill>
              <a:prstDash val="dash"/>
              <a:round/>
              <a:headEnd type="none" w="sm" len="sm"/>
              <a:tailEnd type="none" w="sm" len="sm"/>
            </a:ln>
            <a:effectLst>
              <a:outerShdw blurRad="40000" dist="20000" dir="5400000" rotWithShape="0">
                <a:srgbClr val="000000">
                  <a:alpha val="37254"/>
                </a:srgbClr>
              </a:outerShdw>
            </a:effectLst>
          </p:spPr>
        </p:cxnSp>
        <p:cxnSp>
          <p:nvCxnSpPr>
            <p:cNvPr id="318" name="Google Shape;318;p26"/>
            <p:cNvCxnSpPr/>
            <p:nvPr/>
          </p:nvCxnSpPr>
          <p:spPr>
            <a:xfrm flipH="1">
              <a:off x="517381" y="2971800"/>
              <a:ext cx="2270266" cy="677905"/>
            </a:xfrm>
            <a:prstGeom prst="straightConnector1">
              <a:avLst/>
            </a:prstGeom>
            <a:noFill/>
            <a:ln w="25400" cap="flat" cmpd="sng">
              <a:solidFill>
                <a:schemeClr val="accent4"/>
              </a:solidFill>
              <a:prstDash val="dash"/>
              <a:round/>
              <a:headEnd type="none" w="sm" len="sm"/>
              <a:tailEnd type="none" w="sm" len="sm"/>
            </a:ln>
            <a:effectLst>
              <a:outerShdw blurRad="40000" dist="20000" dir="5400000" rotWithShape="0">
                <a:srgbClr val="000000">
                  <a:alpha val="37254"/>
                </a:srgbClr>
              </a:outerShdw>
            </a:effectLst>
          </p:spPr>
        </p:cxnSp>
        <p:cxnSp>
          <p:nvCxnSpPr>
            <p:cNvPr id="319" name="Google Shape;319;p26"/>
            <p:cNvCxnSpPr>
              <a:stCxn id="255" idx="3"/>
            </p:cNvCxnSpPr>
            <p:nvPr/>
          </p:nvCxnSpPr>
          <p:spPr>
            <a:xfrm flipH="1">
              <a:off x="1382841" y="3025685"/>
              <a:ext cx="1404900" cy="2495700"/>
            </a:xfrm>
            <a:prstGeom prst="straightConnector1">
              <a:avLst/>
            </a:prstGeom>
            <a:noFill/>
            <a:ln w="25400" cap="flat" cmpd="sng">
              <a:solidFill>
                <a:schemeClr val="accent4"/>
              </a:solidFill>
              <a:prstDash val="dash"/>
              <a:round/>
              <a:headEnd type="none" w="sm" len="sm"/>
              <a:tailEnd type="none" w="sm" len="sm"/>
            </a:ln>
            <a:effectLst>
              <a:outerShdw blurRad="40000" dist="20000" dir="5400000" rotWithShape="0">
                <a:srgbClr val="000000">
                  <a:alpha val="37254"/>
                </a:srgbClr>
              </a:outerShdw>
            </a:effectLst>
          </p:spPr>
        </p:cxnSp>
      </p:grpSp>
      <p:grpSp>
        <p:nvGrpSpPr>
          <p:cNvPr id="320" name="Google Shape;320;p26"/>
          <p:cNvGrpSpPr/>
          <p:nvPr/>
        </p:nvGrpSpPr>
        <p:grpSpPr>
          <a:xfrm>
            <a:off x="1585913" y="2228850"/>
            <a:ext cx="2408635" cy="1868091"/>
            <a:chOff x="590457" y="2971800"/>
            <a:chExt cx="3211666" cy="2490974"/>
          </a:xfrm>
        </p:grpSpPr>
        <p:cxnSp>
          <p:nvCxnSpPr>
            <p:cNvPr id="321" name="Google Shape;321;p26"/>
            <p:cNvCxnSpPr/>
            <p:nvPr/>
          </p:nvCxnSpPr>
          <p:spPr>
            <a:xfrm flipH="1">
              <a:off x="2797187" y="3370293"/>
              <a:ext cx="931907" cy="124628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254"/>
                </a:srgbClr>
              </a:outerShdw>
            </a:effectLst>
          </p:spPr>
        </p:cxnSp>
        <p:cxnSp>
          <p:nvCxnSpPr>
            <p:cNvPr id="322" name="Google Shape;322;p26"/>
            <p:cNvCxnSpPr/>
            <p:nvPr/>
          </p:nvCxnSpPr>
          <p:spPr>
            <a:xfrm flipH="1">
              <a:off x="1425522" y="3370293"/>
              <a:ext cx="2305160" cy="2092481"/>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254"/>
                </a:srgbClr>
              </a:outerShdw>
            </a:effectLst>
          </p:spPr>
        </p:cxnSp>
        <p:cxnSp>
          <p:nvCxnSpPr>
            <p:cNvPr id="323" name="Google Shape;323;p26"/>
            <p:cNvCxnSpPr/>
            <p:nvPr/>
          </p:nvCxnSpPr>
          <p:spPr>
            <a:xfrm rot="10800000">
              <a:off x="2895617" y="2971800"/>
              <a:ext cx="906506" cy="373091"/>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254"/>
                </a:srgbClr>
              </a:outerShdw>
            </a:effectLst>
          </p:spPr>
        </p:cxnSp>
        <p:cxnSp>
          <p:nvCxnSpPr>
            <p:cNvPr id="324" name="Google Shape;324;p26"/>
            <p:cNvCxnSpPr/>
            <p:nvPr/>
          </p:nvCxnSpPr>
          <p:spPr>
            <a:xfrm flipH="1">
              <a:off x="590457" y="3359179"/>
              <a:ext cx="3175151" cy="352451"/>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254"/>
                </a:srgbClr>
              </a:outerShdw>
            </a:effectLst>
          </p:spPr>
        </p:cxnSp>
      </p:grpSp>
      <p:grpSp>
        <p:nvGrpSpPr>
          <p:cNvPr id="325" name="Google Shape;325;p26"/>
          <p:cNvGrpSpPr/>
          <p:nvPr/>
        </p:nvGrpSpPr>
        <p:grpSpPr>
          <a:xfrm>
            <a:off x="1545431" y="1317870"/>
            <a:ext cx="3100458" cy="1506305"/>
            <a:chOff x="536575" y="1730080"/>
            <a:chExt cx="4134036" cy="2008499"/>
          </a:xfrm>
        </p:grpSpPr>
        <p:grpSp>
          <p:nvGrpSpPr>
            <p:cNvPr id="326" name="Google Shape;326;p26"/>
            <p:cNvGrpSpPr/>
            <p:nvPr/>
          </p:nvGrpSpPr>
          <p:grpSpPr>
            <a:xfrm>
              <a:off x="536575" y="1730080"/>
              <a:ext cx="4134036" cy="2008499"/>
              <a:chOff x="536575" y="1761830"/>
              <a:chExt cx="4134036" cy="2008499"/>
            </a:xfrm>
          </p:grpSpPr>
          <p:grpSp>
            <p:nvGrpSpPr>
              <p:cNvPr id="327" name="Google Shape;327;p26"/>
              <p:cNvGrpSpPr/>
              <p:nvPr/>
            </p:nvGrpSpPr>
            <p:grpSpPr>
              <a:xfrm>
                <a:off x="536575" y="1761830"/>
                <a:ext cx="4111717" cy="2008499"/>
                <a:chOff x="536575" y="1761830"/>
                <a:chExt cx="4111717" cy="2008499"/>
              </a:xfrm>
            </p:grpSpPr>
            <p:cxnSp>
              <p:nvCxnSpPr>
                <p:cNvPr id="328" name="Google Shape;328;p26"/>
                <p:cNvCxnSpPr/>
                <p:nvPr/>
              </p:nvCxnSpPr>
              <p:spPr>
                <a:xfrm rot="10800000">
                  <a:off x="2917878" y="2971764"/>
                  <a:ext cx="1730414" cy="381017"/>
                </a:xfrm>
                <a:prstGeom prst="straightConnector1">
                  <a:avLst/>
                </a:prstGeom>
                <a:noFill/>
                <a:ln w="38100" cap="flat" cmpd="sng">
                  <a:solidFill>
                    <a:schemeClr val="dk1"/>
                  </a:solidFill>
                  <a:prstDash val="dash"/>
                  <a:round/>
                  <a:headEnd type="none" w="sm" len="sm"/>
                  <a:tailEnd type="none" w="sm" len="sm"/>
                </a:ln>
                <a:effectLst>
                  <a:outerShdw blurRad="40000" dist="23000" dir="5400000" rotWithShape="0">
                    <a:srgbClr val="000000">
                      <a:alpha val="34509"/>
                    </a:srgbClr>
                  </a:outerShdw>
                </a:effectLst>
              </p:spPr>
            </p:cxnSp>
            <p:cxnSp>
              <p:nvCxnSpPr>
                <p:cNvPr id="329" name="Google Shape;329;p26"/>
                <p:cNvCxnSpPr>
                  <a:stCxn id="255" idx="4"/>
                  <a:endCxn id="261" idx="5"/>
                </p:cNvCxnSpPr>
                <p:nvPr/>
              </p:nvCxnSpPr>
              <p:spPr>
                <a:xfrm flipH="1">
                  <a:off x="590477" y="3052728"/>
                  <a:ext cx="2251200" cy="717600"/>
                </a:xfrm>
                <a:prstGeom prst="straightConnector1">
                  <a:avLst/>
                </a:prstGeom>
                <a:noFill/>
                <a:ln w="38100" cap="flat" cmpd="sng">
                  <a:solidFill>
                    <a:schemeClr val="dk1"/>
                  </a:solidFill>
                  <a:prstDash val="dash"/>
                  <a:round/>
                  <a:headEnd type="none" w="sm" len="sm"/>
                  <a:tailEnd type="none" w="sm" len="sm"/>
                </a:ln>
                <a:effectLst>
                  <a:outerShdw blurRad="40000" dist="23000" dir="5400000" rotWithShape="0">
                    <a:srgbClr val="000000">
                      <a:alpha val="34509"/>
                    </a:srgbClr>
                  </a:outerShdw>
                </a:effectLst>
              </p:spPr>
            </p:cxnSp>
            <p:cxnSp>
              <p:nvCxnSpPr>
                <p:cNvPr id="330" name="Google Shape;330;p26"/>
                <p:cNvCxnSpPr>
                  <a:stCxn id="261" idx="0"/>
                  <a:endCxn id="253" idx="3"/>
                </p:cNvCxnSpPr>
                <p:nvPr/>
              </p:nvCxnSpPr>
              <p:spPr>
                <a:xfrm rot="10800000" flipH="1">
                  <a:off x="536575" y="1761830"/>
                  <a:ext cx="95400" cy="1878300"/>
                </a:xfrm>
                <a:prstGeom prst="straightConnector1">
                  <a:avLst/>
                </a:prstGeom>
                <a:noFill/>
                <a:ln w="38100" cap="flat" cmpd="sng">
                  <a:solidFill>
                    <a:schemeClr val="dk1"/>
                  </a:solidFill>
                  <a:prstDash val="dash"/>
                  <a:round/>
                  <a:headEnd type="none" w="sm" len="sm"/>
                  <a:tailEnd type="none" w="sm" len="sm"/>
                </a:ln>
                <a:effectLst>
                  <a:outerShdw blurRad="40000" dist="23000" dir="5400000" rotWithShape="0">
                    <a:srgbClr val="000000">
                      <a:alpha val="34509"/>
                    </a:srgbClr>
                  </a:outerShdw>
                </a:effectLst>
              </p:spPr>
            </p:cxnSp>
          </p:grpSp>
          <p:cxnSp>
            <p:nvCxnSpPr>
              <p:cNvPr id="331" name="Google Shape;331;p26"/>
              <p:cNvCxnSpPr>
                <a:stCxn id="259" idx="1"/>
              </p:cNvCxnSpPr>
              <p:nvPr/>
            </p:nvCxnSpPr>
            <p:spPr>
              <a:xfrm rot="10800000">
                <a:off x="693811" y="1774858"/>
                <a:ext cx="3976800" cy="1528800"/>
              </a:xfrm>
              <a:prstGeom prst="straightConnector1">
                <a:avLst/>
              </a:prstGeom>
              <a:noFill/>
              <a:ln w="38100" cap="flat" cmpd="sng">
                <a:solidFill>
                  <a:schemeClr val="dk1"/>
                </a:solidFill>
                <a:prstDash val="dash"/>
                <a:round/>
                <a:headEnd type="none" w="sm" len="sm"/>
                <a:tailEnd type="none" w="sm" len="sm"/>
              </a:ln>
              <a:effectLst>
                <a:outerShdw blurRad="40000" dist="23000" dir="5400000" rotWithShape="0">
                  <a:srgbClr val="000000">
                    <a:alpha val="34509"/>
                  </a:srgbClr>
                </a:outerShdw>
              </a:effectLst>
            </p:spPr>
          </p:cxnSp>
          <p:cxnSp>
            <p:nvCxnSpPr>
              <p:cNvPr id="332" name="Google Shape;332;p26"/>
              <p:cNvCxnSpPr>
                <a:stCxn id="253" idx="5"/>
                <a:endCxn id="255" idx="2"/>
              </p:cNvCxnSpPr>
              <p:nvPr/>
            </p:nvCxnSpPr>
            <p:spPr>
              <a:xfrm>
                <a:off x="739686" y="1761939"/>
                <a:ext cx="2025900" cy="1214700"/>
              </a:xfrm>
              <a:prstGeom prst="straightConnector1">
                <a:avLst/>
              </a:prstGeom>
              <a:noFill/>
              <a:ln w="38100" cap="flat" cmpd="sng">
                <a:solidFill>
                  <a:schemeClr val="dk1"/>
                </a:solidFill>
                <a:prstDash val="dash"/>
                <a:round/>
                <a:headEnd type="none" w="sm" len="sm"/>
                <a:tailEnd type="none" w="sm" len="sm"/>
              </a:ln>
              <a:effectLst>
                <a:outerShdw blurRad="40000" dist="23000" dir="5400000" rotWithShape="0">
                  <a:srgbClr val="000000">
                    <a:alpha val="34509"/>
                  </a:srgbClr>
                </a:outerShdw>
              </a:effectLst>
            </p:spPr>
          </p:cxnSp>
        </p:grpSp>
        <p:cxnSp>
          <p:nvCxnSpPr>
            <p:cNvPr id="333" name="Google Shape;333;p26"/>
            <p:cNvCxnSpPr>
              <a:endCxn id="259" idx="3"/>
            </p:cNvCxnSpPr>
            <p:nvPr/>
          </p:nvCxnSpPr>
          <p:spPr>
            <a:xfrm rot="10800000" flipH="1">
              <a:off x="555811" y="3379676"/>
              <a:ext cx="4114800" cy="293700"/>
            </a:xfrm>
            <a:prstGeom prst="straightConnector1">
              <a:avLst/>
            </a:prstGeom>
            <a:noFill/>
            <a:ln w="38100" cap="flat" cmpd="sng">
              <a:solidFill>
                <a:schemeClr val="dk1"/>
              </a:solidFill>
              <a:prstDash val="dash"/>
              <a:round/>
              <a:headEnd type="none" w="sm" len="sm"/>
              <a:tailEnd type="none" w="sm" len="sm"/>
            </a:ln>
            <a:effectLst>
              <a:outerShdw blurRad="40000" dist="23000" dir="5400000" rotWithShape="0">
                <a:srgbClr val="000000">
                  <a:alpha val="34509"/>
                </a:srgbClr>
              </a:outerShdw>
            </a:effectLst>
          </p:spPr>
        </p:cxnSp>
      </p:grpSp>
      <p:grpSp>
        <p:nvGrpSpPr>
          <p:cNvPr id="334" name="Google Shape;334;p26"/>
          <p:cNvGrpSpPr/>
          <p:nvPr/>
        </p:nvGrpSpPr>
        <p:grpSpPr>
          <a:xfrm>
            <a:off x="1585912" y="1314450"/>
            <a:ext cx="3043238" cy="1425179"/>
            <a:chOff x="590457" y="1752600"/>
            <a:chExt cx="4057743" cy="1900423"/>
          </a:xfrm>
        </p:grpSpPr>
        <p:cxnSp>
          <p:nvCxnSpPr>
            <p:cNvPr id="335" name="Google Shape;335;p26"/>
            <p:cNvCxnSpPr/>
            <p:nvPr/>
          </p:nvCxnSpPr>
          <p:spPr>
            <a:xfrm rot="10800000" flipH="1">
              <a:off x="3897296" y="3348193"/>
              <a:ext cx="750904" cy="130188"/>
            </a:xfrm>
            <a:prstGeom prst="straightConnector1">
              <a:avLst/>
            </a:prstGeom>
            <a:noFill/>
            <a:ln w="25400" cap="flat" cmpd="sng">
              <a:solidFill>
                <a:schemeClr val="dk1"/>
              </a:solidFill>
              <a:prstDash val="solid"/>
              <a:round/>
              <a:headEnd type="none" w="sm" len="sm"/>
              <a:tailEnd type="none" w="sm" len="sm"/>
            </a:ln>
          </p:spPr>
        </p:cxnSp>
        <p:cxnSp>
          <p:nvCxnSpPr>
            <p:cNvPr id="336" name="Google Shape;336;p26"/>
            <p:cNvCxnSpPr/>
            <p:nvPr/>
          </p:nvCxnSpPr>
          <p:spPr>
            <a:xfrm rot="10800000">
              <a:off x="2895560" y="3021136"/>
              <a:ext cx="822344" cy="354046"/>
            </a:xfrm>
            <a:prstGeom prst="straightConnector1">
              <a:avLst/>
            </a:prstGeom>
            <a:noFill/>
            <a:ln w="25400" cap="flat" cmpd="sng">
              <a:solidFill>
                <a:schemeClr val="dk1"/>
              </a:solidFill>
              <a:prstDash val="solid"/>
              <a:round/>
              <a:headEnd type="none" w="sm" len="sm"/>
              <a:tailEnd type="none" w="sm" len="sm"/>
            </a:ln>
          </p:spPr>
        </p:cxnSp>
        <p:cxnSp>
          <p:nvCxnSpPr>
            <p:cNvPr id="337" name="Google Shape;337;p26"/>
            <p:cNvCxnSpPr/>
            <p:nvPr/>
          </p:nvCxnSpPr>
          <p:spPr>
            <a:xfrm flipH="1">
              <a:off x="590457" y="3375183"/>
              <a:ext cx="3127447" cy="277840"/>
            </a:xfrm>
            <a:prstGeom prst="straightConnector1">
              <a:avLst/>
            </a:prstGeom>
            <a:noFill/>
            <a:ln w="25400" cap="flat" cmpd="sng">
              <a:solidFill>
                <a:schemeClr val="dk1"/>
              </a:solidFill>
              <a:prstDash val="solid"/>
              <a:round/>
              <a:headEnd type="none" w="sm" len="sm"/>
              <a:tailEnd type="none" w="sm" len="sm"/>
            </a:ln>
          </p:spPr>
        </p:cxnSp>
        <p:cxnSp>
          <p:nvCxnSpPr>
            <p:cNvPr id="338" name="Google Shape;338;p26"/>
            <p:cNvCxnSpPr/>
            <p:nvPr/>
          </p:nvCxnSpPr>
          <p:spPr>
            <a:xfrm rot="10800000">
              <a:off x="739685" y="1752600"/>
              <a:ext cx="2978218" cy="1622583"/>
            </a:xfrm>
            <a:prstGeom prst="straightConnector1">
              <a:avLst/>
            </a:prstGeom>
            <a:noFill/>
            <a:ln w="25400" cap="flat" cmpd="sng">
              <a:solidFill>
                <a:schemeClr val="dk1"/>
              </a:solidFill>
              <a:prstDash val="solid"/>
              <a:round/>
              <a:headEnd type="none" w="sm" len="sm"/>
              <a:tailEnd type="none" w="sm" len="sm"/>
            </a:ln>
          </p:spPr>
        </p:cxnSp>
      </p:grpSp>
      <p:sp>
        <p:nvSpPr>
          <p:cNvPr id="339" name="Google Shape;339;p26"/>
          <p:cNvSpPr/>
          <p:nvPr/>
        </p:nvSpPr>
        <p:spPr>
          <a:xfrm>
            <a:off x="1577579" y="463154"/>
            <a:ext cx="2520553" cy="1931194"/>
          </a:xfrm>
          <a:custGeom>
            <a:avLst/>
            <a:gdLst/>
            <a:ahLst/>
            <a:cxnLst/>
            <a:rect l="l" t="t" r="r" b="b"/>
            <a:pathLst>
              <a:path w="3360420" h="2575560" extrusionOk="0">
                <a:moveTo>
                  <a:pt x="1242060" y="22860"/>
                </a:moveTo>
                <a:lnTo>
                  <a:pt x="1242060" y="22860"/>
                </a:lnTo>
                <a:cubicBezTo>
                  <a:pt x="1235575" y="23400"/>
                  <a:pt x="1155224" y="22842"/>
                  <a:pt x="1127760" y="38100"/>
                </a:cubicBezTo>
                <a:cubicBezTo>
                  <a:pt x="1111749" y="46995"/>
                  <a:pt x="1099416" y="62788"/>
                  <a:pt x="1082040" y="68580"/>
                </a:cubicBezTo>
                <a:cubicBezTo>
                  <a:pt x="1059129" y="76217"/>
                  <a:pt x="1056015" y="75027"/>
                  <a:pt x="1036320" y="91440"/>
                </a:cubicBezTo>
                <a:cubicBezTo>
                  <a:pt x="1028041" y="98339"/>
                  <a:pt x="1022426" y="108322"/>
                  <a:pt x="1013460" y="114300"/>
                </a:cubicBezTo>
                <a:cubicBezTo>
                  <a:pt x="1006777" y="118755"/>
                  <a:pt x="997912" y="118596"/>
                  <a:pt x="990600" y="121920"/>
                </a:cubicBezTo>
                <a:cubicBezTo>
                  <a:pt x="969918" y="131321"/>
                  <a:pt x="951680" y="146890"/>
                  <a:pt x="929640" y="152400"/>
                </a:cubicBezTo>
                <a:cubicBezTo>
                  <a:pt x="914173" y="156267"/>
                  <a:pt x="891604" y="161081"/>
                  <a:pt x="876300" y="167640"/>
                </a:cubicBezTo>
                <a:cubicBezTo>
                  <a:pt x="865859" y="172115"/>
                  <a:pt x="856367" y="178661"/>
                  <a:pt x="845820" y="182880"/>
                </a:cubicBezTo>
                <a:cubicBezTo>
                  <a:pt x="830905" y="188846"/>
                  <a:pt x="813466" y="189209"/>
                  <a:pt x="800100" y="198120"/>
                </a:cubicBezTo>
                <a:lnTo>
                  <a:pt x="754380" y="228600"/>
                </a:lnTo>
                <a:lnTo>
                  <a:pt x="731520" y="243840"/>
                </a:lnTo>
                <a:cubicBezTo>
                  <a:pt x="723900" y="248920"/>
                  <a:pt x="715136" y="252604"/>
                  <a:pt x="708660" y="259080"/>
                </a:cubicBezTo>
                <a:cubicBezTo>
                  <a:pt x="701040" y="266700"/>
                  <a:pt x="692699" y="273661"/>
                  <a:pt x="685800" y="281940"/>
                </a:cubicBezTo>
                <a:cubicBezTo>
                  <a:pt x="679937" y="288975"/>
                  <a:pt x="677452" y="298769"/>
                  <a:pt x="670560" y="304800"/>
                </a:cubicBezTo>
                <a:cubicBezTo>
                  <a:pt x="656776" y="316861"/>
                  <a:pt x="640080" y="325120"/>
                  <a:pt x="624840" y="335280"/>
                </a:cubicBezTo>
                <a:lnTo>
                  <a:pt x="601980" y="350520"/>
                </a:lnTo>
                <a:cubicBezTo>
                  <a:pt x="594360" y="355600"/>
                  <a:pt x="585596" y="359284"/>
                  <a:pt x="579120" y="365760"/>
                </a:cubicBezTo>
                <a:cubicBezTo>
                  <a:pt x="527720" y="417160"/>
                  <a:pt x="553847" y="404664"/>
                  <a:pt x="510540" y="419100"/>
                </a:cubicBezTo>
                <a:cubicBezTo>
                  <a:pt x="502920" y="426720"/>
                  <a:pt x="496186" y="435344"/>
                  <a:pt x="487680" y="441960"/>
                </a:cubicBezTo>
                <a:cubicBezTo>
                  <a:pt x="473222" y="453205"/>
                  <a:pt x="457200" y="462280"/>
                  <a:pt x="441960" y="472440"/>
                </a:cubicBezTo>
                <a:lnTo>
                  <a:pt x="419100" y="487680"/>
                </a:lnTo>
                <a:cubicBezTo>
                  <a:pt x="411480" y="492760"/>
                  <a:pt x="403566" y="497425"/>
                  <a:pt x="396240" y="502920"/>
                </a:cubicBezTo>
                <a:cubicBezTo>
                  <a:pt x="386080" y="510540"/>
                  <a:pt x="376164" y="518497"/>
                  <a:pt x="365760" y="525780"/>
                </a:cubicBezTo>
                <a:cubicBezTo>
                  <a:pt x="350755" y="536284"/>
                  <a:pt x="332992" y="543308"/>
                  <a:pt x="320040" y="556260"/>
                </a:cubicBezTo>
                <a:cubicBezTo>
                  <a:pt x="303188" y="573112"/>
                  <a:pt x="295538" y="583751"/>
                  <a:pt x="274320" y="594360"/>
                </a:cubicBezTo>
                <a:cubicBezTo>
                  <a:pt x="211224" y="625908"/>
                  <a:pt x="294114" y="573544"/>
                  <a:pt x="228600" y="617220"/>
                </a:cubicBezTo>
                <a:cubicBezTo>
                  <a:pt x="223520" y="624840"/>
                  <a:pt x="220252" y="634049"/>
                  <a:pt x="213360" y="640080"/>
                </a:cubicBezTo>
                <a:cubicBezTo>
                  <a:pt x="199576" y="652141"/>
                  <a:pt x="167640" y="670560"/>
                  <a:pt x="167640" y="670560"/>
                </a:cubicBezTo>
                <a:cubicBezTo>
                  <a:pt x="162560" y="678180"/>
                  <a:pt x="159292" y="687389"/>
                  <a:pt x="152400" y="693420"/>
                </a:cubicBezTo>
                <a:cubicBezTo>
                  <a:pt x="138616" y="705481"/>
                  <a:pt x="121920" y="713740"/>
                  <a:pt x="106680" y="723900"/>
                </a:cubicBezTo>
                <a:cubicBezTo>
                  <a:pt x="99060" y="728980"/>
                  <a:pt x="90296" y="732664"/>
                  <a:pt x="83820" y="739140"/>
                </a:cubicBezTo>
                <a:cubicBezTo>
                  <a:pt x="66968" y="755992"/>
                  <a:pt x="56329" y="763642"/>
                  <a:pt x="45720" y="784860"/>
                </a:cubicBezTo>
                <a:cubicBezTo>
                  <a:pt x="42128" y="792044"/>
                  <a:pt x="40640" y="800100"/>
                  <a:pt x="38100" y="807720"/>
                </a:cubicBezTo>
                <a:cubicBezTo>
                  <a:pt x="35560" y="835660"/>
                  <a:pt x="34448" y="863767"/>
                  <a:pt x="30480" y="891540"/>
                </a:cubicBezTo>
                <a:cubicBezTo>
                  <a:pt x="29344" y="899491"/>
                  <a:pt x="24808" y="906608"/>
                  <a:pt x="22860" y="914400"/>
                </a:cubicBezTo>
                <a:cubicBezTo>
                  <a:pt x="19719" y="926965"/>
                  <a:pt x="18648" y="940005"/>
                  <a:pt x="15240" y="952500"/>
                </a:cubicBezTo>
                <a:cubicBezTo>
                  <a:pt x="11013" y="967998"/>
                  <a:pt x="0" y="998220"/>
                  <a:pt x="0" y="998220"/>
                </a:cubicBezTo>
                <a:cubicBezTo>
                  <a:pt x="2540" y="1046480"/>
                  <a:pt x="3245" y="1094872"/>
                  <a:pt x="7620" y="1143000"/>
                </a:cubicBezTo>
                <a:cubicBezTo>
                  <a:pt x="9738" y="1166295"/>
                  <a:pt x="36540" y="1197810"/>
                  <a:pt x="45720" y="1211580"/>
                </a:cubicBezTo>
                <a:cubicBezTo>
                  <a:pt x="50800" y="1219200"/>
                  <a:pt x="54484" y="1227964"/>
                  <a:pt x="60960" y="1234440"/>
                </a:cubicBezTo>
                <a:cubicBezTo>
                  <a:pt x="76200" y="1249680"/>
                  <a:pt x="94725" y="1262227"/>
                  <a:pt x="106680" y="1280160"/>
                </a:cubicBezTo>
                <a:cubicBezTo>
                  <a:pt x="127000" y="1310640"/>
                  <a:pt x="114300" y="1297940"/>
                  <a:pt x="144780" y="1318260"/>
                </a:cubicBezTo>
                <a:cubicBezTo>
                  <a:pt x="182618" y="1375017"/>
                  <a:pt x="133987" y="1305308"/>
                  <a:pt x="182880" y="1363980"/>
                </a:cubicBezTo>
                <a:cubicBezTo>
                  <a:pt x="214630" y="1402080"/>
                  <a:pt x="179070" y="1374140"/>
                  <a:pt x="220980" y="1402080"/>
                </a:cubicBezTo>
                <a:cubicBezTo>
                  <a:pt x="261620" y="1463040"/>
                  <a:pt x="208280" y="1389380"/>
                  <a:pt x="259080" y="1440180"/>
                </a:cubicBezTo>
                <a:cubicBezTo>
                  <a:pt x="309880" y="1490980"/>
                  <a:pt x="236220" y="1437640"/>
                  <a:pt x="297180" y="1478280"/>
                </a:cubicBezTo>
                <a:cubicBezTo>
                  <a:pt x="337820" y="1539240"/>
                  <a:pt x="284480" y="1465580"/>
                  <a:pt x="335280" y="1516380"/>
                </a:cubicBezTo>
                <a:cubicBezTo>
                  <a:pt x="386080" y="1567180"/>
                  <a:pt x="312420" y="1513840"/>
                  <a:pt x="373380" y="1554480"/>
                </a:cubicBezTo>
                <a:cubicBezTo>
                  <a:pt x="404784" y="1601585"/>
                  <a:pt x="369916" y="1555635"/>
                  <a:pt x="411480" y="1592580"/>
                </a:cubicBezTo>
                <a:cubicBezTo>
                  <a:pt x="427589" y="1606899"/>
                  <a:pt x="439267" y="1626345"/>
                  <a:pt x="457200" y="1638300"/>
                </a:cubicBezTo>
                <a:cubicBezTo>
                  <a:pt x="513957" y="1676138"/>
                  <a:pt x="444248" y="1627507"/>
                  <a:pt x="502920" y="1676400"/>
                </a:cubicBezTo>
                <a:cubicBezTo>
                  <a:pt x="509955" y="1682263"/>
                  <a:pt x="518160" y="1686560"/>
                  <a:pt x="525780" y="1691640"/>
                </a:cubicBezTo>
                <a:cubicBezTo>
                  <a:pt x="542822" y="1717203"/>
                  <a:pt x="540964" y="1719911"/>
                  <a:pt x="571500" y="1737360"/>
                </a:cubicBezTo>
                <a:cubicBezTo>
                  <a:pt x="578474" y="1741345"/>
                  <a:pt x="587176" y="1741388"/>
                  <a:pt x="594360" y="1744980"/>
                </a:cubicBezTo>
                <a:cubicBezTo>
                  <a:pt x="602551" y="1749076"/>
                  <a:pt x="609269" y="1755676"/>
                  <a:pt x="617220" y="1760220"/>
                </a:cubicBezTo>
                <a:cubicBezTo>
                  <a:pt x="643585" y="1775286"/>
                  <a:pt x="644913" y="1774531"/>
                  <a:pt x="670560" y="1783080"/>
                </a:cubicBezTo>
                <a:cubicBezTo>
                  <a:pt x="700215" y="1827563"/>
                  <a:pt x="667074" y="1788957"/>
                  <a:pt x="716280" y="1813560"/>
                </a:cubicBezTo>
                <a:cubicBezTo>
                  <a:pt x="732663" y="1821751"/>
                  <a:pt x="746760" y="1833880"/>
                  <a:pt x="762000" y="1844040"/>
                </a:cubicBezTo>
                <a:lnTo>
                  <a:pt x="807720" y="1874520"/>
                </a:lnTo>
                <a:cubicBezTo>
                  <a:pt x="815340" y="1879600"/>
                  <a:pt x="821892" y="1886864"/>
                  <a:pt x="830580" y="1889760"/>
                </a:cubicBezTo>
                <a:cubicBezTo>
                  <a:pt x="856923" y="1898541"/>
                  <a:pt x="897364" y="1910824"/>
                  <a:pt x="914400" y="1927860"/>
                </a:cubicBezTo>
                <a:cubicBezTo>
                  <a:pt x="929640" y="1943100"/>
                  <a:pt x="939673" y="1966764"/>
                  <a:pt x="960120" y="1973580"/>
                </a:cubicBezTo>
                <a:cubicBezTo>
                  <a:pt x="988429" y="1983016"/>
                  <a:pt x="979990" y="1977976"/>
                  <a:pt x="1005840" y="1996440"/>
                </a:cubicBezTo>
                <a:cubicBezTo>
                  <a:pt x="1016174" y="2003822"/>
                  <a:pt x="1025986" y="2011918"/>
                  <a:pt x="1036320" y="2019300"/>
                </a:cubicBezTo>
                <a:cubicBezTo>
                  <a:pt x="1043772" y="2024623"/>
                  <a:pt x="1052145" y="2028677"/>
                  <a:pt x="1059180" y="2034540"/>
                </a:cubicBezTo>
                <a:cubicBezTo>
                  <a:pt x="1067459" y="2041439"/>
                  <a:pt x="1072948" y="2051614"/>
                  <a:pt x="1082040" y="2057400"/>
                </a:cubicBezTo>
                <a:cubicBezTo>
                  <a:pt x="1101207" y="2069597"/>
                  <a:pt x="1122680" y="2077720"/>
                  <a:pt x="1143000" y="2087880"/>
                </a:cubicBezTo>
                <a:cubicBezTo>
                  <a:pt x="1235108" y="2133934"/>
                  <a:pt x="1120947" y="2075278"/>
                  <a:pt x="1196340" y="2118360"/>
                </a:cubicBezTo>
                <a:cubicBezTo>
                  <a:pt x="1206203" y="2123996"/>
                  <a:pt x="1217080" y="2127756"/>
                  <a:pt x="1226820" y="2133600"/>
                </a:cubicBezTo>
                <a:cubicBezTo>
                  <a:pt x="1309359" y="2183123"/>
                  <a:pt x="1243202" y="2143441"/>
                  <a:pt x="1295400" y="2186940"/>
                </a:cubicBezTo>
                <a:cubicBezTo>
                  <a:pt x="1302435" y="2192803"/>
                  <a:pt x="1311225" y="2196317"/>
                  <a:pt x="1318260" y="2202180"/>
                </a:cubicBezTo>
                <a:cubicBezTo>
                  <a:pt x="1393160" y="2264597"/>
                  <a:pt x="1296420" y="2187960"/>
                  <a:pt x="1356360" y="2247900"/>
                </a:cubicBezTo>
                <a:cubicBezTo>
                  <a:pt x="1362836" y="2254376"/>
                  <a:pt x="1371600" y="2258060"/>
                  <a:pt x="1379220" y="2263140"/>
                </a:cubicBezTo>
                <a:cubicBezTo>
                  <a:pt x="1419860" y="2324100"/>
                  <a:pt x="1366520" y="2250440"/>
                  <a:pt x="1417320" y="2301240"/>
                </a:cubicBezTo>
                <a:cubicBezTo>
                  <a:pt x="1423796" y="2307716"/>
                  <a:pt x="1425409" y="2318379"/>
                  <a:pt x="1432560" y="2324100"/>
                </a:cubicBezTo>
                <a:cubicBezTo>
                  <a:pt x="1438832" y="2329118"/>
                  <a:pt x="1448236" y="2328128"/>
                  <a:pt x="1455420" y="2331720"/>
                </a:cubicBezTo>
                <a:cubicBezTo>
                  <a:pt x="1463611" y="2335816"/>
                  <a:pt x="1471245" y="2341097"/>
                  <a:pt x="1478280" y="2346960"/>
                </a:cubicBezTo>
                <a:cubicBezTo>
                  <a:pt x="1486559" y="2353859"/>
                  <a:pt x="1492634" y="2363204"/>
                  <a:pt x="1501140" y="2369820"/>
                </a:cubicBezTo>
                <a:cubicBezTo>
                  <a:pt x="1515598" y="2381065"/>
                  <a:pt x="1546860" y="2400300"/>
                  <a:pt x="1546860" y="2400300"/>
                </a:cubicBezTo>
                <a:cubicBezTo>
                  <a:pt x="1583418" y="2455137"/>
                  <a:pt x="1531649" y="2387619"/>
                  <a:pt x="1607820" y="2438400"/>
                </a:cubicBezTo>
                <a:cubicBezTo>
                  <a:pt x="1623060" y="2448560"/>
                  <a:pt x="1636164" y="2463088"/>
                  <a:pt x="1653540" y="2468880"/>
                </a:cubicBezTo>
                <a:cubicBezTo>
                  <a:pt x="1705795" y="2486298"/>
                  <a:pt x="1640938" y="2465730"/>
                  <a:pt x="1714500" y="2484120"/>
                </a:cubicBezTo>
                <a:cubicBezTo>
                  <a:pt x="1722292" y="2486068"/>
                  <a:pt x="1729364" y="2490978"/>
                  <a:pt x="1737360" y="2491740"/>
                </a:cubicBezTo>
                <a:cubicBezTo>
                  <a:pt x="1782944" y="2496081"/>
                  <a:pt x="1828800" y="2496820"/>
                  <a:pt x="1874520" y="2499360"/>
                </a:cubicBezTo>
                <a:cubicBezTo>
                  <a:pt x="1884680" y="2501900"/>
                  <a:pt x="1894930" y="2504103"/>
                  <a:pt x="1905000" y="2506980"/>
                </a:cubicBezTo>
                <a:cubicBezTo>
                  <a:pt x="1912723" y="2509187"/>
                  <a:pt x="1920019" y="2512858"/>
                  <a:pt x="1927860" y="2514600"/>
                </a:cubicBezTo>
                <a:cubicBezTo>
                  <a:pt x="1948932" y="2519283"/>
                  <a:pt x="1975856" y="2519548"/>
                  <a:pt x="1996440" y="2529840"/>
                </a:cubicBezTo>
                <a:cubicBezTo>
                  <a:pt x="2004631" y="2533936"/>
                  <a:pt x="2011109" y="2540984"/>
                  <a:pt x="2019300" y="2545080"/>
                </a:cubicBezTo>
                <a:cubicBezTo>
                  <a:pt x="2026484" y="2548672"/>
                  <a:pt x="2034976" y="2549108"/>
                  <a:pt x="2042160" y="2552700"/>
                </a:cubicBezTo>
                <a:cubicBezTo>
                  <a:pt x="2101246" y="2582243"/>
                  <a:pt x="2030421" y="2556407"/>
                  <a:pt x="2087880" y="2575560"/>
                </a:cubicBezTo>
                <a:cubicBezTo>
                  <a:pt x="2136140" y="2573020"/>
                  <a:pt x="2184532" y="2572315"/>
                  <a:pt x="2232660" y="2567940"/>
                </a:cubicBezTo>
                <a:cubicBezTo>
                  <a:pt x="2240659" y="2567213"/>
                  <a:pt x="2247679" y="2562062"/>
                  <a:pt x="2255520" y="2560320"/>
                </a:cubicBezTo>
                <a:cubicBezTo>
                  <a:pt x="2283771" y="2554042"/>
                  <a:pt x="2335836" y="2548376"/>
                  <a:pt x="2362200" y="2545080"/>
                </a:cubicBezTo>
                <a:cubicBezTo>
                  <a:pt x="2419659" y="2525927"/>
                  <a:pt x="2348834" y="2551763"/>
                  <a:pt x="2407920" y="2522220"/>
                </a:cubicBezTo>
                <a:cubicBezTo>
                  <a:pt x="2415104" y="2518628"/>
                  <a:pt x="2423160" y="2517140"/>
                  <a:pt x="2430780" y="2514600"/>
                </a:cubicBezTo>
                <a:cubicBezTo>
                  <a:pt x="2451561" y="2493819"/>
                  <a:pt x="2460208" y="2487327"/>
                  <a:pt x="2476500" y="2461260"/>
                </a:cubicBezTo>
                <a:cubicBezTo>
                  <a:pt x="2482520" y="2451627"/>
                  <a:pt x="2485138" y="2440023"/>
                  <a:pt x="2491740" y="2430780"/>
                </a:cubicBezTo>
                <a:cubicBezTo>
                  <a:pt x="2498004" y="2422011"/>
                  <a:pt x="2508336" y="2416689"/>
                  <a:pt x="2514600" y="2407920"/>
                </a:cubicBezTo>
                <a:cubicBezTo>
                  <a:pt x="2521202" y="2398677"/>
                  <a:pt x="2523820" y="2387073"/>
                  <a:pt x="2529840" y="2377440"/>
                </a:cubicBezTo>
                <a:cubicBezTo>
                  <a:pt x="2536571" y="2366670"/>
                  <a:pt x="2545318" y="2357294"/>
                  <a:pt x="2552700" y="2346960"/>
                </a:cubicBezTo>
                <a:cubicBezTo>
                  <a:pt x="2558023" y="2339508"/>
                  <a:pt x="2562860" y="2331720"/>
                  <a:pt x="2567940" y="2324100"/>
                </a:cubicBezTo>
                <a:cubicBezTo>
                  <a:pt x="2570480" y="2313940"/>
                  <a:pt x="2571435" y="2303246"/>
                  <a:pt x="2575560" y="2293620"/>
                </a:cubicBezTo>
                <a:cubicBezTo>
                  <a:pt x="2579168" y="2285202"/>
                  <a:pt x="2586704" y="2278951"/>
                  <a:pt x="2590800" y="2270760"/>
                </a:cubicBezTo>
                <a:cubicBezTo>
                  <a:pt x="2594392" y="2263576"/>
                  <a:pt x="2595600" y="2255421"/>
                  <a:pt x="2598420" y="2247900"/>
                </a:cubicBezTo>
                <a:cubicBezTo>
                  <a:pt x="2603223" y="2235093"/>
                  <a:pt x="2609730" y="2222901"/>
                  <a:pt x="2613660" y="2209800"/>
                </a:cubicBezTo>
                <a:cubicBezTo>
                  <a:pt x="2617382" y="2197395"/>
                  <a:pt x="2616470" y="2183725"/>
                  <a:pt x="2621280" y="2171700"/>
                </a:cubicBezTo>
                <a:cubicBezTo>
                  <a:pt x="2626781" y="2157949"/>
                  <a:pt x="2636189" y="2146095"/>
                  <a:pt x="2644140" y="2133600"/>
                </a:cubicBezTo>
                <a:cubicBezTo>
                  <a:pt x="2653974" y="2118147"/>
                  <a:pt x="2667818" y="2104886"/>
                  <a:pt x="2674620" y="2087880"/>
                </a:cubicBezTo>
                <a:cubicBezTo>
                  <a:pt x="2685506" y="2060664"/>
                  <a:pt x="2690862" y="2044217"/>
                  <a:pt x="2705100" y="2019300"/>
                </a:cubicBezTo>
                <a:cubicBezTo>
                  <a:pt x="2709644" y="2011349"/>
                  <a:pt x="2715796" y="2004391"/>
                  <a:pt x="2720340" y="1996440"/>
                </a:cubicBezTo>
                <a:cubicBezTo>
                  <a:pt x="2725976" y="1986577"/>
                  <a:pt x="2728308" y="1974686"/>
                  <a:pt x="2735580" y="1965960"/>
                </a:cubicBezTo>
                <a:cubicBezTo>
                  <a:pt x="2741443" y="1958925"/>
                  <a:pt x="2751964" y="1957196"/>
                  <a:pt x="2758440" y="1950720"/>
                </a:cubicBezTo>
                <a:cubicBezTo>
                  <a:pt x="2767420" y="1941740"/>
                  <a:pt x="2772320" y="1929220"/>
                  <a:pt x="2781300" y="1920240"/>
                </a:cubicBezTo>
                <a:cubicBezTo>
                  <a:pt x="2787776" y="1913764"/>
                  <a:pt x="2796708" y="1910323"/>
                  <a:pt x="2804160" y="1905000"/>
                </a:cubicBezTo>
                <a:cubicBezTo>
                  <a:pt x="2814494" y="1897618"/>
                  <a:pt x="2825660" y="1891120"/>
                  <a:pt x="2834640" y="1882140"/>
                </a:cubicBezTo>
                <a:cubicBezTo>
                  <a:pt x="2841116" y="1875664"/>
                  <a:pt x="2842845" y="1865143"/>
                  <a:pt x="2849880" y="1859280"/>
                </a:cubicBezTo>
                <a:cubicBezTo>
                  <a:pt x="2858606" y="1852008"/>
                  <a:pt x="2871117" y="1850642"/>
                  <a:pt x="2880360" y="1844040"/>
                </a:cubicBezTo>
                <a:cubicBezTo>
                  <a:pt x="2909391" y="1823304"/>
                  <a:pt x="2900065" y="1816715"/>
                  <a:pt x="2926080" y="1790700"/>
                </a:cubicBezTo>
                <a:cubicBezTo>
                  <a:pt x="2932556" y="1784224"/>
                  <a:pt x="2941320" y="1780540"/>
                  <a:pt x="2948940" y="1775460"/>
                </a:cubicBezTo>
                <a:cubicBezTo>
                  <a:pt x="2973851" y="1700727"/>
                  <a:pt x="2933464" y="1806294"/>
                  <a:pt x="2979420" y="1737360"/>
                </a:cubicBezTo>
                <a:cubicBezTo>
                  <a:pt x="2985229" y="1728646"/>
                  <a:pt x="2982787" y="1716450"/>
                  <a:pt x="2987040" y="1706880"/>
                </a:cubicBezTo>
                <a:cubicBezTo>
                  <a:pt x="2993055" y="1693346"/>
                  <a:pt x="3002808" y="1681782"/>
                  <a:pt x="3009900" y="1668780"/>
                </a:cubicBezTo>
                <a:cubicBezTo>
                  <a:pt x="3018059" y="1653822"/>
                  <a:pt x="3025709" y="1638572"/>
                  <a:pt x="3032760" y="1623060"/>
                </a:cubicBezTo>
                <a:cubicBezTo>
                  <a:pt x="3038420" y="1610608"/>
                  <a:pt x="3042340" y="1597412"/>
                  <a:pt x="3048000" y="1584960"/>
                </a:cubicBezTo>
                <a:cubicBezTo>
                  <a:pt x="3055051" y="1569448"/>
                  <a:pt x="3063809" y="1554752"/>
                  <a:pt x="3070860" y="1539240"/>
                </a:cubicBezTo>
                <a:cubicBezTo>
                  <a:pt x="3092821" y="1490926"/>
                  <a:pt x="3080888" y="1508595"/>
                  <a:pt x="3101340" y="1455420"/>
                </a:cubicBezTo>
                <a:cubicBezTo>
                  <a:pt x="3108284" y="1437365"/>
                  <a:pt x="3116580" y="1419860"/>
                  <a:pt x="3124200" y="1402080"/>
                </a:cubicBezTo>
                <a:cubicBezTo>
                  <a:pt x="3126740" y="1389380"/>
                  <a:pt x="3126461" y="1375771"/>
                  <a:pt x="3131820" y="1363980"/>
                </a:cubicBezTo>
                <a:cubicBezTo>
                  <a:pt x="3139399" y="1347306"/>
                  <a:pt x="3162300" y="1318260"/>
                  <a:pt x="3162300" y="1318260"/>
                </a:cubicBezTo>
                <a:cubicBezTo>
                  <a:pt x="3164840" y="1308100"/>
                  <a:pt x="3165795" y="1297406"/>
                  <a:pt x="3169920" y="1287780"/>
                </a:cubicBezTo>
                <a:cubicBezTo>
                  <a:pt x="3173528" y="1279362"/>
                  <a:pt x="3180616" y="1272871"/>
                  <a:pt x="3185160" y="1264920"/>
                </a:cubicBezTo>
                <a:cubicBezTo>
                  <a:pt x="3190796" y="1255057"/>
                  <a:pt x="3195787" y="1244820"/>
                  <a:pt x="3200400" y="1234440"/>
                </a:cubicBezTo>
                <a:cubicBezTo>
                  <a:pt x="3241085" y="1142899"/>
                  <a:pt x="3198125" y="1236319"/>
                  <a:pt x="3223260" y="1173480"/>
                </a:cubicBezTo>
                <a:cubicBezTo>
                  <a:pt x="3241483" y="1127922"/>
                  <a:pt x="3242820" y="1126741"/>
                  <a:pt x="3261360" y="1089660"/>
                </a:cubicBezTo>
                <a:cubicBezTo>
                  <a:pt x="3273388" y="1029521"/>
                  <a:pt x="3261276" y="1072704"/>
                  <a:pt x="3284220" y="1021080"/>
                </a:cubicBezTo>
                <a:cubicBezTo>
                  <a:pt x="3289775" y="1008581"/>
                  <a:pt x="3292817" y="994937"/>
                  <a:pt x="3299460" y="982980"/>
                </a:cubicBezTo>
                <a:cubicBezTo>
                  <a:pt x="3305628" y="971878"/>
                  <a:pt x="3314700" y="962660"/>
                  <a:pt x="3322320" y="952500"/>
                </a:cubicBezTo>
                <a:cubicBezTo>
                  <a:pt x="3324860" y="942340"/>
                  <a:pt x="3326931" y="932051"/>
                  <a:pt x="3329940" y="922020"/>
                </a:cubicBezTo>
                <a:cubicBezTo>
                  <a:pt x="3334556" y="906633"/>
                  <a:pt x="3341284" y="891885"/>
                  <a:pt x="3345180" y="876300"/>
                </a:cubicBezTo>
                <a:lnTo>
                  <a:pt x="3360420" y="815340"/>
                </a:lnTo>
                <a:cubicBezTo>
                  <a:pt x="3357880" y="777240"/>
                  <a:pt x="3357017" y="738991"/>
                  <a:pt x="3352800" y="701040"/>
                </a:cubicBezTo>
                <a:cubicBezTo>
                  <a:pt x="3351913" y="693057"/>
                  <a:pt x="3350198" y="684452"/>
                  <a:pt x="3345180" y="678180"/>
                </a:cubicBezTo>
                <a:cubicBezTo>
                  <a:pt x="3339459" y="671029"/>
                  <a:pt x="3329940" y="668020"/>
                  <a:pt x="3322320" y="662940"/>
                </a:cubicBezTo>
                <a:cubicBezTo>
                  <a:pt x="3281680" y="601980"/>
                  <a:pt x="3335020" y="675640"/>
                  <a:pt x="3284220" y="624840"/>
                </a:cubicBezTo>
                <a:cubicBezTo>
                  <a:pt x="3277744" y="618364"/>
                  <a:pt x="3274843" y="609015"/>
                  <a:pt x="3268980" y="601980"/>
                </a:cubicBezTo>
                <a:cubicBezTo>
                  <a:pt x="3262081" y="593701"/>
                  <a:pt x="3253019" y="587399"/>
                  <a:pt x="3246120" y="579120"/>
                </a:cubicBezTo>
                <a:cubicBezTo>
                  <a:pt x="3240257" y="572085"/>
                  <a:pt x="3236743" y="563295"/>
                  <a:pt x="3230880" y="556260"/>
                </a:cubicBezTo>
                <a:cubicBezTo>
                  <a:pt x="3223981" y="547981"/>
                  <a:pt x="3214919" y="541679"/>
                  <a:pt x="3208020" y="533400"/>
                </a:cubicBezTo>
                <a:cubicBezTo>
                  <a:pt x="3202157" y="526365"/>
                  <a:pt x="3199931" y="516261"/>
                  <a:pt x="3192780" y="510540"/>
                </a:cubicBezTo>
                <a:cubicBezTo>
                  <a:pt x="3186508" y="505522"/>
                  <a:pt x="3177540" y="505460"/>
                  <a:pt x="3169920" y="502920"/>
                </a:cubicBezTo>
                <a:cubicBezTo>
                  <a:pt x="3141980" y="461010"/>
                  <a:pt x="3169920" y="496570"/>
                  <a:pt x="3131820" y="464820"/>
                </a:cubicBezTo>
                <a:cubicBezTo>
                  <a:pt x="3123541" y="457921"/>
                  <a:pt x="3118316" y="447307"/>
                  <a:pt x="3108960" y="441960"/>
                </a:cubicBezTo>
                <a:cubicBezTo>
                  <a:pt x="3099867" y="436764"/>
                  <a:pt x="3088550" y="437217"/>
                  <a:pt x="3078480" y="434340"/>
                </a:cubicBezTo>
                <a:cubicBezTo>
                  <a:pt x="3052059" y="426791"/>
                  <a:pt x="3047044" y="422216"/>
                  <a:pt x="3017520" y="411480"/>
                </a:cubicBezTo>
                <a:cubicBezTo>
                  <a:pt x="3002423" y="405990"/>
                  <a:pt x="2986715" y="402206"/>
                  <a:pt x="2971800" y="396240"/>
                </a:cubicBezTo>
                <a:cubicBezTo>
                  <a:pt x="2951670" y="388188"/>
                  <a:pt x="2931745" y="379353"/>
                  <a:pt x="2910840" y="373380"/>
                </a:cubicBezTo>
                <a:cubicBezTo>
                  <a:pt x="2900770" y="370503"/>
                  <a:pt x="2890430" y="368637"/>
                  <a:pt x="2880360" y="365760"/>
                </a:cubicBezTo>
                <a:cubicBezTo>
                  <a:pt x="2872637" y="363553"/>
                  <a:pt x="2865292" y="360088"/>
                  <a:pt x="2857500" y="358140"/>
                </a:cubicBezTo>
                <a:cubicBezTo>
                  <a:pt x="2814815" y="347469"/>
                  <a:pt x="2770645" y="345951"/>
                  <a:pt x="2727960" y="335280"/>
                </a:cubicBezTo>
                <a:cubicBezTo>
                  <a:pt x="2720168" y="333332"/>
                  <a:pt x="2712823" y="329867"/>
                  <a:pt x="2705100" y="327660"/>
                </a:cubicBezTo>
                <a:cubicBezTo>
                  <a:pt x="2695030" y="324783"/>
                  <a:pt x="2684651" y="323049"/>
                  <a:pt x="2674620" y="320040"/>
                </a:cubicBezTo>
                <a:cubicBezTo>
                  <a:pt x="2659233" y="315424"/>
                  <a:pt x="2644652" y="307950"/>
                  <a:pt x="2628900" y="304800"/>
                </a:cubicBezTo>
                <a:cubicBezTo>
                  <a:pt x="2616200" y="302260"/>
                  <a:pt x="2603365" y="300321"/>
                  <a:pt x="2590800" y="297180"/>
                </a:cubicBezTo>
                <a:cubicBezTo>
                  <a:pt x="2583008" y="295232"/>
                  <a:pt x="2575461" y="292380"/>
                  <a:pt x="2567940" y="289560"/>
                </a:cubicBezTo>
                <a:cubicBezTo>
                  <a:pt x="2555133" y="284757"/>
                  <a:pt x="2543253" y="277003"/>
                  <a:pt x="2529840" y="274320"/>
                </a:cubicBezTo>
                <a:cubicBezTo>
                  <a:pt x="2504809" y="269314"/>
                  <a:pt x="2479040" y="269240"/>
                  <a:pt x="2453640" y="266700"/>
                </a:cubicBezTo>
                <a:lnTo>
                  <a:pt x="2385060" y="243840"/>
                </a:lnTo>
                <a:lnTo>
                  <a:pt x="2362200" y="236220"/>
                </a:lnTo>
                <a:cubicBezTo>
                  <a:pt x="2354580" y="233680"/>
                  <a:pt x="2347132" y="230548"/>
                  <a:pt x="2339340" y="228600"/>
                </a:cubicBezTo>
                <a:cubicBezTo>
                  <a:pt x="2322302" y="224340"/>
                  <a:pt x="2274271" y="213161"/>
                  <a:pt x="2263140" y="205740"/>
                </a:cubicBezTo>
                <a:cubicBezTo>
                  <a:pt x="2255520" y="200660"/>
                  <a:pt x="2248698" y="194108"/>
                  <a:pt x="2240280" y="190500"/>
                </a:cubicBezTo>
                <a:cubicBezTo>
                  <a:pt x="2229329" y="185807"/>
                  <a:pt x="2180379" y="177430"/>
                  <a:pt x="2171700" y="175260"/>
                </a:cubicBezTo>
                <a:cubicBezTo>
                  <a:pt x="2163908" y="173312"/>
                  <a:pt x="2156563" y="169847"/>
                  <a:pt x="2148840" y="167640"/>
                </a:cubicBezTo>
                <a:cubicBezTo>
                  <a:pt x="2138770" y="164763"/>
                  <a:pt x="2128295" y="163332"/>
                  <a:pt x="2118360" y="160020"/>
                </a:cubicBezTo>
                <a:cubicBezTo>
                  <a:pt x="2105384" y="155695"/>
                  <a:pt x="2093530" y="148097"/>
                  <a:pt x="2080260" y="144780"/>
                </a:cubicBezTo>
                <a:cubicBezTo>
                  <a:pt x="2062836" y="140424"/>
                  <a:pt x="2044700" y="139700"/>
                  <a:pt x="2026920" y="137160"/>
                </a:cubicBezTo>
                <a:cubicBezTo>
                  <a:pt x="2011680" y="132080"/>
                  <a:pt x="1994566" y="130831"/>
                  <a:pt x="1981200" y="121920"/>
                </a:cubicBezTo>
                <a:cubicBezTo>
                  <a:pt x="1946681" y="98907"/>
                  <a:pt x="1944952" y="94858"/>
                  <a:pt x="1889760" y="83820"/>
                </a:cubicBezTo>
                <a:cubicBezTo>
                  <a:pt x="1877060" y="81280"/>
                  <a:pt x="1864225" y="79341"/>
                  <a:pt x="1851660" y="76200"/>
                </a:cubicBezTo>
                <a:cubicBezTo>
                  <a:pt x="1819796" y="68234"/>
                  <a:pt x="1835378" y="66661"/>
                  <a:pt x="1798320" y="60960"/>
                </a:cubicBezTo>
                <a:cubicBezTo>
                  <a:pt x="1710216" y="47406"/>
                  <a:pt x="1755228" y="59962"/>
                  <a:pt x="1684020" y="45720"/>
                </a:cubicBezTo>
                <a:cubicBezTo>
                  <a:pt x="1612754" y="31467"/>
                  <a:pt x="1688780" y="45005"/>
                  <a:pt x="1630680" y="30480"/>
                </a:cubicBezTo>
                <a:cubicBezTo>
                  <a:pt x="1618115" y="27339"/>
                  <a:pt x="1605075" y="26268"/>
                  <a:pt x="1592580" y="22860"/>
                </a:cubicBezTo>
                <a:cubicBezTo>
                  <a:pt x="1486234" y="-6143"/>
                  <a:pt x="1601585" y="18565"/>
                  <a:pt x="1508760" y="0"/>
                </a:cubicBezTo>
                <a:cubicBezTo>
                  <a:pt x="1417320" y="2540"/>
                  <a:pt x="1325795" y="2935"/>
                  <a:pt x="1234440" y="7620"/>
                </a:cubicBezTo>
                <a:cubicBezTo>
                  <a:pt x="1226418" y="8031"/>
                  <a:pt x="1218764" y="11648"/>
                  <a:pt x="1211580" y="15240"/>
                </a:cubicBezTo>
                <a:cubicBezTo>
                  <a:pt x="1203389" y="19336"/>
                  <a:pt x="1188720" y="30480"/>
                  <a:pt x="1188720" y="30480"/>
                </a:cubicBezTo>
                <a:lnTo>
                  <a:pt x="1165860" y="22860"/>
                </a:lnTo>
              </a:path>
            </a:pathLst>
          </a:cu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40" name="Google Shape;340;p26" descr="Diagram showing the 6 planned sessions in a 12 point network and the resulting baselines and correlations as computed in OPUS Projects."/>
          <p:cNvSpPr/>
          <p:nvPr/>
        </p:nvSpPr>
        <p:spPr>
          <a:xfrm>
            <a:off x="3183731" y="840582"/>
            <a:ext cx="2982516" cy="1759744"/>
          </a:xfrm>
          <a:custGeom>
            <a:avLst/>
            <a:gdLst/>
            <a:ahLst/>
            <a:cxnLst/>
            <a:rect l="l" t="t" r="r" b="b"/>
            <a:pathLst>
              <a:path w="3977640" h="2346960" extrusionOk="0">
                <a:moveTo>
                  <a:pt x="929640" y="22860"/>
                </a:moveTo>
                <a:lnTo>
                  <a:pt x="929640" y="22860"/>
                </a:lnTo>
                <a:cubicBezTo>
                  <a:pt x="911860" y="48260"/>
                  <a:pt x="886105" y="69646"/>
                  <a:pt x="876300" y="99060"/>
                </a:cubicBezTo>
                <a:cubicBezTo>
                  <a:pt x="873760" y="106680"/>
                  <a:pt x="872581" y="114899"/>
                  <a:pt x="868680" y="121920"/>
                </a:cubicBezTo>
                <a:cubicBezTo>
                  <a:pt x="859785" y="137931"/>
                  <a:pt x="843992" y="150264"/>
                  <a:pt x="838200" y="167640"/>
                </a:cubicBezTo>
                <a:cubicBezTo>
                  <a:pt x="835660" y="175260"/>
                  <a:pt x="834172" y="183316"/>
                  <a:pt x="830580" y="190500"/>
                </a:cubicBezTo>
                <a:cubicBezTo>
                  <a:pt x="810423" y="230813"/>
                  <a:pt x="820567" y="196898"/>
                  <a:pt x="792480" y="236220"/>
                </a:cubicBezTo>
                <a:cubicBezTo>
                  <a:pt x="785878" y="245463"/>
                  <a:pt x="781228" y="256064"/>
                  <a:pt x="777240" y="266700"/>
                </a:cubicBezTo>
                <a:cubicBezTo>
                  <a:pt x="773563" y="276506"/>
                  <a:pt x="772629" y="287149"/>
                  <a:pt x="769620" y="297180"/>
                </a:cubicBezTo>
                <a:cubicBezTo>
                  <a:pt x="765004" y="312567"/>
                  <a:pt x="757530" y="327148"/>
                  <a:pt x="754380" y="342900"/>
                </a:cubicBezTo>
                <a:cubicBezTo>
                  <a:pt x="751840" y="355600"/>
                  <a:pt x="749901" y="368435"/>
                  <a:pt x="746760" y="381000"/>
                </a:cubicBezTo>
                <a:cubicBezTo>
                  <a:pt x="744812" y="388792"/>
                  <a:pt x="742023" y="396363"/>
                  <a:pt x="739140" y="403860"/>
                </a:cubicBezTo>
                <a:cubicBezTo>
                  <a:pt x="729320" y="429393"/>
                  <a:pt x="717311" y="454107"/>
                  <a:pt x="708660" y="480060"/>
                </a:cubicBezTo>
                <a:cubicBezTo>
                  <a:pt x="706120" y="487680"/>
                  <a:pt x="705495" y="496237"/>
                  <a:pt x="701040" y="502920"/>
                </a:cubicBezTo>
                <a:cubicBezTo>
                  <a:pt x="692614" y="515559"/>
                  <a:pt x="669377" y="533992"/>
                  <a:pt x="655320" y="541020"/>
                </a:cubicBezTo>
                <a:cubicBezTo>
                  <a:pt x="648136" y="544612"/>
                  <a:pt x="639644" y="545048"/>
                  <a:pt x="632460" y="548640"/>
                </a:cubicBezTo>
                <a:cubicBezTo>
                  <a:pt x="624269" y="552736"/>
                  <a:pt x="617220" y="558800"/>
                  <a:pt x="609600" y="563880"/>
                </a:cubicBezTo>
                <a:cubicBezTo>
                  <a:pt x="604520" y="571500"/>
                  <a:pt x="600836" y="580264"/>
                  <a:pt x="594360" y="586740"/>
                </a:cubicBezTo>
                <a:cubicBezTo>
                  <a:pt x="587884" y="593216"/>
                  <a:pt x="577363" y="594945"/>
                  <a:pt x="571500" y="601980"/>
                </a:cubicBezTo>
                <a:cubicBezTo>
                  <a:pt x="541618" y="637839"/>
                  <a:pt x="571064" y="625276"/>
                  <a:pt x="541020" y="655320"/>
                </a:cubicBezTo>
                <a:cubicBezTo>
                  <a:pt x="534544" y="661796"/>
                  <a:pt x="525780" y="665480"/>
                  <a:pt x="518160" y="670560"/>
                </a:cubicBezTo>
                <a:cubicBezTo>
                  <a:pt x="502855" y="693518"/>
                  <a:pt x="499281" y="696830"/>
                  <a:pt x="487680" y="723900"/>
                </a:cubicBezTo>
                <a:cubicBezTo>
                  <a:pt x="484516" y="731283"/>
                  <a:pt x="484515" y="740077"/>
                  <a:pt x="480060" y="746760"/>
                </a:cubicBezTo>
                <a:cubicBezTo>
                  <a:pt x="474082" y="755726"/>
                  <a:pt x="464820" y="762000"/>
                  <a:pt x="457200" y="769620"/>
                </a:cubicBezTo>
                <a:cubicBezTo>
                  <a:pt x="443229" y="811533"/>
                  <a:pt x="457975" y="773980"/>
                  <a:pt x="434340" y="815340"/>
                </a:cubicBezTo>
                <a:cubicBezTo>
                  <a:pt x="423048" y="835101"/>
                  <a:pt x="405827" y="880069"/>
                  <a:pt x="388620" y="891540"/>
                </a:cubicBezTo>
                <a:lnTo>
                  <a:pt x="365760" y="906780"/>
                </a:lnTo>
                <a:cubicBezTo>
                  <a:pt x="351187" y="950499"/>
                  <a:pt x="368576" y="909691"/>
                  <a:pt x="335280" y="952500"/>
                </a:cubicBezTo>
                <a:cubicBezTo>
                  <a:pt x="324035" y="966958"/>
                  <a:pt x="314960" y="982980"/>
                  <a:pt x="304800" y="998220"/>
                </a:cubicBezTo>
                <a:lnTo>
                  <a:pt x="289560" y="1021080"/>
                </a:lnTo>
                <a:lnTo>
                  <a:pt x="274320" y="1043940"/>
                </a:lnTo>
                <a:cubicBezTo>
                  <a:pt x="271780" y="1054100"/>
                  <a:pt x="271896" y="1065327"/>
                  <a:pt x="266700" y="1074420"/>
                </a:cubicBezTo>
                <a:cubicBezTo>
                  <a:pt x="261353" y="1083776"/>
                  <a:pt x="250456" y="1088774"/>
                  <a:pt x="243840" y="1097280"/>
                </a:cubicBezTo>
                <a:cubicBezTo>
                  <a:pt x="232595" y="1111738"/>
                  <a:pt x="223520" y="1127760"/>
                  <a:pt x="213360" y="1143000"/>
                </a:cubicBezTo>
                <a:lnTo>
                  <a:pt x="182880" y="1188720"/>
                </a:lnTo>
                <a:cubicBezTo>
                  <a:pt x="177800" y="1196340"/>
                  <a:pt x="174116" y="1205104"/>
                  <a:pt x="167640" y="1211580"/>
                </a:cubicBezTo>
                <a:cubicBezTo>
                  <a:pt x="160020" y="1219200"/>
                  <a:pt x="151679" y="1226161"/>
                  <a:pt x="144780" y="1234440"/>
                </a:cubicBezTo>
                <a:cubicBezTo>
                  <a:pt x="113030" y="1272540"/>
                  <a:pt x="148590" y="1244600"/>
                  <a:pt x="106680" y="1272540"/>
                </a:cubicBezTo>
                <a:cubicBezTo>
                  <a:pt x="104140" y="1280160"/>
                  <a:pt x="102961" y="1288379"/>
                  <a:pt x="99060" y="1295400"/>
                </a:cubicBezTo>
                <a:cubicBezTo>
                  <a:pt x="90165" y="1311411"/>
                  <a:pt x="68580" y="1341120"/>
                  <a:pt x="68580" y="1341120"/>
                </a:cubicBezTo>
                <a:cubicBezTo>
                  <a:pt x="66040" y="1353820"/>
                  <a:pt x="64101" y="1366655"/>
                  <a:pt x="60960" y="1379220"/>
                </a:cubicBezTo>
                <a:cubicBezTo>
                  <a:pt x="59012" y="1387012"/>
                  <a:pt x="54915" y="1394204"/>
                  <a:pt x="53340" y="1402080"/>
                </a:cubicBezTo>
                <a:cubicBezTo>
                  <a:pt x="49818" y="1419692"/>
                  <a:pt x="48933" y="1437749"/>
                  <a:pt x="45720" y="1455420"/>
                </a:cubicBezTo>
                <a:cubicBezTo>
                  <a:pt x="43847" y="1465724"/>
                  <a:pt x="40372" y="1475677"/>
                  <a:pt x="38100" y="1485900"/>
                </a:cubicBezTo>
                <a:cubicBezTo>
                  <a:pt x="35290" y="1498543"/>
                  <a:pt x="35028" y="1511873"/>
                  <a:pt x="30480" y="1524000"/>
                </a:cubicBezTo>
                <a:cubicBezTo>
                  <a:pt x="27264" y="1532575"/>
                  <a:pt x="20320" y="1539240"/>
                  <a:pt x="15240" y="1546860"/>
                </a:cubicBezTo>
                <a:cubicBezTo>
                  <a:pt x="12301" y="1558615"/>
                  <a:pt x="0" y="1605766"/>
                  <a:pt x="0" y="1615440"/>
                </a:cubicBezTo>
                <a:cubicBezTo>
                  <a:pt x="0" y="1719611"/>
                  <a:pt x="2890" y="1823796"/>
                  <a:pt x="7620" y="1927860"/>
                </a:cubicBezTo>
                <a:cubicBezTo>
                  <a:pt x="7985" y="1935884"/>
                  <a:pt x="11339" y="1943699"/>
                  <a:pt x="15240" y="1950720"/>
                </a:cubicBezTo>
                <a:cubicBezTo>
                  <a:pt x="41387" y="1997785"/>
                  <a:pt x="35186" y="1989418"/>
                  <a:pt x="68580" y="2011680"/>
                </a:cubicBezTo>
                <a:cubicBezTo>
                  <a:pt x="86360" y="2038350"/>
                  <a:pt x="91440" y="2052320"/>
                  <a:pt x="129540" y="2065020"/>
                </a:cubicBezTo>
                <a:cubicBezTo>
                  <a:pt x="144780" y="2070100"/>
                  <a:pt x="161894" y="2071349"/>
                  <a:pt x="175260" y="2080260"/>
                </a:cubicBezTo>
                <a:cubicBezTo>
                  <a:pt x="182880" y="2085340"/>
                  <a:pt x="189432" y="2092604"/>
                  <a:pt x="198120" y="2095500"/>
                </a:cubicBezTo>
                <a:cubicBezTo>
                  <a:pt x="223416" y="2103932"/>
                  <a:pt x="328598" y="2110183"/>
                  <a:pt x="335280" y="2110740"/>
                </a:cubicBezTo>
                <a:cubicBezTo>
                  <a:pt x="404643" y="2133861"/>
                  <a:pt x="295092" y="2098394"/>
                  <a:pt x="396240" y="2125980"/>
                </a:cubicBezTo>
                <a:cubicBezTo>
                  <a:pt x="411738" y="2130207"/>
                  <a:pt x="426020" y="2139227"/>
                  <a:pt x="441960" y="2141220"/>
                </a:cubicBezTo>
                <a:cubicBezTo>
                  <a:pt x="462280" y="2143760"/>
                  <a:pt x="482680" y="2145726"/>
                  <a:pt x="502920" y="2148840"/>
                </a:cubicBezTo>
                <a:cubicBezTo>
                  <a:pt x="568412" y="2158916"/>
                  <a:pt x="514636" y="2156108"/>
                  <a:pt x="594360" y="2164080"/>
                </a:cubicBezTo>
                <a:cubicBezTo>
                  <a:pt x="652709" y="2169915"/>
                  <a:pt x="769620" y="2179320"/>
                  <a:pt x="769620" y="2179320"/>
                </a:cubicBezTo>
                <a:cubicBezTo>
                  <a:pt x="779780" y="2181860"/>
                  <a:pt x="790030" y="2184063"/>
                  <a:pt x="800100" y="2186940"/>
                </a:cubicBezTo>
                <a:cubicBezTo>
                  <a:pt x="807823" y="2189147"/>
                  <a:pt x="815168" y="2192612"/>
                  <a:pt x="822960" y="2194560"/>
                </a:cubicBezTo>
                <a:cubicBezTo>
                  <a:pt x="835525" y="2197701"/>
                  <a:pt x="848495" y="2199039"/>
                  <a:pt x="861060" y="2202180"/>
                </a:cubicBezTo>
                <a:cubicBezTo>
                  <a:pt x="868852" y="2204128"/>
                  <a:pt x="876197" y="2207593"/>
                  <a:pt x="883920" y="2209800"/>
                </a:cubicBezTo>
                <a:cubicBezTo>
                  <a:pt x="893990" y="2212677"/>
                  <a:pt x="904330" y="2214543"/>
                  <a:pt x="914400" y="2217420"/>
                </a:cubicBezTo>
                <a:cubicBezTo>
                  <a:pt x="948292" y="2227103"/>
                  <a:pt x="928038" y="2224720"/>
                  <a:pt x="967740" y="2232660"/>
                </a:cubicBezTo>
                <a:cubicBezTo>
                  <a:pt x="982890" y="2235690"/>
                  <a:pt x="998310" y="2237250"/>
                  <a:pt x="1013460" y="2240280"/>
                </a:cubicBezTo>
                <a:cubicBezTo>
                  <a:pt x="1058101" y="2249208"/>
                  <a:pt x="1039169" y="2251646"/>
                  <a:pt x="1097280" y="2255520"/>
                </a:cubicBezTo>
                <a:cubicBezTo>
                  <a:pt x="1244064" y="2265306"/>
                  <a:pt x="1527534" y="2268452"/>
                  <a:pt x="1638300" y="2270760"/>
                </a:cubicBezTo>
                <a:cubicBezTo>
                  <a:pt x="1651000" y="2273300"/>
                  <a:pt x="1663835" y="2275239"/>
                  <a:pt x="1676400" y="2278380"/>
                </a:cubicBezTo>
                <a:cubicBezTo>
                  <a:pt x="1684192" y="2280328"/>
                  <a:pt x="1691537" y="2283793"/>
                  <a:pt x="1699260" y="2286000"/>
                </a:cubicBezTo>
                <a:cubicBezTo>
                  <a:pt x="1779873" y="2309032"/>
                  <a:pt x="1666810" y="2272643"/>
                  <a:pt x="1775460" y="2308860"/>
                </a:cubicBezTo>
                <a:cubicBezTo>
                  <a:pt x="1783080" y="2311400"/>
                  <a:pt x="1791637" y="2312025"/>
                  <a:pt x="1798320" y="2316480"/>
                </a:cubicBezTo>
                <a:cubicBezTo>
                  <a:pt x="1805940" y="2321560"/>
                  <a:pt x="1812762" y="2328112"/>
                  <a:pt x="1821180" y="2331720"/>
                </a:cubicBezTo>
                <a:cubicBezTo>
                  <a:pt x="1850219" y="2344165"/>
                  <a:pt x="1932090" y="2346043"/>
                  <a:pt x="1943100" y="2346960"/>
                </a:cubicBezTo>
                <a:cubicBezTo>
                  <a:pt x="1955054" y="2346163"/>
                  <a:pt x="2067384" y="2342441"/>
                  <a:pt x="2103120" y="2331720"/>
                </a:cubicBezTo>
                <a:cubicBezTo>
                  <a:pt x="2114397" y="2328337"/>
                  <a:pt x="2166170" y="2298229"/>
                  <a:pt x="2171700" y="2293620"/>
                </a:cubicBezTo>
                <a:cubicBezTo>
                  <a:pt x="2191017" y="2277523"/>
                  <a:pt x="2207260" y="2258060"/>
                  <a:pt x="2225040" y="2240280"/>
                </a:cubicBezTo>
                <a:cubicBezTo>
                  <a:pt x="2232660" y="2232660"/>
                  <a:pt x="2238934" y="2223398"/>
                  <a:pt x="2247900" y="2217420"/>
                </a:cubicBezTo>
                <a:cubicBezTo>
                  <a:pt x="2304657" y="2179582"/>
                  <a:pt x="2234948" y="2228213"/>
                  <a:pt x="2293620" y="2179320"/>
                </a:cubicBezTo>
                <a:cubicBezTo>
                  <a:pt x="2300655" y="2173457"/>
                  <a:pt x="2309445" y="2169943"/>
                  <a:pt x="2316480" y="2164080"/>
                </a:cubicBezTo>
                <a:cubicBezTo>
                  <a:pt x="2324759" y="2157181"/>
                  <a:pt x="2331061" y="2148119"/>
                  <a:pt x="2339340" y="2141220"/>
                </a:cubicBezTo>
                <a:cubicBezTo>
                  <a:pt x="2346375" y="2135357"/>
                  <a:pt x="2354748" y="2131303"/>
                  <a:pt x="2362200" y="2125980"/>
                </a:cubicBezTo>
                <a:cubicBezTo>
                  <a:pt x="2372534" y="2118598"/>
                  <a:pt x="2382346" y="2110502"/>
                  <a:pt x="2392680" y="2103120"/>
                </a:cubicBezTo>
                <a:cubicBezTo>
                  <a:pt x="2400132" y="2097797"/>
                  <a:pt x="2408587" y="2093840"/>
                  <a:pt x="2415540" y="2087880"/>
                </a:cubicBezTo>
                <a:cubicBezTo>
                  <a:pt x="2426449" y="2078529"/>
                  <a:pt x="2434328" y="2065751"/>
                  <a:pt x="2446020" y="2057400"/>
                </a:cubicBezTo>
                <a:cubicBezTo>
                  <a:pt x="2452556" y="2052731"/>
                  <a:pt x="2461260" y="2052320"/>
                  <a:pt x="2468880" y="2049780"/>
                </a:cubicBezTo>
                <a:cubicBezTo>
                  <a:pt x="2476500" y="2042160"/>
                  <a:pt x="2484841" y="2035199"/>
                  <a:pt x="2491740" y="2026920"/>
                </a:cubicBezTo>
                <a:cubicBezTo>
                  <a:pt x="2497603" y="2019885"/>
                  <a:pt x="2500854" y="2010867"/>
                  <a:pt x="2506980" y="2004060"/>
                </a:cubicBezTo>
                <a:cubicBezTo>
                  <a:pt x="2551842" y="1954214"/>
                  <a:pt x="2544845" y="1961037"/>
                  <a:pt x="2583180" y="1935480"/>
                </a:cubicBezTo>
                <a:cubicBezTo>
                  <a:pt x="2600857" y="1882450"/>
                  <a:pt x="2575259" y="1947885"/>
                  <a:pt x="2621280" y="1882140"/>
                </a:cubicBezTo>
                <a:cubicBezTo>
                  <a:pt x="2631051" y="1868181"/>
                  <a:pt x="2634689" y="1850597"/>
                  <a:pt x="2644140" y="1836420"/>
                </a:cubicBezTo>
                <a:cubicBezTo>
                  <a:pt x="2650118" y="1827454"/>
                  <a:pt x="2660176" y="1821900"/>
                  <a:pt x="2667000" y="1813560"/>
                </a:cubicBezTo>
                <a:cubicBezTo>
                  <a:pt x="2683084" y="1793901"/>
                  <a:pt x="2697480" y="1772920"/>
                  <a:pt x="2712720" y="1752600"/>
                </a:cubicBezTo>
                <a:cubicBezTo>
                  <a:pt x="2720340" y="1742440"/>
                  <a:pt x="2726600" y="1731100"/>
                  <a:pt x="2735580" y="1722120"/>
                </a:cubicBezTo>
                <a:cubicBezTo>
                  <a:pt x="2743200" y="1714500"/>
                  <a:pt x="2751616" y="1707600"/>
                  <a:pt x="2758440" y="1699260"/>
                </a:cubicBezTo>
                <a:cubicBezTo>
                  <a:pt x="2774524" y="1679601"/>
                  <a:pt x="2790071" y="1659434"/>
                  <a:pt x="2804160" y="1638300"/>
                </a:cubicBezTo>
                <a:cubicBezTo>
                  <a:pt x="2809240" y="1630680"/>
                  <a:pt x="2815304" y="1623631"/>
                  <a:pt x="2819400" y="1615440"/>
                </a:cubicBezTo>
                <a:cubicBezTo>
                  <a:pt x="2848263" y="1557713"/>
                  <a:pt x="2817388" y="1594592"/>
                  <a:pt x="2857500" y="1554480"/>
                </a:cubicBezTo>
                <a:cubicBezTo>
                  <a:pt x="2876033" y="1480347"/>
                  <a:pt x="2848715" y="1580252"/>
                  <a:pt x="2895600" y="1463040"/>
                </a:cubicBezTo>
                <a:cubicBezTo>
                  <a:pt x="2900680" y="1450340"/>
                  <a:pt x="2906166" y="1437795"/>
                  <a:pt x="2910840" y="1424940"/>
                </a:cubicBezTo>
                <a:cubicBezTo>
                  <a:pt x="2916330" y="1409843"/>
                  <a:pt x="2918896" y="1393588"/>
                  <a:pt x="2926080" y="1379220"/>
                </a:cubicBezTo>
                <a:cubicBezTo>
                  <a:pt x="2934271" y="1362837"/>
                  <a:pt x="2946400" y="1348740"/>
                  <a:pt x="2956560" y="1333500"/>
                </a:cubicBezTo>
                <a:cubicBezTo>
                  <a:pt x="2961640" y="1325880"/>
                  <a:pt x="2965324" y="1317116"/>
                  <a:pt x="2971800" y="1310640"/>
                </a:cubicBezTo>
                <a:lnTo>
                  <a:pt x="3017520" y="1264920"/>
                </a:lnTo>
                <a:cubicBezTo>
                  <a:pt x="3025140" y="1257300"/>
                  <a:pt x="3031414" y="1248038"/>
                  <a:pt x="3040380" y="1242060"/>
                </a:cubicBezTo>
                <a:cubicBezTo>
                  <a:pt x="3155934" y="1165024"/>
                  <a:pt x="3037337" y="1248406"/>
                  <a:pt x="3108960" y="1188720"/>
                </a:cubicBezTo>
                <a:cubicBezTo>
                  <a:pt x="3115995" y="1182857"/>
                  <a:pt x="3124975" y="1179564"/>
                  <a:pt x="3131820" y="1173480"/>
                </a:cubicBezTo>
                <a:cubicBezTo>
                  <a:pt x="3147929" y="1159161"/>
                  <a:pt x="3165585" y="1145693"/>
                  <a:pt x="3177540" y="1127760"/>
                </a:cubicBezTo>
                <a:cubicBezTo>
                  <a:pt x="3182620" y="1120140"/>
                  <a:pt x="3186304" y="1111376"/>
                  <a:pt x="3192780" y="1104900"/>
                </a:cubicBezTo>
                <a:cubicBezTo>
                  <a:pt x="3199256" y="1098424"/>
                  <a:pt x="3208020" y="1094740"/>
                  <a:pt x="3215640" y="1089660"/>
                </a:cubicBezTo>
                <a:cubicBezTo>
                  <a:pt x="3243580" y="1047750"/>
                  <a:pt x="3215640" y="1083310"/>
                  <a:pt x="3253740" y="1051560"/>
                </a:cubicBezTo>
                <a:cubicBezTo>
                  <a:pt x="3262019" y="1044661"/>
                  <a:pt x="3267831" y="1034964"/>
                  <a:pt x="3276600" y="1028700"/>
                </a:cubicBezTo>
                <a:cubicBezTo>
                  <a:pt x="3285843" y="1022098"/>
                  <a:pt x="3297837" y="1020062"/>
                  <a:pt x="3307080" y="1013460"/>
                </a:cubicBezTo>
                <a:cubicBezTo>
                  <a:pt x="3315849" y="1007196"/>
                  <a:pt x="3321661" y="997499"/>
                  <a:pt x="3329940" y="990600"/>
                </a:cubicBezTo>
                <a:cubicBezTo>
                  <a:pt x="3336975" y="984737"/>
                  <a:pt x="3345180" y="980440"/>
                  <a:pt x="3352800" y="975360"/>
                </a:cubicBezTo>
                <a:cubicBezTo>
                  <a:pt x="3393440" y="914400"/>
                  <a:pt x="3340100" y="988060"/>
                  <a:pt x="3390900" y="937260"/>
                </a:cubicBezTo>
                <a:cubicBezTo>
                  <a:pt x="3441700" y="886460"/>
                  <a:pt x="3368040" y="939800"/>
                  <a:pt x="3429000" y="899160"/>
                </a:cubicBezTo>
                <a:cubicBezTo>
                  <a:pt x="3443985" y="876683"/>
                  <a:pt x="3445098" y="871775"/>
                  <a:pt x="3467100" y="853440"/>
                </a:cubicBezTo>
                <a:cubicBezTo>
                  <a:pt x="3474135" y="847577"/>
                  <a:pt x="3483115" y="844284"/>
                  <a:pt x="3489960" y="838200"/>
                </a:cubicBezTo>
                <a:cubicBezTo>
                  <a:pt x="3506069" y="823881"/>
                  <a:pt x="3520440" y="807720"/>
                  <a:pt x="3535680" y="792480"/>
                </a:cubicBezTo>
                <a:cubicBezTo>
                  <a:pt x="3543300" y="784860"/>
                  <a:pt x="3549574" y="775598"/>
                  <a:pt x="3558540" y="769620"/>
                </a:cubicBezTo>
                <a:lnTo>
                  <a:pt x="3581400" y="754380"/>
                </a:lnTo>
                <a:cubicBezTo>
                  <a:pt x="3596385" y="731903"/>
                  <a:pt x="3597498" y="726995"/>
                  <a:pt x="3619500" y="708660"/>
                </a:cubicBezTo>
                <a:cubicBezTo>
                  <a:pt x="3626535" y="702797"/>
                  <a:pt x="3634740" y="698500"/>
                  <a:pt x="3642360" y="693420"/>
                </a:cubicBezTo>
                <a:cubicBezTo>
                  <a:pt x="3660684" y="665934"/>
                  <a:pt x="3672003" y="645718"/>
                  <a:pt x="3703320" y="624840"/>
                </a:cubicBezTo>
                <a:cubicBezTo>
                  <a:pt x="3710940" y="619760"/>
                  <a:pt x="3719704" y="616076"/>
                  <a:pt x="3726180" y="609600"/>
                </a:cubicBezTo>
                <a:cubicBezTo>
                  <a:pt x="3735160" y="600620"/>
                  <a:pt x="3739548" y="587557"/>
                  <a:pt x="3749040" y="579120"/>
                </a:cubicBezTo>
                <a:cubicBezTo>
                  <a:pt x="3826730" y="510062"/>
                  <a:pt x="3764412" y="576849"/>
                  <a:pt x="3825240" y="533400"/>
                </a:cubicBezTo>
                <a:cubicBezTo>
                  <a:pt x="3852740" y="513757"/>
                  <a:pt x="3843682" y="511269"/>
                  <a:pt x="3863340" y="487680"/>
                </a:cubicBezTo>
                <a:cubicBezTo>
                  <a:pt x="3921065" y="418411"/>
                  <a:pt x="3853097" y="514912"/>
                  <a:pt x="3901440" y="434340"/>
                </a:cubicBezTo>
                <a:cubicBezTo>
                  <a:pt x="3910864" y="418634"/>
                  <a:pt x="3926128" y="405996"/>
                  <a:pt x="3931920" y="388620"/>
                </a:cubicBezTo>
                <a:lnTo>
                  <a:pt x="3947160" y="342900"/>
                </a:lnTo>
                <a:cubicBezTo>
                  <a:pt x="3949700" y="335280"/>
                  <a:pt x="3950325" y="326723"/>
                  <a:pt x="3954780" y="320040"/>
                </a:cubicBezTo>
                <a:cubicBezTo>
                  <a:pt x="3974475" y="290497"/>
                  <a:pt x="3967124" y="305868"/>
                  <a:pt x="3977640" y="274320"/>
                </a:cubicBezTo>
                <a:cubicBezTo>
                  <a:pt x="3976541" y="268824"/>
                  <a:pt x="3969095" y="223402"/>
                  <a:pt x="3962400" y="213360"/>
                </a:cubicBezTo>
                <a:cubicBezTo>
                  <a:pt x="3945811" y="188476"/>
                  <a:pt x="3930187" y="188767"/>
                  <a:pt x="3909060" y="167640"/>
                </a:cubicBezTo>
                <a:cubicBezTo>
                  <a:pt x="3902584" y="161164"/>
                  <a:pt x="3899904" y="151625"/>
                  <a:pt x="3893820" y="144780"/>
                </a:cubicBezTo>
                <a:cubicBezTo>
                  <a:pt x="3879501" y="128671"/>
                  <a:pt x="3866033" y="111015"/>
                  <a:pt x="3848100" y="99060"/>
                </a:cubicBezTo>
                <a:lnTo>
                  <a:pt x="3802380" y="68580"/>
                </a:lnTo>
                <a:cubicBezTo>
                  <a:pt x="3794760" y="63500"/>
                  <a:pt x="3785996" y="59816"/>
                  <a:pt x="3779520" y="53340"/>
                </a:cubicBezTo>
                <a:cubicBezTo>
                  <a:pt x="3771900" y="45720"/>
                  <a:pt x="3766299" y="35299"/>
                  <a:pt x="3756660" y="30480"/>
                </a:cubicBezTo>
                <a:cubicBezTo>
                  <a:pt x="3745076" y="24688"/>
                  <a:pt x="3731260" y="25400"/>
                  <a:pt x="3718560" y="22860"/>
                </a:cubicBezTo>
                <a:cubicBezTo>
                  <a:pt x="3675380" y="25400"/>
                  <a:pt x="3632060" y="26176"/>
                  <a:pt x="3589020" y="30480"/>
                </a:cubicBezTo>
                <a:cubicBezTo>
                  <a:pt x="3581028" y="31279"/>
                  <a:pt x="3574130" y="37104"/>
                  <a:pt x="3566160" y="38100"/>
                </a:cubicBezTo>
                <a:cubicBezTo>
                  <a:pt x="3533298" y="42208"/>
                  <a:pt x="3500120" y="43180"/>
                  <a:pt x="3467100" y="45720"/>
                </a:cubicBezTo>
                <a:cubicBezTo>
                  <a:pt x="3454400" y="48260"/>
                  <a:pt x="3441565" y="50199"/>
                  <a:pt x="3429000" y="53340"/>
                </a:cubicBezTo>
                <a:cubicBezTo>
                  <a:pt x="3421208" y="55288"/>
                  <a:pt x="3414091" y="59824"/>
                  <a:pt x="3406140" y="60960"/>
                </a:cubicBezTo>
                <a:cubicBezTo>
                  <a:pt x="3378367" y="64928"/>
                  <a:pt x="3350260" y="66040"/>
                  <a:pt x="3322320" y="68580"/>
                </a:cubicBezTo>
                <a:lnTo>
                  <a:pt x="3078480" y="60960"/>
                </a:lnTo>
                <a:cubicBezTo>
                  <a:pt x="3058027" y="59937"/>
                  <a:pt x="3037998" y="53340"/>
                  <a:pt x="3017520" y="53340"/>
                </a:cubicBezTo>
                <a:cubicBezTo>
                  <a:pt x="2915888" y="53340"/>
                  <a:pt x="2814320" y="58420"/>
                  <a:pt x="2712720" y="60960"/>
                </a:cubicBezTo>
                <a:cubicBezTo>
                  <a:pt x="2682240" y="63500"/>
                  <a:pt x="2651698" y="65378"/>
                  <a:pt x="2621280" y="68580"/>
                </a:cubicBezTo>
                <a:cubicBezTo>
                  <a:pt x="2603418" y="70460"/>
                  <a:pt x="2585791" y="74217"/>
                  <a:pt x="2567940" y="76200"/>
                </a:cubicBezTo>
                <a:cubicBezTo>
                  <a:pt x="2540056" y="79298"/>
                  <a:pt x="2512060" y="81280"/>
                  <a:pt x="2484120" y="83820"/>
                </a:cubicBezTo>
                <a:lnTo>
                  <a:pt x="2156460" y="76200"/>
                </a:lnTo>
                <a:lnTo>
                  <a:pt x="1653540" y="68580"/>
                </a:lnTo>
                <a:cubicBezTo>
                  <a:pt x="1606362" y="67269"/>
                  <a:pt x="1619117" y="61879"/>
                  <a:pt x="1584960" y="53340"/>
                </a:cubicBezTo>
                <a:cubicBezTo>
                  <a:pt x="1572395" y="50199"/>
                  <a:pt x="1559503" y="48530"/>
                  <a:pt x="1546860" y="45720"/>
                </a:cubicBezTo>
                <a:cubicBezTo>
                  <a:pt x="1536637" y="43448"/>
                  <a:pt x="1526584" y="40455"/>
                  <a:pt x="1516380" y="38100"/>
                </a:cubicBezTo>
                <a:lnTo>
                  <a:pt x="1447800" y="22860"/>
                </a:lnTo>
                <a:cubicBezTo>
                  <a:pt x="1343640" y="-1648"/>
                  <a:pt x="1426322" y="15516"/>
                  <a:pt x="1348740" y="0"/>
                </a:cubicBezTo>
                <a:lnTo>
                  <a:pt x="1021080" y="7620"/>
                </a:lnTo>
                <a:cubicBezTo>
                  <a:pt x="824159" y="15658"/>
                  <a:pt x="944880" y="20320"/>
                  <a:pt x="929640" y="22860"/>
                </a:cubicBezTo>
                <a:close/>
              </a:path>
            </a:pathLst>
          </a:cu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41" name="Google Shape;341;p26"/>
          <p:cNvSpPr/>
          <p:nvPr/>
        </p:nvSpPr>
        <p:spPr>
          <a:xfrm>
            <a:off x="4617244" y="937022"/>
            <a:ext cx="2057400" cy="2994422"/>
          </a:xfrm>
          <a:custGeom>
            <a:avLst/>
            <a:gdLst/>
            <a:ahLst/>
            <a:cxnLst/>
            <a:rect l="l" t="t" r="r" b="b"/>
            <a:pathLst>
              <a:path w="2743200" h="3992880" extrusionOk="0">
                <a:moveTo>
                  <a:pt x="2133600" y="152400"/>
                </a:moveTo>
                <a:lnTo>
                  <a:pt x="2133600" y="152400"/>
                </a:lnTo>
                <a:cubicBezTo>
                  <a:pt x="2115820" y="137160"/>
                  <a:pt x="2098821" y="120958"/>
                  <a:pt x="2080260" y="106680"/>
                </a:cubicBezTo>
                <a:cubicBezTo>
                  <a:pt x="2065742" y="95512"/>
                  <a:pt x="2047492" y="89152"/>
                  <a:pt x="2034540" y="76200"/>
                </a:cubicBezTo>
                <a:cubicBezTo>
                  <a:pt x="1998728" y="40388"/>
                  <a:pt x="2020646" y="59318"/>
                  <a:pt x="1965960" y="22860"/>
                </a:cubicBezTo>
                <a:cubicBezTo>
                  <a:pt x="1936417" y="3165"/>
                  <a:pt x="1951788" y="10516"/>
                  <a:pt x="1920240" y="0"/>
                </a:cubicBezTo>
                <a:cubicBezTo>
                  <a:pt x="1892300" y="2540"/>
                  <a:pt x="1863396" y="-87"/>
                  <a:pt x="1836420" y="7620"/>
                </a:cubicBezTo>
                <a:cubicBezTo>
                  <a:pt x="1826058" y="10580"/>
                  <a:pt x="1820176" y="21974"/>
                  <a:pt x="1813560" y="30480"/>
                </a:cubicBezTo>
                <a:cubicBezTo>
                  <a:pt x="1721818" y="148434"/>
                  <a:pt x="1813784" y="30078"/>
                  <a:pt x="1775460" y="99060"/>
                </a:cubicBezTo>
                <a:lnTo>
                  <a:pt x="1729740" y="167640"/>
                </a:lnTo>
                <a:lnTo>
                  <a:pt x="1714500" y="190500"/>
                </a:lnTo>
                <a:cubicBezTo>
                  <a:pt x="1709420" y="198120"/>
                  <a:pt x="1705736" y="206884"/>
                  <a:pt x="1699260" y="213360"/>
                </a:cubicBezTo>
                <a:cubicBezTo>
                  <a:pt x="1684020" y="228600"/>
                  <a:pt x="1665495" y="241147"/>
                  <a:pt x="1653540" y="259080"/>
                </a:cubicBezTo>
                <a:cubicBezTo>
                  <a:pt x="1643380" y="274320"/>
                  <a:pt x="1636012" y="291848"/>
                  <a:pt x="1623060" y="304800"/>
                </a:cubicBezTo>
                <a:lnTo>
                  <a:pt x="1577340" y="350520"/>
                </a:lnTo>
                <a:cubicBezTo>
                  <a:pt x="1569720" y="358140"/>
                  <a:pt x="1560458" y="364414"/>
                  <a:pt x="1554480" y="373380"/>
                </a:cubicBezTo>
                <a:cubicBezTo>
                  <a:pt x="1544320" y="388620"/>
                  <a:pt x="1539240" y="408940"/>
                  <a:pt x="1524000" y="419100"/>
                </a:cubicBezTo>
                <a:cubicBezTo>
                  <a:pt x="1467243" y="456938"/>
                  <a:pt x="1536952" y="408307"/>
                  <a:pt x="1478280" y="457200"/>
                </a:cubicBezTo>
                <a:cubicBezTo>
                  <a:pt x="1471245" y="463063"/>
                  <a:pt x="1462455" y="466577"/>
                  <a:pt x="1455420" y="472440"/>
                </a:cubicBezTo>
                <a:cubicBezTo>
                  <a:pt x="1417367" y="504151"/>
                  <a:pt x="1449874" y="489529"/>
                  <a:pt x="1409700" y="502920"/>
                </a:cubicBezTo>
                <a:lnTo>
                  <a:pt x="1295400" y="617220"/>
                </a:lnTo>
                <a:cubicBezTo>
                  <a:pt x="1287780" y="624840"/>
                  <a:pt x="1278518" y="631114"/>
                  <a:pt x="1272540" y="640080"/>
                </a:cubicBezTo>
                <a:cubicBezTo>
                  <a:pt x="1267460" y="647700"/>
                  <a:pt x="1263776" y="656464"/>
                  <a:pt x="1257300" y="662940"/>
                </a:cubicBezTo>
                <a:cubicBezTo>
                  <a:pt x="1250824" y="669416"/>
                  <a:pt x="1242060" y="673100"/>
                  <a:pt x="1234440" y="678180"/>
                </a:cubicBezTo>
                <a:cubicBezTo>
                  <a:pt x="1229360" y="685800"/>
                  <a:pt x="1225676" y="694564"/>
                  <a:pt x="1219200" y="701040"/>
                </a:cubicBezTo>
                <a:cubicBezTo>
                  <a:pt x="1212724" y="707516"/>
                  <a:pt x="1202061" y="709129"/>
                  <a:pt x="1196340" y="716280"/>
                </a:cubicBezTo>
                <a:cubicBezTo>
                  <a:pt x="1191322" y="722552"/>
                  <a:pt x="1193651" y="732800"/>
                  <a:pt x="1188720" y="739140"/>
                </a:cubicBezTo>
                <a:cubicBezTo>
                  <a:pt x="1175488" y="756153"/>
                  <a:pt x="1158240" y="769620"/>
                  <a:pt x="1143000" y="784860"/>
                </a:cubicBezTo>
                <a:cubicBezTo>
                  <a:pt x="1135380" y="792480"/>
                  <a:pt x="1126118" y="798754"/>
                  <a:pt x="1120140" y="807720"/>
                </a:cubicBezTo>
                <a:cubicBezTo>
                  <a:pt x="1115060" y="815340"/>
                  <a:pt x="1111376" y="824104"/>
                  <a:pt x="1104900" y="830580"/>
                </a:cubicBezTo>
                <a:cubicBezTo>
                  <a:pt x="1098424" y="837056"/>
                  <a:pt x="1089660" y="840740"/>
                  <a:pt x="1082040" y="845820"/>
                </a:cubicBezTo>
                <a:cubicBezTo>
                  <a:pt x="1041400" y="906780"/>
                  <a:pt x="1094740" y="833120"/>
                  <a:pt x="1043940" y="883920"/>
                </a:cubicBezTo>
                <a:cubicBezTo>
                  <a:pt x="993140" y="934720"/>
                  <a:pt x="1066800" y="881380"/>
                  <a:pt x="1005840" y="922020"/>
                </a:cubicBezTo>
                <a:cubicBezTo>
                  <a:pt x="995680" y="937260"/>
                  <a:pt x="988312" y="954788"/>
                  <a:pt x="975360" y="967740"/>
                </a:cubicBezTo>
                <a:cubicBezTo>
                  <a:pt x="960120" y="982980"/>
                  <a:pt x="941595" y="995527"/>
                  <a:pt x="929640" y="1013460"/>
                </a:cubicBezTo>
                <a:cubicBezTo>
                  <a:pt x="909320" y="1043940"/>
                  <a:pt x="922020" y="1031240"/>
                  <a:pt x="891540" y="1051560"/>
                </a:cubicBezTo>
                <a:cubicBezTo>
                  <a:pt x="850900" y="1112520"/>
                  <a:pt x="904240" y="1038860"/>
                  <a:pt x="853440" y="1089660"/>
                </a:cubicBezTo>
                <a:cubicBezTo>
                  <a:pt x="802640" y="1140460"/>
                  <a:pt x="876300" y="1087120"/>
                  <a:pt x="815340" y="1127760"/>
                </a:cubicBezTo>
                <a:cubicBezTo>
                  <a:pt x="783936" y="1174865"/>
                  <a:pt x="818804" y="1128915"/>
                  <a:pt x="777240" y="1165860"/>
                </a:cubicBezTo>
                <a:lnTo>
                  <a:pt x="708660" y="1234440"/>
                </a:lnTo>
                <a:cubicBezTo>
                  <a:pt x="701040" y="1242060"/>
                  <a:pt x="694766" y="1251322"/>
                  <a:pt x="685800" y="1257300"/>
                </a:cubicBezTo>
                <a:lnTo>
                  <a:pt x="662940" y="1272540"/>
                </a:lnTo>
                <a:cubicBezTo>
                  <a:pt x="652780" y="1270000"/>
                  <a:pt x="642933" y="1264920"/>
                  <a:pt x="632460" y="1264920"/>
                </a:cubicBezTo>
                <a:cubicBezTo>
                  <a:pt x="602791" y="1264920"/>
                  <a:pt x="611913" y="1277847"/>
                  <a:pt x="594360" y="1295400"/>
                </a:cubicBezTo>
                <a:cubicBezTo>
                  <a:pt x="587884" y="1301876"/>
                  <a:pt x="579120" y="1305560"/>
                  <a:pt x="571500" y="1310640"/>
                </a:cubicBezTo>
                <a:cubicBezTo>
                  <a:pt x="566420" y="1318260"/>
                  <a:pt x="562736" y="1327024"/>
                  <a:pt x="556260" y="1333500"/>
                </a:cubicBezTo>
                <a:cubicBezTo>
                  <a:pt x="549784" y="1339976"/>
                  <a:pt x="539121" y="1341589"/>
                  <a:pt x="533400" y="1348740"/>
                </a:cubicBezTo>
                <a:cubicBezTo>
                  <a:pt x="528382" y="1355012"/>
                  <a:pt x="530235" y="1364917"/>
                  <a:pt x="525780" y="1371600"/>
                </a:cubicBezTo>
                <a:cubicBezTo>
                  <a:pt x="519802" y="1380566"/>
                  <a:pt x="510540" y="1386840"/>
                  <a:pt x="502920" y="1394460"/>
                </a:cubicBezTo>
                <a:cubicBezTo>
                  <a:pt x="495283" y="1417371"/>
                  <a:pt x="496473" y="1420485"/>
                  <a:pt x="480060" y="1440180"/>
                </a:cubicBezTo>
                <a:cubicBezTo>
                  <a:pt x="473161" y="1448459"/>
                  <a:pt x="464099" y="1454761"/>
                  <a:pt x="457200" y="1463040"/>
                </a:cubicBezTo>
                <a:cubicBezTo>
                  <a:pt x="425450" y="1501140"/>
                  <a:pt x="461010" y="1473200"/>
                  <a:pt x="419100" y="1501140"/>
                </a:cubicBezTo>
                <a:cubicBezTo>
                  <a:pt x="414020" y="1511300"/>
                  <a:pt x="411132" y="1522894"/>
                  <a:pt x="403860" y="1531620"/>
                </a:cubicBezTo>
                <a:cubicBezTo>
                  <a:pt x="397997" y="1538655"/>
                  <a:pt x="387476" y="1540384"/>
                  <a:pt x="381000" y="1546860"/>
                </a:cubicBezTo>
                <a:cubicBezTo>
                  <a:pt x="374524" y="1553336"/>
                  <a:pt x="371623" y="1562685"/>
                  <a:pt x="365760" y="1569720"/>
                </a:cubicBezTo>
                <a:cubicBezTo>
                  <a:pt x="358861" y="1577999"/>
                  <a:pt x="349516" y="1584074"/>
                  <a:pt x="342900" y="1592580"/>
                </a:cubicBezTo>
                <a:cubicBezTo>
                  <a:pt x="331655" y="1607038"/>
                  <a:pt x="322580" y="1623060"/>
                  <a:pt x="312420" y="1638300"/>
                </a:cubicBezTo>
                <a:lnTo>
                  <a:pt x="281940" y="1684020"/>
                </a:lnTo>
                <a:lnTo>
                  <a:pt x="266700" y="1706880"/>
                </a:lnTo>
                <a:cubicBezTo>
                  <a:pt x="261620" y="1714500"/>
                  <a:pt x="257936" y="1723264"/>
                  <a:pt x="251460" y="1729740"/>
                </a:cubicBezTo>
                <a:lnTo>
                  <a:pt x="205740" y="1775460"/>
                </a:lnTo>
                <a:cubicBezTo>
                  <a:pt x="198120" y="1783080"/>
                  <a:pt x="188858" y="1789354"/>
                  <a:pt x="182880" y="1798320"/>
                </a:cubicBezTo>
                <a:cubicBezTo>
                  <a:pt x="128422" y="1880008"/>
                  <a:pt x="213230" y="1756033"/>
                  <a:pt x="144780" y="1844040"/>
                </a:cubicBezTo>
                <a:cubicBezTo>
                  <a:pt x="133535" y="1858498"/>
                  <a:pt x="124460" y="1874520"/>
                  <a:pt x="114300" y="1889760"/>
                </a:cubicBezTo>
                <a:cubicBezTo>
                  <a:pt x="109220" y="1897380"/>
                  <a:pt x="106680" y="1907540"/>
                  <a:pt x="99060" y="1912620"/>
                </a:cubicBezTo>
                <a:lnTo>
                  <a:pt x="76200" y="1927860"/>
                </a:lnTo>
                <a:cubicBezTo>
                  <a:pt x="32524" y="1993374"/>
                  <a:pt x="84888" y="1910484"/>
                  <a:pt x="53340" y="1973580"/>
                </a:cubicBezTo>
                <a:cubicBezTo>
                  <a:pt x="49244" y="1981771"/>
                  <a:pt x="41819" y="1988071"/>
                  <a:pt x="38100" y="1996440"/>
                </a:cubicBezTo>
                <a:cubicBezTo>
                  <a:pt x="31576" y="2011120"/>
                  <a:pt x="27940" y="2026920"/>
                  <a:pt x="22860" y="2042160"/>
                </a:cubicBezTo>
                <a:lnTo>
                  <a:pt x="15240" y="2065020"/>
                </a:lnTo>
                <a:cubicBezTo>
                  <a:pt x="12700" y="2072640"/>
                  <a:pt x="9568" y="2080088"/>
                  <a:pt x="7620" y="2087880"/>
                </a:cubicBezTo>
                <a:lnTo>
                  <a:pt x="0" y="2118360"/>
                </a:lnTo>
                <a:cubicBezTo>
                  <a:pt x="2540" y="2153920"/>
                  <a:pt x="3455" y="2189634"/>
                  <a:pt x="7620" y="2225040"/>
                </a:cubicBezTo>
                <a:cubicBezTo>
                  <a:pt x="10567" y="2250086"/>
                  <a:pt x="19415" y="2248630"/>
                  <a:pt x="30480" y="2270760"/>
                </a:cubicBezTo>
                <a:cubicBezTo>
                  <a:pt x="34072" y="2277944"/>
                  <a:pt x="34199" y="2286599"/>
                  <a:pt x="38100" y="2293620"/>
                </a:cubicBezTo>
                <a:cubicBezTo>
                  <a:pt x="64247" y="2340685"/>
                  <a:pt x="58046" y="2332318"/>
                  <a:pt x="91440" y="2354580"/>
                </a:cubicBezTo>
                <a:cubicBezTo>
                  <a:pt x="132080" y="2415540"/>
                  <a:pt x="78740" y="2341880"/>
                  <a:pt x="129540" y="2392680"/>
                </a:cubicBezTo>
                <a:cubicBezTo>
                  <a:pt x="136016" y="2399156"/>
                  <a:pt x="138917" y="2408505"/>
                  <a:pt x="144780" y="2415540"/>
                </a:cubicBezTo>
                <a:cubicBezTo>
                  <a:pt x="151679" y="2423819"/>
                  <a:pt x="160741" y="2430121"/>
                  <a:pt x="167640" y="2438400"/>
                </a:cubicBezTo>
                <a:cubicBezTo>
                  <a:pt x="199390" y="2476500"/>
                  <a:pt x="163830" y="2448560"/>
                  <a:pt x="205740" y="2476500"/>
                </a:cubicBezTo>
                <a:lnTo>
                  <a:pt x="236220" y="2522220"/>
                </a:lnTo>
                <a:cubicBezTo>
                  <a:pt x="241300" y="2529840"/>
                  <a:pt x="247364" y="2536889"/>
                  <a:pt x="251460" y="2545080"/>
                </a:cubicBezTo>
                <a:cubicBezTo>
                  <a:pt x="256540" y="2555240"/>
                  <a:pt x="260098" y="2566317"/>
                  <a:pt x="266700" y="2575560"/>
                </a:cubicBezTo>
                <a:cubicBezTo>
                  <a:pt x="294787" y="2614882"/>
                  <a:pt x="284643" y="2580967"/>
                  <a:pt x="304800" y="2621280"/>
                </a:cubicBezTo>
                <a:cubicBezTo>
                  <a:pt x="308392" y="2628464"/>
                  <a:pt x="308828" y="2636956"/>
                  <a:pt x="312420" y="2644140"/>
                </a:cubicBezTo>
                <a:cubicBezTo>
                  <a:pt x="316516" y="2652331"/>
                  <a:pt x="323564" y="2658809"/>
                  <a:pt x="327660" y="2667000"/>
                </a:cubicBezTo>
                <a:cubicBezTo>
                  <a:pt x="364942" y="2741565"/>
                  <a:pt x="322832" y="2674998"/>
                  <a:pt x="358140" y="2727960"/>
                </a:cubicBezTo>
                <a:cubicBezTo>
                  <a:pt x="370202" y="2776209"/>
                  <a:pt x="359951" y="2749726"/>
                  <a:pt x="396240" y="2804160"/>
                </a:cubicBezTo>
                <a:cubicBezTo>
                  <a:pt x="401320" y="2811780"/>
                  <a:pt x="405004" y="2820544"/>
                  <a:pt x="411480" y="2827020"/>
                </a:cubicBezTo>
                <a:cubicBezTo>
                  <a:pt x="419100" y="2834640"/>
                  <a:pt x="428076" y="2841111"/>
                  <a:pt x="434340" y="2849880"/>
                </a:cubicBezTo>
                <a:cubicBezTo>
                  <a:pt x="464405" y="2891971"/>
                  <a:pt x="432583" y="2878603"/>
                  <a:pt x="480060" y="2926080"/>
                </a:cubicBezTo>
                <a:lnTo>
                  <a:pt x="548640" y="2994660"/>
                </a:lnTo>
                <a:cubicBezTo>
                  <a:pt x="556260" y="3002280"/>
                  <a:pt x="565522" y="3008554"/>
                  <a:pt x="571500" y="3017520"/>
                </a:cubicBezTo>
                <a:cubicBezTo>
                  <a:pt x="587177" y="3041036"/>
                  <a:pt x="586783" y="3043683"/>
                  <a:pt x="609600" y="3063240"/>
                </a:cubicBezTo>
                <a:cubicBezTo>
                  <a:pt x="640206" y="3089474"/>
                  <a:pt x="660147" y="3093340"/>
                  <a:pt x="685800" y="3131820"/>
                </a:cubicBezTo>
                <a:cubicBezTo>
                  <a:pt x="721716" y="3185694"/>
                  <a:pt x="676642" y="3118999"/>
                  <a:pt x="723900" y="3185160"/>
                </a:cubicBezTo>
                <a:cubicBezTo>
                  <a:pt x="729223" y="3192612"/>
                  <a:pt x="735044" y="3199829"/>
                  <a:pt x="739140" y="3208020"/>
                </a:cubicBezTo>
                <a:cubicBezTo>
                  <a:pt x="742732" y="3215204"/>
                  <a:pt x="743168" y="3223696"/>
                  <a:pt x="746760" y="3230880"/>
                </a:cubicBezTo>
                <a:cubicBezTo>
                  <a:pt x="750856" y="3239071"/>
                  <a:pt x="757456" y="3245789"/>
                  <a:pt x="762000" y="3253740"/>
                </a:cubicBezTo>
                <a:cubicBezTo>
                  <a:pt x="767636" y="3263603"/>
                  <a:pt x="770638" y="3274977"/>
                  <a:pt x="777240" y="3284220"/>
                </a:cubicBezTo>
                <a:cubicBezTo>
                  <a:pt x="783504" y="3292989"/>
                  <a:pt x="793201" y="3298801"/>
                  <a:pt x="800100" y="3307080"/>
                </a:cubicBezTo>
                <a:cubicBezTo>
                  <a:pt x="831850" y="3345180"/>
                  <a:pt x="796290" y="3317240"/>
                  <a:pt x="838200" y="3345180"/>
                </a:cubicBezTo>
                <a:cubicBezTo>
                  <a:pt x="878840" y="3406140"/>
                  <a:pt x="825500" y="3332480"/>
                  <a:pt x="876300" y="3383280"/>
                </a:cubicBezTo>
                <a:cubicBezTo>
                  <a:pt x="927100" y="3434080"/>
                  <a:pt x="853440" y="3380740"/>
                  <a:pt x="914400" y="3421380"/>
                </a:cubicBezTo>
                <a:cubicBezTo>
                  <a:pt x="941595" y="3462173"/>
                  <a:pt x="923164" y="3437764"/>
                  <a:pt x="975360" y="3489960"/>
                </a:cubicBezTo>
                <a:cubicBezTo>
                  <a:pt x="982980" y="3497580"/>
                  <a:pt x="989254" y="3506842"/>
                  <a:pt x="998220" y="3512820"/>
                </a:cubicBezTo>
                <a:cubicBezTo>
                  <a:pt x="1005840" y="3517900"/>
                  <a:pt x="1014045" y="3522197"/>
                  <a:pt x="1021080" y="3528060"/>
                </a:cubicBezTo>
                <a:cubicBezTo>
                  <a:pt x="1079752" y="3576953"/>
                  <a:pt x="1010043" y="3528322"/>
                  <a:pt x="1066800" y="3566160"/>
                </a:cubicBezTo>
                <a:cubicBezTo>
                  <a:pt x="1107440" y="3627120"/>
                  <a:pt x="1054100" y="3553460"/>
                  <a:pt x="1104900" y="3604260"/>
                </a:cubicBezTo>
                <a:cubicBezTo>
                  <a:pt x="1111376" y="3610736"/>
                  <a:pt x="1113248" y="3621089"/>
                  <a:pt x="1120140" y="3627120"/>
                </a:cubicBezTo>
                <a:lnTo>
                  <a:pt x="1188720" y="3672840"/>
                </a:lnTo>
                <a:cubicBezTo>
                  <a:pt x="1196340" y="3677920"/>
                  <a:pt x="1205104" y="3681604"/>
                  <a:pt x="1211580" y="3688080"/>
                </a:cubicBezTo>
                <a:cubicBezTo>
                  <a:pt x="1247392" y="3723892"/>
                  <a:pt x="1225474" y="3704962"/>
                  <a:pt x="1280160" y="3741420"/>
                </a:cubicBezTo>
                <a:lnTo>
                  <a:pt x="1371600" y="3802380"/>
                </a:lnTo>
                <a:lnTo>
                  <a:pt x="1440180" y="3848100"/>
                </a:lnTo>
                <a:cubicBezTo>
                  <a:pt x="1447800" y="3853180"/>
                  <a:pt x="1454155" y="3861119"/>
                  <a:pt x="1463040" y="3863340"/>
                </a:cubicBezTo>
                <a:lnTo>
                  <a:pt x="1493520" y="3870960"/>
                </a:lnTo>
                <a:cubicBezTo>
                  <a:pt x="1501140" y="3876040"/>
                  <a:pt x="1508011" y="3882481"/>
                  <a:pt x="1516380" y="3886200"/>
                </a:cubicBezTo>
                <a:cubicBezTo>
                  <a:pt x="1531060" y="3892724"/>
                  <a:pt x="1548734" y="3892529"/>
                  <a:pt x="1562100" y="3901440"/>
                </a:cubicBezTo>
                <a:cubicBezTo>
                  <a:pt x="1569720" y="3906520"/>
                  <a:pt x="1576769" y="3912584"/>
                  <a:pt x="1584960" y="3916680"/>
                </a:cubicBezTo>
                <a:cubicBezTo>
                  <a:pt x="1592144" y="3920272"/>
                  <a:pt x="1600799" y="3920399"/>
                  <a:pt x="1607820" y="3924300"/>
                </a:cubicBezTo>
                <a:cubicBezTo>
                  <a:pt x="1623831" y="3933195"/>
                  <a:pt x="1636164" y="3948988"/>
                  <a:pt x="1653540" y="3954780"/>
                </a:cubicBezTo>
                <a:lnTo>
                  <a:pt x="1722120" y="3977640"/>
                </a:lnTo>
                <a:lnTo>
                  <a:pt x="1744980" y="3985260"/>
                </a:lnTo>
                <a:lnTo>
                  <a:pt x="1767840" y="3992880"/>
                </a:lnTo>
                <a:cubicBezTo>
                  <a:pt x="1781607" y="3991350"/>
                  <a:pt x="1843803" y="3987539"/>
                  <a:pt x="1866900" y="3977640"/>
                </a:cubicBezTo>
                <a:cubicBezTo>
                  <a:pt x="1875318" y="3974032"/>
                  <a:pt x="1882140" y="3967480"/>
                  <a:pt x="1889760" y="3962400"/>
                </a:cubicBezTo>
                <a:cubicBezTo>
                  <a:pt x="1935814" y="3870292"/>
                  <a:pt x="1877158" y="3984453"/>
                  <a:pt x="1920240" y="3909060"/>
                </a:cubicBezTo>
                <a:cubicBezTo>
                  <a:pt x="1925876" y="3899197"/>
                  <a:pt x="1929460" y="3888213"/>
                  <a:pt x="1935480" y="3878580"/>
                </a:cubicBezTo>
                <a:cubicBezTo>
                  <a:pt x="1944109" y="3864774"/>
                  <a:pt x="1965520" y="3841360"/>
                  <a:pt x="1973580" y="3825240"/>
                </a:cubicBezTo>
                <a:cubicBezTo>
                  <a:pt x="1979982" y="3812436"/>
                  <a:pt x="1985158" y="3784107"/>
                  <a:pt x="1988820" y="3771900"/>
                </a:cubicBezTo>
                <a:cubicBezTo>
                  <a:pt x="1993436" y="3756513"/>
                  <a:pt x="2000164" y="3741765"/>
                  <a:pt x="2004060" y="3726180"/>
                </a:cubicBezTo>
                <a:cubicBezTo>
                  <a:pt x="2006600" y="3716020"/>
                  <a:pt x="2008803" y="3705770"/>
                  <a:pt x="2011680" y="3695700"/>
                </a:cubicBezTo>
                <a:cubicBezTo>
                  <a:pt x="2013887" y="3687977"/>
                  <a:pt x="2017352" y="3680632"/>
                  <a:pt x="2019300" y="3672840"/>
                </a:cubicBezTo>
                <a:cubicBezTo>
                  <a:pt x="2022441" y="3660275"/>
                  <a:pt x="2024110" y="3647383"/>
                  <a:pt x="2026920" y="3634740"/>
                </a:cubicBezTo>
                <a:cubicBezTo>
                  <a:pt x="2029192" y="3624517"/>
                  <a:pt x="2032268" y="3614483"/>
                  <a:pt x="2034540" y="3604260"/>
                </a:cubicBezTo>
                <a:cubicBezTo>
                  <a:pt x="2037350" y="3591617"/>
                  <a:pt x="2039019" y="3578725"/>
                  <a:pt x="2042160" y="3566160"/>
                </a:cubicBezTo>
                <a:cubicBezTo>
                  <a:pt x="2049308" y="3537568"/>
                  <a:pt x="2051935" y="3543351"/>
                  <a:pt x="2065020" y="3512820"/>
                </a:cubicBezTo>
                <a:cubicBezTo>
                  <a:pt x="2068184" y="3505437"/>
                  <a:pt x="2069820" y="3497481"/>
                  <a:pt x="2072640" y="3489960"/>
                </a:cubicBezTo>
                <a:cubicBezTo>
                  <a:pt x="2077443" y="3477153"/>
                  <a:pt x="2082800" y="3464560"/>
                  <a:pt x="2087880" y="3451860"/>
                </a:cubicBezTo>
                <a:cubicBezTo>
                  <a:pt x="2090420" y="3436620"/>
                  <a:pt x="2091435" y="3421046"/>
                  <a:pt x="2095500" y="3406140"/>
                </a:cubicBezTo>
                <a:cubicBezTo>
                  <a:pt x="2099099" y="3392944"/>
                  <a:pt x="2106066" y="3380895"/>
                  <a:pt x="2110740" y="3368040"/>
                </a:cubicBezTo>
                <a:cubicBezTo>
                  <a:pt x="2116230" y="3352943"/>
                  <a:pt x="2120014" y="3337235"/>
                  <a:pt x="2125980" y="3322320"/>
                </a:cubicBezTo>
                <a:cubicBezTo>
                  <a:pt x="2136140" y="3296920"/>
                  <a:pt x="2151095" y="3272945"/>
                  <a:pt x="2156460" y="3246120"/>
                </a:cubicBezTo>
                <a:cubicBezTo>
                  <a:pt x="2159000" y="3233420"/>
                  <a:pt x="2160672" y="3220515"/>
                  <a:pt x="2164080" y="3208020"/>
                </a:cubicBezTo>
                <a:cubicBezTo>
                  <a:pt x="2174753" y="3168887"/>
                  <a:pt x="2180926" y="3160558"/>
                  <a:pt x="2194560" y="3124200"/>
                </a:cubicBezTo>
                <a:cubicBezTo>
                  <a:pt x="2208081" y="3088145"/>
                  <a:pt x="2194299" y="3113162"/>
                  <a:pt x="2217420" y="3078480"/>
                </a:cubicBezTo>
                <a:cubicBezTo>
                  <a:pt x="2219960" y="3068320"/>
                  <a:pt x="2220915" y="3057626"/>
                  <a:pt x="2225040" y="3048000"/>
                </a:cubicBezTo>
                <a:cubicBezTo>
                  <a:pt x="2235056" y="3024629"/>
                  <a:pt x="2246985" y="3021666"/>
                  <a:pt x="2263140" y="3002280"/>
                </a:cubicBezTo>
                <a:cubicBezTo>
                  <a:pt x="2269003" y="2995245"/>
                  <a:pt x="2274284" y="2987611"/>
                  <a:pt x="2278380" y="2979420"/>
                </a:cubicBezTo>
                <a:cubicBezTo>
                  <a:pt x="2281972" y="2972236"/>
                  <a:pt x="2282099" y="2963581"/>
                  <a:pt x="2286000" y="2956560"/>
                </a:cubicBezTo>
                <a:cubicBezTo>
                  <a:pt x="2294895" y="2940549"/>
                  <a:pt x="2306320" y="2926080"/>
                  <a:pt x="2316480" y="2910840"/>
                </a:cubicBezTo>
                <a:lnTo>
                  <a:pt x="2331720" y="2887980"/>
                </a:lnTo>
                <a:cubicBezTo>
                  <a:pt x="2336800" y="2880360"/>
                  <a:pt x="2341465" y="2872446"/>
                  <a:pt x="2346960" y="2865120"/>
                </a:cubicBezTo>
                <a:cubicBezTo>
                  <a:pt x="2354580" y="2854960"/>
                  <a:pt x="2360840" y="2843620"/>
                  <a:pt x="2369820" y="2834640"/>
                </a:cubicBezTo>
                <a:cubicBezTo>
                  <a:pt x="2376296" y="2828164"/>
                  <a:pt x="2385060" y="2824480"/>
                  <a:pt x="2392680" y="2819400"/>
                </a:cubicBezTo>
                <a:cubicBezTo>
                  <a:pt x="2410151" y="2766986"/>
                  <a:pt x="2386254" y="2830645"/>
                  <a:pt x="2423160" y="2766060"/>
                </a:cubicBezTo>
                <a:cubicBezTo>
                  <a:pt x="2427145" y="2759086"/>
                  <a:pt x="2427188" y="2750384"/>
                  <a:pt x="2430780" y="2743200"/>
                </a:cubicBezTo>
                <a:cubicBezTo>
                  <a:pt x="2434876" y="2735009"/>
                  <a:pt x="2442498" y="2728794"/>
                  <a:pt x="2446020" y="2720340"/>
                </a:cubicBezTo>
                <a:cubicBezTo>
                  <a:pt x="2455288" y="2698097"/>
                  <a:pt x="2458104" y="2673313"/>
                  <a:pt x="2468880" y="2651760"/>
                </a:cubicBezTo>
                <a:lnTo>
                  <a:pt x="2506980" y="2575560"/>
                </a:lnTo>
                <a:cubicBezTo>
                  <a:pt x="2512060" y="2565400"/>
                  <a:pt x="2515919" y="2554531"/>
                  <a:pt x="2522220" y="2545080"/>
                </a:cubicBezTo>
                <a:cubicBezTo>
                  <a:pt x="2527300" y="2537460"/>
                  <a:pt x="2533364" y="2530411"/>
                  <a:pt x="2537460" y="2522220"/>
                </a:cubicBezTo>
                <a:cubicBezTo>
                  <a:pt x="2541052" y="2515036"/>
                  <a:pt x="2541179" y="2506381"/>
                  <a:pt x="2545080" y="2499360"/>
                </a:cubicBezTo>
                <a:cubicBezTo>
                  <a:pt x="2594086" y="2411149"/>
                  <a:pt x="2555226" y="2486316"/>
                  <a:pt x="2598420" y="2430780"/>
                </a:cubicBezTo>
                <a:cubicBezTo>
                  <a:pt x="2646289" y="2369234"/>
                  <a:pt x="2607505" y="2399323"/>
                  <a:pt x="2651760" y="2369820"/>
                </a:cubicBezTo>
                <a:cubicBezTo>
                  <a:pt x="2656840" y="2362200"/>
                  <a:pt x="2660524" y="2353436"/>
                  <a:pt x="2667000" y="2346960"/>
                </a:cubicBezTo>
                <a:cubicBezTo>
                  <a:pt x="2673476" y="2340484"/>
                  <a:pt x="2685006" y="2339486"/>
                  <a:pt x="2689860" y="2331720"/>
                </a:cubicBezTo>
                <a:cubicBezTo>
                  <a:pt x="2700222" y="2315141"/>
                  <a:pt x="2706543" y="2276110"/>
                  <a:pt x="2712720" y="2255520"/>
                </a:cubicBezTo>
                <a:cubicBezTo>
                  <a:pt x="2717336" y="2240133"/>
                  <a:pt x="2724064" y="2225385"/>
                  <a:pt x="2727960" y="2209800"/>
                </a:cubicBezTo>
                <a:lnTo>
                  <a:pt x="2743200" y="2148840"/>
                </a:lnTo>
                <a:cubicBezTo>
                  <a:pt x="2740660" y="2085340"/>
                  <a:pt x="2740108" y="2021729"/>
                  <a:pt x="2735580" y="1958340"/>
                </a:cubicBezTo>
                <a:cubicBezTo>
                  <a:pt x="2735008" y="1950328"/>
                  <a:pt x="2730167" y="1943203"/>
                  <a:pt x="2727960" y="1935480"/>
                </a:cubicBezTo>
                <a:cubicBezTo>
                  <a:pt x="2725083" y="1925410"/>
                  <a:pt x="2724465" y="1914626"/>
                  <a:pt x="2720340" y="1905000"/>
                </a:cubicBezTo>
                <a:cubicBezTo>
                  <a:pt x="2716732" y="1896582"/>
                  <a:pt x="2710180" y="1889760"/>
                  <a:pt x="2705100" y="1882140"/>
                </a:cubicBezTo>
                <a:cubicBezTo>
                  <a:pt x="2687639" y="1812295"/>
                  <a:pt x="2701478" y="1838608"/>
                  <a:pt x="2674620" y="1798320"/>
                </a:cubicBezTo>
                <a:cubicBezTo>
                  <a:pt x="2672080" y="1785620"/>
                  <a:pt x="2669129" y="1772995"/>
                  <a:pt x="2667000" y="1760220"/>
                </a:cubicBezTo>
                <a:cubicBezTo>
                  <a:pt x="2664047" y="1742504"/>
                  <a:pt x="2662593" y="1724551"/>
                  <a:pt x="2659380" y="1706880"/>
                </a:cubicBezTo>
                <a:cubicBezTo>
                  <a:pt x="2649878" y="1654618"/>
                  <a:pt x="2655021" y="1697065"/>
                  <a:pt x="2644140" y="1653540"/>
                </a:cubicBezTo>
                <a:cubicBezTo>
                  <a:pt x="2640999" y="1640975"/>
                  <a:pt x="2641879" y="1627231"/>
                  <a:pt x="2636520" y="1615440"/>
                </a:cubicBezTo>
                <a:cubicBezTo>
                  <a:pt x="2628941" y="1598766"/>
                  <a:pt x="2616200" y="1584960"/>
                  <a:pt x="2606040" y="1569720"/>
                </a:cubicBezTo>
                <a:cubicBezTo>
                  <a:pt x="2600960" y="1562100"/>
                  <a:pt x="2593696" y="1555548"/>
                  <a:pt x="2590800" y="1546860"/>
                </a:cubicBezTo>
                <a:cubicBezTo>
                  <a:pt x="2580284" y="1515312"/>
                  <a:pt x="2587635" y="1530683"/>
                  <a:pt x="2567940" y="1501140"/>
                </a:cubicBezTo>
                <a:cubicBezTo>
                  <a:pt x="2565499" y="1491374"/>
                  <a:pt x="2558166" y="1458732"/>
                  <a:pt x="2552700" y="1447800"/>
                </a:cubicBezTo>
                <a:cubicBezTo>
                  <a:pt x="2548604" y="1439609"/>
                  <a:pt x="2542540" y="1432560"/>
                  <a:pt x="2537460" y="1424940"/>
                </a:cubicBezTo>
                <a:cubicBezTo>
                  <a:pt x="2532380" y="1404620"/>
                  <a:pt x="2531587" y="1382714"/>
                  <a:pt x="2522220" y="1363980"/>
                </a:cubicBezTo>
                <a:cubicBezTo>
                  <a:pt x="2517140" y="1353820"/>
                  <a:pt x="2510968" y="1344136"/>
                  <a:pt x="2506980" y="1333500"/>
                </a:cubicBezTo>
                <a:cubicBezTo>
                  <a:pt x="2503303" y="1323694"/>
                  <a:pt x="2502237" y="1313090"/>
                  <a:pt x="2499360" y="1303020"/>
                </a:cubicBezTo>
                <a:cubicBezTo>
                  <a:pt x="2497153" y="1295297"/>
                  <a:pt x="2493688" y="1287952"/>
                  <a:pt x="2491740" y="1280160"/>
                </a:cubicBezTo>
                <a:cubicBezTo>
                  <a:pt x="2488599" y="1267595"/>
                  <a:pt x="2487261" y="1254625"/>
                  <a:pt x="2484120" y="1242060"/>
                </a:cubicBezTo>
                <a:cubicBezTo>
                  <a:pt x="2482172" y="1234268"/>
                  <a:pt x="2478707" y="1226923"/>
                  <a:pt x="2476500" y="1219200"/>
                </a:cubicBezTo>
                <a:cubicBezTo>
                  <a:pt x="2473623" y="1209130"/>
                  <a:pt x="2471757" y="1198790"/>
                  <a:pt x="2468880" y="1188720"/>
                </a:cubicBezTo>
                <a:cubicBezTo>
                  <a:pt x="2458179" y="1151267"/>
                  <a:pt x="2462124" y="1176071"/>
                  <a:pt x="2446020" y="1127760"/>
                </a:cubicBezTo>
                <a:cubicBezTo>
                  <a:pt x="2442708" y="1117825"/>
                  <a:pt x="2440672" y="1107503"/>
                  <a:pt x="2438400" y="1097280"/>
                </a:cubicBezTo>
                <a:cubicBezTo>
                  <a:pt x="2435590" y="1084637"/>
                  <a:pt x="2434876" y="1071467"/>
                  <a:pt x="2430780" y="1059180"/>
                </a:cubicBezTo>
                <a:cubicBezTo>
                  <a:pt x="2427188" y="1048404"/>
                  <a:pt x="2419528" y="1039336"/>
                  <a:pt x="2415540" y="1028700"/>
                </a:cubicBezTo>
                <a:cubicBezTo>
                  <a:pt x="2411863" y="1018894"/>
                  <a:pt x="2410797" y="1008290"/>
                  <a:pt x="2407920" y="998220"/>
                </a:cubicBezTo>
                <a:cubicBezTo>
                  <a:pt x="2405713" y="990497"/>
                  <a:pt x="2402840" y="982980"/>
                  <a:pt x="2400300" y="975360"/>
                </a:cubicBezTo>
                <a:cubicBezTo>
                  <a:pt x="2397760" y="957580"/>
                  <a:pt x="2394259" y="939911"/>
                  <a:pt x="2392680" y="922020"/>
                </a:cubicBezTo>
                <a:cubicBezTo>
                  <a:pt x="2378377" y="759917"/>
                  <a:pt x="2384153" y="762360"/>
                  <a:pt x="2369820" y="647700"/>
                </a:cubicBezTo>
                <a:cubicBezTo>
                  <a:pt x="2368612" y="638032"/>
                  <a:pt x="2357758" y="561351"/>
                  <a:pt x="2354580" y="548640"/>
                </a:cubicBezTo>
                <a:cubicBezTo>
                  <a:pt x="2350684" y="533055"/>
                  <a:pt x="2348251" y="516286"/>
                  <a:pt x="2339340" y="502920"/>
                </a:cubicBezTo>
                <a:lnTo>
                  <a:pt x="2308860" y="457200"/>
                </a:lnTo>
                <a:cubicBezTo>
                  <a:pt x="2303780" y="449580"/>
                  <a:pt x="2296516" y="443028"/>
                  <a:pt x="2293620" y="434340"/>
                </a:cubicBezTo>
                <a:cubicBezTo>
                  <a:pt x="2274467" y="376881"/>
                  <a:pt x="2300303" y="447706"/>
                  <a:pt x="2270760" y="388620"/>
                </a:cubicBezTo>
                <a:cubicBezTo>
                  <a:pt x="2267168" y="381436"/>
                  <a:pt x="2267041" y="372781"/>
                  <a:pt x="2263140" y="365760"/>
                </a:cubicBezTo>
                <a:cubicBezTo>
                  <a:pt x="2254245" y="349749"/>
                  <a:pt x="2242820" y="335280"/>
                  <a:pt x="2232660" y="320040"/>
                </a:cubicBezTo>
                <a:cubicBezTo>
                  <a:pt x="2227580" y="312420"/>
                  <a:pt x="2225040" y="302260"/>
                  <a:pt x="2217420" y="297180"/>
                </a:cubicBezTo>
                <a:lnTo>
                  <a:pt x="2194560" y="281940"/>
                </a:lnTo>
                <a:cubicBezTo>
                  <a:pt x="2153920" y="220980"/>
                  <a:pt x="2207260" y="294640"/>
                  <a:pt x="2156460" y="243840"/>
                </a:cubicBezTo>
                <a:cubicBezTo>
                  <a:pt x="2149984" y="237364"/>
                  <a:pt x="2145316" y="229171"/>
                  <a:pt x="2141220" y="220980"/>
                </a:cubicBezTo>
                <a:cubicBezTo>
                  <a:pt x="2137628" y="213796"/>
                  <a:pt x="2139280" y="203800"/>
                  <a:pt x="2133600" y="198120"/>
                </a:cubicBezTo>
                <a:lnTo>
                  <a:pt x="2133600" y="152400"/>
                </a:lnTo>
                <a:close/>
              </a:path>
            </a:pathLst>
          </a:cu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42" name="Google Shape;342;p26"/>
          <p:cNvSpPr/>
          <p:nvPr/>
        </p:nvSpPr>
        <p:spPr>
          <a:xfrm>
            <a:off x="3159919" y="2400301"/>
            <a:ext cx="2955131" cy="2194322"/>
          </a:xfrm>
          <a:custGeom>
            <a:avLst/>
            <a:gdLst/>
            <a:ahLst/>
            <a:cxnLst/>
            <a:rect l="l" t="t" r="r" b="b"/>
            <a:pathLst>
              <a:path w="3939540" h="2926080" extrusionOk="0">
                <a:moveTo>
                  <a:pt x="3604260" y="2164080"/>
                </a:moveTo>
                <a:lnTo>
                  <a:pt x="3604260" y="2164080"/>
                </a:lnTo>
                <a:cubicBezTo>
                  <a:pt x="3589020" y="2181860"/>
                  <a:pt x="3573169" y="2199134"/>
                  <a:pt x="3558540" y="2217420"/>
                </a:cubicBezTo>
                <a:cubicBezTo>
                  <a:pt x="3552819" y="2224571"/>
                  <a:pt x="3550192" y="2234249"/>
                  <a:pt x="3543300" y="2240280"/>
                </a:cubicBezTo>
                <a:cubicBezTo>
                  <a:pt x="3529516" y="2252341"/>
                  <a:pt x="3512820" y="2260600"/>
                  <a:pt x="3497580" y="2270760"/>
                </a:cubicBezTo>
                <a:cubicBezTo>
                  <a:pt x="3489960" y="2275840"/>
                  <a:pt x="3481196" y="2279524"/>
                  <a:pt x="3474720" y="2286000"/>
                </a:cubicBezTo>
                <a:cubicBezTo>
                  <a:pt x="3459480" y="2301240"/>
                  <a:pt x="3448277" y="2322081"/>
                  <a:pt x="3429000" y="2331720"/>
                </a:cubicBezTo>
                <a:cubicBezTo>
                  <a:pt x="3418840" y="2336800"/>
                  <a:pt x="3408961" y="2342485"/>
                  <a:pt x="3398520" y="2346960"/>
                </a:cubicBezTo>
                <a:cubicBezTo>
                  <a:pt x="3391137" y="2350124"/>
                  <a:pt x="3383181" y="2351760"/>
                  <a:pt x="3375660" y="2354580"/>
                </a:cubicBezTo>
                <a:cubicBezTo>
                  <a:pt x="3362853" y="2359383"/>
                  <a:pt x="3350415" y="2365146"/>
                  <a:pt x="3337560" y="2369820"/>
                </a:cubicBezTo>
                <a:cubicBezTo>
                  <a:pt x="3322463" y="2375310"/>
                  <a:pt x="3306208" y="2377876"/>
                  <a:pt x="3291840" y="2385060"/>
                </a:cubicBezTo>
                <a:cubicBezTo>
                  <a:pt x="3281680" y="2390140"/>
                  <a:pt x="3271100" y="2394456"/>
                  <a:pt x="3261360" y="2400300"/>
                </a:cubicBezTo>
                <a:cubicBezTo>
                  <a:pt x="3245654" y="2409724"/>
                  <a:pt x="3231093" y="2420946"/>
                  <a:pt x="3215640" y="2430780"/>
                </a:cubicBezTo>
                <a:cubicBezTo>
                  <a:pt x="3195770" y="2443425"/>
                  <a:pt x="3169335" y="2459334"/>
                  <a:pt x="3147060" y="2468880"/>
                </a:cubicBezTo>
                <a:cubicBezTo>
                  <a:pt x="3128790" y="2476710"/>
                  <a:pt x="3113054" y="2478596"/>
                  <a:pt x="3093720" y="2484120"/>
                </a:cubicBezTo>
                <a:cubicBezTo>
                  <a:pt x="3085997" y="2486327"/>
                  <a:pt x="3078044" y="2488148"/>
                  <a:pt x="3070860" y="2491740"/>
                </a:cubicBezTo>
                <a:cubicBezTo>
                  <a:pt x="3043914" y="2505213"/>
                  <a:pt x="3048733" y="2509617"/>
                  <a:pt x="3025140" y="2529840"/>
                </a:cubicBezTo>
                <a:cubicBezTo>
                  <a:pt x="3015497" y="2538105"/>
                  <a:pt x="3005762" y="2546532"/>
                  <a:pt x="2994660" y="2552700"/>
                </a:cubicBezTo>
                <a:cubicBezTo>
                  <a:pt x="2974269" y="2564028"/>
                  <a:pt x="2954758" y="2567663"/>
                  <a:pt x="2933700" y="2575560"/>
                </a:cubicBezTo>
                <a:cubicBezTo>
                  <a:pt x="2876414" y="2597042"/>
                  <a:pt x="2915793" y="2586761"/>
                  <a:pt x="2857500" y="2598420"/>
                </a:cubicBezTo>
                <a:cubicBezTo>
                  <a:pt x="2837180" y="2608580"/>
                  <a:pt x="2815443" y="2616298"/>
                  <a:pt x="2796540" y="2628900"/>
                </a:cubicBezTo>
                <a:cubicBezTo>
                  <a:pt x="2781300" y="2639060"/>
                  <a:pt x="2765473" y="2648390"/>
                  <a:pt x="2750820" y="2659380"/>
                </a:cubicBezTo>
                <a:cubicBezTo>
                  <a:pt x="2740660" y="2667000"/>
                  <a:pt x="2731367" y="2675939"/>
                  <a:pt x="2720340" y="2682240"/>
                </a:cubicBezTo>
                <a:cubicBezTo>
                  <a:pt x="2713366" y="2686225"/>
                  <a:pt x="2704863" y="2686696"/>
                  <a:pt x="2697480" y="2689860"/>
                </a:cubicBezTo>
                <a:cubicBezTo>
                  <a:pt x="2642271" y="2713521"/>
                  <a:pt x="2693126" y="2699875"/>
                  <a:pt x="2628900" y="2712720"/>
                </a:cubicBezTo>
                <a:cubicBezTo>
                  <a:pt x="2601807" y="2726267"/>
                  <a:pt x="2601722" y="2728105"/>
                  <a:pt x="2575560" y="2735580"/>
                </a:cubicBezTo>
                <a:cubicBezTo>
                  <a:pt x="2565490" y="2738457"/>
                  <a:pt x="2555303" y="2740928"/>
                  <a:pt x="2545080" y="2743200"/>
                </a:cubicBezTo>
                <a:cubicBezTo>
                  <a:pt x="2532437" y="2746010"/>
                  <a:pt x="2519475" y="2747412"/>
                  <a:pt x="2506980" y="2750820"/>
                </a:cubicBezTo>
                <a:cubicBezTo>
                  <a:pt x="2491482" y="2755047"/>
                  <a:pt x="2477106" y="2763419"/>
                  <a:pt x="2461260" y="2766060"/>
                </a:cubicBezTo>
                <a:cubicBezTo>
                  <a:pt x="2430780" y="2771140"/>
                  <a:pt x="2400120" y="2775240"/>
                  <a:pt x="2369820" y="2781300"/>
                </a:cubicBezTo>
                <a:lnTo>
                  <a:pt x="2331720" y="2788920"/>
                </a:lnTo>
                <a:cubicBezTo>
                  <a:pt x="2316519" y="2791684"/>
                  <a:pt x="2301150" y="2793510"/>
                  <a:pt x="2286000" y="2796540"/>
                </a:cubicBezTo>
                <a:cubicBezTo>
                  <a:pt x="2275731" y="2798594"/>
                  <a:pt x="2265590" y="2801283"/>
                  <a:pt x="2255520" y="2804160"/>
                </a:cubicBezTo>
                <a:cubicBezTo>
                  <a:pt x="2247797" y="2806367"/>
                  <a:pt x="2240501" y="2810038"/>
                  <a:pt x="2232660" y="2811780"/>
                </a:cubicBezTo>
                <a:cubicBezTo>
                  <a:pt x="2217578" y="2815132"/>
                  <a:pt x="2202022" y="2816048"/>
                  <a:pt x="2186940" y="2819400"/>
                </a:cubicBezTo>
                <a:cubicBezTo>
                  <a:pt x="2179099" y="2821142"/>
                  <a:pt x="2171872" y="2825072"/>
                  <a:pt x="2164080" y="2827020"/>
                </a:cubicBezTo>
                <a:cubicBezTo>
                  <a:pt x="2151515" y="2830161"/>
                  <a:pt x="2138545" y="2831499"/>
                  <a:pt x="2125980" y="2834640"/>
                </a:cubicBezTo>
                <a:cubicBezTo>
                  <a:pt x="2107962" y="2839145"/>
                  <a:pt x="2088217" y="2848154"/>
                  <a:pt x="2072640" y="2857500"/>
                </a:cubicBezTo>
                <a:cubicBezTo>
                  <a:pt x="2056934" y="2866924"/>
                  <a:pt x="2044296" y="2882188"/>
                  <a:pt x="2026920" y="2887980"/>
                </a:cubicBezTo>
                <a:cubicBezTo>
                  <a:pt x="2011680" y="2893060"/>
                  <a:pt x="1994566" y="2894309"/>
                  <a:pt x="1981200" y="2903220"/>
                </a:cubicBezTo>
                <a:cubicBezTo>
                  <a:pt x="1951657" y="2922915"/>
                  <a:pt x="1967028" y="2915564"/>
                  <a:pt x="1935480" y="2926080"/>
                </a:cubicBezTo>
                <a:cubicBezTo>
                  <a:pt x="1879600" y="2923540"/>
                  <a:pt x="1823379" y="2925125"/>
                  <a:pt x="1767840" y="2918460"/>
                </a:cubicBezTo>
                <a:cubicBezTo>
                  <a:pt x="1758747" y="2917369"/>
                  <a:pt x="1752931" y="2907764"/>
                  <a:pt x="1744980" y="2903220"/>
                </a:cubicBezTo>
                <a:cubicBezTo>
                  <a:pt x="1735117" y="2897584"/>
                  <a:pt x="1724430" y="2893497"/>
                  <a:pt x="1714500" y="2887980"/>
                </a:cubicBezTo>
                <a:cubicBezTo>
                  <a:pt x="1701553" y="2880787"/>
                  <a:pt x="1689647" y="2871744"/>
                  <a:pt x="1676400" y="2865120"/>
                </a:cubicBezTo>
                <a:cubicBezTo>
                  <a:pt x="1669216" y="2861528"/>
                  <a:pt x="1661061" y="2860320"/>
                  <a:pt x="1653540" y="2857500"/>
                </a:cubicBezTo>
                <a:cubicBezTo>
                  <a:pt x="1614623" y="2842906"/>
                  <a:pt x="1619594" y="2844337"/>
                  <a:pt x="1584960" y="2827020"/>
                </a:cubicBezTo>
                <a:cubicBezTo>
                  <a:pt x="1544320" y="2766060"/>
                  <a:pt x="1597660" y="2839720"/>
                  <a:pt x="1546860" y="2788920"/>
                </a:cubicBezTo>
                <a:cubicBezTo>
                  <a:pt x="1540384" y="2782444"/>
                  <a:pt x="1538771" y="2771781"/>
                  <a:pt x="1531620" y="2766060"/>
                </a:cubicBezTo>
                <a:cubicBezTo>
                  <a:pt x="1525348" y="2761042"/>
                  <a:pt x="1515944" y="2762032"/>
                  <a:pt x="1508760" y="2758440"/>
                </a:cubicBezTo>
                <a:cubicBezTo>
                  <a:pt x="1500569" y="2754344"/>
                  <a:pt x="1493851" y="2747744"/>
                  <a:pt x="1485900" y="2743200"/>
                </a:cubicBezTo>
                <a:cubicBezTo>
                  <a:pt x="1476037" y="2737564"/>
                  <a:pt x="1465283" y="2733596"/>
                  <a:pt x="1455420" y="2727960"/>
                </a:cubicBezTo>
                <a:cubicBezTo>
                  <a:pt x="1394950" y="2693406"/>
                  <a:pt x="1472741" y="2734889"/>
                  <a:pt x="1409700" y="2689860"/>
                </a:cubicBezTo>
                <a:cubicBezTo>
                  <a:pt x="1384428" y="2671808"/>
                  <a:pt x="1381234" y="2677660"/>
                  <a:pt x="1356360" y="2667000"/>
                </a:cubicBezTo>
                <a:cubicBezTo>
                  <a:pt x="1345919" y="2662525"/>
                  <a:pt x="1336321" y="2656235"/>
                  <a:pt x="1325880" y="2651760"/>
                </a:cubicBezTo>
                <a:cubicBezTo>
                  <a:pt x="1283136" y="2633441"/>
                  <a:pt x="1323085" y="2657783"/>
                  <a:pt x="1272540" y="2628900"/>
                </a:cubicBezTo>
                <a:cubicBezTo>
                  <a:pt x="1228554" y="2603765"/>
                  <a:pt x="1270463" y="2624745"/>
                  <a:pt x="1226820" y="2590800"/>
                </a:cubicBezTo>
                <a:cubicBezTo>
                  <a:pt x="1212362" y="2579555"/>
                  <a:pt x="1194052" y="2573272"/>
                  <a:pt x="1181100" y="2560320"/>
                </a:cubicBezTo>
                <a:cubicBezTo>
                  <a:pt x="1173480" y="2552700"/>
                  <a:pt x="1167378" y="2543171"/>
                  <a:pt x="1158240" y="2537460"/>
                </a:cubicBezTo>
                <a:cubicBezTo>
                  <a:pt x="1146641" y="2530211"/>
                  <a:pt x="1132374" y="2528337"/>
                  <a:pt x="1120140" y="2522220"/>
                </a:cubicBezTo>
                <a:cubicBezTo>
                  <a:pt x="1111949" y="2518124"/>
                  <a:pt x="1105471" y="2511076"/>
                  <a:pt x="1097280" y="2506980"/>
                </a:cubicBezTo>
                <a:cubicBezTo>
                  <a:pt x="1090096" y="2503388"/>
                  <a:pt x="1081941" y="2502180"/>
                  <a:pt x="1074420" y="2499360"/>
                </a:cubicBezTo>
                <a:cubicBezTo>
                  <a:pt x="1017032" y="2477839"/>
                  <a:pt x="1056913" y="2489268"/>
                  <a:pt x="1005840" y="2476500"/>
                </a:cubicBezTo>
                <a:cubicBezTo>
                  <a:pt x="998220" y="2471420"/>
                  <a:pt x="991171" y="2465356"/>
                  <a:pt x="982980" y="2461260"/>
                </a:cubicBezTo>
                <a:cubicBezTo>
                  <a:pt x="914541" y="2427041"/>
                  <a:pt x="1023098" y="2494554"/>
                  <a:pt x="922020" y="2438400"/>
                </a:cubicBezTo>
                <a:cubicBezTo>
                  <a:pt x="857760" y="2402700"/>
                  <a:pt x="930126" y="2421971"/>
                  <a:pt x="845820" y="2407920"/>
                </a:cubicBezTo>
                <a:cubicBezTo>
                  <a:pt x="833120" y="2400300"/>
                  <a:pt x="820967" y="2391684"/>
                  <a:pt x="807720" y="2385060"/>
                </a:cubicBezTo>
                <a:cubicBezTo>
                  <a:pt x="800536" y="2381468"/>
                  <a:pt x="792044" y="2381032"/>
                  <a:pt x="784860" y="2377440"/>
                </a:cubicBezTo>
                <a:cubicBezTo>
                  <a:pt x="776669" y="2373344"/>
                  <a:pt x="770418" y="2365808"/>
                  <a:pt x="762000" y="2362200"/>
                </a:cubicBezTo>
                <a:cubicBezTo>
                  <a:pt x="752374" y="2358075"/>
                  <a:pt x="741244" y="2358469"/>
                  <a:pt x="731520" y="2354580"/>
                </a:cubicBezTo>
                <a:cubicBezTo>
                  <a:pt x="715700" y="2348252"/>
                  <a:pt x="701370" y="2338640"/>
                  <a:pt x="685800" y="2331720"/>
                </a:cubicBezTo>
                <a:cubicBezTo>
                  <a:pt x="678460" y="2328458"/>
                  <a:pt x="670124" y="2327692"/>
                  <a:pt x="662940" y="2324100"/>
                </a:cubicBezTo>
                <a:cubicBezTo>
                  <a:pt x="654749" y="2320004"/>
                  <a:pt x="648498" y="2312468"/>
                  <a:pt x="640080" y="2308860"/>
                </a:cubicBezTo>
                <a:cubicBezTo>
                  <a:pt x="630454" y="2304735"/>
                  <a:pt x="619535" y="2304552"/>
                  <a:pt x="609600" y="2301240"/>
                </a:cubicBezTo>
                <a:cubicBezTo>
                  <a:pt x="532448" y="2275523"/>
                  <a:pt x="607407" y="2297315"/>
                  <a:pt x="541020" y="2270760"/>
                </a:cubicBezTo>
                <a:cubicBezTo>
                  <a:pt x="456542" y="2236969"/>
                  <a:pt x="532167" y="2273599"/>
                  <a:pt x="457200" y="2240280"/>
                </a:cubicBezTo>
                <a:cubicBezTo>
                  <a:pt x="446820" y="2235667"/>
                  <a:pt x="436059" y="2231506"/>
                  <a:pt x="426720" y="2225040"/>
                </a:cubicBezTo>
                <a:cubicBezTo>
                  <a:pt x="402909" y="2208555"/>
                  <a:pt x="381095" y="2189358"/>
                  <a:pt x="358140" y="2171700"/>
                </a:cubicBezTo>
                <a:cubicBezTo>
                  <a:pt x="348074" y="2163957"/>
                  <a:pt x="336640" y="2157820"/>
                  <a:pt x="327660" y="2148840"/>
                </a:cubicBezTo>
                <a:cubicBezTo>
                  <a:pt x="275464" y="2096644"/>
                  <a:pt x="299873" y="2115075"/>
                  <a:pt x="259080" y="2087880"/>
                </a:cubicBezTo>
                <a:cubicBezTo>
                  <a:pt x="218440" y="2026920"/>
                  <a:pt x="271780" y="2100580"/>
                  <a:pt x="220980" y="2049780"/>
                </a:cubicBezTo>
                <a:cubicBezTo>
                  <a:pt x="170180" y="1998980"/>
                  <a:pt x="243840" y="2052320"/>
                  <a:pt x="182880" y="2011680"/>
                </a:cubicBezTo>
                <a:cubicBezTo>
                  <a:pt x="142240" y="1950720"/>
                  <a:pt x="195580" y="2024380"/>
                  <a:pt x="144780" y="1973580"/>
                </a:cubicBezTo>
                <a:cubicBezTo>
                  <a:pt x="93980" y="1922780"/>
                  <a:pt x="167640" y="1976120"/>
                  <a:pt x="106680" y="1935480"/>
                </a:cubicBezTo>
                <a:cubicBezTo>
                  <a:pt x="81471" y="1859852"/>
                  <a:pt x="123766" y="1975379"/>
                  <a:pt x="76200" y="1889760"/>
                </a:cubicBezTo>
                <a:cubicBezTo>
                  <a:pt x="68398" y="1875717"/>
                  <a:pt x="66040" y="1859280"/>
                  <a:pt x="60960" y="1844040"/>
                </a:cubicBezTo>
                <a:cubicBezTo>
                  <a:pt x="58420" y="1836420"/>
                  <a:pt x="57795" y="1827863"/>
                  <a:pt x="53340" y="1821180"/>
                </a:cubicBezTo>
                <a:cubicBezTo>
                  <a:pt x="48260" y="1813560"/>
                  <a:pt x="41819" y="1806689"/>
                  <a:pt x="38100" y="1798320"/>
                </a:cubicBezTo>
                <a:cubicBezTo>
                  <a:pt x="31576" y="1783640"/>
                  <a:pt x="27940" y="1767840"/>
                  <a:pt x="22860" y="1752600"/>
                </a:cubicBezTo>
                <a:cubicBezTo>
                  <a:pt x="14313" y="1726958"/>
                  <a:pt x="11707" y="1722291"/>
                  <a:pt x="7620" y="1691640"/>
                </a:cubicBezTo>
                <a:cubicBezTo>
                  <a:pt x="4246" y="1666337"/>
                  <a:pt x="2540" y="1640840"/>
                  <a:pt x="0" y="1615440"/>
                </a:cubicBezTo>
                <a:cubicBezTo>
                  <a:pt x="2540" y="1569720"/>
                  <a:pt x="3279" y="1523864"/>
                  <a:pt x="7620" y="1478280"/>
                </a:cubicBezTo>
                <a:cubicBezTo>
                  <a:pt x="10684" y="1446108"/>
                  <a:pt x="34382" y="1443715"/>
                  <a:pt x="45720" y="1409700"/>
                </a:cubicBezTo>
                <a:cubicBezTo>
                  <a:pt x="59111" y="1369526"/>
                  <a:pt x="44489" y="1402033"/>
                  <a:pt x="76200" y="1363980"/>
                </a:cubicBezTo>
                <a:cubicBezTo>
                  <a:pt x="82063" y="1356945"/>
                  <a:pt x="85356" y="1347965"/>
                  <a:pt x="91440" y="1341120"/>
                </a:cubicBezTo>
                <a:cubicBezTo>
                  <a:pt x="105759" y="1325011"/>
                  <a:pt x="121920" y="1310640"/>
                  <a:pt x="137160" y="1295400"/>
                </a:cubicBezTo>
                <a:lnTo>
                  <a:pt x="182880" y="1249680"/>
                </a:lnTo>
                <a:cubicBezTo>
                  <a:pt x="190500" y="1242060"/>
                  <a:pt x="199762" y="1235786"/>
                  <a:pt x="205740" y="1226820"/>
                </a:cubicBezTo>
                <a:cubicBezTo>
                  <a:pt x="220725" y="1204343"/>
                  <a:pt x="221838" y="1199435"/>
                  <a:pt x="243840" y="1181100"/>
                </a:cubicBezTo>
                <a:cubicBezTo>
                  <a:pt x="250875" y="1175237"/>
                  <a:pt x="259080" y="1170940"/>
                  <a:pt x="266700" y="1165860"/>
                </a:cubicBezTo>
                <a:cubicBezTo>
                  <a:pt x="271780" y="1158240"/>
                  <a:pt x="275464" y="1149476"/>
                  <a:pt x="281940" y="1143000"/>
                </a:cubicBezTo>
                <a:cubicBezTo>
                  <a:pt x="287392" y="1137548"/>
                  <a:pt x="325184" y="1110669"/>
                  <a:pt x="335280" y="1104900"/>
                </a:cubicBezTo>
                <a:cubicBezTo>
                  <a:pt x="345143" y="1099264"/>
                  <a:pt x="356127" y="1095680"/>
                  <a:pt x="365760" y="1089660"/>
                </a:cubicBezTo>
                <a:cubicBezTo>
                  <a:pt x="376530" y="1082929"/>
                  <a:pt x="385213" y="1073101"/>
                  <a:pt x="396240" y="1066800"/>
                </a:cubicBezTo>
                <a:cubicBezTo>
                  <a:pt x="403214" y="1062815"/>
                  <a:pt x="411717" y="1062344"/>
                  <a:pt x="419100" y="1059180"/>
                </a:cubicBezTo>
                <a:cubicBezTo>
                  <a:pt x="429541" y="1054705"/>
                  <a:pt x="439717" y="1049576"/>
                  <a:pt x="449580" y="1043940"/>
                </a:cubicBezTo>
                <a:cubicBezTo>
                  <a:pt x="457531" y="1039396"/>
                  <a:pt x="463865" y="1031916"/>
                  <a:pt x="472440" y="1028700"/>
                </a:cubicBezTo>
                <a:cubicBezTo>
                  <a:pt x="484567" y="1024152"/>
                  <a:pt x="497840" y="1023620"/>
                  <a:pt x="510540" y="1021080"/>
                </a:cubicBezTo>
                <a:lnTo>
                  <a:pt x="579120" y="975360"/>
                </a:lnTo>
                <a:lnTo>
                  <a:pt x="601980" y="960120"/>
                </a:lnTo>
                <a:cubicBezTo>
                  <a:pt x="609600" y="955040"/>
                  <a:pt x="617514" y="950375"/>
                  <a:pt x="624840" y="944880"/>
                </a:cubicBezTo>
                <a:cubicBezTo>
                  <a:pt x="635000" y="937260"/>
                  <a:pt x="644293" y="928321"/>
                  <a:pt x="655320" y="922020"/>
                </a:cubicBezTo>
                <a:cubicBezTo>
                  <a:pt x="662294" y="918035"/>
                  <a:pt x="670868" y="917724"/>
                  <a:pt x="678180" y="914400"/>
                </a:cubicBezTo>
                <a:cubicBezTo>
                  <a:pt x="710290" y="899805"/>
                  <a:pt x="730327" y="884218"/>
                  <a:pt x="762000" y="876300"/>
                </a:cubicBezTo>
                <a:cubicBezTo>
                  <a:pt x="774565" y="873159"/>
                  <a:pt x="787400" y="871220"/>
                  <a:pt x="800100" y="868680"/>
                </a:cubicBezTo>
                <a:cubicBezTo>
                  <a:pt x="810260" y="863600"/>
                  <a:pt x="820717" y="859076"/>
                  <a:pt x="830580" y="853440"/>
                </a:cubicBezTo>
                <a:cubicBezTo>
                  <a:pt x="873485" y="828923"/>
                  <a:pt x="832109" y="845987"/>
                  <a:pt x="883920" y="822960"/>
                </a:cubicBezTo>
                <a:cubicBezTo>
                  <a:pt x="896419" y="817405"/>
                  <a:pt x="910063" y="814363"/>
                  <a:pt x="922020" y="807720"/>
                </a:cubicBezTo>
                <a:cubicBezTo>
                  <a:pt x="933122" y="801552"/>
                  <a:pt x="941730" y="791591"/>
                  <a:pt x="952500" y="784860"/>
                </a:cubicBezTo>
                <a:cubicBezTo>
                  <a:pt x="962133" y="778840"/>
                  <a:pt x="973737" y="776222"/>
                  <a:pt x="982980" y="769620"/>
                </a:cubicBezTo>
                <a:cubicBezTo>
                  <a:pt x="991749" y="763356"/>
                  <a:pt x="997071" y="753024"/>
                  <a:pt x="1005840" y="746760"/>
                </a:cubicBezTo>
                <a:cubicBezTo>
                  <a:pt x="1015083" y="740158"/>
                  <a:pt x="1026580" y="737364"/>
                  <a:pt x="1036320" y="731520"/>
                </a:cubicBezTo>
                <a:cubicBezTo>
                  <a:pt x="1052026" y="722096"/>
                  <a:pt x="1066800" y="711200"/>
                  <a:pt x="1082040" y="701040"/>
                </a:cubicBezTo>
                <a:cubicBezTo>
                  <a:pt x="1089660" y="695960"/>
                  <a:pt x="1098424" y="692276"/>
                  <a:pt x="1104900" y="685800"/>
                </a:cubicBezTo>
                <a:cubicBezTo>
                  <a:pt x="1112520" y="678180"/>
                  <a:pt x="1118991" y="669204"/>
                  <a:pt x="1127760" y="662940"/>
                </a:cubicBezTo>
                <a:cubicBezTo>
                  <a:pt x="1137003" y="656338"/>
                  <a:pt x="1149370" y="654796"/>
                  <a:pt x="1158240" y="647700"/>
                </a:cubicBezTo>
                <a:cubicBezTo>
                  <a:pt x="1175070" y="634236"/>
                  <a:pt x="1188720" y="617220"/>
                  <a:pt x="1203960" y="601980"/>
                </a:cubicBezTo>
                <a:cubicBezTo>
                  <a:pt x="1211580" y="594360"/>
                  <a:pt x="1217181" y="583939"/>
                  <a:pt x="1226820" y="579120"/>
                </a:cubicBezTo>
                <a:cubicBezTo>
                  <a:pt x="1310356" y="537352"/>
                  <a:pt x="1208078" y="592507"/>
                  <a:pt x="1280160" y="541020"/>
                </a:cubicBezTo>
                <a:cubicBezTo>
                  <a:pt x="1289403" y="534418"/>
                  <a:pt x="1300777" y="531416"/>
                  <a:pt x="1310640" y="525780"/>
                </a:cubicBezTo>
                <a:cubicBezTo>
                  <a:pt x="1351569" y="502392"/>
                  <a:pt x="1313917" y="515436"/>
                  <a:pt x="1363980" y="502920"/>
                </a:cubicBezTo>
                <a:cubicBezTo>
                  <a:pt x="1371600" y="497840"/>
                  <a:pt x="1378649" y="491776"/>
                  <a:pt x="1386840" y="487680"/>
                </a:cubicBezTo>
                <a:cubicBezTo>
                  <a:pt x="1394024" y="484088"/>
                  <a:pt x="1402726" y="484045"/>
                  <a:pt x="1409700" y="480060"/>
                </a:cubicBezTo>
                <a:cubicBezTo>
                  <a:pt x="1474285" y="443154"/>
                  <a:pt x="1410626" y="467051"/>
                  <a:pt x="1463040" y="449580"/>
                </a:cubicBezTo>
                <a:cubicBezTo>
                  <a:pt x="1470660" y="441960"/>
                  <a:pt x="1477394" y="433336"/>
                  <a:pt x="1485900" y="426720"/>
                </a:cubicBezTo>
                <a:cubicBezTo>
                  <a:pt x="1500358" y="415475"/>
                  <a:pt x="1531620" y="396240"/>
                  <a:pt x="1531620" y="396240"/>
                </a:cubicBezTo>
                <a:cubicBezTo>
                  <a:pt x="1567180" y="342900"/>
                  <a:pt x="1546860" y="360680"/>
                  <a:pt x="1584960" y="335280"/>
                </a:cubicBezTo>
                <a:cubicBezTo>
                  <a:pt x="1625600" y="274320"/>
                  <a:pt x="1572260" y="347980"/>
                  <a:pt x="1623060" y="297180"/>
                </a:cubicBezTo>
                <a:cubicBezTo>
                  <a:pt x="1629536" y="290704"/>
                  <a:pt x="1631824" y="280796"/>
                  <a:pt x="1638300" y="274320"/>
                </a:cubicBezTo>
                <a:cubicBezTo>
                  <a:pt x="1644776" y="267844"/>
                  <a:pt x="1654125" y="264943"/>
                  <a:pt x="1661160" y="259080"/>
                </a:cubicBezTo>
                <a:cubicBezTo>
                  <a:pt x="1669439" y="252181"/>
                  <a:pt x="1675514" y="242836"/>
                  <a:pt x="1684020" y="236220"/>
                </a:cubicBezTo>
                <a:cubicBezTo>
                  <a:pt x="1698478" y="224975"/>
                  <a:pt x="1716788" y="218692"/>
                  <a:pt x="1729740" y="205740"/>
                </a:cubicBezTo>
                <a:cubicBezTo>
                  <a:pt x="1770147" y="165333"/>
                  <a:pt x="1732932" y="197729"/>
                  <a:pt x="1783080" y="167640"/>
                </a:cubicBezTo>
                <a:cubicBezTo>
                  <a:pt x="1798786" y="158216"/>
                  <a:pt x="1813560" y="147320"/>
                  <a:pt x="1828800" y="137160"/>
                </a:cubicBezTo>
                <a:lnTo>
                  <a:pt x="1874520" y="106680"/>
                </a:lnTo>
                <a:cubicBezTo>
                  <a:pt x="1882140" y="101600"/>
                  <a:pt x="1888692" y="94336"/>
                  <a:pt x="1897380" y="91440"/>
                </a:cubicBezTo>
                <a:cubicBezTo>
                  <a:pt x="1905000" y="88900"/>
                  <a:pt x="1913219" y="87721"/>
                  <a:pt x="1920240" y="83820"/>
                </a:cubicBezTo>
                <a:cubicBezTo>
                  <a:pt x="1936251" y="74925"/>
                  <a:pt x="1950720" y="63500"/>
                  <a:pt x="1965960" y="53340"/>
                </a:cubicBezTo>
                <a:cubicBezTo>
                  <a:pt x="1973580" y="48260"/>
                  <a:pt x="1980132" y="40996"/>
                  <a:pt x="1988820" y="38100"/>
                </a:cubicBezTo>
                <a:cubicBezTo>
                  <a:pt x="1996440" y="35560"/>
                  <a:pt x="2004496" y="34072"/>
                  <a:pt x="2011680" y="30480"/>
                </a:cubicBezTo>
                <a:cubicBezTo>
                  <a:pt x="2019871" y="26384"/>
                  <a:pt x="2026171" y="18959"/>
                  <a:pt x="2034540" y="15240"/>
                </a:cubicBezTo>
                <a:cubicBezTo>
                  <a:pt x="2049220" y="8716"/>
                  <a:pt x="2080260" y="0"/>
                  <a:pt x="2080260" y="0"/>
                </a:cubicBezTo>
                <a:cubicBezTo>
                  <a:pt x="2120900" y="2540"/>
                  <a:pt x="2161959" y="1269"/>
                  <a:pt x="2202180" y="7620"/>
                </a:cubicBezTo>
                <a:cubicBezTo>
                  <a:pt x="2226310" y="11430"/>
                  <a:pt x="2226310" y="31750"/>
                  <a:pt x="2240280" y="45720"/>
                </a:cubicBezTo>
                <a:cubicBezTo>
                  <a:pt x="2246756" y="52196"/>
                  <a:pt x="2255520" y="55880"/>
                  <a:pt x="2263140" y="60960"/>
                </a:cubicBezTo>
                <a:cubicBezTo>
                  <a:pt x="2278125" y="83437"/>
                  <a:pt x="2279238" y="88345"/>
                  <a:pt x="2301240" y="106680"/>
                </a:cubicBezTo>
                <a:cubicBezTo>
                  <a:pt x="2308275" y="112543"/>
                  <a:pt x="2316480" y="116840"/>
                  <a:pt x="2324100" y="121920"/>
                </a:cubicBezTo>
                <a:cubicBezTo>
                  <a:pt x="2341260" y="173400"/>
                  <a:pt x="2317462" y="117599"/>
                  <a:pt x="2354580" y="160020"/>
                </a:cubicBezTo>
                <a:cubicBezTo>
                  <a:pt x="2366641" y="173804"/>
                  <a:pt x="2374900" y="190500"/>
                  <a:pt x="2385060" y="205740"/>
                </a:cubicBezTo>
                <a:cubicBezTo>
                  <a:pt x="2390140" y="213360"/>
                  <a:pt x="2396204" y="220409"/>
                  <a:pt x="2400300" y="228600"/>
                </a:cubicBezTo>
                <a:cubicBezTo>
                  <a:pt x="2405380" y="238760"/>
                  <a:pt x="2409696" y="249340"/>
                  <a:pt x="2415540" y="259080"/>
                </a:cubicBezTo>
                <a:cubicBezTo>
                  <a:pt x="2424964" y="274786"/>
                  <a:pt x="2437829" y="288417"/>
                  <a:pt x="2446020" y="304800"/>
                </a:cubicBezTo>
                <a:cubicBezTo>
                  <a:pt x="2451100" y="314960"/>
                  <a:pt x="2454658" y="326037"/>
                  <a:pt x="2461260" y="335280"/>
                </a:cubicBezTo>
                <a:cubicBezTo>
                  <a:pt x="2467524" y="344049"/>
                  <a:pt x="2477107" y="349958"/>
                  <a:pt x="2484120" y="358140"/>
                </a:cubicBezTo>
                <a:cubicBezTo>
                  <a:pt x="2492385" y="367783"/>
                  <a:pt x="2499697" y="378216"/>
                  <a:pt x="2506980" y="388620"/>
                </a:cubicBezTo>
                <a:lnTo>
                  <a:pt x="2552700" y="457200"/>
                </a:lnTo>
                <a:cubicBezTo>
                  <a:pt x="2557780" y="464820"/>
                  <a:pt x="2561464" y="473584"/>
                  <a:pt x="2567940" y="480060"/>
                </a:cubicBezTo>
                <a:cubicBezTo>
                  <a:pt x="2575560" y="487680"/>
                  <a:pt x="2583901" y="494641"/>
                  <a:pt x="2590800" y="502920"/>
                </a:cubicBezTo>
                <a:cubicBezTo>
                  <a:pt x="2622550" y="541020"/>
                  <a:pt x="2586990" y="513080"/>
                  <a:pt x="2628900" y="541020"/>
                </a:cubicBezTo>
                <a:cubicBezTo>
                  <a:pt x="2703463" y="652864"/>
                  <a:pt x="2627757" y="535211"/>
                  <a:pt x="2674620" y="617220"/>
                </a:cubicBezTo>
                <a:cubicBezTo>
                  <a:pt x="2679164" y="625171"/>
                  <a:pt x="2685764" y="631889"/>
                  <a:pt x="2689860" y="640080"/>
                </a:cubicBezTo>
                <a:cubicBezTo>
                  <a:pt x="2693452" y="647264"/>
                  <a:pt x="2692462" y="656668"/>
                  <a:pt x="2697480" y="662940"/>
                </a:cubicBezTo>
                <a:cubicBezTo>
                  <a:pt x="2703201" y="670091"/>
                  <a:pt x="2712720" y="673100"/>
                  <a:pt x="2720340" y="678180"/>
                </a:cubicBezTo>
                <a:cubicBezTo>
                  <a:pt x="2726169" y="701498"/>
                  <a:pt x="2725659" y="713979"/>
                  <a:pt x="2743200" y="731520"/>
                </a:cubicBezTo>
                <a:cubicBezTo>
                  <a:pt x="2749676" y="737996"/>
                  <a:pt x="2758440" y="741680"/>
                  <a:pt x="2766060" y="746760"/>
                </a:cubicBezTo>
                <a:cubicBezTo>
                  <a:pt x="2771140" y="756920"/>
                  <a:pt x="2776825" y="766799"/>
                  <a:pt x="2781300" y="777240"/>
                </a:cubicBezTo>
                <a:cubicBezTo>
                  <a:pt x="2795673" y="810777"/>
                  <a:pt x="2782273" y="808693"/>
                  <a:pt x="2819400" y="845820"/>
                </a:cubicBezTo>
                <a:lnTo>
                  <a:pt x="2887980" y="914400"/>
                </a:lnTo>
                <a:cubicBezTo>
                  <a:pt x="2895600" y="922020"/>
                  <a:pt x="2904862" y="928294"/>
                  <a:pt x="2910840" y="937260"/>
                </a:cubicBezTo>
                <a:cubicBezTo>
                  <a:pt x="2938780" y="979170"/>
                  <a:pt x="2910840" y="943610"/>
                  <a:pt x="2948940" y="975360"/>
                </a:cubicBezTo>
                <a:cubicBezTo>
                  <a:pt x="2995278" y="1013975"/>
                  <a:pt x="2945880" y="985260"/>
                  <a:pt x="3002280" y="1013460"/>
                </a:cubicBezTo>
                <a:cubicBezTo>
                  <a:pt x="3010933" y="1026440"/>
                  <a:pt x="3030928" y="1057348"/>
                  <a:pt x="3040380" y="1066800"/>
                </a:cubicBezTo>
                <a:cubicBezTo>
                  <a:pt x="3091564" y="1117984"/>
                  <a:pt x="3036441" y="1015172"/>
                  <a:pt x="3116580" y="1135380"/>
                </a:cubicBezTo>
                <a:cubicBezTo>
                  <a:pt x="3136900" y="1165860"/>
                  <a:pt x="3124200" y="1153160"/>
                  <a:pt x="3154680" y="1173480"/>
                </a:cubicBezTo>
                <a:cubicBezTo>
                  <a:pt x="3195320" y="1234440"/>
                  <a:pt x="3141980" y="1160780"/>
                  <a:pt x="3192780" y="1211580"/>
                </a:cubicBezTo>
                <a:cubicBezTo>
                  <a:pt x="3243580" y="1262380"/>
                  <a:pt x="3169920" y="1209040"/>
                  <a:pt x="3230880" y="1249680"/>
                </a:cubicBezTo>
                <a:cubicBezTo>
                  <a:pt x="3274556" y="1315194"/>
                  <a:pt x="3216400" y="1238096"/>
                  <a:pt x="3268980" y="1280160"/>
                </a:cubicBezTo>
                <a:cubicBezTo>
                  <a:pt x="3276131" y="1285881"/>
                  <a:pt x="3278357" y="1295985"/>
                  <a:pt x="3284220" y="1303020"/>
                </a:cubicBezTo>
                <a:cubicBezTo>
                  <a:pt x="3291119" y="1311299"/>
                  <a:pt x="3298574" y="1319264"/>
                  <a:pt x="3307080" y="1325880"/>
                </a:cubicBezTo>
                <a:cubicBezTo>
                  <a:pt x="3321538" y="1337125"/>
                  <a:pt x="3352800" y="1356360"/>
                  <a:pt x="3352800" y="1356360"/>
                </a:cubicBezTo>
                <a:cubicBezTo>
                  <a:pt x="3384204" y="1403465"/>
                  <a:pt x="3349336" y="1357515"/>
                  <a:pt x="3390900" y="1394460"/>
                </a:cubicBezTo>
                <a:cubicBezTo>
                  <a:pt x="3407009" y="1408779"/>
                  <a:pt x="3421380" y="1424940"/>
                  <a:pt x="3436620" y="1440180"/>
                </a:cubicBezTo>
                <a:cubicBezTo>
                  <a:pt x="3444240" y="1447800"/>
                  <a:pt x="3450514" y="1457062"/>
                  <a:pt x="3459480" y="1463040"/>
                </a:cubicBezTo>
                <a:cubicBezTo>
                  <a:pt x="3467100" y="1468120"/>
                  <a:pt x="3475305" y="1472417"/>
                  <a:pt x="3482340" y="1478280"/>
                </a:cubicBezTo>
                <a:cubicBezTo>
                  <a:pt x="3557240" y="1540697"/>
                  <a:pt x="3460500" y="1464060"/>
                  <a:pt x="3520440" y="1524000"/>
                </a:cubicBezTo>
                <a:cubicBezTo>
                  <a:pt x="3526916" y="1530476"/>
                  <a:pt x="3535680" y="1534160"/>
                  <a:pt x="3543300" y="1539240"/>
                </a:cubicBezTo>
                <a:cubicBezTo>
                  <a:pt x="3583940" y="1600200"/>
                  <a:pt x="3530600" y="1526540"/>
                  <a:pt x="3581400" y="1577340"/>
                </a:cubicBezTo>
                <a:cubicBezTo>
                  <a:pt x="3587876" y="1583816"/>
                  <a:pt x="3589748" y="1594169"/>
                  <a:pt x="3596640" y="1600200"/>
                </a:cubicBezTo>
                <a:cubicBezTo>
                  <a:pt x="3610424" y="1612261"/>
                  <a:pt x="3627120" y="1620520"/>
                  <a:pt x="3642360" y="1630680"/>
                </a:cubicBezTo>
                <a:lnTo>
                  <a:pt x="3665220" y="1645920"/>
                </a:lnTo>
                <a:cubicBezTo>
                  <a:pt x="3670300" y="1653540"/>
                  <a:pt x="3674597" y="1661745"/>
                  <a:pt x="3680460" y="1668780"/>
                </a:cubicBezTo>
                <a:cubicBezTo>
                  <a:pt x="3698795" y="1690782"/>
                  <a:pt x="3703703" y="1691895"/>
                  <a:pt x="3726180" y="1706880"/>
                </a:cubicBezTo>
                <a:cubicBezTo>
                  <a:pt x="3760264" y="1758005"/>
                  <a:pt x="3720113" y="1707915"/>
                  <a:pt x="3764280" y="1737360"/>
                </a:cubicBezTo>
                <a:cubicBezTo>
                  <a:pt x="3773246" y="1743338"/>
                  <a:pt x="3778634" y="1753604"/>
                  <a:pt x="3787140" y="1760220"/>
                </a:cubicBezTo>
                <a:cubicBezTo>
                  <a:pt x="3801598" y="1771465"/>
                  <a:pt x="3832860" y="1790700"/>
                  <a:pt x="3832860" y="1790700"/>
                </a:cubicBezTo>
                <a:cubicBezTo>
                  <a:pt x="3847695" y="1835204"/>
                  <a:pt x="3828873" y="1794333"/>
                  <a:pt x="3863340" y="1828800"/>
                </a:cubicBezTo>
                <a:cubicBezTo>
                  <a:pt x="3869816" y="1835276"/>
                  <a:pt x="3872717" y="1844625"/>
                  <a:pt x="3878580" y="1851660"/>
                </a:cubicBezTo>
                <a:cubicBezTo>
                  <a:pt x="3895670" y="1872168"/>
                  <a:pt x="3905869" y="1873056"/>
                  <a:pt x="3916680" y="1897380"/>
                </a:cubicBezTo>
                <a:cubicBezTo>
                  <a:pt x="3923204" y="1912060"/>
                  <a:pt x="3926840" y="1927860"/>
                  <a:pt x="3931920" y="1943100"/>
                </a:cubicBezTo>
                <a:lnTo>
                  <a:pt x="3939540" y="1965960"/>
                </a:lnTo>
                <a:cubicBezTo>
                  <a:pt x="3937774" y="1978320"/>
                  <a:pt x="3931999" y="2031816"/>
                  <a:pt x="3924300" y="2049780"/>
                </a:cubicBezTo>
                <a:cubicBezTo>
                  <a:pt x="3917640" y="2065320"/>
                  <a:pt x="3898406" y="2085328"/>
                  <a:pt x="3886200" y="2095500"/>
                </a:cubicBezTo>
                <a:cubicBezTo>
                  <a:pt x="3879165" y="2101363"/>
                  <a:pt x="3870375" y="2104877"/>
                  <a:pt x="3863340" y="2110740"/>
                </a:cubicBezTo>
                <a:cubicBezTo>
                  <a:pt x="3855061" y="2117639"/>
                  <a:pt x="3849900" y="2128367"/>
                  <a:pt x="3840480" y="2133600"/>
                </a:cubicBezTo>
                <a:cubicBezTo>
                  <a:pt x="3814604" y="2147976"/>
                  <a:pt x="3777423" y="2151729"/>
                  <a:pt x="3749040" y="2156460"/>
                </a:cubicBezTo>
                <a:cubicBezTo>
                  <a:pt x="3723640" y="2153920"/>
                  <a:pt x="3698070" y="2152722"/>
                  <a:pt x="3672840" y="2148840"/>
                </a:cubicBezTo>
                <a:cubicBezTo>
                  <a:pt x="3664901" y="2147619"/>
                  <a:pt x="3657600" y="2138680"/>
                  <a:pt x="3649980" y="2141220"/>
                </a:cubicBezTo>
                <a:cubicBezTo>
                  <a:pt x="3639757" y="2144628"/>
                  <a:pt x="3634019" y="2155801"/>
                  <a:pt x="3627120" y="2164080"/>
                </a:cubicBezTo>
                <a:cubicBezTo>
                  <a:pt x="3606309" y="2189053"/>
                  <a:pt x="3608070" y="2164080"/>
                  <a:pt x="3604260" y="2164080"/>
                </a:cubicBezTo>
                <a:close/>
              </a:path>
            </a:pathLst>
          </a:cu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43" name="Google Shape;343;p26"/>
          <p:cNvSpPr/>
          <p:nvPr/>
        </p:nvSpPr>
        <p:spPr>
          <a:xfrm>
            <a:off x="1400175" y="2183606"/>
            <a:ext cx="1977629" cy="2068116"/>
          </a:xfrm>
          <a:custGeom>
            <a:avLst/>
            <a:gdLst/>
            <a:ahLst/>
            <a:cxnLst/>
            <a:rect l="l" t="t" r="r" b="b"/>
            <a:pathLst>
              <a:path w="2636551" h="2758440" extrusionOk="0">
                <a:moveTo>
                  <a:pt x="2034540" y="2148840"/>
                </a:moveTo>
                <a:lnTo>
                  <a:pt x="2034540" y="2148840"/>
                </a:lnTo>
                <a:cubicBezTo>
                  <a:pt x="2019300" y="2174240"/>
                  <a:pt x="2006593" y="2201343"/>
                  <a:pt x="1988820" y="2225040"/>
                </a:cubicBezTo>
                <a:cubicBezTo>
                  <a:pt x="1975888" y="2242282"/>
                  <a:pt x="1955055" y="2252827"/>
                  <a:pt x="1943100" y="2270760"/>
                </a:cubicBezTo>
                <a:cubicBezTo>
                  <a:pt x="1922780" y="2301240"/>
                  <a:pt x="1935480" y="2288540"/>
                  <a:pt x="1905000" y="2308860"/>
                </a:cubicBezTo>
                <a:cubicBezTo>
                  <a:pt x="1864360" y="2369820"/>
                  <a:pt x="1917700" y="2296160"/>
                  <a:pt x="1866900" y="2346960"/>
                </a:cubicBezTo>
                <a:cubicBezTo>
                  <a:pt x="1816100" y="2397760"/>
                  <a:pt x="1889760" y="2344420"/>
                  <a:pt x="1828800" y="2385060"/>
                </a:cubicBezTo>
                <a:cubicBezTo>
                  <a:pt x="1815253" y="2405380"/>
                  <a:pt x="1811009" y="2414984"/>
                  <a:pt x="1790700" y="2430780"/>
                </a:cubicBezTo>
                <a:cubicBezTo>
                  <a:pt x="1776242" y="2442025"/>
                  <a:pt x="1744980" y="2461260"/>
                  <a:pt x="1744980" y="2461260"/>
                </a:cubicBezTo>
                <a:cubicBezTo>
                  <a:pt x="1739900" y="2468880"/>
                  <a:pt x="1736775" y="2478257"/>
                  <a:pt x="1729740" y="2484120"/>
                </a:cubicBezTo>
                <a:cubicBezTo>
                  <a:pt x="1721014" y="2491392"/>
                  <a:pt x="1709123" y="2493724"/>
                  <a:pt x="1699260" y="2499360"/>
                </a:cubicBezTo>
                <a:cubicBezTo>
                  <a:pt x="1657900" y="2522995"/>
                  <a:pt x="1695453" y="2508249"/>
                  <a:pt x="1653540" y="2522220"/>
                </a:cubicBezTo>
                <a:cubicBezTo>
                  <a:pt x="1636688" y="2539072"/>
                  <a:pt x="1629038" y="2549711"/>
                  <a:pt x="1607820" y="2560320"/>
                </a:cubicBezTo>
                <a:cubicBezTo>
                  <a:pt x="1600636" y="2563912"/>
                  <a:pt x="1592144" y="2564348"/>
                  <a:pt x="1584960" y="2567940"/>
                </a:cubicBezTo>
                <a:cubicBezTo>
                  <a:pt x="1576769" y="2572036"/>
                  <a:pt x="1570291" y="2579084"/>
                  <a:pt x="1562100" y="2583180"/>
                </a:cubicBezTo>
                <a:cubicBezTo>
                  <a:pt x="1554916" y="2586772"/>
                  <a:pt x="1546424" y="2587208"/>
                  <a:pt x="1539240" y="2590800"/>
                </a:cubicBezTo>
                <a:cubicBezTo>
                  <a:pt x="1531049" y="2594896"/>
                  <a:pt x="1524749" y="2602321"/>
                  <a:pt x="1516380" y="2606040"/>
                </a:cubicBezTo>
                <a:cubicBezTo>
                  <a:pt x="1501700" y="2612564"/>
                  <a:pt x="1484026" y="2612369"/>
                  <a:pt x="1470660" y="2621280"/>
                </a:cubicBezTo>
                <a:cubicBezTo>
                  <a:pt x="1405146" y="2664956"/>
                  <a:pt x="1488036" y="2612592"/>
                  <a:pt x="1424940" y="2644140"/>
                </a:cubicBezTo>
                <a:cubicBezTo>
                  <a:pt x="1416749" y="2648236"/>
                  <a:pt x="1410271" y="2655284"/>
                  <a:pt x="1402080" y="2659380"/>
                </a:cubicBezTo>
                <a:cubicBezTo>
                  <a:pt x="1394896" y="2662972"/>
                  <a:pt x="1386404" y="2663408"/>
                  <a:pt x="1379220" y="2667000"/>
                </a:cubicBezTo>
                <a:cubicBezTo>
                  <a:pt x="1371029" y="2671096"/>
                  <a:pt x="1364729" y="2678521"/>
                  <a:pt x="1356360" y="2682240"/>
                </a:cubicBezTo>
                <a:cubicBezTo>
                  <a:pt x="1341680" y="2688764"/>
                  <a:pt x="1324006" y="2688569"/>
                  <a:pt x="1310640" y="2697480"/>
                </a:cubicBezTo>
                <a:cubicBezTo>
                  <a:pt x="1274414" y="2721631"/>
                  <a:pt x="1296468" y="2709824"/>
                  <a:pt x="1242060" y="2727960"/>
                </a:cubicBezTo>
                <a:cubicBezTo>
                  <a:pt x="1187250" y="2746230"/>
                  <a:pt x="1255697" y="2724064"/>
                  <a:pt x="1188720" y="2743200"/>
                </a:cubicBezTo>
                <a:cubicBezTo>
                  <a:pt x="1180997" y="2745407"/>
                  <a:pt x="1173763" y="2749383"/>
                  <a:pt x="1165860" y="2750820"/>
                </a:cubicBezTo>
                <a:cubicBezTo>
                  <a:pt x="1145712" y="2754483"/>
                  <a:pt x="1125220" y="2755900"/>
                  <a:pt x="1104900" y="2758440"/>
                </a:cubicBezTo>
                <a:cubicBezTo>
                  <a:pt x="1061720" y="2755900"/>
                  <a:pt x="1018400" y="2755124"/>
                  <a:pt x="975360" y="2750820"/>
                </a:cubicBezTo>
                <a:cubicBezTo>
                  <a:pt x="967368" y="2750021"/>
                  <a:pt x="958772" y="2748218"/>
                  <a:pt x="952500" y="2743200"/>
                </a:cubicBezTo>
                <a:cubicBezTo>
                  <a:pt x="909486" y="2708789"/>
                  <a:pt x="973244" y="2725844"/>
                  <a:pt x="922020" y="2674620"/>
                </a:cubicBezTo>
                <a:cubicBezTo>
                  <a:pt x="914400" y="2667000"/>
                  <a:pt x="905776" y="2660266"/>
                  <a:pt x="899160" y="2651760"/>
                </a:cubicBezTo>
                <a:cubicBezTo>
                  <a:pt x="887915" y="2637302"/>
                  <a:pt x="881632" y="2618992"/>
                  <a:pt x="868680" y="2606040"/>
                </a:cubicBezTo>
                <a:cubicBezTo>
                  <a:pt x="861060" y="2598420"/>
                  <a:pt x="852436" y="2591686"/>
                  <a:pt x="845820" y="2583180"/>
                </a:cubicBezTo>
                <a:cubicBezTo>
                  <a:pt x="797951" y="2521634"/>
                  <a:pt x="836735" y="2551723"/>
                  <a:pt x="792480" y="2522220"/>
                </a:cubicBezTo>
                <a:cubicBezTo>
                  <a:pt x="748804" y="2456706"/>
                  <a:pt x="801168" y="2539596"/>
                  <a:pt x="769620" y="2476500"/>
                </a:cubicBezTo>
                <a:cubicBezTo>
                  <a:pt x="765524" y="2468309"/>
                  <a:pt x="758476" y="2461831"/>
                  <a:pt x="754380" y="2453640"/>
                </a:cubicBezTo>
                <a:cubicBezTo>
                  <a:pt x="750788" y="2446456"/>
                  <a:pt x="751778" y="2437052"/>
                  <a:pt x="746760" y="2430780"/>
                </a:cubicBezTo>
                <a:cubicBezTo>
                  <a:pt x="741039" y="2423629"/>
                  <a:pt x="731520" y="2420620"/>
                  <a:pt x="723900" y="2415540"/>
                </a:cubicBezTo>
                <a:cubicBezTo>
                  <a:pt x="718820" y="2407920"/>
                  <a:pt x="714523" y="2399715"/>
                  <a:pt x="708660" y="2392680"/>
                </a:cubicBezTo>
                <a:cubicBezTo>
                  <a:pt x="701761" y="2384401"/>
                  <a:pt x="691778" y="2378786"/>
                  <a:pt x="685800" y="2369820"/>
                </a:cubicBezTo>
                <a:cubicBezTo>
                  <a:pt x="681345" y="2363137"/>
                  <a:pt x="681772" y="2354144"/>
                  <a:pt x="678180" y="2346960"/>
                </a:cubicBezTo>
                <a:cubicBezTo>
                  <a:pt x="674084" y="2338769"/>
                  <a:pt x="668020" y="2331720"/>
                  <a:pt x="662940" y="2324100"/>
                </a:cubicBezTo>
                <a:cubicBezTo>
                  <a:pt x="660499" y="2314334"/>
                  <a:pt x="653166" y="2281692"/>
                  <a:pt x="647700" y="2270760"/>
                </a:cubicBezTo>
                <a:cubicBezTo>
                  <a:pt x="628285" y="2231929"/>
                  <a:pt x="627049" y="2261157"/>
                  <a:pt x="617220" y="2202180"/>
                </a:cubicBezTo>
                <a:cubicBezTo>
                  <a:pt x="614680" y="2186940"/>
                  <a:pt x="614040" y="2171259"/>
                  <a:pt x="609600" y="2156460"/>
                </a:cubicBezTo>
                <a:cubicBezTo>
                  <a:pt x="599581" y="2123062"/>
                  <a:pt x="593150" y="2131180"/>
                  <a:pt x="579120" y="2103120"/>
                </a:cubicBezTo>
                <a:cubicBezTo>
                  <a:pt x="547588" y="2040056"/>
                  <a:pt x="603829" y="2129062"/>
                  <a:pt x="556260" y="2049780"/>
                </a:cubicBezTo>
                <a:cubicBezTo>
                  <a:pt x="506737" y="1967241"/>
                  <a:pt x="546419" y="2033398"/>
                  <a:pt x="502920" y="1981200"/>
                </a:cubicBezTo>
                <a:cubicBezTo>
                  <a:pt x="471170" y="1943100"/>
                  <a:pt x="506730" y="1971040"/>
                  <a:pt x="464820" y="1943100"/>
                </a:cubicBezTo>
                <a:cubicBezTo>
                  <a:pt x="428904" y="1889226"/>
                  <a:pt x="473978" y="1955921"/>
                  <a:pt x="426720" y="1889760"/>
                </a:cubicBezTo>
                <a:cubicBezTo>
                  <a:pt x="421397" y="1882308"/>
                  <a:pt x="415576" y="1875091"/>
                  <a:pt x="411480" y="1866900"/>
                </a:cubicBezTo>
                <a:cubicBezTo>
                  <a:pt x="407888" y="1859716"/>
                  <a:pt x="407452" y="1851224"/>
                  <a:pt x="403860" y="1844040"/>
                </a:cubicBezTo>
                <a:cubicBezTo>
                  <a:pt x="399764" y="1835849"/>
                  <a:pt x="393164" y="1829131"/>
                  <a:pt x="388620" y="1821180"/>
                </a:cubicBezTo>
                <a:cubicBezTo>
                  <a:pt x="382984" y="1811317"/>
                  <a:pt x="379224" y="1800440"/>
                  <a:pt x="373380" y="1790700"/>
                </a:cubicBezTo>
                <a:cubicBezTo>
                  <a:pt x="363956" y="1774994"/>
                  <a:pt x="348692" y="1762356"/>
                  <a:pt x="342900" y="1744980"/>
                </a:cubicBezTo>
                <a:cubicBezTo>
                  <a:pt x="331872" y="1711897"/>
                  <a:pt x="340960" y="1727800"/>
                  <a:pt x="312420" y="1699260"/>
                </a:cubicBezTo>
                <a:cubicBezTo>
                  <a:pt x="309880" y="1691640"/>
                  <a:pt x="308701" y="1683421"/>
                  <a:pt x="304800" y="1676400"/>
                </a:cubicBezTo>
                <a:cubicBezTo>
                  <a:pt x="295905" y="1660389"/>
                  <a:pt x="280112" y="1648056"/>
                  <a:pt x="274320" y="1630680"/>
                </a:cubicBezTo>
                <a:lnTo>
                  <a:pt x="259080" y="1584960"/>
                </a:lnTo>
                <a:cubicBezTo>
                  <a:pt x="256540" y="1567180"/>
                  <a:pt x="254413" y="1549336"/>
                  <a:pt x="251460" y="1531620"/>
                </a:cubicBezTo>
                <a:cubicBezTo>
                  <a:pt x="249331" y="1518845"/>
                  <a:pt x="245969" y="1506295"/>
                  <a:pt x="243840" y="1493520"/>
                </a:cubicBezTo>
                <a:cubicBezTo>
                  <a:pt x="235206" y="1441718"/>
                  <a:pt x="240304" y="1450662"/>
                  <a:pt x="228600" y="1409700"/>
                </a:cubicBezTo>
                <a:cubicBezTo>
                  <a:pt x="226393" y="1401977"/>
                  <a:pt x="225998" y="1393112"/>
                  <a:pt x="220980" y="1386840"/>
                </a:cubicBezTo>
                <a:cubicBezTo>
                  <a:pt x="215259" y="1379689"/>
                  <a:pt x="205740" y="1376680"/>
                  <a:pt x="198120" y="1371600"/>
                </a:cubicBezTo>
                <a:cubicBezTo>
                  <a:pt x="195580" y="1363980"/>
                  <a:pt x="194955" y="1355423"/>
                  <a:pt x="190500" y="1348740"/>
                </a:cubicBezTo>
                <a:cubicBezTo>
                  <a:pt x="156795" y="1298183"/>
                  <a:pt x="177331" y="1352881"/>
                  <a:pt x="152400" y="1303020"/>
                </a:cubicBezTo>
                <a:cubicBezTo>
                  <a:pt x="135817" y="1269855"/>
                  <a:pt x="155967" y="1286678"/>
                  <a:pt x="129540" y="1249680"/>
                </a:cubicBezTo>
                <a:cubicBezTo>
                  <a:pt x="123276" y="1240911"/>
                  <a:pt x="113579" y="1235099"/>
                  <a:pt x="106680" y="1226820"/>
                </a:cubicBezTo>
                <a:cubicBezTo>
                  <a:pt x="74930" y="1188720"/>
                  <a:pt x="110490" y="1216660"/>
                  <a:pt x="68580" y="1188720"/>
                </a:cubicBezTo>
                <a:cubicBezTo>
                  <a:pt x="58420" y="1173480"/>
                  <a:pt x="43892" y="1160376"/>
                  <a:pt x="38100" y="1143000"/>
                </a:cubicBezTo>
                <a:cubicBezTo>
                  <a:pt x="35560" y="1135380"/>
                  <a:pt x="34072" y="1127324"/>
                  <a:pt x="30480" y="1120140"/>
                </a:cubicBezTo>
                <a:cubicBezTo>
                  <a:pt x="26384" y="1111949"/>
                  <a:pt x="18959" y="1105649"/>
                  <a:pt x="15240" y="1097280"/>
                </a:cubicBezTo>
                <a:cubicBezTo>
                  <a:pt x="8716" y="1082600"/>
                  <a:pt x="0" y="1051560"/>
                  <a:pt x="0" y="1051560"/>
                </a:cubicBezTo>
                <a:cubicBezTo>
                  <a:pt x="540" y="1045075"/>
                  <a:pt x="-18" y="964724"/>
                  <a:pt x="15240" y="937260"/>
                </a:cubicBezTo>
                <a:cubicBezTo>
                  <a:pt x="24135" y="921249"/>
                  <a:pt x="35560" y="906780"/>
                  <a:pt x="45720" y="891540"/>
                </a:cubicBezTo>
                <a:cubicBezTo>
                  <a:pt x="50800" y="883920"/>
                  <a:pt x="54484" y="875156"/>
                  <a:pt x="60960" y="868680"/>
                </a:cubicBezTo>
                <a:cubicBezTo>
                  <a:pt x="77812" y="851828"/>
                  <a:pt x="88451" y="844178"/>
                  <a:pt x="99060" y="822960"/>
                </a:cubicBezTo>
                <a:cubicBezTo>
                  <a:pt x="102652" y="815776"/>
                  <a:pt x="102779" y="807121"/>
                  <a:pt x="106680" y="800100"/>
                </a:cubicBezTo>
                <a:cubicBezTo>
                  <a:pt x="132827" y="753035"/>
                  <a:pt x="126626" y="761402"/>
                  <a:pt x="160020" y="739140"/>
                </a:cubicBezTo>
                <a:cubicBezTo>
                  <a:pt x="200660" y="678180"/>
                  <a:pt x="147320" y="751840"/>
                  <a:pt x="198120" y="701040"/>
                </a:cubicBezTo>
                <a:cubicBezTo>
                  <a:pt x="204596" y="694564"/>
                  <a:pt x="206468" y="684211"/>
                  <a:pt x="213360" y="678180"/>
                </a:cubicBezTo>
                <a:cubicBezTo>
                  <a:pt x="277429" y="622119"/>
                  <a:pt x="236588" y="662756"/>
                  <a:pt x="281940" y="640080"/>
                </a:cubicBezTo>
                <a:cubicBezTo>
                  <a:pt x="290131" y="635984"/>
                  <a:pt x="296028" y="627472"/>
                  <a:pt x="304800" y="624840"/>
                </a:cubicBezTo>
                <a:cubicBezTo>
                  <a:pt x="322003" y="619679"/>
                  <a:pt x="340388" y="619951"/>
                  <a:pt x="358140" y="617220"/>
                </a:cubicBezTo>
                <a:cubicBezTo>
                  <a:pt x="451608" y="602840"/>
                  <a:pt x="359416" y="612775"/>
                  <a:pt x="510540" y="601980"/>
                </a:cubicBezTo>
                <a:cubicBezTo>
                  <a:pt x="579367" y="574449"/>
                  <a:pt x="516644" y="596390"/>
                  <a:pt x="594360" y="579120"/>
                </a:cubicBezTo>
                <a:cubicBezTo>
                  <a:pt x="634309" y="570242"/>
                  <a:pt x="601108" y="571791"/>
                  <a:pt x="647700" y="556260"/>
                </a:cubicBezTo>
                <a:cubicBezTo>
                  <a:pt x="673785" y="547565"/>
                  <a:pt x="685849" y="552425"/>
                  <a:pt x="708660" y="541020"/>
                </a:cubicBezTo>
                <a:cubicBezTo>
                  <a:pt x="750276" y="520212"/>
                  <a:pt x="712243" y="529652"/>
                  <a:pt x="754380" y="518160"/>
                </a:cubicBezTo>
                <a:cubicBezTo>
                  <a:pt x="774587" y="512649"/>
                  <a:pt x="795469" y="509544"/>
                  <a:pt x="815340" y="502920"/>
                </a:cubicBezTo>
                <a:cubicBezTo>
                  <a:pt x="822960" y="500380"/>
                  <a:pt x="831016" y="498892"/>
                  <a:pt x="838200" y="495300"/>
                </a:cubicBezTo>
                <a:cubicBezTo>
                  <a:pt x="846391" y="491204"/>
                  <a:pt x="852691" y="483779"/>
                  <a:pt x="861060" y="480060"/>
                </a:cubicBezTo>
                <a:cubicBezTo>
                  <a:pt x="880055" y="471618"/>
                  <a:pt x="915095" y="462126"/>
                  <a:pt x="937260" y="457200"/>
                </a:cubicBezTo>
                <a:cubicBezTo>
                  <a:pt x="949903" y="454390"/>
                  <a:pt x="962740" y="452492"/>
                  <a:pt x="975360" y="449580"/>
                </a:cubicBezTo>
                <a:cubicBezTo>
                  <a:pt x="995769" y="444870"/>
                  <a:pt x="1016000" y="439420"/>
                  <a:pt x="1036320" y="434340"/>
                </a:cubicBezTo>
                <a:cubicBezTo>
                  <a:pt x="1046480" y="431800"/>
                  <a:pt x="1056408" y="428019"/>
                  <a:pt x="1066800" y="426720"/>
                </a:cubicBezTo>
                <a:cubicBezTo>
                  <a:pt x="1087120" y="424180"/>
                  <a:pt x="1107520" y="422214"/>
                  <a:pt x="1127760" y="419100"/>
                </a:cubicBezTo>
                <a:cubicBezTo>
                  <a:pt x="1140561" y="417131"/>
                  <a:pt x="1153295" y="414621"/>
                  <a:pt x="1165860" y="411480"/>
                </a:cubicBezTo>
                <a:cubicBezTo>
                  <a:pt x="1173652" y="409532"/>
                  <a:pt x="1180844" y="405435"/>
                  <a:pt x="1188720" y="403860"/>
                </a:cubicBezTo>
                <a:cubicBezTo>
                  <a:pt x="1206332" y="400338"/>
                  <a:pt x="1224344" y="399193"/>
                  <a:pt x="1242060" y="396240"/>
                </a:cubicBezTo>
                <a:cubicBezTo>
                  <a:pt x="1288024" y="388579"/>
                  <a:pt x="1269540" y="390133"/>
                  <a:pt x="1310640" y="381000"/>
                </a:cubicBezTo>
                <a:cubicBezTo>
                  <a:pt x="1323283" y="378190"/>
                  <a:pt x="1336245" y="376788"/>
                  <a:pt x="1348740" y="373380"/>
                </a:cubicBezTo>
                <a:cubicBezTo>
                  <a:pt x="1466180" y="341351"/>
                  <a:pt x="1345160" y="374971"/>
                  <a:pt x="1417320" y="342900"/>
                </a:cubicBezTo>
                <a:cubicBezTo>
                  <a:pt x="1432000" y="336376"/>
                  <a:pt x="1463040" y="327660"/>
                  <a:pt x="1463040" y="327660"/>
                </a:cubicBezTo>
                <a:cubicBezTo>
                  <a:pt x="1470660" y="320040"/>
                  <a:pt x="1476480" y="310033"/>
                  <a:pt x="1485900" y="304800"/>
                </a:cubicBezTo>
                <a:cubicBezTo>
                  <a:pt x="1501079" y="296367"/>
                  <a:pt x="1542423" y="286859"/>
                  <a:pt x="1562100" y="281940"/>
                </a:cubicBezTo>
                <a:cubicBezTo>
                  <a:pt x="1569720" y="276860"/>
                  <a:pt x="1576591" y="270419"/>
                  <a:pt x="1584960" y="266700"/>
                </a:cubicBezTo>
                <a:cubicBezTo>
                  <a:pt x="1599640" y="260176"/>
                  <a:pt x="1617314" y="260371"/>
                  <a:pt x="1630680" y="251460"/>
                </a:cubicBezTo>
                <a:cubicBezTo>
                  <a:pt x="1645920" y="241300"/>
                  <a:pt x="1659024" y="226772"/>
                  <a:pt x="1676400" y="220980"/>
                </a:cubicBezTo>
                <a:cubicBezTo>
                  <a:pt x="1684020" y="218440"/>
                  <a:pt x="1692076" y="216952"/>
                  <a:pt x="1699260" y="213360"/>
                </a:cubicBezTo>
                <a:cubicBezTo>
                  <a:pt x="1707451" y="209264"/>
                  <a:pt x="1713751" y="201839"/>
                  <a:pt x="1722120" y="198120"/>
                </a:cubicBezTo>
                <a:cubicBezTo>
                  <a:pt x="1743862" y="188457"/>
                  <a:pt x="1809427" y="170869"/>
                  <a:pt x="1828800" y="167640"/>
                </a:cubicBezTo>
                <a:cubicBezTo>
                  <a:pt x="1844040" y="165100"/>
                  <a:pt x="1859370" y="163050"/>
                  <a:pt x="1874520" y="160020"/>
                </a:cubicBezTo>
                <a:cubicBezTo>
                  <a:pt x="1884789" y="157966"/>
                  <a:pt x="1894777" y="154672"/>
                  <a:pt x="1905000" y="152400"/>
                </a:cubicBezTo>
                <a:cubicBezTo>
                  <a:pt x="1917643" y="149590"/>
                  <a:pt x="1930400" y="147320"/>
                  <a:pt x="1943100" y="144780"/>
                </a:cubicBezTo>
                <a:cubicBezTo>
                  <a:pt x="1959622" y="136519"/>
                  <a:pt x="1977753" y="125657"/>
                  <a:pt x="1996440" y="121920"/>
                </a:cubicBezTo>
                <a:cubicBezTo>
                  <a:pt x="2014052" y="118398"/>
                  <a:pt x="2032000" y="116840"/>
                  <a:pt x="2049780" y="114300"/>
                </a:cubicBezTo>
                <a:cubicBezTo>
                  <a:pt x="2128858" y="61581"/>
                  <a:pt x="2006442" y="141827"/>
                  <a:pt x="2103120" y="83820"/>
                </a:cubicBezTo>
                <a:cubicBezTo>
                  <a:pt x="2167922" y="44939"/>
                  <a:pt x="2125142" y="59264"/>
                  <a:pt x="2179320" y="45720"/>
                </a:cubicBezTo>
                <a:cubicBezTo>
                  <a:pt x="2213539" y="11501"/>
                  <a:pt x="2191957" y="26268"/>
                  <a:pt x="2247900" y="7620"/>
                </a:cubicBezTo>
                <a:lnTo>
                  <a:pt x="2270760" y="0"/>
                </a:lnTo>
                <a:cubicBezTo>
                  <a:pt x="2367280" y="2540"/>
                  <a:pt x="2463990" y="1052"/>
                  <a:pt x="2560320" y="7620"/>
                </a:cubicBezTo>
                <a:cubicBezTo>
                  <a:pt x="2576347" y="8713"/>
                  <a:pt x="2606040" y="22860"/>
                  <a:pt x="2606040" y="22860"/>
                </a:cubicBezTo>
                <a:cubicBezTo>
                  <a:pt x="2616200" y="38100"/>
                  <a:pt x="2637483" y="50289"/>
                  <a:pt x="2636520" y="68580"/>
                </a:cubicBezTo>
                <a:cubicBezTo>
                  <a:pt x="2631229" y="169117"/>
                  <a:pt x="2639997" y="178330"/>
                  <a:pt x="2621280" y="243840"/>
                </a:cubicBezTo>
                <a:cubicBezTo>
                  <a:pt x="2619073" y="251563"/>
                  <a:pt x="2618115" y="260017"/>
                  <a:pt x="2613660" y="266700"/>
                </a:cubicBezTo>
                <a:cubicBezTo>
                  <a:pt x="2607682" y="275666"/>
                  <a:pt x="2598420" y="281940"/>
                  <a:pt x="2590800" y="289560"/>
                </a:cubicBezTo>
                <a:cubicBezTo>
                  <a:pt x="2556112" y="393625"/>
                  <a:pt x="2593956" y="287275"/>
                  <a:pt x="2560320" y="365760"/>
                </a:cubicBezTo>
                <a:cubicBezTo>
                  <a:pt x="2541898" y="408744"/>
                  <a:pt x="2564414" y="367543"/>
                  <a:pt x="2545080" y="419100"/>
                </a:cubicBezTo>
                <a:cubicBezTo>
                  <a:pt x="2541092" y="429736"/>
                  <a:pt x="2534059" y="439033"/>
                  <a:pt x="2529840" y="449580"/>
                </a:cubicBezTo>
                <a:cubicBezTo>
                  <a:pt x="2502636" y="517590"/>
                  <a:pt x="2528680" y="474179"/>
                  <a:pt x="2499360" y="518160"/>
                </a:cubicBezTo>
                <a:cubicBezTo>
                  <a:pt x="2487446" y="589646"/>
                  <a:pt x="2484451" y="586409"/>
                  <a:pt x="2499360" y="685800"/>
                </a:cubicBezTo>
                <a:cubicBezTo>
                  <a:pt x="2501045" y="697034"/>
                  <a:pt x="2510125" y="705839"/>
                  <a:pt x="2514600" y="716280"/>
                </a:cubicBezTo>
                <a:cubicBezTo>
                  <a:pt x="2517764" y="723663"/>
                  <a:pt x="2520013" y="731417"/>
                  <a:pt x="2522220" y="739140"/>
                </a:cubicBezTo>
                <a:cubicBezTo>
                  <a:pt x="2525097" y="749210"/>
                  <a:pt x="2526963" y="759550"/>
                  <a:pt x="2529840" y="769620"/>
                </a:cubicBezTo>
                <a:cubicBezTo>
                  <a:pt x="2532047" y="777343"/>
                  <a:pt x="2535253" y="784757"/>
                  <a:pt x="2537460" y="792480"/>
                </a:cubicBezTo>
                <a:cubicBezTo>
                  <a:pt x="2540337" y="802550"/>
                  <a:pt x="2540955" y="813334"/>
                  <a:pt x="2545080" y="822960"/>
                </a:cubicBezTo>
                <a:cubicBezTo>
                  <a:pt x="2548688" y="831378"/>
                  <a:pt x="2555240" y="838200"/>
                  <a:pt x="2560320" y="845820"/>
                </a:cubicBezTo>
                <a:cubicBezTo>
                  <a:pt x="2562860" y="858520"/>
                  <a:pt x="2564799" y="871355"/>
                  <a:pt x="2567940" y="883920"/>
                </a:cubicBezTo>
                <a:cubicBezTo>
                  <a:pt x="2569888" y="891712"/>
                  <a:pt x="2575560" y="898748"/>
                  <a:pt x="2575560" y="906780"/>
                </a:cubicBezTo>
                <a:cubicBezTo>
                  <a:pt x="2575560" y="947499"/>
                  <a:pt x="2571992" y="988183"/>
                  <a:pt x="2567940" y="1028700"/>
                </a:cubicBezTo>
                <a:cubicBezTo>
                  <a:pt x="2566295" y="1045152"/>
                  <a:pt x="2548490" y="1094669"/>
                  <a:pt x="2545080" y="1104900"/>
                </a:cubicBezTo>
                <a:lnTo>
                  <a:pt x="2537460" y="1127760"/>
                </a:lnTo>
                <a:cubicBezTo>
                  <a:pt x="2534920" y="1135380"/>
                  <a:pt x="2531788" y="1142828"/>
                  <a:pt x="2529840" y="1150620"/>
                </a:cubicBezTo>
                <a:cubicBezTo>
                  <a:pt x="2527300" y="1160780"/>
                  <a:pt x="2525097" y="1171030"/>
                  <a:pt x="2522220" y="1181100"/>
                </a:cubicBezTo>
                <a:cubicBezTo>
                  <a:pt x="2500356" y="1257622"/>
                  <a:pt x="2530801" y="1139155"/>
                  <a:pt x="2506980" y="1234440"/>
                </a:cubicBezTo>
                <a:cubicBezTo>
                  <a:pt x="2500161" y="1302632"/>
                  <a:pt x="2493757" y="1313107"/>
                  <a:pt x="2506980" y="1379220"/>
                </a:cubicBezTo>
                <a:lnTo>
                  <a:pt x="2529840" y="1447800"/>
                </a:lnTo>
                <a:lnTo>
                  <a:pt x="2537460" y="1470660"/>
                </a:lnTo>
                <a:cubicBezTo>
                  <a:pt x="2540000" y="1488440"/>
                  <a:pt x="2541867" y="1506329"/>
                  <a:pt x="2545080" y="1524000"/>
                </a:cubicBezTo>
                <a:cubicBezTo>
                  <a:pt x="2546953" y="1534304"/>
                  <a:pt x="2551926" y="1544036"/>
                  <a:pt x="2552700" y="1554480"/>
                </a:cubicBezTo>
                <a:cubicBezTo>
                  <a:pt x="2557020" y="1612795"/>
                  <a:pt x="2557780" y="1671320"/>
                  <a:pt x="2560320" y="1729740"/>
                </a:cubicBezTo>
                <a:cubicBezTo>
                  <a:pt x="2557780" y="1780540"/>
                  <a:pt x="2557106" y="1831468"/>
                  <a:pt x="2552700" y="1882140"/>
                </a:cubicBezTo>
                <a:cubicBezTo>
                  <a:pt x="2552004" y="1890142"/>
                  <a:pt x="2548672" y="1897816"/>
                  <a:pt x="2545080" y="1905000"/>
                </a:cubicBezTo>
                <a:cubicBezTo>
                  <a:pt x="2540984" y="1913191"/>
                  <a:pt x="2536316" y="1921384"/>
                  <a:pt x="2529840" y="1927860"/>
                </a:cubicBezTo>
                <a:cubicBezTo>
                  <a:pt x="2523364" y="1934336"/>
                  <a:pt x="2514600" y="1938020"/>
                  <a:pt x="2506980" y="1943100"/>
                </a:cubicBezTo>
                <a:cubicBezTo>
                  <a:pt x="2469142" y="1999857"/>
                  <a:pt x="2517773" y="1930148"/>
                  <a:pt x="2468880" y="1988820"/>
                </a:cubicBezTo>
                <a:cubicBezTo>
                  <a:pt x="2437130" y="2026920"/>
                  <a:pt x="2472690" y="1998980"/>
                  <a:pt x="2430780" y="2026920"/>
                </a:cubicBezTo>
                <a:cubicBezTo>
                  <a:pt x="2417368" y="2067156"/>
                  <a:pt x="2429843" y="2045325"/>
                  <a:pt x="2377440" y="2080260"/>
                </a:cubicBezTo>
                <a:cubicBezTo>
                  <a:pt x="2369820" y="2085340"/>
                  <a:pt x="2363268" y="2092604"/>
                  <a:pt x="2354580" y="2095500"/>
                </a:cubicBezTo>
                <a:lnTo>
                  <a:pt x="2308860" y="2110740"/>
                </a:lnTo>
                <a:cubicBezTo>
                  <a:pt x="2247370" y="2131237"/>
                  <a:pt x="2294017" y="2117859"/>
                  <a:pt x="2164080" y="2125980"/>
                </a:cubicBezTo>
                <a:cubicBezTo>
                  <a:pt x="2154314" y="2128421"/>
                  <a:pt x="2121672" y="2135754"/>
                  <a:pt x="2110740" y="2141220"/>
                </a:cubicBezTo>
                <a:cubicBezTo>
                  <a:pt x="2102549" y="2145316"/>
                  <a:pt x="2095500" y="2151380"/>
                  <a:pt x="2087880" y="2156460"/>
                </a:cubicBezTo>
                <a:cubicBezTo>
                  <a:pt x="2051890" y="2147462"/>
                  <a:pt x="2043430" y="2150110"/>
                  <a:pt x="2034540" y="2148840"/>
                </a:cubicBezTo>
                <a:close/>
              </a:path>
            </a:pathLst>
          </a:custGeom>
          <a:no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44" name="Google Shape;344;p26"/>
          <p:cNvSpPr/>
          <p:nvPr/>
        </p:nvSpPr>
        <p:spPr>
          <a:xfrm>
            <a:off x="1337072" y="1120379"/>
            <a:ext cx="3586163" cy="1828800"/>
          </a:xfrm>
          <a:custGeom>
            <a:avLst/>
            <a:gdLst/>
            <a:ahLst/>
            <a:cxnLst/>
            <a:rect l="l" t="t" r="r" b="b"/>
            <a:pathLst>
              <a:path w="4780495" h="2438400" extrusionOk="0">
                <a:moveTo>
                  <a:pt x="99060" y="99060"/>
                </a:moveTo>
                <a:lnTo>
                  <a:pt x="99060" y="99060"/>
                </a:lnTo>
                <a:cubicBezTo>
                  <a:pt x="104140" y="121920"/>
                  <a:pt x="109034" y="144822"/>
                  <a:pt x="114300" y="167640"/>
                </a:cubicBezTo>
                <a:cubicBezTo>
                  <a:pt x="116655" y="177844"/>
                  <a:pt x="119648" y="187897"/>
                  <a:pt x="121920" y="198120"/>
                </a:cubicBezTo>
                <a:cubicBezTo>
                  <a:pt x="124730" y="210763"/>
                  <a:pt x="127000" y="223520"/>
                  <a:pt x="129540" y="236220"/>
                </a:cubicBezTo>
                <a:cubicBezTo>
                  <a:pt x="127000" y="264160"/>
                  <a:pt x="127422" y="292530"/>
                  <a:pt x="121920" y="320040"/>
                </a:cubicBezTo>
                <a:cubicBezTo>
                  <a:pt x="119692" y="331179"/>
                  <a:pt x="110272" y="339744"/>
                  <a:pt x="106680" y="350520"/>
                </a:cubicBezTo>
                <a:cubicBezTo>
                  <a:pt x="102584" y="362807"/>
                  <a:pt x="102468" y="376125"/>
                  <a:pt x="99060" y="388620"/>
                </a:cubicBezTo>
                <a:cubicBezTo>
                  <a:pt x="94833" y="404118"/>
                  <a:pt x="88900" y="419100"/>
                  <a:pt x="83820" y="434340"/>
                </a:cubicBezTo>
                <a:lnTo>
                  <a:pt x="68580" y="480060"/>
                </a:lnTo>
                <a:cubicBezTo>
                  <a:pt x="66040" y="487680"/>
                  <a:pt x="62908" y="495128"/>
                  <a:pt x="60960" y="502920"/>
                </a:cubicBezTo>
                <a:cubicBezTo>
                  <a:pt x="55880" y="523240"/>
                  <a:pt x="49828" y="543341"/>
                  <a:pt x="45720" y="563880"/>
                </a:cubicBezTo>
                <a:cubicBezTo>
                  <a:pt x="39888" y="593039"/>
                  <a:pt x="32128" y="638121"/>
                  <a:pt x="22860" y="670560"/>
                </a:cubicBezTo>
                <a:cubicBezTo>
                  <a:pt x="20653" y="678283"/>
                  <a:pt x="17780" y="685800"/>
                  <a:pt x="15240" y="693420"/>
                </a:cubicBezTo>
                <a:cubicBezTo>
                  <a:pt x="12700" y="711200"/>
                  <a:pt x="10351" y="729008"/>
                  <a:pt x="7620" y="746760"/>
                </a:cubicBezTo>
                <a:cubicBezTo>
                  <a:pt x="5271" y="762031"/>
                  <a:pt x="0" y="777030"/>
                  <a:pt x="0" y="792480"/>
                </a:cubicBezTo>
                <a:cubicBezTo>
                  <a:pt x="0" y="889033"/>
                  <a:pt x="741" y="985732"/>
                  <a:pt x="7620" y="1082040"/>
                </a:cubicBezTo>
                <a:cubicBezTo>
                  <a:pt x="8429" y="1093370"/>
                  <a:pt x="17780" y="1102360"/>
                  <a:pt x="22860" y="1112520"/>
                </a:cubicBezTo>
                <a:cubicBezTo>
                  <a:pt x="25400" y="1127760"/>
                  <a:pt x="27716" y="1143039"/>
                  <a:pt x="30480" y="1158240"/>
                </a:cubicBezTo>
                <a:cubicBezTo>
                  <a:pt x="32797" y="1170983"/>
                  <a:pt x="36268" y="1183519"/>
                  <a:pt x="38100" y="1196340"/>
                </a:cubicBezTo>
                <a:cubicBezTo>
                  <a:pt x="41580" y="1220698"/>
                  <a:pt x="51155" y="1319269"/>
                  <a:pt x="53340" y="1341120"/>
                </a:cubicBezTo>
                <a:cubicBezTo>
                  <a:pt x="50800" y="1430020"/>
                  <a:pt x="49758" y="1518975"/>
                  <a:pt x="45720" y="1607820"/>
                </a:cubicBezTo>
                <a:cubicBezTo>
                  <a:pt x="44676" y="1630797"/>
                  <a:pt x="39121" y="1653422"/>
                  <a:pt x="38100" y="1676400"/>
                </a:cubicBezTo>
                <a:cubicBezTo>
                  <a:pt x="34038" y="1767785"/>
                  <a:pt x="33020" y="1859280"/>
                  <a:pt x="30480" y="1950720"/>
                </a:cubicBezTo>
                <a:cubicBezTo>
                  <a:pt x="33020" y="1968500"/>
                  <a:pt x="35369" y="1986308"/>
                  <a:pt x="38100" y="2004060"/>
                </a:cubicBezTo>
                <a:cubicBezTo>
                  <a:pt x="40449" y="2019331"/>
                  <a:pt x="43535" y="2034485"/>
                  <a:pt x="45720" y="2049780"/>
                </a:cubicBezTo>
                <a:cubicBezTo>
                  <a:pt x="48616" y="2070052"/>
                  <a:pt x="49973" y="2090540"/>
                  <a:pt x="53340" y="2110740"/>
                </a:cubicBezTo>
                <a:cubicBezTo>
                  <a:pt x="58104" y="2139326"/>
                  <a:pt x="61333" y="2138714"/>
                  <a:pt x="68580" y="2164080"/>
                </a:cubicBezTo>
                <a:cubicBezTo>
                  <a:pt x="71457" y="2174150"/>
                  <a:pt x="74327" y="2184256"/>
                  <a:pt x="76200" y="2194560"/>
                </a:cubicBezTo>
                <a:cubicBezTo>
                  <a:pt x="80212" y="2216624"/>
                  <a:pt x="80262" y="2248404"/>
                  <a:pt x="91440" y="2270760"/>
                </a:cubicBezTo>
                <a:cubicBezTo>
                  <a:pt x="95536" y="2278951"/>
                  <a:pt x="102584" y="2285429"/>
                  <a:pt x="106680" y="2293620"/>
                </a:cubicBezTo>
                <a:cubicBezTo>
                  <a:pt x="110272" y="2300804"/>
                  <a:pt x="109845" y="2309797"/>
                  <a:pt x="114300" y="2316480"/>
                </a:cubicBezTo>
                <a:cubicBezTo>
                  <a:pt x="126034" y="2334081"/>
                  <a:pt x="143152" y="2343335"/>
                  <a:pt x="160020" y="2354580"/>
                </a:cubicBezTo>
                <a:cubicBezTo>
                  <a:pt x="200660" y="2415540"/>
                  <a:pt x="147320" y="2341880"/>
                  <a:pt x="198120" y="2392680"/>
                </a:cubicBezTo>
                <a:cubicBezTo>
                  <a:pt x="204596" y="2399156"/>
                  <a:pt x="205594" y="2410686"/>
                  <a:pt x="213360" y="2415540"/>
                </a:cubicBezTo>
                <a:cubicBezTo>
                  <a:pt x="226983" y="2424054"/>
                  <a:pt x="243840" y="2425700"/>
                  <a:pt x="259080" y="2430780"/>
                </a:cubicBezTo>
                <a:lnTo>
                  <a:pt x="281940" y="2438400"/>
                </a:lnTo>
                <a:cubicBezTo>
                  <a:pt x="297180" y="2435860"/>
                  <a:pt x="312671" y="2434527"/>
                  <a:pt x="327660" y="2430780"/>
                </a:cubicBezTo>
                <a:cubicBezTo>
                  <a:pt x="343245" y="2426884"/>
                  <a:pt x="373380" y="2415540"/>
                  <a:pt x="373380" y="2415540"/>
                </a:cubicBezTo>
                <a:cubicBezTo>
                  <a:pt x="390232" y="2398688"/>
                  <a:pt x="397882" y="2388049"/>
                  <a:pt x="419100" y="2377440"/>
                </a:cubicBezTo>
                <a:cubicBezTo>
                  <a:pt x="426284" y="2373848"/>
                  <a:pt x="434776" y="2373412"/>
                  <a:pt x="441960" y="2369820"/>
                </a:cubicBezTo>
                <a:cubicBezTo>
                  <a:pt x="470339" y="2355631"/>
                  <a:pt x="462401" y="2352786"/>
                  <a:pt x="487680" y="2331720"/>
                </a:cubicBezTo>
                <a:cubicBezTo>
                  <a:pt x="494715" y="2325857"/>
                  <a:pt x="502920" y="2321560"/>
                  <a:pt x="510540" y="2316480"/>
                </a:cubicBezTo>
                <a:cubicBezTo>
                  <a:pt x="515620" y="2308860"/>
                  <a:pt x="518629" y="2299341"/>
                  <a:pt x="525780" y="2293620"/>
                </a:cubicBezTo>
                <a:cubicBezTo>
                  <a:pt x="532052" y="2288602"/>
                  <a:pt x="541257" y="2289164"/>
                  <a:pt x="548640" y="2286000"/>
                </a:cubicBezTo>
                <a:cubicBezTo>
                  <a:pt x="559081" y="2281525"/>
                  <a:pt x="569257" y="2276396"/>
                  <a:pt x="579120" y="2270760"/>
                </a:cubicBezTo>
                <a:cubicBezTo>
                  <a:pt x="587071" y="2266216"/>
                  <a:pt x="593611" y="2259239"/>
                  <a:pt x="601980" y="2255520"/>
                </a:cubicBezTo>
                <a:cubicBezTo>
                  <a:pt x="616660" y="2248996"/>
                  <a:pt x="634334" y="2249191"/>
                  <a:pt x="647700" y="2240280"/>
                </a:cubicBezTo>
                <a:cubicBezTo>
                  <a:pt x="655320" y="2235200"/>
                  <a:pt x="662191" y="2228759"/>
                  <a:pt x="670560" y="2225040"/>
                </a:cubicBezTo>
                <a:lnTo>
                  <a:pt x="739140" y="2202180"/>
                </a:lnTo>
                <a:lnTo>
                  <a:pt x="784860" y="2186940"/>
                </a:lnTo>
                <a:cubicBezTo>
                  <a:pt x="792480" y="2184400"/>
                  <a:pt x="799844" y="2180895"/>
                  <a:pt x="807720" y="2179320"/>
                </a:cubicBezTo>
                <a:cubicBezTo>
                  <a:pt x="833120" y="2174240"/>
                  <a:pt x="859346" y="2172271"/>
                  <a:pt x="883920" y="2164080"/>
                </a:cubicBezTo>
                <a:cubicBezTo>
                  <a:pt x="899160" y="2159000"/>
                  <a:pt x="913794" y="2151481"/>
                  <a:pt x="929640" y="2148840"/>
                </a:cubicBezTo>
                <a:cubicBezTo>
                  <a:pt x="962726" y="2143326"/>
                  <a:pt x="981510" y="2140700"/>
                  <a:pt x="1013460" y="2133600"/>
                </a:cubicBezTo>
                <a:cubicBezTo>
                  <a:pt x="1023683" y="2131328"/>
                  <a:pt x="1033483" y="2126545"/>
                  <a:pt x="1043940" y="2125980"/>
                </a:cubicBezTo>
                <a:cubicBezTo>
                  <a:pt x="1127676" y="2121454"/>
                  <a:pt x="1211580" y="2120900"/>
                  <a:pt x="1295400" y="2118360"/>
                </a:cubicBezTo>
                <a:cubicBezTo>
                  <a:pt x="1346949" y="2101177"/>
                  <a:pt x="1284380" y="2123870"/>
                  <a:pt x="1356360" y="2087880"/>
                </a:cubicBezTo>
                <a:cubicBezTo>
                  <a:pt x="1373662" y="2079229"/>
                  <a:pt x="1391739" y="2072204"/>
                  <a:pt x="1409700" y="2065020"/>
                </a:cubicBezTo>
                <a:cubicBezTo>
                  <a:pt x="1438507" y="2053497"/>
                  <a:pt x="1432206" y="2061431"/>
                  <a:pt x="1463040" y="2042160"/>
                </a:cubicBezTo>
                <a:cubicBezTo>
                  <a:pt x="1473810" y="2035429"/>
                  <a:pt x="1481629" y="2023759"/>
                  <a:pt x="1493520" y="2019300"/>
                </a:cubicBezTo>
                <a:cubicBezTo>
                  <a:pt x="1522938" y="2008268"/>
                  <a:pt x="1554152" y="2002602"/>
                  <a:pt x="1584960" y="1996440"/>
                </a:cubicBezTo>
                <a:cubicBezTo>
                  <a:pt x="1597660" y="1993900"/>
                  <a:pt x="1610259" y="1990789"/>
                  <a:pt x="1623060" y="1988820"/>
                </a:cubicBezTo>
                <a:cubicBezTo>
                  <a:pt x="1643300" y="1985706"/>
                  <a:pt x="1663722" y="1983906"/>
                  <a:pt x="1684020" y="1981200"/>
                </a:cubicBezTo>
                <a:lnTo>
                  <a:pt x="1737360" y="1973580"/>
                </a:lnTo>
                <a:cubicBezTo>
                  <a:pt x="1752631" y="1971231"/>
                  <a:pt x="1767785" y="1968145"/>
                  <a:pt x="1783080" y="1965960"/>
                </a:cubicBezTo>
                <a:cubicBezTo>
                  <a:pt x="1803352" y="1963064"/>
                  <a:pt x="1823768" y="1961236"/>
                  <a:pt x="1844040" y="1958340"/>
                </a:cubicBezTo>
                <a:cubicBezTo>
                  <a:pt x="1912847" y="1948510"/>
                  <a:pt x="1877844" y="1948974"/>
                  <a:pt x="1965960" y="1943100"/>
                </a:cubicBezTo>
                <a:cubicBezTo>
                  <a:pt x="2016711" y="1939717"/>
                  <a:pt x="2067560" y="1938020"/>
                  <a:pt x="2118360" y="1935480"/>
                </a:cubicBezTo>
                <a:cubicBezTo>
                  <a:pt x="2187801" y="1921592"/>
                  <a:pt x="2124837" y="1935823"/>
                  <a:pt x="2202180" y="1912620"/>
                </a:cubicBezTo>
                <a:cubicBezTo>
                  <a:pt x="2212211" y="1909611"/>
                  <a:pt x="2222725" y="1908312"/>
                  <a:pt x="2232660" y="1905000"/>
                </a:cubicBezTo>
                <a:cubicBezTo>
                  <a:pt x="2245636" y="1900675"/>
                  <a:pt x="2257564" y="1893359"/>
                  <a:pt x="2270760" y="1889760"/>
                </a:cubicBezTo>
                <a:cubicBezTo>
                  <a:pt x="2285666" y="1885695"/>
                  <a:pt x="2301240" y="1884680"/>
                  <a:pt x="2316480" y="1882140"/>
                </a:cubicBezTo>
                <a:cubicBezTo>
                  <a:pt x="2324100" y="1877060"/>
                  <a:pt x="2331149" y="1870996"/>
                  <a:pt x="2339340" y="1866900"/>
                </a:cubicBezTo>
                <a:cubicBezTo>
                  <a:pt x="2356758" y="1858191"/>
                  <a:pt x="2382910" y="1856007"/>
                  <a:pt x="2400300" y="1851660"/>
                </a:cubicBezTo>
                <a:cubicBezTo>
                  <a:pt x="2408092" y="1849712"/>
                  <a:pt x="2415437" y="1846247"/>
                  <a:pt x="2423160" y="1844040"/>
                </a:cubicBezTo>
                <a:cubicBezTo>
                  <a:pt x="2444564" y="1837925"/>
                  <a:pt x="2470134" y="1832728"/>
                  <a:pt x="2491740" y="1828800"/>
                </a:cubicBezTo>
                <a:cubicBezTo>
                  <a:pt x="2506941" y="1826036"/>
                  <a:pt x="2522079" y="1822645"/>
                  <a:pt x="2537460" y="1821180"/>
                </a:cubicBezTo>
                <a:cubicBezTo>
                  <a:pt x="2575473" y="1817560"/>
                  <a:pt x="2613660" y="1816100"/>
                  <a:pt x="2651760" y="1813560"/>
                </a:cubicBezTo>
                <a:cubicBezTo>
                  <a:pt x="2727960" y="1816100"/>
                  <a:pt x="2804235" y="1816951"/>
                  <a:pt x="2880360" y="1821180"/>
                </a:cubicBezTo>
                <a:cubicBezTo>
                  <a:pt x="2921628" y="1823473"/>
                  <a:pt x="2938383" y="1834570"/>
                  <a:pt x="2979420" y="1844040"/>
                </a:cubicBezTo>
                <a:cubicBezTo>
                  <a:pt x="2994475" y="1847514"/>
                  <a:pt x="3010151" y="1847913"/>
                  <a:pt x="3025140" y="1851660"/>
                </a:cubicBezTo>
                <a:cubicBezTo>
                  <a:pt x="3040725" y="1855556"/>
                  <a:pt x="3055014" y="1864259"/>
                  <a:pt x="3070860" y="1866900"/>
                </a:cubicBezTo>
                <a:cubicBezTo>
                  <a:pt x="3196669" y="1887868"/>
                  <a:pt x="3064405" y="1863381"/>
                  <a:pt x="3139440" y="1882140"/>
                </a:cubicBezTo>
                <a:cubicBezTo>
                  <a:pt x="3152005" y="1885281"/>
                  <a:pt x="3165045" y="1886352"/>
                  <a:pt x="3177540" y="1889760"/>
                </a:cubicBezTo>
                <a:cubicBezTo>
                  <a:pt x="3283886" y="1918763"/>
                  <a:pt x="3168535" y="1894055"/>
                  <a:pt x="3261360" y="1912620"/>
                </a:cubicBezTo>
                <a:cubicBezTo>
                  <a:pt x="3283875" y="1923877"/>
                  <a:pt x="3305617" y="1935803"/>
                  <a:pt x="3329940" y="1943100"/>
                </a:cubicBezTo>
                <a:cubicBezTo>
                  <a:pt x="3342345" y="1946822"/>
                  <a:pt x="3355545" y="1947312"/>
                  <a:pt x="3368040" y="1950720"/>
                </a:cubicBezTo>
                <a:cubicBezTo>
                  <a:pt x="3436530" y="1969399"/>
                  <a:pt x="3390506" y="1960749"/>
                  <a:pt x="3451860" y="1981200"/>
                </a:cubicBezTo>
                <a:cubicBezTo>
                  <a:pt x="3528228" y="2006656"/>
                  <a:pt x="3479661" y="1988150"/>
                  <a:pt x="3543300" y="2004060"/>
                </a:cubicBezTo>
                <a:cubicBezTo>
                  <a:pt x="3551092" y="2006008"/>
                  <a:pt x="3558284" y="2010105"/>
                  <a:pt x="3566160" y="2011680"/>
                </a:cubicBezTo>
                <a:cubicBezTo>
                  <a:pt x="3583772" y="2015202"/>
                  <a:pt x="3601748" y="2016569"/>
                  <a:pt x="3619500" y="2019300"/>
                </a:cubicBezTo>
                <a:cubicBezTo>
                  <a:pt x="3671247" y="2027261"/>
                  <a:pt x="3681489" y="2031753"/>
                  <a:pt x="3741420" y="2034540"/>
                </a:cubicBezTo>
                <a:cubicBezTo>
                  <a:pt x="3825188" y="2038436"/>
                  <a:pt x="3909060" y="2039620"/>
                  <a:pt x="3992880" y="2042160"/>
                </a:cubicBezTo>
                <a:cubicBezTo>
                  <a:pt x="4003040" y="2044700"/>
                  <a:pt x="4013137" y="2047508"/>
                  <a:pt x="4023360" y="2049780"/>
                </a:cubicBezTo>
                <a:cubicBezTo>
                  <a:pt x="4036003" y="2052590"/>
                  <a:pt x="4048965" y="2053992"/>
                  <a:pt x="4061460" y="2057400"/>
                </a:cubicBezTo>
                <a:cubicBezTo>
                  <a:pt x="4076958" y="2061627"/>
                  <a:pt x="4091595" y="2068744"/>
                  <a:pt x="4107180" y="2072640"/>
                </a:cubicBezTo>
                <a:lnTo>
                  <a:pt x="4168140" y="2087880"/>
                </a:lnTo>
                <a:cubicBezTo>
                  <a:pt x="4178300" y="2090420"/>
                  <a:pt x="4188685" y="2092188"/>
                  <a:pt x="4198620" y="2095500"/>
                </a:cubicBezTo>
                <a:cubicBezTo>
                  <a:pt x="4206240" y="2098040"/>
                  <a:pt x="4213577" y="2101683"/>
                  <a:pt x="4221480" y="2103120"/>
                </a:cubicBezTo>
                <a:cubicBezTo>
                  <a:pt x="4241628" y="2106783"/>
                  <a:pt x="4262120" y="2108200"/>
                  <a:pt x="4282440" y="2110740"/>
                </a:cubicBezTo>
                <a:cubicBezTo>
                  <a:pt x="4356185" y="2140238"/>
                  <a:pt x="4282918" y="2114858"/>
                  <a:pt x="4389120" y="2133600"/>
                </a:cubicBezTo>
                <a:cubicBezTo>
                  <a:pt x="4409747" y="2137240"/>
                  <a:pt x="4429760" y="2143760"/>
                  <a:pt x="4450080" y="2148840"/>
                </a:cubicBezTo>
                <a:cubicBezTo>
                  <a:pt x="4460240" y="2151380"/>
                  <a:pt x="4470193" y="2154979"/>
                  <a:pt x="4480560" y="2156460"/>
                </a:cubicBezTo>
                <a:lnTo>
                  <a:pt x="4533900" y="2164080"/>
                </a:lnTo>
                <a:cubicBezTo>
                  <a:pt x="4564380" y="2161540"/>
                  <a:pt x="4596702" y="2167199"/>
                  <a:pt x="4625340" y="2156460"/>
                </a:cubicBezTo>
                <a:cubicBezTo>
                  <a:pt x="4628791" y="2155166"/>
                  <a:pt x="4665240" y="2107140"/>
                  <a:pt x="4671060" y="2095500"/>
                </a:cubicBezTo>
                <a:cubicBezTo>
                  <a:pt x="4674652" y="2088316"/>
                  <a:pt x="4674011" y="2079176"/>
                  <a:pt x="4678680" y="2072640"/>
                </a:cubicBezTo>
                <a:cubicBezTo>
                  <a:pt x="4687031" y="2060948"/>
                  <a:pt x="4699000" y="2052320"/>
                  <a:pt x="4709160" y="2042160"/>
                </a:cubicBezTo>
                <a:cubicBezTo>
                  <a:pt x="4717101" y="2018338"/>
                  <a:pt x="4724801" y="1988552"/>
                  <a:pt x="4747260" y="1973580"/>
                </a:cubicBezTo>
                <a:lnTo>
                  <a:pt x="4770120" y="1958340"/>
                </a:lnTo>
                <a:cubicBezTo>
                  <a:pt x="4780142" y="1908231"/>
                  <a:pt x="4787309" y="1890680"/>
                  <a:pt x="4770120" y="1828800"/>
                </a:cubicBezTo>
                <a:cubicBezTo>
                  <a:pt x="4765218" y="1811152"/>
                  <a:pt x="4749800" y="1798320"/>
                  <a:pt x="4739640" y="1783080"/>
                </a:cubicBezTo>
                <a:cubicBezTo>
                  <a:pt x="4730987" y="1770100"/>
                  <a:pt x="4710992" y="1739192"/>
                  <a:pt x="4701540" y="1729740"/>
                </a:cubicBezTo>
                <a:cubicBezTo>
                  <a:pt x="4695064" y="1723264"/>
                  <a:pt x="4685156" y="1720976"/>
                  <a:pt x="4678680" y="1714500"/>
                </a:cubicBezTo>
                <a:cubicBezTo>
                  <a:pt x="4669700" y="1705520"/>
                  <a:pt x="4664316" y="1693460"/>
                  <a:pt x="4655820" y="1684020"/>
                </a:cubicBezTo>
                <a:cubicBezTo>
                  <a:pt x="4641402" y="1668000"/>
                  <a:pt x="4625340" y="1653540"/>
                  <a:pt x="4610100" y="1638300"/>
                </a:cubicBezTo>
                <a:cubicBezTo>
                  <a:pt x="4602480" y="1630680"/>
                  <a:pt x="4596206" y="1621418"/>
                  <a:pt x="4587240" y="1615440"/>
                </a:cubicBezTo>
                <a:cubicBezTo>
                  <a:pt x="4579620" y="1610360"/>
                  <a:pt x="4571415" y="1606063"/>
                  <a:pt x="4564380" y="1600200"/>
                </a:cubicBezTo>
                <a:cubicBezTo>
                  <a:pt x="4556101" y="1593301"/>
                  <a:pt x="4550289" y="1583604"/>
                  <a:pt x="4541520" y="1577340"/>
                </a:cubicBezTo>
                <a:cubicBezTo>
                  <a:pt x="4532277" y="1570738"/>
                  <a:pt x="4520283" y="1568702"/>
                  <a:pt x="4511040" y="1562100"/>
                </a:cubicBezTo>
                <a:cubicBezTo>
                  <a:pt x="4502271" y="1555836"/>
                  <a:pt x="4497146" y="1545218"/>
                  <a:pt x="4488180" y="1539240"/>
                </a:cubicBezTo>
                <a:cubicBezTo>
                  <a:pt x="4481497" y="1534785"/>
                  <a:pt x="4472504" y="1535212"/>
                  <a:pt x="4465320" y="1531620"/>
                </a:cubicBezTo>
                <a:cubicBezTo>
                  <a:pt x="4452073" y="1524996"/>
                  <a:pt x="4440167" y="1515953"/>
                  <a:pt x="4427220" y="1508760"/>
                </a:cubicBezTo>
                <a:cubicBezTo>
                  <a:pt x="4417290" y="1503243"/>
                  <a:pt x="4406670" y="1499037"/>
                  <a:pt x="4396740" y="1493520"/>
                </a:cubicBezTo>
                <a:cubicBezTo>
                  <a:pt x="4346381" y="1465543"/>
                  <a:pt x="4336515" y="1449889"/>
                  <a:pt x="4267200" y="1432560"/>
                </a:cubicBezTo>
                <a:cubicBezTo>
                  <a:pt x="4257040" y="1430020"/>
                  <a:pt x="4246526" y="1428617"/>
                  <a:pt x="4236720" y="1424940"/>
                </a:cubicBezTo>
                <a:cubicBezTo>
                  <a:pt x="4226084" y="1420952"/>
                  <a:pt x="4217016" y="1413292"/>
                  <a:pt x="4206240" y="1409700"/>
                </a:cubicBezTo>
                <a:cubicBezTo>
                  <a:pt x="4193953" y="1405604"/>
                  <a:pt x="4180635" y="1405488"/>
                  <a:pt x="4168140" y="1402080"/>
                </a:cubicBezTo>
                <a:cubicBezTo>
                  <a:pt x="4152642" y="1397853"/>
                  <a:pt x="4137100" y="1393364"/>
                  <a:pt x="4122420" y="1386840"/>
                </a:cubicBezTo>
                <a:cubicBezTo>
                  <a:pt x="4114051" y="1383121"/>
                  <a:pt x="4108248" y="1374496"/>
                  <a:pt x="4099560" y="1371600"/>
                </a:cubicBezTo>
                <a:cubicBezTo>
                  <a:pt x="4077344" y="1364195"/>
                  <a:pt x="4053840" y="1361440"/>
                  <a:pt x="4030980" y="1356360"/>
                </a:cubicBezTo>
                <a:cubicBezTo>
                  <a:pt x="4020820" y="1351280"/>
                  <a:pt x="4010363" y="1346756"/>
                  <a:pt x="4000500" y="1341120"/>
                </a:cubicBezTo>
                <a:cubicBezTo>
                  <a:pt x="3992549" y="1336576"/>
                  <a:pt x="3985831" y="1329976"/>
                  <a:pt x="3977640" y="1325880"/>
                </a:cubicBezTo>
                <a:cubicBezTo>
                  <a:pt x="3965406" y="1319763"/>
                  <a:pt x="3952039" y="1316195"/>
                  <a:pt x="3939540" y="1310640"/>
                </a:cubicBezTo>
                <a:cubicBezTo>
                  <a:pt x="3929160" y="1306027"/>
                  <a:pt x="3919501" y="1299875"/>
                  <a:pt x="3909060" y="1295400"/>
                </a:cubicBezTo>
                <a:cubicBezTo>
                  <a:pt x="3901677" y="1292236"/>
                  <a:pt x="3893384" y="1291372"/>
                  <a:pt x="3886200" y="1287780"/>
                </a:cubicBezTo>
                <a:cubicBezTo>
                  <a:pt x="3800037" y="1244699"/>
                  <a:pt x="3862426" y="1267155"/>
                  <a:pt x="3810000" y="1249680"/>
                </a:cubicBezTo>
                <a:cubicBezTo>
                  <a:pt x="3802380" y="1242060"/>
                  <a:pt x="3796106" y="1232798"/>
                  <a:pt x="3787140" y="1226820"/>
                </a:cubicBezTo>
                <a:cubicBezTo>
                  <a:pt x="3780457" y="1222365"/>
                  <a:pt x="3771464" y="1222792"/>
                  <a:pt x="3764280" y="1219200"/>
                </a:cubicBezTo>
                <a:cubicBezTo>
                  <a:pt x="3756089" y="1215104"/>
                  <a:pt x="3749838" y="1207568"/>
                  <a:pt x="3741420" y="1203960"/>
                </a:cubicBezTo>
                <a:cubicBezTo>
                  <a:pt x="3731794" y="1199835"/>
                  <a:pt x="3721010" y="1199217"/>
                  <a:pt x="3710940" y="1196340"/>
                </a:cubicBezTo>
                <a:cubicBezTo>
                  <a:pt x="3703217" y="1194133"/>
                  <a:pt x="3695700" y="1191260"/>
                  <a:pt x="3688080" y="1188720"/>
                </a:cubicBezTo>
                <a:cubicBezTo>
                  <a:pt x="3684611" y="1186118"/>
                  <a:pt x="3643406" y="1154334"/>
                  <a:pt x="3634740" y="1150620"/>
                </a:cubicBezTo>
                <a:cubicBezTo>
                  <a:pt x="3625114" y="1146495"/>
                  <a:pt x="3614066" y="1146677"/>
                  <a:pt x="3604260" y="1143000"/>
                </a:cubicBezTo>
                <a:cubicBezTo>
                  <a:pt x="3559614" y="1126258"/>
                  <a:pt x="3586653" y="1126422"/>
                  <a:pt x="3535680" y="1112520"/>
                </a:cubicBezTo>
                <a:cubicBezTo>
                  <a:pt x="3520774" y="1108455"/>
                  <a:pt x="3505110" y="1107930"/>
                  <a:pt x="3489960" y="1104900"/>
                </a:cubicBezTo>
                <a:cubicBezTo>
                  <a:pt x="3479691" y="1102846"/>
                  <a:pt x="3469831" y="1098872"/>
                  <a:pt x="3459480" y="1097280"/>
                </a:cubicBezTo>
                <a:cubicBezTo>
                  <a:pt x="3392013" y="1086900"/>
                  <a:pt x="3288071" y="1083470"/>
                  <a:pt x="3230880" y="1082040"/>
                </a:cubicBezTo>
                <a:lnTo>
                  <a:pt x="2781300" y="1074420"/>
                </a:lnTo>
                <a:lnTo>
                  <a:pt x="2651760" y="1059180"/>
                </a:lnTo>
                <a:cubicBezTo>
                  <a:pt x="2631173" y="1055320"/>
                  <a:pt x="2611209" y="1048650"/>
                  <a:pt x="2590800" y="1043940"/>
                </a:cubicBezTo>
                <a:cubicBezTo>
                  <a:pt x="2578180" y="1041028"/>
                  <a:pt x="2565079" y="1040129"/>
                  <a:pt x="2552700" y="1036320"/>
                </a:cubicBezTo>
                <a:cubicBezTo>
                  <a:pt x="2531958" y="1029938"/>
                  <a:pt x="2512223" y="1020629"/>
                  <a:pt x="2491740" y="1013460"/>
                </a:cubicBezTo>
                <a:cubicBezTo>
                  <a:pt x="2461415" y="1002846"/>
                  <a:pt x="2430780" y="993140"/>
                  <a:pt x="2400300" y="982980"/>
                </a:cubicBezTo>
                <a:cubicBezTo>
                  <a:pt x="2385060" y="977900"/>
                  <a:pt x="2370165" y="971636"/>
                  <a:pt x="2354580" y="967740"/>
                </a:cubicBezTo>
                <a:cubicBezTo>
                  <a:pt x="2277926" y="948577"/>
                  <a:pt x="2353883" y="968191"/>
                  <a:pt x="2202180" y="922020"/>
                </a:cubicBezTo>
                <a:cubicBezTo>
                  <a:pt x="2184490" y="916636"/>
                  <a:pt x="2166383" y="912628"/>
                  <a:pt x="2148840" y="906780"/>
                </a:cubicBezTo>
                <a:cubicBezTo>
                  <a:pt x="2118360" y="896620"/>
                  <a:pt x="2088905" y="882601"/>
                  <a:pt x="2057400" y="876300"/>
                </a:cubicBezTo>
                <a:cubicBezTo>
                  <a:pt x="2013291" y="867478"/>
                  <a:pt x="2019502" y="870359"/>
                  <a:pt x="1973580" y="853440"/>
                </a:cubicBezTo>
                <a:cubicBezTo>
                  <a:pt x="1940383" y="841210"/>
                  <a:pt x="1907493" y="828163"/>
                  <a:pt x="1874520" y="815340"/>
                </a:cubicBezTo>
                <a:cubicBezTo>
                  <a:pt x="1842509" y="802891"/>
                  <a:pt x="1824728" y="794140"/>
                  <a:pt x="1790700" y="784860"/>
                </a:cubicBezTo>
                <a:cubicBezTo>
                  <a:pt x="1778205" y="781452"/>
                  <a:pt x="1765005" y="780962"/>
                  <a:pt x="1752600" y="777240"/>
                </a:cubicBezTo>
                <a:cubicBezTo>
                  <a:pt x="1739499" y="773310"/>
                  <a:pt x="1726734" y="768117"/>
                  <a:pt x="1714500" y="762000"/>
                </a:cubicBezTo>
                <a:cubicBezTo>
                  <a:pt x="1637973" y="723736"/>
                  <a:pt x="1754674" y="771597"/>
                  <a:pt x="1661160" y="731520"/>
                </a:cubicBezTo>
                <a:cubicBezTo>
                  <a:pt x="1636015" y="720744"/>
                  <a:pt x="1610913" y="709691"/>
                  <a:pt x="1584960" y="701040"/>
                </a:cubicBezTo>
                <a:cubicBezTo>
                  <a:pt x="1577340" y="698500"/>
                  <a:pt x="1569597" y="696303"/>
                  <a:pt x="1562100" y="693420"/>
                </a:cubicBezTo>
                <a:cubicBezTo>
                  <a:pt x="1536567" y="683600"/>
                  <a:pt x="1511300" y="673100"/>
                  <a:pt x="1485900" y="662940"/>
                </a:cubicBezTo>
                <a:cubicBezTo>
                  <a:pt x="1473200" y="657860"/>
                  <a:pt x="1460952" y="651458"/>
                  <a:pt x="1447800" y="647700"/>
                </a:cubicBezTo>
                <a:lnTo>
                  <a:pt x="1394460" y="632460"/>
                </a:lnTo>
                <a:cubicBezTo>
                  <a:pt x="1320788" y="588257"/>
                  <a:pt x="1389373" y="631185"/>
                  <a:pt x="1325880" y="586740"/>
                </a:cubicBezTo>
                <a:cubicBezTo>
                  <a:pt x="1310875" y="576236"/>
                  <a:pt x="1294618" y="567505"/>
                  <a:pt x="1280160" y="556260"/>
                </a:cubicBezTo>
                <a:cubicBezTo>
                  <a:pt x="1271654" y="549644"/>
                  <a:pt x="1265579" y="540299"/>
                  <a:pt x="1257300" y="533400"/>
                </a:cubicBezTo>
                <a:cubicBezTo>
                  <a:pt x="1250265" y="527537"/>
                  <a:pt x="1241475" y="524023"/>
                  <a:pt x="1234440" y="518160"/>
                </a:cubicBezTo>
                <a:cubicBezTo>
                  <a:pt x="1226161" y="511261"/>
                  <a:pt x="1219920" y="502124"/>
                  <a:pt x="1211580" y="495300"/>
                </a:cubicBezTo>
                <a:cubicBezTo>
                  <a:pt x="1191921" y="479216"/>
                  <a:pt x="1168581" y="467541"/>
                  <a:pt x="1150620" y="449580"/>
                </a:cubicBezTo>
                <a:lnTo>
                  <a:pt x="1082040" y="381000"/>
                </a:lnTo>
                <a:cubicBezTo>
                  <a:pt x="1074420" y="373380"/>
                  <a:pt x="1067801" y="364606"/>
                  <a:pt x="1059180" y="358140"/>
                </a:cubicBezTo>
                <a:cubicBezTo>
                  <a:pt x="930997" y="262003"/>
                  <a:pt x="1053554" y="358411"/>
                  <a:pt x="960120" y="274320"/>
                </a:cubicBezTo>
                <a:cubicBezTo>
                  <a:pt x="933920" y="250740"/>
                  <a:pt x="914598" y="237499"/>
                  <a:pt x="883920" y="220980"/>
                </a:cubicBezTo>
                <a:cubicBezTo>
                  <a:pt x="863917" y="210209"/>
                  <a:pt x="841135" y="204131"/>
                  <a:pt x="822960" y="190500"/>
                </a:cubicBezTo>
                <a:cubicBezTo>
                  <a:pt x="812800" y="182880"/>
                  <a:pt x="802123" y="175905"/>
                  <a:pt x="792480" y="167640"/>
                </a:cubicBezTo>
                <a:cubicBezTo>
                  <a:pt x="784298" y="160627"/>
                  <a:pt x="778712" y="150566"/>
                  <a:pt x="769620" y="144780"/>
                </a:cubicBezTo>
                <a:cubicBezTo>
                  <a:pt x="732141" y="120930"/>
                  <a:pt x="719371" y="117870"/>
                  <a:pt x="685800" y="106680"/>
                </a:cubicBezTo>
                <a:cubicBezTo>
                  <a:pt x="675640" y="99060"/>
                  <a:pt x="664963" y="92085"/>
                  <a:pt x="655320" y="83820"/>
                </a:cubicBezTo>
                <a:cubicBezTo>
                  <a:pt x="623432" y="56488"/>
                  <a:pt x="639715" y="58258"/>
                  <a:pt x="594360" y="38100"/>
                </a:cubicBezTo>
                <a:cubicBezTo>
                  <a:pt x="584790" y="33847"/>
                  <a:pt x="574040" y="33020"/>
                  <a:pt x="563880" y="30480"/>
                </a:cubicBezTo>
                <a:cubicBezTo>
                  <a:pt x="556260" y="25400"/>
                  <a:pt x="549211" y="19336"/>
                  <a:pt x="541020" y="15240"/>
                </a:cubicBezTo>
                <a:cubicBezTo>
                  <a:pt x="522261" y="5861"/>
                  <a:pt x="490000" y="2927"/>
                  <a:pt x="472440" y="0"/>
                </a:cubicBezTo>
                <a:cubicBezTo>
                  <a:pt x="398780" y="2540"/>
                  <a:pt x="324842" y="740"/>
                  <a:pt x="251460" y="7620"/>
                </a:cubicBezTo>
                <a:cubicBezTo>
                  <a:pt x="242342" y="8475"/>
                  <a:pt x="236551" y="18316"/>
                  <a:pt x="228600" y="22860"/>
                </a:cubicBezTo>
                <a:cubicBezTo>
                  <a:pt x="200539" y="38895"/>
                  <a:pt x="177254" y="43726"/>
                  <a:pt x="152400" y="68580"/>
                </a:cubicBezTo>
                <a:cubicBezTo>
                  <a:pt x="144780" y="76200"/>
                  <a:pt x="137819" y="84541"/>
                  <a:pt x="129540" y="91440"/>
                </a:cubicBezTo>
                <a:cubicBezTo>
                  <a:pt x="97606" y="118051"/>
                  <a:pt x="110104" y="93353"/>
                  <a:pt x="83820" y="137160"/>
                </a:cubicBezTo>
                <a:cubicBezTo>
                  <a:pt x="82513" y="139338"/>
                  <a:pt x="96520" y="105410"/>
                  <a:pt x="99060" y="99060"/>
                </a:cubicBezTo>
                <a:close/>
              </a:path>
            </a:pathLst>
          </a:cu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345" name="Google Shape;345;p26"/>
          <p:cNvPicPr preferRelativeResize="0"/>
          <p:nvPr/>
        </p:nvPicPr>
        <p:blipFill rotWithShape="1">
          <a:blip r:embed="rId3">
            <a:alphaModFix/>
          </a:blip>
          <a:srcRect/>
          <a:stretch/>
        </p:blipFill>
        <p:spPr>
          <a:xfrm>
            <a:off x="6927999" y="1886725"/>
            <a:ext cx="2022679" cy="1713726"/>
          </a:xfrm>
          <a:prstGeom prst="rect">
            <a:avLst/>
          </a:prstGeom>
          <a:noFill/>
          <a:ln>
            <a:noFill/>
          </a:ln>
        </p:spPr>
      </p:pic>
      <p:sp>
        <p:nvSpPr>
          <p:cNvPr id="346" name="Google Shape;346;p26"/>
          <p:cNvSpPr txBox="1"/>
          <p:nvPr/>
        </p:nvSpPr>
        <p:spPr>
          <a:xfrm>
            <a:off x="7046119" y="3600450"/>
            <a:ext cx="18363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Helvetica Neue"/>
                <a:ea typeface="Helvetica Neue"/>
                <a:cs typeface="Helvetica Neue"/>
                <a:sym typeface="Helvetica Neue"/>
              </a:rPr>
              <a:t>Sample OPUS Projects Session </a:t>
            </a:r>
            <a:endParaRPr dirty="0"/>
          </a:p>
        </p:txBody>
      </p:sp>
      <p:sp>
        <p:nvSpPr>
          <p:cNvPr id="347" name="Google Shape;347;p2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01/16/2025</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fade">
                                      <p:cBhvr>
                                        <p:cTn id="11" dur="500"/>
                                        <p:tgtEl>
                                          <p:spTgt spid="26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4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4"/>
                                        </p:tgtEl>
                                        <p:attrNameLst>
                                          <p:attrName>style.visibility</p:attrName>
                                        </p:attrNameLst>
                                      </p:cBhvr>
                                      <p:to>
                                        <p:strVal val="visible"/>
                                      </p:to>
                                    </p:set>
                                    <p:animEffect transition="in" filter="fade">
                                      <p:cBhvr>
                                        <p:cTn id="24" dur="500"/>
                                        <p:tgtEl>
                                          <p:spTgt spid="28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9"/>
                                        </p:tgtEl>
                                        <p:attrNameLst>
                                          <p:attrName>style.visibility</p:attrName>
                                        </p:attrNameLst>
                                      </p:cBhvr>
                                      <p:to>
                                        <p:strVal val="visible"/>
                                      </p:to>
                                    </p:set>
                                    <p:animEffect transition="in" filter="fade">
                                      <p:cBhvr>
                                        <p:cTn id="37" dur="500"/>
                                        <p:tgtEl>
                                          <p:spTgt spid="28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9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4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8"/>
                                        </p:tgtEl>
                                        <p:attrNameLst>
                                          <p:attrName>style.visibility</p:attrName>
                                        </p:attrNameLst>
                                      </p:cBhvr>
                                      <p:to>
                                        <p:strVal val="visible"/>
                                      </p:to>
                                    </p:set>
                                    <p:animEffect transition="in" filter="fade">
                                      <p:cBhvr>
                                        <p:cTn id="50" dur="500"/>
                                        <p:tgtEl>
                                          <p:spTgt spid="30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20"/>
                                        </p:tgtEl>
                                        <p:attrNameLst>
                                          <p:attrName>style.visibility</p:attrName>
                                        </p:attrNameLst>
                                      </p:cBhvr>
                                      <p:to>
                                        <p:strVal val="visible"/>
                                      </p:to>
                                    </p:set>
                                    <p:animEffect transition="in" filter="fade">
                                      <p:cBhvr>
                                        <p:cTn id="63" dur="500"/>
                                        <p:tgtEl>
                                          <p:spTgt spid="320"/>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1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4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500"/>
                                        <p:tgtEl>
                                          <p:spTgt spid="334"/>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72D2-A068-4EEB-B452-1801863573A8}"/>
              </a:ext>
            </a:extLst>
          </p:cNvPr>
          <p:cNvSpPr>
            <a:spLocks noGrp="1"/>
          </p:cNvSpPr>
          <p:nvPr>
            <p:ph type="title"/>
          </p:nvPr>
        </p:nvSpPr>
        <p:spPr/>
        <p:txBody>
          <a:bodyPr/>
          <a:lstStyle/>
          <a:p>
            <a:r>
              <a:rPr lang="en-US" dirty="0">
                <a:solidFill>
                  <a:schemeClr val="accent1">
                    <a:lumMod val="75000"/>
                  </a:schemeClr>
                </a:solidFill>
              </a:rPr>
              <a:t>The </a:t>
            </a:r>
            <a:r>
              <a:rPr lang="en-US" dirty="0" err="1">
                <a:solidFill>
                  <a:schemeClr val="accent1">
                    <a:lumMod val="75000"/>
                  </a:schemeClr>
                </a:solidFill>
              </a:rPr>
              <a:t>Gfile</a:t>
            </a:r>
            <a:endParaRPr lang="en-US" dirty="0">
              <a:solidFill>
                <a:schemeClr val="accent1">
                  <a:lumMod val="75000"/>
                </a:schemeClr>
              </a:solidFill>
            </a:endParaRPr>
          </a:p>
        </p:txBody>
      </p:sp>
      <p:sp>
        <p:nvSpPr>
          <p:cNvPr id="4" name="Date Placeholder 3">
            <a:extLst>
              <a:ext uri="{FF2B5EF4-FFF2-40B4-BE49-F238E27FC236}">
                <a16:creationId xmlns:a16="http://schemas.microsoft.com/office/drawing/2014/main" id="{E27F0542-4B93-4AFC-8255-06B5F5C0BE07}"/>
              </a:ext>
            </a:extLst>
          </p:cNvPr>
          <p:cNvSpPr>
            <a:spLocks noGrp="1"/>
          </p:cNvSpPr>
          <p:nvPr>
            <p:ph type="dt" sz="half" idx="10"/>
          </p:nvPr>
        </p:nvSpPr>
        <p:spPr/>
        <p:txBody>
          <a:bodyPr/>
          <a:lstStyle/>
          <a:p>
            <a:r>
              <a:rPr lang="en-US"/>
              <a:t>01/16/2025</a:t>
            </a:r>
          </a:p>
        </p:txBody>
      </p:sp>
      <p:sp>
        <p:nvSpPr>
          <p:cNvPr id="5" name="Slide Number Placeholder 4">
            <a:extLst>
              <a:ext uri="{FF2B5EF4-FFF2-40B4-BE49-F238E27FC236}">
                <a16:creationId xmlns:a16="http://schemas.microsoft.com/office/drawing/2014/main" id="{F04A8CAA-3B57-4A0B-A0D3-2F0EF0AF7BC9}"/>
              </a:ext>
            </a:extLst>
          </p:cNvPr>
          <p:cNvSpPr>
            <a:spLocks noGrp="1"/>
          </p:cNvSpPr>
          <p:nvPr>
            <p:ph type="sldNum" sz="quarter" idx="12"/>
          </p:nvPr>
        </p:nvSpPr>
        <p:spPr/>
        <p:txBody>
          <a:bodyPr/>
          <a:lstStyle/>
          <a:p>
            <a:fld id="{D3D538F9-49A3-B84F-B36B-A7030CDE5D5B}" type="slidenum">
              <a:rPr lang="en-US" smtClean="0"/>
              <a:t>27</a:t>
            </a:fld>
            <a:endParaRPr lang="en-US"/>
          </a:p>
        </p:txBody>
      </p:sp>
      <p:pic>
        <p:nvPicPr>
          <p:cNvPr id="7" name="Picture 6">
            <a:extLst>
              <a:ext uri="{FF2B5EF4-FFF2-40B4-BE49-F238E27FC236}">
                <a16:creationId xmlns:a16="http://schemas.microsoft.com/office/drawing/2014/main" id="{6865C9B4-D95C-4B0A-A8C5-23CCFD7A7DE3}"/>
              </a:ext>
            </a:extLst>
          </p:cNvPr>
          <p:cNvPicPr>
            <a:picLocks noChangeAspect="1"/>
          </p:cNvPicPr>
          <p:nvPr/>
        </p:nvPicPr>
        <p:blipFill>
          <a:blip r:embed="rId2"/>
          <a:stretch>
            <a:fillRect/>
          </a:stretch>
        </p:blipFill>
        <p:spPr>
          <a:xfrm>
            <a:off x="860206" y="894980"/>
            <a:ext cx="3231013" cy="3872283"/>
          </a:xfrm>
          <a:prstGeom prst="rect">
            <a:avLst/>
          </a:prstGeom>
        </p:spPr>
      </p:pic>
      <p:pic>
        <p:nvPicPr>
          <p:cNvPr id="18" name="Picture 17">
            <a:extLst>
              <a:ext uri="{FF2B5EF4-FFF2-40B4-BE49-F238E27FC236}">
                <a16:creationId xmlns:a16="http://schemas.microsoft.com/office/drawing/2014/main" id="{21AD52C0-2716-4B87-9C41-86633BC24660}"/>
              </a:ext>
            </a:extLst>
          </p:cNvPr>
          <p:cNvPicPr>
            <a:picLocks noChangeAspect="1"/>
          </p:cNvPicPr>
          <p:nvPr/>
        </p:nvPicPr>
        <p:blipFill>
          <a:blip r:embed="rId3"/>
          <a:stretch>
            <a:fillRect/>
          </a:stretch>
        </p:blipFill>
        <p:spPr>
          <a:xfrm>
            <a:off x="4150836" y="894980"/>
            <a:ext cx="4115435" cy="1700108"/>
          </a:xfrm>
          <a:prstGeom prst="rect">
            <a:avLst/>
          </a:prstGeom>
        </p:spPr>
      </p:pic>
      <p:pic>
        <p:nvPicPr>
          <p:cNvPr id="20" name="Picture 19">
            <a:extLst>
              <a:ext uri="{FF2B5EF4-FFF2-40B4-BE49-F238E27FC236}">
                <a16:creationId xmlns:a16="http://schemas.microsoft.com/office/drawing/2014/main" id="{8B7395EE-5858-4ADE-B8B8-568033CF6AD7}"/>
              </a:ext>
            </a:extLst>
          </p:cNvPr>
          <p:cNvPicPr>
            <a:picLocks noChangeAspect="1"/>
          </p:cNvPicPr>
          <p:nvPr/>
        </p:nvPicPr>
        <p:blipFill>
          <a:blip r:embed="rId4"/>
          <a:stretch>
            <a:fillRect/>
          </a:stretch>
        </p:blipFill>
        <p:spPr>
          <a:xfrm>
            <a:off x="4150836" y="2674534"/>
            <a:ext cx="4115435" cy="2098755"/>
          </a:xfrm>
          <a:prstGeom prst="rect">
            <a:avLst/>
          </a:prstGeom>
        </p:spPr>
      </p:pic>
    </p:spTree>
    <p:extLst>
      <p:ext uri="{BB962C8B-B14F-4D97-AF65-F5344CB8AC3E}">
        <p14:creationId xmlns:p14="http://schemas.microsoft.com/office/powerpoint/2010/main" val="3667644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A3C2AB-1D38-4DCC-B8E9-EC4B2D7E6399}"/>
              </a:ext>
            </a:extLst>
          </p:cNvPr>
          <p:cNvSpPr>
            <a:spLocks noGrp="1"/>
          </p:cNvSpPr>
          <p:nvPr>
            <p:ph type="title"/>
          </p:nvPr>
        </p:nvSpPr>
        <p:spPr/>
        <p:txBody>
          <a:bodyPr/>
          <a:lstStyle/>
          <a:p>
            <a:r>
              <a:rPr lang="en-US" dirty="0">
                <a:solidFill>
                  <a:schemeClr val="accent1">
                    <a:lumMod val="75000"/>
                  </a:schemeClr>
                </a:solidFill>
              </a:rPr>
              <a:t>Which marks to observe together?</a:t>
            </a:r>
          </a:p>
        </p:txBody>
      </p:sp>
      <p:sp>
        <p:nvSpPr>
          <p:cNvPr id="5" name="Content Placeholder 4">
            <a:extLst>
              <a:ext uri="{FF2B5EF4-FFF2-40B4-BE49-F238E27FC236}">
                <a16:creationId xmlns:a16="http://schemas.microsoft.com/office/drawing/2014/main" id="{33072496-F452-44FF-A3DE-069A21DA17DB}"/>
              </a:ext>
            </a:extLst>
          </p:cNvPr>
          <p:cNvSpPr>
            <a:spLocks noGrp="1"/>
          </p:cNvSpPr>
          <p:nvPr>
            <p:ph idx="1"/>
          </p:nvPr>
        </p:nvSpPr>
        <p:spPr/>
        <p:txBody>
          <a:bodyPr>
            <a:normAutofit fontScale="62500" lnSpcReduction="20000"/>
          </a:bodyPr>
          <a:lstStyle/>
          <a:p>
            <a:pPr marL="192881" lvl="0" indent="-192881" algn="l" rtl="0">
              <a:lnSpc>
                <a:spcPct val="100000"/>
              </a:lnSpc>
              <a:spcBef>
                <a:spcPts val="0"/>
              </a:spcBef>
              <a:spcAft>
                <a:spcPts val="0"/>
              </a:spcAft>
              <a:buClr>
                <a:schemeClr val="dk1"/>
              </a:buClr>
              <a:buSzPts val="1800"/>
              <a:buChar char="•"/>
            </a:pPr>
            <a:r>
              <a:rPr lang="en-US" sz="4100" dirty="0"/>
              <a:t>Marks that are intervisible, e.g., a mark and it’s azimuth mark</a:t>
            </a:r>
          </a:p>
          <a:p>
            <a:pPr marL="192881" lvl="0" indent="-192881" algn="l" rtl="0">
              <a:lnSpc>
                <a:spcPct val="100000"/>
              </a:lnSpc>
              <a:spcBef>
                <a:spcPts val="360"/>
              </a:spcBef>
              <a:spcAft>
                <a:spcPts val="0"/>
              </a:spcAft>
              <a:buClr>
                <a:schemeClr val="dk1"/>
              </a:buClr>
              <a:buSzPts val="1800"/>
              <a:buChar char="•"/>
            </a:pPr>
            <a:r>
              <a:rPr lang="en-US" sz="4100" dirty="0"/>
              <a:t>Any group of marks for which relative “Local Accuracies” are desired</a:t>
            </a:r>
          </a:p>
          <a:p>
            <a:pPr marL="417910" lvl="1" indent="-160735" algn="l" rtl="0">
              <a:lnSpc>
                <a:spcPct val="100000"/>
              </a:lnSpc>
              <a:spcBef>
                <a:spcPts val="300"/>
              </a:spcBef>
              <a:spcAft>
                <a:spcPts val="0"/>
              </a:spcAft>
              <a:buClr>
                <a:schemeClr val="dk1"/>
              </a:buClr>
              <a:buSzPts val="1500"/>
              <a:buChar char="–"/>
            </a:pPr>
            <a:r>
              <a:rPr lang="en-US" sz="3800" dirty="0"/>
              <a:t>Points that will control the beginning and end of a future traverse</a:t>
            </a:r>
          </a:p>
          <a:p>
            <a:pPr marL="417910" lvl="1" indent="-160735" algn="l" rtl="0">
              <a:lnSpc>
                <a:spcPct val="100000"/>
              </a:lnSpc>
              <a:spcBef>
                <a:spcPts val="300"/>
              </a:spcBef>
              <a:spcAft>
                <a:spcPts val="0"/>
              </a:spcAft>
              <a:buClr>
                <a:schemeClr val="dk1"/>
              </a:buClr>
              <a:buSzPts val="1500"/>
              <a:buChar char="–"/>
            </a:pPr>
            <a:r>
              <a:rPr lang="en-US" sz="3800" dirty="0"/>
              <a:t>Any place where you want to maximize the internal precision between points</a:t>
            </a:r>
          </a:p>
          <a:p>
            <a:pPr marL="192881" lvl="0" indent="-192881" algn="l" rtl="0">
              <a:lnSpc>
                <a:spcPct val="100000"/>
              </a:lnSpc>
              <a:spcBef>
                <a:spcPts val="360"/>
              </a:spcBef>
              <a:spcAft>
                <a:spcPts val="0"/>
              </a:spcAft>
              <a:buClr>
                <a:schemeClr val="dk1"/>
              </a:buClr>
              <a:buSzPts val="1800"/>
              <a:buChar char="•"/>
            </a:pPr>
            <a:r>
              <a:rPr lang="en-US" sz="4100" dirty="0"/>
              <a:t>Existing Passive Control (especially vertical) and their nearest neighbors</a:t>
            </a:r>
          </a:p>
          <a:p>
            <a:endParaRPr lang="en-US" dirty="0"/>
          </a:p>
        </p:txBody>
      </p:sp>
      <p:sp>
        <p:nvSpPr>
          <p:cNvPr id="2" name="Date Placeholder 1">
            <a:extLst>
              <a:ext uri="{FF2B5EF4-FFF2-40B4-BE49-F238E27FC236}">
                <a16:creationId xmlns:a16="http://schemas.microsoft.com/office/drawing/2014/main" id="{548915E0-55C0-4CBC-9130-2B9968FA1409}"/>
              </a:ext>
            </a:extLst>
          </p:cNvPr>
          <p:cNvSpPr>
            <a:spLocks noGrp="1"/>
          </p:cNvSpPr>
          <p:nvPr>
            <p:ph type="dt" sz="half" idx="10"/>
          </p:nvPr>
        </p:nvSpPr>
        <p:spPr/>
        <p:txBody>
          <a:bodyPr/>
          <a:lstStyle/>
          <a:p>
            <a:r>
              <a:rPr lang="en-US"/>
              <a:t>01/16/2025</a:t>
            </a:r>
          </a:p>
        </p:txBody>
      </p:sp>
      <p:sp>
        <p:nvSpPr>
          <p:cNvPr id="3" name="Slide Number Placeholder 2">
            <a:extLst>
              <a:ext uri="{FF2B5EF4-FFF2-40B4-BE49-F238E27FC236}">
                <a16:creationId xmlns:a16="http://schemas.microsoft.com/office/drawing/2014/main" id="{72031DF9-B205-4657-841A-1122A9D98BEF}"/>
              </a:ext>
            </a:extLst>
          </p:cNvPr>
          <p:cNvSpPr>
            <a:spLocks noGrp="1"/>
          </p:cNvSpPr>
          <p:nvPr>
            <p:ph type="sldNum" sz="quarter" idx="12"/>
          </p:nvPr>
        </p:nvSpPr>
        <p:spPr/>
        <p:txBody>
          <a:bodyPr/>
          <a:lstStyle/>
          <a:p>
            <a:fld id="{D3D538F9-49A3-B84F-B36B-A7030CDE5D5B}" type="slidenum">
              <a:rPr lang="en-US" smtClean="0"/>
              <a:t>28</a:t>
            </a:fld>
            <a:endParaRPr lang="en-US"/>
          </a:p>
        </p:txBody>
      </p:sp>
    </p:spTree>
    <p:extLst>
      <p:ext uri="{BB962C8B-B14F-4D97-AF65-F5344CB8AC3E}">
        <p14:creationId xmlns:p14="http://schemas.microsoft.com/office/powerpoint/2010/main" val="1432626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E8D2612-45B7-4C62-8B8B-877150D721AD}"/>
              </a:ext>
            </a:extLst>
          </p:cNvPr>
          <p:cNvSpPr>
            <a:spLocks noGrp="1"/>
          </p:cNvSpPr>
          <p:nvPr>
            <p:ph type="dt" sz="half" idx="10"/>
          </p:nvPr>
        </p:nvSpPr>
        <p:spPr/>
        <p:txBody>
          <a:bodyPr/>
          <a:lstStyle/>
          <a:p>
            <a:r>
              <a:rPr lang="en-US"/>
              <a:t>01/16/2025</a:t>
            </a:r>
          </a:p>
        </p:txBody>
      </p:sp>
      <p:sp>
        <p:nvSpPr>
          <p:cNvPr id="5" name="Slide Number Placeholder 4">
            <a:extLst>
              <a:ext uri="{FF2B5EF4-FFF2-40B4-BE49-F238E27FC236}">
                <a16:creationId xmlns:a16="http://schemas.microsoft.com/office/drawing/2014/main" id="{E10D3DC9-DEA2-4DBE-88F3-0A58F7C8BDD7}"/>
              </a:ext>
            </a:extLst>
          </p:cNvPr>
          <p:cNvSpPr>
            <a:spLocks noGrp="1"/>
          </p:cNvSpPr>
          <p:nvPr>
            <p:ph type="sldNum" sz="quarter" idx="12"/>
          </p:nvPr>
        </p:nvSpPr>
        <p:spPr/>
        <p:txBody>
          <a:bodyPr/>
          <a:lstStyle/>
          <a:p>
            <a:fld id="{D3D538F9-49A3-B84F-B36B-A7030CDE5D5B}" type="slidenum">
              <a:rPr lang="en-US" smtClean="0"/>
              <a:t>29</a:t>
            </a:fld>
            <a:endParaRPr lang="en-US"/>
          </a:p>
        </p:txBody>
      </p:sp>
      <p:sp>
        <p:nvSpPr>
          <p:cNvPr id="9" name="Title 8">
            <a:extLst>
              <a:ext uri="{FF2B5EF4-FFF2-40B4-BE49-F238E27FC236}">
                <a16:creationId xmlns:a16="http://schemas.microsoft.com/office/drawing/2014/main" id="{77527F9E-D9E0-4147-B322-E0B309483F53}"/>
              </a:ext>
            </a:extLst>
          </p:cNvPr>
          <p:cNvSpPr>
            <a:spLocks noGrp="1"/>
          </p:cNvSpPr>
          <p:nvPr>
            <p:ph type="title"/>
          </p:nvPr>
        </p:nvSpPr>
        <p:spPr/>
        <p:txBody>
          <a:bodyPr/>
          <a:lstStyle/>
          <a:p>
            <a:endParaRPr lang="en-US"/>
          </a:p>
        </p:txBody>
      </p:sp>
      <p:pic>
        <p:nvPicPr>
          <p:cNvPr id="11" name="Picture 10">
            <a:extLst>
              <a:ext uri="{FF2B5EF4-FFF2-40B4-BE49-F238E27FC236}">
                <a16:creationId xmlns:a16="http://schemas.microsoft.com/office/drawing/2014/main" id="{56501368-3485-4455-98B0-F4E2A2511BFD}"/>
              </a:ext>
            </a:extLst>
          </p:cNvPr>
          <p:cNvPicPr>
            <a:picLocks noChangeAspect="1"/>
          </p:cNvPicPr>
          <p:nvPr/>
        </p:nvPicPr>
        <p:blipFill>
          <a:blip r:embed="rId2"/>
          <a:stretch>
            <a:fillRect/>
          </a:stretch>
        </p:blipFill>
        <p:spPr>
          <a:xfrm>
            <a:off x="1050345" y="0"/>
            <a:ext cx="3305867" cy="4673600"/>
          </a:xfrm>
          <a:prstGeom prst="rect">
            <a:avLst/>
          </a:prstGeom>
        </p:spPr>
      </p:pic>
      <p:pic>
        <p:nvPicPr>
          <p:cNvPr id="13" name="Picture 12">
            <a:extLst>
              <a:ext uri="{FF2B5EF4-FFF2-40B4-BE49-F238E27FC236}">
                <a16:creationId xmlns:a16="http://schemas.microsoft.com/office/drawing/2014/main" id="{BD1B204D-28D8-419C-8D1D-7C5F4ED28106}"/>
              </a:ext>
            </a:extLst>
          </p:cNvPr>
          <p:cNvPicPr>
            <a:picLocks noChangeAspect="1"/>
          </p:cNvPicPr>
          <p:nvPr/>
        </p:nvPicPr>
        <p:blipFill>
          <a:blip r:embed="rId3"/>
          <a:stretch>
            <a:fillRect/>
          </a:stretch>
        </p:blipFill>
        <p:spPr>
          <a:xfrm>
            <a:off x="4691945" y="0"/>
            <a:ext cx="3339172" cy="4673600"/>
          </a:xfrm>
          <a:prstGeom prst="rect">
            <a:avLst/>
          </a:prstGeom>
        </p:spPr>
      </p:pic>
    </p:spTree>
    <p:extLst>
      <p:ext uri="{BB962C8B-B14F-4D97-AF65-F5344CB8AC3E}">
        <p14:creationId xmlns:p14="http://schemas.microsoft.com/office/powerpoint/2010/main" val="11176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090C-6101-4010-AF6C-D33599444EEB}"/>
              </a:ext>
            </a:extLst>
          </p:cNvPr>
          <p:cNvSpPr>
            <a:spLocks noGrp="1"/>
          </p:cNvSpPr>
          <p:nvPr>
            <p:ph type="title"/>
          </p:nvPr>
        </p:nvSpPr>
        <p:spPr/>
        <p:txBody>
          <a:bodyPr/>
          <a:lstStyle/>
          <a:p>
            <a:r>
              <a:rPr lang="en-US" dirty="0">
                <a:solidFill>
                  <a:schemeClr val="accent1">
                    <a:lumMod val="75000"/>
                  </a:schemeClr>
                </a:solidFill>
              </a:rPr>
              <a:t>What we will cover</a:t>
            </a:r>
          </a:p>
        </p:txBody>
      </p:sp>
      <p:sp>
        <p:nvSpPr>
          <p:cNvPr id="5" name="Content Placeholder 4">
            <a:extLst>
              <a:ext uri="{FF2B5EF4-FFF2-40B4-BE49-F238E27FC236}">
                <a16:creationId xmlns:a16="http://schemas.microsoft.com/office/drawing/2014/main" id="{8AFA1EE2-A7A5-4DD3-854B-975113888CC3}"/>
              </a:ext>
            </a:extLst>
          </p:cNvPr>
          <p:cNvSpPr>
            <a:spLocks noGrp="1"/>
          </p:cNvSpPr>
          <p:nvPr>
            <p:ph idx="1"/>
          </p:nvPr>
        </p:nvSpPr>
        <p:spPr/>
        <p:txBody>
          <a:bodyPr>
            <a:normAutofit/>
          </a:bodyPr>
          <a:lstStyle/>
          <a:p>
            <a:r>
              <a:rPr lang="en-US" dirty="0"/>
              <a:t>Planning observations</a:t>
            </a:r>
          </a:p>
          <a:p>
            <a:r>
              <a:rPr lang="en-US" dirty="0"/>
              <a:t>What is the Hub Processing Strategy and what are the benefits?</a:t>
            </a:r>
          </a:p>
          <a:p>
            <a:r>
              <a:rPr lang="en-US" dirty="0"/>
              <a:t>Control Networks – A new Paradigm, Optical vs GNSS Surveys, Different characteristics, different approaches</a:t>
            </a:r>
          </a:p>
          <a:p>
            <a:pPr lvl="1"/>
            <a:endParaRPr lang="en-US" dirty="0"/>
          </a:p>
        </p:txBody>
      </p:sp>
      <p:sp>
        <p:nvSpPr>
          <p:cNvPr id="3" name="Date Placeholder 2">
            <a:extLst>
              <a:ext uri="{FF2B5EF4-FFF2-40B4-BE49-F238E27FC236}">
                <a16:creationId xmlns:a16="http://schemas.microsoft.com/office/drawing/2014/main" id="{7C86FD01-8C62-48A5-9FEC-380E111D83EB}"/>
              </a:ext>
            </a:extLst>
          </p:cNvPr>
          <p:cNvSpPr>
            <a:spLocks noGrp="1"/>
          </p:cNvSpPr>
          <p:nvPr>
            <p:ph type="dt" sz="half" idx="10"/>
          </p:nvPr>
        </p:nvSpPr>
        <p:spPr/>
        <p:txBody>
          <a:bodyPr/>
          <a:lstStyle/>
          <a:p>
            <a:r>
              <a:rPr lang="en-US"/>
              <a:t>01/16/2025</a:t>
            </a:r>
          </a:p>
        </p:txBody>
      </p:sp>
      <p:sp>
        <p:nvSpPr>
          <p:cNvPr id="4" name="Slide Number Placeholder 3">
            <a:extLst>
              <a:ext uri="{FF2B5EF4-FFF2-40B4-BE49-F238E27FC236}">
                <a16:creationId xmlns:a16="http://schemas.microsoft.com/office/drawing/2014/main" id="{C3A5C75D-D0EB-407B-AD4B-D381564DA2DC}"/>
              </a:ext>
            </a:extLst>
          </p:cNvPr>
          <p:cNvSpPr>
            <a:spLocks noGrp="1"/>
          </p:cNvSpPr>
          <p:nvPr>
            <p:ph type="sldNum" sz="quarter" idx="12"/>
          </p:nvPr>
        </p:nvSpPr>
        <p:spPr/>
        <p:txBody>
          <a:bodyPr/>
          <a:lstStyle/>
          <a:p>
            <a:fld id="{D3D538F9-49A3-B84F-B36B-A7030CDE5D5B}" type="slidenum">
              <a:rPr lang="en-US" smtClean="0"/>
              <a:t>3</a:t>
            </a:fld>
            <a:endParaRPr lang="en-US"/>
          </a:p>
        </p:txBody>
      </p:sp>
    </p:spTree>
    <p:extLst>
      <p:ext uri="{BB962C8B-B14F-4D97-AF65-F5344CB8AC3E}">
        <p14:creationId xmlns:p14="http://schemas.microsoft.com/office/powerpoint/2010/main" val="1500028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417548BA-8F68-4154-ACFC-4012A1D331CA}"/>
              </a:ext>
            </a:extLst>
          </p:cNvPr>
          <p:cNvSpPr>
            <a:spLocks noGrp="1"/>
          </p:cNvSpPr>
          <p:nvPr>
            <p:ph type="title"/>
          </p:nvPr>
        </p:nvSpPr>
        <p:spPr/>
        <p:txBody>
          <a:bodyPr/>
          <a:lstStyle/>
          <a:p>
            <a:pPr algn="ctr" eaLnBrk="1" hangingPunct="1"/>
            <a:r>
              <a:rPr lang="en-US" altLang="en-US" dirty="0">
                <a:solidFill>
                  <a:schemeClr val="accent1">
                    <a:lumMod val="75000"/>
                  </a:schemeClr>
                </a:solidFill>
              </a:rPr>
              <a:t>Hub Selection</a:t>
            </a:r>
          </a:p>
        </p:txBody>
      </p:sp>
      <p:sp>
        <p:nvSpPr>
          <p:cNvPr id="24579" name="Content Placeholder 3">
            <a:extLst>
              <a:ext uri="{FF2B5EF4-FFF2-40B4-BE49-F238E27FC236}">
                <a16:creationId xmlns:a16="http://schemas.microsoft.com/office/drawing/2014/main" id="{606333C9-63B7-40AD-8CDE-09AAC2194CEE}"/>
              </a:ext>
            </a:extLst>
          </p:cNvPr>
          <p:cNvSpPr>
            <a:spLocks noGrp="1"/>
          </p:cNvSpPr>
          <p:nvPr>
            <p:ph idx="1"/>
          </p:nvPr>
        </p:nvSpPr>
        <p:spPr>
          <a:xfrm>
            <a:off x="521547" y="1093551"/>
            <a:ext cx="7909653" cy="3673712"/>
          </a:xfrm>
        </p:spPr>
        <p:txBody>
          <a:bodyPr>
            <a:normAutofit lnSpcReduction="10000"/>
          </a:bodyPr>
          <a:lstStyle/>
          <a:p>
            <a:r>
              <a:rPr lang="en-US" altLang="en-US" dirty="0"/>
              <a:t>Take advantage of their continuous data collection by using a NOAA CORS as Hub (Default)</a:t>
            </a:r>
          </a:p>
          <a:p>
            <a:r>
              <a:rPr lang="en-US" altLang="en-US" dirty="0"/>
              <a:t>Use the same Hub for all sessions</a:t>
            </a:r>
          </a:p>
          <a:p>
            <a:pPr eaLnBrk="1" hangingPunct="1"/>
            <a:r>
              <a:rPr lang="en-US" altLang="en-US" dirty="0"/>
              <a:t>If there are no CORS within 100 km of your project then you can use a project mark as a Hub……But</a:t>
            </a:r>
          </a:p>
        </p:txBody>
      </p:sp>
      <p:sp>
        <p:nvSpPr>
          <p:cNvPr id="6" name="Date Placeholder 9">
            <a:extLst>
              <a:ext uri="{FF2B5EF4-FFF2-40B4-BE49-F238E27FC236}">
                <a16:creationId xmlns:a16="http://schemas.microsoft.com/office/drawing/2014/main" id="{535CFB47-6E2A-4AE2-A477-58B055463092}"/>
              </a:ext>
            </a:extLst>
          </p:cNvPr>
          <p:cNvSpPr>
            <a:spLocks noGrp="1"/>
          </p:cNvSpPr>
          <p:nvPr>
            <p:ph type="dt" sz="quarter" idx="10"/>
          </p:nvPr>
        </p:nvSpPr>
        <p:spPr/>
        <p:txBody>
          <a:bodyPr/>
          <a:lstStyle/>
          <a:p>
            <a:pPr>
              <a:defRPr/>
            </a:pPr>
            <a:r>
              <a:rPr lang="en-US"/>
              <a:t>01/16/2025</a:t>
            </a:r>
            <a:endParaRPr lang="en-US" dirty="0"/>
          </a:p>
        </p:txBody>
      </p:sp>
      <p:sp>
        <p:nvSpPr>
          <p:cNvPr id="24581" name="Slide Number Placeholder 10">
            <a:extLst>
              <a:ext uri="{FF2B5EF4-FFF2-40B4-BE49-F238E27FC236}">
                <a16:creationId xmlns:a16="http://schemas.microsoft.com/office/drawing/2014/main" id="{0AF6D8B7-408E-4C87-8B6E-A9CAA07B238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F2580B35-6A80-432A-9B58-F2F7526F8CFC}" type="slidenum">
              <a:rPr lang="en-US" altLang="en-US" sz="900">
                <a:solidFill>
                  <a:srgbClr val="898989"/>
                </a:solidFill>
              </a:rPr>
              <a:pPr>
                <a:spcBef>
                  <a:spcPct val="0"/>
                </a:spcBef>
                <a:buFontTx/>
                <a:buNone/>
              </a:pPr>
              <a:t>30</a:t>
            </a:fld>
            <a:endParaRPr lang="en-US" altLang="en-US" sz="900">
              <a:solidFill>
                <a:srgbClr val="898989"/>
              </a:solidFill>
            </a:endParaRPr>
          </a:p>
        </p:txBody>
      </p:sp>
    </p:spTree>
    <p:custDataLst>
      <p:tags r:id="rId1"/>
    </p:custDataLst>
    <p:extLst>
      <p:ext uri="{BB962C8B-B14F-4D97-AF65-F5344CB8AC3E}">
        <p14:creationId xmlns:p14="http://schemas.microsoft.com/office/powerpoint/2010/main" val="1140778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417548BA-8F68-4154-ACFC-4012A1D331CA}"/>
              </a:ext>
            </a:extLst>
          </p:cNvPr>
          <p:cNvSpPr>
            <a:spLocks noGrp="1"/>
          </p:cNvSpPr>
          <p:nvPr>
            <p:ph type="title"/>
          </p:nvPr>
        </p:nvSpPr>
        <p:spPr/>
        <p:txBody>
          <a:bodyPr/>
          <a:lstStyle/>
          <a:p>
            <a:pPr algn="ctr" eaLnBrk="1" hangingPunct="1"/>
            <a:r>
              <a:rPr lang="en-US" altLang="en-US" dirty="0">
                <a:solidFill>
                  <a:schemeClr val="accent1">
                    <a:lumMod val="75000"/>
                  </a:schemeClr>
                </a:solidFill>
              </a:rPr>
              <a:t>Hub Selection - But</a:t>
            </a:r>
          </a:p>
        </p:txBody>
      </p:sp>
      <p:sp>
        <p:nvSpPr>
          <p:cNvPr id="24579" name="Content Placeholder 3">
            <a:extLst>
              <a:ext uri="{FF2B5EF4-FFF2-40B4-BE49-F238E27FC236}">
                <a16:creationId xmlns:a16="http://schemas.microsoft.com/office/drawing/2014/main" id="{606333C9-63B7-40AD-8CDE-09AAC2194CEE}"/>
              </a:ext>
            </a:extLst>
          </p:cNvPr>
          <p:cNvSpPr>
            <a:spLocks noGrp="1"/>
          </p:cNvSpPr>
          <p:nvPr>
            <p:ph idx="1"/>
          </p:nvPr>
        </p:nvSpPr>
        <p:spPr>
          <a:xfrm>
            <a:off x="521547" y="1093551"/>
            <a:ext cx="8229600" cy="3673712"/>
          </a:xfrm>
        </p:spPr>
        <p:txBody>
          <a:bodyPr>
            <a:normAutofit fontScale="77500" lnSpcReduction="20000"/>
          </a:bodyPr>
          <a:lstStyle/>
          <a:p>
            <a:pPr eaLnBrk="1" hangingPunct="1"/>
            <a:r>
              <a:rPr lang="en-US" altLang="en-US" sz="4600" dirty="0"/>
              <a:t>Do not use a project mark with just a few hours of data as a Hub</a:t>
            </a:r>
          </a:p>
          <a:p>
            <a:pPr lvl="1"/>
            <a:r>
              <a:rPr lang="en-US" altLang="en-US" sz="4000" dirty="0"/>
              <a:t>Too few mutual observations between it and the distant CORS</a:t>
            </a:r>
          </a:p>
          <a:p>
            <a:pPr lvl="1"/>
            <a:r>
              <a:rPr lang="en-US" altLang="en-US" sz="4000" dirty="0"/>
              <a:t>If you need to use a project mark as a Hub, then make sure it is observing all day 8+hours, Ideally continuous for the duration of the project</a:t>
            </a:r>
          </a:p>
        </p:txBody>
      </p:sp>
      <p:sp>
        <p:nvSpPr>
          <p:cNvPr id="6" name="Date Placeholder 9">
            <a:extLst>
              <a:ext uri="{FF2B5EF4-FFF2-40B4-BE49-F238E27FC236}">
                <a16:creationId xmlns:a16="http://schemas.microsoft.com/office/drawing/2014/main" id="{535CFB47-6E2A-4AE2-A477-58B055463092}"/>
              </a:ext>
            </a:extLst>
          </p:cNvPr>
          <p:cNvSpPr>
            <a:spLocks noGrp="1"/>
          </p:cNvSpPr>
          <p:nvPr>
            <p:ph type="dt" sz="quarter" idx="10"/>
          </p:nvPr>
        </p:nvSpPr>
        <p:spPr/>
        <p:txBody>
          <a:bodyPr/>
          <a:lstStyle/>
          <a:p>
            <a:pPr>
              <a:defRPr/>
            </a:pPr>
            <a:r>
              <a:rPr lang="en-US"/>
              <a:t>01/16/2025</a:t>
            </a:r>
            <a:endParaRPr lang="en-US" dirty="0"/>
          </a:p>
        </p:txBody>
      </p:sp>
      <p:sp>
        <p:nvSpPr>
          <p:cNvPr id="24581" name="Slide Number Placeholder 10">
            <a:extLst>
              <a:ext uri="{FF2B5EF4-FFF2-40B4-BE49-F238E27FC236}">
                <a16:creationId xmlns:a16="http://schemas.microsoft.com/office/drawing/2014/main" id="{0AF6D8B7-408E-4C87-8B6E-A9CAA07B238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F2580B35-6A80-432A-9B58-F2F7526F8CFC}" type="slidenum">
              <a:rPr lang="en-US" altLang="en-US" sz="900">
                <a:solidFill>
                  <a:srgbClr val="898989"/>
                </a:solidFill>
              </a:rPr>
              <a:pPr>
                <a:spcBef>
                  <a:spcPct val="0"/>
                </a:spcBef>
                <a:buFontTx/>
                <a:buNone/>
              </a:pPr>
              <a:t>31</a:t>
            </a:fld>
            <a:endParaRPr lang="en-US" altLang="en-US" sz="900">
              <a:solidFill>
                <a:srgbClr val="898989"/>
              </a:solidFill>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86F1-D384-444E-9A62-91069671CCCF}"/>
              </a:ext>
            </a:extLst>
          </p:cNvPr>
          <p:cNvSpPr>
            <a:spLocks noGrp="1"/>
          </p:cNvSpPr>
          <p:nvPr>
            <p:ph type="title"/>
          </p:nvPr>
        </p:nvSpPr>
        <p:spPr/>
        <p:txBody>
          <a:bodyPr/>
          <a:lstStyle/>
          <a:p>
            <a:r>
              <a:rPr lang="en-US" dirty="0">
                <a:solidFill>
                  <a:schemeClr val="accent1">
                    <a:lumMod val="75000"/>
                  </a:schemeClr>
                </a:solidFill>
              </a:rPr>
              <a:t>Relative Positioning - Precision</a:t>
            </a:r>
          </a:p>
        </p:txBody>
      </p:sp>
      <p:sp>
        <p:nvSpPr>
          <p:cNvPr id="3" name="Content Placeholder 2">
            <a:extLst>
              <a:ext uri="{FF2B5EF4-FFF2-40B4-BE49-F238E27FC236}">
                <a16:creationId xmlns:a16="http://schemas.microsoft.com/office/drawing/2014/main" id="{9600CF70-6E88-4711-B5EC-D275DE4217D0}"/>
              </a:ext>
            </a:extLst>
          </p:cNvPr>
          <p:cNvSpPr>
            <a:spLocks noGrp="1"/>
          </p:cNvSpPr>
          <p:nvPr>
            <p:ph idx="1"/>
          </p:nvPr>
        </p:nvSpPr>
        <p:spPr/>
        <p:txBody>
          <a:bodyPr>
            <a:normAutofit fontScale="92500"/>
          </a:bodyPr>
          <a:lstStyle/>
          <a:p>
            <a:r>
              <a:rPr lang="en-US" dirty="0"/>
              <a:t>Project marks share common Hub</a:t>
            </a:r>
          </a:p>
          <a:p>
            <a:pPr lvl="1"/>
            <a:r>
              <a:rPr lang="en-US" dirty="0"/>
              <a:t>This minimizes common-mode errors.</a:t>
            </a:r>
          </a:p>
          <a:p>
            <a:pPr lvl="1"/>
            <a:r>
              <a:rPr lang="en-US" dirty="0"/>
              <a:t>Easier analysis as constraints do not contribute to coordinate discrepancy</a:t>
            </a:r>
          </a:p>
          <a:p>
            <a:pPr lvl="2"/>
            <a:r>
              <a:rPr lang="en-US" dirty="0"/>
              <a:t>If there is a coordinate discrepancy, then it must be from the data or user inputs.</a:t>
            </a:r>
          </a:p>
          <a:p>
            <a:r>
              <a:rPr lang="en-US" dirty="0"/>
              <a:t>Errors do not propagate throughout the network</a:t>
            </a:r>
          </a:p>
          <a:p>
            <a:pPr lvl="2"/>
            <a:endParaRPr lang="en-US" dirty="0"/>
          </a:p>
        </p:txBody>
      </p:sp>
      <p:sp>
        <p:nvSpPr>
          <p:cNvPr id="4" name="Date Placeholder 3">
            <a:extLst>
              <a:ext uri="{FF2B5EF4-FFF2-40B4-BE49-F238E27FC236}">
                <a16:creationId xmlns:a16="http://schemas.microsoft.com/office/drawing/2014/main" id="{6D06B963-3739-471F-B7A9-462AD3519A4F}"/>
              </a:ext>
            </a:extLst>
          </p:cNvPr>
          <p:cNvSpPr>
            <a:spLocks noGrp="1"/>
          </p:cNvSpPr>
          <p:nvPr>
            <p:ph type="dt" sz="half" idx="10"/>
          </p:nvPr>
        </p:nvSpPr>
        <p:spPr/>
        <p:txBody>
          <a:bodyPr/>
          <a:lstStyle/>
          <a:p>
            <a:r>
              <a:rPr lang="en-US"/>
              <a:t>01/16/2025</a:t>
            </a:r>
          </a:p>
        </p:txBody>
      </p:sp>
      <p:sp>
        <p:nvSpPr>
          <p:cNvPr id="5" name="Slide Number Placeholder 4">
            <a:extLst>
              <a:ext uri="{FF2B5EF4-FFF2-40B4-BE49-F238E27FC236}">
                <a16:creationId xmlns:a16="http://schemas.microsoft.com/office/drawing/2014/main" id="{29014E95-406D-4541-8DD8-7625419412D0}"/>
              </a:ext>
            </a:extLst>
          </p:cNvPr>
          <p:cNvSpPr>
            <a:spLocks noGrp="1"/>
          </p:cNvSpPr>
          <p:nvPr>
            <p:ph type="sldNum" sz="quarter" idx="12"/>
          </p:nvPr>
        </p:nvSpPr>
        <p:spPr/>
        <p:txBody>
          <a:bodyPr/>
          <a:lstStyle/>
          <a:p>
            <a:fld id="{D3D538F9-49A3-B84F-B36B-A7030CDE5D5B}" type="slidenum">
              <a:rPr lang="en-US" smtClean="0"/>
              <a:t>32</a:t>
            </a:fld>
            <a:endParaRPr lang="en-US"/>
          </a:p>
        </p:txBody>
      </p:sp>
    </p:spTree>
    <p:extLst>
      <p:ext uri="{BB962C8B-B14F-4D97-AF65-F5344CB8AC3E}">
        <p14:creationId xmlns:p14="http://schemas.microsoft.com/office/powerpoint/2010/main" val="334086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8B67AF05-1848-4C62-AB29-786E4A73CA32}"/>
              </a:ext>
            </a:extLst>
          </p:cNvPr>
          <p:cNvSpPr>
            <a:spLocks noGrp="1"/>
          </p:cNvSpPr>
          <p:nvPr>
            <p:ph type="title"/>
          </p:nvPr>
        </p:nvSpPr>
        <p:spPr/>
        <p:txBody>
          <a:bodyPr/>
          <a:lstStyle/>
          <a:p>
            <a:pPr algn="ctr"/>
            <a:r>
              <a:rPr lang="en-US" altLang="en-US" dirty="0">
                <a:solidFill>
                  <a:schemeClr val="accent1">
                    <a:lumMod val="75000"/>
                  </a:schemeClr>
                </a:solidFill>
              </a:rPr>
              <a:t>A New Paradigm</a:t>
            </a:r>
          </a:p>
        </p:txBody>
      </p:sp>
      <p:sp>
        <p:nvSpPr>
          <p:cNvPr id="3" name="Content Placeholder 2">
            <a:extLst>
              <a:ext uri="{FF2B5EF4-FFF2-40B4-BE49-F238E27FC236}">
                <a16:creationId xmlns:a16="http://schemas.microsoft.com/office/drawing/2014/main" id="{0F327499-B864-47A3-8ACC-AE7D656A4E28}"/>
              </a:ext>
            </a:extLst>
          </p:cNvPr>
          <p:cNvSpPr>
            <a:spLocks noGrp="1"/>
          </p:cNvSpPr>
          <p:nvPr>
            <p:ph idx="1"/>
          </p:nvPr>
        </p:nvSpPr>
        <p:spPr/>
        <p:txBody>
          <a:bodyPr/>
          <a:lstStyle/>
          <a:p>
            <a:pPr>
              <a:defRPr/>
            </a:pPr>
            <a:r>
              <a:rPr lang="en-US" dirty="0"/>
              <a:t>GNSS projects have inherent characteristics that are very different from those of optically measured geodetic networks</a:t>
            </a:r>
          </a:p>
          <a:p>
            <a:pPr>
              <a:defRPr/>
            </a:pPr>
            <a:r>
              <a:rPr lang="en-US" dirty="0"/>
              <a:t>These differences provide an opportunity to rethink how projects should be designed and  processed</a:t>
            </a:r>
          </a:p>
          <a:p>
            <a:pPr marL="0" indent="0">
              <a:buNone/>
              <a:defRPr/>
            </a:pPr>
            <a:endParaRPr lang="en-US" dirty="0"/>
          </a:p>
        </p:txBody>
      </p:sp>
      <p:sp>
        <p:nvSpPr>
          <p:cNvPr id="2" name="Date Placeholder 1">
            <a:extLst>
              <a:ext uri="{FF2B5EF4-FFF2-40B4-BE49-F238E27FC236}">
                <a16:creationId xmlns:a16="http://schemas.microsoft.com/office/drawing/2014/main" id="{8F640BA3-6909-4A21-AF4A-E79BF6820292}"/>
              </a:ext>
            </a:extLst>
          </p:cNvPr>
          <p:cNvSpPr>
            <a:spLocks noGrp="1"/>
          </p:cNvSpPr>
          <p:nvPr>
            <p:ph type="dt" sz="half" idx="10"/>
          </p:nvPr>
        </p:nvSpPr>
        <p:spPr/>
        <p:txBody>
          <a:bodyPr/>
          <a:lstStyle/>
          <a:p>
            <a:r>
              <a:rPr lang="en-US"/>
              <a:t>01/16/2025</a:t>
            </a:r>
          </a:p>
        </p:txBody>
      </p:sp>
      <p:sp>
        <p:nvSpPr>
          <p:cNvPr id="4" name="Slide Number Placeholder 3">
            <a:extLst>
              <a:ext uri="{FF2B5EF4-FFF2-40B4-BE49-F238E27FC236}">
                <a16:creationId xmlns:a16="http://schemas.microsoft.com/office/drawing/2014/main" id="{D59DF5E4-5A2F-4B89-B7CC-EF6EFFB52A5E}"/>
              </a:ext>
            </a:extLst>
          </p:cNvPr>
          <p:cNvSpPr>
            <a:spLocks noGrp="1"/>
          </p:cNvSpPr>
          <p:nvPr>
            <p:ph type="sldNum" sz="quarter" idx="12"/>
          </p:nvPr>
        </p:nvSpPr>
        <p:spPr/>
        <p:txBody>
          <a:bodyPr/>
          <a:lstStyle/>
          <a:p>
            <a:fld id="{D3D538F9-49A3-B84F-B36B-A7030CDE5D5B}" type="slidenum">
              <a:rPr lang="en-US" smtClean="0"/>
              <a:t>33</a:t>
            </a:fld>
            <a:endParaRPr lang="en-US"/>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09BE1139-A022-4830-A77C-CF6DCBA7A9B1}"/>
              </a:ext>
            </a:extLst>
          </p:cNvPr>
          <p:cNvSpPr>
            <a:spLocks noGrp="1"/>
          </p:cNvSpPr>
          <p:nvPr>
            <p:ph type="title"/>
          </p:nvPr>
        </p:nvSpPr>
        <p:spPr/>
        <p:txBody>
          <a:bodyPr/>
          <a:lstStyle/>
          <a:p>
            <a:pPr algn="ctr" eaLnBrk="1" hangingPunct="1"/>
            <a:r>
              <a:rPr lang="en-US" altLang="en-US" dirty="0">
                <a:solidFill>
                  <a:schemeClr val="accent1">
                    <a:lumMod val="75000"/>
                  </a:schemeClr>
                </a:solidFill>
              </a:rPr>
              <a:t>Optical Surveys</a:t>
            </a:r>
          </a:p>
        </p:txBody>
      </p:sp>
      <p:grpSp>
        <p:nvGrpSpPr>
          <p:cNvPr id="43011" name="Group 1">
            <a:extLst>
              <a:ext uri="{FF2B5EF4-FFF2-40B4-BE49-F238E27FC236}">
                <a16:creationId xmlns:a16="http://schemas.microsoft.com/office/drawing/2014/main" id="{A77611C1-420C-4BF6-ABF1-D8CF756AC52C}"/>
              </a:ext>
            </a:extLst>
          </p:cNvPr>
          <p:cNvGrpSpPr>
            <a:grpSpLocks noChangeAspect="1"/>
          </p:cNvGrpSpPr>
          <p:nvPr/>
        </p:nvGrpSpPr>
        <p:grpSpPr bwMode="auto">
          <a:xfrm>
            <a:off x="777479" y="1888331"/>
            <a:ext cx="2122884" cy="2057400"/>
            <a:chOff x="2057400" y="2362200"/>
            <a:chExt cx="1981200" cy="1905000"/>
          </a:xfrm>
        </p:grpSpPr>
        <p:sp>
          <p:nvSpPr>
            <p:cNvPr id="4" name="Isosceles Triangle 3">
              <a:extLst>
                <a:ext uri="{FF2B5EF4-FFF2-40B4-BE49-F238E27FC236}">
                  <a16:creationId xmlns:a16="http://schemas.microsoft.com/office/drawing/2014/main" id="{60EF2345-7BC9-48F2-8585-2D221A225CC8}"/>
                </a:ext>
              </a:extLst>
            </p:cNvPr>
            <p:cNvSpPr/>
            <p:nvPr/>
          </p:nvSpPr>
          <p:spPr>
            <a:xfrm>
              <a:off x="2514087" y="3962929"/>
              <a:ext cx="153340"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5" name="Isosceles Triangle 4">
              <a:extLst>
                <a:ext uri="{FF2B5EF4-FFF2-40B4-BE49-F238E27FC236}">
                  <a16:creationId xmlns:a16="http://schemas.microsoft.com/office/drawing/2014/main" id="{36BC9CF6-BA51-40BE-B0CB-FE2F457E2625}"/>
                </a:ext>
              </a:extLst>
            </p:cNvPr>
            <p:cNvSpPr/>
            <p:nvPr/>
          </p:nvSpPr>
          <p:spPr>
            <a:xfrm>
              <a:off x="2057400" y="3505421"/>
              <a:ext cx="152229"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6" name="Isosceles Triangle 5">
              <a:extLst>
                <a:ext uri="{FF2B5EF4-FFF2-40B4-BE49-F238E27FC236}">
                  <a16:creationId xmlns:a16="http://schemas.microsoft.com/office/drawing/2014/main" id="{65D8E0D2-77B6-4704-9414-77EB36086299}"/>
                </a:ext>
              </a:extLst>
            </p:cNvPr>
            <p:cNvSpPr/>
            <p:nvPr/>
          </p:nvSpPr>
          <p:spPr>
            <a:xfrm>
              <a:off x="2438528" y="3047912"/>
              <a:ext cx="152229"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7" name="Isosceles Triangle 6">
              <a:extLst>
                <a:ext uri="{FF2B5EF4-FFF2-40B4-BE49-F238E27FC236}">
                  <a16:creationId xmlns:a16="http://schemas.microsoft.com/office/drawing/2014/main" id="{9F6E0B86-18B3-4945-AEC0-3F3C4961D718}"/>
                </a:ext>
              </a:extLst>
            </p:cNvPr>
            <p:cNvSpPr/>
            <p:nvPr/>
          </p:nvSpPr>
          <p:spPr>
            <a:xfrm>
              <a:off x="3505243" y="2362200"/>
              <a:ext cx="152229"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8" name="Isosceles Triangle 7">
              <a:extLst>
                <a:ext uri="{FF2B5EF4-FFF2-40B4-BE49-F238E27FC236}">
                  <a16:creationId xmlns:a16="http://schemas.microsoft.com/office/drawing/2014/main" id="{578F567A-6BC9-4EBB-A9EB-C230DFB2FA63}"/>
                </a:ext>
              </a:extLst>
            </p:cNvPr>
            <p:cNvSpPr/>
            <p:nvPr/>
          </p:nvSpPr>
          <p:spPr>
            <a:xfrm>
              <a:off x="3200784" y="3408407"/>
              <a:ext cx="152229"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 name="Isosceles Triangle 8">
              <a:extLst>
                <a:ext uri="{FF2B5EF4-FFF2-40B4-BE49-F238E27FC236}">
                  <a16:creationId xmlns:a16="http://schemas.microsoft.com/office/drawing/2014/main" id="{65081873-C56E-418E-83EF-8D04BBB1B57F}"/>
                </a:ext>
              </a:extLst>
            </p:cNvPr>
            <p:cNvSpPr/>
            <p:nvPr/>
          </p:nvSpPr>
          <p:spPr>
            <a:xfrm>
              <a:off x="3886371" y="2950898"/>
              <a:ext cx="152229"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0" name="Isosceles Triangle 9">
              <a:extLst>
                <a:ext uri="{FF2B5EF4-FFF2-40B4-BE49-F238E27FC236}">
                  <a16:creationId xmlns:a16="http://schemas.microsoft.com/office/drawing/2014/main" id="{96729614-9D9B-45A7-B551-BEFA9318DF9F}"/>
                </a:ext>
              </a:extLst>
            </p:cNvPr>
            <p:cNvSpPr/>
            <p:nvPr/>
          </p:nvSpPr>
          <p:spPr>
            <a:xfrm>
              <a:off x="3124115" y="4115065"/>
              <a:ext cx="152229"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1" name="Isosceles Triangle 10">
              <a:extLst>
                <a:ext uri="{FF2B5EF4-FFF2-40B4-BE49-F238E27FC236}">
                  <a16:creationId xmlns:a16="http://schemas.microsoft.com/office/drawing/2014/main" id="{FAD2BA5A-D9AE-4927-A3D5-9853629D8559}"/>
                </a:ext>
              </a:extLst>
            </p:cNvPr>
            <p:cNvSpPr/>
            <p:nvPr/>
          </p:nvSpPr>
          <p:spPr>
            <a:xfrm>
              <a:off x="3824146" y="3509831"/>
              <a:ext cx="152229"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cxnSp>
          <p:nvCxnSpPr>
            <p:cNvPr id="13" name="Straight Connector 12">
              <a:extLst>
                <a:ext uri="{FF2B5EF4-FFF2-40B4-BE49-F238E27FC236}">
                  <a16:creationId xmlns:a16="http://schemas.microsoft.com/office/drawing/2014/main" id="{993A8AAA-5DB5-4063-82A1-26BCFFF317C4}"/>
                </a:ext>
              </a:extLst>
            </p:cNvPr>
            <p:cNvCxnSpPr>
              <a:stCxn id="5" idx="5"/>
              <a:endCxn id="6" idx="1"/>
            </p:cNvCxnSpPr>
            <p:nvPr/>
          </p:nvCxnSpPr>
          <p:spPr>
            <a:xfrm flipV="1">
              <a:off x="2171849" y="3123980"/>
              <a:ext cx="304458" cy="457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F0D7B85-4997-4FD2-B308-6B067A26F8FA}"/>
                </a:ext>
              </a:extLst>
            </p:cNvPr>
            <p:cNvCxnSpPr>
              <a:stCxn id="6" idx="1"/>
              <a:endCxn id="8" idx="1"/>
            </p:cNvCxnSpPr>
            <p:nvPr/>
          </p:nvCxnSpPr>
          <p:spPr>
            <a:xfrm>
              <a:off x="2476307" y="3123980"/>
              <a:ext cx="762257" cy="360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96A579-AC1C-45C3-8ADF-6AE944633206}"/>
                </a:ext>
              </a:extLst>
            </p:cNvPr>
            <p:cNvCxnSpPr>
              <a:stCxn id="6" idx="1"/>
              <a:endCxn id="4" idx="5"/>
            </p:cNvCxnSpPr>
            <p:nvPr/>
          </p:nvCxnSpPr>
          <p:spPr>
            <a:xfrm>
              <a:off x="2476307" y="3123980"/>
              <a:ext cx="152229" cy="91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4FB492B-30CE-4C61-9F30-7FA312CCF4B2}"/>
                </a:ext>
              </a:extLst>
            </p:cNvPr>
            <p:cNvCxnSpPr>
              <a:stCxn id="5" idx="3"/>
              <a:endCxn id="8" idx="1"/>
            </p:cNvCxnSpPr>
            <p:nvPr/>
          </p:nvCxnSpPr>
          <p:spPr>
            <a:xfrm flipV="1">
              <a:off x="2134070" y="3484474"/>
              <a:ext cx="1104494" cy="173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2C94AA-A169-46DD-A299-C90B28C85FD3}"/>
                </a:ext>
              </a:extLst>
            </p:cNvPr>
            <p:cNvCxnSpPr>
              <a:stCxn id="6" idx="3"/>
              <a:endCxn id="7" idx="3"/>
            </p:cNvCxnSpPr>
            <p:nvPr/>
          </p:nvCxnSpPr>
          <p:spPr>
            <a:xfrm flipV="1">
              <a:off x="2514087" y="2514335"/>
              <a:ext cx="1067826" cy="685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AF30BD9-D5EB-46BA-84D3-C39481EF4231}"/>
                </a:ext>
              </a:extLst>
            </p:cNvPr>
            <p:cNvCxnSpPr>
              <a:stCxn id="7" idx="3"/>
              <a:endCxn id="9" idx="5"/>
            </p:cNvCxnSpPr>
            <p:nvPr/>
          </p:nvCxnSpPr>
          <p:spPr>
            <a:xfrm>
              <a:off x="3581913" y="2514335"/>
              <a:ext cx="418907" cy="5126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CED1514-2FC2-4766-A427-103BF8770754}"/>
                </a:ext>
              </a:extLst>
            </p:cNvPr>
            <p:cNvCxnSpPr>
              <a:stCxn id="9" idx="1"/>
              <a:endCxn id="8" idx="1"/>
            </p:cNvCxnSpPr>
            <p:nvPr/>
          </p:nvCxnSpPr>
          <p:spPr>
            <a:xfrm flipH="1">
              <a:off x="3238564" y="3026966"/>
              <a:ext cx="685587" cy="457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4BD0CD0-90CD-4B72-A785-39DA5C31B837}"/>
                </a:ext>
              </a:extLst>
            </p:cNvPr>
            <p:cNvCxnSpPr>
              <a:stCxn id="9" idx="5"/>
              <a:endCxn id="11" idx="5"/>
            </p:cNvCxnSpPr>
            <p:nvPr/>
          </p:nvCxnSpPr>
          <p:spPr>
            <a:xfrm flipH="1">
              <a:off x="3938595" y="3026966"/>
              <a:ext cx="62225" cy="558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325708-92F7-4163-9778-5201CF545EA2}"/>
                </a:ext>
              </a:extLst>
            </p:cNvPr>
            <p:cNvCxnSpPr>
              <a:stCxn id="11" idx="3"/>
              <a:endCxn id="10" idx="5"/>
            </p:cNvCxnSpPr>
            <p:nvPr/>
          </p:nvCxnSpPr>
          <p:spPr>
            <a:xfrm flipH="1">
              <a:off x="3238564" y="3661966"/>
              <a:ext cx="662252" cy="529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245C33B-AC14-4082-8F2F-2C13D225D054}"/>
                </a:ext>
              </a:extLst>
            </p:cNvPr>
            <p:cNvCxnSpPr>
              <a:stCxn id="10" idx="5"/>
              <a:endCxn id="8" idx="1"/>
            </p:cNvCxnSpPr>
            <p:nvPr/>
          </p:nvCxnSpPr>
          <p:spPr>
            <a:xfrm flipV="1">
              <a:off x="3238564" y="3484474"/>
              <a:ext cx="0" cy="706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6CCCF89-82FE-4E91-ADEC-EEC9903FA060}"/>
                </a:ext>
              </a:extLst>
            </p:cNvPr>
            <p:cNvCxnSpPr>
              <a:stCxn id="7" idx="5"/>
              <a:endCxn id="8" idx="1"/>
            </p:cNvCxnSpPr>
            <p:nvPr/>
          </p:nvCxnSpPr>
          <p:spPr>
            <a:xfrm flipH="1">
              <a:off x="3238564" y="2438268"/>
              <a:ext cx="381129" cy="104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FA5C974-D295-4D96-A19E-ABF7E5050BED}"/>
                </a:ext>
              </a:extLst>
            </p:cNvPr>
            <p:cNvCxnSpPr>
              <a:stCxn id="4" idx="1"/>
              <a:endCxn id="8" idx="1"/>
            </p:cNvCxnSpPr>
            <p:nvPr/>
          </p:nvCxnSpPr>
          <p:spPr>
            <a:xfrm flipV="1">
              <a:off x="2552978" y="3484474"/>
              <a:ext cx="685586" cy="554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9B89F77-2BB9-4FC3-8F63-D38EF6034F86}"/>
                </a:ext>
              </a:extLst>
            </p:cNvPr>
            <p:cNvCxnSpPr>
              <a:stCxn id="8" idx="1"/>
              <a:endCxn id="11" idx="1"/>
            </p:cNvCxnSpPr>
            <p:nvPr/>
          </p:nvCxnSpPr>
          <p:spPr>
            <a:xfrm>
              <a:off x="3238564" y="3484474"/>
              <a:ext cx="623362" cy="1014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43012" name="TextBox 42">
            <a:extLst>
              <a:ext uri="{FF2B5EF4-FFF2-40B4-BE49-F238E27FC236}">
                <a16:creationId xmlns:a16="http://schemas.microsoft.com/office/drawing/2014/main" id="{20B5C288-01E3-4093-B2FE-BB2E01ECB80B}"/>
              </a:ext>
            </a:extLst>
          </p:cNvPr>
          <p:cNvSpPr txBox="1">
            <a:spLocks noChangeArrowheads="1"/>
          </p:cNvSpPr>
          <p:nvPr/>
        </p:nvSpPr>
        <p:spPr bwMode="auto">
          <a:xfrm>
            <a:off x="3380718" y="1394713"/>
            <a:ext cx="5554482"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450"/>
              </a:spcBef>
              <a:spcAft>
                <a:spcPts val="450"/>
              </a:spcAft>
            </a:pPr>
            <a:r>
              <a:rPr lang="en-US" altLang="en-US" sz="1800" dirty="0"/>
              <a:t>In a survey done with conventional optical survey tools, a total station for example, the marks of the network are connected by direct measurement of angles and distances.</a:t>
            </a:r>
          </a:p>
          <a:p>
            <a:pPr>
              <a:spcBef>
                <a:spcPts val="450"/>
              </a:spcBef>
              <a:spcAft>
                <a:spcPts val="450"/>
              </a:spcAft>
            </a:pPr>
            <a:r>
              <a:rPr lang="en-US" altLang="en-US" sz="1800" dirty="0"/>
              <a:t>These measurements are inseparable from the marks they connect.</a:t>
            </a:r>
          </a:p>
          <a:p>
            <a:pPr>
              <a:spcBef>
                <a:spcPts val="450"/>
              </a:spcBef>
              <a:spcAft>
                <a:spcPts val="450"/>
              </a:spcAft>
            </a:pPr>
            <a:r>
              <a:rPr lang="en-US" altLang="en-US" sz="1800" dirty="0"/>
              <a:t>This creates vectors free to float in space until constrained to control.</a:t>
            </a:r>
          </a:p>
          <a:p>
            <a:pPr>
              <a:spcBef>
                <a:spcPts val="450"/>
              </a:spcBef>
              <a:spcAft>
                <a:spcPts val="450"/>
              </a:spcAft>
            </a:pPr>
            <a:r>
              <a:rPr lang="en-US" altLang="en-US" sz="1800" dirty="0"/>
              <a:t>An error at any network node will propagate through network.</a:t>
            </a:r>
          </a:p>
        </p:txBody>
      </p:sp>
      <p:sp>
        <p:nvSpPr>
          <p:cNvPr id="26" name="Date Placeholder 9">
            <a:extLst>
              <a:ext uri="{FF2B5EF4-FFF2-40B4-BE49-F238E27FC236}">
                <a16:creationId xmlns:a16="http://schemas.microsoft.com/office/drawing/2014/main" id="{AAAE4453-315A-42A0-9B38-18CBB2D2DB9B}"/>
              </a:ext>
            </a:extLst>
          </p:cNvPr>
          <p:cNvSpPr>
            <a:spLocks noGrp="1"/>
          </p:cNvSpPr>
          <p:nvPr>
            <p:ph type="dt" sz="quarter" idx="10"/>
          </p:nvPr>
        </p:nvSpPr>
        <p:spPr/>
        <p:txBody>
          <a:bodyPr/>
          <a:lstStyle/>
          <a:p>
            <a:pPr>
              <a:defRPr/>
            </a:pPr>
            <a:r>
              <a:rPr lang="en-US"/>
              <a:t>01/16/2025</a:t>
            </a:r>
            <a:endParaRPr lang="en-US" dirty="0"/>
          </a:p>
        </p:txBody>
      </p:sp>
      <p:sp>
        <p:nvSpPr>
          <p:cNvPr id="43014" name="Slide Number Placeholder 10">
            <a:extLst>
              <a:ext uri="{FF2B5EF4-FFF2-40B4-BE49-F238E27FC236}">
                <a16:creationId xmlns:a16="http://schemas.microsoft.com/office/drawing/2014/main" id="{87BC6DAB-56EE-4A7F-ADA3-440F9FFE24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8A95B450-709E-4C00-B5FD-F3164BB06BC7}" type="slidenum">
              <a:rPr lang="en-US" altLang="en-US" sz="900">
                <a:solidFill>
                  <a:srgbClr val="898989"/>
                </a:solidFill>
              </a:rPr>
              <a:pPr>
                <a:spcBef>
                  <a:spcPct val="0"/>
                </a:spcBef>
                <a:buFontTx/>
                <a:buNone/>
              </a:pPr>
              <a:t>34</a:t>
            </a:fld>
            <a:endParaRPr lang="en-US" altLang="en-US" sz="900">
              <a:solidFill>
                <a:srgbClr val="898989"/>
              </a:solidFill>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4F36C600-0A1D-47DE-9F75-561EF96ABF41}"/>
              </a:ext>
            </a:extLst>
          </p:cNvPr>
          <p:cNvSpPr>
            <a:spLocks noGrp="1"/>
          </p:cNvSpPr>
          <p:nvPr>
            <p:ph type="title"/>
          </p:nvPr>
        </p:nvSpPr>
        <p:spPr/>
        <p:txBody>
          <a:bodyPr/>
          <a:lstStyle/>
          <a:p>
            <a:pPr algn="ctr"/>
            <a:r>
              <a:rPr lang="en-US" altLang="en-US" dirty="0">
                <a:solidFill>
                  <a:schemeClr val="accent1">
                    <a:lumMod val="75000"/>
                  </a:schemeClr>
                </a:solidFill>
              </a:rPr>
              <a:t>GNSS Surveys</a:t>
            </a:r>
          </a:p>
        </p:txBody>
      </p:sp>
      <p:grpSp>
        <p:nvGrpSpPr>
          <p:cNvPr id="44035" name="Group 1">
            <a:extLst>
              <a:ext uri="{FF2B5EF4-FFF2-40B4-BE49-F238E27FC236}">
                <a16:creationId xmlns:a16="http://schemas.microsoft.com/office/drawing/2014/main" id="{FA5462B8-5A4F-4B18-A701-F06FA8729A37}"/>
              </a:ext>
            </a:extLst>
          </p:cNvPr>
          <p:cNvGrpSpPr>
            <a:grpSpLocks/>
          </p:cNvGrpSpPr>
          <p:nvPr/>
        </p:nvGrpSpPr>
        <p:grpSpPr bwMode="auto">
          <a:xfrm>
            <a:off x="727173" y="1921256"/>
            <a:ext cx="2125265" cy="2057400"/>
            <a:chOff x="2057400" y="2362200"/>
            <a:chExt cx="1981200" cy="1905000"/>
          </a:xfrm>
        </p:grpSpPr>
        <p:sp>
          <p:nvSpPr>
            <p:cNvPr id="4" name="Isosceles Triangle 3">
              <a:extLst>
                <a:ext uri="{FF2B5EF4-FFF2-40B4-BE49-F238E27FC236}">
                  <a16:creationId xmlns:a16="http://schemas.microsoft.com/office/drawing/2014/main" id="{C2B673A1-6D11-4D06-81CE-8727DAA213F0}"/>
                </a:ext>
              </a:extLst>
            </p:cNvPr>
            <p:cNvSpPr/>
            <p:nvPr/>
          </p:nvSpPr>
          <p:spPr>
            <a:xfrm>
              <a:off x="2514685" y="3962929"/>
              <a:ext cx="152058"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5" name="Isosceles Triangle 4">
              <a:extLst>
                <a:ext uri="{FF2B5EF4-FFF2-40B4-BE49-F238E27FC236}">
                  <a16:creationId xmlns:a16="http://schemas.microsoft.com/office/drawing/2014/main" id="{A85A8FAE-758C-4D36-AD65-E718D6DC0701}"/>
                </a:ext>
              </a:extLst>
            </p:cNvPr>
            <p:cNvSpPr/>
            <p:nvPr/>
          </p:nvSpPr>
          <p:spPr>
            <a:xfrm>
              <a:off x="2057400" y="3505421"/>
              <a:ext cx="152058"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6" name="Isosceles Triangle 5">
              <a:extLst>
                <a:ext uri="{FF2B5EF4-FFF2-40B4-BE49-F238E27FC236}">
                  <a16:creationId xmlns:a16="http://schemas.microsoft.com/office/drawing/2014/main" id="{81E91A1C-9413-4C38-A319-CBC51E357AC9}"/>
                </a:ext>
              </a:extLst>
            </p:cNvPr>
            <p:cNvSpPr/>
            <p:nvPr/>
          </p:nvSpPr>
          <p:spPr>
            <a:xfrm>
              <a:off x="2438101" y="3047912"/>
              <a:ext cx="153168"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7" name="Isosceles Triangle 6">
              <a:extLst>
                <a:ext uri="{FF2B5EF4-FFF2-40B4-BE49-F238E27FC236}">
                  <a16:creationId xmlns:a16="http://schemas.microsoft.com/office/drawing/2014/main" id="{10772C24-35B9-46AA-91F3-56EBBE6253EC}"/>
                </a:ext>
              </a:extLst>
            </p:cNvPr>
            <p:cNvSpPr/>
            <p:nvPr/>
          </p:nvSpPr>
          <p:spPr>
            <a:xfrm>
              <a:off x="3504731" y="2362200"/>
              <a:ext cx="153168"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8" name="Isosceles Triangle 7">
              <a:extLst>
                <a:ext uri="{FF2B5EF4-FFF2-40B4-BE49-F238E27FC236}">
                  <a16:creationId xmlns:a16="http://schemas.microsoft.com/office/drawing/2014/main" id="{190609F9-7BCF-427E-935E-B85A6072657E}"/>
                </a:ext>
              </a:extLst>
            </p:cNvPr>
            <p:cNvSpPr/>
            <p:nvPr/>
          </p:nvSpPr>
          <p:spPr>
            <a:xfrm>
              <a:off x="3200614" y="3408407"/>
              <a:ext cx="152058"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 name="Isosceles Triangle 8">
              <a:extLst>
                <a:ext uri="{FF2B5EF4-FFF2-40B4-BE49-F238E27FC236}">
                  <a16:creationId xmlns:a16="http://schemas.microsoft.com/office/drawing/2014/main" id="{4F0A95D5-633A-4BBB-8485-96CCCE258B78}"/>
                </a:ext>
              </a:extLst>
            </p:cNvPr>
            <p:cNvSpPr/>
            <p:nvPr/>
          </p:nvSpPr>
          <p:spPr>
            <a:xfrm>
              <a:off x="3886542" y="2950898"/>
              <a:ext cx="152058"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0" name="Isosceles Triangle 9">
              <a:extLst>
                <a:ext uri="{FF2B5EF4-FFF2-40B4-BE49-F238E27FC236}">
                  <a16:creationId xmlns:a16="http://schemas.microsoft.com/office/drawing/2014/main" id="{2E42238D-7431-4D70-B06D-208002BE66DA}"/>
                </a:ext>
              </a:extLst>
            </p:cNvPr>
            <p:cNvSpPr/>
            <p:nvPr/>
          </p:nvSpPr>
          <p:spPr>
            <a:xfrm>
              <a:off x="3124029" y="4115065"/>
              <a:ext cx="152059"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1" name="Isosceles Triangle 10">
              <a:extLst>
                <a:ext uri="{FF2B5EF4-FFF2-40B4-BE49-F238E27FC236}">
                  <a16:creationId xmlns:a16="http://schemas.microsoft.com/office/drawing/2014/main" id="{64D857A0-0CA9-445A-BEC2-7B50362F2443}"/>
                </a:ext>
              </a:extLst>
            </p:cNvPr>
            <p:cNvSpPr/>
            <p:nvPr/>
          </p:nvSpPr>
          <p:spPr>
            <a:xfrm>
              <a:off x="3824387" y="3509831"/>
              <a:ext cx="152058" cy="1521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grpSp>
      <p:sp>
        <p:nvSpPr>
          <p:cNvPr id="44036" name="TextBox 24">
            <a:extLst>
              <a:ext uri="{FF2B5EF4-FFF2-40B4-BE49-F238E27FC236}">
                <a16:creationId xmlns:a16="http://schemas.microsoft.com/office/drawing/2014/main" id="{94B94EBF-27FF-4BF1-876B-6AA5F2AE5795}"/>
              </a:ext>
            </a:extLst>
          </p:cNvPr>
          <p:cNvSpPr txBox="1">
            <a:spLocks noChangeArrowheads="1"/>
          </p:cNvSpPr>
          <p:nvPr/>
        </p:nvSpPr>
        <p:spPr bwMode="auto">
          <a:xfrm>
            <a:off x="3291779" y="1502018"/>
            <a:ext cx="5184000" cy="309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450"/>
              </a:spcBef>
              <a:spcAft>
                <a:spcPts val="450"/>
              </a:spcAft>
            </a:pPr>
            <a:r>
              <a:rPr lang="en-US" altLang="en-US" sz="1800" dirty="0"/>
              <a:t>GNSS measurements of the same network are not connected to each other.</a:t>
            </a:r>
          </a:p>
          <a:p>
            <a:pPr>
              <a:spcBef>
                <a:spcPts val="450"/>
              </a:spcBef>
              <a:spcAft>
                <a:spcPts val="450"/>
              </a:spcAft>
            </a:pPr>
            <a:r>
              <a:rPr lang="en-US" altLang="en-US" sz="1800" dirty="0"/>
              <a:t>GNSS measurements are independent.</a:t>
            </a:r>
          </a:p>
          <a:p>
            <a:pPr>
              <a:spcBef>
                <a:spcPts val="450"/>
              </a:spcBef>
              <a:spcAft>
                <a:spcPts val="450"/>
              </a:spcAft>
            </a:pPr>
            <a:r>
              <a:rPr lang="en-US" altLang="en-US" sz="1800" dirty="0"/>
              <a:t>There are no inherent connections between project marks as in optical surveying.</a:t>
            </a:r>
          </a:p>
          <a:p>
            <a:pPr>
              <a:spcBef>
                <a:spcPts val="450"/>
              </a:spcBef>
              <a:spcAft>
                <a:spcPts val="450"/>
              </a:spcAft>
            </a:pPr>
            <a:r>
              <a:rPr lang="en-US" altLang="en-US" sz="1800" dirty="0"/>
              <a:t>Computing the position of each mark relative to the same reference is optimal.</a:t>
            </a:r>
          </a:p>
          <a:p>
            <a:pPr>
              <a:spcBef>
                <a:spcPts val="450"/>
              </a:spcBef>
              <a:spcAft>
                <a:spcPts val="450"/>
              </a:spcAft>
            </a:pPr>
            <a:r>
              <a:rPr lang="en-US" altLang="en-US" sz="1800" dirty="0"/>
              <a:t>Although possible, artificially creating “chains” of dependencies among project marks is not optimal.</a:t>
            </a:r>
          </a:p>
        </p:txBody>
      </p:sp>
      <p:sp>
        <p:nvSpPr>
          <p:cNvPr id="12" name="Date Placeholder 9">
            <a:extLst>
              <a:ext uri="{FF2B5EF4-FFF2-40B4-BE49-F238E27FC236}">
                <a16:creationId xmlns:a16="http://schemas.microsoft.com/office/drawing/2014/main" id="{502A2F4B-C958-4F46-99D2-3C3EA0364148}"/>
              </a:ext>
            </a:extLst>
          </p:cNvPr>
          <p:cNvSpPr>
            <a:spLocks noGrp="1"/>
          </p:cNvSpPr>
          <p:nvPr>
            <p:ph type="dt" sz="quarter" idx="10"/>
          </p:nvPr>
        </p:nvSpPr>
        <p:spPr/>
        <p:txBody>
          <a:bodyPr/>
          <a:lstStyle/>
          <a:p>
            <a:pPr>
              <a:defRPr/>
            </a:pPr>
            <a:r>
              <a:rPr lang="en-US"/>
              <a:t>01/16/2025</a:t>
            </a:r>
            <a:endParaRPr lang="en-US" dirty="0"/>
          </a:p>
        </p:txBody>
      </p:sp>
      <p:sp>
        <p:nvSpPr>
          <p:cNvPr id="44038" name="Slide Number Placeholder 10">
            <a:extLst>
              <a:ext uri="{FF2B5EF4-FFF2-40B4-BE49-F238E27FC236}">
                <a16:creationId xmlns:a16="http://schemas.microsoft.com/office/drawing/2014/main" id="{FA66162F-69C8-4E2A-B880-496769ECCD8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F88CDC3F-4CF5-4856-B469-FD7AE4EE6B8A}" type="slidenum">
              <a:rPr lang="en-US" altLang="en-US" sz="900">
                <a:solidFill>
                  <a:srgbClr val="898989"/>
                </a:solidFill>
              </a:rPr>
              <a:pPr>
                <a:spcBef>
                  <a:spcPct val="0"/>
                </a:spcBef>
                <a:buFontTx/>
                <a:buNone/>
              </a:pPr>
              <a:t>35</a:t>
            </a:fld>
            <a:endParaRPr lang="en-US" altLang="en-US" sz="900">
              <a:solidFill>
                <a:srgbClr val="898989"/>
              </a:solidFill>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457200" y="517552"/>
            <a:ext cx="8229600" cy="38913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kumimoji="0" lang="en-US" sz="4400" b="0" i="0" u="none" strike="noStrike" kern="1200" cap="none" spc="0" normalizeH="0" baseline="0" noProof="0" dirty="0">
                <a:ln>
                  <a:noFill/>
                </a:ln>
                <a:solidFill>
                  <a:schemeClr val="accent1">
                    <a:lumMod val="75000"/>
                  </a:schemeClr>
                </a:solidFill>
                <a:effectLst/>
                <a:uLnTx/>
                <a:uFillTx/>
                <a:latin typeface="Times New Roman" panose="02020603050405020304"/>
                <a:ea typeface="+mj-ea"/>
                <a:cs typeface="+mj-cs"/>
              </a:rPr>
              <a:t>Errors Propagate through network?</a:t>
            </a:r>
            <a:endParaRPr sz="4000" dirty="0">
              <a:solidFill>
                <a:schemeClr val="accent1">
                  <a:lumMod val="75000"/>
                </a:schemeClr>
              </a:solidFill>
            </a:endParaRPr>
          </a:p>
        </p:txBody>
      </p:sp>
      <p:sp>
        <p:nvSpPr>
          <p:cNvPr id="97" name="Google Shape;97;p2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01/16/2025</a:t>
            </a:r>
            <a:endParaRPr/>
          </a:p>
        </p:txBody>
      </p:sp>
      <p:sp>
        <p:nvSpPr>
          <p:cNvPr id="99" name="Google Shape;99;p20"/>
          <p:cNvSpPr txBox="1">
            <a:spLocks noGrp="1"/>
          </p:cNvSpPr>
          <p:nvPr>
            <p:ph type="sldNum" idx="12"/>
          </p:nvPr>
        </p:nvSpPr>
        <p:spPr>
          <a:xfrm>
            <a:off x="6553200" y="4625506"/>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36</a:t>
            </a:fld>
            <a:endParaRPr/>
          </a:p>
        </p:txBody>
      </p:sp>
      <p:sp>
        <p:nvSpPr>
          <p:cNvPr id="100" name="Google Shape;100;p20"/>
          <p:cNvSpPr/>
          <p:nvPr/>
        </p:nvSpPr>
        <p:spPr>
          <a:xfrm>
            <a:off x="1054396" y="3768731"/>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1" name="Google Shape;101;p20"/>
          <p:cNvSpPr/>
          <p:nvPr/>
        </p:nvSpPr>
        <p:spPr>
          <a:xfrm>
            <a:off x="1057571" y="1246193"/>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 name="Google Shape;102;p20"/>
          <p:cNvSpPr/>
          <p:nvPr/>
        </p:nvSpPr>
        <p:spPr>
          <a:xfrm>
            <a:off x="3645196" y="1246193"/>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3" name="Google Shape;103;p20"/>
          <p:cNvSpPr/>
          <p:nvPr/>
        </p:nvSpPr>
        <p:spPr>
          <a:xfrm>
            <a:off x="3645196" y="3768731"/>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4" name="Google Shape;104;p20" descr="Animated diagram showing independent and dependent baselines"/>
          <p:cNvCxnSpPr>
            <a:cxnSpLocks/>
          </p:cNvCxnSpPr>
          <p:nvPr/>
        </p:nvCxnSpPr>
        <p:spPr>
          <a:xfrm flipH="1">
            <a:off x="1190515" y="1440659"/>
            <a:ext cx="3300" cy="2325600"/>
          </a:xfrm>
          <a:prstGeom prst="straightConnector1">
            <a:avLst/>
          </a:prstGeom>
          <a:noFill/>
          <a:ln w="15875" cap="flat" cmpd="sng">
            <a:solidFill>
              <a:srgbClr val="4A7DBA"/>
            </a:solidFill>
            <a:prstDash val="solid"/>
            <a:round/>
            <a:headEnd type="stealth" w="med" len="lg"/>
            <a:tailEnd type="none" w="sm" len="sm"/>
          </a:ln>
        </p:spPr>
      </p:cxnSp>
      <p:cxnSp>
        <p:nvCxnSpPr>
          <p:cNvPr id="105" name="Google Shape;105;p20"/>
          <p:cNvCxnSpPr>
            <a:stCxn id="100" idx="5"/>
            <a:endCxn id="102" idx="3"/>
          </p:cNvCxnSpPr>
          <p:nvPr/>
        </p:nvCxnSpPr>
        <p:spPr>
          <a:xfrm rot="10800000" flipH="1">
            <a:off x="1225846" y="1443156"/>
            <a:ext cx="2533800" cy="2424000"/>
          </a:xfrm>
          <a:prstGeom prst="straightConnector1">
            <a:avLst/>
          </a:prstGeom>
          <a:noFill/>
          <a:ln w="15875" cap="flat" cmpd="sng">
            <a:solidFill>
              <a:srgbClr val="4A7DBA"/>
            </a:solidFill>
            <a:prstDash val="solid"/>
            <a:round/>
            <a:headEnd type="none" w="sm" len="sm"/>
            <a:tailEnd type="stealth" w="med" len="lg"/>
          </a:ln>
        </p:spPr>
      </p:cxnSp>
      <p:cxnSp>
        <p:nvCxnSpPr>
          <p:cNvPr id="106" name="Google Shape;106;p20"/>
          <p:cNvCxnSpPr>
            <a:stCxn id="100" idx="5"/>
            <a:endCxn id="103" idx="1"/>
          </p:cNvCxnSpPr>
          <p:nvPr/>
        </p:nvCxnSpPr>
        <p:spPr>
          <a:xfrm>
            <a:off x="1225846" y="3867156"/>
            <a:ext cx="2476500" cy="0"/>
          </a:xfrm>
          <a:prstGeom prst="straightConnector1">
            <a:avLst/>
          </a:prstGeom>
          <a:noFill/>
          <a:ln w="15875" cap="flat" cmpd="sng">
            <a:solidFill>
              <a:srgbClr val="4A7DBA"/>
            </a:solidFill>
            <a:prstDash val="solid"/>
            <a:round/>
            <a:headEnd type="none" w="sm" len="sm"/>
            <a:tailEnd type="stealth" w="med" len="lg"/>
          </a:ln>
        </p:spPr>
      </p:cxnSp>
      <p:sp>
        <p:nvSpPr>
          <p:cNvPr id="107" name="Google Shape;107;p20"/>
          <p:cNvSpPr/>
          <p:nvPr/>
        </p:nvSpPr>
        <p:spPr>
          <a:xfrm>
            <a:off x="5270454" y="3769865"/>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 name="Google Shape;108;p20"/>
          <p:cNvSpPr/>
          <p:nvPr/>
        </p:nvSpPr>
        <p:spPr>
          <a:xfrm>
            <a:off x="5273629" y="1247327"/>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9" name="Google Shape;109;p20"/>
          <p:cNvSpPr/>
          <p:nvPr/>
        </p:nvSpPr>
        <p:spPr>
          <a:xfrm>
            <a:off x="7861254" y="1247327"/>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0" name="Google Shape;110;p20"/>
          <p:cNvSpPr/>
          <p:nvPr/>
        </p:nvSpPr>
        <p:spPr>
          <a:xfrm>
            <a:off x="7861254" y="3769865"/>
            <a:ext cx="228600" cy="196850"/>
          </a:xfrm>
          <a:prstGeom prst="triangle">
            <a:avLst>
              <a:gd name="adj"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1" name="Google Shape;111;p20"/>
          <p:cNvCxnSpPr>
            <a:cxnSpLocks/>
            <a:stCxn id="108" idx="4"/>
            <a:endCxn id="47" idx="2"/>
          </p:cNvCxnSpPr>
          <p:nvPr/>
        </p:nvCxnSpPr>
        <p:spPr>
          <a:xfrm flipV="1">
            <a:off x="5502229" y="1440271"/>
            <a:ext cx="2363776" cy="3906"/>
          </a:xfrm>
          <a:prstGeom prst="straightConnector1">
            <a:avLst/>
          </a:prstGeom>
          <a:noFill/>
          <a:ln w="15875" cap="flat" cmpd="sng">
            <a:solidFill>
              <a:srgbClr val="4A7DBA"/>
            </a:solidFill>
            <a:prstDash val="solid"/>
            <a:round/>
            <a:headEnd type="stealth" w="med" len="lg"/>
            <a:tailEnd type="none" w="sm" len="sm"/>
          </a:ln>
        </p:spPr>
      </p:cxnSp>
      <p:cxnSp>
        <p:nvCxnSpPr>
          <p:cNvPr id="112" name="Google Shape;112;p20"/>
          <p:cNvCxnSpPr>
            <a:cxnSpLocks/>
            <a:stCxn id="47" idx="3"/>
            <a:endCxn id="110" idx="0"/>
          </p:cNvCxnSpPr>
          <p:nvPr/>
        </p:nvCxnSpPr>
        <p:spPr>
          <a:xfrm flipH="1">
            <a:off x="7975554" y="1440271"/>
            <a:ext cx="4751" cy="2329594"/>
          </a:xfrm>
          <a:prstGeom prst="straightConnector1">
            <a:avLst/>
          </a:prstGeom>
          <a:noFill/>
          <a:ln w="15875" cap="flat" cmpd="sng">
            <a:solidFill>
              <a:srgbClr val="4A7DBA"/>
            </a:solidFill>
            <a:prstDash val="solid"/>
            <a:round/>
            <a:headEnd type="stealth" w="med" len="lg"/>
            <a:tailEnd type="none" w="sm" len="sm"/>
          </a:ln>
        </p:spPr>
      </p:cxnSp>
      <p:cxnSp>
        <p:nvCxnSpPr>
          <p:cNvPr id="113" name="Google Shape;113;p20"/>
          <p:cNvCxnSpPr>
            <a:cxnSpLocks/>
            <a:stCxn id="110" idx="2"/>
            <a:endCxn id="107" idx="4"/>
          </p:cNvCxnSpPr>
          <p:nvPr/>
        </p:nvCxnSpPr>
        <p:spPr>
          <a:xfrm flipH="1">
            <a:off x="5499054" y="3966715"/>
            <a:ext cx="2362200" cy="0"/>
          </a:xfrm>
          <a:prstGeom prst="straightConnector1">
            <a:avLst/>
          </a:prstGeom>
          <a:noFill/>
          <a:ln w="15875" cap="flat" cmpd="sng">
            <a:solidFill>
              <a:srgbClr val="4A7DBA"/>
            </a:solidFill>
            <a:prstDash val="solid"/>
            <a:round/>
            <a:headEnd type="stealth" w="med" len="lg"/>
            <a:tailEnd type="none" w="sm" len="sm"/>
          </a:ln>
        </p:spPr>
      </p:cxnSp>
      <p:sp>
        <p:nvSpPr>
          <p:cNvPr id="120" name="Google Shape;120;p20"/>
          <p:cNvSpPr txBox="1"/>
          <p:nvPr/>
        </p:nvSpPr>
        <p:spPr>
          <a:xfrm>
            <a:off x="92149" y="3999473"/>
            <a:ext cx="378164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Usin</a:t>
            </a:r>
            <a:r>
              <a:rPr lang="en-US" dirty="0">
                <a:solidFill>
                  <a:srgbClr val="000000"/>
                </a:solidFill>
                <a:latin typeface="Calibri"/>
                <a:ea typeface="Calibri"/>
                <a:cs typeface="Calibri"/>
                <a:sym typeface="Calibri"/>
              </a:rPr>
              <a:t>g a Single Hub (CORS), errors only affect station where error occurred</a:t>
            </a:r>
            <a:endParaRPr sz="1400" b="0" i="0" u="none" strike="noStrike" cap="none" dirty="0">
              <a:solidFill>
                <a:srgbClr val="000000"/>
              </a:solidFill>
              <a:latin typeface="Arial"/>
              <a:ea typeface="Arial"/>
              <a:cs typeface="Arial"/>
              <a:sym typeface="Arial"/>
            </a:endParaRPr>
          </a:p>
        </p:txBody>
      </p:sp>
      <p:sp>
        <p:nvSpPr>
          <p:cNvPr id="125" name="Google Shape;125;p20"/>
          <p:cNvSpPr txBox="1"/>
          <p:nvPr/>
        </p:nvSpPr>
        <p:spPr>
          <a:xfrm>
            <a:off x="4120609" y="2235432"/>
            <a:ext cx="124748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dirty="0">
                <a:solidFill>
                  <a:srgbClr val="000000"/>
                </a:solidFill>
                <a:latin typeface="Calibri"/>
                <a:ea typeface="Arial"/>
                <a:cs typeface="Calibri"/>
                <a:sym typeface="Calibri"/>
              </a:rPr>
              <a:t>Setup Error here</a:t>
            </a:r>
            <a:endParaRPr sz="1400" b="0" i="0" u="none" strike="noStrike" cap="none" dirty="0">
              <a:solidFill>
                <a:srgbClr val="000000"/>
              </a:solidFill>
              <a:latin typeface="Arial"/>
              <a:ea typeface="Arial"/>
              <a:cs typeface="Arial"/>
              <a:sym typeface="Arial"/>
            </a:endParaRPr>
          </a:p>
        </p:txBody>
      </p:sp>
      <p:cxnSp>
        <p:nvCxnSpPr>
          <p:cNvPr id="3" name="Connector: Curved 2">
            <a:extLst>
              <a:ext uri="{FF2B5EF4-FFF2-40B4-BE49-F238E27FC236}">
                <a16:creationId xmlns:a16="http://schemas.microsoft.com/office/drawing/2014/main" id="{D22CDFF8-C426-480E-865F-098600FD47F8}"/>
              </a:ext>
            </a:extLst>
          </p:cNvPr>
          <p:cNvCxnSpPr>
            <a:cxnSpLocks/>
          </p:cNvCxnSpPr>
          <p:nvPr/>
        </p:nvCxnSpPr>
        <p:spPr>
          <a:xfrm rot="16200000" flipV="1">
            <a:off x="3607540" y="1702116"/>
            <a:ext cx="855678" cy="33980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Connector: Curved 4">
            <a:extLst>
              <a:ext uri="{FF2B5EF4-FFF2-40B4-BE49-F238E27FC236}">
                <a16:creationId xmlns:a16="http://schemas.microsoft.com/office/drawing/2014/main" id="{47AAE143-5B4E-4B8E-8BBC-39B3BA67C959}"/>
              </a:ext>
            </a:extLst>
          </p:cNvPr>
          <p:cNvCxnSpPr>
            <a:cxnSpLocks/>
          </p:cNvCxnSpPr>
          <p:nvPr/>
        </p:nvCxnSpPr>
        <p:spPr>
          <a:xfrm flipV="1">
            <a:off x="5261951" y="1444177"/>
            <a:ext cx="2658187" cy="992564"/>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Google Shape;102;p20">
            <a:extLst>
              <a:ext uri="{FF2B5EF4-FFF2-40B4-BE49-F238E27FC236}">
                <a16:creationId xmlns:a16="http://schemas.microsoft.com/office/drawing/2014/main" id="{E0068E85-0484-4890-A721-5DE8F23C34C4}"/>
              </a:ext>
            </a:extLst>
          </p:cNvPr>
          <p:cNvSpPr/>
          <p:nvPr/>
        </p:nvSpPr>
        <p:spPr>
          <a:xfrm>
            <a:off x="3647060" y="1243005"/>
            <a:ext cx="228600" cy="196850"/>
          </a:xfrm>
          <a:prstGeom prst="triangle">
            <a:avLst>
              <a:gd name="adj" fmla="val 50000"/>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5" name="Google Shape;102;p20">
            <a:extLst>
              <a:ext uri="{FF2B5EF4-FFF2-40B4-BE49-F238E27FC236}">
                <a16:creationId xmlns:a16="http://schemas.microsoft.com/office/drawing/2014/main" id="{52214C72-2A45-4D09-A3CB-AF3E87FD8B22}"/>
              </a:ext>
            </a:extLst>
          </p:cNvPr>
          <p:cNvSpPr/>
          <p:nvPr/>
        </p:nvSpPr>
        <p:spPr>
          <a:xfrm>
            <a:off x="7861129" y="1258741"/>
            <a:ext cx="228600" cy="178092"/>
          </a:xfrm>
          <a:prstGeom prst="triangle">
            <a:avLst>
              <a:gd name="adj" fmla="val 50000"/>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 name="Google Shape;102;p20">
            <a:extLst>
              <a:ext uri="{FF2B5EF4-FFF2-40B4-BE49-F238E27FC236}">
                <a16:creationId xmlns:a16="http://schemas.microsoft.com/office/drawing/2014/main" id="{9CFD92D0-509A-40C4-88DD-2BD8F87C1CA2}"/>
              </a:ext>
            </a:extLst>
          </p:cNvPr>
          <p:cNvSpPr/>
          <p:nvPr/>
        </p:nvSpPr>
        <p:spPr>
          <a:xfrm>
            <a:off x="7866005" y="1243421"/>
            <a:ext cx="228600" cy="196850"/>
          </a:xfrm>
          <a:prstGeom prst="triangle">
            <a:avLst>
              <a:gd name="adj" fmla="val 50000"/>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 name="TextBox 1">
            <a:extLst>
              <a:ext uri="{FF2B5EF4-FFF2-40B4-BE49-F238E27FC236}">
                <a16:creationId xmlns:a16="http://schemas.microsoft.com/office/drawing/2014/main" id="{81632D85-79D3-4869-8C91-5F8F5C13E476}"/>
              </a:ext>
            </a:extLst>
          </p:cNvPr>
          <p:cNvSpPr txBox="1"/>
          <p:nvPr/>
        </p:nvSpPr>
        <p:spPr>
          <a:xfrm>
            <a:off x="5176506" y="4033324"/>
            <a:ext cx="3111125" cy="646331"/>
          </a:xfrm>
          <a:prstGeom prst="rect">
            <a:avLst/>
          </a:prstGeom>
          <a:noFill/>
        </p:spPr>
        <p:txBody>
          <a:bodyPr wrap="square" rtlCol="0">
            <a:spAutoFit/>
          </a:bodyPr>
          <a:lstStyle/>
          <a:p>
            <a:r>
              <a:rPr lang="en-US" dirty="0">
                <a:latin typeface="+mj-lt"/>
              </a:rPr>
              <a:t>Error at one stations affect coordinates at other stations</a:t>
            </a:r>
          </a:p>
        </p:txBody>
      </p:sp>
    </p:spTree>
    <p:extLst>
      <p:ext uri="{BB962C8B-B14F-4D97-AF65-F5344CB8AC3E}">
        <p14:creationId xmlns:p14="http://schemas.microsoft.com/office/powerpoint/2010/main" val="4197160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750"/>
                                        <p:tgtEl>
                                          <p:spTgt spid="106"/>
                                        </p:tgtEl>
                                      </p:cBhvr>
                                    </p:animEffect>
                                  </p:childTnLst>
                                </p:cTn>
                              </p:par>
                            </p:childTnLst>
                          </p:cTn>
                        </p:par>
                        <p:par>
                          <p:cTn id="18" fill="hold">
                            <p:stCondLst>
                              <p:cond delay="750"/>
                            </p:stCondLst>
                            <p:childTnLst>
                              <p:par>
                                <p:cTn id="19" presetID="10" presetClass="entr" presetSubtype="0" fill="hold"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750"/>
                                        <p:tgtEl>
                                          <p:spTgt spid="10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75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fade">
                                      <p:cBhvr>
                                        <p:cTn id="36" dur="500"/>
                                        <p:tgtEl>
                                          <p:spTgt spid="12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750"/>
                                        <p:tgtEl>
                                          <p:spTgt spid="113"/>
                                        </p:tgtEl>
                                      </p:cBhvr>
                                    </p:animEffect>
                                  </p:childTnLst>
                                </p:cTn>
                              </p:par>
                            </p:childTnLst>
                          </p:cTn>
                        </p:par>
                        <p:par>
                          <p:cTn id="52" fill="hold">
                            <p:stCondLst>
                              <p:cond delay="750"/>
                            </p:stCondLst>
                            <p:childTnLst>
                              <p:par>
                                <p:cTn id="53" presetID="10" presetClass="entr" presetSubtype="0" fill="hold"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750"/>
                                        <p:tgtEl>
                                          <p:spTgt spid="112"/>
                                        </p:tgtEl>
                                      </p:cBhvr>
                                    </p:animEffect>
                                  </p:childTnLst>
                                </p:cTn>
                              </p:par>
                            </p:childTnLst>
                          </p:cTn>
                        </p:par>
                        <p:par>
                          <p:cTn id="56" fill="hold">
                            <p:stCondLst>
                              <p:cond delay="1500"/>
                            </p:stCondLst>
                            <p:childTnLst>
                              <p:par>
                                <p:cTn id="57" presetID="10" presetClass="entr" presetSubtype="0" fill="hold" nodeType="afterEffect">
                                  <p:stCondLst>
                                    <p:cond delay="0"/>
                                  </p:stCondLst>
                                  <p:childTnLst>
                                    <p:set>
                                      <p:cBhvr>
                                        <p:cTn id="58" dur="1" fill="hold">
                                          <p:stCondLst>
                                            <p:cond delay="0"/>
                                          </p:stCondLst>
                                        </p:cTn>
                                        <p:tgtEl>
                                          <p:spTgt spid="111"/>
                                        </p:tgtEl>
                                        <p:attrNameLst>
                                          <p:attrName>style.visibility</p:attrName>
                                        </p:attrNameLst>
                                      </p:cBhvr>
                                      <p:to>
                                        <p:strVal val="visible"/>
                                      </p:to>
                                    </p:set>
                                    <p:animEffect transition="in" filter="fade">
                                      <p:cBhvr>
                                        <p:cTn id="59" dur="750"/>
                                        <p:tgtEl>
                                          <p:spTgt spid="111"/>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childTnLst>
                                </p:cTn>
                              </p:par>
                              <p:par>
                                <p:cTn id="64" presetID="10"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35" presetClass="path" presetSubtype="0" accel="50000" decel="50000" fill="hold" grpId="1" nodeType="clickEffect">
                                  <p:stCondLst>
                                    <p:cond delay="0"/>
                                  </p:stCondLst>
                                  <p:childTnLst>
                                    <p:animMotion origin="layout" path="M -3.05556E-6 -2.46914E-6 L -0.2835 0.00124 " pathEditMode="relative" rAng="0" ptsTypes="AA">
                                      <p:cBhvr>
                                        <p:cTn id="72" dur="2000" fill="hold"/>
                                        <p:tgtEl>
                                          <p:spTgt spid="47"/>
                                        </p:tgtEl>
                                        <p:attrNameLst>
                                          <p:attrName>ppt_x</p:attrName>
                                          <p:attrName>ppt_y</p:attrName>
                                        </p:attrNameLst>
                                      </p:cBhvr>
                                      <p:rCtr x="-14184" y="62"/>
                                    </p:animMotion>
                                  </p:childTnLst>
                                </p:cTn>
                              </p:par>
                              <p:par>
                                <p:cTn id="73" presetID="10" presetClass="entr" presetSubtype="0" fill="hold" grpId="0" nodeType="with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P spid="103" grpId="0" animBg="1"/>
      <p:bldP spid="107" grpId="0" animBg="1"/>
      <p:bldP spid="108" grpId="0" animBg="1"/>
      <p:bldP spid="109" grpId="0" animBg="1"/>
      <p:bldP spid="110" grpId="0" animBg="1"/>
      <p:bldP spid="125" grpId="0"/>
      <p:bldP spid="44" grpId="0" animBg="1"/>
      <p:bldP spid="45" grpId="0" animBg="1"/>
      <p:bldP spid="47" grpId="0" animBg="1"/>
      <p:bldP spid="47" grpId="1"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06DB6-3BF4-4120-8BF4-E36234282732}"/>
              </a:ext>
            </a:extLst>
          </p:cNvPr>
          <p:cNvSpPr>
            <a:spLocks noGrp="1"/>
          </p:cNvSpPr>
          <p:nvPr>
            <p:ph type="title"/>
          </p:nvPr>
        </p:nvSpPr>
        <p:spPr/>
        <p:txBody>
          <a:bodyPr/>
          <a:lstStyle/>
          <a:p>
            <a:r>
              <a:rPr lang="en-US" dirty="0">
                <a:solidFill>
                  <a:schemeClr val="accent1">
                    <a:lumMod val="75000"/>
                  </a:schemeClr>
                </a:solidFill>
              </a:rPr>
              <a:t>Final Thought</a:t>
            </a:r>
          </a:p>
        </p:txBody>
      </p:sp>
      <p:sp>
        <p:nvSpPr>
          <p:cNvPr id="3" name="Content Placeholder 2">
            <a:extLst>
              <a:ext uri="{FF2B5EF4-FFF2-40B4-BE49-F238E27FC236}">
                <a16:creationId xmlns:a16="http://schemas.microsoft.com/office/drawing/2014/main" id="{6EEA8D0C-C75C-4374-9CD3-4D982E3410BD}"/>
              </a:ext>
            </a:extLst>
          </p:cNvPr>
          <p:cNvSpPr>
            <a:spLocks noGrp="1"/>
          </p:cNvSpPr>
          <p:nvPr>
            <p:ph idx="1"/>
          </p:nvPr>
        </p:nvSpPr>
        <p:spPr/>
        <p:txBody>
          <a:bodyPr/>
          <a:lstStyle/>
          <a:p>
            <a:r>
              <a:rPr lang="en-US" dirty="0"/>
              <a:t>Thinking about how the data will be processed will inform you of how best to collect the data.</a:t>
            </a:r>
          </a:p>
          <a:p>
            <a:endParaRPr lang="en-US" dirty="0"/>
          </a:p>
        </p:txBody>
      </p:sp>
      <p:sp>
        <p:nvSpPr>
          <p:cNvPr id="4" name="Date Placeholder 3">
            <a:extLst>
              <a:ext uri="{FF2B5EF4-FFF2-40B4-BE49-F238E27FC236}">
                <a16:creationId xmlns:a16="http://schemas.microsoft.com/office/drawing/2014/main" id="{84C3C4A8-0A8C-4F26-89E8-7DA08A963F60}"/>
              </a:ext>
            </a:extLst>
          </p:cNvPr>
          <p:cNvSpPr>
            <a:spLocks noGrp="1"/>
          </p:cNvSpPr>
          <p:nvPr>
            <p:ph type="dt" sz="half" idx="10"/>
          </p:nvPr>
        </p:nvSpPr>
        <p:spPr/>
        <p:txBody>
          <a:bodyPr/>
          <a:lstStyle/>
          <a:p>
            <a:r>
              <a:rPr lang="en-US"/>
              <a:t>01/16/2025</a:t>
            </a:r>
          </a:p>
        </p:txBody>
      </p:sp>
      <p:sp>
        <p:nvSpPr>
          <p:cNvPr id="5" name="Slide Number Placeholder 4">
            <a:extLst>
              <a:ext uri="{FF2B5EF4-FFF2-40B4-BE49-F238E27FC236}">
                <a16:creationId xmlns:a16="http://schemas.microsoft.com/office/drawing/2014/main" id="{D7A3484D-068D-4D32-8894-019701EAC6D1}"/>
              </a:ext>
            </a:extLst>
          </p:cNvPr>
          <p:cNvSpPr>
            <a:spLocks noGrp="1"/>
          </p:cNvSpPr>
          <p:nvPr>
            <p:ph type="sldNum" sz="quarter" idx="12"/>
          </p:nvPr>
        </p:nvSpPr>
        <p:spPr/>
        <p:txBody>
          <a:bodyPr/>
          <a:lstStyle/>
          <a:p>
            <a:fld id="{D3D538F9-49A3-B84F-B36B-A7030CDE5D5B}" type="slidenum">
              <a:rPr lang="en-US" smtClean="0"/>
              <a:t>37</a:t>
            </a:fld>
            <a:endParaRPr lang="en-US"/>
          </a:p>
        </p:txBody>
      </p:sp>
    </p:spTree>
    <p:extLst>
      <p:ext uri="{BB962C8B-B14F-4D97-AF65-F5344CB8AC3E}">
        <p14:creationId xmlns:p14="http://schemas.microsoft.com/office/powerpoint/2010/main" val="1824817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8D77EB-257C-4275-B05A-B810781BCCA2}"/>
              </a:ext>
            </a:extLst>
          </p:cNvPr>
          <p:cNvSpPr>
            <a:spLocks noGrp="1"/>
          </p:cNvSpPr>
          <p:nvPr>
            <p:ph type="title"/>
          </p:nvPr>
        </p:nvSpPr>
        <p:spPr/>
        <p:txBody>
          <a:bodyPr/>
          <a:lstStyle/>
          <a:p>
            <a:r>
              <a:rPr lang="en-US" dirty="0">
                <a:solidFill>
                  <a:schemeClr val="accent1">
                    <a:lumMod val="75000"/>
                  </a:schemeClr>
                </a:solidFill>
              </a:rPr>
              <a:t>Closing Philosophical Thoughts</a:t>
            </a:r>
          </a:p>
        </p:txBody>
      </p:sp>
      <p:sp>
        <p:nvSpPr>
          <p:cNvPr id="6" name="Content Placeholder 5">
            <a:extLst>
              <a:ext uri="{FF2B5EF4-FFF2-40B4-BE49-F238E27FC236}">
                <a16:creationId xmlns:a16="http://schemas.microsoft.com/office/drawing/2014/main" id="{5D0FF51E-4AC3-44BC-B80F-C6A4E9C838FF}"/>
              </a:ext>
            </a:extLst>
          </p:cNvPr>
          <p:cNvSpPr>
            <a:spLocks noGrp="1"/>
          </p:cNvSpPr>
          <p:nvPr>
            <p:ph idx="1"/>
          </p:nvPr>
        </p:nvSpPr>
        <p:spPr/>
        <p:txBody>
          <a:bodyPr>
            <a:normAutofit fontScale="92500" lnSpcReduction="10000"/>
          </a:bodyPr>
          <a:lstStyle/>
          <a:p>
            <a:r>
              <a:rPr lang="en-US" dirty="0"/>
              <a:t>What you see is not necessarily what you get</a:t>
            </a:r>
          </a:p>
          <a:p>
            <a:r>
              <a:rPr lang="en-US" dirty="0"/>
              <a:t>What you get is not necessarily what you want</a:t>
            </a:r>
          </a:p>
          <a:p>
            <a:pPr marL="0" indent="0">
              <a:buNone/>
            </a:pPr>
            <a:r>
              <a:rPr lang="en-US" dirty="0"/>
              <a:t> And, in the words of the celebrated philosopher</a:t>
            </a:r>
          </a:p>
          <a:p>
            <a:pPr marL="0" indent="0" algn="ctr">
              <a:buNone/>
            </a:pPr>
            <a:r>
              <a:rPr lang="en-US" dirty="0"/>
              <a:t> Sir Michael Philip Jagger…</a:t>
            </a:r>
          </a:p>
          <a:p>
            <a:r>
              <a:rPr lang="en-US" dirty="0"/>
              <a:t>♫ You can’t always get what you want, but if you try sometimes, you just might find…you get what you need!</a:t>
            </a:r>
          </a:p>
        </p:txBody>
      </p:sp>
      <p:sp>
        <p:nvSpPr>
          <p:cNvPr id="3" name="Date Placeholder 2">
            <a:extLst>
              <a:ext uri="{FF2B5EF4-FFF2-40B4-BE49-F238E27FC236}">
                <a16:creationId xmlns:a16="http://schemas.microsoft.com/office/drawing/2014/main" id="{4F7A92CE-5869-4ED7-9CA6-DB1C924060D7}"/>
              </a:ext>
            </a:extLst>
          </p:cNvPr>
          <p:cNvSpPr>
            <a:spLocks noGrp="1"/>
          </p:cNvSpPr>
          <p:nvPr>
            <p:ph type="dt" sz="half" idx="10"/>
          </p:nvPr>
        </p:nvSpPr>
        <p:spPr/>
        <p:txBody>
          <a:bodyPr/>
          <a:lstStyle/>
          <a:p>
            <a:r>
              <a:rPr lang="en-US"/>
              <a:t>01/16/2025</a:t>
            </a:r>
          </a:p>
        </p:txBody>
      </p:sp>
      <p:sp>
        <p:nvSpPr>
          <p:cNvPr id="4" name="Slide Number Placeholder 3">
            <a:extLst>
              <a:ext uri="{FF2B5EF4-FFF2-40B4-BE49-F238E27FC236}">
                <a16:creationId xmlns:a16="http://schemas.microsoft.com/office/drawing/2014/main" id="{0FA26C76-4ECF-4F54-8513-AD963D277D2C}"/>
              </a:ext>
            </a:extLst>
          </p:cNvPr>
          <p:cNvSpPr>
            <a:spLocks noGrp="1"/>
          </p:cNvSpPr>
          <p:nvPr>
            <p:ph type="sldNum" sz="quarter" idx="12"/>
          </p:nvPr>
        </p:nvSpPr>
        <p:spPr/>
        <p:txBody>
          <a:bodyPr/>
          <a:lstStyle/>
          <a:p>
            <a:fld id="{D3D538F9-49A3-B84F-B36B-A7030CDE5D5B}" type="slidenum">
              <a:rPr lang="en-US" smtClean="0"/>
              <a:t>38</a:t>
            </a:fld>
            <a:endParaRPr lang="en-US"/>
          </a:p>
        </p:txBody>
      </p:sp>
      <p:sp>
        <p:nvSpPr>
          <p:cNvPr id="2" name="TextBox 1">
            <a:extLst>
              <a:ext uri="{FF2B5EF4-FFF2-40B4-BE49-F238E27FC236}">
                <a16:creationId xmlns:a16="http://schemas.microsoft.com/office/drawing/2014/main" id="{D3F5E22F-0B3F-4171-8B06-E8FC02C481F8}"/>
              </a:ext>
            </a:extLst>
          </p:cNvPr>
          <p:cNvSpPr txBox="1"/>
          <p:nvPr/>
        </p:nvSpPr>
        <p:spPr>
          <a:xfrm>
            <a:off x="2367280" y="4196950"/>
            <a:ext cx="5767493" cy="276999"/>
          </a:xfrm>
          <a:prstGeom prst="rect">
            <a:avLst/>
          </a:prstGeom>
          <a:noFill/>
        </p:spPr>
        <p:txBody>
          <a:bodyPr wrap="square" rtlCol="0">
            <a:spAutoFit/>
          </a:bodyPr>
          <a:lstStyle/>
          <a:p>
            <a:r>
              <a:rPr lang="en-US" sz="1200" i="1" dirty="0"/>
              <a:t>“Rolling Stones, You Can't Always Get What You Want, November 1969”</a:t>
            </a:r>
          </a:p>
        </p:txBody>
      </p:sp>
    </p:spTree>
    <p:extLst>
      <p:ext uri="{BB962C8B-B14F-4D97-AF65-F5344CB8AC3E}">
        <p14:creationId xmlns:p14="http://schemas.microsoft.com/office/powerpoint/2010/main" val="310806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1485900" y="1108689"/>
            <a:ext cx="6172200" cy="857250"/>
          </a:xfrm>
        </p:spPr>
        <p:txBody>
          <a:bodyPr>
            <a:normAutofit/>
          </a:bodyPr>
          <a:lstStyle/>
          <a:p>
            <a:r>
              <a:rPr lang="en-US" altLang="en-US" dirty="0">
                <a:solidFill>
                  <a:schemeClr val="accent1">
                    <a:lumMod val="75000"/>
                  </a:schemeClr>
                </a:solidFill>
                <a:latin typeface="Times New Roman" panose="02020603050405020304" pitchFamily="18" charset="0"/>
                <a:cs typeface="Times New Roman" panose="02020603050405020304" pitchFamily="18" charset="0"/>
              </a:rPr>
              <a:t>Questions?</a:t>
            </a:r>
          </a:p>
        </p:txBody>
      </p:sp>
      <p:sp>
        <p:nvSpPr>
          <p:cNvPr id="158724" name="Slide Number Placeholder 1"/>
          <p:cNvSpPr>
            <a:spLocks noGrp="1"/>
          </p:cNvSpPr>
          <p:nvPr>
            <p:ph type="sldNum" sz="quarter" idx="12"/>
          </p:nvPr>
        </p:nvSpPr>
        <p:spPr bwMode="auto">
          <a:xfrm>
            <a:off x="8734426" y="4809670"/>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lgn="l">
              <a:spcBef>
                <a:spcPct val="0"/>
              </a:spcBef>
              <a:buFontTx/>
              <a:buNone/>
            </a:pPr>
            <a:fld id="{7C0476E3-9E89-472C-91AD-5002CB083503}" type="slidenum">
              <a:rPr lang="en-US" altLang="en-US" sz="900">
                <a:solidFill>
                  <a:srgbClr val="898989"/>
                </a:solidFill>
              </a:rPr>
              <a:pPr algn="l">
                <a:spcBef>
                  <a:spcPct val="0"/>
                </a:spcBef>
                <a:buFontTx/>
                <a:buNone/>
              </a:pPr>
              <a:t>39</a:t>
            </a:fld>
            <a:endParaRPr lang="en-US" altLang="en-US" sz="900" dirty="0">
              <a:solidFill>
                <a:srgbClr val="898989"/>
              </a:solidFill>
            </a:endParaRPr>
          </a:p>
        </p:txBody>
      </p:sp>
      <p:sp>
        <p:nvSpPr>
          <p:cNvPr id="2" name="Date Placeholder 1"/>
          <p:cNvSpPr>
            <a:spLocks noGrp="1"/>
          </p:cNvSpPr>
          <p:nvPr>
            <p:ph type="dt" sz="half" idx="10"/>
          </p:nvPr>
        </p:nvSpPr>
        <p:spPr>
          <a:xfrm>
            <a:off x="76200" y="4826546"/>
            <a:ext cx="2133600" cy="273844"/>
          </a:xfrm>
        </p:spPr>
        <p:txBody>
          <a:bodyPr/>
          <a:lstStyle/>
          <a:p>
            <a:r>
              <a:rPr lang="en-US"/>
              <a:t>01/16/2025</a:t>
            </a:r>
          </a:p>
        </p:txBody>
      </p:sp>
      <p:sp>
        <p:nvSpPr>
          <p:cNvPr id="6" name="TextBox 5">
            <a:extLst>
              <a:ext uri="{FF2B5EF4-FFF2-40B4-BE49-F238E27FC236}">
                <a16:creationId xmlns:a16="http://schemas.microsoft.com/office/drawing/2014/main" id="{E39C5EC7-DE95-4C25-8741-ED6B395FD35C}"/>
              </a:ext>
            </a:extLst>
          </p:cNvPr>
          <p:cNvSpPr txBox="1"/>
          <p:nvPr/>
        </p:nvSpPr>
        <p:spPr>
          <a:xfrm>
            <a:off x="1987974" y="3538452"/>
            <a:ext cx="5168052" cy="1477328"/>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Dan Martin</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Northeast Regional Geodetic Advisor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ME, NH, VT, MA, CT, RI, NY, NJ</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Dan.martin@noaa.gov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240-676-4762</a:t>
            </a:r>
            <a:endParaRPr lang="en-US" dirty="0"/>
          </a:p>
        </p:txBody>
      </p:sp>
      <p:sp>
        <p:nvSpPr>
          <p:cNvPr id="8" name="TextBox 7">
            <a:extLst>
              <a:ext uri="{FF2B5EF4-FFF2-40B4-BE49-F238E27FC236}">
                <a16:creationId xmlns:a16="http://schemas.microsoft.com/office/drawing/2014/main" id="{A5B58CCB-C991-4D76-940A-0A5FAA7F8590}"/>
              </a:ext>
            </a:extLst>
          </p:cNvPr>
          <p:cNvSpPr txBox="1"/>
          <p:nvPr/>
        </p:nvSpPr>
        <p:spPr>
          <a:xfrm>
            <a:off x="1198774" y="2438898"/>
            <a:ext cx="6746452" cy="738664"/>
          </a:xfrm>
          <a:prstGeom prst="rect">
            <a:avLst/>
          </a:prstGeom>
          <a:noFill/>
        </p:spPr>
        <p:txBody>
          <a:bodyPr wrap="square">
            <a:spAutoFit/>
          </a:bodyPr>
          <a:lstStyle/>
          <a:p>
            <a:pPr algn="ctr">
              <a:spcBef>
                <a:spcPct val="0"/>
              </a:spcBef>
              <a:buFontTx/>
              <a:buNone/>
            </a:pPr>
            <a:r>
              <a:rPr lang="en-US" altLang="en-US" sz="2400" dirty="0">
                <a:latin typeface="Times New Roman" panose="02020603050405020304" pitchFamily="18" charset="0"/>
                <a:cs typeface="Times New Roman" panose="02020603050405020304" pitchFamily="18" charset="0"/>
              </a:rPr>
              <a:t>Presentation will be available at:</a:t>
            </a:r>
          </a:p>
          <a:p>
            <a:pPr algn="ctr">
              <a:spcBef>
                <a:spcPct val="0"/>
              </a:spcBef>
              <a:buFontTx/>
              <a:buNone/>
            </a:pPr>
            <a:r>
              <a:rPr lang="en-US" altLang="en-US" sz="1800" dirty="0">
                <a:latin typeface="Times New Roman" panose="02020603050405020304" pitchFamily="18" charset="0"/>
                <a:cs typeface="Times New Roman" panose="02020603050405020304" pitchFamily="18" charset="0"/>
                <a:hlinkClick r:id="rId3"/>
              </a:rPr>
              <a:t>https://www.ngs.noaa.gov/web/science_edu/presentations_library/</a:t>
            </a:r>
            <a:endParaRPr lang="en-US"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55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ADA0A-6532-42A2-B406-0561B088B51F}"/>
              </a:ext>
            </a:extLst>
          </p:cNvPr>
          <p:cNvSpPr>
            <a:spLocks noGrp="1"/>
          </p:cNvSpPr>
          <p:nvPr>
            <p:ph type="title"/>
          </p:nvPr>
        </p:nvSpPr>
        <p:spPr/>
        <p:txBody>
          <a:bodyPr/>
          <a:lstStyle/>
          <a:p>
            <a:r>
              <a:rPr lang="en-US" dirty="0">
                <a:solidFill>
                  <a:schemeClr val="accent1">
                    <a:lumMod val="75000"/>
                  </a:schemeClr>
                </a:solidFill>
              </a:rPr>
              <a:t>Geodetic Networks</a:t>
            </a:r>
          </a:p>
        </p:txBody>
      </p:sp>
      <p:sp>
        <p:nvSpPr>
          <p:cNvPr id="4" name="Date Placeholder 3">
            <a:extLst>
              <a:ext uri="{FF2B5EF4-FFF2-40B4-BE49-F238E27FC236}">
                <a16:creationId xmlns:a16="http://schemas.microsoft.com/office/drawing/2014/main" id="{5D1FB6F9-5C75-4ECF-9400-1B400CD1F984}"/>
              </a:ext>
            </a:extLst>
          </p:cNvPr>
          <p:cNvSpPr>
            <a:spLocks noGrp="1"/>
          </p:cNvSpPr>
          <p:nvPr>
            <p:ph type="dt" sz="half" idx="10"/>
          </p:nvPr>
        </p:nvSpPr>
        <p:spPr/>
        <p:txBody>
          <a:bodyPr/>
          <a:lstStyle/>
          <a:p>
            <a:r>
              <a:rPr lang="en-US"/>
              <a:t>01/16/2025</a:t>
            </a:r>
          </a:p>
        </p:txBody>
      </p:sp>
      <p:sp>
        <p:nvSpPr>
          <p:cNvPr id="5" name="Slide Number Placeholder 4">
            <a:extLst>
              <a:ext uri="{FF2B5EF4-FFF2-40B4-BE49-F238E27FC236}">
                <a16:creationId xmlns:a16="http://schemas.microsoft.com/office/drawing/2014/main" id="{0D0A9337-F3D6-4190-A890-9BEAC12B325E}"/>
              </a:ext>
            </a:extLst>
          </p:cNvPr>
          <p:cNvSpPr>
            <a:spLocks noGrp="1"/>
          </p:cNvSpPr>
          <p:nvPr>
            <p:ph type="sldNum" sz="quarter" idx="12"/>
          </p:nvPr>
        </p:nvSpPr>
        <p:spPr>
          <a:xfrm>
            <a:off x="6569530" y="4741751"/>
            <a:ext cx="2133600" cy="273844"/>
          </a:xfrm>
        </p:spPr>
        <p:txBody>
          <a:bodyPr/>
          <a:lstStyle/>
          <a:p>
            <a:fld id="{D3D538F9-49A3-B84F-B36B-A7030CDE5D5B}" type="slidenum">
              <a:rPr lang="en-US" smtClean="0"/>
              <a:t>4</a:t>
            </a:fld>
            <a:endParaRPr lang="en-US"/>
          </a:p>
        </p:txBody>
      </p:sp>
      <p:grpSp>
        <p:nvGrpSpPr>
          <p:cNvPr id="136" name="Group 135">
            <a:extLst>
              <a:ext uri="{FF2B5EF4-FFF2-40B4-BE49-F238E27FC236}">
                <a16:creationId xmlns:a16="http://schemas.microsoft.com/office/drawing/2014/main" id="{5792FC84-E5F4-4C3F-BE14-EB7789F1684B}"/>
              </a:ext>
            </a:extLst>
          </p:cNvPr>
          <p:cNvGrpSpPr/>
          <p:nvPr/>
        </p:nvGrpSpPr>
        <p:grpSpPr>
          <a:xfrm>
            <a:off x="2279696" y="1073547"/>
            <a:ext cx="5083969" cy="3886200"/>
            <a:chOff x="2279696" y="1073547"/>
            <a:chExt cx="5083969" cy="3886200"/>
          </a:xfrm>
        </p:grpSpPr>
        <p:sp>
          <p:nvSpPr>
            <p:cNvPr id="6" name="Google Shape;180;p23">
              <a:extLst>
                <a:ext uri="{FF2B5EF4-FFF2-40B4-BE49-F238E27FC236}">
                  <a16:creationId xmlns:a16="http://schemas.microsoft.com/office/drawing/2014/main" id="{BDC2DA8B-7E2D-47D5-B0E5-C992C7C37FBA}"/>
                </a:ext>
              </a:extLst>
            </p:cNvPr>
            <p:cNvSpPr/>
            <p:nvPr/>
          </p:nvSpPr>
          <p:spPr>
            <a:xfrm>
              <a:off x="3191715" y="1073547"/>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7" name="Google Shape;181;p23">
              <a:extLst>
                <a:ext uri="{FF2B5EF4-FFF2-40B4-BE49-F238E27FC236}">
                  <a16:creationId xmlns:a16="http://schemas.microsoft.com/office/drawing/2014/main" id="{47ECAB2B-655F-472B-92C3-8E8BD25D95DC}"/>
                </a:ext>
              </a:extLst>
            </p:cNvPr>
            <p:cNvSpPr/>
            <p:nvPr/>
          </p:nvSpPr>
          <p:spPr>
            <a:xfrm>
              <a:off x="5299121" y="4845447"/>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 name="Google Shape;182;p23">
              <a:extLst>
                <a:ext uri="{FF2B5EF4-FFF2-40B4-BE49-F238E27FC236}">
                  <a16:creationId xmlns:a16="http://schemas.microsoft.com/office/drawing/2014/main" id="{53153AB1-D9F2-408E-AE2B-98411753B439}"/>
                </a:ext>
              </a:extLst>
            </p:cNvPr>
            <p:cNvSpPr/>
            <p:nvPr/>
          </p:nvSpPr>
          <p:spPr>
            <a:xfrm>
              <a:off x="2391615" y="1665288"/>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9" name="Google Shape;183;p23">
              <a:extLst>
                <a:ext uri="{FF2B5EF4-FFF2-40B4-BE49-F238E27FC236}">
                  <a16:creationId xmlns:a16="http://schemas.microsoft.com/office/drawing/2014/main" id="{498B19E9-9B6D-4849-ABB6-220CAADE2B92}"/>
                </a:ext>
              </a:extLst>
            </p:cNvPr>
            <p:cNvSpPr/>
            <p:nvPr/>
          </p:nvSpPr>
          <p:spPr>
            <a:xfrm>
              <a:off x="7249365" y="2673747"/>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0" name="Google Shape;184;p23">
              <a:extLst>
                <a:ext uri="{FF2B5EF4-FFF2-40B4-BE49-F238E27FC236}">
                  <a16:creationId xmlns:a16="http://schemas.microsoft.com/office/drawing/2014/main" id="{8CC9258B-4833-437B-88FB-D7D7B9F984BD}"/>
                </a:ext>
              </a:extLst>
            </p:cNvPr>
            <p:cNvSpPr/>
            <p:nvPr/>
          </p:nvSpPr>
          <p:spPr>
            <a:xfrm>
              <a:off x="4008484" y="2616597"/>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1" name="Google Shape;185;p23">
              <a:extLst>
                <a:ext uri="{FF2B5EF4-FFF2-40B4-BE49-F238E27FC236}">
                  <a16:creationId xmlns:a16="http://schemas.microsoft.com/office/drawing/2014/main" id="{F5C7B7A2-CEC9-4E03-919D-F6A7F58DC4C1}"/>
                </a:ext>
              </a:extLst>
            </p:cNvPr>
            <p:cNvSpPr/>
            <p:nvPr/>
          </p:nvSpPr>
          <p:spPr>
            <a:xfrm>
              <a:off x="2905965" y="4565651"/>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2" name="Google Shape;186;p23">
              <a:extLst>
                <a:ext uri="{FF2B5EF4-FFF2-40B4-BE49-F238E27FC236}">
                  <a16:creationId xmlns:a16="http://schemas.microsoft.com/office/drawing/2014/main" id="{06FFBCF1-D26C-4E8F-A540-90F06A775E21}"/>
                </a:ext>
              </a:extLst>
            </p:cNvPr>
            <p:cNvSpPr/>
            <p:nvPr/>
          </p:nvSpPr>
          <p:spPr>
            <a:xfrm>
              <a:off x="6677865" y="4216797"/>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3" name="Google Shape;187;p23">
              <a:extLst>
                <a:ext uri="{FF2B5EF4-FFF2-40B4-BE49-F238E27FC236}">
                  <a16:creationId xmlns:a16="http://schemas.microsoft.com/office/drawing/2014/main" id="{2024F6CD-7561-4C2F-A5C9-5A2D20E59521}"/>
                </a:ext>
              </a:extLst>
            </p:cNvPr>
            <p:cNvSpPr/>
            <p:nvPr/>
          </p:nvSpPr>
          <p:spPr>
            <a:xfrm>
              <a:off x="6792165" y="1411685"/>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4" name="Google Shape;188;p23">
              <a:extLst>
                <a:ext uri="{FF2B5EF4-FFF2-40B4-BE49-F238E27FC236}">
                  <a16:creationId xmlns:a16="http://schemas.microsoft.com/office/drawing/2014/main" id="{CFF30264-23AE-4E99-A489-3B5BEB041EEA}"/>
                </a:ext>
              </a:extLst>
            </p:cNvPr>
            <p:cNvSpPr/>
            <p:nvPr/>
          </p:nvSpPr>
          <p:spPr>
            <a:xfrm>
              <a:off x="5420565" y="2902347"/>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5" name="Google Shape;189;p23">
              <a:extLst>
                <a:ext uri="{FF2B5EF4-FFF2-40B4-BE49-F238E27FC236}">
                  <a16:creationId xmlns:a16="http://schemas.microsoft.com/office/drawing/2014/main" id="{901391B2-27F9-4F7E-BCEC-FE00E2788D24}"/>
                </a:ext>
              </a:extLst>
            </p:cNvPr>
            <p:cNvSpPr/>
            <p:nvPr/>
          </p:nvSpPr>
          <p:spPr>
            <a:xfrm>
              <a:off x="3934665" y="3931047"/>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6" name="Google Shape;190;p23">
              <a:extLst>
                <a:ext uri="{FF2B5EF4-FFF2-40B4-BE49-F238E27FC236}">
                  <a16:creationId xmlns:a16="http://schemas.microsoft.com/office/drawing/2014/main" id="{A2140F46-EB90-45BB-BEA9-B1BE9D4D20CE}"/>
                </a:ext>
              </a:extLst>
            </p:cNvPr>
            <p:cNvSpPr/>
            <p:nvPr/>
          </p:nvSpPr>
          <p:spPr>
            <a:xfrm>
              <a:off x="2279696" y="3171428"/>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7" name="Google Shape;191;p23">
              <a:extLst>
                <a:ext uri="{FF2B5EF4-FFF2-40B4-BE49-F238E27FC236}">
                  <a16:creationId xmlns:a16="http://schemas.microsoft.com/office/drawing/2014/main" id="{6BB2A6F7-6BB0-4815-AF51-ABDF9BCCC341}"/>
                </a:ext>
              </a:extLst>
            </p:cNvPr>
            <p:cNvSpPr/>
            <p:nvPr/>
          </p:nvSpPr>
          <p:spPr>
            <a:xfrm>
              <a:off x="4677615" y="1358107"/>
              <a:ext cx="114300" cy="1143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grpSp>
      <p:grpSp>
        <p:nvGrpSpPr>
          <p:cNvPr id="114" name="Group 113">
            <a:extLst>
              <a:ext uri="{FF2B5EF4-FFF2-40B4-BE49-F238E27FC236}">
                <a16:creationId xmlns:a16="http://schemas.microsoft.com/office/drawing/2014/main" id="{89E2F521-FA53-477F-B977-AACBB2E2B3FA}"/>
              </a:ext>
            </a:extLst>
          </p:cNvPr>
          <p:cNvGrpSpPr/>
          <p:nvPr/>
        </p:nvGrpSpPr>
        <p:grpSpPr>
          <a:xfrm>
            <a:off x="2393996" y="1187847"/>
            <a:ext cx="4950689" cy="3693805"/>
            <a:chOff x="2393996" y="1187847"/>
            <a:chExt cx="4950689" cy="3693805"/>
          </a:xfrm>
        </p:grpSpPr>
        <p:cxnSp>
          <p:nvCxnSpPr>
            <p:cNvPr id="20" name="Straight Connector 19">
              <a:extLst>
                <a:ext uri="{FF2B5EF4-FFF2-40B4-BE49-F238E27FC236}">
                  <a16:creationId xmlns:a16="http://schemas.microsoft.com/office/drawing/2014/main" id="{6591B7A2-3886-4A22-9DF7-D4B12AB1187A}"/>
                </a:ext>
              </a:extLst>
            </p:cNvPr>
            <p:cNvCxnSpPr>
              <a:cxnSpLocks/>
              <a:stCxn id="10" idx="2"/>
              <a:endCxn id="17" idx="3"/>
            </p:cNvCxnSpPr>
            <p:nvPr/>
          </p:nvCxnSpPr>
          <p:spPr>
            <a:xfrm flipV="1">
              <a:off x="4008484" y="1455668"/>
              <a:ext cx="685870" cy="121807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4ECF275-317E-4495-9861-8312651D00C2}"/>
                </a:ext>
              </a:extLst>
            </p:cNvPr>
            <p:cNvCxnSpPr>
              <a:cxnSpLocks/>
              <a:stCxn id="6" idx="4"/>
            </p:cNvCxnSpPr>
            <p:nvPr/>
          </p:nvCxnSpPr>
          <p:spPr>
            <a:xfrm>
              <a:off x="3248865" y="1187847"/>
              <a:ext cx="770718" cy="15340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DFD068C-ECD0-4C18-A6CF-9712CFCED962}"/>
                </a:ext>
              </a:extLst>
            </p:cNvPr>
            <p:cNvCxnSpPr>
              <a:cxnSpLocks/>
              <a:stCxn id="8" idx="5"/>
            </p:cNvCxnSpPr>
            <p:nvPr/>
          </p:nvCxnSpPr>
          <p:spPr>
            <a:xfrm>
              <a:off x="2489176" y="1762849"/>
              <a:ext cx="1595508" cy="9019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8D45617-2FDC-4F54-AB38-DC68E3AB1123}"/>
                </a:ext>
              </a:extLst>
            </p:cNvPr>
            <p:cNvCxnSpPr>
              <a:cxnSpLocks/>
              <a:stCxn id="16" idx="6"/>
            </p:cNvCxnSpPr>
            <p:nvPr/>
          </p:nvCxnSpPr>
          <p:spPr>
            <a:xfrm flipV="1">
              <a:off x="2393996" y="2662604"/>
              <a:ext cx="1697641" cy="56597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BAAEC81-1C9F-4356-9223-55F7118C3F41}"/>
                </a:ext>
              </a:extLst>
            </p:cNvPr>
            <p:cNvCxnSpPr>
              <a:cxnSpLocks/>
              <a:stCxn id="11" idx="7"/>
            </p:cNvCxnSpPr>
            <p:nvPr/>
          </p:nvCxnSpPr>
          <p:spPr>
            <a:xfrm flipV="1">
              <a:off x="3003526" y="2749800"/>
              <a:ext cx="1081158" cy="183259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AC596D8-A753-4136-A6B1-8F41DEBCC27D}"/>
                </a:ext>
              </a:extLst>
            </p:cNvPr>
            <p:cNvCxnSpPr>
              <a:cxnSpLocks/>
              <a:endCxn id="15" idx="7"/>
            </p:cNvCxnSpPr>
            <p:nvPr/>
          </p:nvCxnSpPr>
          <p:spPr>
            <a:xfrm flipH="1">
              <a:off x="4032226" y="2659036"/>
              <a:ext cx="73820" cy="128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3ED8BDE-7CA5-452B-B740-EB27269AD77F}"/>
                </a:ext>
              </a:extLst>
            </p:cNvPr>
            <p:cNvCxnSpPr>
              <a:cxnSpLocks/>
              <a:endCxn id="14" idx="1"/>
            </p:cNvCxnSpPr>
            <p:nvPr/>
          </p:nvCxnSpPr>
          <p:spPr>
            <a:xfrm>
              <a:off x="4093368" y="2709390"/>
              <a:ext cx="1343936" cy="2096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14CB240-30F1-4B1A-AF39-EF08EA97AF66}"/>
                </a:ext>
              </a:extLst>
            </p:cNvPr>
            <p:cNvCxnSpPr>
              <a:cxnSpLocks/>
              <a:stCxn id="10" idx="7"/>
            </p:cNvCxnSpPr>
            <p:nvPr/>
          </p:nvCxnSpPr>
          <p:spPr>
            <a:xfrm flipV="1">
              <a:off x="4106045" y="1503856"/>
              <a:ext cx="2727309" cy="11294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82B4A5F-403A-4F61-A5E0-9E10433D683E}"/>
                </a:ext>
              </a:extLst>
            </p:cNvPr>
            <p:cNvCxnSpPr>
              <a:cxnSpLocks/>
              <a:stCxn id="10" idx="6"/>
            </p:cNvCxnSpPr>
            <p:nvPr/>
          </p:nvCxnSpPr>
          <p:spPr>
            <a:xfrm>
              <a:off x="4122784" y="2673747"/>
              <a:ext cx="3221901" cy="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0DFB31F-0AB6-4DB1-8A92-750AEF76D6DB}"/>
                </a:ext>
              </a:extLst>
            </p:cNvPr>
            <p:cNvCxnSpPr>
              <a:cxnSpLocks/>
              <a:endCxn id="10" idx="5"/>
            </p:cNvCxnSpPr>
            <p:nvPr/>
          </p:nvCxnSpPr>
          <p:spPr>
            <a:xfrm flipH="1" flipV="1">
              <a:off x="4106045" y="2714158"/>
              <a:ext cx="1273934" cy="2167494"/>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C440BB4-EA13-4DCE-8ABF-9080CB7612E2}"/>
                </a:ext>
              </a:extLst>
            </p:cNvPr>
            <p:cNvCxnSpPr>
              <a:cxnSpLocks/>
              <a:endCxn id="10" idx="5"/>
            </p:cNvCxnSpPr>
            <p:nvPr/>
          </p:nvCxnSpPr>
          <p:spPr>
            <a:xfrm flipH="1" flipV="1">
              <a:off x="4106045" y="2714158"/>
              <a:ext cx="2671888" cy="150110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4" name="Group 93">
            <a:extLst>
              <a:ext uri="{FF2B5EF4-FFF2-40B4-BE49-F238E27FC236}">
                <a16:creationId xmlns:a16="http://schemas.microsoft.com/office/drawing/2014/main" id="{DD5F6B39-3A88-4CD5-BB67-9FD6AEE32ADB}"/>
              </a:ext>
            </a:extLst>
          </p:cNvPr>
          <p:cNvGrpSpPr/>
          <p:nvPr/>
        </p:nvGrpSpPr>
        <p:grpSpPr>
          <a:xfrm>
            <a:off x="2336044" y="1063229"/>
            <a:ext cx="4969669" cy="3829050"/>
            <a:chOff x="2057061" y="1129395"/>
            <a:chExt cx="4969669" cy="3829050"/>
          </a:xfrm>
        </p:grpSpPr>
        <p:cxnSp>
          <p:nvCxnSpPr>
            <p:cNvPr id="95" name="Straight Connector 94">
              <a:extLst>
                <a:ext uri="{FF2B5EF4-FFF2-40B4-BE49-F238E27FC236}">
                  <a16:creationId xmlns:a16="http://schemas.microsoft.com/office/drawing/2014/main" id="{6A377937-88E2-4A6C-A8C7-CFA0D2BA726E}"/>
                </a:ext>
              </a:extLst>
            </p:cNvPr>
            <p:cNvCxnSpPr>
              <a:cxnSpLocks/>
            </p:cNvCxnSpPr>
            <p:nvPr/>
          </p:nvCxnSpPr>
          <p:spPr>
            <a:xfrm flipH="1">
              <a:off x="2209462" y="1129395"/>
              <a:ext cx="759619" cy="608410"/>
            </a:xfrm>
            <a:prstGeom prst="line">
              <a:avLst/>
            </a:prstGeom>
          </p:spPr>
          <p:style>
            <a:lnRef idx="3">
              <a:schemeClr val="dk1"/>
            </a:lnRef>
            <a:fillRef idx="0">
              <a:schemeClr val="dk1"/>
            </a:fillRef>
            <a:effectRef idx="2">
              <a:schemeClr val="dk1"/>
            </a:effectRef>
            <a:fontRef idx="minor">
              <a:schemeClr val="tx1"/>
            </a:fontRef>
          </p:style>
        </p:cxnSp>
        <p:cxnSp>
          <p:nvCxnSpPr>
            <p:cNvPr id="96" name="Straight Connector 95">
              <a:extLst>
                <a:ext uri="{FF2B5EF4-FFF2-40B4-BE49-F238E27FC236}">
                  <a16:creationId xmlns:a16="http://schemas.microsoft.com/office/drawing/2014/main" id="{9529EEA4-F62D-4404-B43D-30159508CD29}"/>
                </a:ext>
              </a:extLst>
            </p:cNvPr>
            <p:cNvCxnSpPr>
              <a:cxnSpLocks/>
            </p:cNvCxnSpPr>
            <p:nvPr/>
          </p:nvCxnSpPr>
          <p:spPr>
            <a:xfrm>
              <a:off x="2128499" y="1818767"/>
              <a:ext cx="1616869" cy="8703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94B815B-40B2-4EFB-B9FC-0851ACA30D25}"/>
                </a:ext>
              </a:extLst>
            </p:cNvPr>
            <p:cNvCxnSpPr>
              <a:cxnSpLocks/>
            </p:cNvCxnSpPr>
            <p:nvPr/>
          </p:nvCxnSpPr>
          <p:spPr>
            <a:xfrm>
              <a:off x="2969080" y="1129395"/>
              <a:ext cx="1543050" cy="3417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90326B3-6819-4CFB-B54F-2E93C73019BD}"/>
                </a:ext>
              </a:extLst>
            </p:cNvPr>
            <p:cNvCxnSpPr>
              <a:cxnSpLocks/>
            </p:cNvCxnSpPr>
            <p:nvPr/>
          </p:nvCxnSpPr>
          <p:spPr>
            <a:xfrm flipV="1">
              <a:off x="3785849" y="1528255"/>
              <a:ext cx="669131" cy="1144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F2E6146-8BC0-4ED1-BECE-FCF9DB599282}"/>
                </a:ext>
              </a:extLst>
            </p:cNvPr>
            <p:cNvCxnSpPr>
              <a:cxnSpLocks/>
            </p:cNvCxnSpPr>
            <p:nvPr/>
          </p:nvCxnSpPr>
          <p:spPr>
            <a:xfrm>
              <a:off x="4454981" y="1413955"/>
              <a:ext cx="2155031" cy="1512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EA35141-F28F-4587-9A3B-BF15FCC5C045}"/>
                </a:ext>
              </a:extLst>
            </p:cNvPr>
            <p:cNvCxnSpPr>
              <a:cxnSpLocks/>
            </p:cNvCxnSpPr>
            <p:nvPr/>
          </p:nvCxnSpPr>
          <p:spPr>
            <a:xfrm flipH="1">
              <a:off x="5197930" y="1581832"/>
              <a:ext cx="1371600" cy="14906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2F8F571-2080-4790-B61B-964D9E14E568}"/>
                </a:ext>
              </a:extLst>
            </p:cNvPr>
            <p:cNvCxnSpPr>
              <a:cxnSpLocks/>
            </p:cNvCxnSpPr>
            <p:nvPr/>
          </p:nvCxnSpPr>
          <p:spPr>
            <a:xfrm>
              <a:off x="6569530" y="1467533"/>
              <a:ext cx="416719" cy="1278731"/>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02" name="Straight Connector 101">
              <a:extLst>
                <a:ext uri="{FF2B5EF4-FFF2-40B4-BE49-F238E27FC236}">
                  <a16:creationId xmlns:a16="http://schemas.microsoft.com/office/drawing/2014/main" id="{8D77507A-A1C1-4ABF-A8B2-4506C4D6E9B0}"/>
                </a:ext>
              </a:extLst>
            </p:cNvPr>
            <p:cNvCxnSpPr>
              <a:cxnSpLocks/>
            </p:cNvCxnSpPr>
            <p:nvPr/>
          </p:nvCxnSpPr>
          <p:spPr>
            <a:xfrm flipH="1">
              <a:off x="6455230" y="2843895"/>
              <a:ext cx="571500" cy="142875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03" name="Straight Connector 102">
              <a:extLst>
                <a:ext uri="{FF2B5EF4-FFF2-40B4-BE49-F238E27FC236}">
                  <a16:creationId xmlns:a16="http://schemas.microsoft.com/office/drawing/2014/main" id="{E51B02BD-413F-47E1-B625-0F5CD6363E4A}"/>
                </a:ext>
              </a:extLst>
            </p:cNvPr>
            <p:cNvCxnSpPr>
              <a:cxnSpLocks/>
            </p:cNvCxnSpPr>
            <p:nvPr/>
          </p:nvCxnSpPr>
          <p:spPr>
            <a:xfrm flipH="1">
              <a:off x="5019337" y="4272645"/>
              <a:ext cx="1435894" cy="685800"/>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104" name="Straight Connector 103">
              <a:extLst>
                <a:ext uri="{FF2B5EF4-FFF2-40B4-BE49-F238E27FC236}">
                  <a16:creationId xmlns:a16="http://schemas.microsoft.com/office/drawing/2014/main" id="{8BBC83A7-2F0F-4096-82B8-B33914C0275B}"/>
                </a:ext>
              </a:extLst>
            </p:cNvPr>
            <p:cNvCxnSpPr>
              <a:cxnSpLocks/>
            </p:cNvCxnSpPr>
            <p:nvPr/>
          </p:nvCxnSpPr>
          <p:spPr>
            <a:xfrm flipH="1" flipV="1">
              <a:off x="3752511" y="4084527"/>
              <a:ext cx="1323975" cy="816769"/>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105" name="Straight Connector 104">
              <a:extLst>
                <a:ext uri="{FF2B5EF4-FFF2-40B4-BE49-F238E27FC236}">
                  <a16:creationId xmlns:a16="http://schemas.microsoft.com/office/drawing/2014/main" id="{A9FC65CA-07C8-4020-9081-D5A9E6C73116}"/>
                </a:ext>
              </a:extLst>
            </p:cNvPr>
            <p:cNvCxnSpPr>
              <a:cxnSpLocks/>
            </p:cNvCxnSpPr>
            <p:nvPr/>
          </p:nvCxnSpPr>
          <p:spPr>
            <a:xfrm flipV="1">
              <a:off x="3712030" y="3015345"/>
              <a:ext cx="1543050" cy="971550"/>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106" name="Straight Connector 105">
              <a:extLst>
                <a:ext uri="{FF2B5EF4-FFF2-40B4-BE49-F238E27FC236}">
                  <a16:creationId xmlns:a16="http://schemas.microsoft.com/office/drawing/2014/main" id="{523D445B-6989-4770-AF81-963FE515ED9D}"/>
                </a:ext>
              </a:extLst>
            </p:cNvPr>
            <p:cNvCxnSpPr>
              <a:cxnSpLocks/>
            </p:cNvCxnSpPr>
            <p:nvPr/>
          </p:nvCxnSpPr>
          <p:spPr>
            <a:xfrm flipH="1">
              <a:off x="2723812" y="3986896"/>
              <a:ext cx="988219" cy="651272"/>
            </a:xfrm>
            <a:prstGeom prst="line">
              <a:avLst/>
            </a:prstGeom>
            <a:ln>
              <a:solidFill>
                <a:schemeClr val="tx1"/>
              </a:solidFill>
            </a:ln>
          </p:spPr>
          <p:style>
            <a:lnRef idx="2">
              <a:schemeClr val="accent4"/>
            </a:lnRef>
            <a:fillRef idx="0">
              <a:schemeClr val="accent4"/>
            </a:fillRef>
            <a:effectRef idx="1">
              <a:schemeClr val="accent4"/>
            </a:effectRef>
            <a:fontRef idx="minor">
              <a:schemeClr val="tx1"/>
            </a:fontRef>
          </p:style>
        </p:cxnSp>
        <p:cxnSp>
          <p:nvCxnSpPr>
            <p:cNvPr id="107" name="Straight Connector 106">
              <a:extLst>
                <a:ext uri="{FF2B5EF4-FFF2-40B4-BE49-F238E27FC236}">
                  <a16:creationId xmlns:a16="http://schemas.microsoft.com/office/drawing/2014/main" id="{BA35849B-0C9E-4617-9149-F745800C392F}"/>
                </a:ext>
              </a:extLst>
            </p:cNvPr>
            <p:cNvCxnSpPr>
              <a:cxnSpLocks/>
            </p:cNvCxnSpPr>
            <p:nvPr/>
          </p:nvCxnSpPr>
          <p:spPr>
            <a:xfrm flipH="1" flipV="1">
              <a:off x="2057062" y="3341577"/>
              <a:ext cx="626269" cy="1279922"/>
            </a:xfrm>
            <a:prstGeom prst="line">
              <a:avLst/>
            </a:prstGeom>
            <a:ln>
              <a:solidFill>
                <a:schemeClr val="tx1"/>
              </a:solidFill>
            </a:ln>
          </p:spPr>
          <p:style>
            <a:lnRef idx="2">
              <a:schemeClr val="accent4"/>
            </a:lnRef>
            <a:fillRef idx="0">
              <a:schemeClr val="accent4"/>
            </a:fillRef>
            <a:effectRef idx="1">
              <a:schemeClr val="accent4"/>
            </a:effectRef>
            <a:fontRef idx="minor">
              <a:schemeClr val="tx1"/>
            </a:fontRef>
          </p:style>
        </p:cxnSp>
        <p:cxnSp>
          <p:nvCxnSpPr>
            <p:cNvPr id="108" name="Straight Connector 107">
              <a:extLst>
                <a:ext uri="{FF2B5EF4-FFF2-40B4-BE49-F238E27FC236}">
                  <a16:creationId xmlns:a16="http://schemas.microsoft.com/office/drawing/2014/main" id="{53BE99AD-6E2F-497A-A07D-247D481A6AFC}"/>
                </a:ext>
              </a:extLst>
            </p:cNvPr>
            <p:cNvCxnSpPr>
              <a:cxnSpLocks/>
            </p:cNvCxnSpPr>
            <p:nvPr/>
          </p:nvCxnSpPr>
          <p:spPr>
            <a:xfrm flipV="1">
              <a:off x="3712030" y="2786745"/>
              <a:ext cx="73819" cy="1200150"/>
            </a:xfrm>
            <a:prstGeom prst="line">
              <a:avLst/>
            </a:prstGeom>
          </p:spPr>
          <p:style>
            <a:lnRef idx="2">
              <a:schemeClr val="accent4"/>
            </a:lnRef>
            <a:fillRef idx="0">
              <a:schemeClr val="accent4"/>
            </a:fillRef>
            <a:effectRef idx="1">
              <a:schemeClr val="accent4"/>
            </a:effectRef>
            <a:fontRef idx="minor">
              <a:schemeClr val="tx1"/>
            </a:fontRef>
          </p:style>
        </p:cxnSp>
        <p:cxnSp>
          <p:nvCxnSpPr>
            <p:cNvPr id="109" name="Straight Connector 108">
              <a:extLst>
                <a:ext uri="{FF2B5EF4-FFF2-40B4-BE49-F238E27FC236}">
                  <a16:creationId xmlns:a16="http://schemas.microsoft.com/office/drawing/2014/main" id="{2B79C068-77AF-48EC-BCCF-6334B12C011E}"/>
                </a:ext>
              </a:extLst>
            </p:cNvPr>
            <p:cNvCxnSpPr>
              <a:cxnSpLocks/>
            </p:cNvCxnSpPr>
            <p:nvPr/>
          </p:nvCxnSpPr>
          <p:spPr>
            <a:xfrm flipH="1" flipV="1">
              <a:off x="5238412" y="3055827"/>
              <a:ext cx="1216819" cy="1216819"/>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10" name="Straight Connector 109">
              <a:extLst>
                <a:ext uri="{FF2B5EF4-FFF2-40B4-BE49-F238E27FC236}">
                  <a16:creationId xmlns:a16="http://schemas.microsoft.com/office/drawing/2014/main" id="{3F81ACA3-1A99-4728-B347-ADB3254E779C}"/>
                </a:ext>
              </a:extLst>
            </p:cNvPr>
            <p:cNvCxnSpPr>
              <a:cxnSpLocks/>
            </p:cNvCxnSpPr>
            <p:nvPr/>
          </p:nvCxnSpPr>
          <p:spPr>
            <a:xfrm flipH="1" flipV="1">
              <a:off x="3842999" y="2729595"/>
              <a:ext cx="1297781" cy="285750"/>
            </a:xfrm>
            <a:prstGeom prst="line">
              <a:avLst/>
            </a:prstGeom>
          </p:spPr>
          <p:style>
            <a:lnRef idx="3">
              <a:schemeClr val="dk1"/>
            </a:lnRef>
            <a:fillRef idx="0">
              <a:schemeClr val="dk1"/>
            </a:fillRef>
            <a:effectRef idx="2">
              <a:schemeClr val="dk1"/>
            </a:effectRef>
            <a:fontRef idx="minor">
              <a:schemeClr val="tx1"/>
            </a:fontRef>
          </p:style>
        </p:cxnSp>
        <p:cxnSp>
          <p:nvCxnSpPr>
            <p:cNvPr id="111" name="Straight Connector 110">
              <a:extLst>
                <a:ext uri="{FF2B5EF4-FFF2-40B4-BE49-F238E27FC236}">
                  <a16:creationId xmlns:a16="http://schemas.microsoft.com/office/drawing/2014/main" id="{1FAE99E3-FA28-45A2-ABE5-69FFA801E982}"/>
                </a:ext>
              </a:extLst>
            </p:cNvPr>
            <p:cNvCxnSpPr>
              <a:cxnSpLocks/>
            </p:cNvCxnSpPr>
            <p:nvPr/>
          </p:nvCxnSpPr>
          <p:spPr>
            <a:xfrm flipH="1">
              <a:off x="2097543" y="2786745"/>
              <a:ext cx="1688306" cy="538163"/>
            </a:xfrm>
            <a:prstGeom prst="line">
              <a:avLst/>
            </a:prstGeom>
          </p:spPr>
          <p:style>
            <a:lnRef idx="3">
              <a:schemeClr val="dk1"/>
            </a:lnRef>
            <a:fillRef idx="0">
              <a:schemeClr val="dk1"/>
            </a:fillRef>
            <a:effectRef idx="2">
              <a:schemeClr val="dk1"/>
            </a:effectRef>
            <a:fontRef idx="minor">
              <a:schemeClr val="tx1"/>
            </a:fontRef>
          </p:style>
        </p:cxnSp>
        <p:cxnSp>
          <p:nvCxnSpPr>
            <p:cNvPr id="112" name="Straight Connector 111">
              <a:extLst>
                <a:ext uri="{FF2B5EF4-FFF2-40B4-BE49-F238E27FC236}">
                  <a16:creationId xmlns:a16="http://schemas.microsoft.com/office/drawing/2014/main" id="{4DFDA066-FE4C-4EFC-ADF9-B3CCEFC44D2B}"/>
                </a:ext>
              </a:extLst>
            </p:cNvPr>
            <p:cNvCxnSpPr>
              <a:cxnSpLocks/>
            </p:cNvCxnSpPr>
            <p:nvPr/>
          </p:nvCxnSpPr>
          <p:spPr>
            <a:xfrm flipV="1">
              <a:off x="2057061" y="1818767"/>
              <a:ext cx="71438" cy="1408509"/>
            </a:xfrm>
            <a:prstGeom prst="line">
              <a:avLst/>
            </a:prstGeom>
          </p:spPr>
          <p:style>
            <a:lnRef idx="3">
              <a:schemeClr val="dk1"/>
            </a:lnRef>
            <a:fillRef idx="0">
              <a:schemeClr val="dk1"/>
            </a:fillRef>
            <a:effectRef idx="2">
              <a:schemeClr val="dk1"/>
            </a:effectRef>
            <a:fontRef idx="minor">
              <a:schemeClr val="tx1"/>
            </a:fontRef>
          </p:style>
        </p:cxnSp>
      </p:grpSp>
      <p:sp>
        <p:nvSpPr>
          <p:cNvPr id="137" name="Rectangle 136">
            <a:extLst>
              <a:ext uri="{FF2B5EF4-FFF2-40B4-BE49-F238E27FC236}">
                <a16:creationId xmlns:a16="http://schemas.microsoft.com/office/drawing/2014/main" id="{765E875C-7E32-4E40-B070-FB477890FB5B}"/>
              </a:ext>
            </a:extLst>
          </p:cNvPr>
          <p:cNvSpPr/>
          <p:nvPr/>
        </p:nvSpPr>
        <p:spPr>
          <a:xfrm rot="20350120">
            <a:off x="2440320" y="1763850"/>
            <a:ext cx="4018367" cy="1569660"/>
          </a:xfrm>
          <a:prstGeom prst="rect">
            <a:avLst/>
          </a:prstGeom>
          <a:noFill/>
        </p:spPr>
        <p:txBody>
          <a:bodyPr wrap="square" lIns="91440" tIns="45720" rIns="91440" bIns="45720">
            <a:spAutoFit/>
          </a:bodyPr>
          <a:lstStyle/>
          <a:p>
            <a:pPr algn="ctr"/>
            <a:r>
              <a:rPr lang="en-US" sz="96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BAD</a:t>
            </a:r>
            <a:endParaRPr lang="en-US" sz="96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
        <p:nvSpPr>
          <p:cNvPr id="138" name="Rectangle 137">
            <a:extLst>
              <a:ext uri="{FF2B5EF4-FFF2-40B4-BE49-F238E27FC236}">
                <a16:creationId xmlns:a16="http://schemas.microsoft.com/office/drawing/2014/main" id="{E98512E8-3FC2-434E-A5E9-4651BA72A805}"/>
              </a:ext>
            </a:extLst>
          </p:cNvPr>
          <p:cNvSpPr/>
          <p:nvPr/>
        </p:nvSpPr>
        <p:spPr>
          <a:xfrm rot="20350120">
            <a:off x="2520877" y="1808706"/>
            <a:ext cx="4018367" cy="1569660"/>
          </a:xfrm>
          <a:prstGeom prst="rect">
            <a:avLst/>
          </a:prstGeom>
          <a:noFill/>
        </p:spPr>
        <p:txBody>
          <a:bodyPr wrap="square" lIns="91440" tIns="45720" rIns="91440" bIns="45720">
            <a:spAutoFit/>
          </a:bodyPr>
          <a:lstStyle/>
          <a:p>
            <a:pPr algn="ctr"/>
            <a:r>
              <a:rPr lang="en-US" sz="96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GOOD</a:t>
            </a:r>
            <a:endParaRPr lang="en-US" sz="9600" b="1" cap="none" spc="0"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88716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circle(out)">
                                      <p:cBhvr>
                                        <p:cTn id="7" dur="2000"/>
                                        <p:tgtEl>
                                          <p:spTgt spid="114"/>
                                        </p:tgtEl>
                                      </p:cBhvr>
                                    </p:animEffect>
                                  </p:childTnLst>
                                </p:cTn>
                              </p:par>
                            </p:childTnLst>
                          </p:cTn>
                        </p:par>
                        <p:par>
                          <p:cTn id="8" fill="hold">
                            <p:stCondLst>
                              <p:cond delay="2000"/>
                            </p:stCondLst>
                            <p:childTnLst>
                              <p:par>
                                <p:cTn id="9" presetID="23" presetClass="entr" presetSubtype="16" fill="hold" grpId="0" nodeType="afterEffect">
                                  <p:stCondLst>
                                    <p:cond delay="4000"/>
                                  </p:stCondLst>
                                  <p:childTnLst>
                                    <p:set>
                                      <p:cBhvr>
                                        <p:cTn id="10" dur="1" fill="hold">
                                          <p:stCondLst>
                                            <p:cond delay="0"/>
                                          </p:stCondLst>
                                        </p:cTn>
                                        <p:tgtEl>
                                          <p:spTgt spid="137"/>
                                        </p:tgtEl>
                                        <p:attrNameLst>
                                          <p:attrName>style.visibility</p:attrName>
                                        </p:attrNameLst>
                                      </p:cBhvr>
                                      <p:to>
                                        <p:strVal val="visible"/>
                                      </p:to>
                                    </p:set>
                                    <p:anim calcmode="lin" valueType="num">
                                      <p:cBhvr>
                                        <p:cTn id="11" dur="2000" fill="hold"/>
                                        <p:tgtEl>
                                          <p:spTgt spid="137"/>
                                        </p:tgtEl>
                                        <p:attrNameLst>
                                          <p:attrName>ppt_w</p:attrName>
                                        </p:attrNameLst>
                                      </p:cBhvr>
                                      <p:tavLst>
                                        <p:tav tm="0">
                                          <p:val>
                                            <p:fltVal val="0"/>
                                          </p:val>
                                        </p:tav>
                                        <p:tav tm="100000">
                                          <p:val>
                                            <p:strVal val="#ppt_w"/>
                                          </p:val>
                                        </p:tav>
                                      </p:tavLst>
                                    </p:anim>
                                    <p:anim calcmode="lin" valueType="num">
                                      <p:cBhvr>
                                        <p:cTn id="12" dur="2000" fill="hold"/>
                                        <p:tgtEl>
                                          <p:spTgt spid="13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4"/>
                                        </p:tgtEl>
                                      </p:cBhvr>
                                    </p:animEffect>
                                    <p:set>
                                      <p:cBhvr>
                                        <p:cTn id="17" dur="1" fill="hold">
                                          <p:stCondLst>
                                            <p:cond delay="499"/>
                                          </p:stCondLst>
                                        </p:cTn>
                                        <p:tgtEl>
                                          <p:spTgt spid="11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37"/>
                                        </p:tgtEl>
                                      </p:cBhvr>
                                    </p:animEffect>
                                    <p:set>
                                      <p:cBhvr>
                                        <p:cTn id="20" dur="1" fill="hold">
                                          <p:stCondLst>
                                            <p:cond delay="499"/>
                                          </p:stCondLst>
                                        </p:cTn>
                                        <p:tgtEl>
                                          <p:spTgt spid="137"/>
                                        </p:tgtEl>
                                        <p:attrNameLst>
                                          <p:attrName>style.visibility</p:attrName>
                                        </p:attrNameLst>
                                      </p:cBhvr>
                                      <p:to>
                                        <p:strVal val="hidden"/>
                                      </p:to>
                                    </p:set>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circle(in)">
                                      <p:cBhvr>
                                        <p:cTn id="24" dur="2000"/>
                                        <p:tgtEl>
                                          <p:spTgt spid="94"/>
                                        </p:tgtEl>
                                      </p:cBhvr>
                                    </p:animEffect>
                                  </p:childTnLst>
                                </p:cTn>
                              </p:par>
                            </p:childTnLst>
                          </p:cTn>
                        </p:par>
                        <p:par>
                          <p:cTn id="25" fill="hold">
                            <p:stCondLst>
                              <p:cond delay="2500"/>
                            </p:stCondLst>
                            <p:childTnLst>
                              <p:par>
                                <p:cTn id="26" presetID="23" presetClass="entr" presetSubtype="16" fill="hold" grpId="0" nodeType="afterEffect">
                                  <p:stCondLst>
                                    <p:cond delay="4000"/>
                                  </p:stCondLst>
                                  <p:childTnLst>
                                    <p:set>
                                      <p:cBhvr>
                                        <p:cTn id="27" dur="1" fill="hold">
                                          <p:stCondLst>
                                            <p:cond delay="0"/>
                                          </p:stCondLst>
                                        </p:cTn>
                                        <p:tgtEl>
                                          <p:spTgt spid="138"/>
                                        </p:tgtEl>
                                        <p:attrNameLst>
                                          <p:attrName>style.visibility</p:attrName>
                                        </p:attrNameLst>
                                      </p:cBhvr>
                                      <p:to>
                                        <p:strVal val="visible"/>
                                      </p:to>
                                    </p:set>
                                    <p:anim calcmode="lin" valueType="num">
                                      <p:cBhvr>
                                        <p:cTn id="28" dur="2000" fill="hold"/>
                                        <p:tgtEl>
                                          <p:spTgt spid="138"/>
                                        </p:tgtEl>
                                        <p:attrNameLst>
                                          <p:attrName>ppt_w</p:attrName>
                                        </p:attrNameLst>
                                      </p:cBhvr>
                                      <p:tavLst>
                                        <p:tav tm="0">
                                          <p:val>
                                            <p:fltVal val="0"/>
                                          </p:val>
                                        </p:tav>
                                        <p:tav tm="100000">
                                          <p:val>
                                            <p:strVal val="#ppt_w"/>
                                          </p:val>
                                        </p:tav>
                                      </p:tavLst>
                                    </p:anim>
                                    <p:anim calcmode="lin" valueType="num">
                                      <p:cBhvr>
                                        <p:cTn id="29" dur="2000" fill="hold"/>
                                        <p:tgtEl>
                                          <p:spTgt spid="1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7" grpId="1"/>
      <p:bldP spid="1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E1763-5773-4D9B-87E3-E13C0057D620}"/>
              </a:ext>
            </a:extLst>
          </p:cNvPr>
          <p:cNvSpPr>
            <a:spLocks noGrp="1"/>
          </p:cNvSpPr>
          <p:nvPr>
            <p:ph type="title"/>
          </p:nvPr>
        </p:nvSpPr>
        <p:spPr/>
        <p:txBody>
          <a:bodyPr/>
          <a:lstStyle/>
          <a:p>
            <a:r>
              <a:rPr lang="en-US" dirty="0">
                <a:solidFill>
                  <a:schemeClr val="accent1">
                    <a:lumMod val="75000"/>
                  </a:schemeClr>
                </a:solidFill>
              </a:rPr>
              <a:t>OPUS</a:t>
            </a:r>
          </a:p>
        </p:txBody>
      </p:sp>
      <p:grpSp>
        <p:nvGrpSpPr>
          <p:cNvPr id="5" name="Group 13">
            <a:extLst>
              <a:ext uri="{FF2B5EF4-FFF2-40B4-BE49-F238E27FC236}">
                <a16:creationId xmlns:a16="http://schemas.microsoft.com/office/drawing/2014/main" id="{AEDDF7B6-57D3-4594-B0A8-56128241B4EA}"/>
              </a:ext>
            </a:extLst>
          </p:cNvPr>
          <p:cNvGrpSpPr/>
          <p:nvPr/>
        </p:nvGrpSpPr>
        <p:grpSpPr>
          <a:xfrm>
            <a:off x="2018893" y="2565956"/>
            <a:ext cx="2303816" cy="1674437"/>
            <a:chOff x="1983151" y="2776188"/>
            <a:chExt cx="2345619" cy="1652693"/>
          </a:xfrm>
          <a:solidFill>
            <a:schemeClr val="bg1">
              <a:lumMod val="50000"/>
            </a:schemeClr>
          </a:solidFill>
        </p:grpSpPr>
        <p:sp>
          <p:nvSpPr>
            <p:cNvPr id="7" name="Oval 6">
              <a:extLst>
                <a:ext uri="{FF2B5EF4-FFF2-40B4-BE49-F238E27FC236}">
                  <a16:creationId xmlns:a16="http://schemas.microsoft.com/office/drawing/2014/main" id="{815A478C-9AEA-41B6-BCA2-529C61401E4E}"/>
                </a:ext>
              </a:extLst>
            </p:cNvPr>
            <p:cNvSpPr/>
            <p:nvPr/>
          </p:nvSpPr>
          <p:spPr>
            <a:xfrm>
              <a:off x="2587694" y="4001369"/>
              <a:ext cx="475493"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8" name="Straight Arrow Connector 7">
              <a:extLst>
                <a:ext uri="{FF2B5EF4-FFF2-40B4-BE49-F238E27FC236}">
                  <a16:creationId xmlns:a16="http://schemas.microsoft.com/office/drawing/2014/main" id="{AF1A7AA3-EEAB-4281-A09F-73732B76C1FD}"/>
                </a:ext>
              </a:extLst>
            </p:cNvPr>
            <p:cNvCxnSpPr/>
            <p:nvPr/>
          </p:nvCxnSpPr>
          <p:spPr>
            <a:xfrm rot="5400000">
              <a:off x="3096966" y="2786822"/>
              <a:ext cx="1242437" cy="1221170"/>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F1E5BD7-2B53-4492-B768-DA1158113CE0}"/>
                </a:ext>
              </a:extLst>
            </p:cNvPr>
            <p:cNvCxnSpPr/>
            <p:nvPr/>
          </p:nvCxnSpPr>
          <p:spPr>
            <a:xfrm rot="16200000" flipH="1">
              <a:off x="1915835" y="3359227"/>
              <a:ext cx="714993" cy="58036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4088447-3035-4D39-BCAE-7D10CAE084A2}"/>
                </a:ext>
              </a:extLst>
            </p:cNvPr>
            <p:cNvCxnSpPr/>
            <p:nvPr/>
          </p:nvCxnSpPr>
          <p:spPr>
            <a:xfrm rot="5400000">
              <a:off x="2294793" y="3414042"/>
              <a:ext cx="1043273" cy="197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4">
            <a:extLst>
              <a:ext uri="{FF2B5EF4-FFF2-40B4-BE49-F238E27FC236}">
                <a16:creationId xmlns:a16="http://schemas.microsoft.com/office/drawing/2014/main" id="{772D89B5-2DC3-49C9-95FF-1BDF2B2902BC}"/>
              </a:ext>
            </a:extLst>
          </p:cNvPr>
          <p:cNvGrpSpPr/>
          <p:nvPr/>
        </p:nvGrpSpPr>
        <p:grpSpPr>
          <a:xfrm>
            <a:off x="4334585" y="2459072"/>
            <a:ext cx="3550721" cy="1769442"/>
            <a:chOff x="1082387" y="2682416"/>
            <a:chExt cx="3615148" cy="1746465"/>
          </a:xfrm>
          <a:solidFill>
            <a:schemeClr val="bg1">
              <a:lumMod val="50000"/>
            </a:schemeClr>
          </a:solidFill>
        </p:grpSpPr>
        <p:sp>
          <p:nvSpPr>
            <p:cNvPr id="12" name="Oval 11">
              <a:extLst>
                <a:ext uri="{FF2B5EF4-FFF2-40B4-BE49-F238E27FC236}">
                  <a16:creationId xmlns:a16="http://schemas.microsoft.com/office/drawing/2014/main" id="{1A6D59ED-78AD-4E46-B29D-CB7BBB104D32}"/>
                </a:ext>
              </a:extLst>
            </p:cNvPr>
            <p:cNvSpPr/>
            <p:nvPr/>
          </p:nvSpPr>
          <p:spPr>
            <a:xfrm>
              <a:off x="2577591" y="4001369"/>
              <a:ext cx="451414"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13" name="Straight Arrow Connector 12">
              <a:extLst>
                <a:ext uri="{FF2B5EF4-FFF2-40B4-BE49-F238E27FC236}">
                  <a16:creationId xmlns:a16="http://schemas.microsoft.com/office/drawing/2014/main" id="{0CEAA92D-9DD4-4DEE-BABA-98187AAF104D}"/>
                </a:ext>
              </a:extLst>
            </p:cNvPr>
            <p:cNvCxnSpPr/>
            <p:nvPr/>
          </p:nvCxnSpPr>
          <p:spPr>
            <a:xfrm rot="10800000" flipV="1">
              <a:off x="3077367" y="2682416"/>
              <a:ext cx="1620168" cy="137137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DC3AC1D-97C0-4E49-ABF5-4A759A42BD1E}"/>
                </a:ext>
              </a:extLst>
            </p:cNvPr>
            <p:cNvCxnSpPr/>
            <p:nvPr/>
          </p:nvCxnSpPr>
          <p:spPr>
            <a:xfrm>
              <a:off x="1082387" y="2811350"/>
              <a:ext cx="1487169" cy="1242437"/>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7C4DDB-1932-4E3E-AD4D-014FA2127559}"/>
                </a:ext>
              </a:extLst>
            </p:cNvPr>
            <p:cNvCxnSpPr/>
            <p:nvPr/>
          </p:nvCxnSpPr>
          <p:spPr>
            <a:xfrm rot="16200000" flipH="1">
              <a:off x="2532049" y="3653283"/>
              <a:ext cx="562711" cy="406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5AAC5DB-E028-4E35-9E9A-569E887C7883}"/>
              </a:ext>
            </a:extLst>
          </p:cNvPr>
          <p:cNvSpPr txBox="1"/>
          <p:nvPr/>
        </p:nvSpPr>
        <p:spPr>
          <a:xfrm>
            <a:off x="387627" y="3559708"/>
            <a:ext cx="2143125" cy="369887"/>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HATFIELD</a:t>
            </a:r>
          </a:p>
        </p:txBody>
      </p:sp>
      <p:sp>
        <p:nvSpPr>
          <p:cNvPr id="17" name="TextBox 16">
            <a:extLst>
              <a:ext uri="{FF2B5EF4-FFF2-40B4-BE49-F238E27FC236}">
                <a16:creationId xmlns:a16="http://schemas.microsoft.com/office/drawing/2014/main" id="{6BF9CBEF-6DA1-4913-88DA-D3F577EA750D}"/>
              </a:ext>
            </a:extLst>
          </p:cNvPr>
          <p:cNvSpPr txBox="1"/>
          <p:nvPr/>
        </p:nvSpPr>
        <p:spPr>
          <a:xfrm>
            <a:off x="6431052" y="3558118"/>
            <a:ext cx="1901825" cy="368300"/>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MCCOY</a:t>
            </a:r>
          </a:p>
        </p:txBody>
      </p:sp>
      <p:grpSp>
        <p:nvGrpSpPr>
          <p:cNvPr id="18" name="Group 17">
            <a:extLst>
              <a:ext uri="{FF2B5EF4-FFF2-40B4-BE49-F238E27FC236}">
                <a16:creationId xmlns:a16="http://schemas.microsoft.com/office/drawing/2014/main" id="{4AB79485-DD57-4CE4-8663-CDF3DB23447B}"/>
              </a:ext>
            </a:extLst>
          </p:cNvPr>
          <p:cNvGrpSpPr/>
          <p:nvPr/>
        </p:nvGrpSpPr>
        <p:grpSpPr>
          <a:xfrm>
            <a:off x="1874416" y="1549624"/>
            <a:ext cx="5074207" cy="461665"/>
            <a:chOff x="1921827" y="1109354"/>
            <a:chExt cx="5074207" cy="461665"/>
          </a:xfrm>
        </p:grpSpPr>
        <p:grpSp>
          <p:nvGrpSpPr>
            <p:cNvPr id="19" name="Group 18">
              <a:extLst>
                <a:ext uri="{FF2B5EF4-FFF2-40B4-BE49-F238E27FC236}">
                  <a16:creationId xmlns:a16="http://schemas.microsoft.com/office/drawing/2014/main" id="{62945DB2-D4E1-4BA9-AD26-1233FB55D99B}"/>
                </a:ext>
              </a:extLst>
            </p:cNvPr>
            <p:cNvGrpSpPr/>
            <p:nvPr/>
          </p:nvGrpSpPr>
          <p:grpSpPr>
            <a:xfrm>
              <a:off x="1921827" y="1109354"/>
              <a:ext cx="1112788" cy="461665"/>
              <a:chOff x="568040" y="1140031"/>
              <a:chExt cx="1112788" cy="461665"/>
            </a:xfrm>
          </p:grpSpPr>
          <p:sp>
            <p:nvSpPr>
              <p:cNvPr id="26" name="Oval 25">
                <a:extLst>
                  <a:ext uri="{FF2B5EF4-FFF2-40B4-BE49-F238E27FC236}">
                    <a16:creationId xmlns:a16="http://schemas.microsoft.com/office/drawing/2014/main" id="{79F7F516-E781-44D0-99C2-AC11EE9F9C75}"/>
                  </a:ext>
                </a:extLst>
              </p:cNvPr>
              <p:cNvSpPr/>
              <p:nvPr/>
            </p:nvSpPr>
            <p:spPr>
              <a:xfrm>
                <a:off x="568040" y="1269922"/>
                <a:ext cx="190006" cy="201882"/>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7" name="TextBox 26">
                <a:extLst>
                  <a:ext uri="{FF2B5EF4-FFF2-40B4-BE49-F238E27FC236}">
                    <a16:creationId xmlns:a16="http://schemas.microsoft.com/office/drawing/2014/main" id="{48026D53-5C93-4D7C-AE70-1DB2CB09B3E2}"/>
                  </a:ext>
                </a:extLst>
              </p:cNvPr>
              <p:cNvSpPr txBox="1"/>
              <p:nvPr/>
            </p:nvSpPr>
            <p:spPr>
              <a:xfrm>
                <a:off x="795649" y="1140031"/>
                <a:ext cx="885179" cy="461665"/>
              </a:xfrm>
              <a:prstGeom prst="rect">
                <a:avLst/>
              </a:prstGeom>
              <a:noFill/>
            </p:spPr>
            <p:txBody>
              <a:bodyPr wrap="none" rtlCol="0">
                <a:spAutoFit/>
              </a:bodyPr>
              <a:lstStyle/>
              <a:p>
                <a:pPr defTabSz="914400"/>
                <a:r>
                  <a:rPr lang="en-US" sz="2400" dirty="0">
                    <a:solidFill>
                      <a:prstClr val="black">
                        <a:lumMod val="50000"/>
                        <a:lumOff val="50000"/>
                      </a:prstClr>
                    </a:solidFill>
                    <a:latin typeface="Calibri"/>
                    <a:ea typeface="+mn-ea"/>
                  </a:rPr>
                  <a:t>OPUS</a:t>
                </a:r>
              </a:p>
            </p:txBody>
          </p:sp>
        </p:grpSp>
        <p:grpSp>
          <p:nvGrpSpPr>
            <p:cNvPr id="20" name="Group 19">
              <a:extLst>
                <a:ext uri="{FF2B5EF4-FFF2-40B4-BE49-F238E27FC236}">
                  <a16:creationId xmlns:a16="http://schemas.microsoft.com/office/drawing/2014/main" id="{0C73AA86-97DF-445B-BEA0-FB95DE32244F}"/>
                </a:ext>
              </a:extLst>
            </p:cNvPr>
            <p:cNvGrpSpPr/>
            <p:nvPr/>
          </p:nvGrpSpPr>
          <p:grpSpPr>
            <a:xfrm>
              <a:off x="3418121" y="1109354"/>
              <a:ext cx="1342017" cy="461665"/>
              <a:chOff x="568040" y="1909948"/>
              <a:chExt cx="1342017" cy="461665"/>
            </a:xfrm>
          </p:grpSpPr>
          <p:sp>
            <p:nvSpPr>
              <p:cNvPr id="24" name="Diamond 23">
                <a:extLst>
                  <a:ext uri="{FF2B5EF4-FFF2-40B4-BE49-F238E27FC236}">
                    <a16:creationId xmlns:a16="http://schemas.microsoft.com/office/drawing/2014/main" id="{9E6C8B87-1C2D-4D5B-AF38-BDF3139DB9DD}"/>
                  </a:ext>
                </a:extLst>
              </p:cNvPr>
              <p:cNvSpPr/>
              <p:nvPr/>
            </p:nvSpPr>
            <p:spPr>
              <a:xfrm>
                <a:off x="568040" y="2039839"/>
                <a:ext cx="190006" cy="201882"/>
              </a:xfrm>
              <a:prstGeom prst="diamond">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5" name="TextBox 24">
                <a:extLst>
                  <a:ext uri="{FF2B5EF4-FFF2-40B4-BE49-F238E27FC236}">
                    <a16:creationId xmlns:a16="http://schemas.microsoft.com/office/drawing/2014/main" id="{7D624AC9-26D8-4762-B680-B9C01A6B5615}"/>
                  </a:ext>
                </a:extLst>
              </p:cNvPr>
              <p:cNvSpPr txBox="1"/>
              <p:nvPr/>
            </p:nvSpPr>
            <p:spPr>
              <a:xfrm>
                <a:off x="795649" y="1909948"/>
                <a:ext cx="1114408" cy="461665"/>
              </a:xfrm>
              <a:prstGeom prst="rect">
                <a:avLst/>
              </a:prstGeom>
              <a:noFill/>
            </p:spPr>
            <p:txBody>
              <a:bodyPr wrap="none" rtlCol="0">
                <a:spAutoFit/>
              </a:bodyPr>
              <a:lstStyle/>
              <a:p>
                <a:pPr defTabSz="914400"/>
                <a:r>
                  <a:rPr lang="en-US" sz="2400" dirty="0">
                    <a:solidFill>
                      <a:srgbClr val="1F497D"/>
                    </a:solidFill>
                    <a:latin typeface="Calibri"/>
                    <a:ea typeface="+mn-ea"/>
                  </a:rPr>
                  <a:t>Session</a:t>
                </a:r>
              </a:p>
            </p:txBody>
          </p:sp>
        </p:grpSp>
        <p:grpSp>
          <p:nvGrpSpPr>
            <p:cNvPr id="21" name="Group 20">
              <a:extLst>
                <a:ext uri="{FF2B5EF4-FFF2-40B4-BE49-F238E27FC236}">
                  <a16:creationId xmlns:a16="http://schemas.microsoft.com/office/drawing/2014/main" id="{EF93E827-F8AF-42CD-91C5-5C5D3F2DA422}"/>
                </a:ext>
              </a:extLst>
            </p:cNvPr>
            <p:cNvGrpSpPr/>
            <p:nvPr/>
          </p:nvGrpSpPr>
          <p:grpSpPr>
            <a:xfrm>
              <a:off x="5128168" y="1109354"/>
              <a:ext cx="1867866" cy="461665"/>
              <a:chOff x="568040" y="2739241"/>
              <a:chExt cx="1867866" cy="461665"/>
            </a:xfrm>
          </p:grpSpPr>
          <p:sp>
            <p:nvSpPr>
              <p:cNvPr id="22" name="Rectangle 21">
                <a:extLst>
                  <a:ext uri="{FF2B5EF4-FFF2-40B4-BE49-F238E27FC236}">
                    <a16:creationId xmlns:a16="http://schemas.microsoft.com/office/drawing/2014/main" id="{0BBCBA96-BDCD-4D13-8D5F-F30F95DD4A68}"/>
                  </a:ext>
                </a:extLst>
              </p:cNvPr>
              <p:cNvSpPr/>
              <p:nvPr/>
            </p:nvSpPr>
            <p:spPr>
              <a:xfrm>
                <a:off x="568040" y="2869132"/>
                <a:ext cx="190006" cy="201882"/>
              </a:xfrm>
              <a:prstGeom prst="rect">
                <a:avLst/>
              </a:prstGeom>
              <a:solidFill>
                <a:srgbClr val="00C000"/>
              </a:solidFill>
              <a:ln>
                <a:solidFill>
                  <a:srgbClr val="00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3" name="TextBox 22">
                <a:extLst>
                  <a:ext uri="{FF2B5EF4-FFF2-40B4-BE49-F238E27FC236}">
                    <a16:creationId xmlns:a16="http://schemas.microsoft.com/office/drawing/2014/main" id="{6B1F6AE8-0C48-4B19-8D32-79656F3F1C52}"/>
                  </a:ext>
                </a:extLst>
              </p:cNvPr>
              <p:cNvSpPr txBox="1"/>
              <p:nvPr/>
            </p:nvSpPr>
            <p:spPr>
              <a:xfrm>
                <a:off x="795649" y="2739241"/>
                <a:ext cx="1640257" cy="461665"/>
              </a:xfrm>
              <a:prstGeom prst="rect">
                <a:avLst/>
              </a:prstGeom>
              <a:noFill/>
            </p:spPr>
            <p:txBody>
              <a:bodyPr wrap="none" rtlCol="0">
                <a:spAutoFit/>
              </a:bodyPr>
              <a:lstStyle/>
              <a:p>
                <a:pPr defTabSz="914400"/>
                <a:r>
                  <a:rPr lang="en-US" sz="2400" dirty="0">
                    <a:solidFill>
                      <a:srgbClr val="00C000"/>
                    </a:solidFill>
                    <a:latin typeface="Calibri"/>
                    <a:ea typeface="+mn-ea"/>
                  </a:rPr>
                  <a:t>Adjustment</a:t>
                </a:r>
              </a:p>
            </p:txBody>
          </p:sp>
        </p:grpSp>
      </p:grpSp>
      <p:sp>
        <p:nvSpPr>
          <p:cNvPr id="28" name="TextBox 27">
            <a:extLst>
              <a:ext uri="{FF2B5EF4-FFF2-40B4-BE49-F238E27FC236}">
                <a16:creationId xmlns:a16="http://schemas.microsoft.com/office/drawing/2014/main" id="{DFE5A97A-5252-4284-89C7-CC4B04610B94}"/>
              </a:ext>
            </a:extLst>
          </p:cNvPr>
          <p:cNvSpPr txBox="1"/>
          <p:nvPr/>
        </p:nvSpPr>
        <p:spPr>
          <a:xfrm>
            <a:off x="1342002" y="2779707"/>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CORS1</a:t>
            </a:r>
          </a:p>
        </p:txBody>
      </p:sp>
      <p:sp>
        <p:nvSpPr>
          <p:cNvPr id="29" name="TextBox 28">
            <a:extLst>
              <a:ext uri="{FF2B5EF4-FFF2-40B4-BE49-F238E27FC236}">
                <a16:creationId xmlns:a16="http://schemas.microsoft.com/office/drawing/2014/main" id="{FFF047FF-A9B3-4E9E-AC60-F0DED264CAD2}"/>
              </a:ext>
            </a:extLst>
          </p:cNvPr>
          <p:cNvSpPr txBox="1"/>
          <p:nvPr/>
        </p:nvSpPr>
        <p:spPr>
          <a:xfrm>
            <a:off x="2325675" y="2397718"/>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CORS2</a:t>
            </a:r>
          </a:p>
        </p:txBody>
      </p:sp>
      <p:sp>
        <p:nvSpPr>
          <p:cNvPr id="30" name="TextBox 29">
            <a:extLst>
              <a:ext uri="{FF2B5EF4-FFF2-40B4-BE49-F238E27FC236}">
                <a16:creationId xmlns:a16="http://schemas.microsoft.com/office/drawing/2014/main" id="{D2202383-ABC6-45E1-B38D-7C14A22F7180}"/>
              </a:ext>
            </a:extLst>
          </p:cNvPr>
          <p:cNvSpPr txBox="1"/>
          <p:nvPr/>
        </p:nvSpPr>
        <p:spPr>
          <a:xfrm>
            <a:off x="3831862" y="2265111"/>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CORS3</a:t>
            </a:r>
          </a:p>
        </p:txBody>
      </p:sp>
      <p:sp>
        <p:nvSpPr>
          <p:cNvPr id="31" name="TextBox 30">
            <a:extLst>
              <a:ext uri="{FF2B5EF4-FFF2-40B4-BE49-F238E27FC236}">
                <a16:creationId xmlns:a16="http://schemas.microsoft.com/office/drawing/2014/main" id="{33392CB2-4779-4326-88F4-7E2F1AA916B0}"/>
              </a:ext>
            </a:extLst>
          </p:cNvPr>
          <p:cNvSpPr txBox="1"/>
          <p:nvPr/>
        </p:nvSpPr>
        <p:spPr>
          <a:xfrm>
            <a:off x="5539930" y="2845023"/>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CORS4</a:t>
            </a:r>
          </a:p>
        </p:txBody>
      </p:sp>
      <p:sp>
        <p:nvSpPr>
          <p:cNvPr id="32" name="TextBox 31">
            <a:extLst>
              <a:ext uri="{FF2B5EF4-FFF2-40B4-BE49-F238E27FC236}">
                <a16:creationId xmlns:a16="http://schemas.microsoft.com/office/drawing/2014/main" id="{A7C7C1D1-9412-4891-B3A5-F22B7B6255F5}"/>
              </a:ext>
            </a:extLst>
          </p:cNvPr>
          <p:cNvSpPr txBox="1"/>
          <p:nvPr/>
        </p:nvSpPr>
        <p:spPr>
          <a:xfrm>
            <a:off x="7473629" y="2178025"/>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CORS5</a:t>
            </a:r>
          </a:p>
        </p:txBody>
      </p:sp>
      <p:sp>
        <p:nvSpPr>
          <p:cNvPr id="2" name="Date Placeholder 1">
            <a:extLst>
              <a:ext uri="{FF2B5EF4-FFF2-40B4-BE49-F238E27FC236}">
                <a16:creationId xmlns:a16="http://schemas.microsoft.com/office/drawing/2014/main" id="{D8FD713F-CDDB-4553-B3AE-2B768759511F}"/>
              </a:ext>
            </a:extLst>
          </p:cNvPr>
          <p:cNvSpPr>
            <a:spLocks noGrp="1"/>
          </p:cNvSpPr>
          <p:nvPr>
            <p:ph type="dt" sz="half" idx="10"/>
          </p:nvPr>
        </p:nvSpPr>
        <p:spPr/>
        <p:txBody>
          <a:bodyPr/>
          <a:lstStyle/>
          <a:p>
            <a:r>
              <a:rPr lang="en-US"/>
              <a:t>01/16/2025</a:t>
            </a:r>
          </a:p>
        </p:txBody>
      </p:sp>
      <p:sp>
        <p:nvSpPr>
          <p:cNvPr id="3" name="Slide Number Placeholder 2">
            <a:extLst>
              <a:ext uri="{FF2B5EF4-FFF2-40B4-BE49-F238E27FC236}">
                <a16:creationId xmlns:a16="http://schemas.microsoft.com/office/drawing/2014/main" id="{349DF938-1E2C-4672-94F8-7DFC3496E199}"/>
              </a:ext>
            </a:extLst>
          </p:cNvPr>
          <p:cNvSpPr>
            <a:spLocks noGrp="1"/>
          </p:cNvSpPr>
          <p:nvPr>
            <p:ph type="sldNum" sz="quarter" idx="12"/>
          </p:nvPr>
        </p:nvSpPr>
        <p:spPr/>
        <p:txBody>
          <a:bodyPr/>
          <a:lstStyle/>
          <a:p>
            <a:fld id="{D3D538F9-49A3-B84F-B36B-A7030CDE5D5B}" type="slidenum">
              <a:rPr lang="en-US" smtClean="0"/>
              <a:t>5</a:t>
            </a:fld>
            <a:endParaRPr lang="en-US"/>
          </a:p>
        </p:txBody>
      </p:sp>
    </p:spTree>
    <p:extLst>
      <p:ext uri="{BB962C8B-B14F-4D97-AF65-F5344CB8AC3E}">
        <p14:creationId xmlns:p14="http://schemas.microsoft.com/office/powerpoint/2010/main" val="2845474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E1763-5773-4D9B-87E3-E13C0057D620}"/>
              </a:ext>
            </a:extLst>
          </p:cNvPr>
          <p:cNvSpPr>
            <a:spLocks noGrp="1"/>
          </p:cNvSpPr>
          <p:nvPr>
            <p:ph type="title"/>
          </p:nvPr>
        </p:nvSpPr>
        <p:spPr/>
        <p:txBody>
          <a:bodyPr/>
          <a:lstStyle/>
          <a:p>
            <a:r>
              <a:rPr lang="en-US" dirty="0">
                <a:solidFill>
                  <a:schemeClr val="accent1">
                    <a:lumMod val="75000"/>
                  </a:schemeClr>
                </a:solidFill>
              </a:rPr>
              <a:t>OPUS Projects</a:t>
            </a:r>
          </a:p>
        </p:txBody>
      </p:sp>
      <p:grpSp>
        <p:nvGrpSpPr>
          <p:cNvPr id="33" name="Group 13">
            <a:extLst>
              <a:ext uri="{FF2B5EF4-FFF2-40B4-BE49-F238E27FC236}">
                <a16:creationId xmlns:a16="http://schemas.microsoft.com/office/drawing/2014/main" id="{8BEEDA50-B602-4A2F-AA2C-E0636CA26262}"/>
              </a:ext>
            </a:extLst>
          </p:cNvPr>
          <p:cNvGrpSpPr/>
          <p:nvPr/>
        </p:nvGrpSpPr>
        <p:grpSpPr>
          <a:xfrm>
            <a:off x="2066306" y="2613365"/>
            <a:ext cx="2303816" cy="1674437"/>
            <a:chOff x="1983151" y="2776188"/>
            <a:chExt cx="2345619" cy="1652693"/>
          </a:xfrm>
          <a:solidFill>
            <a:schemeClr val="bg1">
              <a:lumMod val="50000"/>
            </a:schemeClr>
          </a:solidFill>
        </p:grpSpPr>
        <p:sp>
          <p:nvSpPr>
            <p:cNvPr id="34" name="Oval 33">
              <a:extLst>
                <a:ext uri="{FF2B5EF4-FFF2-40B4-BE49-F238E27FC236}">
                  <a16:creationId xmlns:a16="http://schemas.microsoft.com/office/drawing/2014/main" id="{CFBCC0E2-409F-4696-A3E5-DEF712932C8C}"/>
                </a:ext>
              </a:extLst>
            </p:cNvPr>
            <p:cNvSpPr/>
            <p:nvPr/>
          </p:nvSpPr>
          <p:spPr>
            <a:xfrm>
              <a:off x="2587694" y="4001369"/>
              <a:ext cx="475493"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35" name="Straight Arrow Connector 34">
              <a:extLst>
                <a:ext uri="{FF2B5EF4-FFF2-40B4-BE49-F238E27FC236}">
                  <a16:creationId xmlns:a16="http://schemas.microsoft.com/office/drawing/2014/main" id="{77B1A4D7-DFD3-46BD-BC28-DF6E002DC459}"/>
                </a:ext>
              </a:extLst>
            </p:cNvPr>
            <p:cNvCxnSpPr/>
            <p:nvPr/>
          </p:nvCxnSpPr>
          <p:spPr>
            <a:xfrm rot="5400000">
              <a:off x="3096966" y="2786822"/>
              <a:ext cx="1242437" cy="1221170"/>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23C6990-2C20-46C5-A8ED-9E13E836DEE9}"/>
                </a:ext>
              </a:extLst>
            </p:cNvPr>
            <p:cNvCxnSpPr/>
            <p:nvPr/>
          </p:nvCxnSpPr>
          <p:spPr>
            <a:xfrm rot="16200000" flipH="1">
              <a:off x="1915835" y="3359227"/>
              <a:ext cx="714993" cy="58036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E7198D8-614A-40DA-94C8-893AE5C7D2F8}"/>
                </a:ext>
              </a:extLst>
            </p:cNvPr>
            <p:cNvCxnSpPr/>
            <p:nvPr/>
          </p:nvCxnSpPr>
          <p:spPr>
            <a:xfrm rot="5400000">
              <a:off x="2294793" y="3414042"/>
              <a:ext cx="1043273" cy="197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14">
            <a:extLst>
              <a:ext uri="{FF2B5EF4-FFF2-40B4-BE49-F238E27FC236}">
                <a16:creationId xmlns:a16="http://schemas.microsoft.com/office/drawing/2014/main" id="{299222C3-10E9-4BE1-A035-1638A0548950}"/>
              </a:ext>
            </a:extLst>
          </p:cNvPr>
          <p:cNvGrpSpPr/>
          <p:nvPr/>
        </p:nvGrpSpPr>
        <p:grpSpPr>
          <a:xfrm>
            <a:off x="4381998" y="2506481"/>
            <a:ext cx="3550721" cy="1769442"/>
            <a:chOff x="1082387" y="2682416"/>
            <a:chExt cx="3615148" cy="1746465"/>
          </a:xfrm>
          <a:solidFill>
            <a:schemeClr val="bg1">
              <a:lumMod val="50000"/>
            </a:schemeClr>
          </a:solidFill>
        </p:grpSpPr>
        <p:sp>
          <p:nvSpPr>
            <p:cNvPr id="39" name="Oval 38">
              <a:extLst>
                <a:ext uri="{FF2B5EF4-FFF2-40B4-BE49-F238E27FC236}">
                  <a16:creationId xmlns:a16="http://schemas.microsoft.com/office/drawing/2014/main" id="{53A4B95A-41B3-40E0-8AA4-B8A1ECDD8FD4}"/>
                </a:ext>
              </a:extLst>
            </p:cNvPr>
            <p:cNvSpPr/>
            <p:nvPr/>
          </p:nvSpPr>
          <p:spPr>
            <a:xfrm>
              <a:off x="2577591" y="4001369"/>
              <a:ext cx="451414"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40" name="Straight Arrow Connector 39">
              <a:extLst>
                <a:ext uri="{FF2B5EF4-FFF2-40B4-BE49-F238E27FC236}">
                  <a16:creationId xmlns:a16="http://schemas.microsoft.com/office/drawing/2014/main" id="{3E468B88-383A-422F-8B4F-BA1729B1E3D0}"/>
                </a:ext>
              </a:extLst>
            </p:cNvPr>
            <p:cNvCxnSpPr/>
            <p:nvPr/>
          </p:nvCxnSpPr>
          <p:spPr>
            <a:xfrm rot="10800000" flipV="1">
              <a:off x="3077367" y="2682416"/>
              <a:ext cx="1620168" cy="137137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66DD252-C3CB-4B08-ADE2-62DE8FB3AA02}"/>
                </a:ext>
              </a:extLst>
            </p:cNvPr>
            <p:cNvCxnSpPr/>
            <p:nvPr/>
          </p:nvCxnSpPr>
          <p:spPr>
            <a:xfrm>
              <a:off x="1082387" y="2811350"/>
              <a:ext cx="1487169" cy="1242437"/>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8BA2EA6-D8F2-4756-8E56-9F836DB8076A}"/>
                </a:ext>
              </a:extLst>
            </p:cNvPr>
            <p:cNvCxnSpPr/>
            <p:nvPr/>
          </p:nvCxnSpPr>
          <p:spPr>
            <a:xfrm rot="16200000" flipH="1">
              <a:off x="2532049" y="3653283"/>
              <a:ext cx="562711" cy="406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FD26758F-39A5-49CF-A4E1-AA11AE262EA3}"/>
              </a:ext>
            </a:extLst>
          </p:cNvPr>
          <p:cNvCxnSpPr/>
          <p:nvPr/>
        </p:nvCxnSpPr>
        <p:spPr>
          <a:xfrm flipV="1">
            <a:off x="3122613" y="4062727"/>
            <a:ext cx="2743200" cy="0"/>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Diamond 43">
            <a:extLst>
              <a:ext uri="{FF2B5EF4-FFF2-40B4-BE49-F238E27FC236}">
                <a16:creationId xmlns:a16="http://schemas.microsoft.com/office/drawing/2014/main" id="{EDDB8779-CDDA-4B85-842E-32C28BBA1A47}"/>
              </a:ext>
            </a:extLst>
          </p:cNvPr>
          <p:cNvSpPr/>
          <p:nvPr/>
        </p:nvSpPr>
        <p:spPr>
          <a:xfrm>
            <a:off x="2776478" y="3942902"/>
            <a:ext cx="241857" cy="264797"/>
          </a:xfrm>
          <a:prstGeom prst="diamond">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400">
              <a:defRPr/>
            </a:pPr>
            <a:endParaRPr lang="en-US">
              <a:solidFill>
                <a:prstClr val="white"/>
              </a:solidFill>
              <a:latin typeface="Calibri"/>
            </a:endParaRPr>
          </a:p>
        </p:txBody>
      </p:sp>
      <p:sp>
        <p:nvSpPr>
          <p:cNvPr id="45" name="Diamond 44">
            <a:extLst>
              <a:ext uri="{FF2B5EF4-FFF2-40B4-BE49-F238E27FC236}">
                <a16:creationId xmlns:a16="http://schemas.microsoft.com/office/drawing/2014/main" id="{2EA860B1-21DB-4F8A-900A-BD6BED8C0542}"/>
              </a:ext>
            </a:extLst>
          </p:cNvPr>
          <p:cNvSpPr/>
          <p:nvPr/>
        </p:nvSpPr>
        <p:spPr>
          <a:xfrm>
            <a:off x="5957064" y="3930264"/>
            <a:ext cx="241856" cy="262514"/>
          </a:xfrm>
          <a:prstGeom prst="diamond">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400">
              <a:defRPr/>
            </a:pPr>
            <a:endParaRPr lang="en-US">
              <a:solidFill>
                <a:prstClr val="white"/>
              </a:solidFill>
              <a:latin typeface="Calibri"/>
            </a:endParaRPr>
          </a:p>
        </p:txBody>
      </p:sp>
      <p:sp>
        <p:nvSpPr>
          <p:cNvPr id="46" name="TextBox 45">
            <a:extLst>
              <a:ext uri="{FF2B5EF4-FFF2-40B4-BE49-F238E27FC236}">
                <a16:creationId xmlns:a16="http://schemas.microsoft.com/office/drawing/2014/main" id="{A62AB2F6-BB0E-4508-AB9D-3034DC91BDFC}"/>
              </a:ext>
            </a:extLst>
          </p:cNvPr>
          <p:cNvSpPr txBox="1">
            <a:spLocks noChangeArrowheads="1"/>
          </p:cNvSpPr>
          <p:nvPr/>
        </p:nvSpPr>
        <p:spPr bwMode="auto">
          <a:xfrm>
            <a:off x="295275" y="3870640"/>
            <a:ext cx="1454150" cy="368300"/>
          </a:xfrm>
          <a:prstGeom prst="rect">
            <a:avLst/>
          </a:prstGeom>
          <a:noFill/>
          <a:ln w="9525">
            <a:noFill/>
            <a:miter lim="800000"/>
            <a:headEnd/>
            <a:tailEnd/>
          </a:ln>
        </p:spPr>
        <p:txBody>
          <a:bodyPr wrap="none">
            <a:spAutoFit/>
          </a:bodyPr>
          <a:lstStyle/>
          <a:p>
            <a:pPr defTabSz="914400"/>
            <a:r>
              <a:rPr lang="en-US" dirty="0">
                <a:solidFill>
                  <a:srgbClr val="1F497D"/>
                </a:solidFill>
                <a:latin typeface="Arial" charset="0"/>
                <a:ea typeface="+mn-ea"/>
              </a:rPr>
              <a:t>session 001</a:t>
            </a:r>
          </a:p>
        </p:txBody>
      </p:sp>
      <p:sp>
        <p:nvSpPr>
          <p:cNvPr id="47" name="TextBox 46">
            <a:extLst>
              <a:ext uri="{FF2B5EF4-FFF2-40B4-BE49-F238E27FC236}">
                <a16:creationId xmlns:a16="http://schemas.microsoft.com/office/drawing/2014/main" id="{F3E28407-C4F5-4BF7-84CD-38B319DCE1D4}"/>
              </a:ext>
            </a:extLst>
          </p:cNvPr>
          <p:cNvSpPr txBox="1"/>
          <p:nvPr/>
        </p:nvSpPr>
        <p:spPr>
          <a:xfrm>
            <a:off x="435040" y="3607117"/>
            <a:ext cx="2143125" cy="369887"/>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HATFIELD</a:t>
            </a:r>
          </a:p>
        </p:txBody>
      </p:sp>
      <p:sp>
        <p:nvSpPr>
          <p:cNvPr id="48" name="TextBox 47">
            <a:extLst>
              <a:ext uri="{FF2B5EF4-FFF2-40B4-BE49-F238E27FC236}">
                <a16:creationId xmlns:a16="http://schemas.microsoft.com/office/drawing/2014/main" id="{F7487EC3-C36D-4324-859F-452189E4299D}"/>
              </a:ext>
            </a:extLst>
          </p:cNvPr>
          <p:cNvSpPr txBox="1"/>
          <p:nvPr/>
        </p:nvSpPr>
        <p:spPr>
          <a:xfrm>
            <a:off x="6478465" y="3605527"/>
            <a:ext cx="1901825" cy="368300"/>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MCCOY</a:t>
            </a:r>
          </a:p>
        </p:txBody>
      </p:sp>
      <p:grpSp>
        <p:nvGrpSpPr>
          <p:cNvPr id="49" name="Group 60">
            <a:extLst>
              <a:ext uri="{FF2B5EF4-FFF2-40B4-BE49-F238E27FC236}">
                <a16:creationId xmlns:a16="http://schemas.microsoft.com/office/drawing/2014/main" id="{538379D4-5C8F-482E-96AF-FEB3BF1BF3E7}"/>
              </a:ext>
            </a:extLst>
          </p:cNvPr>
          <p:cNvGrpSpPr/>
          <p:nvPr/>
        </p:nvGrpSpPr>
        <p:grpSpPr>
          <a:xfrm>
            <a:off x="1921829" y="1597033"/>
            <a:ext cx="5074207" cy="461665"/>
            <a:chOff x="1921827" y="1109354"/>
            <a:chExt cx="5074207" cy="461665"/>
          </a:xfrm>
        </p:grpSpPr>
        <p:grpSp>
          <p:nvGrpSpPr>
            <p:cNvPr id="50" name="Group 57">
              <a:extLst>
                <a:ext uri="{FF2B5EF4-FFF2-40B4-BE49-F238E27FC236}">
                  <a16:creationId xmlns:a16="http://schemas.microsoft.com/office/drawing/2014/main" id="{91261259-8732-42C3-97E0-0D825BDF258E}"/>
                </a:ext>
              </a:extLst>
            </p:cNvPr>
            <p:cNvGrpSpPr/>
            <p:nvPr/>
          </p:nvGrpSpPr>
          <p:grpSpPr>
            <a:xfrm>
              <a:off x="1921827" y="1109354"/>
              <a:ext cx="1112788" cy="461665"/>
              <a:chOff x="568040" y="1140031"/>
              <a:chExt cx="1112788" cy="461665"/>
            </a:xfrm>
          </p:grpSpPr>
          <p:sp>
            <p:nvSpPr>
              <p:cNvPr id="57" name="Oval 56">
                <a:extLst>
                  <a:ext uri="{FF2B5EF4-FFF2-40B4-BE49-F238E27FC236}">
                    <a16:creationId xmlns:a16="http://schemas.microsoft.com/office/drawing/2014/main" id="{2C60BB96-4BCF-4214-A6FB-CBDEAE03B9E9}"/>
                  </a:ext>
                </a:extLst>
              </p:cNvPr>
              <p:cNvSpPr/>
              <p:nvPr/>
            </p:nvSpPr>
            <p:spPr>
              <a:xfrm>
                <a:off x="568040" y="1269922"/>
                <a:ext cx="190006" cy="201882"/>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8" name="TextBox 57">
                <a:extLst>
                  <a:ext uri="{FF2B5EF4-FFF2-40B4-BE49-F238E27FC236}">
                    <a16:creationId xmlns:a16="http://schemas.microsoft.com/office/drawing/2014/main" id="{693B2F62-C46A-408C-BD2F-992241C6797D}"/>
                  </a:ext>
                </a:extLst>
              </p:cNvPr>
              <p:cNvSpPr txBox="1"/>
              <p:nvPr/>
            </p:nvSpPr>
            <p:spPr>
              <a:xfrm>
                <a:off x="795649" y="1140031"/>
                <a:ext cx="885179" cy="461665"/>
              </a:xfrm>
              <a:prstGeom prst="rect">
                <a:avLst/>
              </a:prstGeom>
              <a:noFill/>
            </p:spPr>
            <p:txBody>
              <a:bodyPr wrap="none" rtlCol="0">
                <a:spAutoFit/>
              </a:bodyPr>
              <a:lstStyle/>
              <a:p>
                <a:pPr defTabSz="914400"/>
                <a:r>
                  <a:rPr lang="en-US" sz="2400" dirty="0">
                    <a:solidFill>
                      <a:prstClr val="black">
                        <a:lumMod val="50000"/>
                        <a:lumOff val="50000"/>
                      </a:prstClr>
                    </a:solidFill>
                    <a:latin typeface="Calibri"/>
                    <a:ea typeface="+mn-ea"/>
                  </a:rPr>
                  <a:t>OPUS</a:t>
                </a:r>
              </a:p>
            </p:txBody>
          </p:sp>
        </p:grpSp>
        <p:grpSp>
          <p:nvGrpSpPr>
            <p:cNvPr id="51" name="Group 58">
              <a:extLst>
                <a:ext uri="{FF2B5EF4-FFF2-40B4-BE49-F238E27FC236}">
                  <a16:creationId xmlns:a16="http://schemas.microsoft.com/office/drawing/2014/main" id="{03BBC441-DB72-4A63-A299-99431B507AB0}"/>
                </a:ext>
              </a:extLst>
            </p:cNvPr>
            <p:cNvGrpSpPr/>
            <p:nvPr/>
          </p:nvGrpSpPr>
          <p:grpSpPr>
            <a:xfrm>
              <a:off x="3418121" y="1109354"/>
              <a:ext cx="1342017" cy="461665"/>
              <a:chOff x="568040" y="1909948"/>
              <a:chExt cx="1342017" cy="461665"/>
            </a:xfrm>
          </p:grpSpPr>
          <p:sp>
            <p:nvSpPr>
              <p:cNvPr id="55" name="Diamond 54">
                <a:extLst>
                  <a:ext uri="{FF2B5EF4-FFF2-40B4-BE49-F238E27FC236}">
                    <a16:creationId xmlns:a16="http://schemas.microsoft.com/office/drawing/2014/main" id="{782B996D-4DDA-4379-A3EE-757B2021BCED}"/>
                  </a:ext>
                </a:extLst>
              </p:cNvPr>
              <p:cNvSpPr/>
              <p:nvPr/>
            </p:nvSpPr>
            <p:spPr>
              <a:xfrm>
                <a:off x="568040" y="2039839"/>
                <a:ext cx="190006" cy="201882"/>
              </a:xfrm>
              <a:prstGeom prst="diamond">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6" name="TextBox 55">
                <a:extLst>
                  <a:ext uri="{FF2B5EF4-FFF2-40B4-BE49-F238E27FC236}">
                    <a16:creationId xmlns:a16="http://schemas.microsoft.com/office/drawing/2014/main" id="{EF493236-4182-4162-98B8-F0182267D7F9}"/>
                  </a:ext>
                </a:extLst>
              </p:cNvPr>
              <p:cNvSpPr txBox="1"/>
              <p:nvPr/>
            </p:nvSpPr>
            <p:spPr>
              <a:xfrm>
                <a:off x="795649" y="1909948"/>
                <a:ext cx="1114408" cy="461665"/>
              </a:xfrm>
              <a:prstGeom prst="rect">
                <a:avLst/>
              </a:prstGeom>
              <a:noFill/>
            </p:spPr>
            <p:txBody>
              <a:bodyPr wrap="none" rtlCol="0">
                <a:spAutoFit/>
              </a:bodyPr>
              <a:lstStyle/>
              <a:p>
                <a:pPr defTabSz="914400"/>
                <a:r>
                  <a:rPr lang="en-US" sz="2400" dirty="0">
                    <a:solidFill>
                      <a:srgbClr val="1F497D"/>
                    </a:solidFill>
                    <a:latin typeface="Calibri"/>
                    <a:ea typeface="+mn-ea"/>
                  </a:rPr>
                  <a:t>Session</a:t>
                </a:r>
              </a:p>
            </p:txBody>
          </p:sp>
        </p:grpSp>
        <p:grpSp>
          <p:nvGrpSpPr>
            <p:cNvPr id="52" name="Group 59">
              <a:extLst>
                <a:ext uri="{FF2B5EF4-FFF2-40B4-BE49-F238E27FC236}">
                  <a16:creationId xmlns:a16="http://schemas.microsoft.com/office/drawing/2014/main" id="{474420F9-D151-4824-8B13-41B951B41043}"/>
                </a:ext>
              </a:extLst>
            </p:cNvPr>
            <p:cNvGrpSpPr/>
            <p:nvPr/>
          </p:nvGrpSpPr>
          <p:grpSpPr>
            <a:xfrm>
              <a:off x="5128168" y="1109354"/>
              <a:ext cx="1867866" cy="461665"/>
              <a:chOff x="568040" y="2739241"/>
              <a:chExt cx="1867866" cy="461665"/>
            </a:xfrm>
          </p:grpSpPr>
          <p:sp>
            <p:nvSpPr>
              <p:cNvPr id="53" name="Rectangle 52">
                <a:extLst>
                  <a:ext uri="{FF2B5EF4-FFF2-40B4-BE49-F238E27FC236}">
                    <a16:creationId xmlns:a16="http://schemas.microsoft.com/office/drawing/2014/main" id="{EF206DC3-ECFF-4731-A69B-381C6E7F567E}"/>
                  </a:ext>
                </a:extLst>
              </p:cNvPr>
              <p:cNvSpPr/>
              <p:nvPr/>
            </p:nvSpPr>
            <p:spPr>
              <a:xfrm>
                <a:off x="568040" y="2869132"/>
                <a:ext cx="190006" cy="201882"/>
              </a:xfrm>
              <a:prstGeom prst="rect">
                <a:avLst/>
              </a:prstGeom>
              <a:solidFill>
                <a:srgbClr val="00C000"/>
              </a:solidFill>
              <a:ln>
                <a:solidFill>
                  <a:srgbClr val="00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4" name="TextBox 53">
                <a:extLst>
                  <a:ext uri="{FF2B5EF4-FFF2-40B4-BE49-F238E27FC236}">
                    <a16:creationId xmlns:a16="http://schemas.microsoft.com/office/drawing/2014/main" id="{FD9EA502-ACBF-444A-BB99-F04E78735E16}"/>
                  </a:ext>
                </a:extLst>
              </p:cNvPr>
              <p:cNvSpPr txBox="1"/>
              <p:nvPr/>
            </p:nvSpPr>
            <p:spPr>
              <a:xfrm>
                <a:off x="795649" y="2739241"/>
                <a:ext cx="1640257" cy="461665"/>
              </a:xfrm>
              <a:prstGeom prst="rect">
                <a:avLst/>
              </a:prstGeom>
              <a:noFill/>
            </p:spPr>
            <p:txBody>
              <a:bodyPr wrap="none" rtlCol="0">
                <a:spAutoFit/>
              </a:bodyPr>
              <a:lstStyle/>
              <a:p>
                <a:pPr defTabSz="914400"/>
                <a:r>
                  <a:rPr lang="en-US" sz="2400" dirty="0">
                    <a:solidFill>
                      <a:srgbClr val="00C000"/>
                    </a:solidFill>
                    <a:latin typeface="Calibri"/>
                    <a:ea typeface="+mn-ea"/>
                  </a:rPr>
                  <a:t>Adjustment</a:t>
                </a:r>
              </a:p>
            </p:txBody>
          </p:sp>
        </p:grpSp>
      </p:grpSp>
      <p:sp>
        <p:nvSpPr>
          <p:cNvPr id="59" name="TextBox 58">
            <a:extLst>
              <a:ext uri="{FF2B5EF4-FFF2-40B4-BE49-F238E27FC236}">
                <a16:creationId xmlns:a16="http://schemas.microsoft.com/office/drawing/2014/main" id="{1C6AF24D-EF3B-4A95-93A2-E207C664DF47}"/>
              </a:ext>
            </a:extLst>
          </p:cNvPr>
          <p:cNvSpPr txBox="1"/>
          <p:nvPr/>
        </p:nvSpPr>
        <p:spPr>
          <a:xfrm>
            <a:off x="1389415" y="2827116"/>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CORS1</a:t>
            </a:r>
          </a:p>
        </p:txBody>
      </p:sp>
      <p:sp>
        <p:nvSpPr>
          <p:cNvPr id="60" name="TextBox 59">
            <a:extLst>
              <a:ext uri="{FF2B5EF4-FFF2-40B4-BE49-F238E27FC236}">
                <a16:creationId xmlns:a16="http://schemas.microsoft.com/office/drawing/2014/main" id="{B5C818A3-D10F-4DB6-BFB7-70B5B35E93BF}"/>
              </a:ext>
            </a:extLst>
          </p:cNvPr>
          <p:cNvSpPr txBox="1"/>
          <p:nvPr/>
        </p:nvSpPr>
        <p:spPr>
          <a:xfrm>
            <a:off x="2373088" y="2445127"/>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CORS2</a:t>
            </a:r>
          </a:p>
        </p:txBody>
      </p:sp>
      <p:sp>
        <p:nvSpPr>
          <p:cNvPr id="61" name="TextBox 60">
            <a:extLst>
              <a:ext uri="{FF2B5EF4-FFF2-40B4-BE49-F238E27FC236}">
                <a16:creationId xmlns:a16="http://schemas.microsoft.com/office/drawing/2014/main" id="{A937471F-327B-4791-A9A2-BB9C93486E9B}"/>
              </a:ext>
            </a:extLst>
          </p:cNvPr>
          <p:cNvSpPr txBox="1"/>
          <p:nvPr/>
        </p:nvSpPr>
        <p:spPr>
          <a:xfrm>
            <a:off x="3879275" y="2312520"/>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CORS3</a:t>
            </a:r>
          </a:p>
        </p:txBody>
      </p:sp>
      <p:sp>
        <p:nvSpPr>
          <p:cNvPr id="62" name="TextBox 61">
            <a:extLst>
              <a:ext uri="{FF2B5EF4-FFF2-40B4-BE49-F238E27FC236}">
                <a16:creationId xmlns:a16="http://schemas.microsoft.com/office/drawing/2014/main" id="{A540D7DF-3497-44F4-A8EE-18EB9CC4BAB1}"/>
              </a:ext>
            </a:extLst>
          </p:cNvPr>
          <p:cNvSpPr txBox="1"/>
          <p:nvPr/>
        </p:nvSpPr>
        <p:spPr>
          <a:xfrm>
            <a:off x="5587343" y="2892432"/>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CORS4</a:t>
            </a:r>
          </a:p>
        </p:txBody>
      </p:sp>
      <p:sp>
        <p:nvSpPr>
          <p:cNvPr id="63" name="TextBox 62">
            <a:extLst>
              <a:ext uri="{FF2B5EF4-FFF2-40B4-BE49-F238E27FC236}">
                <a16:creationId xmlns:a16="http://schemas.microsoft.com/office/drawing/2014/main" id="{90824930-3CBE-43FD-BB22-0ECD04909408}"/>
              </a:ext>
            </a:extLst>
          </p:cNvPr>
          <p:cNvSpPr txBox="1"/>
          <p:nvPr/>
        </p:nvSpPr>
        <p:spPr>
          <a:xfrm>
            <a:off x="7521042" y="2225434"/>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CORS5</a:t>
            </a:r>
          </a:p>
        </p:txBody>
      </p:sp>
      <p:sp>
        <p:nvSpPr>
          <p:cNvPr id="2" name="Date Placeholder 1">
            <a:extLst>
              <a:ext uri="{FF2B5EF4-FFF2-40B4-BE49-F238E27FC236}">
                <a16:creationId xmlns:a16="http://schemas.microsoft.com/office/drawing/2014/main" id="{2C0823B0-834D-407C-8C9C-7DAFEF48C2E1}"/>
              </a:ext>
            </a:extLst>
          </p:cNvPr>
          <p:cNvSpPr>
            <a:spLocks noGrp="1"/>
          </p:cNvSpPr>
          <p:nvPr>
            <p:ph type="dt" sz="half" idx="10"/>
          </p:nvPr>
        </p:nvSpPr>
        <p:spPr/>
        <p:txBody>
          <a:bodyPr/>
          <a:lstStyle/>
          <a:p>
            <a:r>
              <a:rPr lang="en-US"/>
              <a:t>01/16/2025</a:t>
            </a:r>
          </a:p>
        </p:txBody>
      </p:sp>
      <p:sp>
        <p:nvSpPr>
          <p:cNvPr id="3" name="Slide Number Placeholder 2">
            <a:extLst>
              <a:ext uri="{FF2B5EF4-FFF2-40B4-BE49-F238E27FC236}">
                <a16:creationId xmlns:a16="http://schemas.microsoft.com/office/drawing/2014/main" id="{FFBBB09A-C90D-4992-8DAD-D6690BBDF257}"/>
              </a:ext>
            </a:extLst>
          </p:cNvPr>
          <p:cNvSpPr>
            <a:spLocks noGrp="1"/>
          </p:cNvSpPr>
          <p:nvPr>
            <p:ph type="sldNum" sz="quarter" idx="12"/>
          </p:nvPr>
        </p:nvSpPr>
        <p:spPr/>
        <p:txBody>
          <a:bodyPr/>
          <a:lstStyle/>
          <a:p>
            <a:fld id="{D3D538F9-49A3-B84F-B36B-A7030CDE5D5B}" type="slidenum">
              <a:rPr lang="en-US" smtClean="0"/>
              <a:t>6</a:t>
            </a:fld>
            <a:endParaRPr lang="en-US"/>
          </a:p>
        </p:txBody>
      </p:sp>
    </p:spTree>
    <p:extLst>
      <p:ext uri="{BB962C8B-B14F-4D97-AF65-F5344CB8AC3E}">
        <p14:creationId xmlns:p14="http://schemas.microsoft.com/office/powerpoint/2010/main" val="111663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28A29B-7203-41F3-AC2B-5994658A06C4}"/>
              </a:ext>
            </a:extLst>
          </p:cNvPr>
          <p:cNvSpPr>
            <a:spLocks noGrp="1"/>
          </p:cNvSpPr>
          <p:nvPr>
            <p:ph type="title"/>
          </p:nvPr>
        </p:nvSpPr>
        <p:spPr/>
        <p:txBody>
          <a:bodyPr>
            <a:normAutofit fontScale="90000"/>
          </a:bodyPr>
          <a:lstStyle/>
          <a:p>
            <a:r>
              <a:rPr lang="en-US" dirty="0">
                <a:solidFill>
                  <a:schemeClr val="accent1">
                    <a:lumMod val="75000"/>
                  </a:schemeClr>
                </a:solidFill>
              </a:rPr>
              <a:t>Why do we want that “connection”?</a:t>
            </a:r>
          </a:p>
        </p:txBody>
      </p:sp>
      <p:sp>
        <p:nvSpPr>
          <p:cNvPr id="6" name="Content Placeholder 5">
            <a:extLst>
              <a:ext uri="{FF2B5EF4-FFF2-40B4-BE49-F238E27FC236}">
                <a16:creationId xmlns:a16="http://schemas.microsoft.com/office/drawing/2014/main" id="{F85F45CE-632D-466E-B068-A5BE9A61E43D}"/>
              </a:ext>
            </a:extLst>
          </p:cNvPr>
          <p:cNvSpPr>
            <a:spLocks noGrp="1"/>
          </p:cNvSpPr>
          <p:nvPr>
            <p:ph idx="1"/>
          </p:nvPr>
        </p:nvSpPr>
        <p:spPr/>
        <p:txBody>
          <a:bodyPr>
            <a:normAutofit lnSpcReduction="10000"/>
          </a:bodyPr>
          <a:lstStyle/>
          <a:p>
            <a:r>
              <a:rPr lang="en-US" dirty="0"/>
              <a:t>Implies that the points are connected by a “measurement”</a:t>
            </a:r>
          </a:p>
          <a:p>
            <a:r>
              <a:rPr lang="en-US" dirty="0"/>
              <a:t>Implies they must have been occupied at the same time</a:t>
            </a:r>
          </a:p>
          <a:p>
            <a:r>
              <a:rPr lang="en-US" dirty="0"/>
              <a:t>Bottom line… It is how Surveyors picture “measurements” and it allows us to compute relative (local) accuracies between them</a:t>
            </a:r>
          </a:p>
          <a:p>
            <a:endParaRPr lang="en-US" dirty="0"/>
          </a:p>
        </p:txBody>
      </p:sp>
      <p:sp>
        <p:nvSpPr>
          <p:cNvPr id="3" name="Date Placeholder 2">
            <a:extLst>
              <a:ext uri="{FF2B5EF4-FFF2-40B4-BE49-F238E27FC236}">
                <a16:creationId xmlns:a16="http://schemas.microsoft.com/office/drawing/2014/main" id="{1BA52984-752C-42F6-8AED-B748E654401D}"/>
              </a:ext>
            </a:extLst>
          </p:cNvPr>
          <p:cNvSpPr>
            <a:spLocks noGrp="1"/>
          </p:cNvSpPr>
          <p:nvPr>
            <p:ph type="dt" sz="half" idx="10"/>
          </p:nvPr>
        </p:nvSpPr>
        <p:spPr/>
        <p:txBody>
          <a:bodyPr/>
          <a:lstStyle/>
          <a:p>
            <a:r>
              <a:rPr lang="en-US"/>
              <a:t>01/16/2025</a:t>
            </a:r>
          </a:p>
        </p:txBody>
      </p:sp>
      <p:sp>
        <p:nvSpPr>
          <p:cNvPr id="4" name="Slide Number Placeholder 3">
            <a:extLst>
              <a:ext uri="{FF2B5EF4-FFF2-40B4-BE49-F238E27FC236}">
                <a16:creationId xmlns:a16="http://schemas.microsoft.com/office/drawing/2014/main" id="{76100775-1C9A-4CF1-9C71-B91670C4B16D}"/>
              </a:ext>
            </a:extLst>
          </p:cNvPr>
          <p:cNvSpPr>
            <a:spLocks noGrp="1"/>
          </p:cNvSpPr>
          <p:nvPr>
            <p:ph type="sldNum" sz="quarter" idx="12"/>
          </p:nvPr>
        </p:nvSpPr>
        <p:spPr/>
        <p:txBody>
          <a:bodyPr/>
          <a:lstStyle/>
          <a:p>
            <a:fld id="{D3D538F9-49A3-B84F-B36B-A7030CDE5D5B}" type="slidenum">
              <a:rPr lang="en-US" smtClean="0"/>
              <a:t>7</a:t>
            </a:fld>
            <a:endParaRPr lang="en-US"/>
          </a:p>
        </p:txBody>
      </p:sp>
    </p:spTree>
    <p:extLst>
      <p:ext uri="{BB962C8B-B14F-4D97-AF65-F5344CB8AC3E}">
        <p14:creationId xmlns:p14="http://schemas.microsoft.com/office/powerpoint/2010/main" val="282207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C6BD756-773A-4CCF-9BE0-2EDB47ADC72C}"/>
              </a:ext>
            </a:extLst>
          </p:cNvPr>
          <p:cNvSpPr>
            <a:spLocks noGrp="1"/>
          </p:cNvSpPr>
          <p:nvPr>
            <p:ph type="title"/>
          </p:nvPr>
        </p:nvSpPr>
        <p:spPr>
          <a:xfrm>
            <a:off x="330199" y="459372"/>
            <a:ext cx="8483600" cy="857250"/>
          </a:xfrm>
        </p:spPr>
        <p:txBody>
          <a:bodyPr>
            <a:noAutofit/>
          </a:bodyPr>
          <a:lstStyle/>
          <a:p>
            <a:r>
              <a:rPr lang="en-US" sz="3600" dirty="0">
                <a:solidFill>
                  <a:schemeClr val="accent1">
                    <a:lumMod val="75000"/>
                  </a:schemeClr>
                </a:solidFill>
              </a:rPr>
              <a:t>So why does my project look like this? Where are the baselines between my points?</a:t>
            </a:r>
          </a:p>
        </p:txBody>
      </p:sp>
      <p:sp>
        <p:nvSpPr>
          <p:cNvPr id="5" name="Slide Number Placeholder 4">
            <a:extLst>
              <a:ext uri="{FF2B5EF4-FFF2-40B4-BE49-F238E27FC236}">
                <a16:creationId xmlns:a16="http://schemas.microsoft.com/office/drawing/2014/main" id="{18AE4619-8386-4F1D-A2AD-40A148ACBC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9" name="Picture 8">
            <a:extLst>
              <a:ext uri="{FF2B5EF4-FFF2-40B4-BE49-F238E27FC236}">
                <a16:creationId xmlns:a16="http://schemas.microsoft.com/office/drawing/2014/main" id="{0825DC92-16F1-4B33-9401-E390AE780557}"/>
              </a:ext>
            </a:extLst>
          </p:cNvPr>
          <p:cNvPicPr>
            <a:picLocks noChangeAspect="1"/>
          </p:cNvPicPr>
          <p:nvPr/>
        </p:nvPicPr>
        <p:blipFill>
          <a:blip r:embed="rId2"/>
          <a:stretch>
            <a:fillRect/>
          </a:stretch>
        </p:blipFill>
        <p:spPr>
          <a:xfrm>
            <a:off x="738509" y="1567741"/>
            <a:ext cx="7666981" cy="3575759"/>
          </a:xfrm>
          <a:prstGeom prst="rect">
            <a:avLst/>
          </a:prstGeom>
        </p:spPr>
      </p:pic>
      <p:sp>
        <p:nvSpPr>
          <p:cNvPr id="6" name="Rectangle 5">
            <a:extLst>
              <a:ext uri="{FF2B5EF4-FFF2-40B4-BE49-F238E27FC236}">
                <a16:creationId xmlns:a16="http://schemas.microsoft.com/office/drawing/2014/main" id="{E6A52A19-4652-4079-8E81-44B96779F2E0}"/>
              </a:ext>
            </a:extLst>
          </p:cNvPr>
          <p:cNvSpPr/>
          <p:nvPr/>
        </p:nvSpPr>
        <p:spPr>
          <a:xfrm>
            <a:off x="10800" y="1818313"/>
            <a:ext cx="9078574" cy="3116387"/>
          </a:xfrm>
          <a:prstGeom prst="rect">
            <a:avLst/>
          </a:prstGeom>
          <a:solidFill>
            <a:schemeClr val="tx2"/>
          </a:solidFill>
        </p:spPr>
        <p:txBody>
          <a:bodyPr wrap="none" lIns="91440" tIns="45720" rIns="91440" bIns="45720">
            <a:prstTxWarp prst="textDeflate">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Great Question!!</a:t>
            </a:r>
          </a:p>
        </p:txBody>
      </p:sp>
      <p:sp>
        <p:nvSpPr>
          <p:cNvPr id="3" name="Date Placeholder 2">
            <a:extLst>
              <a:ext uri="{FF2B5EF4-FFF2-40B4-BE49-F238E27FC236}">
                <a16:creationId xmlns:a16="http://schemas.microsoft.com/office/drawing/2014/main" id="{0E66CEB7-7831-4DE9-AD1D-CE77832D90B1}"/>
              </a:ext>
            </a:extLst>
          </p:cNvPr>
          <p:cNvSpPr>
            <a:spLocks noGrp="1"/>
          </p:cNvSpPr>
          <p:nvPr>
            <p:ph type="dt" sz="half" idx="10"/>
          </p:nvPr>
        </p:nvSpPr>
        <p:spPr/>
        <p:txBody>
          <a:bodyPr/>
          <a:lstStyle/>
          <a:p>
            <a:r>
              <a:rPr lang="en-US"/>
              <a:t>01/16/2025</a:t>
            </a:r>
          </a:p>
        </p:txBody>
      </p:sp>
    </p:spTree>
    <p:extLst>
      <p:ext uri="{BB962C8B-B14F-4D97-AF65-F5344CB8AC3E}">
        <p14:creationId xmlns:p14="http://schemas.microsoft.com/office/powerpoint/2010/main" val="2423523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3140-BEEE-4EF7-A493-66DBA3B5D3FA}"/>
              </a:ext>
            </a:extLst>
          </p:cNvPr>
          <p:cNvSpPr>
            <a:spLocks noGrp="1"/>
          </p:cNvSpPr>
          <p:nvPr>
            <p:ph type="title"/>
          </p:nvPr>
        </p:nvSpPr>
        <p:spPr>
          <a:xfrm>
            <a:off x="457200" y="260163"/>
            <a:ext cx="8229600" cy="857250"/>
          </a:xfrm>
        </p:spPr>
        <p:txBody>
          <a:bodyPr>
            <a:normAutofit fontScale="90000"/>
          </a:bodyPr>
          <a:lstStyle/>
          <a:p>
            <a:r>
              <a:rPr lang="en-US" dirty="0">
                <a:solidFill>
                  <a:schemeClr val="accent1">
                    <a:lumMod val="75000"/>
                  </a:schemeClr>
                </a:solidFill>
              </a:rPr>
              <a:t>Compare to Vendor Software</a:t>
            </a:r>
            <a:br>
              <a:rPr lang="en-US" dirty="0">
                <a:solidFill>
                  <a:schemeClr val="accent1">
                    <a:lumMod val="75000"/>
                  </a:schemeClr>
                </a:solidFill>
              </a:rPr>
            </a:br>
            <a:r>
              <a:rPr lang="en-US" sz="2700" dirty="0">
                <a:solidFill>
                  <a:schemeClr val="accent1">
                    <a:lumMod val="75000"/>
                  </a:schemeClr>
                </a:solidFill>
              </a:rPr>
              <a:t>(Same set of observations)</a:t>
            </a:r>
          </a:p>
        </p:txBody>
      </p:sp>
      <p:sp>
        <p:nvSpPr>
          <p:cNvPr id="3" name="Date Placeholder 2">
            <a:extLst>
              <a:ext uri="{FF2B5EF4-FFF2-40B4-BE49-F238E27FC236}">
                <a16:creationId xmlns:a16="http://schemas.microsoft.com/office/drawing/2014/main" id="{4070F4F1-BABF-4DF0-B447-F336DDE5CFE5}"/>
              </a:ext>
            </a:extLst>
          </p:cNvPr>
          <p:cNvSpPr>
            <a:spLocks noGrp="1"/>
          </p:cNvSpPr>
          <p:nvPr>
            <p:ph type="dt" sz="half" idx="10"/>
          </p:nvPr>
        </p:nvSpPr>
        <p:spPr/>
        <p:txBody>
          <a:bodyPr/>
          <a:lstStyle/>
          <a:p>
            <a:r>
              <a:rPr lang="en-US"/>
              <a:t>01/16/2025</a:t>
            </a:r>
          </a:p>
        </p:txBody>
      </p:sp>
      <p:sp>
        <p:nvSpPr>
          <p:cNvPr id="4" name="Slide Number Placeholder 3">
            <a:extLst>
              <a:ext uri="{FF2B5EF4-FFF2-40B4-BE49-F238E27FC236}">
                <a16:creationId xmlns:a16="http://schemas.microsoft.com/office/drawing/2014/main" id="{E24F035E-B525-4744-9A30-DC1027BCB0EE}"/>
              </a:ext>
            </a:extLst>
          </p:cNvPr>
          <p:cNvSpPr>
            <a:spLocks noGrp="1"/>
          </p:cNvSpPr>
          <p:nvPr>
            <p:ph type="sldNum" sz="quarter" idx="12"/>
          </p:nvPr>
        </p:nvSpPr>
        <p:spPr>
          <a:xfrm>
            <a:off x="6634482" y="4767263"/>
            <a:ext cx="2133600" cy="273844"/>
          </a:xfrm>
        </p:spPr>
        <p:txBody>
          <a:bodyPr/>
          <a:lstStyle/>
          <a:p>
            <a:fld id="{D3D538F9-49A3-B84F-B36B-A7030CDE5D5B}" type="slidenum">
              <a:rPr lang="en-US" smtClean="0"/>
              <a:t>9</a:t>
            </a:fld>
            <a:endParaRPr lang="en-US"/>
          </a:p>
        </p:txBody>
      </p:sp>
      <p:pic>
        <p:nvPicPr>
          <p:cNvPr id="6" name="Picture 5">
            <a:extLst>
              <a:ext uri="{FF2B5EF4-FFF2-40B4-BE49-F238E27FC236}">
                <a16:creationId xmlns:a16="http://schemas.microsoft.com/office/drawing/2014/main" id="{6B40B66D-C24A-46E5-9C42-15ED08EC2B79}"/>
              </a:ext>
            </a:extLst>
          </p:cNvPr>
          <p:cNvPicPr>
            <a:picLocks noChangeAspect="1"/>
          </p:cNvPicPr>
          <p:nvPr/>
        </p:nvPicPr>
        <p:blipFill>
          <a:blip r:embed="rId2"/>
          <a:stretch>
            <a:fillRect/>
          </a:stretch>
        </p:blipFill>
        <p:spPr>
          <a:xfrm>
            <a:off x="1222295" y="1304672"/>
            <a:ext cx="6699409" cy="5143500"/>
          </a:xfrm>
          <a:prstGeom prst="rect">
            <a:avLst/>
          </a:prstGeom>
        </p:spPr>
      </p:pic>
      <p:pic>
        <p:nvPicPr>
          <p:cNvPr id="10" name="Picture 9">
            <a:extLst>
              <a:ext uri="{FF2B5EF4-FFF2-40B4-BE49-F238E27FC236}">
                <a16:creationId xmlns:a16="http://schemas.microsoft.com/office/drawing/2014/main" id="{DE3CB97A-1F13-4D9F-BE62-A775BF2D2109}"/>
              </a:ext>
            </a:extLst>
          </p:cNvPr>
          <p:cNvPicPr>
            <a:picLocks noChangeAspect="1"/>
          </p:cNvPicPr>
          <p:nvPr/>
        </p:nvPicPr>
        <p:blipFill>
          <a:blip r:embed="rId3"/>
          <a:stretch>
            <a:fillRect/>
          </a:stretch>
        </p:blipFill>
        <p:spPr>
          <a:xfrm>
            <a:off x="5253016" y="1304672"/>
            <a:ext cx="2668688" cy="3087328"/>
          </a:xfrm>
          <a:prstGeom prst="rect">
            <a:avLst/>
          </a:prstGeom>
        </p:spPr>
      </p:pic>
    </p:spTree>
    <p:extLst>
      <p:ext uri="{BB962C8B-B14F-4D97-AF65-F5344CB8AC3E}">
        <p14:creationId xmlns:p14="http://schemas.microsoft.com/office/powerpoint/2010/main" val="246308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08 compliant NGS 2022 powerpoint_template_widescreen2" id="{A38E114E-F7B4-4925-8AED-4E72AAE06EE2}" vid="{4A125BD5-4760-411E-BA3C-E105BC9D2A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powerpoint_template_widescreen_508</Template>
  <TotalTime>6033</TotalTime>
  <Words>2422</Words>
  <Application>Microsoft Office PowerPoint</Application>
  <PresentationFormat>On-screen Show (16:9)</PresentationFormat>
  <Paragraphs>339</Paragraphs>
  <Slides>39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Gill Sans MT</vt:lpstr>
      <vt:lpstr>Helvetica Neue</vt:lpstr>
      <vt:lpstr>Times New Roman</vt:lpstr>
      <vt:lpstr>Office Theme</vt:lpstr>
      <vt:lpstr>Why OPUS Projects’ Hub Processing Strategy is not a Radial Survey</vt:lpstr>
      <vt:lpstr>What we will cover</vt:lpstr>
      <vt:lpstr>What we will cover</vt:lpstr>
      <vt:lpstr>Geodetic Networks</vt:lpstr>
      <vt:lpstr>OPUS</vt:lpstr>
      <vt:lpstr>OPUS Projects</vt:lpstr>
      <vt:lpstr>Why do we want that “connection”?</vt:lpstr>
      <vt:lpstr>So why does my project look like this? Where are the baselines between my points?</vt:lpstr>
      <vt:lpstr>Compare to Vendor Software (Same set of observations)</vt:lpstr>
      <vt:lpstr>Vector vs Baseline</vt:lpstr>
      <vt:lpstr>Types of Vectors (The Great Debate)</vt:lpstr>
      <vt:lpstr>Independent vs Dependent Vectors</vt:lpstr>
      <vt:lpstr>Example of Linear Dependence</vt:lpstr>
      <vt:lpstr>Types of Vector Processing</vt:lpstr>
      <vt:lpstr>Types of Vector Processing</vt:lpstr>
      <vt:lpstr>So What?</vt:lpstr>
      <vt:lpstr>So What Cont.</vt:lpstr>
      <vt:lpstr>How Quickly Artificial Redundancy Grows</vt:lpstr>
      <vt:lpstr>Which Vectors to Create? (non-OPUS Projects)</vt:lpstr>
      <vt:lpstr>Network - Independent Vectors (sequential)</vt:lpstr>
      <vt:lpstr>Processing Independent Vectors</vt:lpstr>
      <vt:lpstr>Different sets of Independent Vectors</vt:lpstr>
      <vt:lpstr>PowerPoint Presentation</vt:lpstr>
      <vt:lpstr>OPUS Projects uses the “Hub” Session Processing Strategy</vt:lpstr>
      <vt:lpstr>OPUS Projects Session Processing cont.</vt:lpstr>
      <vt:lpstr>PowerPoint Presentation</vt:lpstr>
      <vt:lpstr>The Gfile</vt:lpstr>
      <vt:lpstr>Which marks to observe together?</vt:lpstr>
      <vt:lpstr>PowerPoint Presentation</vt:lpstr>
      <vt:lpstr>Hub Selection</vt:lpstr>
      <vt:lpstr>Hub Selection - But</vt:lpstr>
      <vt:lpstr>Relative Positioning - Precision</vt:lpstr>
      <vt:lpstr>A New Paradigm</vt:lpstr>
      <vt:lpstr>Optical Surveys</vt:lpstr>
      <vt:lpstr>GNSS Surveys</vt:lpstr>
      <vt:lpstr>Errors Propagate through network?</vt:lpstr>
      <vt:lpstr>Final Thought</vt:lpstr>
      <vt:lpstr>Closing Philosophical Thoughts</vt:lpstr>
      <vt:lpstr>Questions?</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Martin</dc:creator>
  <cp:lastModifiedBy>Dan Martin</cp:lastModifiedBy>
  <cp:revision>221</cp:revision>
  <dcterms:created xsi:type="dcterms:W3CDTF">2024-12-09T14:55:22Z</dcterms:created>
  <dcterms:modified xsi:type="dcterms:W3CDTF">2025-01-16T18:17:32Z</dcterms:modified>
</cp:coreProperties>
</file>