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24384000" cy="13716000"/>
  <p:notesSz cx="6858000" cy="9144000"/>
  <p:embeddedFontLst>
    <p:embeddedFont>
      <p:font typeface="Calibri" panose="020F0502020204030204" pitchFamily="34" charset="0"/>
      <p:regular r:id="rId19"/>
      <p:bold r:id="rId20"/>
      <p:italic r:id="rId21"/>
      <p:boldItalic r:id="rId22"/>
    </p:embeddedFont>
    <p:embeddedFont>
      <p:font typeface="Comic Sans MS" panose="030F0702030302020204" pitchFamily="66" charset="0"/>
      <p:regular r:id="rId23"/>
      <p:bold r:id="rId24"/>
      <p:italic r:id="rId25"/>
      <p:boldItalic r:id="rId26"/>
    </p:embeddedFont>
    <p:embeddedFont>
      <p:font typeface="Helvetica Neue"/>
      <p:regular r:id="rId27"/>
      <p:bold r:id="rId28"/>
      <p:italic r:id="rId29"/>
      <p:boldItalic r:id="rId30"/>
    </p:embeddedFont>
    <p:embeddedFont>
      <p:font typeface="Helvetica Neue Light"/>
      <p:regular r:id="rId31"/>
      <p:bold r:id="rId32"/>
      <p:italic r:id="rId33"/>
      <p:boldItalic r:id="rId34"/>
    </p:embeddedFont>
    <p:embeddedFont>
      <p:font typeface="Lato"/>
      <p:regular r:id="rId35"/>
      <p:bold r:id="rId36"/>
      <p:italic r:id="rId37"/>
      <p:boldItalic r:id="rId38"/>
    </p:embeddedFont>
    <p:embeddedFont>
      <p:font typeface="Lobster"/>
      <p:regular r:id="rId39"/>
    </p:embeddedFont>
    <p:embeddedFont>
      <p:font typeface="Times" panose="02020603050405020304" pitchFamily="18"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4" roundtripDataSignature="AMtx7mjaZ4FprISDWFPrHAXzQKfweq+WM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9" d="100"/>
          <a:sy n="49" d="100"/>
        </p:scale>
        <p:origin x="594"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9" Type="http://schemas.openxmlformats.org/officeDocument/2006/relationships/font" Target="fonts/font21.fntdata"/><Relationship Id="rId3" Type="http://schemas.openxmlformats.org/officeDocument/2006/relationships/slide" Target="slides/slide2.xml"/><Relationship Id="rId21" Type="http://schemas.openxmlformats.org/officeDocument/2006/relationships/font" Target="fonts/font3.fntdata"/><Relationship Id="rId34" Type="http://schemas.openxmlformats.org/officeDocument/2006/relationships/font" Target="fonts/font16.fntdata"/><Relationship Id="rId42" Type="http://schemas.openxmlformats.org/officeDocument/2006/relationships/font" Target="fonts/font24.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font" Target="fonts/font20.fntdata"/><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font" Target="fonts/font11.fntdata"/><Relationship Id="rId41" Type="http://schemas.openxmlformats.org/officeDocument/2006/relationships/font" Target="fonts/font2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font" Target="fonts/font19.fntdata"/><Relationship Id="rId40" Type="http://schemas.openxmlformats.org/officeDocument/2006/relationships/font" Target="fonts/font22.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font" Target="fonts/font18.fntdata"/><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font" Target="fonts/font13.fntdata"/><Relationship Id="rId44"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font" Target="fonts/font17.fntdata"/><Relationship Id="rId43" Type="http://schemas.openxmlformats.org/officeDocument/2006/relationships/font" Target="fonts/font25.fntdata"/><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1pPr>
            <a:lvl2pPr marL="914400" marR="0" lvl="1"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2pPr>
            <a:lvl3pPr marL="1371600" marR="0" lvl="2"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3pPr>
            <a:lvl4pPr marL="1828800" marR="0" lvl="3"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4pPr>
            <a:lvl5pPr marL="2286000" marR="0" lvl="4"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5pPr>
            <a:lvl6pPr marL="2743200" marR="0" lvl="5"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6pPr>
            <a:lvl7pPr marL="3200400" marR="0" lvl="6"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7pPr>
            <a:lvl8pPr marL="3657600" marR="0" lvl="7"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8pPr>
            <a:lvl9pPr marL="4114800" marR="0" lvl="8"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3" name="Google Shape;73;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r>
              <a:rPr lang="en-US" sz="2200" b="0" i="0" u="none" strike="noStrike">
                <a:latin typeface="Helvetica Neue"/>
                <a:ea typeface="Helvetica Neue"/>
                <a:cs typeface="Helvetica Neue"/>
                <a:sym typeface="Helvetica Neue"/>
              </a:rPr>
              <a:t>Hey everyone! This presentation is about NGS’s efforts to measure deflections of the vertical with a total station. Most of this happened last year while I was a postdoc with NRC.</a:t>
            </a:r>
            <a:endParaRPr sz="2200" b="0" i="0" u="none" strike="noStrike">
              <a:latin typeface="Helvetica Neue"/>
              <a:ea typeface="Helvetica Neue"/>
              <a:cs typeface="Helvetica Neue"/>
              <a:sym typeface="Helvetica Neue"/>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90b10daaca_0_29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6" name="Google Shape;156;g290b10daaca_0_29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294144fcf5d_0_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9" name="Google Shape;169;g294144fcf5d_0_4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28e1045b161_0_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3" name="Google Shape;183;g28e1045b161_0_1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290b10daaca_0_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1" name="Google Shape;191;g290b10daaca_0_4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28e1045b161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7" name="Google Shape;197;g28e1045b161_0_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29335a98a98_0_8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1" name="Google Shape;221;g29335a98a98_0_8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r>
              <a:rPr lang="en-US"/>
              <a:t>The goal of this presentation was </a:t>
            </a:r>
            <a:r>
              <a:rPr lang="en-US" sz="1200">
                <a:solidFill>
                  <a:schemeClr val="dk1"/>
                </a:solidFill>
                <a:latin typeface="Calibri"/>
                <a:ea typeface="Calibri"/>
                <a:cs typeface="Calibri"/>
                <a:sym typeface="Calibri"/>
              </a:rPr>
              <a:t>to communicate the NGS commitment to  research and vision for investment on the long-term (i.e., next decade) research planning horizons. Providing long-term research themes allows governmental partner agencies, academic collaborators, and commercial industry insight into NOAA’s plans to prepare and address the nation’s geodetic control needs for the next 10–15 years. The long-term research activities are based on the outcomes of the current short-term research projects that are mainly focused on establishing, preserving, and improving the NSRS: including high-resolution geoid models, precise satellite orbits, and continuously updated national shoreline services.</a:t>
            </a:r>
            <a:r>
              <a:rPr lang="en-US" sz="1300">
                <a:solidFill>
                  <a:schemeClr val="dk1"/>
                </a:solidFill>
                <a:latin typeface="Calibri"/>
                <a:ea typeface="Calibri"/>
                <a:cs typeface="Calibri"/>
                <a:sym typeface="Calibri"/>
              </a:rPr>
              <a:t>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29335a98a98_0_9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9" name="Google Shape;229;g29335a98a98_0_9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290b10daaca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0" name="Google Shape;80;g290b10daaca_0_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290b10daaca_0_5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0" name="Google Shape;90;g290b10daaca_0_5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90b10daaca_0_5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9" name="Google Shape;99;g290b10daaca_0_5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2923786fef7_0_40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9" name="Google Shape;109;g2923786fef7_0_40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2b719ae8ce1_0_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4" name="Google Shape;114;g2b719ae8ce1_0_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2b719ae8ce1_0_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2" name="Google Shape;122;g2b719ae8ce1_0_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2b719ae8ce1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742950" lvl="0" indent="-622300" algn="l" rtl="0">
              <a:lnSpc>
                <a:spcPct val="115000"/>
              </a:lnSpc>
              <a:spcBef>
                <a:spcPts val="0"/>
              </a:spcBef>
              <a:spcAft>
                <a:spcPts val="0"/>
              </a:spcAft>
              <a:buClr>
                <a:schemeClr val="dk1"/>
              </a:buClr>
              <a:buSzPts val="5000"/>
              <a:buChar char="●"/>
            </a:pPr>
            <a:r>
              <a:rPr lang="en-US" sz="5000" b="1">
                <a:solidFill>
                  <a:schemeClr val="dk1"/>
                </a:solidFill>
                <a:latin typeface="Times New Roman"/>
                <a:ea typeface="Times New Roman"/>
                <a:cs typeface="Times New Roman"/>
                <a:sym typeface="Times New Roman"/>
              </a:rPr>
              <a:t>Syncing inter-agency geohazard monitoring (plate tectonics) - </a:t>
            </a:r>
            <a:r>
              <a:rPr lang="en-US" sz="5000">
                <a:solidFill>
                  <a:schemeClr val="dk1"/>
                </a:solidFill>
                <a:latin typeface="Times New Roman"/>
                <a:ea typeface="Times New Roman"/>
                <a:cs typeface="Times New Roman"/>
                <a:sym typeface="Times New Roman"/>
              </a:rPr>
              <a:t>(Ingesting USGS products and merging them with the CORS observations)</a:t>
            </a:r>
            <a:endParaRPr sz="5000">
              <a:solidFill>
                <a:schemeClr val="dk1"/>
              </a:solidFill>
              <a:latin typeface="Times New Roman"/>
              <a:ea typeface="Times New Roman"/>
              <a:cs typeface="Times New Roman"/>
              <a:sym typeface="Times New Roman"/>
            </a:endParaRPr>
          </a:p>
          <a:p>
            <a:pPr marL="742950" lvl="0" indent="-622300" algn="l" rtl="0">
              <a:lnSpc>
                <a:spcPct val="115000"/>
              </a:lnSpc>
              <a:spcBef>
                <a:spcPts val="1600"/>
              </a:spcBef>
              <a:spcAft>
                <a:spcPts val="0"/>
              </a:spcAft>
              <a:buClr>
                <a:schemeClr val="dk1"/>
              </a:buClr>
              <a:buSzPts val="5000"/>
              <a:buChar char="●"/>
            </a:pPr>
            <a:r>
              <a:rPr lang="en-US" sz="5000" b="1">
                <a:solidFill>
                  <a:schemeClr val="dk1"/>
                </a:solidFill>
                <a:latin typeface="Times New Roman"/>
                <a:ea typeface="Times New Roman"/>
                <a:cs typeface="Times New Roman"/>
                <a:sym typeface="Times New Roman"/>
              </a:rPr>
              <a:t>Linking into ground water activities </a:t>
            </a:r>
            <a:r>
              <a:rPr lang="en-US" sz="5000">
                <a:solidFill>
                  <a:schemeClr val="dk1"/>
                </a:solidFill>
                <a:latin typeface="Times New Roman"/>
                <a:ea typeface="Times New Roman"/>
                <a:cs typeface="Times New Roman"/>
                <a:sym typeface="Times New Roman"/>
              </a:rPr>
              <a:t>- Supporting the NOAA water team by providing inland vertical land motion based on their specifications (see image)</a:t>
            </a:r>
            <a:endParaRPr sz="5000">
              <a:solidFill>
                <a:schemeClr val="dk1"/>
              </a:solidFill>
              <a:latin typeface="Times New Roman"/>
              <a:ea typeface="Times New Roman"/>
              <a:cs typeface="Times New Roman"/>
              <a:sym typeface="Times New Roman"/>
            </a:endParaRPr>
          </a:p>
          <a:p>
            <a:pPr marL="742950" lvl="0" indent="-622300" algn="l" rtl="0">
              <a:lnSpc>
                <a:spcPct val="115000"/>
              </a:lnSpc>
              <a:spcBef>
                <a:spcPts val="1600"/>
              </a:spcBef>
              <a:spcAft>
                <a:spcPts val="1600"/>
              </a:spcAft>
              <a:buClr>
                <a:schemeClr val="dk1"/>
              </a:buClr>
              <a:buSzPts val="5000"/>
              <a:buChar char="●"/>
            </a:pPr>
            <a:r>
              <a:rPr lang="en-US" sz="5000" b="1">
                <a:solidFill>
                  <a:schemeClr val="dk1"/>
                </a:solidFill>
                <a:latin typeface="Times New Roman"/>
                <a:ea typeface="Times New Roman"/>
                <a:cs typeface="Times New Roman"/>
                <a:sym typeface="Times New Roman"/>
              </a:rPr>
              <a:t>Calculating Sea Level Rise - </a:t>
            </a:r>
            <a:r>
              <a:rPr lang="en-US" sz="5000">
                <a:solidFill>
                  <a:schemeClr val="dk1"/>
                </a:solidFill>
                <a:latin typeface="Times New Roman"/>
                <a:ea typeface="Times New Roman"/>
                <a:cs typeface="Times New Roman"/>
                <a:sym typeface="Times New Roman"/>
              </a:rPr>
              <a:t>By providing deformation velocity function to the tidal benchmarks, it is decouple VLM signal from the water level observations and provide an accurate spatial-temporal coastal model related to the tidal cycle and Sea Level Rise managed by other program offices in NOAA)</a:t>
            </a:r>
            <a:endParaRPr/>
          </a:p>
        </p:txBody>
      </p:sp>
      <p:sp>
        <p:nvSpPr>
          <p:cNvPr id="135" name="Google Shape;135;g2b719ae8ce1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2b719ae8ce1_0_2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145" name="Google Shape;145;g2b719ae8ce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mp; Subtitle" type="title">
  <p:cSld name="TITLE">
    <p:bg>
      <p:bgPr>
        <a:blipFill>
          <a:blip r:embed="rId2">
            <a:alphaModFix/>
          </a:blip>
          <a:stretch>
            <a:fillRect/>
          </a:stretch>
        </a:blip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1778000" y="2298700"/>
            <a:ext cx="20828000" cy="4648200"/>
          </a:xfrm>
          <a:prstGeom prst="rect">
            <a:avLst/>
          </a:prstGeom>
          <a:noFill/>
          <a:ln>
            <a:noFill/>
          </a:ln>
        </p:spPr>
        <p:txBody>
          <a:bodyPr spcFirstLastPara="1" wrap="square" lIns="50800" tIns="50800" rIns="50800" bIns="50800" anchor="b" anchorCtr="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endParaRPr/>
          </a:p>
        </p:txBody>
      </p:sp>
      <p:sp>
        <p:nvSpPr>
          <p:cNvPr id="11" name="Google Shape;11;p10"/>
          <p:cNvSpPr txBox="1">
            <a:spLocks noGrp="1"/>
          </p:cNvSpPr>
          <p:nvPr>
            <p:ph type="body" idx="1"/>
          </p:nvPr>
        </p:nvSpPr>
        <p:spPr>
          <a:xfrm>
            <a:off x="1778000" y="7073900"/>
            <a:ext cx="20828000" cy="1587500"/>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5400"/>
              <a:buFont typeface="Helvetica Neue"/>
              <a:buNone/>
              <a:defRPr sz="5400"/>
            </a:lvl1pPr>
            <a:lvl2pPr marL="914400" lvl="1" indent="-228600" algn="ctr">
              <a:lnSpc>
                <a:spcPct val="100000"/>
              </a:lnSpc>
              <a:spcBef>
                <a:spcPts val="0"/>
              </a:spcBef>
              <a:spcAft>
                <a:spcPts val="0"/>
              </a:spcAft>
              <a:buClr>
                <a:srgbClr val="000000"/>
              </a:buClr>
              <a:buSzPts val="5400"/>
              <a:buFont typeface="Helvetica Neue"/>
              <a:buNone/>
              <a:defRPr sz="5400"/>
            </a:lvl2pPr>
            <a:lvl3pPr marL="1371600" lvl="2" indent="-228600" algn="ctr">
              <a:lnSpc>
                <a:spcPct val="100000"/>
              </a:lnSpc>
              <a:spcBef>
                <a:spcPts val="0"/>
              </a:spcBef>
              <a:spcAft>
                <a:spcPts val="0"/>
              </a:spcAft>
              <a:buClr>
                <a:srgbClr val="000000"/>
              </a:buClr>
              <a:buSzPts val="5400"/>
              <a:buFont typeface="Helvetica Neue"/>
              <a:buNone/>
              <a:defRPr sz="5400"/>
            </a:lvl3pPr>
            <a:lvl4pPr marL="1828800" lvl="3" indent="-228600" algn="ctr">
              <a:lnSpc>
                <a:spcPct val="100000"/>
              </a:lnSpc>
              <a:spcBef>
                <a:spcPts val="0"/>
              </a:spcBef>
              <a:spcAft>
                <a:spcPts val="0"/>
              </a:spcAft>
              <a:buClr>
                <a:srgbClr val="000000"/>
              </a:buClr>
              <a:buSzPts val="5400"/>
              <a:buFont typeface="Helvetica Neue"/>
              <a:buNone/>
              <a:defRPr sz="5400"/>
            </a:lvl4pPr>
            <a:lvl5pPr marL="2286000" lvl="4" indent="-228600" algn="ctr">
              <a:lnSpc>
                <a:spcPct val="100000"/>
              </a:lnSpc>
              <a:spcBef>
                <a:spcPts val="0"/>
              </a:spcBef>
              <a:spcAft>
                <a:spcPts val="0"/>
              </a:spcAft>
              <a:buClr>
                <a:srgbClr val="000000"/>
              </a:buClr>
              <a:buSzPts val="5400"/>
              <a:buFont typeface="Helvetica Neue"/>
              <a:buNone/>
              <a:defRPr sz="5400"/>
            </a:lvl5pPr>
            <a:lvl6pPr marL="2743200" lvl="5" indent="-371475" algn="l">
              <a:lnSpc>
                <a:spcPct val="100000"/>
              </a:lnSpc>
              <a:spcBef>
                <a:spcPts val="5900"/>
              </a:spcBef>
              <a:spcAft>
                <a:spcPts val="0"/>
              </a:spcAft>
              <a:buClr>
                <a:srgbClr val="000000"/>
              </a:buClr>
              <a:buSzPts val="2250"/>
              <a:buChar char="•"/>
              <a:defRPr/>
            </a:lvl6pPr>
            <a:lvl7pPr marL="3200400" lvl="6" indent="-371475" algn="l">
              <a:lnSpc>
                <a:spcPct val="100000"/>
              </a:lnSpc>
              <a:spcBef>
                <a:spcPts val="5900"/>
              </a:spcBef>
              <a:spcAft>
                <a:spcPts val="0"/>
              </a:spcAft>
              <a:buClr>
                <a:srgbClr val="000000"/>
              </a:buClr>
              <a:buSzPts val="2250"/>
              <a:buChar char="•"/>
              <a:defRPr/>
            </a:lvl7pPr>
            <a:lvl8pPr marL="3657600" lvl="7" indent="-371475" algn="l">
              <a:lnSpc>
                <a:spcPct val="100000"/>
              </a:lnSpc>
              <a:spcBef>
                <a:spcPts val="5900"/>
              </a:spcBef>
              <a:spcAft>
                <a:spcPts val="0"/>
              </a:spcAft>
              <a:buClr>
                <a:srgbClr val="000000"/>
              </a:buClr>
              <a:buSzPts val="2250"/>
              <a:buChar char="•"/>
              <a:defRPr/>
            </a:lvl8pPr>
            <a:lvl9pPr marL="4114800" lvl="8" indent="-371475" algn="l">
              <a:lnSpc>
                <a:spcPct val="100000"/>
              </a:lnSpc>
              <a:spcBef>
                <a:spcPts val="5900"/>
              </a:spcBef>
              <a:spcAft>
                <a:spcPts val="0"/>
              </a:spcAft>
              <a:buClr>
                <a:srgbClr val="000000"/>
              </a:buClr>
              <a:buSzPts val="2250"/>
              <a:buChar char="•"/>
              <a:defRPr/>
            </a:lvl9pPr>
          </a:lstStyle>
          <a:p>
            <a:endParaRPr/>
          </a:p>
        </p:txBody>
      </p:sp>
      <p:sp>
        <p:nvSpPr>
          <p:cNvPr id="12" name="Google Shape;12;p10"/>
          <p:cNvSpPr txBox="1">
            <a:spLocks noGrp="1"/>
          </p:cNvSpPr>
          <p:nvPr>
            <p:ph type="sldNum" idx="12"/>
          </p:nvPr>
        </p:nvSpPr>
        <p:spPr>
          <a:xfrm>
            <a:off x="11959031" y="13081000"/>
            <a:ext cx="453238" cy="461059"/>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6"/>
        <p:cNvGrpSpPr/>
        <p:nvPr/>
      </p:nvGrpSpPr>
      <p:grpSpPr>
        <a:xfrm>
          <a:off x="0" y="0"/>
          <a:ext cx="0" cy="0"/>
          <a:chOff x="0" y="0"/>
          <a:chExt cx="0" cy="0"/>
        </a:xfrm>
      </p:grpSpPr>
      <p:sp>
        <p:nvSpPr>
          <p:cNvPr id="47" name="Google Shape;47;p19"/>
          <p:cNvSpPr txBox="1">
            <a:spLocks noGrp="1"/>
          </p:cNvSpPr>
          <p:nvPr>
            <p:ph type="body" idx="1"/>
          </p:nvPr>
        </p:nvSpPr>
        <p:spPr>
          <a:xfrm>
            <a:off x="2387600" y="8953500"/>
            <a:ext cx="19621500" cy="585521"/>
          </a:xfrm>
          <a:prstGeom prst="rect">
            <a:avLst/>
          </a:prstGeom>
          <a:noFill/>
          <a:ln>
            <a:noFill/>
          </a:ln>
        </p:spPr>
        <p:txBody>
          <a:bodyPr spcFirstLastPara="1" wrap="square" lIns="50800" tIns="50800" rIns="50800" bIns="50800" anchor="t" anchorCtr="0">
            <a:spAutoFit/>
          </a:bodyPr>
          <a:lstStyle>
            <a:lvl1pPr marL="457200" lvl="0" indent="-228600" algn="ctr">
              <a:lnSpc>
                <a:spcPct val="100000"/>
              </a:lnSpc>
              <a:spcBef>
                <a:spcPts val="0"/>
              </a:spcBef>
              <a:spcAft>
                <a:spcPts val="0"/>
              </a:spcAft>
              <a:buClr>
                <a:srgbClr val="000000"/>
              </a:buClr>
              <a:buSzPts val="3200"/>
              <a:buFont typeface="Helvetica Neue"/>
              <a:buNone/>
              <a:defRPr sz="3200" i="1"/>
            </a:lvl1pPr>
            <a:lvl2pPr marL="914400" lvl="1" indent="-371475" algn="l">
              <a:lnSpc>
                <a:spcPct val="100000"/>
              </a:lnSpc>
              <a:spcBef>
                <a:spcPts val="5900"/>
              </a:spcBef>
              <a:spcAft>
                <a:spcPts val="0"/>
              </a:spcAft>
              <a:buClr>
                <a:srgbClr val="000000"/>
              </a:buClr>
              <a:buSzPts val="2250"/>
              <a:buChar char="•"/>
              <a:defRPr/>
            </a:lvl2pPr>
            <a:lvl3pPr marL="1371600" lvl="2" indent="-371475" algn="l">
              <a:lnSpc>
                <a:spcPct val="100000"/>
              </a:lnSpc>
              <a:spcBef>
                <a:spcPts val="5900"/>
              </a:spcBef>
              <a:spcAft>
                <a:spcPts val="0"/>
              </a:spcAft>
              <a:buClr>
                <a:srgbClr val="000000"/>
              </a:buClr>
              <a:buSzPts val="2250"/>
              <a:buChar char="•"/>
              <a:defRPr/>
            </a:lvl3pPr>
            <a:lvl4pPr marL="1828800" lvl="3" indent="-371475" algn="l">
              <a:lnSpc>
                <a:spcPct val="100000"/>
              </a:lnSpc>
              <a:spcBef>
                <a:spcPts val="5900"/>
              </a:spcBef>
              <a:spcAft>
                <a:spcPts val="0"/>
              </a:spcAft>
              <a:buClr>
                <a:srgbClr val="000000"/>
              </a:buClr>
              <a:buSzPts val="2250"/>
              <a:buChar char="•"/>
              <a:defRPr/>
            </a:lvl4pPr>
            <a:lvl5pPr marL="2286000" lvl="4" indent="-371475" algn="l">
              <a:lnSpc>
                <a:spcPct val="100000"/>
              </a:lnSpc>
              <a:spcBef>
                <a:spcPts val="5900"/>
              </a:spcBef>
              <a:spcAft>
                <a:spcPts val="0"/>
              </a:spcAft>
              <a:buClr>
                <a:srgbClr val="000000"/>
              </a:buClr>
              <a:buSzPts val="2250"/>
              <a:buChar char="•"/>
              <a:defRPr/>
            </a:lvl5pPr>
            <a:lvl6pPr marL="2743200" lvl="5" indent="-371475" algn="l">
              <a:lnSpc>
                <a:spcPct val="100000"/>
              </a:lnSpc>
              <a:spcBef>
                <a:spcPts val="5900"/>
              </a:spcBef>
              <a:spcAft>
                <a:spcPts val="0"/>
              </a:spcAft>
              <a:buClr>
                <a:srgbClr val="000000"/>
              </a:buClr>
              <a:buSzPts val="2250"/>
              <a:buChar char="•"/>
              <a:defRPr/>
            </a:lvl6pPr>
            <a:lvl7pPr marL="3200400" lvl="6" indent="-371475" algn="l">
              <a:lnSpc>
                <a:spcPct val="100000"/>
              </a:lnSpc>
              <a:spcBef>
                <a:spcPts val="5900"/>
              </a:spcBef>
              <a:spcAft>
                <a:spcPts val="0"/>
              </a:spcAft>
              <a:buClr>
                <a:srgbClr val="000000"/>
              </a:buClr>
              <a:buSzPts val="2250"/>
              <a:buChar char="•"/>
              <a:defRPr/>
            </a:lvl7pPr>
            <a:lvl8pPr marL="3657600" lvl="7" indent="-371475" algn="l">
              <a:lnSpc>
                <a:spcPct val="100000"/>
              </a:lnSpc>
              <a:spcBef>
                <a:spcPts val="5900"/>
              </a:spcBef>
              <a:spcAft>
                <a:spcPts val="0"/>
              </a:spcAft>
              <a:buClr>
                <a:srgbClr val="000000"/>
              </a:buClr>
              <a:buSzPts val="2250"/>
              <a:buChar char="•"/>
              <a:defRPr/>
            </a:lvl8pPr>
            <a:lvl9pPr marL="4114800" lvl="8" indent="-371475" algn="l">
              <a:lnSpc>
                <a:spcPct val="100000"/>
              </a:lnSpc>
              <a:spcBef>
                <a:spcPts val="5900"/>
              </a:spcBef>
              <a:spcAft>
                <a:spcPts val="0"/>
              </a:spcAft>
              <a:buClr>
                <a:srgbClr val="000000"/>
              </a:buClr>
              <a:buSzPts val="2250"/>
              <a:buChar char="•"/>
              <a:defRPr/>
            </a:lvl9pPr>
          </a:lstStyle>
          <a:p>
            <a:endParaRPr/>
          </a:p>
        </p:txBody>
      </p:sp>
      <p:sp>
        <p:nvSpPr>
          <p:cNvPr id="48" name="Google Shape;48;p19"/>
          <p:cNvSpPr txBox="1">
            <a:spLocks noGrp="1"/>
          </p:cNvSpPr>
          <p:nvPr>
            <p:ph type="body" idx="2"/>
          </p:nvPr>
        </p:nvSpPr>
        <p:spPr>
          <a:xfrm>
            <a:off x="2387600" y="6076950"/>
            <a:ext cx="19621500" cy="825500"/>
          </a:xfrm>
          <a:prstGeom prst="rect">
            <a:avLst/>
          </a:prstGeom>
          <a:noFill/>
          <a:ln>
            <a:noFill/>
          </a:ln>
        </p:spPr>
        <p:txBody>
          <a:bodyPr spcFirstLastPara="1" wrap="square" lIns="50800" tIns="50800" rIns="50800" bIns="50800" anchor="ctr" anchorCtr="0">
            <a:spAutoFit/>
          </a:bodyPr>
          <a:lstStyle>
            <a:lvl1pPr marL="457200" lvl="0" indent="-228600" algn="ctr">
              <a:lnSpc>
                <a:spcPct val="100000"/>
              </a:lnSpc>
              <a:spcBef>
                <a:spcPts val="0"/>
              </a:spcBef>
              <a:spcAft>
                <a:spcPts val="0"/>
              </a:spcAft>
              <a:buClr>
                <a:srgbClr val="000000"/>
              </a:buClr>
              <a:buSzPts val="4800"/>
              <a:buFont typeface="Helvetica Neue"/>
              <a:buNone/>
              <a:defRPr sz="4800">
                <a:latin typeface="Helvetica Neue"/>
                <a:ea typeface="Helvetica Neue"/>
                <a:cs typeface="Helvetica Neue"/>
                <a:sym typeface="Helvetica Neue"/>
              </a:defRPr>
            </a:lvl1pPr>
            <a:lvl2pPr marL="914400" lvl="1" indent="-371475" algn="l">
              <a:lnSpc>
                <a:spcPct val="100000"/>
              </a:lnSpc>
              <a:spcBef>
                <a:spcPts val="5900"/>
              </a:spcBef>
              <a:spcAft>
                <a:spcPts val="0"/>
              </a:spcAft>
              <a:buClr>
                <a:srgbClr val="000000"/>
              </a:buClr>
              <a:buSzPts val="2250"/>
              <a:buChar char="•"/>
              <a:defRPr/>
            </a:lvl2pPr>
            <a:lvl3pPr marL="1371600" lvl="2" indent="-371475" algn="l">
              <a:lnSpc>
                <a:spcPct val="100000"/>
              </a:lnSpc>
              <a:spcBef>
                <a:spcPts val="5900"/>
              </a:spcBef>
              <a:spcAft>
                <a:spcPts val="0"/>
              </a:spcAft>
              <a:buClr>
                <a:srgbClr val="000000"/>
              </a:buClr>
              <a:buSzPts val="2250"/>
              <a:buChar char="•"/>
              <a:defRPr/>
            </a:lvl3pPr>
            <a:lvl4pPr marL="1828800" lvl="3" indent="-371475" algn="l">
              <a:lnSpc>
                <a:spcPct val="100000"/>
              </a:lnSpc>
              <a:spcBef>
                <a:spcPts val="5900"/>
              </a:spcBef>
              <a:spcAft>
                <a:spcPts val="0"/>
              </a:spcAft>
              <a:buClr>
                <a:srgbClr val="000000"/>
              </a:buClr>
              <a:buSzPts val="2250"/>
              <a:buChar char="•"/>
              <a:defRPr/>
            </a:lvl4pPr>
            <a:lvl5pPr marL="2286000" lvl="4" indent="-371475" algn="l">
              <a:lnSpc>
                <a:spcPct val="100000"/>
              </a:lnSpc>
              <a:spcBef>
                <a:spcPts val="5900"/>
              </a:spcBef>
              <a:spcAft>
                <a:spcPts val="0"/>
              </a:spcAft>
              <a:buClr>
                <a:srgbClr val="000000"/>
              </a:buClr>
              <a:buSzPts val="2250"/>
              <a:buChar char="•"/>
              <a:defRPr/>
            </a:lvl5pPr>
            <a:lvl6pPr marL="2743200" lvl="5" indent="-371475" algn="l">
              <a:lnSpc>
                <a:spcPct val="100000"/>
              </a:lnSpc>
              <a:spcBef>
                <a:spcPts val="5900"/>
              </a:spcBef>
              <a:spcAft>
                <a:spcPts val="0"/>
              </a:spcAft>
              <a:buClr>
                <a:srgbClr val="000000"/>
              </a:buClr>
              <a:buSzPts val="2250"/>
              <a:buChar char="•"/>
              <a:defRPr/>
            </a:lvl6pPr>
            <a:lvl7pPr marL="3200400" lvl="6" indent="-371475" algn="l">
              <a:lnSpc>
                <a:spcPct val="100000"/>
              </a:lnSpc>
              <a:spcBef>
                <a:spcPts val="5900"/>
              </a:spcBef>
              <a:spcAft>
                <a:spcPts val="0"/>
              </a:spcAft>
              <a:buClr>
                <a:srgbClr val="000000"/>
              </a:buClr>
              <a:buSzPts val="2250"/>
              <a:buChar char="•"/>
              <a:defRPr/>
            </a:lvl7pPr>
            <a:lvl8pPr marL="3657600" lvl="7" indent="-371475" algn="l">
              <a:lnSpc>
                <a:spcPct val="100000"/>
              </a:lnSpc>
              <a:spcBef>
                <a:spcPts val="5900"/>
              </a:spcBef>
              <a:spcAft>
                <a:spcPts val="0"/>
              </a:spcAft>
              <a:buClr>
                <a:srgbClr val="000000"/>
              </a:buClr>
              <a:buSzPts val="2250"/>
              <a:buChar char="•"/>
              <a:defRPr/>
            </a:lvl8pPr>
            <a:lvl9pPr marL="4114800" lvl="8" indent="-371475" algn="l">
              <a:lnSpc>
                <a:spcPct val="100000"/>
              </a:lnSpc>
              <a:spcBef>
                <a:spcPts val="5900"/>
              </a:spcBef>
              <a:spcAft>
                <a:spcPts val="0"/>
              </a:spcAft>
              <a:buClr>
                <a:srgbClr val="000000"/>
              </a:buClr>
              <a:buSzPts val="2250"/>
              <a:buChar char="•"/>
              <a:defRPr/>
            </a:lvl9pPr>
          </a:lstStyle>
          <a:p>
            <a:endParaRPr/>
          </a:p>
        </p:txBody>
      </p:sp>
      <p:sp>
        <p:nvSpPr>
          <p:cNvPr id="49" name="Google Shape;49;p19"/>
          <p:cNvSpPr txBox="1">
            <a:spLocks noGrp="1"/>
          </p:cNvSpPr>
          <p:nvPr>
            <p:ph type="sldNum" idx="12"/>
          </p:nvPr>
        </p:nvSpPr>
        <p:spPr>
          <a:xfrm>
            <a:off x="11959031" y="13081000"/>
            <a:ext cx="453238" cy="461059"/>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hoto">
  <p:cSld name="Photo">
    <p:spTree>
      <p:nvGrpSpPr>
        <p:cNvPr id="1" name="Shape 50"/>
        <p:cNvGrpSpPr/>
        <p:nvPr/>
      </p:nvGrpSpPr>
      <p:grpSpPr>
        <a:xfrm>
          <a:off x="0" y="0"/>
          <a:ext cx="0" cy="0"/>
          <a:chOff x="0" y="0"/>
          <a:chExt cx="0" cy="0"/>
        </a:xfrm>
      </p:grpSpPr>
      <p:sp>
        <p:nvSpPr>
          <p:cNvPr id="51" name="Google Shape;51;p20"/>
          <p:cNvSpPr>
            <a:spLocks noGrp="1"/>
          </p:cNvSpPr>
          <p:nvPr>
            <p:ph type="pic" idx="2"/>
          </p:nvPr>
        </p:nvSpPr>
        <p:spPr>
          <a:xfrm>
            <a:off x="0" y="0"/>
            <a:ext cx="24384000" cy="16264467"/>
          </a:xfrm>
          <a:prstGeom prst="rect">
            <a:avLst/>
          </a:prstGeom>
          <a:noFill/>
          <a:ln>
            <a:noFill/>
          </a:ln>
        </p:spPr>
      </p:sp>
      <p:sp>
        <p:nvSpPr>
          <p:cNvPr id="52" name="Google Shape;52;p20"/>
          <p:cNvSpPr txBox="1">
            <a:spLocks noGrp="1"/>
          </p:cNvSpPr>
          <p:nvPr>
            <p:ph type="sldNum" idx="12"/>
          </p:nvPr>
        </p:nvSpPr>
        <p:spPr>
          <a:xfrm>
            <a:off x="11959031" y="13081000"/>
            <a:ext cx="453238" cy="461059"/>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3"/>
        <p:cNvGrpSpPr/>
        <p:nvPr/>
      </p:nvGrpSpPr>
      <p:grpSpPr>
        <a:xfrm>
          <a:off x="0" y="0"/>
          <a:ext cx="0" cy="0"/>
          <a:chOff x="0" y="0"/>
          <a:chExt cx="0" cy="0"/>
        </a:xfrm>
      </p:grpSpPr>
      <p:sp>
        <p:nvSpPr>
          <p:cNvPr id="54" name="Google Shape;54;p21"/>
          <p:cNvSpPr txBox="1">
            <a:spLocks noGrp="1"/>
          </p:cNvSpPr>
          <p:nvPr>
            <p:ph type="sldNum" idx="12"/>
          </p:nvPr>
        </p:nvSpPr>
        <p:spPr>
          <a:xfrm>
            <a:off x="11959031" y="13081000"/>
            <a:ext cx="453238" cy="461059"/>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5"/>
        <p:cNvGrpSpPr/>
        <p:nvPr/>
      </p:nvGrpSpPr>
      <p:grpSpPr>
        <a:xfrm>
          <a:off x="0" y="0"/>
          <a:ext cx="0" cy="0"/>
          <a:chOff x="0" y="0"/>
          <a:chExt cx="0" cy="0"/>
        </a:xfrm>
      </p:grpSpPr>
      <p:sp>
        <p:nvSpPr>
          <p:cNvPr id="56" name="Google Shape;56;g290b10daaca_0_278"/>
          <p:cNvSpPr txBox="1">
            <a:spLocks noGrp="1"/>
          </p:cNvSpPr>
          <p:nvPr>
            <p:ph type="title"/>
          </p:nvPr>
        </p:nvSpPr>
        <p:spPr>
          <a:xfrm>
            <a:off x="1219200" y="549276"/>
            <a:ext cx="21945600" cy="2286000"/>
          </a:xfrm>
          <a:prstGeom prst="rect">
            <a:avLst/>
          </a:prstGeom>
          <a:noFill/>
          <a:ln>
            <a:noFill/>
          </a:ln>
        </p:spPr>
        <p:txBody>
          <a:bodyPr spcFirstLastPara="1" wrap="square" lIns="182850" tIns="91400" rIns="182850" bIns="91400" anchor="ctr" anchorCtr="0">
            <a:noAutofit/>
          </a:bodyPr>
          <a:lstStyle>
            <a:lvl1pPr lvl="0" algn="ctr">
              <a:lnSpc>
                <a:spcPct val="100000"/>
              </a:lnSpc>
              <a:spcBef>
                <a:spcPts val="0"/>
              </a:spcBef>
              <a:spcAft>
                <a:spcPts val="0"/>
              </a:spcAft>
              <a:buSzPts val="2800"/>
              <a:buNone/>
              <a:defRPr/>
            </a:lvl1pPr>
            <a:lvl2pPr lvl="1" algn="ctr">
              <a:lnSpc>
                <a:spcPct val="100000"/>
              </a:lnSpc>
              <a:spcBef>
                <a:spcPts val="0"/>
              </a:spcBef>
              <a:spcAft>
                <a:spcPts val="0"/>
              </a:spcAft>
              <a:buSzPts val="2800"/>
              <a:buNone/>
              <a:defRPr/>
            </a:lvl2pPr>
            <a:lvl3pPr lvl="2" algn="ctr">
              <a:lnSpc>
                <a:spcPct val="100000"/>
              </a:lnSpc>
              <a:spcBef>
                <a:spcPts val="0"/>
              </a:spcBef>
              <a:spcAft>
                <a:spcPts val="0"/>
              </a:spcAft>
              <a:buSzPts val="2800"/>
              <a:buNone/>
              <a:defRPr/>
            </a:lvl3pPr>
            <a:lvl4pPr lvl="3" algn="ctr">
              <a:lnSpc>
                <a:spcPct val="100000"/>
              </a:lnSpc>
              <a:spcBef>
                <a:spcPts val="0"/>
              </a:spcBef>
              <a:spcAft>
                <a:spcPts val="0"/>
              </a:spcAft>
              <a:buSzPts val="2800"/>
              <a:buNone/>
              <a:defRPr/>
            </a:lvl4pPr>
            <a:lvl5pPr lvl="4" algn="ctr">
              <a:lnSpc>
                <a:spcPct val="100000"/>
              </a:lnSpc>
              <a:spcBef>
                <a:spcPts val="0"/>
              </a:spcBef>
              <a:spcAft>
                <a:spcPts val="0"/>
              </a:spcAft>
              <a:buSzPts val="2800"/>
              <a:buNone/>
              <a:defRPr/>
            </a:lvl5pPr>
            <a:lvl6pPr lvl="5" algn="ctr">
              <a:lnSpc>
                <a:spcPct val="100000"/>
              </a:lnSpc>
              <a:spcBef>
                <a:spcPts val="0"/>
              </a:spcBef>
              <a:spcAft>
                <a:spcPts val="0"/>
              </a:spcAft>
              <a:buSzPts val="2800"/>
              <a:buNone/>
              <a:defRPr/>
            </a:lvl6pPr>
            <a:lvl7pPr lvl="6" algn="ctr">
              <a:lnSpc>
                <a:spcPct val="100000"/>
              </a:lnSpc>
              <a:spcBef>
                <a:spcPts val="0"/>
              </a:spcBef>
              <a:spcAft>
                <a:spcPts val="0"/>
              </a:spcAft>
              <a:buSzPts val="2800"/>
              <a:buNone/>
              <a:defRPr/>
            </a:lvl7pPr>
            <a:lvl8pPr lvl="7" algn="ctr">
              <a:lnSpc>
                <a:spcPct val="100000"/>
              </a:lnSpc>
              <a:spcBef>
                <a:spcPts val="0"/>
              </a:spcBef>
              <a:spcAft>
                <a:spcPts val="0"/>
              </a:spcAft>
              <a:buSzPts val="2800"/>
              <a:buNone/>
              <a:defRPr/>
            </a:lvl8pPr>
            <a:lvl9pPr lvl="8" algn="ctr">
              <a:lnSpc>
                <a:spcPct val="100000"/>
              </a:lnSpc>
              <a:spcBef>
                <a:spcPts val="0"/>
              </a:spcBef>
              <a:spcAft>
                <a:spcPts val="0"/>
              </a:spcAft>
              <a:buSzPts val="2800"/>
              <a:buNone/>
              <a:defRPr/>
            </a:lvl9pPr>
          </a:lstStyle>
          <a:p>
            <a:endParaRPr/>
          </a:p>
        </p:txBody>
      </p:sp>
      <p:sp>
        <p:nvSpPr>
          <p:cNvPr id="57" name="Google Shape;57;g290b10daaca_0_278"/>
          <p:cNvSpPr txBox="1">
            <a:spLocks noGrp="1"/>
          </p:cNvSpPr>
          <p:nvPr>
            <p:ph type="body" idx="1"/>
          </p:nvPr>
        </p:nvSpPr>
        <p:spPr>
          <a:xfrm>
            <a:off x="1219200" y="3200402"/>
            <a:ext cx="21945600" cy="9052200"/>
          </a:xfrm>
          <a:prstGeom prst="rect">
            <a:avLst/>
          </a:prstGeom>
          <a:noFill/>
          <a:ln>
            <a:noFill/>
          </a:ln>
        </p:spPr>
        <p:txBody>
          <a:bodyPr spcFirstLastPara="1" wrap="square" lIns="182850" tIns="91400" rIns="182850" bIns="91400" anchor="t" anchorCtr="0">
            <a:noAutofit/>
          </a:bodyPr>
          <a:lstStyle>
            <a:lvl1pPr marL="457200" lvl="0" indent="-457200" algn="l">
              <a:lnSpc>
                <a:spcPct val="100000"/>
              </a:lnSpc>
              <a:spcBef>
                <a:spcPts val="700"/>
              </a:spcBef>
              <a:spcAft>
                <a:spcPts val="0"/>
              </a:spcAft>
              <a:buClr>
                <a:schemeClr val="dk1"/>
              </a:buClr>
              <a:buSzPts val="3600"/>
              <a:buChar char="•"/>
              <a:defRPr/>
            </a:lvl1pPr>
            <a:lvl2pPr marL="914400" lvl="1" indent="-457200" algn="l">
              <a:lnSpc>
                <a:spcPct val="100000"/>
              </a:lnSpc>
              <a:spcBef>
                <a:spcPts val="700"/>
              </a:spcBef>
              <a:spcAft>
                <a:spcPts val="0"/>
              </a:spcAft>
              <a:buClr>
                <a:schemeClr val="dk1"/>
              </a:buClr>
              <a:buSzPts val="3600"/>
              <a:buChar char="–"/>
              <a:defRPr/>
            </a:lvl2pPr>
            <a:lvl3pPr marL="1371600" lvl="2" indent="-457200" algn="l">
              <a:lnSpc>
                <a:spcPct val="100000"/>
              </a:lnSpc>
              <a:spcBef>
                <a:spcPts val="700"/>
              </a:spcBef>
              <a:spcAft>
                <a:spcPts val="0"/>
              </a:spcAft>
              <a:buClr>
                <a:schemeClr val="dk1"/>
              </a:buClr>
              <a:buSzPts val="3600"/>
              <a:buChar char="•"/>
              <a:defRPr/>
            </a:lvl3pPr>
            <a:lvl4pPr marL="1828800" lvl="3" indent="-457200" algn="l">
              <a:lnSpc>
                <a:spcPct val="100000"/>
              </a:lnSpc>
              <a:spcBef>
                <a:spcPts val="700"/>
              </a:spcBef>
              <a:spcAft>
                <a:spcPts val="0"/>
              </a:spcAft>
              <a:buClr>
                <a:schemeClr val="dk1"/>
              </a:buClr>
              <a:buSzPts val="3600"/>
              <a:buChar char="–"/>
              <a:defRPr/>
            </a:lvl4pPr>
            <a:lvl5pPr marL="2286000" lvl="4" indent="-457200" algn="l">
              <a:lnSpc>
                <a:spcPct val="100000"/>
              </a:lnSpc>
              <a:spcBef>
                <a:spcPts val="700"/>
              </a:spcBef>
              <a:spcAft>
                <a:spcPts val="0"/>
              </a:spcAft>
              <a:buClr>
                <a:schemeClr val="dk1"/>
              </a:buClr>
              <a:buSzPts val="3600"/>
              <a:buChar char="»"/>
              <a:defRPr/>
            </a:lvl5pPr>
            <a:lvl6pPr marL="2743200" lvl="5" indent="-457200" algn="l">
              <a:lnSpc>
                <a:spcPct val="100000"/>
              </a:lnSpc>
              <a:spcBef>
                <a:spcPts val="700"/>
              </a:spcBef>
              <a:spcAft>
                <a:spcPts val="0"/>
              </a:spcAft>
              <a:buClr>
                <a:schemeClr val="dk1"/>
              </a:buClr>
              <a:buSzPts val="3600"/>
              <a:buChar char="•"/>
              <a:defRPr/>
            </a:lvl6pPr>
            <a:lvl7pPr marL="3200400" lvl="6" indent="-457200" algn="l">
              <a:lnSpc>
                <a:spcPct val="100000"/>
              </a:lnSpc>
              <a:spcBef>
                <a:spcPts val="700"/>
              </a:spcBef>
              <a:spcAft>
                <a:spcPts val="0"/>
              </a:spcAft>
              <a:buClr>
                <a:schemeClr val="dk1"/>
              </a:buClr>
              <a:buSzPts val="3600"/>
              <a:buChar char="•"/>
              <a:defRPr/>
            </a:lvl7pPr>
            <a:lvl8pPr marL="3657600" lvl="7" indent="-457200" algn="l">
              <a:lnSpc>
                <a:spcPct val="100000"/>
              </a:lnSpc>
              <a:spcBef>
                <a:spcPts val="700"/>
              </a:spcBef>
              <a:spcAft>
                <a:spcPts val="0"/>
              </a:spcAft>
              <a:buClr>
                <a:schemeClr val="dk1"/>
              </a:buClr>
              <a:buSzPts val="3600"/>
              <a:buChar char="•"/>
              <a:defRPr/>
            </a:lvl8pPr>
            <a:lvl9pPr marL="4114800" lvl="8" indent="-457200" algn="l">
              <a:lnSpc>
                <a:spcPct val="100000"/>
              </a:lnSpc>
              <a:spcBef>
                <a:spcPts val="700"/>
              </a:spcBef>
              <a:spcAft>
                <a:spcPts val="0"/>
              </a:spcAft>
              <a:buClr>
                <a:schemeClr val="dk1"/>
              </a:buClr>
              <a:buSzPts val="3600"/>
              <a:buChar char="•"/>
              <a:defRPr/>
            </a:lvl9pPr>
          </a:lstStyle>
          <a:p>
            <a:endParaRPr/>
          </a:p>
        </p:txBody>
      </p:sp>
      <p:sp>
        <p:nvSpPr>
          <p:cNvPr id="58" name="Google Shape;58;g290b10daaca_0_278"/>
          <p:cNvSpPr txBox="1">
            <a:spLocks noGrp="1"/>
          </p:cNvSpPr>
          <p:nvPr>
            <p:ph type="dt" idx="10"/>
          </p:nvPr>
        </p:nvSpPr>
        <p:spPr>
          <a:xfrm>
            <a:off x="1219200" y="12712702"/>
            <a:ext cx="5689800" cy="730200"/>
          </a:xfrm>
          <a:prstGeom prst="rect">
            <a:avLst/>
          </a:prstGeom>
          <a:noFill/>
          <a:ln>
            <a:noFill/>
          </a:ln>
        </p:spPr>
        <p:txBody>
          <a:bodyPr spcFirstLastPara="1" wrap="square" lIns="182850" tIns="91400" rIns="182850" bIns="91400" anchor="ctr" anchorCtr="0">
            <a:noAutofit/>
          </a:bodyPr>
          <a:lstStyle>
            <a:lvl1pPr marR="0" lvl="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9pPr>
          </a:lstStyle>
          <a:p>
            <a:endParaRPr/>
          </a:p>
        </p:txBody>
      </p:sp>
      <p:sp>
        <p:nvSpPr>
          <p:cNvPr id="59" name="Google Shape;59;g290b10daaca_0_278"/>
          <p:cNvSpPr txBox="1">
            <a:spLocks noGrp="1"/>
          </p:cNvSpPr>
          <p:nvPr>
            <p:ph type="ftr" idx="11"/>
          </p:nvPr>
        </p:nvSpPr>
        <p:spPr>
          <a:xfrm>
            <a:off x="8331200" y="12712702"/>
            <a:ext cx="7721400" cy="730200"/>
          </a:xfrm>
          <a:prstGeom prst="rect">
            <a:avLst/>
          </a:prstGeom>
          <a:noFill/>
          <a:ln>
            <a:noFill/>
          </a:ln>
        </p:spPr>
        <p:txBody>
          <a:bodyPr spcFirstLastPara="1" wrap="square" lIns="182850" tIns="91400" rIns="182850" bIns="91400" anchor="ctr" anchorCtr="0">
            <a:noAutofit/>
          </a:bodyPr>
          <a:lstStyle>
            <a:lvl1pPr marR="0" lvl="0" algn="ctr"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9pPr>
          </a:lstStyle>
          <a:p>
            <a:endParaRPr/>
          </a:p>
        </p:txBody>
      </p:sp>
      <p:sp>
        <p:nvSpPr>
          <p:cNvPr id="60" name="Google Shape;60;g290b10daaca_0_278"/>
          <p:cNvSpPr txBox="1">
            <a:spLocks noGrp="1"/>
          </p:cNvSpPr>
          <p:nvPr>
            <p:ph type="sldNum" idx="12"/>
          </p:nvPr>
        </p:nvSpPr>
        <p:spPr>
          <a:xfrm>
            <a:off x="17475200" y="12712702"/>
            <a:ext cx="5689800" cy="730200"/>
          </a:xfrm>
          <a:prstGeom prst="rect">
            <a:avLst/>
          </a:prstGeom>
          <a:noFill/>
          <a:ln>
            <a:noFill/>
          </a:ln>
        </p:spPr>
        <p:txBody>
          <a:bodyPr spcFirstLastPara="1" wrap="square" lIns="182850" tIns="91400" rIns="182850" bIns="91400" anchor="ctr" anchorCtr="0">
            <a:noAutofit/>
          </a:bodyPr>
          <a:lstStyle>
            <a:lvl1pPr marL="0" marR="0" lvl="0" indent="0" algn="r">
              <a:lnSpc>
                <a:spcPct val="100000"/>
              </a:lnSpc>
              <a:spcBef>
                <a:spcPts val="0"/>
              </a:spcBef>
              <a:spcAft>
                <a:spcPts val="0"/>
              </a:spcAft>
              <a:buClr>
                <a:srgbClr val="000000"/>
              </a:buClr>
              <a:buSzPts val="2400"/>
              <a:buFont typeface="Arial"/>
              <a:buNone/>
              <a:defRPr sz="24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2400"/>
              <a:buFont typeface="Arial"/>
              <a:buNone/>
              <a:defRPr sz="24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2400"/>
              <a:buFont typeface="Arial"/>
              <a:buNone/>
              <a:defRPr sz="24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2400"/>
              <a:buFont typeface="Arial"/>
              <a:buNone/>
              <a:defRPr sz="24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2400"/>
              <a:buFont typeface="Arial"/>
              <a:buNone/>
              <a:defRPr sz="24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2400"/>
              <a:buFont typeface="Arial"/>
              <a:buNone/>
              <a:defRPr sz="24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2400"/>
              <a:buFont typeface="Arial"/>
              <a:buNone/>
              <a:defRPr sz="24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2400"/>
              <a:buFont typeface="Arial"/>
              <a:buNone/>
              <a:defRPr sz="24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2400"/>
              <a:buFont typeface="Arial"/>
              <a:buNone/>
              <a:defRPr sz="24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1">
  <p:cSld name="Title and Content">
    <p:bg>
      <p:bgPr>
        <a:solidFill>
          <a:srgbClr val="EFEFEF"/>
        </a:solidFill>
        <a:effectLst/>
      </p:bgPr>
    </p:bg>
    <p:spTree>
      <p:nvGrpSpPr>
        <p:cNvPr id="1" name="Shape 61"/>
        <p:cNvGrpSpPr/>
        <p:nvPr/>
      </p:nvGrpSpPr>
      <p:grpSpPr>
        <a:xfrm>
          <a:off x="0" y="0"/>
          <a:ext cx="0" cy="0"/>
          <a:chOff x="0" y="0"/>
          <a:chExt cx="0" cy="0"/>
        </a:xfrm>
      </p:grpSpPr>
      <p:pic>
        <p:nvPicPr>
          <p:cNvPr id="62" name="Google Shape;62;g291c1b63b34_0_302"/>
          <p:cNvPicPr preferRelativeResize="0"/>
          <p:nvPr/>
        </p:nvPicPr>
        <p:blipFill rotWithShape="1">
          <a:blip r:embed="rId2">
            <a:alphaModFix/>
          </a:blip>
          <a:srcRect/>
          <a:stretch/>
        </p:blipFill>
        <p:spPr>
          <a:xfrm>
            <a:off x="632587" y="12545957"/>
            <a:ext cx="1066622" cy="106662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est" type="blank">
  <p:cSld name="BLANK">
    <p:bg>
      <p:bgPr>
        <a:solidFill>
          <a:srgbClr val="EFEFEF"/>
        </a:solidFill>
        <a:effectLst/>
      </p:bgPr>
    </p:bg>
    <p:spTree>
      <p:nvGrpSpPr>
        <p:cNvPr id="1" name="Shape 63"/>
        <p:cNvGrpSpPr/>
        <p:nvPr/>
      </p:nvGrpSpPr>
      <p:grpSpPr>
        <a:xfrm>
          <a:off x="0" y="0"/>
          <a:ext cx="0" cy="0"/>
          <a:chOff x="0" y="0"/>
          <a:chExt cx="0" cy="0"/>
        </a:xfrm>
      </p:grpSpPr>
      <p:sp>
        <p:nvSpPr>
          <p:cNvPr id="64" name="Google Shape;64;g291c1b63b34_0_304"/>
          <p:cNvSpPr txBox="1">
            <a:spLocks noGrp="1"/>
          </p:cNvSpPr>
          <p:nvPr>
            <p:ph type="sldNum" idx="12"/>
          </p:nvPr>
        </p:nvSpPr>
        <p:spPr>
          <a:xfrm>
            <a:off x="22763472" y="12666269"/>
            <a:ext cx="1463100" cy="1049700"/>
          </a:xfrm>
          <a:prstGeom prst="rect">
            <a:avLst/>
          </a:prstGeom>
          <a:noFill/>
          <a:ln>
            <a:noFill/>
          </a:ln>
        </p:spPr>
        <p:txBody>
          <a:bodyPr spcFirstLastPara="1" wrap="square" lIns="243800" tIns="243800" rIns="243800" bIns="243800" anchor="ctr" anchorCtr="0">
            <a:normAutofit/>
          </a:bodyPr>
          <a:lstStyle>
            <a:lvl1pPr marL="0" marR="0" lvl="0" indent="0" algn="r">
              <a:lnSpc>
                <a:spcPct val="100000"/>
              </a:lnSpc>
              <a:spcBef>
                <a:spcPts val="0"/>
              </a:spcBef>
              <a:spcAft>
                <a:spcPts val="0"/>
              </a:spcAft>
              <a:buClr>
                <a:srgbClr val="000000"/>
              </a:buClr>
              <a:buSzPts val="2700"/>
              <a:buFont typeface="Arial"/>
              <a:buNone/>
              <a:defRPr sz="2700" b="0" i="0" u="none" strike="noStrike" cap="none">
                <a:solidFill>
                  <a:schemeClr val="accent1"/>
                </a:solidFill>
                <a:latin typeface="Lato"/>
                <a:ea typeface="Lato"/>
                <a:cs typeface="Lato"/>
                <a:sym typeface="Lato"/>
              </a:defRPr>
            </a:lvl1pPr>
            <a:lvl2pPr marL="0" marR="0" lvl="1" indent="0" algn="r">
              <a:lnSpc>
                <a:spcPct val="100000"/>
              </a:lnSpc>
              <a:spcBef>
                <a:spcPts val="0"/>
              </a:spcBef>
              <a:spcAft>
                <a:spcPts val="0"/>
              </a:spcAft>
              <a:buClr>
                <a:srgbClr val="000000"/>
              </a:buClr>
              <a:buSzPts val="2700"/>
              <a:buFont typeface="Arial"/>
              <a:buNone/>
              <a:defRPr sz="2700" b="0" i="0" u="none" strike="noStrike" cap="none">
                <a:solidFill>
                  <a:schemeClr val="accent1"/>
                </a:solidFill>
                <a:latin typeface="Lato"/>
                <a:ea typeface="Lato"/>
                <a:cs typeface="Lato"/>
                <a:sym typeface="Lato"/>
              </a:defRPr>
            </a:lvl2pPr>
            <a:lvl3pPr marL="0" marR="0" lvl="2" indent="0" algn="r">
              <a:lnSpc>
                <a:spcPct val="100000"/>
              </a:lnSpc>
              <a:spcBef>
                <a:spcPts val="0"/>
              </a:spcBef>
              <a:spcAft>
                <a:spcPts val="0"/>
              </a:spcAft>
              <a:buClr>
                <a:srgbClr val="000000"/>
              </a:buClr>
              <a:buSzPts val="2700"/>
              <a:buFont typeface="Arial"/>
              <a:buNone/>
              <a:defRPr sz="2700" b="0" i="0" u="none" strike="noStrike" cap="none">
                <a:solidFill>
                  <a:schemeClr val="accent1"/>
                </a:solidFill>
                <a:latin typeface="Lato"/>
                <a:ea typeface="Lato"/>
                <a:cs typeface="Lato"/>
                <a:sym typeface="Lato"/>
              </a:defRPr>
            </a:lvl3pPr>
            <a:lvl4pPr marL="0" marR="0" lvl="3" indent="0" algn="r">
              <a:lnSpc>
                <a:spcPct val="100000"/>
              </a:lnSpc>
              <a:spcBef>
                <a:spcPts val="0"/>
              </a:spcBef>
              <a:spcAft>
                <a:spcPts val="0"/>
              </a:spcAft>
              <a:buClr>
                <a:srgbClr val="000000"/>
              </a:buClr>
              <a:buSzPts val="2700"/>
              <a:buFont typeface="Arial"/>
              <a:buNone/>
              <a:defRPr sz="2700" b="0" i="0" u="none" strike="noStrike" cap="none">
                <a:solidFill>
                  <a:schemeClr val="accent1"/>
                </a:solidFill>
                <a:latin typeface="Lato"/>
                <a:ea typeface="Lato"/>
                <a:cs typeface="Lato"/>
                <a:sym typeface="Lato"/>
              </a:defRPr>
            </a:lvl4pPr>
            <a:lvl5pPr marL="0" marR="0" lvl="4" indent="0" algn="r">
              <a:lnSpc>
                <a:spcPct val="100000"/>
              </a:lnSpc>
              <a:spcBef>
                <a:spcPts val="0"/>
              </a:spcBef>
              <a:spcAft>
                <a:spcPts val="0"/>
              </a:spcAft>
              <a:buClr>
                <a:srgbClr val="000000"/>
              </a:buClr>
              <a:buSzPts val="2700"/>
              <a:buFont typeface="Arial"/>
              <a:buNone/>
              <a:defRPr sz="2700" b="0" i="0" u="none" strike="noStrike" cap="none">
                <a:solidFill>
                  <a:schemeClr val="accent1"/>
                </a:solidFill>
                <a:latin typeface="Lato"/>
                <a:ea typeface="Lato"/>
                <a:cs typeface="Lato"/>
                <a:sym typeface="Lato"/>
              </a:defRPr>
            </a:lvl5pPr>
            <a:lvl6pPr marL="0" marR="0" lvl="5" indent="0" algn="r">
              <a:lnSpc>
                <a:spcPct val="100000"/>
              </a:lnSpc>
              <a:spcBef>
                <a:spcPts val="0"/>
              </a:spcBef>
              <a:spcAft>
                <a:spcPts val="0"/>
              </a:spcAft>
              <a:buClr>
                <a:srgbClr val="000000"/>
              </a:buClr>
              <a:buSzPts val="2700"/>
              <a:buFont typeface="Arial"/>
              <a:buNone/>
              <a:defRPr sz="2700" b="0" i="0" u="none" strike="noStrike" cap="none">
                <a:solidFill>
                  <a:schemeClr val="accent1"/>
                </a:solidFill>
                <a:latin typeface="Lato"/>
                <a:ea typeface="Lato"/>
                <a:cs typeface="Lato"/>
                <a:sym typeface="Lato"/>
              </a:defRPr>
            </a:lvl6pPr>
            <a:lvl7pPr marL="0" marR="0" lvl="6" indent="0" algn="r">
              <a:lnSpc>
                <a:spcPct val="100000"/>
              </a:lnSpc>
              <a:spcBef>
                <a:spcPts val="0"/>
              </a:spcBef>
              <a:spcAft>
                <a:spcPts val="0"/>
              </a:spcAft>
              <a:buClr>
                <a:srgbClr val="000000"/>
              </a:buClr>
              <a:buSzPts val="2700"/>
              <a:buFont typeface="Arial"/>
              <a:buNone/>
              <a:defRPr sz="2700" b="0" i="0" u="none" strike="noStrike" cap="none">
                <a:solidFill>
                  <a:schemeClr val="accent1"/>
                </a:solidFill>
                <a:latin typeface="Lato"/>
                <a:ea typeface="Lato"/>
                <a:cs typeface="Lato"/>
                <a:sym typeface="Lato"/>
              </a:defRPr>
            </a:lvl7pPr>
            <a:lvl8pPr marL="0" marR="0" lvl="7" indent="0" algn="r">
              <a:lnSpc>
                <a:spcPct val="100000"/>
              </a:lnSpc>
              <a:spcBef>
                <a:spcPts val="0"/>
              </a:spcBef>
              <a:spcAft>
                <a:spcPts val="0"/>
              </a:spcAft>
              <a:buClr>
                <a:srgbClr val="000000"/>
              </a:buClr>
              <a:buSzPts val="2700"/>
              <a:buFont typeface="Arial"/>
              <a:buNone/>
              <a:defRPr sz="2700" b="0" i="0" u="none" strike="noStrike" cap="none">
                <a:solidFill>
                  <a:schemeClr val="accent1"/>
                </a:solidFill>
                <a:latin typeface="Lato"/>
                <a:ea typeface="Lato"/>
                <a:cs typeface="Lato"/>
                <a:sym typeface="Lato"/>
              </a:defRPr>
            </a:lvl8pPr>
            <a:lvl9pPr marL="0" marR="0" lvl="8" indent="0" algn="r">
              <a:lnSpc>
                <a:spcPct val="100000"/>
              </a:lnSpc>
              <a:spcBef>
                <a:spcPts val="0"/>
              </a:spcBef>
              <a:spcAft>
                <a:spcPts val="0"/>
              </a:spcAft>
              <a:buClr>
                <a:srgbClr val="000000"/>
              </a:buClr>
              <a:buSzPts val="2700"/>
              <a:buFont typeface="Arial"/>
              <a:buNone/>
              <a:defRPr sz="2700" b="0" i="0" u="none" strike="noStrike" cap="none">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p:cSld name="TITLE_1">
    <p:spTree>
      <p:nvGrpSpPr>
        <p:cNvPr id="1" name="Shape 65"/>
        <p:cNvGrpSpPr/>
        <p:nvPr/>
      </p:nvGrpSpPr>
      <p:grpSpPr>
        <a:xfrm>
          <a:off x="0" y="0"/>
          <a:ext cx="0" cy="0"/>
          <a:chOff x="0" y="0"/>
          <a:chExt cx="0" cy="0"/>
        </a:xfrm>
      </p:grpSpPr>
      <p:sp>
        <p:nvSpPr>
          <p:cNvPr id="66" name="Google Shape;66;g294144fcf5d_0_301"/>
          <p:cNvSpPr txBox="1">
            <a:spLocks noGrp="1"/>
          </p:cNvSpPr>
          <p:nvPr>
            <p:ph type="ctrTitle"/>
          </p:nvPr>
        </p:nvSpPr>
        <p:spPr>
          <a:xfrm>
            <a:off x="1828800" y="4260850"/>
            <a:ext cx="20726400" cy="2940000"/>
          </a:xfrm>
          <a:prstGeom prst="rect">
            <a:avLst/>
          </a:prstGeom>
          <a:noFill/>
          <a:ln>
            <a:noFill/>
          </a:ln>
        </p:spPr>
        <p:txBody>
          <a:bodyPr spcFirstLastPara="1" wrap="square" lIns="137150" tIns="68550" rIns="137150" bIns="68550" anchor="ctr" anchorCtr="0">
            <a:noAutofit/>
          </a:bodyPr>
          <a:lstStyle>
            <a:lvl1pPr marR="0" lvl="0" algn="ctr">
              <a:lnSpc>
                <a:spcPct val="100000"/>
              </a:lnSpc>
              <a:spcBef>
                <a:spcPts val="0"/>
              </a:spcBef>
              <a:spcAft>
                <a:spcPts val="0"/>
              </a:spcAft>
              <a:buSzPts val="2200"/>
              <a:buNone/>
              <a:defRPr sz="8800" b="0" i="0" u="none" strike="noStrike" cap="none">
                <a:solidFill>
                  <a:schemeClr val="dk2"/>
                </a:solidFill>
                <a:latin typeface="Arial"/>
                <a:ea typeface="Arial"/>
                <a:cs typeface="Arial"/>
                <a:sym typeface="Arial"/>
              </a:defRPr>
            </a:lvl1pPr>
            <a:lvl2pPr marR="0" lvl="1" algn="ctr">
              <a:lnSpc>
                <a:spcPct val="100000"/>
              </a:lnSpc>
              <a:spcBef>
                <a:spcPts val="0"/>
              </a:spcBef>
              <a:spcAft>
                <a:spcPts val="0"/>
              </a:spcAft>
              <a:buSzPts val="2200"/>
              <a:buNone/>
              <a:defRPr sz="8800" b="0" i="0" u="none" strike="noStrike" cap="none">
                <a:solidFill>
                  <a:schemeClr val="dk2"/>
                </a:solidFill>
                <a:latin typeface="Arial"/>
                <a:ea typeface="Arial"/>
                <a:cs typeface="Arial"/>
                <a:sym typeface="Arial"/>
              </a:defRPr>
            </a:lvl2pPr>
            <a:lvl3pPr marR="0" lvl="2" algn="ctr">
              <a:lnSpc>
                <a:spcPct val="100000"/>
              </a:lnSpc>
              <a:spcBef>
                <a:spcPts val="0"/>
              </a:spcBef>
              <a:spcAft>
                <a:spcPts val="0"/>
              </a:spcAft>
              <a:buSzPts val="2200"/>
              <a:buNone/>
              <a:defRPr sz="8800" b="0" i="0" u="none" strike="noStrike" cap="none">
                <a:solidFill>
                  <a:schemeClr val="dk2"/>
                </a:solidFill>
                <a:latin typeface="Arial"/>
                <a:ea typeface="Arial"/>
                <a:cs typeface="Arial"/>
                <a:sym typeface="Arial"/>
              </a:defRPr>
            </a:lvl3pPr>
            <a:lvl4pPr marR="0" lvl="3" algn="ctr">
              <a:lnSpc>
                <a:spcPct val="100000"/>
              </a:lnSpc>
              <a:spcBef>
                <a:spcPts val="0"/>
              </a:spcBef>
              <a:spcAft>
                <a:spcPts val="0"/>
              </a:spcAft>
              <a:buSzPts val="2200"/>
              <a:buNone/>
              <a:defRPr sz="8800" b="0" i="0" u="none" strike="noStrike" cap="none">
                <a:solidFill>
                  <a:schemeClr val="dk2"/>
                </a:solidFill>
                <a:latin typeface="Arial"/>
                <a:ea typeface="Arial"/>
                <a:cs typeface="Arial"/>
                <a:sym typeface="Arial"/>
              </a:defRPr>
            </a:lvl4pPr>
            <a:lvl5pPr marR="0" lvl="4" algn="ctr">
              <a:lnSpc>
                <a:spcPct val="100000"/>
              </a:lnSpc>
              <a:spcBef>
                <a:spcPts val="0"/>
              </a:spcBef>
              <a:spcAft>
                <a:spcPts val="0"/>
              </a:spcAft>
              <a:buSzPts val="2200"/>
              <a:buNone/>
              <a:defRPr sz="8800" b="0" i="0" u="none" strike="noStrike" cap="none">
                <a:solidFill>
                  <a:schemeClr val="dk2"/>
                </a:solidFill>
                <a:latin typeface="Arial"/>
                <a:ea typeface="Arial"/>
                <a:cs typeface="Arial"/>
                <a:sym typeface="Arial"/>
              </a:defRPr>
            </a:lvl5pPr>
            <a:lvl6pPr marR="0" lvl="5" algn="ctr">
              <a:lnSpc>
                <a:spcPct val="100000"/>
              </a:lnSpc>
              <a:spcBef>
                <a:spcPts val="0"/>
              </a:spcBef>
              <a:spcAft>
                <a:spcPts val="0"/>
              </a:spcAft>
              <a:buSzPts val="2200"/>
              <a:buNone/>
              <a:defRPr sz="8800" b="0" i="0" u="none" strike="noStrike" cap="none">
                <a:solidFill>
                  <a:schemeClr val="dk2"/>
                </a:solidFill>
                <a:latin typeface="Arial"/>
                <a:ea typeface="Arial"/>
                <a:cs typeface="Arial"/>
                <a:sym typeface="Arial"/>
              </a:defRPr>
            </a:lvl6pPr>
            <a:lvl7pPr marR="0" lvl="6" algn="ctr">
              <a:lnSpc>
                <a:spcPct val="100000"/>
              </a:lnSpc>
              <a:spcBef>
                <a:spcPts val="0"/>
              </a:spcBef>
              <a:spcAft>
                <a:spcPts val="0"/>
              </a:spcAft>
              <a:buSzPts val="2200"/>
              <a:buNone/>
              <a:defRPr sz="8800" b="0" i="0" u="none" strike="noStrike" cap="none">
                <a:solidFill>
                  <a:schemeClr val="dk2"/>
                </a:solidFill>
                <a:latin typeface="Arial"/>
                <a:ea typeface="Arial"/>
                <a:cs typeface="Arial"/>
                <a:sym typeface="Arial"/>
              </a:defRPr>
            </a:lvl7pPr>
            <a:lvl8pPr marR="0" lvl="7" algn="ctr">
              <a:lnSpc>
                <a:spcPct val="100000"/>
              </a:lnSpc>
              <a:spcBef>
                <a:spcPts val="0"/>
              </a:spcBef>
              <a:spcAft>
                <a:spcPts val="0"/>
              </a:spcAft>
              <a:buSzPts val="2200"/>
              <a:buNone/>
              <a:defRPr sz="8800" b="0" i="0" u="none" strike="noStrike" cap="none">
                <a:solidFill>
                  <a:schemeClr val="dk2"/>
                </a:solidFill>
                <a:latin typeface="Arial"/>
                <a:ea typeface="Arial"/>
                <a:cs typeface="Arial"/>
                <a:sym typeface="Arial"/>
              </a:defRPr>
            </a:lvl8pPr>
            <a:lvl9pPr marR="0" lvl="8" algn="ctr">
              <a:lnSpc>
                <a:spcPct val="100000"/>
              </a:lnSpc>
              <a:spcBef>
                <a:spcPts val="0"/>
              </a:spcBef>
              <a:spcAft>
                <a:spcPts val="0"/>
              </a:spcAft>
              <a:buSzPts val="2200"/>
              <a:buNone/>
              <a:defRPr sz="8800" b="0" i="0" u="none" strike="noStrike" cap="none">
                <a:solidFill>
                  <a:schemeClr val="dk2"/>
                </a:solidFill>
                <a:latin typeface="Arial"/>
                <a:ea typeface="Arial"/>
                <a:cs typeface="Arial"/>
                <a:sym typeface="Arial"/>
              </a:defRPr>
            </a:lvl9pPr>
          </a:lstStyle>
          <a:p>
            <a:endParaRPr/>
          </a:p>
        </p:txBody>
      </p:sp>
      <p:sp>
        <p:nvSpPr>
          <p:cNvPr id="67" name="Google Shape;67;g294144fcf5d_0_301"/>
          <p:cNvSpPr txBox="1">
            <a:spLocks noGrp="1"/>
          </p:cNvSpPr>
          <p:nvPr>
            <p:ph type="subTitle" idx="1"/>
          </p:nvPr>
        </p:nvSpPr>
        <p:spPr>
          <a:xfrm>
            <a:off x="3657600" y="7772400"/>
            <a:ext cx="17068800" cy="3505800"/>
          </a:xfrm>
          <a:prstGeom prst="rect">
            <a:avLst/>
          </a:prstGeom>
          <a:noFill/>
          <a:ln>
            <a:noFill/>
          </a:ln>
        </p:spPr>
        <p:txBody>
          <a:bodyPr spcFirstLastPara="1" wrap="square" lIns="137150" tIns="68550" rIns="137150" bIns="68550" anchor="t" anchorCtr="0">
            <a:noAutofit/>
          </a:bodyPr>
          <a:lstStyle>
            <a:lvl1pPr marR="0" lvl="0" algn="ctr">
              <a:lnSpc>
                <a:spcPct val="100000"/>
              </a:lnSpc>
              <a:spcBef>
                <a:spcPts val="1300"/>
              </a:spcBef>
              <a:spcAft>
                <a:spcPts val="0"/>
              </a:spcAft>
              <a:buClr>
                <a:schemeClr val="dk1"/>
              </a:buClr>
              <a:buSzPts val="4800"/>
              <a:buFont typeface="Arial"/>
              <a:buNone/>
              <a:defRPr sz="6400" b="0" i="0" u="none" strike="noStrike" cap="none">
                <a:solidFill>
                  <a:schemeClr val="dk1"/>
                </a:solidFill>
                <a:latin typeface="Arial"/>
                <a:ea typeface="Arial"/>
                <a:cs typeface="Arial"/>
                <a:sym typeface="Arial"/>
              </a:defRPr>
            </a:lvl1pPr>
            <a:lvl2pPr marR="0" lvl="1" algn="ctr">
              <a:lnSpc>
                <a:spcPct val="100000"/>
              </a:lnSpc>
              <a:spcBef>
                <a:spcPts val="1100"/>
              </a:spcBef>
              <a:spcAft>
                <a:spcPts val="0"/>
              </a:spcAft>
              <a:buClr>
                <a:schemeClr val="dk1"/>
              </a:buClr>
              <a:buSzPts val="4200"/>
              <a:buFont typeface="Arial"/>
              <a:buNone/>
              <a:defRPr sz="5600" b="0" i="0" u="none" strike="noStrike" cap="none">
                <a:solidFill>
                  <a:schemeClr val="dk1"/>
                </a:solidFill>
                <a:latin typeface="Arial"/>
                <a:ea typeface="Arial"/>
                <a:cs typeface="Arial"/>
                <a:sym typeface="Arial"/>
              </a:defRPr>
            </a:lvl2pPr>
            <a:lvl3pPr marR="0" lvl="2" algn="ctr">
              <a:lnSpc>
                <a:spcPct val="100000"/>
              </a:lnSpc>
              <a:spcBef>
                <a:spcPts val="1100"/>
              </a:spcBef>
              <a:spcAft>
                <a:spcPts val="0"/>
              </a:spcAft>
              <a:buClr>
                <a:schemeClr val="dk1"/>
              </a:buClr>
              <a:buSzPts val="3600"/>
              <a:buFont typeface="Arial"/>
              <a:buNone/>
              <a:defRPr sz="4800" b="0" i="0" u="none" strike="noStrike" cap="none">
                <a:solidFill>
                  <a:schemeClr val="dk1"/>
                </a:solidFill>
                <a:latin typeface="Arial"/>
                <a:ea typeface="Arial"/>
                <a:cs typeface="Arial"/>
                <a:sym typeface="Arial"/>
              </a:defRPr>
            </a:lvl3pPr>
            <a:lvl4pPr marR="0" lvl="3" algn="ctr">
              <a:lnSpc>
                <a:spcPct val="100000"/>
              </a:lnSpc>
              <a:spcBef>
                <a:spcPts val="800"/>
              </a:spcBef>
              <a:spcAft>
                <a:spcPts val="0"/>
              </a:spcAft>
              <a:buClr>
                <a:schemeClr val="dk1"/>
              </a:buClr>
              <a:buSzPts val="3000"/>
              <a:buFont typeface="Arial"/>
              <a:buNone/>
              <a:defRPr sz="4000" b="0" i="0" u="none" strike="noStrike" cap="none">
                <a:solidFill>
                  <a:schemeClr val="dk1"/>
                </a:solidFill>
                <a:latin typeface="Arial"/>
                <a:ea typeface="Arial"/>
                <a:cs typeface="Arial"/>
                <a:sym typeface="Arial"/>
              </a:defRPr>
            </a:lvl4pPr>
            <a:lvl5pPr marR="0" lvl="4" algn="ctr">
              <a:lnSpc>
                <a:spcPct val="100000"/>
              </a:lnSpc>
              <a:spcBef>
                <a:spcPts val="800"/>
              </a:spcBef>
              <a:spcAft>
                <a:spcPts val="0"/>
              </a:spcAft>
              <a:buClr>
                <a:schemeClr val="dk1"/>
              </a:buClr>
              <a:buSzPts val="3000"/>
              <a:buFont typeface="Arial"/>
              <a:buNone/>
              <a:defRPr sz="4000" b="0" i="0" u="none" strike="noStrike" cap="none">
                <a:solidFill>
                  <a:schemeClr val="dk1"/>
                </a:solidFill>
                <a:latin typeface="Arial"/>
                <a:ea typeface="Arial"/>
                <a:cs typeface="Arial"/>
                <a:sym typeface="Arial"/>
              </a:defRPr>
            </a:lvl5pPr>
            <a:lvl6pPr marR="0" lvl="5" algn="ctr">
              <a:lnSpc>
                <a:spcPct val="100000"/>
              </a:lnSpc>
              <a:spcBef>
                <a:spcPts val="800"/>
              </a:spcBef>
              <a:spcAft>
                <a:spcPts val="0"/>
              </a:spcAft>
              <a:buClr>
                <a:schemeClr val="dk1"/>
              </a:buClr>
              <a:buSzPts val="3000"/>
              <a:buFont typeface="Arial"/>
              <a:buNone/>
              <a:defRPr sz="4000" b="0" i="0" u="none" strike="noStrike" cap="none">
                <a:solidFill>
                  <a:schemeClr val="dk1"/>
                </a:solidFill>
                <a:latin typeface="Arial"/>
                <a:ea typeface="Arial"/>
                <a:cs typeface="Arial"/>
                <a:sym typeface="Arial"/>
              </a:defRPr>
            </a:lvl6pPr>
            <a:lvl7pPr marR="0" lvl="6" algn="ctr">
              <a:lnSpc>
                <a:spcPct val="100000"/>
              </a:lnSpc>
              <a:spcBef>
                <a:spcPts val="800"/>
              </a:spcBef>
              <a:spcAft>
                <a:spcPts val="0"/>
              </a:spcAft>
              <a:buClr>
                <a:schemeClr val="dk1"/>
              </a:buClr>
              <a:buSzPts val="3000"/>
              <a:buFont typeface="Arial"/>
              <a:buNone/>
              <a:defRPr sz="4000" b="0" i="0" u="none" strike="noStrike" cap="none">
                <a:solidFill>
                  <a:schemeClr val="dk1"/>
                </a:solidFill>
                <a:latin typeface="Arial"/>
                <a:ea typeface="Arial"/>
                <a:cs typeface="Arial"/>
                <a:sym typeface="Arial"/>
              </a:defRPr>
            </a:lvl7pPr>
            <a:lvl8pPr marR="0" lvl="7" algn="ctr">
              <a:lnSpc>
                <a:spcPct val="100000"/>
              </a:lnSpc>
              <a:spcBef>
                <a:spcPts val="800"/>
              </a:spcBef>
              <a:spcAft>
                <a:spcPts val="0"/>
              </a:spcAft>
              <a:buClr>
                <a:schemeClr val="dk1"/>
              </a:buClr>
              <a:buSzPts val="3000"/>
              <a:buFont typeface="Arial"/>
              <a:buNone/>
              <a:defRPr sz="4000" b="0" i="0" u="none" strike="noStrike" cap="none">
                <a:solidFill>
                  <a:schemeClr val="dk1"/>
                </a:solidFill>
                <a:latin typeface="Arial"/>
                <a:ea typeface="Arial"/>
                <a:cs typeface="Arial"/>
                <a:sym typeface="Arial"/>
              </a:defRPr>
            </a:lvl8pPr>
            <a:lvl9pPr marR="0" lvl="8" algn="ctr">
              <a:lnSpc>
                <a:spcPct val="100000"/>
              </a:lnSpc>
              <a:spcBef>
                <a:spcPts val="800"/>
              </a:spcBef>
              <a:spcAft>
                <a:spcPts val="0"/>
              </a:spcAft>
              <a:buClr>
                <a:schemeClr val="dk1"/>
              </a:buClr>
              <a:buSzPts val="3000"/>
              <a:buFont typeface="Arial"/>
              <a:buNone/>
              <a:defRPr sz="4000" b="0" i="0" u="none" strike="noStrike" cap="none">
                <a:solidFill>
                  <a:schemeClr val="dk1"/>
                </a:solidFill>
                <a:latin typeface="Arial"/>
                <a:ea typeface="Arial"/>
                <a:cs typeface="Arial"/>
                <a:sym typeface="Arial"/>
              </a:defRPr>
            </a:lvl9pPr>
          </a:lstStyle>
          <a:p>
            <a:endParaRPr/>
          </a:p>
        </p:txBody>
      </p:sp>
      <p:sp>
        <p:nvSpPr>
          <p:cNvPr id="68" name="Google Shape;68;g294144fcf5d_0_301"/>
          <p:cNvSpPr txBox="1">
            <a:spLocks noGrp="1"/>
          </p:cNvSpPr>
          <p:nvPr>
            <p:ph type="dt" idx="10"/>
          </p:nvPr>
        </p:nvSpPr>
        <p:spPr>
          <a:xfrm>
            <a:off x="1219200" y="12490450"/>
            <a:ext cx="5689800" cy="952200"/>
          </a:xfrm>
          <a:prstGeom prst="rect">
            <a:avLst/>
          </a:prstGeom>
          <a:noFill/>
          <a:ln>
            <a:noFill/>
          </a:ln>
        </p:spPr>
        <p:txBody>
          <a:bodyPr spcFirstLastPara="1" wrap="square" lIns="137150" tIns="68550" rIns="137150" bIns="68550" anchor="t" anchorCtr="0">
            <a:noAutofit/>
          </a:bodyPr>
          <a:lstStyle>
            <a:lvl1pPr marR="0" lvl="0" algn="l" rtl="0">
              <a:lnSpc>
                <a:spcPct val="100000"/>
              </a:lnSpc>
              <a:spcBef>
                <a:spcPts val="0"/>
              </a:spcBef>
              <a:spcAft>
                <a:spcPts val="0"/>
              </a:spcAft>
              <a:buClr>
                <a:srgbClr val="000000"/>
              </a:buClr>
              <a:buSzPts val="2200"/>
              <a:buFont typeface="Arial"/>
              <a:buNone/>
              <a:defRPr sz="2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chemeClr val="dk1"/>
              </a:buClr>
              <a:buSzPts val="22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2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2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2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2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2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2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200"/>
              <a:buFont typeface="Arial"/>
              <a:buNone/>
              <a:defRPr sz="3700" b="0" i="0" u="none" strike="noStrike" cap="none">
                <a:solidFill>
                  <a:schemeClr val="dk1"/>
                </a:solidFill>
                <a:latin typeface="Arial"/>
                <a:ea typeface="Arial"/>
                <a:cs typeface="Arial"/>
                <a:sym typeface="Arial"/>
              </a:defRPr>
            </a:lvl9pPr>
          </a:lstStyle>
          <a:p>
            <a:endParaRPr/>
          </a:p>
        </p:txBody>
      </p:sp>
      <p:sp>
        <p:nvSpPr>
          <p:cNvPr id="69" name="Google Shape;69;g294144fcf5d_0_301"/>
          <p:cNvSpPr txBox="1">
            <a:spLocks noGrp="1"/>
          </p:cNvSpPr>
          <p:nvPr>
            <p:ph type="ftr" idx="11"/>
          </p:nvPr>
        </p:nvSpPr>
        <p:spPr>
          <a:xfrm>
            <a:off x="8331200" y="12490450"/>
            <a:ext cx="7721400" cy="952200"/>
          </a:xfrm>
          <a:prstGeom prst="rect">
            <a:avLst/>
          </a:prstGeom>
          <a:noFill/>
          <a:ln>
            <a:noFill/>
          </a:ln>
        </p:spPr>
        <p:txBody>
          <a:bodyPr spcFirstLastPara="1" wrap="square" lIns="137150" tIns="68550" rIns="137150" bIns="68550" anchor="t" anchorCtr="0">
            <a:noAutofit/>
          </a:bodyPr>
          <a:lstStyle>
            <a:lvl1pPr marR="0" lvl="0" algn="ctr" rtl="0">
              <a:lnSpc>
                <a:spcPct val="100000"/>
              </a:lnSpc>
              <a:spcBef>
                <a:spcPts val="0"/>
              </a:spcBef>
              <a:spcAft>
                <a:spcPts val="0"/>
              </a:spcAft>
              <a:buClr>
                <a:srgbClr val="000000"/>
              </a:buClr>
              <a:buSzPts val="2200"/>
              <a:buFont typeface="Arial"/>
              <a:buNone/>
              <a:defRPr sz="2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chemeClr val="dk1"/>
              </a:buClr>
              <a:buSzPts val="22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2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2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2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2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2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2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200"/>
              <a:buFont typeface="Arial"/>
              <a:buNone/>
              <a:defRPr sz="3700" b="0" i="0" u="none" strike="noStrike" cap="none">
                <a:solidFill>
                  <a:schemeClr val="dk1"/>
                </a:solidFill>
                <a:latin typeface="Arial"/>
                <a:ea typeface="Arial"/>
                <a:cs typeface="Arial"/>
                <a:sym typeface="Arial"/>
              </a:defRPr>
            </a:lvl9pPr>
          </a:lstStyle>
          <a:p>
            <a:endParaRPr/>
          </a:p>
        </p:txBody>
      </p:sp>
      <p:sp>
        <p:nvSpPr>
          <p:cNvPr id="70" name="Google Shape;70;g294144fcf5d_0_301"/>
          <p:cNvSpPr txBox="1">
            <a:spLocks noGrp="1"/>
          </p:cNvSpPr>
          <p:nvPr>
            <p:ph type="sldNum" idx="12"/>
          </p:nvPr>
        </p:nvSpPr>
        <p:spPr>
          <a:xfrm>
            <a:off x="17475200" y="12490450"/>
            <a:ext cx="5689800" cy="952200"/>
          </a:xfrm>
          <a:prstGeom prst="rect">
            <a:avLst/>
          </a:prstGeom>
          <a:noFill/>
          <a:ln>
            <a:noFill/>
          </a:ln>
        </p:spPr>
        <p:txBody>
          <a:bodyPr spcFirstLastPara="1" wrap="square" lIns="137150" tIns="68550" rIns="137150" bIns="68550" anchor="t" anchorCtr="0">
            <a:noAutofit/>
          </a:bodyPr>
          <a:lstStyle>
            <a:lvl1pPr marL="0" marR="0" lvl="0" indent="0" algn="r">
              <a:lnSpc>
                <a:spcPct val="100000"/>
              </a:lnSpc>
              <a:spcBef>
                <a:spcPts val="0"/>
              </a:spcBef>
              <a:spcAft>
                <a:spcPts val="0"/>
              </a:spcAft>
              <a:buClr>
                <a:srgbClr val="000000"/>
              </a:buClr>
              <a:buSzPts val="2200"/>
              <a:buFont typeface="Arial"/>
              <a:buNone/>
              <a:defRPr sz="2900" b="0" i="0" u="none" strike="noStrike" cap="none">
                <a:solidFill>
                  <a:srgbClr val="000000"/>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2200"/>
              <a:buFont typeface="Arial"/>
              <a:buNone/>
              <a:defRPr sz="2900" b="0" i="0" u="none" strike="noStrike" cap="none">
                <a:solidFill>
                  <a:srgbClr val="000000"/>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2200"/>
              <a:buFont typeface="Arial"/>
              <a:buNone/>
              <a:defRPr sz="2900" b="0" i="0" u="none" strike="noStrike" cap="none">
                <a:solidFill>
                  <a:srgbClr val="000000"/>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2200"/>
              <a:buFont typeface="Arial"/>
              <a:buNone/>
              <a:defRPr sz="2900" b="0" i="0" u="none" strike="noStrike" cap="none">
                <a:solidFill>
                  <a:srgbClr val="000000"/>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2200"/>
              <a:buFont typeface="Arial"/>
              <a:buNone/>
              <a:defRPr sz="2900" b="0" i="0" u="none" strike="noStrike" cap="none">
                <a:solidFill>
                  <a:srgbClr val="000000"/>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2200"/>
              <a:buFont typeface="Arial"/>
              <a:buNone/>
              <a:defRPr sz="2900" b="0" i="0" u="none" strike="noStrike" cap="none">
                <a:solidFill>
                  <a:srgbClr val="000000"/>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2200"/>
              <a:buFont typeface="Arial"/>
              <a:buNone/>
              <a:defRPr sz="2900" b="0" i="0" u="none" strike="noStrike" cap="none">
                <a:solidFill>
                  <a:srgbClr val="000000"/>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2200"/>
              <a:buFont typeface="Arial"/>
              <a:buNone/>
              <a:defRPr sz="2900" b="0" i="0" u="none" strike="noStrike" cap="none">
                <a:solidFill>
                  <a:srgbClr val="000000"/>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2200"/>
              <a:buFont typeface="Arial"/>
              <a:buNone/>
              <a:defRPr sz="2900" b="0" i="0" u="none" strike="noStrike" cap="none">
                <a:solidFill>
                  <a:srgbClr val="000000"/>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mp; Bullets" type="tx">
  <p:cSld name="TITLE_AND_BODY">
    <p:bg>
      <p:bgPr>
        <a:blipFill>
          <a:blip r:embed="rId2">
            <a:alphaModFix/>
          </a:blip>
          <a:stretch>
            <a:fillRect/>
          </a:stretch>
        </a:blipFill>
        <a:effectLst/>
      </p:bgPr>
    </p:bg>
    <p:spTree>
      <p:nvGrpSpPr>
        <p:cNvPr id="1" name="Shape 13"/>
        <p:cNvGrpSpPr/>
        <p:nvPr/>
      </p:nvGrpSpPr>
      <p:grpSpPr>
        <a:xfrm>
          <a:off x="0" y="0"/>
          <a:ext cx="0" cy="0"/>
          <a:chOff x="0" y="0"/>
          <a:chExt cx="0" cy="0"/>
        </a:xfrm>
      </p:grpSpPr>
      <p:sp>
        <p:nvSpPr>
          <p:cNvPr id="14" name="Google Shape;14;p11"/>
          <p:cNvSpPr txBox="1">
            <a:spLocks noGrp="1"/>
          </p:cNvSpPr>
          <p:nvPr>
            <p:ph type="title"/>
          </p:nvPr>
        </p:nvSpPr>
        <p:spPr>
          <a:xfrm>
            <a:off x="1689100" y="889000"/>
            <a:ext cx="21005800" cy="2286000"/>
          </a:xfrm>
          <a:prstGeom prst="rect">
            <a:avLst/>
          </a:prstGeom>
          <a:noFill/>
          <a:ln>
            <a:noFill/>
          </a:ln>
        </p:spPr>
        <p:txBody>
          <a:bodyPr spcFirstLastPara="1" wrap="square" lIns="50800" tIns="50800" rIns="50800" bIns="50800" anchor="ctr" anchorCtr="0">
            <a:normAutofit/>
          </a:bodyPr>
          <a:lstStyle>
            <a:lvl1pPr lvl="0" algn="l">
              <a:lnSpc>
                <a:spcPct val="100000"/>
              </a:lnSpc>
              <a:spcBef>
                <a:spcPts val="0"/>
              </a:spcBef>
              <a:spcAft>
                <a:spcPts val="0"/>
              </a:spcAft>
              <a:buClr>
                <a:srgbClr val="000000"/>
              </a:buClr>
              <a:buSzPts val="11200"/>
              <a:buFont typeface="Times New Roman"/>
              <a:buNone/>
              <a:defRPr b="1">
                <a:latin typeface="Times New Roman"/>
                <a:ea typeface="Times New Roman"/>
                <a:cs typeface="Times New Roman"/>
                <a:sym typeface="Times New Roman"/>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endParaRPr/>
          </a:p>
        </p:txBody>
      </p:sp>
      <p:sp>
        <p:nvSpPr>
          <p:cNvPr id="15" name="Google Shape;15;p11"/>
          <p:cNvSpPr txBox="1">
            <a:spLocks noGrp="1"/>
          </p:cNvSpPr>
          <p:nvPr>
            <p:ph type="body" idx="1"/>
          </p:nvPr>
        </p:nvSpPr>
        <p:spPr>
          <a:xfrm>
            <a:off x="1689100" y="3565822"/>
            <a:ext cx="21005800" cy="8880178"/>
          </a:xfrm>
          <a:prstGeom prst="rect">
            <a:avLst/>
          </a:prstGeom>
          <a:noFill/>
          <a:ln>
            <a:noFill/>
          </a:ln>
        </p:spPr>
        <p:txBody>
          <a:bodyPr spcFirstLastPara="1" wrap="square" lIns="50800" tIns="50800" rIns="50800" bIns="50800" anchor="ctr" anchorCtr="0">
            <a:normAutofit/>
          </a:bodyPr>
          <a:lstStyle>
            <a:lvl1pPr marL="457200" lvl="0" indent="-609600" algn="l">
              <a:lnSpc>
                <a:spcPct val="100000"/>
              </a:lnSpc>
              <a:spcBef>
                <a:spcPts val="5900"/>
              </a:spcBef>
              <a:spcAft>
                <a:spcPts val="0"/>
              </a:spcAft>
              <a:buClr>
                <a:srgbClr val="000000"/>
              </a:buClr>
              <a:buSzPts val="6000"/>
              <a:buFont typeface="Helvetica Neue"/>
              <a:buChar char="•"/>
              <a:defRPr sz="4800">
                <a:latin typeface="Helvetica Neue"/>
                <a:ea typeface="Helvetica Neue"/>
                <a:cs typeface="Helvetica Neue"/>
                <a:sym typeface="Helvetica Neue"/>
              </a:defRPr>
            </a:lvl1pPr>
            <a:lvl2pPr marL="914400" lvl="1" indent="-609600" algn="l">
              <a:lnSpc>
                <a:spcPct val="100000"/>
              </a:lnSpc>
              <a:spcBef>
                <a:spcPts val="5900"/>
              </a:spcBef>
              <a:spcAft>
                <a:spcPts val="0"/>
              </a:spcAft>
              <a:buClr>
                <a:srgbClr val="000000"/>
              </a:buClr>
              <a:buSzPts val="6000"/>
              <a:buFont typeface="Helvetica Neue"/>
              <a:buChar char="•"/>
              <a:defRPr sz="4800">
                <a:latin typeface="Helvetica Neue"/>
                <a:ea typeface="Helvetica Neue"/>
                <a:cs typeface="Helvetica Neue"/>
                <a:sym typeface="Helvetica Neue"/>
              </a:defRPr>
            </a:lvl2pPr>
            <a:lvl3pPr marL="1371600" lvl="2" indent="-609600" algn="l">
              <a:lnSpc>
                <a:spcPct val="100000"/>
              </a:lnSpc>
              <a:spcBef>
                <a:spcPts val="5900"/>
              </a:spcBef>
              <a:spcAft>
                <a:spcPts val="0"/>
              </a:spcAft>
              <a:buClr>
                <a:srgbClr val="000000"/>
              </a:buClr>
              <a:buSzPts val="6000"/>
              <a:buFont typeface="Helvetica Neue"/>
              <a:buChar char="•"/>
              <a:defRPr sz="4800">
                <a:latin typeface="Helvetica Neue"/>
                <a:ea typeface="Helvetica Neue"/>
                <a:cs typeface="Helvetica Neue"/>
                <a:sym typeface="Helvetica Neue"/>
              </a:defRPr>
            </a:lvl3pPr>
            <a:lvl4pPr marL="1828800" lvl="3" indent="-609600" algn="l">
              <a:lnSpc>
                <a:spcPct val="100000"/>
              </a:lnSpc>
              <a:spcBef>
                <a:spcPts val="5900"/>
              </a:spcBef>
              <a:spcAft>
                <a:spcPts val="0"/>
              </a:spcAft>
              <a:buClr>
                <a:srgbClr val="000000"/>
              </a:buClr>
              <a:buSzPts val="6000"/>
              <a:buFont typeface="Helvetica Neue"/>
              <a:buChar char="•"/>
              <a:defRPr sz="4800">
                <a:latin typeface="Helvetica Neue"/>
                <a:ea typeface="Helvetica Neue"/>
                <a:cs typeface="Helvetica Neue"/>
                <a:sym typeface="Helvetica Neue"/>
              </a:defRPr>
            </a:lvl4pPr>
            <a:lvl5pPr marL="2286000" lvl="4" indent="-609600" algn="l">
              <a:lnSpc>
                <a:spcPct val="100000"/>
              </a:lnSpc>
              <a:spcBef>
                <a:spcPts val="5900"/>
              </a:spcBef>
              <a:spcAft>
                <a:spcPts val="0"/>
              </a:spcAft>
              <a:buClr>
                <a:srgbClr val="000000"/>
              </a:buClr>
              <a:buSzPts val="6000"/>
              <a:buFont typeface="Helvetica Neue"/>
              <a:buChar char="•"/>
              <a:defRPr sz="4800">
                <a:latin typeface="Helvetica Neue"/>
                <a:ea typeface="Helvetica Neue"/>
                <a:cs typeface="Helvetica Neue"/>
                <a:sym typeface="Helvetica Neue"/>
              </a:defRPr>
            </a:lvl5pPr>
            <a:lvl6pPr marL="2743200" lvl="5" indent="-371475" algn="l">
              <a:lnSpc>
                <a:spcPct val="100000"/>
              </a:lnSpc>
              <a:spcBef>
                <a:spcPts val="5900"/>
              </a:spcBef>
              <a:spcAft>
                <a:spcPts val="0"/>
              </a:spcAft>
              <a:buClr>
                <a:srgbClr val="000000"/>
              </a:buClr>
              <a:buSzPts val="2250"/>
              <a:buChar char="•"/>
              <a:defRPr/>
            </a:lvl6pPr>
            <a:lvl7pPr marL="3200400" lvl="6" indent="-371475" algn="l">
              <a:lnSpc>
                <a:spcPct val="100000"/>
              </a:lnSpc>
              <a:spcBef>
                <a:spcPts val="5900"/>
              </a:spcBef>
              <a:spcAft>
                <a:spcPts val="0"/>
              </a:spcAft>
              <a:buClr>
                <a:srgbClr val="000000"/>
              </a:buClr>
              <a:buSzPts val="2250"/>
              <a:buChar char="•"/>
              <a:defRPr/>
            </a:lvl7pPr>
            <a:lvl8pPr marL="3657600" lvl="7" indent="-371475" algn="l">
              <a:lnSpc>
                <a:spcPct val="100000"/>
              </a:lnSpc>
              <a:spcBef>
                <a:spcPts val="5900"/>
              </a:spcBef>
              <a:spcAft>
                <a:spcPts val="0"/>
              </a:spcAft>
              <a:buClr>
                <a:srgbClr val="000000"/>
              </a:buClr>
              <a:buSzPts val="2250"/>
              <a:buChar char="•"/>
              <a:defRPr/>
            </a:lvl8pPr>
            <a:lvl9pPr marL="4114800" lvl="8" indent="-371475" algn="l">
              <a:lnSpc>
                <a:spcPct val="100000"/>
              </a:lnSpc>
              <a:spcBef>
                <a:spcPts val="5900"/>
              </a:spcBef>
              <a:spcAft>
                <a:spcPts val="0"/>
              </a:spcAft>
              <a:buClr>
                <a:srgbClr val="000000"/>
              </a:buClr>
              <a:buSzPts val="2250"/>
              <a:buChar char="•"/>
              <a:defRPr/>
            </a:lvl9pPr>
          </a:lstStyle>
          <a:p>
            <a:endParaRPr/>
          </a:p>
        </p:txBody>
      </p:sp>
      <p:sp>
        <p:nvSpPr>
          <p:cNvPr id="16" name="Google Shape;16;p11"/>
          <p:cNvSpPr txBox="1">
            <a:spLocks noGrp="1"/>
          </p:cNvSpPr>
          <p:nvPr>
            <p:ph type="sldNum" idx="12"/>
          </p:nvPr>
        </p:nvSpPr>
        <p:spPr>
          <a:xfrm>
            <a:off x="11959031" y="13081000"/>
            <a:ext cx="453238" cy="461059"/>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Photo - Horizontal">
  <p:cSld name="Photo - Horizontal">
    <p:spTree>
      <p:nvGrpSpPr>
        <p:cNvPr id="1" name="Shape 17"/>
        <p:cNvGrpSpPr/>
        <p:nvPr/>
      </p:nvGrpSpPr>
      <p:grpSpPr>
        <a:xfrm>
          <a:off x="0" y="0"/>
          <a:ext cx="0" cy="0"/>
          <a:chOff x="0" y="0"/>
          <a:chExt cx="0" cy="0"/>
        </a:xfrm>
      </p:grpSpPr>
      <p:sp>
        <p:nvSpPr>
          <p:cNvPr id="18" name="Google Shape;18;p12"/>
          <p:cNvSpPr>
            <a:spLocks noGrp="1"/>
          </p:cNvSpPr>
          <p:nvPr>
            <p:ph type="pic" idx="2"/>
          </p:nvPr>
        </p:nvSpPr>
        <p:spPr>
          <a:xfrm>
            <a:off x="3124200" y="-38100"/>
            <a:ext cx="18135600" cy="12096698"/>
          </a:xfrm>
          <a:prstGeom prst="rect">
            <a:avLst/>
          </a:prstGeom>
          <a:noFill/>
          <a:ln>
            <a:noFill/>
          </a:ln>
        </p:spPr>
      </p:sp>
      <p:sp>
        <p:nvSpPr>
          <p:cNvPr id="19" name="Google Shape;19;p12"/>
          <p:cNvSpPr txBox="1">
            <a:spLocks noGrp="1"/>
          </p:cNvSpPr>
          <p:nvPr>
            <p:ph type="title"/>
          </p:nvPr>
        </p:nvSpPr>
        <p:spPr>
          <a:xfrm>
            <a:off x="635000" y="9512300"/>
            <a:ext cx="23114000" cy="2006600"/>
          </a:xfrm>
          <a:prstGeom prst="rect">
            <a:avLst/>
          </a:prstGeom>
          <a:noFill/>
          <a:ln>
            <a:noFill/>
          </a:ln>
        </p:spPr>
        <p:txBody>
          <a:bodyPr spcFirstLastPara="1" wrap="square" lIns="50800" tIns="50800" rIns="50800" bIns="50800" anchor="b" anchorCtr="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endParaRPr/>
          </a:p>
        </p:txBody>
      </p:sp>
      <p:sp>
        <p:nvSpPr>
          <p:cNvPr id="20" name="Google Shape;20;p12"/>
          <p:cNvSpPr txBox="1">
            <a:spLocks noGrp="1"/>
          </p:cNvSpPr>
          <p:nvPr>
            <p:ph type="body" idx="1"/>
          </p:nvPr>
        </p:nvSpPr>
        <p:spPr>
          <a:xfrm>
            <a:off x="635000" y="11442700"/>
            <a:ext cx="23114000" cy="1587500"/>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5400"/>
              <a:buFont typeface="Helvetica Neue"/>
              <a:buNone/>
              <a:defRPr sz="5400"/>
            </a:lvl1pPr>
            <a:lvl2pPr marL="914400" lvl="1" indent="-228600" algn="ctr">
              <a:lnSpc>
                <a:spcPct val="100000"/>
              </a:lnSpc>
              <a:spcBef>
                <a:spcPts val="0"/>
              </a:spcBef>
              <a:spcAft>
                <a:spcPts val="0"/>
              </a:spcAft>
              <a:buClr>
                <a:srgbClr val="000000"/>
              </a:buClr>
              <a:buSzPts val="5400"/>
              <a:buFont typeface="Helvetica Neue"/>
              <a:buNone/>
              <a:defRPr sz="5400"/>
            </a:lvl2pPr>
            <a:lvl3pPr marL="1371600" lvl="2" indent="-228600" algn="ctr">
              <a:lnSpc>
                <a:spcPct val="100000"/>
              </a:lnSpc>
              <a:spcBef>
                <a:spcPts val="0"/>
              </a:spcBef>
              <a:spcAft>
                <a:spcPts val="0"/>
              </a:spcAft>
              <a:buClr>
                <a:srgbClr val="000000"/>
              </a:buClr>
              <a:buSzPts val="5400"/>
              <a:buFont typeface="Helvetica Neue"/>
              <a:buNone/>
              <a:defRPr sz="5400"/>
            </a:lvl3pPr>
            <a:lvl4pPr marL="1828800" lvl="3" indent="-228600" algn="ctr">
              <a:lnSpc>
                <a:spcPct val="100000"/>
              </a:lnSpc>
              <a:spcBef>
                <a:spcPts val="0"/>
              </a:spcBef>
              <a:spcAft>
                <a:spcPts val="0"/>
              </a:spcAft>
              <a:buClr>
                <a:srgbClr val="000000"/>
              </a:buClr>
              <a:buSzPts val="5400"/>
              <a:buFont typeface="Helvetica Neue"/>
              <a:buNone/>
              <a:defRPr sz="5400"/>
            </a:lvl4pPr>
            <a:lvl5pPr marL="2286000" lvl="4" indent="-228600" algn="ctr">
              <a:lnSpc>
                <a:spcPct val="100000"/>
              </a:lnSpc>
              <a:spcBef>
                <a:spcPts val="0"/>
              </a:spcBef>
              <a:spcAft>
                <a:spcPts val="0"/>
              </a:spcAft>
              <a:buClr>
                <a:srgbClr val="000000"/>
              </a:buClr>
              <a:buSzPts val="5400"/>
              <a:buFont typeface="Helvetica Neue"/>
              <a:buNone/>
              <a:defRPr sz="5400"/>
            </a:lvl5pPr>
            <a:lvl6pPr marL="2743200" lvl="5" indent="-371475" algn="l">
              <a:lnSpc>
                <a:spcPct val="100000"/>
              </a:lnSpc>
              <a:spcBef>
                <a:spcPts val="5900"/>
              </a:spcBef>
              <a:spcAft>
                <a:spcPts val="0"/>
              </a:spcAft>
              <a:buClr>
                <a:srgbClr val="000000"/>
              </a:buClr>
              <a:buSzPts val="2250"/>
              <a:buChar char="•"/>
              <a:defRPr/>
            </a:lvl6pPr>
            <a:lvl7pPr marL="3200400" lvl="6" indent="-371475" algn="l">
              <a:lnSpc>
                <a:spcPct val="100000"/>
              </a:lnSpc>
              <a:spcBef>
                <a:spcPts val="5900"/>
              </a:spcBef>
              <a:spcAft>
                <a:spcPts val="0"/>
              </a:spcAft>
              <a:buClr>
                <a:srgbClr val="000000"/>
              </a:buClr>
              <a:buSzPts val="2250"/>
              <a:buChar char="•"/>
              <a:defRPr/>
            </a:lvl7pPr>
            <a:lvl8pPr marL="3657600" lvl="7" indent="-371475" algn="l">
              <a:lnSpc>
                <a:spcPct val="100000"/>
              </a:lnSpc>
              <a:spcBef>
                <a:spcPts val="5900"/>
              </a:spcBef>
              <a:spcAft>
                <a:spcPts val="0"/>
              </a:spcAft>
              <a:buClr>
                <a:srgbClr val="000000"/>
              </a:buClr>
              <a:buSzPts val="2250"/>
              <a:buChar char="•"/>
              <a:defRPr/>
            </a:lvl8pPr>
            <a:lvl9pPr marL="4114800" lvl="8" indent="-371475" algn="l">
              <a:lnSpc>
                <a:spcPct val="100000"/>
              </a:lnSpc>
              <a:spcBef>
                <a:spcPts val="5900"/>
              </a:spcBef>
              <a:spcAft>
                <a:spcPts val="0"/>
              </a:spcAft>
              <a:buClr>
                <a:srgbClr val="000000"/>
              </a:buClr>
              <a:buSzPts val="2250"/>
              <a:buChar char="•"/>
              <a:defRPr/>
            </a:lvl9pPr>
          </a:lstStyle>
          <a:p>
            <a:endParaRPr/>
          </a:p>
        </p:txBody>
      </p:sp>
      <p:sp>
        <p:nvSpPr>
          <p:cNvPr id="21" name="Google Shape;21;p12"/>
          <p:cNvSpPr txBox="1">
            <a:spLocks noGrp="1"/>
          </p:cNvSpPr>
          <p:nvPr>
            <p:ph type="sldNum" idx="12"/>
          </p:nvPr>
        </p:nvSpPr>
        <p:spPr>
          <a:xfrm>
            <a:off x="11959031" y="13081000"/>
            <a:ext cx="453238" cy="461059"/>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Center">
  <p:cSld name="Title - Center">
    <p:spTree>
      <p:nvGrpSpPr>
        <p:cNvPr id="1" name="Shape 22"/>
        <p:cNvGrpSpPr/>
        <p:nvPr/>
      </p:nvGrpSpPr>
      <p:grpSpPr>
        <a:xfrm>
          <a:off x="0" y="0"/>
          <a:ext cx="0" cy="0"/>
          <a:chOff x="0" y="0"/>
          <a:chExt cx="0" cy="0"/>
        </a:xfrm>
      </p:grpSpPr>
      <p:sp>
        <p:nvSpPr>
          <p:cNvPr id="23" name="Google Shape;23;p13"/>
          <p:cNvSpPr txBox="1">
            <a:spLocks noGrp="1"/>
          </p:cNvSpPr>
          <p:nvPr>
            <p:ph type="title"/>
          </p:nvPr>
        </p:nvSpPr>
        <p:spPr>
          <a:xfrm>
            <a:off x="1778000" y="4533900"/>
            <a:ext cx="20828000" cy="4648200"/>
          </a:xfrm>
          <a:prstGeom prst="rect">
            <a:avLst/>
          </a:prstGeom>
          <a:noFill/>
          <a:ln>
            <a:noFill/>
          </a:ln>
        </p:spPr>
        <p:txBody>
          <a:bodyPr spcFirstLastPara="1" wrap="square" lIns="50800" tIns="50800" rIns="50800" bIns="50800" anchor="ctr" anchorCtr="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endParaRPr/>
          </a:p>
        </p:txBody>
      </p:sp>
      <p:sp>
        <p:nvSpPr>
          <p:cNvPr id="24" name="Google Shape;24;p13"/>
          <p:cNvSpPr txBox="1">
            <a:spLocks noGrp="1"/>
          </p:cNvSpPr>
          <p:nvPr>
            <p:ph type="sldNum" idx="12"/>
          </p:nvPr>
        </p:nvSpPr>
        <p:spPr>
          <a:xfrm>
            <a:off x="11959031" y="13081000"/>
            <a:ext cx="453238" cy="461059"/>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hoto - Vertical">
  <p:cSld name="Photo - Vertical">
    <p:spTree>
      <p:nvGrpSpPr>
        <p:cNvPr id="1" name="Shape 25"/>
        <p:cNvGrpSpPr/>
        <p:nvPr/>
      </p:nvGrpSpPr>
      <p:grpSpPr>
        <a:xfrm>
          <a:off x="0" y="0"/>
          <a:ext cx="0" cy="0"/>
          <a:chOff x="0" y="0"/>
          <a:chExt cx="0" cy="0"/>
        </a:xfrm>
      </p:grpSpPr>
      <p:sp>
        <p:nvSpPr>
          <p:cNvPr id="26" name="Google Shape;26;p14"/>
          <p:cNvSpPr>
            <a:spLocks noGrp="1"/>
          </p:cNvSpPr>
          <p:nvPr>
            <p:ph type="pic" idx="2"/>
          </p:nvPr>
        </p:nvSpPr>
        <p:spPr>
          <a:xfrm>
            <a:off x="7950200" y="1104900"/>
            <a:ext cx="17259302" cy="11506201"/>
          </a:xfrm>
          <a:prstGeom prst="rect">
            <a:avLst/>
          </a:prstGeom>
          <a:noFill/>
          <a:ln>
            <a:noFill/>
          </a:ln>
        </p:spPr>
      </p:sp>
      <p:sp>
        <p:nvSpPr>
          <p:cNvPr id="27" name="Google Shape;27;p14"/>
          <p:cNvSpPr txBox="1">
            <a:spLocks noGrp="1"/>
          </p:cNvSpPr>
          <p:nvPr>
            <p:ph type="title"/>
          </p:nvPr>
        </p:nvSpPr>
        <p:spPr>
          <a:xfrm>
            <a:off x="1651000" y="952500"/>
            <a:ext cx="10223500" cy="5549900"/>
          </a:xfrm>
          <a:prstGeom prst="rect">
            <a:avLst/>
          </a:prstGeom>
          <a:noFill/>
          <a:ln>
            <a:noFill/>
          </a:ln>
        </p:spPr>
        <p:txBody>
          <a:bodyPr spcFirstLastPara="1" wrap="square" lIns="50800" tIns="50800" rIns="50800" bIns="50800" anchor="b" anchorCtr="0">
            <a:normAutofit/>
          </a:bodyPr>
          <a:lstStyle>
            <a:lvl1pPr lvl="0" algn="ctr">
              <a:lnSpc>
                <a:spcPct val="100000"/>
              </a:lnSpc>
              <a:spcBef>
                <a:spcPts val="0"/>
              </a:spcBef>
              <a:spcAft>
                <a:spcPts val="0"/>
              </a:spcAft>
              <a:buClr>
                <a:srgbClr val="000000"/>
              </a:buClr>
              <a:buSzPts val="8400"/>
              <a:buFont typeface="Helvetica Neue"/>
              <a:buNone/>
              <a:defRPr sz="8400"/>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endParaRPr/>
          </a:p>
        </p:txBody>
      </p:sp>
      <p:sp>
        <p:nvSpPr>
          <p:cNvPr id="28" name="Google Shape;28;p14"/>
          <p:cNvSpPr txBox="1">
            <a:spLocks noGrp="1"/>
          </p:cNvSpPr>
          <p:nvPr>
            <p:ph type="body" idx="1"/>
          </p:nvPr>
        </p:nvSpPr>
        <p:spPr>
          <a:xfrm>
            <a:off x="1651000" y="6527800"/>
            <a:ext cx="10223500" cy="5727700"/>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5400"/>
              <a:buFont typeface="Helvetica Neue"/>
              <a:buNone/>
              <a:defRPr sz="5400"/>
            </a:lvl1pPr>
            <a:lvl2pPr marL="914400" lvl="1" indent="-228600" algn="ctr">
              <a:lnSpc>
                <a:spcPct val="100000"/>
              </a:lnSpc>
              <a:spcBef>
                <a:spcPts val="0"/>
              </a:spcBef>
              <a:spcAft>
                <a:spcPts val="0"/>
              </a:spcAft>
              <a:buClr>
                <a:srgbClr val="000000"/>
              </a:buClr>
              <a:buSzPts val="5400"/>
              <a:buFont typeface="Helvetica Neue"/>
              <a:buNone/>
              <a:defRPr sz="5400"/>
            </a:lvl2pPr>
            <a:lvl3pPr marL="1371600" lvl="2" indent="-228600" algn="ctr">
              <a:lnSpc>
                <a:spcPct val="100000"/>
              </a:lnSpc>
              <a:spcBef>
                <a:spcPts val="0"/>
              </a:spcBef>
              <a:spcAft>
                <a:spcPts val="0"/>
              </a:spcAft>
              <a:buClr>
                <a:srgbClr val="000000"/>
              </a:buClr>
              <a:buSzPts val="5400"/>
              <a:buFont typeface="Helvetica Neue"/>
              <a:buNone/>
              <a:defRPr sz="5400"/>
            </a:lvl3pPr>
            <a:lvl4pPr marL="1828800" lvl="3" indent="-228600" algn="ctr">
              <a:lnSpc>
                <a:spcPct val="100000"/>
              </a:lnSpc>
              <a:spcBef>
                <a:spcPts val="0"/>
              </a:spcBef>
              <a:spcAft>
                <a:spcPts val="0"/>
              </a:spcAft>
              <a:buClr>
                <a:srgbClr val="000000"/>
              </a:buClr>
              <a:buSzPts val="5400"/>
              <a:buFont typeface="Helvetica Neue"/>
              <a:buNone/>
              <a:defRPr sz="5400"/>
            </a:lvl4pPr>
            <a:lvl5pPr marL="2286000" lvl="4" indent="-228600" algn="ctr">
              <a:lnSpc>
                <a:spcPct val="100000"/>
              </a:lnSpc>
              <a:spcBef>
                <a:spcPts val="0"/>
              </a:spcBef>
              <a:spcAft>
                <a:spcPts val="0"/>
              </a:spcAft>
              <a:buClr>
                <a:srgbClr val="000000"/>
              </a:buClr>
              <a:buSzPts val="5400"/>
              <a:buFont typeface="Helvetica Neue"/>
              <a:buNone/>
              <a:defRPr sz="5400"/>
            </a:lvl5pPr>
            <a:lvl6pPr marL="2743200" lvl="5" indent="-371475" algn="l">
              <a:lnSpc>
                <a:spcPct val="100000"/>
              </a:lnSpc>
              <a:spcBef>
                <a:spcPts val="5900"/>
              </a:spcBef>
              <a:spcAft>
                <a:spcPts val="0"/>
              </a:spcAft>
              <a:buClr>
                <a:srgbClr val="000000"/>
              </a:buClr>
              <a:buSzPts val="2250"/>
              <a:buChar char="•"/>
              <a:defRPr/>
            </a:lvl6pPr>
            <a:lvl7pPr marL="3200400" lvl="6" indent="-371475" algn="l">
              <a:lnSpc>
                <a:spcPct val="100000"/>
              </a:lnSpc>
              <a:spcBef>
                <a:spcPts val="5900"/>
              </a:spcBef>
              <a:spcAft>
                <a:spcPts val="0"/>
              </a:spcAft>
              <a:buClr>
                <a:srgbClr val="000000"/>
              </a:buClr>
              <a:buSzPts val="2250"/>
              <a:buChar char="•"/>
              <a:defRPr/>
            </a:lvl7pPr>
            <a:lvl8pPr marL="3657600" lvl="7" indent="-371475" algn="l">
              <a:lnSpc>
                <a:spcPct val="100000"/>
              </a:lnSpc>
              <a:spcBef>
                <a:spcPts val="5900"/>
              </a:spcBef>
              <a:spcAft>
                <a:spcPts val="0"/>
              </a:spcAft>
              <a:buClr>
                <a:srgbClr val="000000"/>
              </a:buClr>
              <a:buSzPts val="2250"/>
              <a:buChar char="•"/>
              <a:defRPr/>
            </a:lvl8pPr>
            <a:lvl9pPr marL="4114800" lvl="8" indent="-371475" algn="l">
              <a:lnSpc>
                <a:spcPct val="100000"/>
              </a:lnSpc>
              <a:spcBef>
                <a:spcPts val="5900"/>
              </a:spcBef>
              <a:spcAft>
                <a:spcPts val="0"/>
              </a:spcAft>
              <a:buClr>
                <a:srgbClr val="000000"/>
              </a:buClr>
              <a:buSzPts val="2250"/>
              <a:buChar char="•"/>
              <a:defRPr/>
            </a:lvl9pPr>
          </a:lstStyle>
          <a:p>
            <a:endParaRPr/>
          </a:p>
        </p:txBody>
      </p:sp>
      <p:sp>
        <p:nvSpPr>
          <p:cNvPr id="29" name="Google Shape;29;p14"/>
          <p:cNvSpPr txBox="1">
            <a:spLocks noGrp="1"/>
          </p:cNvSpPr>
          <p:nvPr>
            <p:ph type="sldNum" idx="12"/>
          </p:nvPr>
        </p:nvSpPr>
        <p:spPr>
          <a:xfrm>
            <a:off x="11959031" y="13081000"/>
            <a:ext cx="453238" cy="461059"/>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Top">
  <p:cSld name="Title - Top">
    <p:spTree>
      <p:nvGrpSpPr>
        <p:cNvPr id="1" name="Shape 30"/>
        <p:cNvGrpSpPr/>
        <p:nvPr/>
      </p:nvGrpSpPr>
      <p:grpSpPr>
        <a:xfrm>
          <a:off x="0" y="0"/>
          <a:ext cx="0" cy="0"/>
          <a:chOff x="0" y="0"/>
          <a:chExt cx="0" cy="0"/>
        </a:xfrm>
      </p:grpSpPr>
      <p:sp>
        <p:nvSpPr>
          <p:cNvPr id="31" name="Google Shape;31;p15"/>
          <p:cNvSpPr txBox="1">
            <a:spLocks noGrp="1"/>
          </p:cNvSpPr>
          <p:nvPr>
            <p:ph type="title"/>
          </p:nvPr>
        </p:nvSpPr>
        <p:spPr>
          <a:xfrm>
            <a:off x="1689100" y="355600"/>
            <a:ext cx="21005800" cy="2286000"/>
          </a:xfrm>
          <a:prstGeom prst="rect">
            <a:avLst/>
          </a:prstGeom>
          <a:noFill/>
          <a:ln>
            <a:noFill/>
          </a:ln>
        </p:spPr>
        <p:txBody>
          <a:bodyPr spcFirstLastPara="1" wrap="square" lIns="50800" tIns="50800" rIns="50800" bIns="50800" anchor="ctr" anchorCtr="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endParaRPr/>
          </a:p>
        </p:txBody>
      </p:sp>
      <p:sp>
        <p:nvSpPr>
          <p:cNvPr id="32" name="Google Shape;32;p15"/>
          <p:cNvSpPr txBox="1">
            <a:spLocks noGrp="1"/>
          </p:cNvSpPr>
          <p:nvPr>
            <p:ph type="sldNum" idx="12"/>
          </p:nvPr>
        </p:nvSpPr>
        <p:spPr>
          <a:xfrm>
            <a:off x="11959031" y="13081000"/>
            <a:ext cx="453238" cy="461059"/>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Bullets &amp; Photo">
  <p:cSld name="Title, Bullets &amp; Photo">
    <p:spTree>
      <p:nvGrpSpPr>
        <p:cNvPr id="1" name="Shape 33"/>
        <p:cNvGrpSpPr/>
        <p:nvPr/>
      </p:nvGrpSpPr>
      <p:grpSpPr>
        <a:xfrm>
          <a:off x="0" y="0"/>
          <a:ext cx="0" cy="0"/>
          <a:chOff x="0" y="0"/>
          <a:chExt cx="0" cy="0"/>
        </a:xfrm>
      </p:grpSpPr>
      <p:sp>
        <p:nvSpPr>
          <p:cNvPr id="34" name="Google Shape;34;p16"/>
          <p:cNvSpPr>
            <a:spLocks noGrp="1"/>
          </p:cNvSpPr>
          <p:nvPr>
            <p:ph type="pic" idx="2"/>
          </p:nvPr>
        </p:nvSpPr>
        <p:spPr>
          <a:xfrm>
            <a:off x="10960100" y="3149600"/>
            <a:ext cx="13944600" cy="9296400"/>
          </a:xfrm>
          <a:prstGeom prst="rect">
            <a:avLst/>
          </a:prstGeom>
          <a:noFill/>
          <a:ln>
            <a:noFill/>
          </a:ln>
        </p:spPr>
      </p:sp>
      <p:sp>
        <p:nvSpPr>
          <p:cNvPr id="35" name="Google Shape;35;p16"/>
          <p:cNvSpPr txBox="1">
            <a:spLocks noGrp="1"/>
          </p:cNvSpPr>
          <p:nvPr>
            <p:ph type="title"/>
          </p:nvPr>
        </p:nvSpPr>
        <p:spPr>
          <a:xfrm>
            <a:off x="1689100" y="355600"/>
            <a:ext cx="21005800" cy="2286000"/>
          </a:xfrm>
          <a:prstGeom prst="rect">
            <a:avLst/>
          </a:prstGeom>
          <a:noFill/>
          <a:ln>
            <a:noFill/>
          </a:ln>
        </p:spPr>
        <p:txBody>
          <a:bodyPr spcFirstLastPara="1" wrap="square" lIns="50800" tIns="50800" rIns="50800" bIns="50800" anchor="ctr" anchorCtr="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endParaRPr/>
          </a:p>
        </p:txBody>
      </p:sp>
      <p:sp>
        <p:nvSpPr>
          <p:cNvPr id="36" name="Google Shape;36;p16"/>
          <p:cNvSpPr txBox="1">
            <a:spLocks noGrp="1"/>
          </p:cNvSpPr>
          <p:nvPr>
            <p:ph type="body" idx="1"/>
          </p:nvPr>
        </p:nvSpPr>
        <p:spPr>
          <a:xfrm>
            <a:off x="1689100" y="3149600"/>
            <a:ext cx="10223500" cy="9296400"/>
          </a:xfrm>
          <a:prstGeom prst="rect">
            <a:avLst/>
          </a:prstGeom>
          <a:noFill/>
          <a:ln>
            <a:noFill/>
          </a:ln>
        </p:spPr>
        <p:txBody>
          <a:bodyPr spcFirstLastPara="1" wrap="square" lIns="50800" tIns="50800" rIns="50800" bIns="50800" anchor="ctr" anchorCtr="0">
            <a:normAutofit/>
          </a:bodyPr>
          <a:lstStyle>
            <a:lvl1pPr marL="457200" lvl="0" indent="-530225" algn="l">
              <a:lnSpc>
                <a:spcPct val="100000"/>
              </a:lnSpc>
              <a:spcBef>
                <a:spcPts val="4500"/>
              </a:spcBef>
              <a:spcAft>
                <a:spcPts val="0"/>
              </a:spcAft>
              <a:buClr>
                <a:srgbClr val="000000"/>
              </a:buClr>
              <a:buSzPts val="4750"/>
              <a:buFont typeface="Helvetica Neue"/>
              <a:buChar char="•"/>
              <a:defRPr sz="3800"/>
            </a:lvl1pPr>
            <a:lvl2pPr marL="914400" lvl="1" indent="-530225" algn="l">
              <a:lnSpc>
                <a:spcPct val="100000"/>
              </a:lnSpc>
              <a:spcBef>
                <a:spcPts val="4500"/>
              </a:spcBef>
              <a:spcAft>
                <a:spcPts val="0"/>
              </a:spcAft>
              <a:buClr>
                <a:srgbClr val="000000"/>
              </a:buClr>
              <a:buSzPts val="4750"/>
              <a:buFont typeface="Helvetica Neue"/>
              <a:buChar char="•"/>
              <a:defRPr sz="3800"/>
            </a:lvl2pPr>
            <a:lvl3pPr marL="1371600" lvl="2" indent="-530225" algn="l">
              <a:lnSpc>
                <a:spcPct val="100000"/>
              </a:lnSpc>
              <a:spcBef>
                <a:spcPts val="4500"/>
              </a:spcBef>
              <a:spcAft>
                <a:spcPts val="0"/>
              </a:spcAft>
              <a:buClr>
                <a:srgbClr val="000000"/>
              </a:buClr>
              <a:buSzPts val="4750"/>
              <a:buFont typeface="Helvetica Neue"/>
              <a:buChar char="•"/>
              <a:defRPr sz="3800"/>
            </a:lvl3pPr>
            <a:lvl4pPr marL="1828800" lvl="3" indent="-530225" algn="l">
              <a:lnSpc>
                <a:spcPct val="100000"/>
              </a:lnSpc>
              <a:spcBef>
                <a:spcPts val="4500"/>
              </a:spcBef>
              <a:spcAft>
                <a:spcPts val="0"/>
              </a:spcAft>
              <a:buClr>
                <a:srgbClr val="000000"/>
              </a:buClr>
              <a:buSzPts val="4750"/>
              <a:buFont typeface="Helvetica Neue"/>
              <a:buChar char="•"/>
              <a:defRPr sz="3800"/>
            </a:lvl4pPr>
            <a:lvl5pPr marL="2286000" lvl="4" indent="-530225" algn="l">
              <a:lnSpc>
                <a:spcPct val="100000"/>
              </a:lnSpc>
              <a:spcBef>
                <a:spcPts val="4500"/>
              </a:spcBef>
              <a:spcAft>
                <a:spcPts val="0"/>
              </a:spcAft>
              <a:buClr>
                <a:srgbClr val="000000"/>
              </a:buClr>
              <a:buSzPts val="4750"/>
              <a:buFont typeface="Helvetica Neue"/>
              <a:buChar char="•"/>
              <a:defRPr sz="3800"/>
            </a:lvl5pPr>
            <a:lvl6pPr marL="2743200" lvl="5" indent="-371475" algn="l">
              <a:lnSpc>
                <a:spcPct val="100000"/>
              </a:lnSpc>
              <a:spcBef>
                <a:spcPts val="5900"/>
              </a:spcBef>
              <a:spcAft>
                <a:spcPts val="0"/>
              </a:spcAft>
              <a:buClr>
                <a:srgbClr val="000000"/>
              </a:buClr>
              <a:buSzPts val="2250"/>
              <a:buChar char="•"/>
              <a:defRPr/>
            </a:lvl6pPr>
            <a:lvl7pPr marL="3200400" lvl="6" indent="-371475" algn="l">
              <a:lnSpc>
                <a:spcPct val="100000"/>
              </a:lnSpc>
              <a:spcBef>
                <a:spcPts val="5900"/>
              </a:spcBef>
              <a:spcAft>
                <a:spcPts val="0"/>
              </a:spcAft>
              <a:buClr>
                <a:srgbClr val="000000"/>
              </a:buClr>
              <a:buSzPts val="2250"/>
              <a:buChar char="•"/>
              <a:defRPr/>
            </a:lvl7pPr>
            <a:lvl8pPr marL="3657600" lvl="7" indent="-371475" algn="l">
              <a:lnSpc>
                <a:spcPct val="100000"/>
              </a:lnSpc>
              <a:spcBef>
                <a:spcPts val="5900"/>
              </a:spcBef>
              <a:spcAft>
                <a:spcPts val="0"/>
              </a:spcAft>
              <a:buClr>
                <a:srgbClr val="000000"/>
              </a:buClr>
              <a:buSzPts val="2250"/>
              <a:buChar char="•"/>
              <a:defRPr/>
            </a:lvl8pPr>
            <a:lvl9pPr marL="4114800" lvl="8" indent="-371475" algn="l">
              <a:lnSpc>
                <a:spcPct val="100000"/>
              </a:lnSpc>
              <a:spcBef>
                <a:spcPts val="5900"/>
              </a:spcBef>
              <a:spcAft>
                <a:spcPts val="0"/>
              </a:spcAft>
              <a:buClr>
                <a:srgbClr val="000000"/>
              </a:buClr>
              <a:buSzPts val="2250"/>
              <a:buChar char="•"/>
              <a:defRPr/>
            </a:lvl9pPr>
          </a:lstStyle>
          <a:p>
            <a:endParaRPr/>
          </a:p>
        </p:txBody>
      </p:sp>
      <p:sp>
        <p:nvSpPr>
          <p:cNvPr id="37" name="Google Shape;37;p16"/>
          <p:cNvSpPr txBox="1">
            <a:spLocks noGrp="1"/>
          </p:cNvSpPr>
          <p:nvPr>
            <p:ph type="sldNum" idx="12"/>
          </p:nvPr>
        </p:nvSpPr>
        <p:spPr>
          <a:xfrm>
            <a:off x="11959031" y="13081000"/>
            <a:ext cx="453238" cy="461059"/>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ullets">
  <p:cSld name="Bullets">
    <p:spTree>
      <p:nvGrpSpPr>
        <p:cNvPr id="1" name="Shape 38"/>
        <p:cNvGrpSpPr/>
        <p:nvPr/>
      </p:nvGrpSpPr>
      <p:grpSpPr>
        <a:xfrm>
          <a:off x="0" y="0"/>
          <a:ext cx="0" cy="0"/>
          <a:chOff x="0" y="0"/>
          <a:chExt cx="0" cy="0"/>
        </a:xfrm>
      </p:grpSpPr>
      <p:sp>
        <p:nvSpPr>
          <p:cNvPr id="39" name="Google Shape;39;p17"/>
          <p:cNvSpPr txBox="1">
            <a:spLocks noGrp="1"/>
          </p:cNvSpPr>
          <p:nvPr>
            <p:ph type="body" idx="1"/>
          </p:nvPr>
        </p:nvSpPr>
        <p:spPr>
          <a:xfrm>
            <a:off x="1689100" y="1778000"/>
            <a:ext cx="21005800" cy="10160000"/>
          </a:xfrm>
          <a:prstGeom prst="rect">
            <a:avLst/>
          </a:prstGeom>
          <a:noFill/>
          <a:ln>
            <a:noFill/>
          </a:ln>
        </p:spPr>
        <p:txBody>
          <a:bodyPr spcFirstLastPara="1" wrap="square" lIns="50800" tIns="50800" rIns="50800" bIns="50800" anchor="ctr" anchorCtr="0">
            <a:normAutofit/>
          </a:bodyPr>
          <a:lstStyle>
            <a:lvl1pPr marL="457200" lvl="0" indent="-609600" algn="l">
              <a:lnSpc>
                <a:spcPct val="100000"/>
              </a:lnSpc>
              <a:spcBef>
                <a:spcPts val="5900"/>
              </a:spcBef>
              <a:spcAft>
                <a:spcPts val="0"/>
              </a:spcAft>
              <a:buClr>
                <a:srgbClr val="000000"/>
              </a:buClr>
              <a:buSzPts val="6000"/>
              <a:buFont typeface="Helvetica Neue"/>
              <a:buChar char="•"/>
              <a:defRPr sz="4800"/>
            </a:lvl1pPr>
            <a:lvl2pPr marL="914400" lvl="1" indent="-609600" algn="l">
              <a:lnSpc>
                <a:spcPct val="100000"/>
              </a:lnSpc>
              <a:spcBef>
                <a:spcPts val="5900"/>
              </a:spcBef>
              <a:spcAft>
                <a:spcPts val="0"/>
              </a:spcAft>
              <a:buClr>
                <a:srgbClr val="000000"/>
              </a:buClr>
              <a:buSzPts val="6000"/>
              <a:buFont typeface="Helvetica Neue"/>
              <a:buChar char="•"/>
              <a:defRPr sz="4800"/>
            </a:lvl2pPr>
            <a:lvl3pPr marL="1371600" lvl="2" indent="-609600" algn="l">
              <a:lnSpc>
                <a:spcPct val="100000"/>
              </a:lnSpc>
              <a:spcBef>
                <a:spcPts val="5900"/>
              </a:spcBef>
              <a:spcAft>
                <a:spcPts val="0"/>
              </a:spcAft>
              <a:buClr>
                <a:srgbClr val="000000"/>
              </a:buClr>
              <a:buSzPts val="6000"/>
              <a:buFont typeface="Helvetica Neue"/>
              <a:buChar char="•"/>
              <a:defRPr sz="4800"/>
            </a:lvl3pPr>
            <a:lvl4pPr marL="1828800" lvl="3" indent="-609600" algn="l">
              <a:lnSpc>
                <a:spcPct val="100000"/>
              </a:lnSpc>
              <a:spcBef>
                <a:spcPts val="5900"/>
              </a:spcBef>
              <a:spcAft>
                <a:spcPts val="0"/>
              </a:spcAft>
              <a:buClr>
                <a:srgbClr val="000000"/>
              </a:buClr>
              <a:buSzPts val="6000"/>
              <a:buFont typeface="Helvetica Neue"/>
              <a:buChar char="•"/>
              <a:defRPr sz="4800"/>
            </a:lvl4pPr>
            <a:lvl5pPr marL="2286000" lvl="4" indent="-609600" algn="l">
              <a:lnSpc>
                <a:spcPct val="100000"/>
              </a:lnSpc>
              <a:spcBef>
                <a:spcPts val="5900"/>
              </a:spcBef>
              <a:spcAft>
                <a:spcPts val="0"/>
              </a:spcAft>
              <a:buClr>
                <a:srgbClr val="000000"/>
              </a:buClr>
              <a:buSzPts val="6000"/>
              <a:buFont typeface="Helvetica Neue"/>
              <a:buChar char="•"/>
              <a:defRPr sz="4800"/>
            </a:lvl5pPr>
            <a:lvl6pPr marL="2743200" lvl="5" indent="-371475" algn="l">
              <a:lnSpc>
                <a:spcPct val="100000"/>
              </a:lnSpc>
              <a:spcBef>
                <a:spcPts val="5900"/>
              </a:spcBef>
              <a:spcAft>
                <a:spcPts val="0"/>
              </a:spcAft>
              <a:buClr>
                <a:srgbClr val="000000"/>
              </a:buClr>
              <a:buSzPts val="2250"/>
              <a:buChar char="•"/>
              <a:defRPr/>
            </a:lvl6pPr>
            <a:lvl7pPr marL="3200400" lvl="6" indent="-371475" algn="l">
              <a:lnSpc>
                <a:spcPct val="100000"/>
              </a:lnSpc>
              <a:spcBef>
                <a:spcPts val="5900"/>
              </a:spcBef>
              <a:spcAft>
                <a:spcPts val="0"/>
              </a:spcAft>
              <a:buClr>
                <a:srgbClr val="000000"/>
              </a:buClr>
              <a:buSzPts val="2250"/>
              <a:buChar char="•"/>
              <a:defRPr/>
            </a:lvl7pPr>
            <a:lvl8pPr marL="3657600" lvl="7" indent="-371475" algn="l">
              <a:lnSpc>
                <a:spcPct val="100000"/>
              </a:lnSpc>
              <a:spcBef>
                <a:spcPts val="5900"/>
              </a:spcBef>
              <a:spcAft>
                <a:spcPts val="0"/>
              </a:spcAft>
              <a:buClr>
                <a:srgbClr val="000000"/>
              </a:buClr>
              <a:buSzPts val="2250"/>
              <a:buChar char="•"/>
              <a:defRPr/>
            </a:lvl8pPr>
            <a:lvl9pPr marL="4114800" lvl="8" indent="-371475" algn="l">
              <a:lnSpc>
                <a:spcPct val="100000"/>
              </a:lnSpc>
              <a:spcBef>
                <a:spcPts val="5900"/>
              </a:spcBef>
              <a:spcAft>
                <a:spcPts val="0"/>
              </a:spcAft>
              <a:buClr>
                <a:srgbClr val="000000"/>
              </a:buClr>
              <a:buSzPts val="2250"/>
              <a:buChar char="•"/>
              <a:defRPr/>
            </a:lvl9pPr>
          </a:lstStyle>
          <a:p>
            <a:endParaRPr/>
          </a:p>
        </p:txBody>
      </p:sp>
      <p:sp>
        <p:nvSpPr>
          <p:cNvPr id="40" name="Google Shape;40;p17"/>
          <p:cNvSpPr txBox="1">
            <a:spLocks noGrp="1"/>
          </p:cNvSpPr>
          <p:nvPr>
            <p:ph type="sldNum" idx="12"/>
          </p:nvPr>
        </p:nvSpPr>
        <p:spPr>
          <a:xfrm>
            <a:off x="11959031" y="13081000"/>
            <a:ext cx="453238" cy="461059"/>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hoto - 3 Up">
  <p:cSld name="Photo - 3 Up">
    <p:spTree>
      <p:nvGrpSpPr>
        <p:cNvPr id="1" name="Shape 41"/>
        <p:cNvGrpSpPr/>
        <p:nvPr/>
      </p:nvGrpSpPr>
      <p:grpSpPr>
        <a:xfrm>
          <a:off x="0" y="0"/>
          <a:ext cx="0" cy="0"/>
          <a:chOff x="0" y="0"/>
          <a:chExt cx="0" cy="0"/>
        </a:xfrm>
      </p:grpSpPr>
      <p:sp>
        <p:nvSpPr>
          <p:cNvPr id="42" name="Google Shape;42;p18"/>
          <p:cNvSpPr>
            <a:spLocks noGrp="1"/>
          </p:cNvSpPr>
          <p:nvPr>
            <p:ph type="pic" idx="2"/>
          </p:nvPr>
        </p:nvSpPr>
        <p:spPr>
          <a:xfrm>
            <a:off x="15681340" y="7035800"/>
            <a:ext cx="8396678" cy="5600700"/>
          </a:xfrm>
          <a:prstGeom prst="rect">
            <a:avLst/>
          </a:prstGeom>
          <a:noFill/>
          <a:ln>
            <a:noFill/>
          </a:ln>
        </p:spPr>
      </p:sp>
      <p:sp>
        <p:nvSpPr>
          <p:cNvPr id="43" name="Google Shape;43;p18"/>
          <p:cNvSpPr>
            <a:spLocks noGrp="1"/>
          </p:cNvSpPr>
          <p:nvPr>
            <p:ph type="pic" idx="3"/>
          </p:nvPr>
        </p:nvSpPr>
        <p:spPr>
          <a:xfrm>
            <a:off x="15290800" y="1130300"/>
            <a:ext cx="8331200" cy="5554134"/>
          </a:xfrm>
          <a:prstGeom prst="rect">
            <a:avLst/>
          </a:prstGeom>
          <a:noFill/>
          <a:ln>
            <a:noFill/>
          </a:ln>
        </p:spPr>
      </p:sp>
      <p:sp>
        <p:nvSpPr>
          <p:cNvPr id="44" name="Google Shape;44;p18"/>
          <p:cNvSpPr>
            <a:spLocks noGrp="1"/>
          </p:cNvSpPr>
          <p:nvPr>
            <p:ph type="pic" idx="4"/>
          </p:nvPr>
        </p:nvSpPr>
        <p:spPr>
          <a:xfrm>
            <a:off x="-304800" y="1130300"/>
            <a:ext cx="17202150" cy="11468100"/>
          </a:xfrm>
          <a:prstGeom prst="rect">
            <a:avLst/>
          </a:prstGeom>
          <a:noFill/>
          <a:ln>
            <a:noFill/>
          </a:ln>
        </p:spPr>
      </p:sp>
      <p:sp>
        <p:nvSpPr>
          <p:cNvPr id="45" name="Google Shape;45;p18"/>
          <p:cNvSpPr txBox="1">
            <a:spLocks noGrp="1"/>
          </p:cNvSpPr>
          <p:nvPr>
            <p:ph type="sldNum" idx="12"/>
          </p:nvPr>
        </p:nvSpPr>
        <p:spPr>
          <a:xfrm>
            <a:off x="11959031" y="13081000"/>
            <a:ext cx="453238" cy="461059"/>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1689100" y="355600"/>
            <a:ext cx="21005800" cy="2286000"/>
          </a:xfrm>
          <a:prstGeom prst="rect">
            <a:avLst/>
          </a:prstGeom>
          <a:noFill/>
          <a:ln>
            <a:noFill/>
          </a:ln>
        </p:spPr>
        <p:txBody>
          <a:bodyPr spcFirstLastPara="1" wrap="square" lIns="50800" tIns="50800" rIns="50800" bIns="50800" anchor="ctr" anchorCtr="0">
            <a:normAutofit/>
          </a:bodyPr>
          <a:lstStyle>
            <a:lvl1pPr marR="0" lvl="0"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1pPr>
            <a:lvl2pPr marR="0" lvl="1"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2pPr>
            <a:lvl3pPr marR="0" lvl="2"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3pPr>
            <a:lvl4pPr marR="0" lvl="3"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4pPr>
            <a:lvl5pPr marR="0" lvl="4"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5pPr>
            <a:lvl6pPr marR="0" lvl="5"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6pPr>
            <a:lvl7pPr marR="0" lvl="6"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7pPr>
            <a:lvl8pPr marR="0" lvl="7"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8pPr>
            <a:lvl9pPr marR="0" lvl="8"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9pPr>
          </a:lstStyle>
          <a:p>
            <a:endParaRPr/>
          </a:p>
        </p:txBody>
      </p:sp>
      <p:sp>
        <p:nvSpPr>
          <p:cNvPr id="7" name="Google Shape;7;p9"/>
          <p:cNvSpPr txBox="1">
            <a:spLocks noGrp="1"/>
          </p:cNvSpPr>
          <p:nvPr>
            <p:ph type="body" idx="1"/>
          </p:nvPr>
        </p:nvSpPr>
        <p:spPr>
          <a:xfrm>
            <a:off x="1689100" y="3149600"/>
            <a:ext cx="21005800" cy="9296400"/>
          </a:xfrm>
          <a:prstGeom prst="rect">
            <a:avLst/>
          </a:prstGeom>
          <a:noFill/>
          <a:ln>
            <a:noFill/>
          </a:ln>
        </p:spPr>
        <p:txBody>
          <a:bodyPr spcFirstLastPara="1" wrap="square" lIns="50800" tIns="50800" rIns="50800" bIns="50800" anchor="ctr" anchorCtr="0">
            <a:normAutofit/>
          </a:bodyPr>
          <a:lstStyle>
            <a:lvl1pPr marL="457200" marR="0" lvl="0"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1pPr>
            <a:lvl2pPr marL="914400" marR="0" lvl="1"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2pPr>
            <a:lvl3pPr marL="1371600" marR="0" lvl="2"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3pPr>
            <a:lvl4pPr marL="1828800" marR="0" lvl="3"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4pPr>
            <a:lvl5pPr marL="2286000" marR="0" lvl="4"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5pPr>
            <a:lvl6pPr marL="2743200" marR="0" lvl="5"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6pPr>
            <a:lvl7pPr marL="3200400" marR="0" lvl="6"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7pPr>
            <a:lvl8pPr marL="3657600" marR="0" lvl="7"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8pPr>
            <a:lvl9pPr marL="4114800" marR="0" lvl="8"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9pPr>
          </a:lstStyle>
          <a:p>
            <a:endParaRPr/>
          </a:p>
        </p:txBody>
      </p:sp>
      <p:sp>
        <p:nvSpPr>
          <p:cNvPr id="8" name="Google Shape;8;p9"/>
          <p:cNvSpPr txBox="1">
            <a:spLocks noGrp="1"/>
          </p:cNvSpPr>
          <p:nvPr>
            <p:ph type="sldNum" idx="12"/>
          </p:nvPr>
        </p:nvSpPr>
        <p:spPr>
          <a:xfrm>
            <a:off x="11959031" y="13081000"/>
            <a:ext cx="453238" cy="461059"/>
          </a:xfrm>
          <a:prstGeom prst="rect">
            <a:avLst/>
          </a:prstGeom>
          <a:noFill/>
          <a:ln>
            <a:noFill/>
          </a:ln>
        </p:spPr>
        <p:txBody>
          <a:bodyPr spcFirstLastPara="1" wrap="square" lIns="50800" tIns="50800" rIns="50800" bIns="50800" anchor="t" anchorCtr="0">
            <a:spAutoFit/>
          </a:bodyPr>
          <a:lstStyle>
            <a:lvl1pPr marL="0" marR="0" lvl="0"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pPr marL="0" lvl="0" indent="0" algn="ct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pic>
        <p:nvPicPr>
          <p:cNvPr id="75" name="Google Shape;75;p1"/>
          <p:cNvPicPr preferRelativeResize="0"/>
          <p:nvPr/>
        </p:nvPicPr>
        <p:blipFill rotWithShape="1">
          <a:blip r:embed="rId3">
            <a:alphaModFix/>
          </a:blip>
          <a:srcRect/>
          <a:stretch/>
        </p:blipFill>
        <p:spPr>
          <a:xfrm>
            <a:off x="5955425" y="5347525"/>
            <a:ext cx="12956425" cy="7566500"/>
          </a:xfrm>
          <a:prstGeom prst="rect">
            <a:avLst/>
          </a:prstGeom>
          <a:noFill/>
          <a:ln>
            <a:noFill/>
          </a:ln>
        </p:spPr>
      </p:pic>
      <p:sp>
        <p:nvSpPr>
          <p:cNvPr id="76" name="Google Shape;76;p1"/>
          <p:cNvSpPr txBox="1">
            <a:spLocks noGrp="1"/>
          </p:cNvSpPr>
          <p:nvPr>
            <p:ph type="ctrTitle" idx="4294967295"/>
          </p:nvPr>
        </p:nvSpPr>
        <p:spPr>
          <a:xfrm>
            <a:off x="1777950" y="3595376"/>
            <a:ext cx="20828100" cy="1467300"/>
          </a:xfrm>
          <a:prstGeom prst="rect">
            <a:avLst/>
          </a:prstGeom>
          <a:noFill/>
          <a:ln>
            <a:noFill/>
          </a:ln>
        </p:spPr>
        <p:txBody>
          <a:bodyPr spcFirstLastPara="1" wrap="square" lIns="50800" tIns="50800" rIns="50800" bIns="50800" anchor="b" anchorCtr="0">
            <a:noAutofit/>
          </a:bodyPr>
          <a:lstStyle/>
          <a:p>
            <a:pPr marL="0" marR="0" lvl="0" indent="0" algn="ctr" rtl="0">
              <a:lnSpc>
                <a:spcPct val="100000"/>
              </a:lnSpc>
              <a:spcBef>
                <a:spcPts val="0"/>
              </a:spcBef>
              <a:spcAft>
                <a:spcPts val="0"/>
              </a:spcAft>
              <a:buClr>
                <a:srgbClr val="000000"/>
              </a:buClr>
              <a:buSzPts val="7840"/>
              <a:buFont typeface="Times New Roman"/>
              <a:buNone/>
            </a:pPr>
            <a:r>
              <a:rPr lang="en-US" sz="9540" b="1" i="0" u="none" strike="noStrike" cap="none">
                <a:solidFill>
                  <a:srgbClr val="000000"/>
                </a:solidFill>
                <a:latin typeface="Times New Roman"/>
                <a:ea typeface="Times New Roman"/>
                <a:cs typeface="Times New Roman"/>
                <a:sym typeface="Times New Roman"/>
              </a:rPr>
              <a:t>NGS Research Plan</a:t>
            </a:r>
            <a:endParaRPr sz="9540" b="1" i="0" u="none" strike="noStrike" cap="none">
              <a:solidFill>
                <a:srgbClr val="000000"/>
              </a:solidFill>
              <a:latin typeface="Times New Roman"/>
              <a:ea typeface="Times New Roman"/>
              <a:cs typeface="Times New Roman"/>
              <a:sym typeface="Times New Roman"/>
            </a:endParaRPr>
          </a:p>
        </p:txBody>
      </p:sp>
      <p:sp>
        <p:nvSpPr>
          <p:cNvPr id="77" name="Google Shape;77;p1"/>
          <p:cNvSpPr txBox="1">
            <a:spLocks noGrp="1"/>
          </p:cNvSpPr>
          <p:nvPr>
            <p:ph type="subTitle" idx="4294967295"/>
          </p:nvPr>
        </p:nvSpPr>
        <p:spPr>
          <a:xfrm>
            <a:off x="16035950" y="10376825"/>
            <a:ext cx="9111600" cy="2334000"/>
          </a:xfrm>
          <a:prstGeom prst="rect">
            <a:avLst/>
          </a:prstGeom>
          <a:noFill/>
          <a:ln>
            <a:noFill/>
          </a:ln>
        </p:spPr>
        <p:txBody>
          <a:bodyPr spcFirstLastPara="1" wrap="square" lIns="50800" tIns="50800" rIns="50800" bIns="50800" anchor="t" anchorCtr="0">
            <a:noAutofit/>
          </a:bodyPr>
          <a:lstStyle/>
          <a:p>
            <a:pPr marL="402736" marR="0" lvl="0" indent="-402736" algn="ctr" rtl="0">
              <a:lnSpc>
                <a:spcPct val="100000"/>
              </a:lnSpc>
              <a:spcBef>
                <a:spcPts val="0"/>
              </a:spcBef>
              <a:spcAft>
                <a:spcPts val="0"/>
              </a:spcAft>
              <a:buClr>
                <a:srgbClr val="000000"/>
              </a:buClr>
              <a:buSzPts val="4000"/>
              <a:buFont typeface="Times New Roman"/>
              <a:buNone/>
            </a:pPr>
            <a:r>
              <a:rPr lang="en-US" sz="4300" b="0" i="0" u="none" strike="noStrike" cap="none">
                <a:solidFill>
                  <a:srgbClr val="000000"/>
                </a:solidFill>
                <a:latin typeface="Times New Roman"/>
                <a:ea typeface="Times New Roman"/>
                <a:cs typeface="Times New Roman"/>
                <a:sym typeface="Times New Roman"/>
              </a:rPr>
              <a:t>Shachak Pe’eri, Ph.D.</a:t>
            </a:r>
            <a:endParaRPr sz="4300" b="0" i="0" u="none" strike="noStrike" cap="none">
              <a:solidFill>
                <a:srgbClr val="000000"/>
              </a:solidFill>
              <a:latin typeface="Times"/>
              <a:ea typeface="Times"/>
              <a:cs typeface="Times"/>
              <a:sym typeface="Times"/>
            </a:endParaRPr>
          </a:p>
          <a:p>
            <a:pPr marL="402736" marR="0" lvl="0" indent="-402736" algn="ctr" rtl="0">
              <a:lnSpc>
                <a:spcPct val="100000"/>
              </a:lnSpc>
              <a:spcBef>
                <a:spcPts val="0"/>
              </a:spcBef>
              <a:spcAft>
                <a:spcPts val="0"/>
              </a:spcAft>
              <a:buClr>
                <a:srgbClr val="000000"/>
              </a:buClr>
              <a:buSzPts val="4000"/>
              <a:buFont typeface="Times New Roman"/>
              <a:buNone/>
            </a:pPr>
            <a:r>
              <a:rPr lang="en-US" sz="4300" b="0" i="0" u="none" strike="noStrike" cap="none">
                <a:solidFill>
                  <a:srgbClr val="000000"/>
                </a:solidFill>
                <a:latin typeface="Times New Roman"/>
                <a:ea typeface="Times New Roman"/>
                <a:cs typeface="Times New Roman"/>
                <a:sym typeface="Times New Roman"/>
              </a:rPr>
              <a:t>NOAA National Geodetic Survey</a:t>
            </a:r>
            <a:endParaRPr sz="4300" b="0" i="0" u="none" strike="noStrike" cap="none">
              <a:solidFill>
                <a:srgbClr val="000000"/>
              </a:solidFill>
              <a:latin typeface="Times"/>
              <a:ea typeface="Times"/>
              <a:cs typeface="Times"/>
              <a:sym typeface="Times"/>
            </a:endParaRPr>
          </a:p>
          <a:p>
            <a:pPr marL="402736" marR="0" lvl="0" indent="-402736" algn="ctr" rtl="0">
              <a:lnSpc>
                <a:spcPct val="100000"/>
              </a:lnSpc>
              <a:spcBef>
                <a:spcPts val="0"/>
              </a:spcBef>
              <a:spcAft>
                <a:spcPts val="0"/>
              </a:spcAft>
              <a:buClr>
                <a:srgbClr val="000000"/>
              </a:buClr>
              <a:buSzPts val="4000"/>
              <a:buFont typeface="Times New Roman"/>
              <a:buNone/>
            </a:pPr>
            <a:r>
              <a:rPr lang="en-US" sz="4300" b="0" i="0" u="none" strike="noStrike" cap="none">
                <a:solidFill>
                  <a:srgbClr val="000000"/>
                </a:solidFill>
                <a:latin typeface="Times New Roman"/>
                <a:ea typeface="Times New Roman"/>
                <a:cs typeface="Times New Roman"/>
                <a:sym typeface="Times New Roman"/>
              </a:rPr>
              <a:t>February </a:t>
            </a:r>
            <a:r>
              <a:rPr lang="en-US" sz="4300">
                <a:latin typeface="Times New Roman"/>
                <a:ea typeface="Times New Roman"/>
                <a:cs typeface="Times New Roman"/>
                <a:sym typeface="Times New Roman"/>
              </a:rPr>
              <a:t>6</a:t>
            </a:r>
            <a:r>
              <a:rPr lang="en-US" sz="4300" b="0" i="0" u="none" strike="noStrike" cap="none">
                <a:solidFill>
                  <a:srgbClr val="000000"/>
                </a:solidFill>
                <a:latin typeface="Times New Roman"/>
                <a:ea typeface="Times New Roman"/>
                <a:cs typeface="Times New Roman"/>
                <a:sym typeface="Times New Roman"/>
              </a:rPr>
              <a:t>, 2024</a:t>
            </a:r>
            <a:endParaRPr sz="4300" b="0" i="0" u="none" strike="noStrike" cap="none">
              <a:solidFill>
                <a:srgbClr val="000000"/>
              </a:solidFill>
              <a:latin typeface="Helvetica Neue"/>
              <a:ea typeface="Helvetica Neue"/>
              <a:cs typeface="Helvetica Neue"/>
              <a:sym typeface="Helvetica Neue"/>
            </a:endParaRPr>
          </a:p>
          <a:p>
            <a:pPr marL="402736" marR="0" lvl="0" indent="-402736" algn="ctr" rtl="0">
              <a:lnSpc>
                <a:spcPct val="100000"/>
              </a:lnSpc>
              <a:spcBef>
                <a:spcPts val="0"/>
              </a:spcBef>
              <a:spcAft>
                <a:spcPts val="0"/>
              </a:spcAft>
              <a:buClr>
                <a:srgbClr val="000000"/>
              </a:buClr>
              <a:buSzPts val="4000"/>
              <a:buFont typeface="Times New Roman"/>
              <a:buNone/>
            </a:pPr>
            <a:r>
              <a:rPr lang="en-US" sz="4300" b="0" i="0" u="none" strike="noStrike" cap="none">
                <a:solidFill>
                  <a:srgbClr val="000000"/>
                </a:solidFill>
                <a:latin typeface="Times New Roman"/>
                <a:ea typeface="Times New Roman"/>
                <a:cs typeface="Times New Roman"/>
                <a:sym typeface="Times New Roman"/>
              </a:rPr>
              <a:t>FGCS presentation</a:t>
            </a:r>
            <a:endParaRPr sz="4300" b="0" i="0" u="none" strike="noStrike" cap="none">
              <a:solidFill>
                <a:srgbClr val="000000"/>
              </a:solidFill>
              <a:latin typeface="Helvetica Neue"/>
              <a:ea typeface="Helvetica Neue"/>
              <a:cs typeface="Helvetica Neue"/>
              <a:sym typeface="Helvetica Neue"/>
            </a:endParaRPr>
          </a:p>
          <a:p>
            <a:pPr marL="402736" marR="0" lvl="0" indent="-402736" algn="ctr" rtl="0">
              <a:lnSpc>
                <a:spcPct val="182500"/>
              </a:lnSpc>
              <a:spcBef>
                <a:spcPts val="0"/>
              </a:spcBef>
              <a:spcAft>
                <a:spcPts val="0"/>
              </a:spcAft>
              <a:buClr>
                <a:srgbClr val="000000"/>
              </a:buClr>
              <a:buSzPts val="4000"/>
              <a:buFont typeface="Times New Roman"/>
              <a:buNone/>
            </a:pPr>
            <a:endParaRPr sz="4000" b="0" i="0" u="none" strike="noStrike" cap="none">
              <a:solidFill>
                <a:srgbClr val="000000"/>
              </a:solidFill>
              <a:latin typeface="Times"/>
              <a:ea typeface="Times"/>
              <a:cs typeface="Times"/>
              <a:sym typeface="Time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pic>
        <p:nvPicPr>
          <p:cNvPr id="158" name="Google Shape;158;g290b10daaca_0_29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015633" y="2677901"/>
            <a:ext cx="6133229" cy="5216625"/>
          </a:xfrm>
          <a:prstGeom prst="rect">
            <a:avLst/>
          </a:prstGeom>
          <a:noFill/>
          <a:ln>
            <a:noFill/>
          </a:ln>
        </p:spPr>
      </p:pic>
      <p:sp>
        <p:nvSpPr>
          <p:cNvPr id="159" name="Google Shape;159;g290b10daaca_0_291"/>
          <p:cNvSpPr txBox="1">
            <a:spLocks noGrp="1"/>
          </p:cNvSpPr>
          <p:nvPr>
            <p:ph type="title"/>
          </p:nvPr>
        </p:nvSpPr>
        <p:spPr>
          <a:xfrm>
            <a:off x="1689100" y="660400"/>
            <a:ext cx="21005700" cy="2286000"/>
          </a:xfrm>
          <a:prstGeom prst="rect">
            <a:avLst/>
          </a:prstGeom>
          <a:noFill/>
          <a:ln>
            <a:noFill/>
          </a:ln>
        </p:spPr>
        <p:txBody>
          <a:bodyPr spcFirstLastPara="1" wrap="square" lIns="50800" tIns="50800" rIns="50800" bIns="50800" anchor="ctr" anchorCtr="0">
            <a:normAutofit fontScale="90000"/>
          </a:bodyPr>
          <a:lstStyle/>
          <a:p>
            <a:pPr marL="0" lvl="0" indent="0" algn="l" rtl="0">
              <a:lnSpc>
                <a:spcPct val="100000"/>
              </a:lnSpc>
              <a:spcBef>
                <a:spcPts val="0"/>
              </a:spcBef>
              <a:spcAft>
                <a:spcPts val="0"/>
              </a:spcAft>
              <a:buSzPct val="111111"/>
              <a:buNone/>
            </a:pPr>
            <a:r>
              <a:rPr lang="en-US"/>
              <a:t>Space missions supporting geodesy</a:t>
            </a:r>
            <a:endParaRPr/>
          </a:p>
        </p:txBody>
      </p:sp>
      <p:pic>
        <p:nvPicPr>
          <p:cNvPr id="160" name="Google Shape;160;g290b10daaca_0_29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 y="2946402"/>
            <a:ext cx="4081039" cy="5216614"/>
          </a:xfrm>
          <a:prstGeom prst="rect">
            <a:avLst/>
          </a:prstGeom>
          <a:noFill/>
          <a:ln>
            <a:noFill/>
          </a:ln>
        </p:spPr>
      </p:pic>
      <p:pic>
        <p:nvPicPr>
          <p:cNvPr id="161" name="Google Shape;161;g290b10daaca_0_29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3890946" y="3264275"/>
            <a:ext cx="5550450" cy="5993754"/>
          </a:xfrm>
          <a:prstGeom prst="rect">
            <a:avLst/>
          </a:prstGeom>
          <a:noFill/>
          <a:ln>
            <a:noFill/>
          </a:ln>
        </p:spPr>
      </p:pic>
      <p:pic>
        <p:nvPicPr>
          <p:cNvPr id="162" name="Google Shape;162;g290b10daaca_0_29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8429401" y="3264276"/>
            <a:ext cx="4643550" cy="3065251"/>
          </a:xfrm>
          <a:prstGeom prst="rect">
            <a:avLst/>
          </a:prstGeom>
          <a:noFill/>
          <a:ln>
            <a:noFill/>
          </a:ln>
        </p:spPr>
      </p:pic>
      <p:sp>
        <p:nvSpPr>
          <p:cNvPr id="163" name="Google Shape;163;g290b10daaca_0_291"/>
          <p:cNvSpPr txBox="1"/>
          <p:nvPr/>
        </p:nvSpPr>
        <p:spPr>
          <a:xfrm>
            <a:off x="15325350" y="11144675"/>
            <a:ext cx="5188500" cy="13854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US" sz="2600" b="1" i="0" u="none" strike="noStrike" cap="none">
                <a:solidFill>
                  <a:srgbClr val="4D5156"/>
                </a:solidFill>
                <a:latin typeface="Times New Roman"/>
                <a:ea typeface="Times New Roman"/>
                <a:cs typeface="Times New Roman"/>
                <a:sym typeface="Times New Roman"/>
              </a:rPr>
              <a:t>Surface Water and Ocean Topography (SWOT)</a:t>
            </a:r>
            <a:endParaRPr sz="2600" b="1" i="0" u="none" strike="noStrike" cap="none">
              <a:solidFill>
                <a:srgbClr val="4D5156"/>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2600"/>
              <a:buFont typeface="Arial"/>
              <a:buNone/>
            </a:pPr>
            <a:r>
              <a:rPr lang="en-US" sz="2600" b="1" i="0" u="none" strike="noStrike" cap="none">
                <a:solidFill>
                  <a:srgbClr val="4D5156"/>
                </a:solidFill>
                <a:latin typeface="Times New Roman"/>
                <a:ea typeface="Times New Roman"/>
                <a:cs typeface="Times New Roman"/>
                <a:sym typeface="Times New Roman"/>
              </a:rPr>
              <a:t>(Launched: 12/16/2022)</a:t>
            </a:r>
            <a:endParaRPr sz="2600" b="1" i="0" u="none" strike="noStrike" cap="none">
              <a:solidFill>
                <a:srgbClr val="4D5156"/>
              </a:solidFill>
              <a:latin typeface="Times New Roman"/>
              <a:ea typeface="Times New Roman"/>
              <a:cs typeface="Times New Roman"/>
              <a:sym typeface="Times New Roman"/>
            </a:endParaRPr>
          </a:p>
        </p:txBody>
      </p:sp>
      <p:pic>
        <p:nvPicPr>
          <p:cNvPr id="164" name="Google Shape;164;g290b10daaca_0_29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0002500" y="7525750"/>
            <a:ext cx="3862500" cy="5355025"/>
          </a:xfrm>
          <a:prstGeom prst="rect">
            <a:avLst/>
          </a:prstGeom>
          <a:noFill/>
          <a:ln>
            <a:noFill/>
          </a:ln>
        </p:spPr>
      </p:pic>
      <p:pic>
        <p:nvPicPr>
          <p:cNvPr id="165" name="Google Shape;165;g290b10daaca_0_29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5084601" y="8159125"/>
            <a:ext cx="8574674" cy="4338800"/>
          </a:xfrm>
          <a:prstGeom prst="rect">
            <a:avLst/>
          </a:prstGeom>
          <a:noFill/>
          <a:ln>
            <a:noFill/>
          </a:ln>
        </p:spPr>
      </p:pic>
      <p:sp>
        <p:nvSpPr>
          <p:cNvPr id="166" name="Google Shape;166;g290b10daaca_0_291"/>
          <p:cNvSpPr txBox="1"/>
          <p:nvPr/>
        </p:nvSpPr>
        <p:spPr>
          <a:xfrm>
            <a:off x="173076" y="9451175"/>
            <a:ext cx="4355100" cy="17547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550"/>
              <a:buFont typeface="Arial"/>
              <a:buNone/>
            </a:pPr>
            <a:r>
              <a:rPr lang="en-US" sz="2550" b="1" i="0" u="none" strike="noStrike" cap="none">
                <a:solidFill>
                  <a:schemeClr val="dk1"/>
                </a:solidFill>
                <a:latin typeface="Times New Roman"/>
                <a:ea typeface="Times New Roman"/>
                <a:cs typeface="Times New Roman"/>
                <a:sym typeface="Times New Roman"/>
              </a:rPr>
              <a:t>Observational Products for End-Users from Remote Sensing Analysis (OPERA) project (April, 2021)</a:t>
            </a:r>
            <a:endParaRPr sz="2300" b="1" i="0" u="none" strike="noStrike" cap="none">
              <a:solidFill>
                <a:srgbClr val="000000"/>
              </a:solidFill>
              <a:latin typeface="Times New Roman"/>
              <a:ea typeface="Times New Roman"/>
              <a:cs typeface="Times New Roman"/>
              <a:sym typeface="Times New Roman"/>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g294144fcf5d_0_44"/>
          <p:cNvSpPr txBox="1">
            <a:spLocks noGrp="1"/>
          </p:cNvSpPr>
          <p:nvPr>
            <p:ph type="title"/>
          </p:nvPr>
        </p:nvSpPr>
        <p:spPr>
          <a:xfrm>
            <a:off x="604850" y="997425"/>
            <a:ext cx="14870700" cy="2287200"/>
          </a:xfrm>
          <a:prstGeom prst="rect">
            <a:avLst/>
          </a:prstGeom>
          <a:noFill/>
          <a:ln>
            <a:noFill/>
          </a:ln>
        </p:spPr>
        <p:txBody>
          <a:bodyPr spcFirstLastPara="1" wrap="square" lIns="50800" tIns="50800" rIns="50800" bIns="50800" anchor="ctr" anchorCtr="0">
            <a:noAutofit/>
          </a:bodyPr>
          <a:lstStyle/>
          <a:p>
            <a:pPr marL="0" marR="0" lvl="0" indent="0" algn="l" rtl="0">
              <a:lnSpc>
                <a:spcPct val="100000"/>
              </a:lnSpc>
              <a:spcBef>
                <a:spcPts val="600"/>
              </a:spcBef>
              <a:spcAft>
                <a:spcPts val="0"/>
              </a:spcAft>
              <a:buSzPts val="11200"/>
              <a:buNone/>
            </a:pPr>
            <a:r>
              <a:rPr lang="en-US" sz="9200">
                <a:solidFill>
                  <a:schemeClr val="dk1"/>
                </a:solidFill>
              </a:rPr>
              <a:t>Leveraging legacy datasets</a:t>
            </a:r>
            <a:endParaRPr sz="9200"/>
          </a:p>
        </p:txBody>
      </p:sp>
      <p:sp>
        <p:nvSpPr>
          <p:cNvPr id="172" name="Google Shape;172;g294144fcf5d_0_44"/>
          <p:cNvSpPr txBox="1"/>
          <p:nvPr/>
        </p:nvSpPr>
        <p:spPr>
          <a:xfrm>
            <a:off x="604850" y="2988588"/>
            <a:ext cx="14870700" cy="9343200"/>
          </a:xfrm>
          <a:prstGeom prst="rect">
            <a:avLst/>
          </a:prstGeom>
          <a:noFill/>
          <a:ln w="9525" cap="flat" cmpd="sng">
            <a:solidFill>
              <a:srgbClr val="D9D9D9"/>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600"/>
              </a:spcBef>
              <a:spcAft>
                <a:spcPts val="0"/>
              </a:spcAft>
              <a:buClr>
                <a:srgbClr val="000000"/>
              </a:buClr>
              <a:buSzPts val="5900"/>
              <a:buFont typeface="Arial"/>
              <a:buNone/>
            </a:pPr>
            <a:r>
              <a:rPr lang="en-US" sz="5900" b="0" i="0" u="none" strike="noStrike" cap="none">
                <a:solidFill>
                  <a:schemeClr val="dk1"/>
                </a:solidFill>
                <a:latin typeface="Times New Roman"/>
                <a:ea typeface="Times New Roman"/>
                <a:cs typeface="Times New Roman"/>
                <a:sym typeface="Times New Roman"/>
              </a:rPr>
              <a:t>By correct attribution, it possible to leverage </a:t>
            </a:r>
            <a:br>
              <a:rPr lang="en-US" sz="5900" b="0" i="0" u="none" strike="noStrike" cap="none">
                <a:solidFill>
                  <a:schemeClr val="dk1"/>
                </a:solidFill>
                <a:latin typeface="Times New Roman"/>
                <a:ea typeface="Times New Roman"/>
                <a:cs typeface="Times New Roman"/>
                <a:sym typeface="Times New Roman"/>
              </a:rPr>
            </a:br>
            <a:r>
              <a:rPr lang="en-US" sz="5900" b="0" i="0" u="none" strike="noStrike" cap="none">
                <a:solidFill>
                  <a:schemeClr val="dk1"/>
                </a:solidFill>
                <a:latin typeface="Times New Roman"/>
                <a:ea typeface="Times New Roman"/>
                <a:cs typeface="Times New Roman"/>
                <a:sym typeface="Times New Roman"/>
              </a:rPr>
              <a:t>the 200 years of observations</a:t>
            </a:r>
            <a:r>
              <a:rPr lang="en-US" sz="5900" b="0" i="0" u="none" strike="noStrike" cap="none" baseline="30000">
                <a:solidFill>
                  <a:schemeClr val="dk1"/>
                </a:solidFill>
                <a:latin typeface="Times New Roman"/>
                <a:ea typeface="Times New Roman"/>
                <a:cs typeface="Times New Roman"/>
                <a:sym typeface="Times New Roman"/>
              </a:rPr>
              <a:t>*</a:t>
            </a:r>
            <a:r>
              <a:rPr lang="en-US" sz="5900" b="0" i="0" u="none" strike="noStrike" cap="none">
                <a:solidFill>
                  <a:schemeClr val="dk1"/>
                </a:solidFill>
                <a:latin typeface="Times New Roman"/>
                <a:ea typeface="Times New Roman"/>
                <a:cs typeface="Times New Roman"/>
                <a:sym typeface="Times New Roman"/>
              </a:rPr>
              <a:t> to supplement modern-day observations:</a:t>
            </a:r>
            <a:endParaRPr sz="5900" b="0" i="0" u="none" strike="noStrike" cap="none">
              <a:solidFill>
                <a:schemeClr val="dk1"/>
              </a:solidFill>
              <a:latin typeface="Times New Roman"/>
              <a:ea typeface="Times New Roman"/>
              <a:cs typeface="Times New Roman"/>
              <a:sym typeface="Times New Roman"/>
            </a:endParaRPr>
          </a:p>
          <a:p>
            <a:pPr marL="0" marR="0" lvl="0" indent="0" algn="l" rtl="0">
              <a:lnSpc>
                <a:spcPct val="100000"/>
              </a:lnSpc>
              <a:spcBef>
                <a:spcPts val="600"/>
              </a:spcBef>
              <a:spcAft>
                <a:spcPts val="0"/>
              </a:spcAft>
              <a:buClr>
                <a:srgbClr val="000000"/>
              </a:buClr>
              <a:buSzPts val="2600"/>
              <a:buFont typeface="Arial"/>
              <a:buNone/>
            </a:pPr>
            <a:endParaRPr sz="2600" b="0" i="0" u="none" strike="noStrike" cap="none">
              <a:solidFill>
                <a:schemeClr val="dk1"/>
              </a:solidFill>
              <a:latin typeface="Times New Roman"/>
              <a:ea typeface="Times New Roman"/>
              <a:cs typeface="Times New Roman"/>
              <a:sym typeface="Times New Roman"/>
            </a:endParaRPr>
          </a:p>
          <a:p>
            <a:pPr marL="457200" marR="0" lvl="0" indent="-457200" algn="l" rtl="0">
              <a:lnSpc>
                <a:spcPct val="100000"/>
              </a:lnSpc>
              <a:spcBef>
                <a:spcPts val="600"/>
              </a:spcBef>
              <a:spcAft>
                <a:spcPts val="0"/>
              </a:spcAft>
              <a:buClr>
                <a:schemeClr val="dk1"/>
              </a:buClr>
              <a:buSzPts val="5200"/>
              <a:buFont typeface="Times New Roman"/>
              <a:buChar char="-"/>
            </a:pPr>
            <a:r>
              <a:rPr lang="en-US" sz="5200" b="0" i="0" u="none" strike="noStrike" cap="none">
                <a:solidFill>
                  <a:schemeClr val="dk1"/>
                </a:solidFill>
                <a:latin typeface="Times New Roman"/>
                <a:ea typeface="Times New Roman"/>
                <a:cs typeface="Times New Roman"/>
                <a:sym typeface="Times New Roman"/>
              </a:rPr>
              <a:t>Dynamic observation of the geometric and geopotential surfaces.</a:t>
            </a:r>
            <a:endParaRPr sz="5200" b="0" i="0" u="none" strike="noStrike" cap="none">
              <a:solidFill>
                <a:schemeClr val="dk1"/>
              </a:solidFill>
              <a:latin typeface="Times New Roman"/>
              <a:ea typeface="Times New Roman"/>
              <a:cs typeface="Times New Roman"/>
              <a:sym typeface="Times New Roman"/>
            </a:endParaRPr>
          </a:p>
          <a:p>
            <a:pPr marL="457200" marR="0" lvl="0" indent="-457200" algn="l" rtl="0">
              <a:lnSpc>
                <a:spcPct val="100000"/>
              </a:lnSpc>
              <a:spcBef>
                <a:spcPts val="2400"/>
              </a:spcBef>
              <a:spcAft>
                <a:spcPts val="0"/>
              </a:spcAft>
              <a:buClr>
                <a:schemeClr val="dk1"/>
              </a:buClr>
              <a:buSzPts val="5200"/>
              <a:buFont typeface="Times New Roman"/>
              <a:buChar char="-"/>
            </a:pPr>
            <a:r>
              <a:rPr lang="en-US" sz="5200" b="0" i="0" u="none" strike="noStrike" cap="none">
                <a:solidFill>
                  <a:schemeClr val="dk1"/>
                </a:solidFill>
                <a:latin typeface="Times New Roman"/>
                <a:ea typeface="Times New Roman"/>
                <a:cs typeface="Times New Roman"/>
                <a:sym typeface="Times New Roman"/>
              </a:rPr>
              <a:t>Climate-scale observations </a:t>
            </a:r>
            <a:br>
              <a:rPr lang="en-US" sz="5200" b="0" i="0" u="none" strike="noStrike" cap="none">
                <a:solidFill>
                  <a:schemeClr val="dk1"/>
                </a:solidFill>
                <a:latin typeface="Times New Roman"/>
                <a:ea typeface="Times New Roman"/>
                <a:cs typeface="Times New Roman"/>
                <a:sym typeface="Times New Roman"/>
              </a:rPr>
            </a:br>
            <a:r>
              <a:rPr lang="en-US" sz="5200" b="0" i="0" u="none" strike="noStrike" cap="none">
                <a:solidFill>
                  <a:schemeClr val="dk1"/>
                </a:solidFill>
                <a:latin typeface="Times New Roman"/>
                <a:ea typeface="Times New Roman"/>
                <a:cs typeface="Times New Roman"/>
                <a:sym typeface="Times New Roman"/>
              </a:rPr>
              <a:t>and monitoring.</a:t>
            </a:r>
            <a:endParaRPr sz="5200" b="0" i="0" u="none" strike="noStrike" cap="none">
              <a:solidFill>
                <a:schemeClr val="dk1"/>
              </a:solidFill>
              <a:latin typeface="Times New Roman"/>
              <a:ea typeface="Times New Roman"/>
              <a:cs typeface="Times New Roman"/>
              <a:sym typeface="Times New Roman"/>
            </a:endParaRPr>
          </a:p>
          <a:p>
            <a:pPr marL="457200" marR="0" lvl="0" indent="-457200" algn="l" rtl="0">
              <a:lnSpc>
                <a:spcPct val="100000"/>
              </a:lnSpc>
              <a:spcBef>
                <a:spcPts val="2400"/>
              </a:spcBef>
              <a:spcAft>
                <a:spcPts val="0"/>
              </a:spcAft>
              <a:buClr>
                <a:schemeClr val="dk1"/>
              </a:buClr>
              <a:buSzPts val="5200"/>
              <a:buFont typeface="Times New Roman"/>
              <a:buChar char="-"/>
            </a:pPr>
            <a:r>
              <a:rPr lang="en-US" sz="5200" b="0" i="0" u="none" strike="noStrike" cap="none">
                <a:solidFill>
                  <a:schemeClr val="dk1"/>
                </a:solidFill>
                <a:latin typeface="Times New Roman"/>
                <a:ea typeface="Times New Roman"/>
                <a:cs typeface="Times New Roman"/>
                <a:sym typeface="Times New Roman"/>
              </a:rPr>
              <a:t>Change detection.</a:t>
            </a:r>
            <a:endParaRPr sz="5200" b="0" i="0" u="none" strike="noStrike" cap="none">
              <a:solidFill>
                <a:schemeClr val="dk1"/>
              </a:solidFill>
              <a:latin typeface="Times New Roman"/>
              <a:ea typeface="Times New Roman"/>
              <a:cs typeface="Times New Roman"/>
              <a:sym typeface="Times New Roman"/>
            </a:endParaRPr>
          </a:p>
          <a:p>
            <a:pPr marL="0" marR="0" lvl="0" indent="0" algn="l" rtl="0">
              <a:lnSpc>
                <a:spcPct val="100000"/>
              </a:lnSpc>
              <a:spcBef>
                <a:spcPts val="4800"/>
              </a:spcBef>
              <a:spcAft>
                <a:spcPts val="2400"/>
              </a:spcAft>
              <a:buClr>
                <a:srgbClr val="000000"/>
              </a:buClr>
              <a:buSzPts val="4200"/>
              <a:buFont typeface="Arial"/>
              <a:buNone/>
            </a:pPr>
            <a:r>
              <a:rPr lang="en-US" sz="4200" b="0" i="0" u="none" strike="noStrike" cap="none">
                <a:solidFill>
                  <a:schemeClr val="dk1"/>
                </a:solidFill>
                <a:latin typeface="Times New Roman"/>
                <a:ea typeface="Times New Roman"/>
                <a:cs typeface="Times New Roman"/>
                <a:sym typeface="Times New Roman"/>
              </a:rPr>
              <a:t>* Requires metadata</a:t>
            </a:r>
            <a:endParaRPr sz="4200" b="0" i="0" u="none" strike="noStrike" cap="none">
              <a:solidFill>
                <a:schemeClr val="dk1"/>
              </a:solidFill>
              <a:latin typeface="Times New Roman"/>
              <a:ea typeface="Times New Roman"/>
              <a:cs typeface="Times New Roman"/>
              <a:sym typeface="Times New Roman"/>
            </a:endParaRPr>
          </a:p>
        </p:txBody>
      </p:sp>
      <p:pic>
        <p:nvPicPr>
          <p:cNvPr id="173" name="Google Shape;173;g294144fcf5d_0_44" descr="triangulation192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5020375" y="1999255"/>
            <a:ext cx="3862112" cy="5848370"/>
          </a:xfrm>
          <a:prstGeom prst="rect">
            <a:avLst/>
          </a:prstGeom>
          <a:noFill/>
          <a:ln>
            <a:noFill/>
          </a:ln>
        </p:spPr>
      </p:pic>
      <p:sp>
        <p:nvSpPr>
          <p:cNvPr id="174" name="Google Shape;174;g294144fcf5d_0_44"/>
          <p:cNvSpPr txBox="1"/>
          <p:nvPr/>
        </p:nvSpPr>
        <p:spPr>
          <a:xfrm>
            <a:off x="15020375" y="1267515"/>
            <a:ext cx="3624300" cy="492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US" sz="2600" b="1" i="0" u="none" strike="noStrike" cap="none">
                <a:solidFill>
                  <a:schemeClr val="dk1"/>
                </a:solidFill>
                <a:latin typeface="Arial"/>
                <a:ea typeface="Arial"/>
                <a:cs typeface="Arial"/>
                <a:sym typeface="Arial"/>
              </a:rPr>
              <a:t>Theodolite (1922)</a:t>
            </a:r>
            <a:endParaRPr sz="1600" b="1" i="0" u="none" strike="noStrike" cap="none">
              <a:solidFill>
                <a:schemeClr val="dk1"/>
              </a:solidFill>
              <a:latin typeface="Arial"/>
              <a:ea typeface="Arial"/>
              <a:cs typeface="Arial"/>
              <a:sym typeface="Arial"/>
            </a:endParaRPr>
          </a:p>
        </p:txBody>
      </p:sp>
      <p:pic>
        <p:nvPicPr>
          <p:cNvPr id="175" name="Google Shape;175;g294144fcf5d_0_44" descr="theodolite in dunes"/>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9819229" y="1999254"/>
            <a:ext cx="3939271" cy="5848370"/>
          </a:xfrm>
          <a:prstGeom prst="rect">
            <a:avLst/>
          </a:prstGeom>
          <a:noFill/>
          <a:ln>
            <a:noFill/>
          </a:ln>
        </p:spPr>
      </p:pic>
      <p:sp>
        <p:nvSpPr>
          <p:cNvPr id="176" name="Google Shape;176;g294144fcf5d_0_44"/>
          <p:cNvSpPr txBox="1"/>
          <p:nvPr/>
        </p:nvSpPr>
        <p:spPr>
          <a:xfrm>
            <a:off x="19976727" y="1259379"/>
            <a:ext cx="3624300" cy="492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US" sz="2600" b="1" i="0" u="none" strike="noStrike" cap="none">
                <a:solidFill>
                  <a:schemeClr val="dk1"/>
                </a:solidFill>
                <a:latin typeface="Arial"/>
                <a:ea typeface="Arial"/>
                <a:cs typeface="Arial"/>
                <a:sym typeface="Arial"/>
              </a:rPr>
              <a:t>Theodolite (1990)</a:t>
            </a:r>
            <a:endParaRPr sz="2600" b="1" i="0" u="none" strike="noStrike" cap="none">
              <a:solidFill>
                <a:schemeClr val="dk1"/>
              </a:solidFill>
              <a:latin typeface="Arial"/>
              <a:ea typeface="Arial"/>
              <a:cs typeface="Arial"/>
              <a:sym typeface="Arial"/>
            </a:endParaRPr>
          </a:p>
        </p:txBody>
      </p:sp>
      <p:pic>
        <p:nvPicPr>
          <p:cNvPr id="177" name="Google Shape;177;g294144fcf5d_0_44" descr="sextant signal"/>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425200" y="7659300"/>
            <a:ext cx="8324025" cy="4644050"/>
          </a:xfrm>
          <a:prstGeom prst="rect">
            <a:avLst/>
          </a:prstGeom>
          <a:noFill/>
          <a:ln>
            <a:noFill/>
          </a:ln>
        </p:spPr>
      </p:pic>
      <p:sp>
        <p:nvSpPr>
          <p:cNvPr id="178" name="Google Shape;178;g294144fcf5d_0_44"/>
          <p:cNvSpPr txBox="1"/>
          <p:nvPr/>
        </p:nvSpPr>
        <p:spPr>
          <a:xfrm>
            <a:off x="11609298" y="12406850"/>
            <a:ext cx="4102800" cy="523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000000"/>
              </a:buClr>
              <a:buSzPts val="2900"/>
              <a:buFont typeface="Arial"/>
              <a:buNone/>
            </a:pPr>
            <a:r>
              <a:rPr lang="en-US" sz="2900" b="0" i="0" u="none" strike="noStrike" cap="none">
                <a:solidFill>
                  <a:schemeClr val="dk1"/>
                </a:solidFill>
                <a:latin typeface="Arial"/>
                <a:ea typeface="Arial"/>
                <a:cs typeface="Arial"/>
                <a:sym typeface="Arial"/>
              </a:rPr>
              <a:t>Sextant Target (1916)</a:t>
            </a:r>
            <a:endParaRPr sz="2900" b="0" i="0" u="none" strike="noStrike" cap="none">
              <a:solidFill>
                <a:schemeClr val="dk1"/>
              </a:solidFill>
              <a:latin typeface="Arial"/>
              <a:ea typeface="Arial"/>
              <a:cs typeface="Arial"/>
              <a:sym typeface="Arial"/>
            </a:endParaRPr>
          </a:p>
        </p:txBody>
      </p:sp>
      <p:pic>
        <p:nvPicPr>
          <p:cNvPr id="179" name="Google Shape;179;g294144fcf5d_0_44" descr="http://www.photolib.noaa.gov/bigs/theb1712.jpg"/>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5788300" y="7410425"/>
            <a:ext cx="8324024" cy="4344398"/>
          </a:xfrm>
          <a:prstGeom prst="rect">
            <a:avLst/>
          </a:prstGeom>
          <a:noFill/>
          <a:ln>
            <a:noFill/>
          </a:ln>
        </p:spPr>
      </p:pic>
      <p:sp>
        <p:nvSpPr>
          <p:cNvPr id="180" name="Google Shape;180;g294144fcf5d_0_44"/>
          <p:cNvSpPr txBox="1"/>
          <p:nvPr/>
        </p:nvSpPr>
        <p:spPr>
          <a:xfrm>
            <a:off x="18882475" y="11754825"/>
            <a:ext cx="4718700" cy="5235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000000"/>
              </a:buClr>
              <a:buSzPts val="2900"/>
              <a:buFont typeface="Arial"/>
              <a:buNone/>
            </a:pPr>
            <a:r>
              <a:rPr lang="en-US" sz="2900" b="0" i="0" u="none" strike="noStrike" cap="none">
                <a:solidFill>
                  <a:schemeClr val="dk1"/>
                </a:solidFill>
                <a:latin typeface="Arial"/>
                <a:ea typeface="Arial"/>
                <a:cs typeface="Arial"/>
                <a:sym typeface="Arial"/>
              </a:rPr>
              <a:t>Shoreline Mapping</a:t>
            </a:r>
            <a:endParaRPr sz="2900" b="0" i="0" u="none" strike="noStrike" cap="non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28e1045b161_0_14"/>
          <p:cNvSpPr txBox="1">
            <a:spLocks noGrp="1"/>
          </p:cNvSpPr>
          <p:nvPr>
            <p:ph type="title"/>
          </p:nvPr>
        </p:nvSpPr>
        <p:spPr>
          <a:xfrm>
            <a:off x="1689100" y="1193800"/>
            <a:ext cx="21005700" cy="2286000"/>
          </a:xfrm>
          <a:prstGeom prst="rect">
            <a:avLst/>
          </a:prstGeom>
          <a:noFill/>
          <a:ln>
            <a:noFill/>
          </a:ln>
        </p:spPr>
        <p:txBody>
          <a:bodyPr spcFirstLastPara="1" wrap="square" lIns="50800" tIns="50800" rIns="50800" bIns="50800" anchor="ctr" anchorCtr="0">
            <a:normAutofit fontScale="90000"/>
          </a:bodyPr>
          <a:lstStyle/>
          <a:p>
            <a:pPr marL="0" lvl="0" indent="0" algn="ctr" rtl="0">
              <a:lnSpc>
                <a:spcPct val="100000"/>
              </a:lnSpc>
              <a:spcBef>
                <a:spcPts val="0"/>
              </a:spcBef>
              <a:spcAft>
                <a:spcPts val="0"/>
              </a:spcAft>
              <a:buSzPct val="111111"/>
              <a:buNone/>
            </a:pPr>
            <a:r>
              <a:rPr lang="en-US">
                <a:solidFill>
                  <a:schemeClr val="dk1"/>
                </a:solidFill>
              </a:rPr>
              <a:t>Cyber-Infrastructure</a:t>
            </a:r>
            <a:endParaRPr>
              <a:solidFill>
                <a:schemeClr val="dk1"/>
              </a:solidFill>
            </a:endParaRPr>
          </a:p>
          <a:p>
            <a:pPr marL="0" lvl="0" indent="0" algn="ctr" rtl="0">
              <a:lnSpc>
                <a:spcPct val="100000"/>
              </a:lnSpc>
              <a:spcBef>
                <a:spcPts val="0"/>
              </a:spcBef>
              <a:spcAft>
                <a:spcPts val="0"/>
              </a:spcAft>
              <a:buClr>
                <a:schemeClr val="dk1"/>
              </a:buClr>
              <a:buSzPts val="990"/>
              <a:buFont typeface="Arial"/>
              <a:buNone/>
            </a:pPr>
            <a:r>
              <a:rPr lang="en-US" sz="8866">
                <a:solidFill>
                  <a:schemeClr val="dk1"/>
                </a:solidFill>
              </a:rPr>
              <a:t>Emerging opportunities</a:t>
            </a:r>
            <a:endParaRPr sz="8866">
              <a:solidFill>
                <a:schemeClr val="dk1"/>
              </a:solidFill>
            </a:endParaRPr>
          </a:p>
        </p:txBody>
      </p:sp>
      <p:sp>
        <p:nvSpPr>
          <p:cNvPr id="186" name="Google Shape;186;g28e1045b161_0_14"/>
          <p:cNvSpPr txBox="1"/>
          <p:nvPr/>
        </p:nvSpPr>
        <p:spPr>
          <a:xfrm>
            <a:off x="664850" y="3763400"/>
            <a:ext cx="12158700" cy="9792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4800"/>
              <a:buFont typeface="Arial"/>
              <a:buNone/>
            </a:pPr>
            <a:r>
              <a:rPr lang="en-US" sz="4800" b="1" i="0" u="none" strike="noStrike" cap="none">
                <a:solidFill>
                  <a:srgbClr val="000000"/>
                </a:solidFill>
                <a:latin typeface="Times New Roman"/>
                <a:ea typeface="Times New Roman"/>
                <a:cs typeface="Times New Roman"/>
                <a:sym typeface="Times New Roman"/>
              </a:rPr>
              <a:t>High Performance Computing (HPC) </a:t>
            </a:r>
            <a:endParaRPr sz="4800" b="1" i="0" u="none" strike="noStrike" cap="none">
              <a:solidFill>
                <a:srgbClr val="000000"/>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4800"/>
              <a:buFont typeface="Arial"/>
              <a:buNone/>
            </a:pPr>
            <a:r>
              <a:rPr lang="en-US" sz="4800" b="0" i="0" u="none" strike="noStrike" cap="none">
                <a:solidFill>
                  <a:srgbClr val="000000"/>
                </a:solidFill>
                <a:latin typeface="Times New Roman"/>
                <a:ea typeface="Times New Roman"/>
                <a:cs typeface="Times New Roman"/>
                <a:sym typeface="Times New Roman"/>
              </a:rPr>
              <a:t>Parallelization </a:t>
            </a:r>
            <a:endParaRPr sz="4800" b="0" i="0" u="none" strike="noStrike" cap="none">
              <a:solidFill>
                <a:srgbClr val="000000"/>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4800"/>
              <a:buFont typeface="Arial"/>
              <a:buNone/>
            </a:pPr>
            <a:r>
              <a:rPr lang="en-US" sz="4800" b="0" i="0" u="none" strike="noStrike" cap="none">
                <a:solidFill>
                  <a:srgbClr val="000000"/>
                </a:solidFill>
                <a:latin typeface="Times New Roman"/>
                <a:ea typeface="Times New Roman"/>
                <a:cs typeface="Times New Roman"/>
                <a:sym typeface="Times New Roman"/>
              </a:rPr>
              <a:t>Clustering</a:t>
            </a:r>
            <a:endParaRPr sz="4800" b="0" i="0" u="none" strike="noStrike" cap="none">
              <a:solidFill>
                <a:srgbClr val="000000"/>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3500"/>
              <a:buFont typeface="Arial"/>
              <a:buNone/>
            </a:pPr>
            <a:endParaRPr sz="3500" b="0" i="0" u="none" strike="noStrike" cap="none">
              <a:solidFill>
                <a:srgbClr val="000000"/>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4800"/>
              <a:buFont typeface="Arial"/>
              <a:buNone/>
            </a:pPr>
            <a:r>
              <a:rPr lang="en-US" sz="4800" b="1" i="0" u="none" strike="noStrike" cap="none">
                <a:solidFill>
                  <a:srgbClr val="000000"/>
                </a:solidFill>
                <a:latin typeface="Times New Roman"/>
                <a:ea typeface="Times New Roman"/>
                <a:cs typeface="Times New Roman"/>
                <a:sym typeface="Times New Roman"/>
              </a:rPr>
              <a:t>Artificial Intelligence</a:t>
            </a:r>
            <a:endParaRPr sz="4800" b="1" i="0" u="none" strike="noStrike" cap="none">
              <a:solidFill>
                <a:srgbClr val="000000"/>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4800"/>
              <a:buFont typeface="Arial"/>
              <a:buNone/>
            </a:pPr>
            <a:r>
              <a:rPr lang="en-US" sz="4800" b="0" i="0" u="none" strike="noStrike" cap="none">
                <a:solidFill>
                  <a:srgbClr val="000000"/>
                </a:solidFill>
                <a:latin typeface="Times New Roman"/>
                <a:ea typeface="Times New Roman"/>
                <a:cs typeface="Times New Roman"/>
                <a:sym typeface="Times New Roman"/>
              </a:rPr>
              <a:t>Machine Learning</a:t>
            </a:r>
            <a:endParaRPr sz="4800" b="0" i="0" u="none" strike="noStrike" cap="none">
              <a:solidFill>
                <a:srgbClr val="000000"/>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4800"/>
              <a:buFont typeface="Arial"/>
              <a:buNone/>
            </a:pPr>
            <a:r>
              <a:rPr lang="en-US" sz="4800" b="0" i="0" u="none" strike="noStrike" cap="none">
                <a:solidFill>
                  <a:srgbClr val="000000"/>
                </a:solidFill>
                <a:latin typeface="Times New Roman"/>
                <a:ea typeface="Times New Roman"/>
                <a:cs typeface="Times New Roman"/>
                <a:sym typeface="Times New Roman"/>
              </a:rPr>
              <a:t>Deep Learning</a:t>
            </a:r>
            <a:endParaRPr sz="4800" b="0" i="0" u="none" strike="noStrike" cap="none">
              <a:solidFill>
                <a:srgbClr val="000000"/>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4800"/>
              <a:buFont typeface="Arial"/>
              <a:buNone/>
            </a:pPr>
            <a:r>
              <a:rPr lang="en-US" sz="4800" b="0" i="0" u="none" strike="noStrike" cap="none">
                <a:solidFill>
                  <a:srgbClr val="000000"/>
                </a:solidFill>
                <a:latin typeface="Times New Roman"/>
                <a:ea typeface="Times New Roman"/>
                <a:cs typeface="Times New Roman"/>
                <a:sym typeface="Times New Roman"/>
              </a:rPr>
              <a:t>Digital Twins</a:t>
            </a:r>
            <a:endParaRPr sz="4800" b="0" i="0" u="none" strike="noStrike" cap="none">
              <a:solidFill>
                <a:srgbClr val="000000"/>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3500"/>
              <a:buFont typeface="Arial"/>
              <a:buNone/>
            </a:pPr>
            <a:r>
              <a:rPr lang="en-US" sz="3500" b="0" i="0" u="none" strike="noStrike" cap="none">
                <a:solidFill>
                  <a:srgbClr val="000000"/>
                </a:solidFill>
                <a:latin typeface="Times New Roman"/>
                <a:ea typeface="Times New Roman"/>
                <a:cs typeface="Times New Roman"/>
                <a:sym typeface="Times New Roman"/>
              </a:rPr>
              <a:t> </a:t>
            </a:r>
            <a:endParaRPr sz="3500" b="0" i="0" u="none" strike="noStrike" cap="none">
              <a:solidFill>
                <a:srgbClr val="000000"/>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4800"/>
              <a:buFont typeface="Arial"/>
              <a:buNone/>
            </a:pPr>
            <a:r>
              <a:rPr lang="en-US" sz="4800" b="1" i="0" u="none" strike="noStrike" cap="none">
                <a:solidFill>
                  <a:srgbClr val="000000"/>
                </a:solidFill>
                <a:latin typeface="Times New Roman"/>
                <a:ea typeface="Times New Roman"/>
                <a:cs typeface="Times New Roman"/>
                <a:sym typeface="Times New Roman"/>
              </a:rPr>
              <a:t>Code management</a:t>
            </a:r>
            <a:endParaRPr sz="4800" b="1" i="0" u="none" strike="noStrike" cap="none">
              <a:solidFill>
                <a:srgbClr val="000000"/>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4800"/>
              <a:buFont typeface="Arial"/>
              <a:buNone/>
            </a:pPr>
            <a:r>
              <a:rPr lang="en-US" sz="4800" b="0" i="0" u="none" strike="noStrike" cap="none">
                <a:solidFill>
                  <a:srgbClr val="000000"/>
                </a:solidFill>
                <a:latin typeface="Times New Roman"/>
                <a:ea typeface="Times New Roman"/>
                <a:cs typeface="Times New Roman"/>
                <a:sym typeface="Times New Roman"/>
              </a:rPr>
              <a:t>Language</a:t>
            </a:r>
            <a:endParaRPr sz="4800" b="0" i="0" u="none" strike="noStrike" cap="none">
              <a:solidFill>
                <a:srgbClr val="000000"/>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4800"/>
              <a:buFont typeface="Arial"/>
              <a:buNone/>
            </a:pPr>
            <a:r>
              <a:rPr lang="en-US" sz="4800" b="0" i="0" u="none" strike="noStrike" cap="none">
                <a:solidFill>
                  <a:srgbClr val="000000"/>
                </a:solidFill>
                <a:latin typeface="Times New Roman"/>
                <a:ea typeface="Times New Roman"/>
                <a:cs typeface="Times New Roman"/>
                <a:sym typeface="Times New Roman"/>
              </a:rPr>
              <a:t>Profiling</a:t>
            </a:r>
            <a:endParaRPr sz="4800" b="0" i="0" u="none" strike="noStrike" cap="none">
              <a:solidFill>
                <a:srgbClr val="000000"/>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4800"/>
              <a:buFont typeface="Arial"/>
              <a:buNone/>
            </a:pPr>
            <a:r>
              <a:rPr lang="en-US" sz="4800" b="0" i="0" u="none" strike="noStrike" cap="none">
                <a:solidFill>
                  <a:srgbClr val="000000"/>
                </a:solidFill>
                <a:latin typeface="Times New Roman"/>
                <a:ea typeface="Times New Roman"/>
                <a:cs typeface="Times New Roman"/>
                <a:sym typeface="Times New Roman"/>
              </a:rPr>
              <a:t>Architecture</a:t>
            </a:r>
            <a:endParaRPr sz="4800" b="0" i="0" u="none" strike="noStrike" cap="none">
              <a:solidFill>
                <a:srgbClr val="000000"/>
              </a:solidFill>
              <a:latin typeface="Times New Roman"/>
              <a:ea typeface="Times New Roman"/>
              <a:cs typeface="Times New Roman"/>
              <a:sym typeface="Times New Roman"/>
            </a:endParaRPr>
          </a:p>
        </p:txBody>
      </p:sp>
      <p:pic>
        <p:nvPicPr>
          <p:cNvPr id="187" name="Google Shape;187;g28e1045b161_0_14"/>
          <p:cNvPicPr preferRelativeResize="0"/>
          <p:nvPr/>
        </p:nvPicPr>
        <p:blipFill rotWithShape="1">
          <a:blip r:embed="rId3">
            <a:alphaModFix/>
          </a:blip>
          <a:srcRect/>
          <a:stretch/>
        </p:blipFill>
        <p:spPr>
          <a:xfrm>
            <a:off x="13455550" y="5230850"/>
            <a:ext cx="9191900" cy="5779875"/>
          </a:xfrm>
          <a:prstGeom prst="rect">
            <a:avLst/>
          </a:prstGeom>
          <a:noFill/>
          <a:ln>
            <a:noFill/>
          </a:ln>
        </p:spPr>
      </p:pic>
      <p:sp>
        <p:nvSpPr>
          <p:cNvPr id="188" name="Google Shape;188;g28e1045b161_0_14"/>
          <p:cNvSpPr txBox="1"/>
          <p:nvPr/>
        </p:nvSpPr>
        <p:spPr>
          <a:xfrm>
            <a:off x="13335675" y="11049675"/>
            <a:ext cx="9795600" cy="72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4800"/>
              <a:buFont typeface="Arial"/>
              <a:buNone/>
            </a:pPr>
            <a:r>
              <a:rPr lang="en-US" sz="4800" b="1" i="0" u="none" strike="noStrike" cap="none">
                <a:solidFill>
                  <a:srgbClr val="000000"/>
                </a:solidFill>
                <a:latin typeface="Times New Roman"/>
                <a:ea typeface="Times New Roman"/>
                <a:cs typeface="Times New Roman"/>
                <a:sym typeface="Times New Roman"/>
              </a:rPr>
              <a:t>Sandbox collaboration environment</a:t>
            </a:r>
            <a:endParaRPr sz="4800" b="1" i="0" u="none" strike="noStrike" cap="none">
              <a:solidFill>
                <a:srgbClr val="000000"/>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Times New Roman"/>
              <a:ea typeface="Times New Roman"/>
              <a:cs typeface="Times New Roman"/>
              <a:sym typeface="Times New Roman"/>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g290b10daaca_0_42"/>
          <p:cNvSpPr txBox="1">
            <a:spLocks noGrp="1"/>
          </p:cNvSpPr>
          <p:nvPr>
            <p:ph type="title"/>
          </p:nvPr>
        </p:nvSpPr>
        <p:spPr>
          <a:xfrm>
            <a:off x="634900" y="889000"/>
            <a:ext cx="21502500" cy="1369200"/>
          </a:xfrm>
          <a:prstGeom prst="rect">
            <a:avLst/>
          </a:prstGeom>
          <a:noFill/>
          <a:ln>
            <a:noFill/>
          </a:ln>
        </p:spPr>
        <p:txBody>
          <a:bodyPr spcFirstLastPara="1" wrap="square" lIns="50800" tIns="50800" rIns="50800" bIns="50800" anchor="ctr" anchorCtr="0">
            <a:noAutofit/>
          </a:bodyPr>
          <a:lstStyle/>
          <a:p>
            <a:pPr marL="0" lvl="0" indent="0" algn="l" rtl="0">
              <a:lnSpc>
                <a:spcPct val="100000"/>
              </a:lnSpc>
              <a:spcBef>
                <a:spcPts val="0"/>
              </a:spcBef>
              <a:spcAft>
                <a:spcPts val="0"/>
              </a:spcAft>
              <a:buSzPts val="990"/>
              <a:buNone/>
            </a:pPr>
            <a:r>
              <a:rPr lang="en-US" sz="8280"/>
              <a:t>Academic and Industry Engagements </a:t>
            </a:r>
            <a:endParaRPr sz="8980"/>
          </a:p>
        </p:txBody>
      </p:sp>
      <p:sp>
        <p:nvSpPr>
          <p:cNvPr id="194" name="Google Shape;194;g290b10daaca_0_42"/>
          <p:cNvSpPr txBox="1">
            <a:spLocks noGrp="1"/>
          </p:cNvSpPr>
          <p:nvPr>
            <p:ph type="title"/>
          </p:nvPr>
        </p:nvSpPr>
        <p:spPr>
          <a:xfrm>
            <a:off x="365350" y="2148150"/>
            <a:ext cx="23748600" cy="10232400"/>
          </a:xfrm>
          <a:prstGeom prst="rect">
            <a:avLst/>
          </a:prstGeom>
          <a:noFill/>
          <a:ln>
            <a:noFill/>
          </a:ln>
        </p:spPr>
        <p:txBody>
          <a:bodyPr spcFirstLastPara="1" wrap="square" lIns="50800" tIns="50800" rIns="50800" bIns="50800" anchor="ctr" anchorCtr="0">
            <a:noAutofit/>
          </a:bodyPr>
          <a:lstStyle/>
          <a:p>
            <a:pPr marL="1485900" lvl="0" indent="-1314450" algn="l" rtl="0">
              <a:lnSpc>
                <a:spcPct val="100000"/>
              </a:lnSpc>
              <a:spcBef>
                <a:spcPts val="0"/>
              </a:spcBef>
              <a:spcAft>
                <a:spcPts val="0"/>
              </a:spcAft>
              <a:buSzPts val="990"/>
              <a:buNone/>
            </a:pPr>
            <a:r>
              <a:rPr lang="en-US" sz="6800"/>
              <a:t>Technology - </a:t>
            </a:r>
            <a:r>
              <a:rPr lang="en-US" sz="6800" b="0"/>
              <a:t>Are we aware of new systems and software that are now available or being developed?</a:t>
            </a:r>
            <a:endParaRPr sz="6800" b="0"/>
          </a:p>
          <a:p>
            <a:pPr marL="1485900" lvl="0" indent="-1314450" algn="l" rtl="0">
              <a:lnSpc>
                <a:spcPct val="100000"/>
              </a:lnSpc>
              <a:spcBef>
                <a:spcPts val="0"/>
              </a:spcBef>
              <a:spcAft>
                <a:spcPts val="0"/>
              </a:spcAft>
              <a:buSzPts val="990"/>
              <a:buNone/>
            </a:pPr>
            <a:endParaRPr sz="6800"/>
          </a:p>
          <a:p>
            <a:pPr marL="1485900" lvl="0" indent="-1314450" algn="l" rtl="0">
              <a:lnSpc>
                <a:spcPct val="100000"/>
              </a:lnSpc>
              <a:spcBef>
                <a:spcPts val="0"/>
              </a:spcBef>
              <a:spcAft>
                <a:spcPts val="0"/>
              </a:spcAft>
              <a:buSzPts val="990"/>
              <a:buNone/>
            </a:pPr>
            <a:r>
              <a:rPr lang="en-US" sz="6800"/>
              <a:t>Capacity </a:t>
            </a:r>
            <a:r>
              <a:rPr lang="en-US" sz="6800" b="0"/>
              <a:t>-Do we have the knowledge and the skillset?</a:t>
            </a:r>
            <a:endParaRPr sz="6800" b="0"/>
          </a:p>
          <a:p>
            <a:pPr marL="1485900" lvl="0" indent="-1314450" algn="l" rtl="0">
              <a:lnSpc>
                <a:spcPct val="100000"/>
              </a:lnSpc>
              <a:spcBef>
                <a:spcPts val="0"/>
              </a:spcBef>
              <a:spcAft>
                <a:spcPts val="0"/>
              </a:spcAft>
              <a:buSzPts val="990"/>
              <a:buNone/>
            </a:pPr>
            <a:endParaRPr sz="6800"/>
          </a:p>
          <a:p>
            <a:pPr marL="1485900" lvl="0" indent="-1314450" algn="l" rtl="0">
              <a:lnSpc>
                <a:spcPct val="100000"/>
              </a:lnSpc>
              <a:spcBef>
                <a:spcPts val="0"/>
              </a:spcBef>
              <a:spcAft>
                <a:spcPts val="0"/>
              </a:spcAft>
              <a:buSzPts val="990"/>
              <a:buNone/>
            </a:pPr>
            <a:r>
              <a:rPr lang="en-US" sz="6800"/>
              <a:t>Education</a:t>
            </a:r>
            <a:r>
              <a:rPr lang="en-US" sz="6800" b="0"/>
              <a:t> - What is needed to train the next generation of geodesists?</a:t>
            </a:r>
            <a:endParaRPr sz="6800" b="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g28e1045b161_0_0"/>
          <p:cNvSpPr txBox="1">
            <a:spLocks noGrp="1"/>
          </p:cNvSpPr>
          <p:nvPr>
            <p:ph type="title"/>
          </p:nvPr>
        </p:nvSpPr>
        <p:spPr>
          <a:xfrm>
            <a:off x="13242825" y="889000"/>
            <a:ext cx="9452100" cy="22860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SzPts val="11200"/>
              <a:buNone/>
            </a:pPr>
            <a:r>
              <a:rPr lang="en-US"/>
              <a:t>What if?</a:t>
            </a:r>
            <a:endParaRPr/>
          </a:p>
        </p:txBody>
      </p:sp>
      <p:pic>
        <p:nvPicPr>
          <p:cNvPr id="200" name="Google Shape;200;g28e1045b161_0_0"/>
          <p:cNvPicPr preferRelativeResize="0"/>
          <p:nvPr/>
        </p:nvPicPr>
        <p:blipFill rotWithShape="1">
          <a:blip r:embed="rId3" cstate="email">
            <a:alphaModFix/>
            <a:extLst>
              <a:ext uri="{28A0092B-C50C-407E-A947-70E740481C1C}">
                <a14:useLocalDpi xmlns:a14="http://schemas.microsoft.com/office/drawing/2010/main"/>
              </a:ext>
            </a:extLst>
          </a:blip>
          <a:srcRect t="-2364"/>
          <a:stretch/>
        </p:blipFill>
        <p:spPr>
          <a:xfrm>
            <a:off x="947100" y="3078600"/>
            <a:ext cx="11644700" cy="10050676"/>
          </a:xfrm>
          <a:prstGeom prst="rect">
            <a:avLst/>
          </a:prstGeom>
          <a:noFill/>
          <a:ln>
            <a:noFill/>
          </a:ln>
        </p:spPr>
      </p:pic>
      <p:pic>
        <p:nvPicPr>
          <p:cNvPr id="201" name="Google Shape;201;g28e1045b161_0_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2014975" y="6750200"/>
            <a:ext cx="12152950" cy="6593925"/>
          </a:xfrm>
          <a:prstGeom prst="rect">
            <a:avLst/>
          </a:prstGeom>
          <a:noFill/>
          <a:ln>
            <a:noFill/>
          </a:ln>
        </p:spPr>
      </p:pic>
      <p:sp>
        <p:nvSpPr>
          <p:cNvPr id="202" name="Google Shape;202;g28e1045b161_0_0"/>
          <p:cNvSpPr/>
          <p:nvPr/>
        </p:nvSpPr>
        <p:spPr>
          <a:xfrm>
            <a:off x="18176265" y="7346800"/>
            <a:ext cx="2585100" cy="1745100"/>
          </a:xfrm>
          <a:prstGeom prst="ellipse">
            <a:avLst/>
          </a:prstGeom>
          <a:solidFill>
            <a:srgbClr val="FCE5CD"/>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omic Sans MS"/>
                <a:ea typeface="Comic Sans MS"/>
                <a:cs typeface="Comic Sans MS"/>
                <a:sym typeface="Comic Sans MS"/>
              </a:rPr>
              <a:t>How can we be calculatin’ the distance to ya’ booty?</a:t>
            </a:r>
            <a:endParaRPr sz="1800" b="1" i="0" u="none" strike="noStrike" cap="none">
              <a:solidFill>
                <a:srgbClr val="000000"/>
              </a:solidFill>
              <a:latin typeface="Comic Sans MS"/>
              <a:ea typeface="Comic Sans MS"/>
              <a:cs typeface="Comic Sans MS"/>
              <a:sym typeface="Comic Sans MS"/>
            </a:endParaRPr>
          </a:p>
        </p:txBody>
      </p:sp>
      <p:sp>
        <p:nvSpPr>
          <p:cNvPr id="203" name="Google Shape;203;g28e1045b161_0_0"/>
          <p:cNvSpPr/>
          <p:nvPr/>
        </p:nvSpPr>
        <p:spPr>
          <a:xfrm>
            <a:off x="10335850" y="5143500"/>
            <a:ext cx="1320900" cy="564000"/>
          </a:xfrm>
          <a:prstGeom prst="ellipse">
            <a:avLst/>
          </a:prstGeom>
          <a:solidFill>
            <a:srgbClr val="FCE5CD"/>
          </a:solidFill>
          <a:ln>
            <a:noFill/>
          </a:ln>
        </p:spPr>
        <p:txBody>
          <a:bodyPr spcFirstLastPara="1" wrap="square" lIns="0" tIns="91425" rIns="0"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omic Sans MS"/>
                <a:ea typeface="Comic Sans MS"/>
                <a:cs typeface="Comic Sans MS"/>
                <a:sym typeface="Comic Sans MS"/>
              </a:rPr>
              <a:t>Aye,I did</a:t>
            </a:r>
            <a:endParaRPr sz="1400" b="1" i="0" u="none" strike="noStrike" cap="none">
              <a:solidFill>
                <a:srgbClr val="000000"/>
              </a:solidFill>
              <a:latin typeface="Comic Sans MS"/>
              <a:ea typeface="Comic Sans MS"/>
              <a:cs typeface="Comic Sans MS"/>
              <a:sym typeface="Comic Sans MS"/>
            </a:endParaRPr>
          </a:p>
        </p:txBody>
      </p:sp>
      <p:sp>
        <p:nvSpPr>
          <p:cNvPr id="204" name="Google Shape;204;g28e1045b161_0_0"/>
          <p:cNvSpPr/>
          <p:nvPr/>
        </p:nvSpPr>
        <p:spPr>
          <a:xfrm>
            <a:off x="5144775" y="3311125"/>
            <a:ext cx="1675200" cy="1000500"/>
          </a:xfrm>
          <a:prstGeom prst="ellipse">
            <a:avLst/>
          </a:prstGeom>
          <a:solidFill>
            <a:srgbClr val="CFE2F3"/>
          </a:solidFill>
          <a:ln>
            <a:noFill/>
          </a:ln>
        </p:spPr>
        <p:txBody>
          <a:bodyPr spcFirstLastPara="1" wrap="square" lIns="0" tIns="91425" rIns="0"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omic Sans MS"/>
                <a:ea typeface="Comic Sans MS"/>
                <a:cs typeface="Comic Sans MS"/>
                <a:sym typeface="Comic Sans MS"/>
              </a:rPr>
              <a:t>What are these Captain Tripod?</a:t>
            </a:r>
            <a:endParaRPr sz="1400" b="1" i="0" u="none" strike="noStrike" cap="none">
              <a:solidFill>
                <a:srgbClr val="000000"/>
              </a:solidFill>
              <a:latin typeface="Comic Sans MS"/>
              <a:ea typeface="Comic Sans MS"/>
              <a:cs typeface="Comic Sans MS"/>
              <a:sym typeface="Comic Sans MS"/>
            </a:endParaRPr>
          </a:p>
        </p:txBody>
      </p:sp>
      <p:sp>
        <p:nvSpPr>
          <p:cNvPr id="205" name="Google Shape;205;g28e1045b161_0_0"/>
          <p:cNvSpPr/>
          <p:nvPr/>
        </p:nvSpPr>
        <p:spPr>
          <a:xfrm>
            <a:off x="2066300" y="4415625"/>
            <a:ext cx="1449600" cy="351000"/>
          </a:xfrm>
          <a:prstGeom prst="rect">
            <a:avLst/>
          </a:prstGeom>
          <a:solidFill>
            <a:srgbClr val="7F6000">
              <a:alpha val="86274"/>
            </a:srgbClr>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rgbClr val="F1C232"/>
                </a:solidFill>
                <a:latin typeface="Times New Roman"/>
                <a:ea typeface="Times New Roman"/>
                <a:cs typeface="Times New Roman"/>
                <a:sym typeface="Times New Roman"/>
              </a:rPr>
              <a:t>Distances</a:t>
            </a:r>
            <a:endParaRPr sz="2200" b="1" i="0" u="none" strike="noStrike" cap="none">
              <a:solidFill>
                <a:srgbClr val="F1C232"/>
              </a:solidFill>
              <a:latin typeface="Times New Roman"/>
              <a:ea typeface="Times New Roman"/>
              <a:cs typeface="Times New Roman"/>
              <a:sym typeface="Times New Roman"/>
            </a:endParaRPr>
          </a:p>
        </p:txBody>
      </p:sp>
      <p:sp>
        <p:nvSpPr>
          <p:cNvPr id="206" name="Google Shape;206;g28e1045b161_0_0"/>
          <p:cNvSpPr/>
          <p:nvPr/>
        </p:nvSpPr>
        <p:spPr>
          <a:xfrm>
            <a:off x="7656200" y="3721200"/>
            <a:ext cx="2110500" cy="1841400"/>
          </a:xfrm>
          <a:prstGeom prst="ellipse">
            <a:avLst/>
          </a:prstGeom>
          <a:solidFill>
            <a:srgbClr val="FCE5CD"/>
          </a:solidFill>
          <a:ln>
            <a:noFill/>
          </a:ln>
        </p:spPr>
        <p:txBody>
          <a:bodyPr spcFirstLastPara="1" wrap="square" lIns="0" tIns="91425" rIns="0"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1" i="0" u="none" strike="noStrike" cap="none">
              <a:solidFill>
                <a:srgbClr val="000000"/>
              </a:solidFill>
              <a:latin typeface="Comic Sans MS"/>
              <a:ea typeface="Comic Sans MS"/>
              <a:cs typeface="Comic Sans MS"/>
              <a:sym typeface="Comic Sans MS"/>
            </a:endParaRPr>
          </a:p>
          <a:p>
            <a:pPr marL="0" marR="0" lvl="0" indent="0" algn="ctr" rtl="0">
              <a:lnSpc>
                <a:spcPct val="100000"/>
              </a:lnSpc>
              <a:spcBef>
                <a:spcPts val="0"/>
              </a:spcBef>
              <a:spcAft>
                <a:spcPts val="0"/>
              </a:spcAft>
              <a:buClr>
                <a:srgbClr val="000000"/>
              </a:buClr>
              <a:buSzPts val="1500"/>
              <a:buFont typeface="Arial"/>
              <a:buNone/>
            </a:pPr>
            <a:endParaRPr sz="1500" b="1" i="0" u="none" strike="noStrike" cap="none">
              <a:solidFill>
                <a:srgbClr val="000000"/>
              </a:solidFill>
              <a:latin typeface="Comic Sans MS"/>
              <a:ea typeface="Comic Sans MS"/>
              <a:cs typeface="Comic Sans MS"/>
              <a:sym typeface="Comic Sans MS"/>
            </a:endParaRPr>
          </a:p>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000000"/>
                </a:solidFill>
                <a:latin typeface="Comic Sans MS"/>
                <a:ea typeface="Comic Sans MS"/>
                <a:cs typeface="Comic Sans MS"/>
                <a:sym typeface="Comic Sans MS"/>
              </a:rPr>
              <a:t>These be all my trips me looking to find the benchmark treasure of Captain Stake</a:t>
            </a:r>
            <a:endParaRPr sz="1500" b="1" i="0" u="none" strike="noStrike" cap="none">
              <a:solidFill>
                <a:srgbClr val="000000"/>
              </a:solidFill>
              <a:latin typeface="Comic Sans MS"/>
              <a:ea typeface="Comic Sans MS"/>
              <a:cs typeface="Comic Sans MS"/>
              <a:sym typeface="Comic Sans MS"/>
            </a:endParaRPr>
          </a:p>
          <a:p>
            <a:pPr marL="0" marR="0" lvl="0" indent="0" algn="ctr" rtl="0">
              <a:lnSpc>
                <a:spcPct val="100000"/>
              </a:lnSpc>
              <a:spcBef>
                <a:spcPts val="0"/>
              </a:spcBef>
              <a:spcAft>
                <a:spcPts val="0"/>
              </a:spcAft>
              <a:buClr>
                <a:srgbClr val="000000"/>
              </a:buClr>
              <a:buSzPts val="1500"/>
              <a:buFont typeface="Arial"/>
              <a:buNone/>
            </a:pPr>
            <a:endParaRPr sz="1500" b="1" i="0" u="none" strike="noStrike" cap="none">
              <a:solidFill>
                <a:srgbClr val="000000"/>
              </a:solidFill>
              <a:latin typeface="Comic Sans MS"/>
              <a:ea typeface="Comic Sans MS"/>
              <a:cs typeface="Comic Sans MS"/>
              <a:sym typeface="Comic Sans MS"/>
            </a:endParaRPr>
          </a:p>
          <a:p>
            <a:pPr marL="0" marR="0" lvl="0" indent="0" algn="ctr" rtl="0">
              <a:lnSpc>
                <a:spcPct val="100000"/>
              </a:lnSpc>
              <a:spcBef>
                <a:spcPts val="0"/>
              </a:spcBef>
              <a:spcAft>
                <a:spcPts val="0"/>
              </a:spcAft>
              <a:buClr>
                <a:srgbClr val="000000"/>
              </a:buClr>
              <a:buSzPts val="1500"/>
              <a:buFont typeface="Arial"/>
              <a:buNone/>
            </a:pPr>
            <a:endParaRPr sz="1500" b="1" i="0" u="none" strike="noStrike" cap="none">
              <a:solidFill>
                <a:srgbClr val="000000"/>
              </a:solidFill>
              <a:latin typeface="Comic Sans MS"/>
              <a:ea typeface="Comic Sans MS"/>
              <a:cs typeface="Comic Sans MS"/>
              <a:sym typeface="Comic Sans MS"/>
            </a:endParaRPr>
          </a:p>
        </p:txBody>
      </p:sp>
      <p:sp>
        <p:nvSpPr>
          <p:cNvPr id="207" name="Google Shape;207;g28e1045b161_0_0"/>
          <p:cNvSpPr/>
          <p:nvPr/>
        </p:nvSpPr>
        <p:spPr>
          <a:xfrm>
            <a:off x="10687050" y="3638150"/>
            <a:ext cx="1501800" cy="1000500"/>
          </a:xfrm>
          <a:prstGeom prst="ellipse">
            <a:avLst/>
          </a:prstGeom>
          <a:solidFill>
            <a:srgbClr val="CFE2F3"/>
          </a:solidFill>
          <a:ln>
            <a:noFill/>
          </a:ln>
        </p:spPr>
        <p:txBody>
          <a:bodyPr spcFirstLastPara="1" wrap="square" lIns="0" tIns="91425" rIns="0"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omic Sans MS"/>
                <a:ea typeface="Comic Sans MS"/>
                <a:cs typeface="Comic Sans MS"/>
                <a:sym typeface="Comic Sans MS"/>
              </a:rPr>
              <a:t>Did you find the treasure?</a:t>
            </a:r>
            <a:endParaRPr sz="1400" b="1" i="0" u="none" strike="noStrike" cap="none">
              <a:solidFill>
                <a:srgbClr val="000000"/>
              </a:solidFill>
              <a:latin typeface="Comic Sans MS"/>
              <a:ea typeface="Comic Sans MS"/>
              <a:cs typeface="Comic Sans MS"/>
              <a:sym typeface="Comic Sans MS"/>
            </a:endParaRPr>
          </a:p>
        </p:txBody>
      </p:sp>
      <p:sp>
        <p:nvSpPr>
          <p:cNvPr id="208" name="Google Shape;208;g28e1045b161_0_0"/>
          <p:cNvSpPr txBox="1"/>
          <p:nvPr/>
        </p:nvSpPr>
        <p:spPr>
          <a:xfrm>
            <a:off x="15575800" y="9219525"/>
            <a:ext cx="4465200" cy="1422300"/>
          </a:xfrm>
          <a:prstGeom prst="rect">
            <a:avLst/>
          </a:prstGeom>
          <a:solidFill>
            <a:schemeClr val="lt1"/>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rgbClr val="000000"/>
                </a:solidFill>
                <a:latin typeface="Lobster"/>
                <a:ea typeface="Lobster"/>
                <a:cs typeface="Lobster"/>
                <a:sym typeface="Lobster"/>
              </a:rPr>
              <a:t>Distance to treasure: 125.7 Km</a:t>
            </a:r>
            <a:endParaRPr sz="2800" b="0" i="0" u="none" strike="noStrike" cap="none">
              <a:solidFill>
                <a:srgbClr val="000000"/>
              </a:solidFill>
              <a:latin typeface="Lobster"/>
              <a:ea typeface="Lobster"/>
              <a:cs typeface="Lobster"/>
              <a:sym typeface="Lobster"/>
            </a:endParaRPr>
          </a:p>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rgbClr val="000000"/>
                </a:solidFill>
                <a:latin typeface="Lobster"/>
                <a:ea typeface="Lobster"/>
                <a:cs typeface="Lobster"/>
                <a:sym typeface="Lobster"/>
              </a:rPr>
              <a:t>Starting point (X, Y)</a:t>
            </a:r>
            <a:endParaRPr sz="2800" b="0" i="0" u="none" strike="noStrike" cap="none">
              <a:solidFill>
                <a:srgbClr val="000000"/>
              </a:solidFill>
              <a:latin typeface="Lobster"/>
              <a:ea typeface="Lobster"/>
              <a:cs typeface="Lobster"/>
              <a:sym typeface="Lobster"/>
            </a:endParaRPr>
          </a:p>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rgbClr val="000000"/>
                </a:solidFill>
                <a:latin typeface="Lobster"/>
                <a:ea typeface="Lobster"/>
                <a:cs typeface="Lobster"/>
                <a:sym typeface="Lobster"/>
              </a:rPr>
              <a:t>Treasure location (X, Y)</a:t>
            </a:r>
            <a:endParaRPr sz="2800" b="0" i="0" u="none" strike="noStrike" cap="none">
              <a:solidFill>
                <a:srgbClr val="000000"/>
              </a:solidFill>
              <a:latin typeface="Lobster"/>
              <a:ea typeface="Lobster"/>
              <a:cs typeface="Lobster"/>
              <a:sym typeface="Lobster"/>
            </a:endParaRPr>
          </a:p>
        </p:txBody>
      </p:sp>
      <p:pic>
        <p:nvPicPr>
          <p:cNvPr id="209" name="Google Shape;209;g28e1045b161_0_0"/>
          <p:cNvPicPr preferRelativeResize="0"/>
          <p:nvPr/>
        </p:nvPicPr>
        <p:blipFill rotWithShape="1">
          <a:blip r:embed="rId5">
            <a:alphaModFix/>
          </a:blip>
          <a:srcRect/>
          <a:stretch/>
        </p:blipFill>
        <p:spPr>
          <a:xfrm>
            <a:off x="15703600" y="10617050"/>
            <a:ext cx="4981575" cy="827700"/>
          </a:xfrm>
          <a:prstGeom prst="rect">
            <a:avLst/>
          </a:prstGeom>
          <a:noFill/>
          <a:ln>
            <a:noFill/>
          </a:ln>
        </p:spPr>
      </p:pic>
      <p:sp>
        <p:nvSpPr>
          <p:cNvPr id="210" name="Google Shape;210;g28e1045b161_0_0"/>
          <p:cNvSpPr/>
          <p:nvPr/>
        </p:nvSpPr>
        <p:spPr>
          <a:xfrm>
            <a:off x="9803500" y="6267450"/>
            <a:ext cx="2110500" cy="1278300"/>
          </a:xfrm>
          <a:prstGeom prst="ellipse">
            <a:avLst/>
          </a:prstGeom>
          <a:solidFill>
            <a:srgbClr val="E4F8CD"/>
          </a:solidFill>
          <a:ln>
            <a:noFill/>
          </a:ln>
        </p:spPr>
        <p:txBody>
          <a:bodyPr spcFirstLastPara="1" wrap="square" lIns="0" tIns="91425" rIns="0"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omic Sans MS"/>
                <a:ea typeface="Comic Sans MS"/>
                <a:cs typeface="Comic Sans MS"/>
                <a:sym typeface="Comic Sans MS"/>
              </a:rPr>
              <a:t>Whoa! You really have been looking all over</a:t>
            </a:r>
            <a:endParaRPr sz="1400" b="1" i="0" u="none" strike="noStrike" cap="none">
              <a:solidFill>
                <a:srgbClr val="000000"/>
              </a:solidFill>
              <a:latin typeface="Comic Sans MS"/>
              <a:ea typeface="Comic Sans MS"/>
              <a:cs typeface="Comic Sans MS"/>
              <a:sym typeface="Comic Sans MS"/>
            </a:endParaRPr>
          </a:p>
        </p:txBody>
      </p:sp>
      <p:sp>
        <p:nvSpPr>
          <p:cNvPr id="211" name="Google Shape;211;g28e1045b161_0_0"/>
          <p:cNvSpPr/>
          <p:nvPr/>
        </p:nvSpPr>
        <p:spPr>
          <a:xfrm>
            <a:off x="10593100" y="11149800"/>
            <a:ext cx="1377900" cy="1345200"/>
          </a:xfrm>
          <a:prstGeom prst="ellipse">
            <a:avLst/>
          </a:prstGeom>
          <a:solidFill>
            <a:srgbClr val="FCE5CD"/>
          </a:solidFill>
          <a:ln>
            <a:noFill/>
          </a:ln>
        </p:spPr>
        <p:txBody>
          <a:bodyPr spcFirstLastPara="1" wrap="square" lIns="0" tIns="91425" rIns="0"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omic Sans MS"/>
                <a:ea typeface="Comic Sans MS"/>
                <a:cs typeface="Comic Sans MS"/>
                <a:sym typeface="Comic Sans MS"/>
              </a:rPr>
              <a:t>But it was too heavy and I forget to mark the spot.</a:t>
            </a:r>
            <a:endParaRPr sz="1400" b="1" i="0" u="none" strike="noStrike" cap="none">
              <a:solidFill>
                <a:srgbClr val="000000"/>
              </a:solidFill>
              <a:latin typeface="Comic Sans MS"/>
              <a:ea typeface="Comic Sans MS"/>
              <a:cs typeface="Comic Sans MS"/>
              <a:sym typeface="Comic Sans MS"/>
            </a:endParaRPr>
          </a:p>
        </p:txBody>
      </p:sp>
      <p:sp>
        <p:nvSpPr>
          <p:cNvPr id="212" name="Google Shape;212;g28e1045b161_0_0"/>
          <p:cNvSpPr txBox="1"/>
          <p:nvPr/>
        </p:nvSpPr>
        <p:spPr>
          <a:xfrm>
            <a:off x="17870625" y="5562600"/>
            <a:ext cx="6297300" cy="10158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US" sz="2700" b="1" i="0" u="none" strike="noStrike" cap="none">
                <a:solidFill>
                  <a:schemeClr val="dk1"/>
                </a:solidFill>
                <a:latin typeface="Arial"/>
                <a:ea typeface="Arial"/>
                <a:cs typeface="Arial"/>
                <a:sym typeface="Arial"/>
              </a:rPr>
              <a:t>Images from AoPS Beast Academy (https://beastacademy.com/) </a:t>
            </a:r>
            <a:endParaRPr sz="1800" b="0" i="0" u="none" strike="noStrike" cap="none">
              <a:solidFill>
                <a:srgbClr val="000000"/>
              </a:solidFill>
              <a:latin typeface="Arial"/>
              <a:ea typeface="Arial"/>
              <a:cs typeface="Arial"/>
              <a:sym typeface="Arial"/>
            </a:endParaRPr>
          </a:p>
        </p:txBody>
      </p:sp>
      <p:sp>
        <p:nvSpPr>
          <p:cNvPr id="213" name="Google Shape;213;g28e1045b161_0_0"/>
          <p:cNvSpPr/>
          <p:nvPr/>
        </p:nvSpPr>
        <p:spPr>
          <a:xfrm>
            <a:off x="16684025" y="6980775"/>
            <a:ext cx="1377900" cy="1164300"/>
          </a:xfrm>
          <a:prstGeom prst="ellipse">
            <a:avLst/>
          </a:prstGeom>
          <a:solidFill>
            <a:srgbClr val="FCE5CD"/>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omic Sans MS"/>
                <a:ea typeface="Comic Sans MS"/>
                <a:cs typeface="Comic Sans MS"/>
                <a:sym typeface="Comic Sans MS"/>
              </a:rPr>
              <a:t>Tis’ an excellent</a:t>
            </a:r>
            <a:endParaRPr sz="1800" b="1" i="0" u="none" strike="noStrike" cap="none">
              <a:solidFill>
                <a:srgbClr val="000000"/>
              </a:solidFill>
              <a:latin typeface="Comic Sans MS"/>
              <a:ea typeface="Comic Sans MS"/>
              <a:cs typeface="Comic Sans MS"/>
              <a:sym typeface="Comic Sans MS"/>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omic Sans MS"/>
                <a:ea typeface="Comic Sans MS"/>
                <a:cs typeface="Comic Sans MS"/>
                <a:sym typeface="Comic Sans MS"/>
              </a:rPr>
              <a:t>inquiry. </a:t>
            </a:r>
            <a:endParaRPr sz="1800" b="1" i="0" u="none" strike="noStrike" cap="none">
              <a:solidFill>
                <a:srgbClr val="000000"/>
              </a:solidFill>
              <a:latin typeface="Comic Sans MS"/>
              <a:ea typeface="Comic Sans MS"/>
              <a:cs typeface="Comic Sans MS"/>
              <a:sym typeface="Comic Sans MS"/>
            </a:endParaRPr>
          </a:p>
        </p:txBody>
      </p:sp>
      <p:sp>
        <p:nvSpPr>
          <p:cNvPr id="214" name="Google Shape;214;g28e1045b161_0_0"/>
          <p:cNvSpPr/>
          <p:nvPr/>
        </p:nvSpPr>
        <p:spPr>
          <a:xfrm>
            <a:off x="14780675" y="7171575"/>
            <a:ext cx="1501800" cy="1278300"/>
          </a:xfrm>
          <a:prstGeom prst="ellipse">
            <a:avLst/>
          </a:prstGeom>
          <a:solidFill>
            <a:srgbClr val="D8CFEE"/>
          </a:solidFill>
          <a:ln>
            <a:noFill/>
          </a:ln>
        </p:spPr>
        <p:txBody>
          <a:bodyPr spcFirstLastPara="1" wrap="square" lIns="0" tIns="91425" rIns="0" bIns="91425" anchor="ctr"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omic Sans MS"/>
                <a:ea typeface="Comic Sans MS"/>
                <a:cs typeface="Comic Sans MS"/>
                <a:sym typeface="Comic Sans MS"/>
              </a:rPr>
              <a:t>…which is the path for the treasure</a:t>
            </a:r>
            <a:endParaRPr sz="1700" b="1" i="0" u="none" strike="noStrike" cap="none">
              <a:solidFill>
                <a:srgbClr val="000000"/>
              </a:solidFill>
              <a:latin typeface="Comic Sans MS"/>
              <a:ea typeface="Comic Sans MS"/>
              <a:cs typeface="Comic Sans MS"/>
              <a:sym typeface="Comic Sans MS"/>
            </a:endParaRPr>
          </a:p>
        </p:txBody>
      </p:sp>
      <p:sp>
        <p:nvSpPr>
          <p:cNvPr id="215" name="Google Shape;215;g28e1045b161_0_0"/>
          <p:cNvSpPr/>
          <p:nvPr/>
        </p:nvSpPr>
        <p:spPr>
          <a:xfrm>
            <a:off x="12591800" y="6866775"/>
            <a:ext cx="1090200" cy="564000"/>
          </a:xfrm>
          <a:prstGeom prst="ellipse">
            <a:avLst/>
          </a:prstGeom>
          <a:solidFill>
            <a:srgbClr val="D8CFEE"/>
          </a:solidFill>
          <a:ln>
            <a:noFill/>
          </a:ln>
        </p:spPr>
        <p:txBody>
          <a:bodyPr spcFirstLastPara="1" wrap="square" lIns="0" tIns="91425" rIns="0"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omic Sans MS"/>
                <a:ea typeface="Comic Sans MS"/>
                <a:cs typeface="Comic Sans MS"/>
                <a:sym typeface="Comic Sans MS"/>
              </a:rPr>
              <a:t>Wait…</a:t>
            </a:r>
            <a:endParaRPr sz="1800" b="1" i="0" u="none" strike="noStrike" cap="none">
              <a:solidFill>
                <a:srgbClr val="000000"/>
              </a:solidFill>
              <a:latin typeface="Comic Sans MS"/>
              <a:ea typeface="Comic Sans MS"/>
              <a:cs typeface="Comic Sans MS"/>
              <a:sym typeface="Comic Sans MS"/>
            </a:endParaRPr>
          </a:p>
        </p:txBody>
      </p:sp>
      <p:sp>
        <p:nvSpPr>
          <p:cNvPr id="216" name="Google Shape;216;g28e1045b161_0_0"/>
          <p:cNvSpPr/>
          <p:nvPr/>
        </p:nvSpPr>
        <p:spPr>
          <a:xfrm>
            <a:off x="9497475" y="8913575"/>
            <a:ext cx="2360100" cy="1619100"/>
          </a:xfrm>
          <a:prstGeom prst="ellipse">
            <a:avLst/>
          </a:prstGeom>
          <a:solidFill>
            <a:srgbClr val="FBE0EC"/>
          </a:solidFill>
          <a:ln>
            <a:noFill/>
          </a:ln>
        </p:spPr>
        <p:txBody>
          <a:bodyPr spcFirstLastPara="1" wrap="square" lIns="0" tIns="91425" rIns="0"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omic Sans MS"/>
                <a:ea typeface="Comic Sans MS"/>
                <a:cs typeface="Comic Sans MS"/>
                <a:sym typeface="Comic Sans MS"/>
              </a:rPr>
              <a:t>Captain, there are so many paths on this map. Why is that?</a:t>
            </a:r>
            <a:endParaRPr sz="1400" b="1" i="0" u="none" strike="noStrike" cap="none">
              <a:solidFill>
                <a:srgbClr val="000000"/>
              </a:solidFill>
              <a:latin typeface="Comic Sans MS"/>
              <a:ea typeface="Comic Sans MS"/>
              <a:cs typeface="Comic Sans MS"/>
              <a:sym typeface="Comic Sans MS"/>
            </a:endParaRPr>
          </a:p>
        </p:txBody>
      </p:sp>
      <p:pic>
        <p:nvPicPr>
          <p:cNvPr id="217" name="Google Shape;217;g28e1045b161_0_0"/>
          <p:cNvPicPr preferRelativeResize="0"/>
          <p:nvPr/>
        </p:nvPicPr>
        <p:blipFill rotWithShape="1">
          <a:blip r:embed="rId6">
            <a:alphaModFix/>
          </a:blip>
          <a:srcRect/>
          <a:stretch/>
        </p:blipFill>
        <p:spPr>
          <a:xfrm>
            <a:off x="579875" y="3311125"/>
            <a:ext cx="16316550" cy="6793200"/>
          </a:xfrm>
          <a:prstGeom prst="rect">
            <a:avLst/>
          </a:prstGeom>
          <a:noFill/>
          <a:ln>
            <a:noFill/>
          </a:ln>
        </p:spPr>
      </p:pic>
      <p:pic>
        <p:nvPicPr>
          <p:cNvPr id="218" name="Google Shape;218;g28e1045b161_0_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888226" y="4806508"/>
            <a:ext cx="8593959" cy="324117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g29335a98a98_0_87"/>
          <p:cNvSpPr txBox="1"/>
          <p:nvPr/>
        </p:nvSpPr>
        <p:spPr>
          <a:xfrm>
            <a:off x="161375" y="2833800"/>
            <a:ext cx="15826200" cy="10241700"/>
          </a:xfrm>
          <a:prstGeom prst="rect">
            <a:avLst/>
          </a:prstGeom>
          <a:noFill/>
          <a:ln>
            <a:noFill/>
          </a:ln>
        </p:spPr>
        <p:txBody>
          <a:bodyPr spcFirstLastPara="1" wrap="square" lIns="91425" tIns="91425" rIns="91425" bIns="91425" anchor="t" anchorCtr="0">
            <a:noAutofit/>
          </a:bodyPr>
          <a:lstStyle/>
          <a:p>
            <a:pPr marL="457200" marR="0" lvl="0" indent="-457200" algn="l" rtl="0">
              <a:lnSpc>
                <a:spcPct val="100000"/>
              </a:lnSpc>
              <a:spcBef>
                <a:spcPts val="3200"/>
              </a:spcBef>
              <a:spcAft>
                <a:spcPts val="0"/>
              </a:spcAft>
              <a:buClr>
                <a:schemeClr val="dk1"/>
              </a:buClr>
              <a:buSzPts val="4200"/>
              <a:buFont typeface="Arial"/>
              <a:buChar char="●"/>
            </a:pPr>
            <a:r>
              <a:rPr lang="en-US" sz="4200" b="0" i="0" u="none" strike="noStrike" cap="none">
                <a:solidFill>
                  <a:schemeClr val="dk1"/>
                </a:solidFill>
                <a:latin typeface="Arial"/>
                <a:ea typeface="Arial"/>
                <a:cs typeface="Arial"/>
                <a:sym typeface="Arial"/>
              </a:rPr>
              <a:t>The goal of this presentation was to communicate the NGS commitment to research and vision for investment on the long-term (i.e., next decade) research planning horizons. </a:t>
            </a:r>
            <a:endParaRPr sz="4200" b="0" i="0" u="none" strike="noStrike" cap="none">
              <a:solidFill>
                <a:schemeClr val="dk1"/>
              </a:solidFill>
              <a:latin typeface="Arial"/>
              <a:ea typeface="Arial"/>
              <a:cs typeface="Arial"/>
              <a:sym typeface="Arial"/>
            </a:endParaRPr>
          </a:p>
          <a:p>
            <a:pPr marL="457200" marR="0" lvl="0" indent="-457200" algn="l" rtl="0">
              <a:lnSpc>
                <a:spcPct val="100000"/>
              </a:lnSpc>
              <a:spcBef>
                <a:spcPts val="3200"/>
              </a:spcBef>
              <a:spcAft>
                <a:spcPts val="0"/>
              </a:spcAft>
              <a:buClr>
                <a:schemeClr val="dk1"/>
              </a:buClr>
              <a:buSzPts val="4200"/>
              <a:buFont typeface="Arial"/>
              <a:buChar char="●"/>
            </a:pPr>
            <a:r>
              <a:rPr lang="en-US" sz="4200" b="0" i="0" u="none" strike="noStrike" cap="none">
                <a:solidFill>
                  <a:schemeClr val="dk1"/>
                </a:solidFill>
                <a:latin typeface="Arial"/>
                <a:ea typeface="Arial"/>
                <a:cs typeface="Arial"/>
                <a:sym typeface="Arial"/>
              </a:rPr>
              <a:t>Providing long-term research themes allows governmental partner agencies, academic collaborators, and commercial industry insight into NOAA’s plans to prepare and address the nation’s geodetic control needs for the next 10–15 years. </a:t>
            </a:r>
            <a:endParaRPr sz="4200" b="0" i="0" u="none" strike="noStrike" cap="none">
              <a:solidFill>
                <a:schemeClr val="dk1"/>
              </a:solidFill>
              <a:latin typeface="Arial"/>
              <a:ea typeface="Arial"/>
              <a:cs typeface="Arial"/>
              <a:sym typeface="Arial"/>
            </a:endParaRPr>
          </a:p>
          <a:p>
            <a:pPr marL="457200" marR="0" lvl="0" indent="-457200" algn="l" rtl="0">
              <a:lnSpc>
                <a:spcPct val="100000"/>
              </a:lnSpc>
              <a:spcBef>
                <a:spcPts val="3200"/>
              </a:spcBef>
              <a:spcAft>
                <a:spcPts val="3200"/>
              </a:spcAft>
              <a:buClr>
                <a:schemeClr val="dk1"/>
              </a:buClr>
              <a:buSzPts val="4200"/>
              <a:buFont typeface="Arial"/>
              <a:buChar char="●"/>
            </a:pPr>
            <a:r>
              <a:rPr lang="en-US" sz="4200" b="0" i="0" u="none" strike="noStrike" cap="none">
                <a:solidFill>
                  <a:schemeClr val="dk1"/>
                </a:solidFill>
                <a:latin typeface="Arial"/>
                <a:ea typeface="Arial"/>
                <a:cs typeface="Arial"/>
                <a:sym typeface="Arial"/>
              </a:rPr>
              <a:t>The long-term research activities are based on the outcomes of the current short-term research projects that are mainly focused on establishing, preserving, and improving the NSRS: including high-resolution geoid models, precise satellite orbits, and continuously updated national shoreline service</a:t>
            </a:r>
            <a:endParaRPr sz="4200" b="0" i="0" u="none" strike="noStrike" cap="none">
              <a:solidFill>
                <a:srgbClr val="000000"/>
              </a:solidFill>
              <a:latin typeface="Arial"/>
              <a:ea typeface="Arial"/>
              <a:cs typeface="Arial"/>
              <a:sym typeface="Arial"/>
            </a:endParaRPr>
          </a:p>
        </p:txBody>
      </p:sp>
      <p:sp>
        <p:nvSpPr>
          <p:cNvPr id="224" name="Google Shape;224;g29335a98a98_0_87"/>
          <p:cNvSpPr txBox="1">
            <a:spLocks noGrp="1"/>
          </p:cNvSpPr>
          <p:nvPr>
            <p:ph type="title"/>
          </p:nvPr>
        </p:nvSpPr>
        <p:spPr>
          <a:xfrm>
            <a:off x="634900" y="889000"/>
            <a:ext cx="11543100" cy="1369200"/>
          </a:xfrm>
          <a:prstGeom prst="rect">
            <a:avLst/>
          </a:prstGeom>
          <a:noFill/>
          <a:ln>
            <a:noFill/>
          </a:ln>
        </p:spPr>
        <p:txBody>
          <a:bodyPr spcFirstLastPara="1" wrap="square" lIns="50800" tIns="50800" rIns="50800" bIns="50800" anchor="ctr" anchorCtr="0">
            <a:noAutofit/>
          </a:bodyPr>
          <a:lstStyle/>
          <a:p>
            <a:pPr marL="0" lvl="0" indent="0" algn="l" rtl="0">
              <a:lnSpc>
                <a:spcPct val="100000"/>
              </a:lnSpc>
              <a:spcBef>
                <a:spcPts val="0"/>
              </a:spcBef>
              <a:spcAft>
                <a:spcPts val="0"/>
              </a:spcAft>
              <a:buSzPts val="990"/>
              <a:buNone/>
            </a:pPr>
            <a:r>
              <a:rPr lang="en-US" sz="8980"/>
              <a:t>Summary</a:t>
            </a:r>
            <a:endParaRPr sz="8980"/>
          </a:p>
        </p:txBody>
      </p:sp>
      <p:sp>
        <p:nvSpPr>
          <p:cNvPr id="225" name="Google Shape;225;g29335a98a98_0_87"/>
          <p:cNvSpPr txBox="1"/>
          <p:nvPr/>
        </p:nvSpPr>
        <p:spPr>
          <a:xfrm>
            <a:off x="405900" y="11682900"/>
            <a:ext cx="23572200" cy="1392600"/>
          </a:xfrm>
          <a:prstGeom prst="rect">
            <a:avLst/>
          </a:prstGeom>
          <a:noFill/>
          <a:ln>
            <a:noFill/>
          </a:ln>
        </p:spPr>
        <p:txBody>
          <a:bodyPr spcFirstLastPara="1" wrap="square" lIns="91425" tIns="91425" rIns="91425" bIns="91425" anchor="t" anchorCtr="0">
            <a:spAutoFit/>
          </a:bodyPr>
          <a:lstStyle/>
          <a:p>
            <a:pPr marL="0" marR="0" lvl="0" indent="0" algn="l" rtl="0">
              <a:lnSpc>
                <a:spcPct val="117999"/>
              </a:lnSpc>
              <a:spcBef>
                <a:spcPts val="1000"/>
              </a:spcBef>
              <a:spcAft>
                <a:spcPts val="1000"/>
              </a:spcAft>
              <a:buClr>
                <a:srgbClr val="000000"/>
              </a:buClr>
              <a:buSzPts val="3600"/>
              <a:buFont typeface="Arial"/>
              <a:buNone/>
            </a:pPr>
            <a:r>
              <a:rPr lang="en-US" sz="3600" b="1" i="1" u="none" strike="noStrike" cap="none">
                <a:solidFill>
                  <a:schemeClr val="dk1"/>
                </a:solidFill>
                <a:latin typeface="Arial"/>
                <a:ea typeface="Arial"/>
                <a:cs typeface="Arial"/>
                <a:sym typeface="Arial"/>
              </a:rPr>
              <a:t>The research plan is accessible via: https://geodesy.noaa.gov/web/about_ngs/info/documents/ngs-research-plan-2024-final.pdf</a:t>
            </a:r>
            <a:endParaRPr sz="3600" b="1" i="1" u="none" strike="noStrike" cap="none">
              <a:solidFill>
                <a:srgbClr val="000000"/>
              </a:solidFill>
              <a:latin typeface="Arial"/>
              <a:ea typeface="Arial"/>
              <a:cs typeface="Arial"/>
              <a:sym typeface="Arial"/>
            </a:endParaRPr>
          </a:p>
        </p:txBody>
      </p:sp>
      <p:pic>
        <p:nvPicPr>
          <p:cNvPr id="226" name="Google Shape;226;g29335a98a98_0_87"/>
          <p:cNvPicPr preferRelativeResize="0"/>
          <p:nvPr/>
        </p:nvPicPr>
        <p:blipFill rotWithShape="1">
          <a:blip r:embed="rId3">
            <a:alphaModFix/>
          </a:blip>
          <a:srcRect/>
          <a:stretch/>
        </p:blipFill>
        <p:spPr>
          <a:xfrm>
            <a:off x="16204750" y="1324525"/>
            <a:ext cx="7678275" cy="1003129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g29335a98a98_0_97"/>
          <p:cNvSpPr txBox="1">
            <a:spLocks noGrp="1"/>
          </p:cNvSpPr>
          <p:nvPr>
            <p:ph type="title"/>
          </p:nvPr>
        </p:nvSpPr>
        <p:spPr>
          <a:xfrm>
            <a:off x="813025" y="889000"/>
            <a:ext cx="23056500" cy="22860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SzPts val="12444"/>
              <a:buNone/>
            </a:pPr>
            <a:r>
              <a:rPr lang="en-US"/>
              <a:t>Thank you for your Time!</a:t>
            </a:r>
            <a:endParaRPr/>
          </a:p>
        </p:txBody>
      </p:sp>
      <p:pic>
        <p:nvPicPr>
          <p:cNvPr id="232" name="Google Shape;232;g29335a98a98_0_97" descr="http://www.photolib.noaa.gov/bigs/theb1710.jpg"/>
          <p:cNvPicPr preferRelativeResize="0"/>
          <p:nvPr/>
        </p:nvPicPr>
        <p:blipFill rotWithShape="1">
          <a:blip r:embed="rId3">
            <a:alphaModFix/>
          </a:blip>
          <a:srcRect/>
          <a:stretch/>
        </p:blipFill>
        <p:spPr>
          <a:xfrm>
            <a:off x="12079025" y="6311850"/>
            <a:ext cx="12006049" cy="6979799"/>
          </a:xfrm>
          <a:prstGeom prst="rect">
            <a:avLst/>
          </a:prstGeom>
          <a:noFill/>
          <a:ln>
            <a:noFill/>
          </a:ln>
        </p:spPr>
      </p:pic>
      <p:pic>
        <p:nvPicPr>
          <p:cNvPr id="233" name="Google Shape;233;g29335a98a98_0_97" descr="http://www.photolib.noaa.gov/bigs/theb1712.jpg"/>
          <p:cNvPicPr preferRelativeResize="0"/>
          <p:nvPr/>
        </p:nvPicPr>
        <p:blipFill rotWithShape="1">
          <a:blip r:embed="rId4">
            <a:alphaModFix/>
          </a:blip>
          <a:srcRect/>
          <a:stretch/>
        </p:blipFill>
        <p:spPr>
          <a:xfrm>
            <a:off x="366800" y="3175000"/>
            <a:ext cx="12134450" cy="63331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g290b10daaca_0_0"/>
          <p:cNvSpPr txBox="1">
            <a:spLocks noGrp="1"/>
          </p:cNvSpPr>
          <p:nvPr>
            <p:ph type="title"/>
          </p:nvPr>
        </p:nvSpPr>
        <p:spPr>
          <a:xfrm>
            <a:off x="405900" y="829100"/>
            <a:ext cx="21005700" cy="22860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SzPts val="11200"/>
              <a:buNone/>
            </a:pPr>
            <a:r>
              <a:rPr lang="en-US"/>
              <a:t>Outline</a:t>
            </a:r>
            <a:endParaRPr/>
          </a:p>
        </p:txBody>
      </p:sp>
      <p:sp>
        <p:nvSpPr>
          <p:cNvPr id="83" name="Google Shape;83;g290b10daaca_0_0"/>
          <p:cNvSpPr txBox="1"/>
          <p:nvPr/>
        </p:nvSpPr>
        <p:spPr>
          <a:xfrm>
            <a:off x="405900" y="2850325"/>
            <a:ext cx="14590500" cy="8696700"/>
          </a:xfrm>
          <a:prstGeom prst="rect">
            <a:avLst/>
          </a:prstGeom>
          <a:noFill/>
          <a:ln>
            <a:noFill/>
          </a:ln>
        </p:spPr>
        <p:txBody>
          <a:bodyPr spcFirstLastPara="1" wrap="square" lIns="91425" tIns="91425" rIns="91425" bIns="91425" anchor="t" anchorCtr="0">
            <a:spAutoFit/>
          </a:bodyPr>
          <a:lstStyle/>
          <a:p>
            <a:pPr marL="457200" marR="0" lvl="0" indent="-457200" algn="l" rtl="0">
              <a:lnSpc>
                <a:spcPct val="150000"/>
              </a:lnSpc>
              <a:spcBef>
                <a:spcPts val="1000"/>
              </a:spcBef>
              <a:spcAft>
                <a:spcPts val="0"/>
              </a:spcAft>
              <a:buClr>
                <a:schemeClr val="dk1"/>
              </a:buClr>
              <a:buSzPts val="5000"/>
              <a:buFont typeface="Times New Roman"/>
              <a:buChar char="●"/>
            </a:pPr>
            <a:r>
              <a:rPr lang="en-US" sz="5000" b="1" i="0" u="none" strike="noStrike" cap="none">
                <a:solidFill>
                  <a:schemeClr val="dk1"/>
                </a:solidFill>
                <a:latin typeface="Times New Roman"/>
                <a:ea typeface="Times New Roman"/>
                <a:cs typeface="Times New Roman"/>
                <a:sym typeface="Times New Roman"/>
              </a:rPr>
              <a:t>Overview - Situational awareness</a:t>
            </a:r>
            <a:endParaRPr sz="5000" b="1" i="0" u="none" strike="noStrike" cap="none">
              <a:solidFill>
                <a:schemeClr val="dk1"/>
              </a:solidFill>
              <a:latin typeface="Times New Roman"/>
              <a:ea typeface="Times New Roman"/>
              <a:cs typeface="Times New Roman"/>
              <a:sym typeface="Times New Roman"/>
            </a:endParaRPr>
          </a:p>
          <a:p>
            <a:pPr marL="457200" marR="0" lvl="0" indent="-457200" algn="l" rtl="0">
              <a:lnSpc>
                <a:spcPct val="150000"/>
              </a:lnSpc>
              <a:spcBef>
                <a:spcPts val="1000"/>
              </a:spcBef>
              <a:spcAft>
                <a:spcPts val="0"/>
              </a:spcAft>
              <a:buClr>
                <a:schemeClr val="dk1"/>
              </a:buClr>
              <a:buSzPts val="5000"/>
              <a:buFont typeface="Times New Roman"/>
              <a:buChar char="●"/>
            </a:pPr>
            <a:r>
              <a:rPr lang="en-US" sz="5000" b="1" i="0" u="none" strike="noStrike" cap="none">
                <a:solidFill>
                  <a:schemeClr val="dk1"/>
                </a:solidFill>
                <a:latin typeface="Times New Roman"/>
                <a:ea typeface="Times New Roman"/>
                <a:cs typeface="Times New Roman"/>
                <a:sym typeface="Times New Roman"/>
              </a:rPr>
              <a:t>NSRS modernization - Short term research plans</a:t>
            </a:r>
            <a:endParaRPr sz="5000" b="1" i="0" u="none" strike="noStrike" cap="none">
              <a:solidFill>
                <a:schemeClr val="dk1"/>
              </a:solidFill>
              <a:latin typeface="Times New Roman"/>
              <a:ea typeface="Times New Roman"/>
              <a:cs typeface="Times New Roman"/>
              <a:sym typeface="Times New Roman"/>
            </a:endParaRPr>
          </a:p>
          <a:p>
            <a:pPr marL="457200" marR="0" lvl="0" indent="-457200" algn="l" rtl="0">
              <a:lnSpc>
                <a:spcPct val="150000"/>
              </a:lnSpc>
              <a:spcBef>
                <a:spcPts val="1000"/>
              </a:spcBef>
              <a:spcAft>
                <a:spcPts val="0"/>
              </a:spcAft>
              <a:buClr>
                <a:schemeClr val="dk1"/>
              </a:buClr>
              <a:buSzPts val="5000"/>
              <a:buFont typeface="Times New Roman"/>
              <a:buChar char="●"/>
            </a:pPr>
            <a:r>
              <a:rPr lang="en-US" sz="5000" b="1" i="0" u="none" strike="noStrike" cap="none">
                <a:solidFill>
                  <a:schemeClr val="dk1"/>
                </a:solidFill>
                <a:latin typeface="Times New Roman"/>
                <a:ea typeface="Times New Roman"/>
                <a:cs typeface="Times New Roman"/>
                <a:sym typeface="Times New Roman"/>
              </a:rPr>
              <a:t>NGS long-term research plans:</a:t>
            </a:r>
            <a:endParaRPr sz="5000" b="1" i="0" u="none" strike="noStrike" cap="none">
              <a:solidFill>
                <a:schemeClr val="dk1"/>
              </a:solidFill>
              <a:latin typeface="Times New Roman"/>
              <a:ea typeface="Times New Roman"/>
              <a:cs typeface="Times New Roman"/>
              <a:sym typeface="Times New Roman"/>
            </a:endParaRPr>
          </a:p>
          <a:p>
            <a:pPr marL="914400" marR="0" lvl="1" indent="-508000" algn="l" rtl="0">
              <a:lnSpc>
                <a:spcPct val="115000"/>
              </a:lnSpc>
              <a:spcBef>
                <a:spcPts val="0"/>
              </a:spcBef>
              <a:spcAft>
                <a:spcPts val="0"/>
              </a:spcAft>
              <a:buClr>
                <a:schemeClr val="dk1"/>
              </a:buClr>
              <a:buSzPts val="4400"/>
              <a:buFont typeface="Times New Roman"/>
              <a:buChar char="○"/>
            </a:pPr>
            <a:r>
              <a:rPr lang="en-US" sz="4400" b="0" i="0" u="none" strike="noStrike" cap="none">
                <a:solidFill>
                  <a:schemeClr val="dk1"/>
                </a:solidFill>
                <a:latin typeface="Times New Roman"/>
                <a:ea typeface="Times New Roman"/>
                <a:cs typeface="Times New Roman"/>
                <a:sym typeface="Times New Roman"/>
              </a:rPr>
              <a:t>Develop the next generation of NSRS</a:t>
            </a:r>
            <a:endParaRPr sz="4400" b="0" i="0" u="none" strike="noStrike" cap="none">
              <a:solidFill>
                <a:schemeClr val="dk1"/>
              </a:solidFill>
              <a:latin typeface="Times New Roman"/>
              <a:ea typeface="Times New Roman"/>
              <a:cs typeface="Times New Roman"/>
              <a:sym typeface="Times New Roman"/>
            </a:endParaRPr>
          </a:p>
          <a:p>
            <a:pPr marL="914400" marR="0" lvl="1" indent="-508000" algn="l" rtl="0">
              <a:lnSpc>
                <a:spcPct val="115000"/>
              </a:lnSpc>
              <a:spcBef>
                <a:spcPts val="0"/>
              </a:spcBef>
              <a:spcAft>
                <a:spcPts val="0"/>
              </a:spcAft>
              <a:buClr>
                <a:schemeClr val="dk1"/>
              </a:buClr>
              <a:buSzPts val="4400"/>
              <a:buFont typeface="Times New Roman"/>
              <a:buChar char="○"/>
            </a:pPr>
            <a:r>
              <a:rPr lang="en-US" sz="4400" b="0" i="0" u="none" strike="noStrike" cap="none">
                <a:solidFill>
                  <a:schemeClr val="dk1"/>
                </a:solidFill>
                <a:latin typeface="Times New Roman"/>
                <a:ea typeface="Times New Roman"/>
                <a:cs typeface="Times New Roman"/>
                <a:sym typeface="Times New Roman"/>
              </a:rPr>
              <a:t>Enhance marine and riverine geodesy</a:t>
            </a:r>
            <a:endParaRPr sz="4400" b="0" i="0" u="none" strike="noStrike" cap="none">
              <a:solidFill>
                <a:schemeClr val="dk1"/>
              </a:solidFill>
              <a:latin typeface="Times New Roman"/>
              <a:ea typeface="Times New Roman"/>
              <a:cs typeface="Times New Roman"/>
              <a:sym typeface="Times New Roman"/>
            </a:endParaRPr>
          </a:p>
          <a:p>
            <a:pPr marL="914400" marR="0" lvl="1" indent="-508000" algn="l" rtl="0">
              <a:lnSpc>
                <a:spcPct val="115000"/>
              </a:lnSpc>
              <a:spcBef>
                <a:spcPts val="0"/>
              </a:spcBef>
              <a:spcAft>
                <a:spcPts val="0"/>
              </a:spcAft>
              <a:buClr>
                <a:schemeClr val="dk1"/>
              </a:buClr>
              <a:buSzPts val="4400"/>
              <a:buFont typeface="Times New Roman"/>
              <a:buChar char="○"/>
            </a:pPr>
            <a:r>
              <a:rPr lang="en-US" sz="4400" b="0" i="0" u="none" strike="noStrike" cap="none">
                <a:solidFill>
                  <a:schemeClr val="dk1"/>
                </a:solidFill>
                <a:latin typeface="Times New Roman"/>
                <a:ea typeface="Times New Roman"/>
                <a:cs typeface="Times New Roman"/>
                <a:sym typeface="Times New Roman"/>
              </a:rPr>
              <a:t>Advance space geodesy</a:t>
            </a:r>
            <a:endParaRPr sz="4400" b="0" i="0" u="none" strike="noStrike" cap="none">
              <a:solidFill>
                <a:schemeClr val="dk1"/>
              </a:solidFill>
              <a:latin typeface="Times New Roman"/>
              <a:ea typeface="Times New Roman"/>
              <a:cs typeface="Times New Roman"/>
              <a:sym typeface="Times New Roman"/>
            </a:endParaRPr>
          </a:p>
          <a:p>
            <a:pPr marL="914400" marR="0" lvl="1" indent="-508000" algn="l" rtl="0">
              <a:lnSpc>
                <a:spcPct val="115000"/>
              </a:lnSpc>
              <a:spcBef>
                <a:spcPts val="0"/>
              </a:spcBef>
              <a:spcAft>
                <a:spcPts val="0"/>
              </a:spcAft>
              <a:buClr>
                <a:schemeClr val="dk1"/>
              </a:buClr>
              <a:buSzPts val="4400"/>
              <a:buFont typeface="Times New Roman"/>
              <a:buChar char="○"/>
            </a:pPr>
            <a:r>
              <a:rPr lang="en-US" sz="4400" b="0" i="0" u="none" strike="noStrike" cap="none">
                <a:solidFill>
                  <a:schemeClr val="dk1"/>
                </a:solidFill>
                <a:latin typeface="Times New Roman"/>
                <a:ea typeface="Times New Roman"/>
                <a:cs typeface="Times New Roman"/>
                <a:sym typeface="Times New Roman"/>
              </a:rPr>
              <a:t>Develop a national deformation model</a:t>
            </a:r>
            <a:endParaRPr sz="4400" b="0" i="0" u="none" strike="noStrike" cap="none">
              <a:solidFill>
                <a:schemeClr val="dk1"/>
              </a:solidFill>
              <a:latin typeface="Times New Roman"/>
              <a:ea typeface="Times New Roman"/>
              <a:cs typeface="Times New Roman"/>
              <a:sym typeface="Times New Roman"/>
            </a:endParaRPr>
          </a:p>
          <a:p>
            <a:pPr marL="914400" marR="0" lvl="1" indent="-508000" algn="l" rtl="0">
              <a:lnSpc>
                <a:spcPct val="115000"/>
              </a:lnSpc>
              <a:spcBef>
                <a:spcPts val="0"/>
              </a:spcBef>
              <a:spcAft>
                <a:spcPts val="0"/>
              </a:spcAft>
              <a:buClr>
                <a:schemeClr val="dk1"/>
              </a:buClr>
              <a:buSzPts val="4400"/>
              <a:buFont typeface="Times New Roman"/>
              <a:buChar char="○"/>
            </a:pPr>
            <a:r>
              <a:rPr lang="en-US" sz="4400" b="0" i="0" u="none" strike="noStrike" cap="none">
                <a:solidFill>
                  <a:schemeClr val="dk1"/>
                </a:solidFill>
                <a:latin typeface="Times New Roman"/>
                <a:ea typeface="Times New Roman"/>
                <a:cs typeface="Times New Roman"/>
                <a:sym typeface="Times New Roman"/>
              </a:rPr>
              <a:t>Enable cyberinfrastructure </a:t>
            </a:r>
            <a:endParaRPr sz="4400" b="0" i="0" u="none" strike="noStrike" cap="none">
              <a:solidFill>
                <a:schemeClr val="dk1"/>
              </a:solidFill>
              <a:latin typeface="Times New Roman"/>
              <a:ea typeface="Times New Roman"/>
              <a:cs typeface="Times New Roman"/>
              <a:sym typeface="Times New Roman"/>
            </a:endParaRPr>
          </a:p>
          <a:p>
            <a:pPr marL="457200" marR="0" lvl="0" indent="-457200" algn="l" rtl="0">
              <a:lnSpc>
                <a:spcPct val="150000"/>
              </a:lnSpc>
              <a:spcBef>
                <a:spcPts val="1000"/>
              </a:spcBef>
              <a:spcAft>
                <a:spcPts val="0"/>
              </a:spcAft>
              <a:buClr>
                <a:schemeClr val="dk1"/>
              </a:buClr>
              <a:buSzPts val="4600"/>
              <a:buFont typeface="Times New Roman"/>
              <a:buChar char="●"/>
            </a:pPr>
            <a:r>
              <a:rPr lang="en-US" sz="5000" b="1" i="0" u="none" strike="noStrike" cap="none">
                <a:solidFill>
                  <a:schemeClr val="dk1"/>
                </a:solidFill>
                <a:latin typeface="Times New Roman"/>
                <a:ea typeface="Times New Roman"/>
                <a:cs typeface="Times New Roman"/>
                <a:sym typeface="Times New Roman"/>
              </a:rPr>
              <a:t>Increase academic and industry engagements</a:t>
            </a:r>
            <a:endParaRPr sz="4600" b="0" i="0" u="none" strike="noStrike" cap="none">
              <a:solidFill>
                <a:schemeClr val="dk1"/>
              </a:solidFill>
              <a:latin typeface="Times New Roman"/>
              <a:ea typeface="Times New Roman"/>
              <a:cs typeface="Times New Roman"/>
              <a:sym typeface="Times New Roman"/>
            </a:endParaRPr>
          </a:p>
        </p:txBody>
      </p:sp>
      <p:pic>
        <p:nvPicPr>
          <p:cNvPr id="84" name="Google Shape;84;g290b10daaca_0_0"/>
          <p:cNvPicPr preferRelativeResize="0"/>
          <p:nvPr/>
        </p:nvPicPr>
        <p:blipFill rotWithShape="1">
          <a:blip r:embed="rId3">
            <a:alphaModFix/>
          </a:blip>
          <a:srcRect/>
          <a:stretch/>
        </p:blipFill>
        <p:spPr>
          <a:xfrm>
            <a:off x="15069625" y="2405125"/>
            <a:ext cx="8774651" cy="9877774"/>
          </a:xfrm>
          <a:prstGeom prst="rect">
            <a:avLst/>
          </a:prstGeom>
          <a:noFill/>
          <a:ln w="19050" cap="flat" cmpd="sng">
            <a:solidFill>
              <a:srgbClr val="1F497D"/>
            </a:solidFill>
            <a:prstDash val="solid"/>
            <a:round/>
            <a:headEnd type="none" w="sm" len="sm"/>
            <a:tailEnd type="none" w="sm" len="sm"/>
          </a:ln>
        </p:spPr>
      </p:pic>
      <p:sp>
        <p:nvSpPr>
          <p:cNvPr id="85" name="Google Shape;85;g290b10daaca_0_0"/>
          <p:cNvSpPr txBox="1"/>
          <p:nvPr/>
        </p:nvSpPr>
        <p:spPr>
          <a:xfrm>
            <a:off x="15413768" y="3560416"/>
            <a:ext cx="8157000" cy="79887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4300"/>
              <a:buFont typeface="Arial"/>
              <a:buNone/>
            </a:pPr>
            <a:r>
              <a:rPr lang="en-US" sz="4300" b="1" i="0" u="none" strike="noStrike" cap="none">
                <a:solidFill>
                  <a:srgbClr val="1C3678"/>
                </a:solidFill>
                <a:latin typeface="Calibri"/>
                <a:ea typeface="Calibri"/>
                <a:cs typeface="Calibri"/>
                <a:sym typeface="Calibri"/>
              </a:rPr>
              <a:t>NGS Research Plan 2024</a:t>
            </a:r>
            <a:endParaRPr sz="4300" b="1" i="0" u="none" strike="noStrike" cap="none">
              <a:solidFill>
                <a:srgbClr val="1C3678"/>
              </a:solidFill>
              <a:latin typeface="Calibri"/>
              <a:ea typeface="Calibri"/>
              <a:cs typeface="Calibri"/>
              <a:sym typeface="Calibri"/>
            </a:endParaRPr>
          </a:p>
          <a:p>
            <a:pPr marL="457200" marR="0" lvl="0" indent="0" algn="l" rtl="0">
              <a:lnSpc>
                <a:spcPct val="120000"/>
              </a:lnSpc>
              <a:spcBef>
                <a:spcPts val="1800"/>
              </a:spcBef>
              <a:spcAft>
                <a:spcPts val="0"/>
              </a:spcAft>
              <a:buClr>
                <a:srgbClr val="000000"/>
              </a:buClr>
              <a:buSzPts val="1400"/>
              <a:buFont typeface="Arial"/>
              <a:buNone/>
            </a:pPr>
            <a:endParaRPr sz="1400" b="1" i="0" u="none" strike="noStrike" cap="none">
              <a:solidFill>
                <a:srgbClr val="000000"/>
              </a:solidFill>
              <a:latin typeface="Calibri"/>
              <a:ea typeface="Calibri"/>
              <a:cs typeface="Calibri"/>
              <a:sym typeface="Calibri"/>
            </a:endParaRPr>
          </a:p>
          <a:p>
            <a:pPr marL="57150" marR="0" lvl="0" indent="-241300" algn="l" rtl="0">
              <a:lnSpc>
                <a:spcPct val="120000"/>
              </a:lnSpc>
              <a:spcBef>
                <a:spcPts val="1800"/>
              </a:spcBef>
              <a:spcAft>
                <a:spcPts val="0"/>
              </a:spcAft>
              <a:buClr>
                <a:srgbClr val="000000"/>
              </a:buClr>
              <a:buSzPts val="3800"/>
              <a:buFont typeface="Calibri"/>
              <a:buChar char="●"/>
            </a:pPr>
            <a:r>
              <a:rPr lang="en-US" sz="3800" b="1" i="0" u="none" strike="noStrike" cap="none">
                <a:solidFill>
                  <a:srgbClr val="000000"/>
                </a:solidFill>
                <a:latin typeface="Calibri"/>
                <a:ea typeface="Calibri"/>
                <a:cs typeface="Calibri"/>
                <a:sym typeface="Calibri"/>
              </a:rPr>
              <a:t>Overview of the Program Office and the research to operation process in NOAA</a:t>
            </a:r>
            <a:endParaRPr sz="4400" b="1" i="0" u="none" strike="noStrike" cap="none">
              <a:solidFill>
                <a:srgbClr val="1C3678"/>
              </a:solidFill>
              <a:latin typeface="Calibri"/>
              <a:ea typeface="Calibri"/>
              <a:cs typeface="Calibri"/>
              <a:sym typeface="Calibri"/>
            </a:endParaRPr>
          </a:p>
          <a:p>
            <a:pPr marL="57150" marR="0" lvl="0" indent="-241300" algn="l" rtl="0">
              <a:lnSpc>
                <a:spcPct val="120000"/>
              </a:lnSpc>
              <a:spcBef>
                <a:spcPts val="1800"/>
              </a:spcBef>
              <a:spcAft>
                <a:spcPts val="0"/>
              </a:spcAft>
              <a:buClr>
                <a:srgbClr val="000000"/>
              </a:buClr>
              <a:buSzPts val="3800"/>
              <a:buFont typeface="Calibri"/>
              <a:buChar char="●"/>
            </a:pPr>
            <a:r>
              <a:rPr lang="en-US" sz="3800" b="1" i="0" u="none" strike="noStrike" cap="none">
                <a:solidFill>
                  <a:srgbClr val="000000"/>
                </a:solidFill>
                <a:latin typeface="Calibri"/>
                <a:ea typeface="Calibri"/>
                <a:cs typeface="Calibri"/>
                <a:sym typeface="Calibri"/>
              </a:rPr>
              <a:t>Linking the NOAA’s five Essential Enabling Capabilities to NGS Research</a:t>
            </a:r>
            <a:endParaRPr sz="3800" b="1" i="0" u="none" strike="noStrike" cap="none">
              <a:solidFill>
                <a:srgbClr val="000000"/>
              </a:solidFill>
              <a:latin typeface="Calibri"/>
              <a:ea typeface="Calibri"/>
              <a:cs typeface="Calibri"/>
              <a:sym typeface="Calibri"/>
            </a:endParaRPr>
          </a:p>
          <a:p>
            <a:pPr marL="57150" marR="0" lvl="0" indent="-241300" algn="l" rtl="0">
              <a:lnSpc>
                <a:spcPct val="120000"/>
              </a:lnSpc>
              <a:spcBef>
                <a:spcPts val="1800"/>
              </a:spcBef>
              <a:spcAft>
                <a:spcPts val="0"/>
              </a:spcAft>
              <a:buClr>
                <a:srgbClr val="000000"/>
              </a:buClr>
              <a:buSzPts val="3800"/>
              <a:buFont typeface="Calibri"/>
              <a:buChar char="●"/>
            </a:pPr>
            <a:r>
              <a:rPr lang="en-US" sz="3800" b="1" i="0" u="none" strike="noStrike" cap="none">
                <a:solidFill>
                  <a:srgbClr val="000000"/>
                </a:solidFill>
                <a:latin typeface="Calibri"/>
                <a:ea typeface="Calibri"/>
                <a:cs typeface="Calibri"/>
                <a:sym typeface="Calibri"/>
              </a:rPr>
              <a:t>NGS’ short-term research efforts </a:t>
            </a:r>
            <a:endParaRPr sz="3800" b="1" i="0" u="none" strike="noStrike" cap="none">
              <a:solidFill>
                <a:srgbClr val="000000"/>
              </a:solidFill>
              <a:latin typeface="Calibri"/>
              <a:ea typeface="Calibri"/>
              <a:cs typeface="Calibri"/>
              <a:sym typeface="Calibri"/>
            </a:endParaRPr>
          </a:p>
          <a:p>
            <a:pPr marL="57150" marR="0" lvl="0" indent="-241300" algn="l" rtl="0">
              <a:lnSpc>
                <a:spcPct val="120000"/>
              </a:lnSpc>
              <a:spcBef>
                <a:spcPts val="1800"/>
              </a:spcBef>
              <a:spcAft>
                <a:spcPts val="0"/>
              </a:spcAft>
              <a:buClr>
                <a:srgbClr val="FF0000"/>
              </a:buClr>
              <a:buSzPts val="3800"/>
              <a:buFont typeface="Calibri"/>
              <a:buChar char="●"/>
            </a:pPr>
            <a:r>
              <a:rPr lang="en-US" sz="3800" b="1" i="0" u="none" strike="noStrike" cap="none">
                <a:solidFill>
                  <a:srgbClr val="FF0000"/>
                </a:solidFill>
                <a:latin typeface="Calibri"/>
                <a:ea typeface="Calibri"/>
                <a:cs typeface="Calibri"/>
                <a:sym typeface="Calibri"/>
              </a:rPr>
              <a:t>NGS’ long term-research efforts</a:t>
            </a:r>
            <a:endParaRPr sz="3800" b="1" i="0" u="none" strike="noStrike" cap="none">
              <a:solidFill>
                <a:srgbClr val="FF0000"/>
              </a:solidFill>
              <a:latin typeface="Calibri"/>
              <a:ea typeface="Calibri"/>
              <a:cs typeface="Calibri"/>
              <a:sym typeface="Calibri"/>
            </a:endParaRPr>
          </a:p>
          <a:p>
            <a:pPr marL="57150" marR="0" lvl="0" indent="-241300" algn="l" rtl="0">
              <a:lnSpc>
                <a:spcPct val="120000"/>
              </a:lnSpc>
              <a:spcBef>
                <a:spcPts val="1800"/>
              </a:spcBef>
              <a:spcAft>
                <a:spcPts val="1800"/>
              </a:spcAft>
              <a:buClr>
                <a:srgbClr val="000000"/>
              </a:buClr>
              <a:buSzPts val="3800"/>
              <a:buFont typeface="Calibri"/>
              <a:buChar char="●"/>
            </a:pPr>
            <a:r>
              <a:rPr lang="en-US" sz="3800" b="1" i="0" u="none" strike="noStrike" cap="none">
                <a:solidFill>
                  <a:srgbClr val="000000"/>
                </a:solidFill>
                <a:latin typeface="Calibri"/>
                <a:ea typeface="Calibri"/>
                <a:cs typeface="Calibri"/>
                <a:sym typeface="Calibri"/>
              </a:rPr>
              <a:t>Linking NGS research to NOAA’s Weather, Water, Climate Strategy.</a:t>
            </a:r>
            <a:endParaRPr sz="3800" b="1" i="0" u="none" strike="noStrike" cap="none">
              <a:solidFill>
                <a:srgbClr val="000000"/>
              </a:solidFill>
              <a:latin typeface="Calibri"/>
              <a:ea typeface="Calibri"/>
              <a:cs typeface="Calibri"/>
              <a:sym typeface="Calibri"/>
            </a:endParaRPr>
          </a:p>
        </p:txBody>
      </p:sp>
      <p:sp>
        <p:nvSpPr>
          <p:cNvPr id="86" name="Google Shape;86;g290b10daaca_0_0"/>
          <p:cNvSpPr txBox="1"/>
          <p:nvPr/>
        </p:nvSpPr>
        <p:spPr>
          <a:xfrm>
            <a:off x="405900" y="11682900"/>
            <a:ext cx="21005700" cy="1392600"/>
          </a:xfrm>
          <a:prstGeom prst="rect">
            <a:avLst/>
          </a:prstGeom>
          <a:noFill/>
          <a:ln>
            <a:noFill/>
          </a:ln>
        </p:spPr>
        <p:txBody>
          <a:bodyPr spcFirstLastPara="1" wrap="square" lIns="91425" tIns="91425" rIns="91425" bIns="91425" anchor="t" anchorCtr="0">
            <a:spAutoFit/>
          </a:bodyPr>
          <a:lstStyle/>
          <a:p>
            <a:pPr marL="0" marR="0" lvl="0" indent="0" algn="l" rtl="0">
              <a:lnSpc>
                <a:spcPct val="117999"/>
              </a:lnSpc>
              <a:spcBef>
                <a:spcPts val="1000"/>
              </a:spcBef>
              <a:spcAft>
                <a:spcPts val="1000"/>
              </a:spcAft>
              <a:buClr>
                <a:srgbClr val="000000"/>
              </a:buClr>
              <a:buSzPts val="3600"/>
              <a:buFont typeface="Arial"/>
              <a:buNone/>
            </a:pPr>
            <a:r>
              <a:rPr lang="en-US" sz="3600" b="1" i="1" u="none" strike="noStrike" cap="none">
                <a:solidFill>
                  <a:schemeClr val="dk1"/>
                </a:solidFill>
                <a:highlight>
                  <a:srgbClr val="FFFF00"/>
                </a:highlight>
                <a:latin typeface="Arial"/>
                <a:ea typeface="Arial"/>
                <a:cs typeface="Arial"/>
                <a:sym typeface="Arial"/>
              </a:rPr>
              <a:t>The NGS Research Plan is accessible via: https://geodesy.noaa.gov/web/about_ngs/info/documents/ngs-research-plan-2024-final.pdf</a:t>
            </a:r>
            <a:endParaRPr sz="3600" b="1" i="1" u="none" strike="noStrike" cap="none">
              <a:solidFill>
                <a:srgbClr val="000000"/>
              </a:solidFill>
              <a:highlight>
                <a:srgbClr val="FFFF00"/>
              </a:highlight>
              <a:latin typeface="Arial"/>
              <a:ea typeface="Arial"/>
              <a:cs typeface="Arial"/>
              <a:sym typeface="Arial"/>
            </a:endParaRPr>
          </a:p>
        </p:txBody>
      </p:sp>
      <p:sp>
        <p:nvSpPr>
          <p:cNvPr id="87" name="Google Shape;87;g290b10daaca_0_0"/>
          <p:cNvSpPr/>
          <p:nvPr/>
        </p:nvSpPr>
        <p:spPr>
          <a:xfrm>
            <a:off x="98400" y="5332625"/>
            <a:ext cx="14146500" cy="5166600"/>
          </a:xfrm>
          <a:prstGeom prst="rect">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92" name="Google Shape;92;g290b10daaca_0_53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7867" y="1906067"/>
            <a:ext cx="6637338" cy="11293801"/>
          </a:xfrm>
          <a:prstGeom prst="rect">
            <a:avLst/>
          </a:prstGeom>
          <a:noFill/>
          <a:ln>
            <a:noFill/>
          </a:ln>
        </p:spPr>
      </p:pic>
      <p:sp>
        <p:nvSpPr>
          <p:cNvPr id="93" name="Google Shape;93;g290b10daaca_0_530"/>
          <p:cNvSpPr/>
          <p:nvPr/>
        </p:nvSpPr>
        <p:spPr>
          <a:xfrm>
            <a:off x="5941800" y="5119600"/>
            <a:ext cx="2592632" cy="4082184"/>
          </a:xfrm>
          <a:custGeom>
            <a:avLst/>
            <a:gdLst/>
            <a:ahLst/>
            <a:cxnLst/>
            <a:rect l="l" t="t" r="r" b="b"/>
            <a:pathLst>
              <a:path w="38889" h="61232" extrusionOk="0">
                <a:moveTo>
                  <a:pt x="18146" y="0"/>
                </a:moveTo>
                <a:lnTo>
                  <a:pt x="11726" y="813"/>
                </a:lnTo>
                <a:lnTo>
                  <a:pt x="1303" y="13515"/>
                </a:lnTo>
                <a:lnTo>
                  <a:pt x="10748" y="18075"/>
                </a:lnTo>
                <a:lnTo>
                  <a:pt x="11455" y="22577"/>
                </a:lnTo>
                <a:lnTo>
                  <a:pt x="12051" y="25892"/>
                </a:lnTo>
                <a:lnTo>
                  <a:pt x="652" y="26543"/>
                </a:lnTo>
                <a:lnTo>
                  <a:pt x="0" y="36965"/>
                </a:lnTo>
                <a:lnTo>
                  <a:pt x="3257" y="42502"/>
                </a:lnTo>
                <a:lnTo>
                  <a:pt x="2422" y="60547"/>
                </a:lnTo>
                <a:lnTo>
                  <a:pt x="38889" y="61232"/>
                </a:lnTo>
                <a:lnTo>
                  <a:pt x="36212" y="8552"/>
                </a:lnTo>
              </a:path>
            </a:pathLst>
          </a:custGeom>
          <a:solidFill>
            <a:schemeClr val="lt1"/>
          </a:solidFill>
          <a:ln w="9525" cap="flat" cmpd="sng">
            <a:solidFill>
              <a:schemeClr val="lt1"/>
            </a:solidFill>
            <a:prstDash val="solid"/>
            <a:round/>
            <a:headEnd type="none" w="sm" len="sm"/>
            <a:tailEnd type="none" w="sm" len="sm"/>
          </a:ln>
        </p:spPr>
      </p:sp>
      <p:sp>
        <p:nvSpPr>
          <p:cNvPr id="94" name="Google Shape;94;g290b10daaca_0_530"/>
          <p:cNvSpPr txBox="1"/>
          <p:nvPr/>
        </p:nvSpPr>
        <p:spPr>
          <a:xfrm>
            <a:off x="1447200" y="5119600"/>
            <a:ext cx="3885600" cy="2385600"/>
          </a:xfrm>
          <a:prstGeom prst="rect">
            <a:avLst/>
          </a:prstGeom>
          <a:noFill/>
          <a:ln>
            <a:noFill/>
          </a:ln>
        </p:spPr>
        <p:txBody>
          <a:bodyPr spcFirstLastPara="1" wrap="square" lIns="73125" tIns="243800" rIns="73125" bIns="2438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dirty="0">
                <a:solidFill>
                  <a:srgbClr val="000000"/>
                </a:solidFill>
                <a:latin typeface="Arial"/>
                <a:ea typeface="Arial"/>
                <a:cs typeface="Arial"/>
                <a:sym typeface="Arial"/>
              </a:rPr>
              <a:t>NSRS Modernization</a:t>
            </a:r>
            <a:endParaRPr sz="4000" b="1"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4300"/>
              <a:buFont typeface="Arial"/>
              <a:buNone/>
            </a:pPr>
            <a:r>
              <a:rPr lang="en-US" sz="4300" b="1" i="0" u="none" strike="noStrike" cap="none" dirty="0">
                <a:solidFill>
                  <a:srgbClr val="000000"/>
                </a:solidFill>
                <a:latin typeface="Arial"/>
                <a:ea typeface="Arial"/>
                <a:cs typeface="Arial"/>
                <a:sym typeface="Arial"/>
              </a:rPr>
              <a:t>(2025)</a:t>
            </a:r>
            <a:endParaRPr sz="4300" b="1" i="0" u="none" strike="noStrike" cap="none" dirty="0">
              <a:solidFill>
                <a:srgbClr val="000000"/>
              </a:solidFill>
              <a:latin typeface="Arial"/>
              <a:ea typeface="Arial"/>
              <a:cs typeface="Arial"/>
              <a:sym typeface="Arial"/>
            </a:endParaRPr>
          </a:p>
        </p:txBody>
      </p:sp>
      <p:sp>
        <p:nvSpPr>
          <p:cNvPr id="95" name="Google Shape;95;g290b10daaca_0_530"/>
          <p:cNvSpPr txBox="1">
            <a:spLocks noGrp="1"/>
          </p:cNvSpPr>
          <p:nvPr>
            <p:ph type="title"/>
          </p:nvPr>
        </p:nvSpPr>
        <p:spPr>
          <a:xfrm>
            <a:off x="740200" y="1060867"/>
            <a:ext cx="21227100" cy="1302300"/>
          </a:xfrm>
          <a:prstGeom prst="rect">
            <a:avLst/>
          </a:prstGeom>
          <a:noFill/>
          <a:ln>
            <a:noFill/>
          </a:ln>
        </p:spPr>
        <p:txBody>
          <a:bodyPr spcFirstLastPara="1" wrap="square" lIns="50800" tIns="50800" rIns="50800" bIns="50800" anchor="ctr" anchorCtr="0">
            <a:normAutofit fontScale="90000"/>
          </a:bodyPr>
          <a:lstStyle/>
          <a:p>
            <a:pPr marL="0" lvl="0" indent="0" algn="l" rtl="0">
              <a:lnSpc>
                <a:spcPct val="100000"/>
              </a:lnSpc>
              <a:spcBef>
                <a:spcPts val="0"/>
              </a:spcBef>
              <a:spcAft>
                <a:spcPts val="0"/>
              </a:spcAft>
              <a:buSzPct val="149933"/>
              <a:buNone/>
            </a:pPr>
            <a:r>
              <a:rPr lang="en-US" sz="8300" b="1"/>
              <a:t>Short-Term plans</a:t>
            </a:r>
            <a:endParaRPr sz="8300"/>
          </a:p>
        </p:txBody>
      </p:sp>
      <p:sp>
        <p:nvSpPr>
          <p:cNvPr id="96" name="Google Shape;96;g290b10daaca_0_530"/>
          <p:cNvSpPr txBox="1"/>
          <p:nvPr/>
        </p:nvSpPr>
        <p:spPr>
          <a:xfrm>
            <a:off x="7124289" y="2367440"/>
            <a:ext cx="16757700" cy="10529400"/>
          </a:xfrm>
          <a:prstGeom prst="rect">
            <a:avLst/>
          </a:prstGeom>
          <a:noFill/>
          <a:ln>
            <a:noFill/>
          </a:ln>
        </p:spPr>
        <p:txBody>
          <a:bodyPr spcFirstLastPara="1" wrap="square" lIns="243800" tIns="243800" rIns="73125" bIns="243800" anchor="t" anchorCtr="0">
            <a:spAutoFit/>
          </a:bodyPr>
          <a:lstStyle/>
          <a:p>
            <a:pPr marL="0" marR="0" lvl="0" indent="0" algn="l" rtl="0">
              <a:lnSpc>
                <a:spcPct val="100000"/>
              </a:lnSpc>
              <a:spcBef>
                <a:spcPts val="1600"/>
              </a:spcBef>
              <a:spcAft>
                <a:spcPts val="0"/>
              </a:spcAft>
              <a:buClr>
                <a:srgbClr val="000000"/>
              </a:buClr>
              <a:buSzPts val="5400"/>
              <a:buFont typeface="Arial"/>
              <a:buNone/>
            </a:pPr>
            <a:r>
              <a:rPr lang="en-US" sz="5400" b="1" i="0" u="none" strike="noStrike" cap="none">
                <a:solidFill>
                  <a:srgbClr val="000000"/>
                </a:solidFill>
                <a:latin typeface="Arial"/>
                <a:ea typeface="Arial"/>
                <a:cs typeface="Arial"/>
                <a:sym typeface="Arial"/>
              </a:rPr>
              <a:t>Modernizing the NSRS </a:t>
            </a:r>
            <a:endParaRPr sz="5400" b="1" i="0" u="none" strike="noStrike" cap="none">
              <a:solidFill>
                <a:srgbClr val="000000"/>
              </a:solidFill>
              <a:latin typeface="Arial"/>
              <a:ea typeface="Arial"/>
              <a:cs typeface="Arial"/>
              <a:sym typeface="Arial"/>
            </a:endParaRPr>
          </a:p>
          <a:p>
            <a:pPr marL="1219200" marR="0" lvl="0" indent="-546100" algn="l" rtl="0">
              <a:lnSpc>
                <a:spcPct val="105000"/>
              </a:lnSpc>
              <a:spcBef>
                <a:spcPts val="3200"/>
              </a:spcBef>
              <a:spcAft>
                <a:spcPts val="0"/>
              </a:spcAft>
              <a:buClr>
                <a:srgbClr val="595959"/>
              </a:buClr>
              <a:buSzPts val="3800"/>
              <a:buFont typeface="Arial"/>
              <a:buChar char="●"/>
            </a:pPr>
            <a:r>
              <a:rPr lang="en-US" sz="3800" b="0" i="0" u="none" strike="noStrike" cap="none">
                <a:solidFill>
                  <a:srgbClr val="595959"/>
                </a:solidFill>
                <a:latin typeface="Arial"/>
                <a:ea typeface="Arial"/>
                <a:cs typeface="Arial"/>
                <a:sym typeface="Arial"/>
              </a:rPr>
              <a:t>Geometric</a:t>
            </a:r>
            <a:endParaRPr sz="3800" b="0" i="0" u="none" strike="noStrike" cap="none">
              <a:solidFill>
                <a:srgbClr val="595959"/>
              </a:solidFill>
              <a:latin typeface="Arial"/>
              <a:ea typeface="Arial"/>
              <a:cs typeface="Arial"/>
              <a:sym typeface="Arial"/>
            </a:endParaRPr>
          </a:p>
          <a:p>
            <a:pPr marL="1219200" marR="0" lvl="0" indent="-546100" algn="l" rtl="0">
              <a:lnSpc>
                <a:spcPct val="105000"/>
              </a:lnSpc>
              <a:spcBef>
                <a:spcPts val="0"/>
              </a:spcBef>
              <a:spcAft>
                <a:spcPts val="0"/>
              </a:spcAft>
              <a:buClr>
                <a:srgbClr val="595959"/>
              </a:buClr>
              <a:buSzPts val="3800"/>
              <a:buFont typeface="Arial"/>
              <a:buChar char="●"/>
            </a:pPr>
            <a:r>
              <a:rPr lang="en-US" sz="3800" b="0" i="0" u="none" strike="noStrike" cap="none">
                <a:solidFill>
                  <a:srgbClr val="595959"/>
                </a:solidFill>
                <a:latin typeface="Arial"/>
                <a:ea typeface="Arial"/>
                <a:cs typeface="Arial"/>
                <a:sym typeface="Arial"/>
              </a:rPr>
              <a:t>Geopotential</a:t>
            </a:r>
            <a:endParaRPr sz="3800" b="0" i="0" u="none" strike="noStrike" cap="none">
              <a:solidFill>
                <a:srgbClr val="595959"/>
              </a:solidFill>
              <a:latin typeface="Arial"/>
              <a:ea typeface="Arial"/>
              <a:cs typeface="Arial"/>
              <a:sym typeface="Arial"/>
            </a:endParaRPr>
          </a:p>
          <a:p>
            <a:pPr marL="1219200" marR="0" lvl="0" indent="-546100" algn="l" rtl="0">
              <a:lnSpc>
                <a:spcPct val="105000"/>
              </a:lnSpc>
              <a:spcBef>
                <a:spcPts val="0"/>
              </a:spcBef>
              <a:spcAft>
                <a:spcPts val="0"/>
              </a:spcAft>
              <a:buClr>
                <a:srgbClr val="595959"/>
              </a:buClr>
              <a:buSzPts val="3800"/>
              <a:buFont typeface="Arial"/>
              <a:buChar char="●"/>
            </a:pPr>
            <a:r>
              <a:rPr lang="en-US" sz="3800" b="0" i="0" u="none" strike="noStrike" cap="none">
                <a:solidFill>
                  <a:srgbClr val="595959"/>
                </a:solidFill>
                <a:latin typeface="Arial"/>
                <a:ea typeface="Arial"/>
                <a:cs typeface="Arial"/>
                <a:sym typeface="Arial"/>
              </a:rPr>
              <a:t>Campaigns </a:t>
            </a:r>
            <a:endParaRPr sz="3800" b="0" i="0" u="none" strike="noStrike" cap="none">
              <a:solidFill>
                <a:srgbClr val="595959"/>
              </a:solidFill>
              <a:latin typeface="Arial"/>
              <a:ea typeface="Arial"/>
              <a:cs typeface="Arial"/>
              <a:sym typeface="Arial"/>
            </a:endParaRPr>
          </a:p>
          <a:p>
            <a:pPr marL="1219200" marR="0" lvl="0" indent="-546100" algn="l" rtl="0">
              <a:lnSpc>
                <a:spcPct val="105000"/>
              </a:lnSpc>
              <a:spcBef>
                <a:spcPts val="0"/>
              </a:spcBef>
              <a:spcAft>
                <a:spcPts val="0"/>
              </a:spcAft>
              <a:buClr>
                <a:srgbClr val="595959"/>
              </a:buClr>
              <a:buSzPts val="3800"/>
              <a:buFont typeface="Arial"/>
              <a:buChar char="●"/>
            </a:pPr>
            <a:r>
              <a:rPr lang="en-US" sz="3800" b="0" i="0" u="none" strike="noStrike" cap="none">
                <a:solidFill>
                  <a:srgbClr val="595959"/>
                </a:solidFill>
                <a:latin typeface="Arial"/>
                <a:ea typeface="Arial"/>
                <a:cs typeface="Arial"/>
                <a:sym typeface="Arial"/>
              </a:rPr>
              <a:t>IT Infrastructure</a:t>
            </a:r>
            <a:endParaRPr sz="5400" b="1" i="0" u="none" strike="noStrike" cap="none">
              <a:solidFill>
                <a:srgbClr val="000000"/>
              </a:solidFill>
              <a:latin typeface="Arial"/>
              <a:ea typeface="Arial"/>
              <a:cs typeface="Arial"/>
              <a:sym typeface="Arial"/>
            </a:endParaRPr>
          </a:p>
          <a:p>
            <a:pPr marL="0" marR="0" lvl="0" indent="0" algn="l" rtl="0">
              <a:lnSpc>
                <a:spcPct val="100000"/>
              </a:lnSpc>
              <a:spcBef>
                <a:spcPts val="3200"/>
              </a:spcBef>
              <a:spcAft>
                <a:spcPts val="0"/>
              </a:spcAft>
              <a:buClr>
                <a:srgbClr val="000000"/>
              </a:buClr>
              <a:buSzPts val="5400"/>
              <a:buFont typeface="Arial"/>
              <a:buNone/>
            </a:pPr>
            <a:r>
              <a:rPr lang="en-US" sz="5400" b="1" i="0" u="none" strike="noStrike" cap="none">
                <a:solidFill>
                  <a:srgbClr val="000000"/>
                </a:solidFill>
                <a:latin typeface="Arial"/>
                <a:ea typeface="Arial"/>
                <a:cs typeface="Arial"/>
                <a:sym typeface="Arial"/>
              </a:rPr>
              <a:t>Tools and Services</a:t>
            </a:r>
            <a:endParaRPr sz="5400" b="1" i="0" u="none" strike="noStrike" cap="none">
              <a:solidFill>
                <a:srgbClr val="000000"/>
              </a:solidFill>
              <a:latin typeface="Arial"/>
              <a:ea typeface="Arial"/>
              <a:cs typeface="Arial"/>
              <a:sym typeface="Arial"/>
            </a:endParaRPr>
          </a:p>
          <a:p>
            <a:pPr marL="1219200" marR="0" lvl="0" indent="-546100" algn="l" rtl="0">
              <a:lnSpc>
                <a:spcPct val="105000"/>
              </a:lnSpc>
              <a:spcBef>
                <a:spcPts val="3200"/>
              </a:spcBef>
              <a:spcAft>
                <a:spcPts val="0"/>
              </a:spcAft>
              <a:buClr>
                <a:srgbClr val="595959"/>
              </a:buClr>
              <a:buSzPts val="3800"/>
              <a:buFont typeface="Arial"/>
              <a:buChar char="●"/>
            </a:pPr>
            <a:r>
              <a:rPr lang="en-US" sz="3800" b="0" i="0" u="none" strike="noStrike" cap="none">
                <a:solidFill>
                  <a:srgbClr val="595959"/>
                </a:solidFill>
                <a:latin typeface="Arial"/>
                <a:ea typeface="Arial"/>
                <a:cs typeface="Arial"/>
                <a:sym typeface="Arial"/>
              </a:rPr>
              <a:t>OPUS/CORS/Orbits</a:t>
            </a:r>
            <a:endParaRPr sz="3800" b="0" i="0" u="none" strike="noStrike" cap="none">
              <a:solidFill>
                <a:srgbClr val="595959"/>
              </a:solidFill>
              <a:latin typeface="Arial"/>
              <a:ea typeface="Arial"/>
              <a:cs typeface="Arial"/>
              <a:sym typeface="Arial"/>
            </a:endParaRPr>
          </a:p>
          <a:p>
            <a:pPr marL="1219200" marR="0" lvl="0" indent="-546100" algn="l" rtl="0">
              <a:lnSpc>
                <a:spcPct val="105000"/>
              </a:lnSpc>
              <a:spcBef>
                <a:spcPts val="0"/>
              </a:spcBef>
              <a:spcAft>
                <a:spcPts val="0"/>
              </a:spcAft>
              <a:buClr>
                <a:srgbClr val="595959"/>
              </a:buClr>
              <a:buSzPts val="3800"/>
              <a:buFont typeface="Arial"/>
              <a:buChar char="●"/>
            </a:pPr>
            <a:r>
              <a:rPr lang="en-US" sz="3800" b="0" i="0" u="none" strike="noStrike" cap="none">
                <a:solidFill>
                  <a:srgbClr val="595959"/>
                </a:solidFill>
                <a:latin typeface="Arial"/>
                <a:ea typeface="Arial"/>
                <a:cs typeface="Arial"/>
                <a:sym typeface="Arial"/>
              </a:rPr>
              <a:t>Transformations and adjustments</a:t>
            </a:r>
            <a:endParaRPr sz="5400" b="1" i="0" u="none" strike="noStrike" cap="none">
              <a:solidFill>
                <a:srgbClr val="000000"/>
              </a:solidFill>
              <a:latin typeface="Arial"/>
              <a:ea typeface="Arial"/>
              <a:cs typeface="Arial"/>
              <a:sym typeface="Arial"/>
            </a:endParaRPr>
          </a:p>
          <a:p>
            <a:pPr marL="0" marR="0" lvl="0" indent="0" algn="l" rtl="0">
              <a:lnSpc>
                <a:spcPct val="100000"/>
              </a:lnSpc>
              <a:spcBef>
                <a:spcPts val="3200"/>
              </a:spcBef>
              <a:spcAft>
                <a:spcPts val="0"/>
              </a:spcAft>
              <a:buClr>
                <a:srgbClr val="000000"/>
              </a:buClr>
              <a:buSzPts val="3600"/>
              <a:buFont typeface="Arial"/>
              <a:buNone/>
            </a:pPr>
            <a:endParaRPr sz="36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5400"/>
              <a:buFont typeface="Arial"/>
              <a:buNone/>
            </a:pPr>
            <a:r>
              <a:rPr lang="en-US" sz="5400" b="1" i="0" u="none" strike="noStrike" cap="none">
                <a:solidFill>
                  <a:srgbClr val="000000"/>
                </a:solidFill>
                <a:latin typeface="Arial"/>
                <a:ea typeface="Arial"/>
                <a:cs typeface="Arial"/>
                <a:sym typeface="Arial"/>
              </a:rPr>
              <a:t>Updating and expanding the CMP</a:t>
            </a:r>
            <a:endParaRPr sz="54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5400"/>
              <a:buFont typeface="Arial"/>
              <a:buNone/>
            </a:pPr>
            <a:endParaRPr sz="54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5400"/>
              <a:buFont typeface="Arial"/>
              <a:buNone/>
            </a:pPr>
            <a:r>
              <a:rPr lang="en-US" sz="5400" b="1" i="0" u="none" strike="noStrike" cap="none">
                <a:solidFill>
                  <a:srgbClr val="000000"/>
                </a:solidFill>
                <a:latin typeface="Arial"/>
                <a:ea typeface="Arial"/>
                <a:cs typeface="Arial"/>
                <a:sym typeface="Arial"/>
              </a:rPr>
              <a:t>International engagement</a:t>
            </a:r>
            <a:endParaRPr sz="3200" b="1" i="0" u="none" strike="noStrike" cap="none">
              <a:solidFill>
                <a:schemeClr val="dk1"/>
              </a:solidFill>
              <a:highlight>
                <a:srgbClr val="FFFF00"/>
              </a:highlight>
              <a:latin typeface="Times New Roman"/>
              <a:ea typeface="Times New Roman"/>
              <a:cs typeface="Times New Roman"/>
              <a:sym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pic>
        <p:nvPicPr>
          <p:cNvPr id="101" name="Google Shape;101;g290b10daaca_0_520"/>
          <p:cNvPicPr preferRelativeResize="0"/>
          <p:nvPr/>
        </p:nvPicPr>
        <p:blipFill rotWithShape="1">
          <a:blip r:embed="rId3">
            <a:alphaModFix/>
          </a:blip>
          <a:srcRect/>
          <a:stretch/>
        </p:blipFill>
        <p:spPr>
          <a:xfrm>
            <a:off x="107867" y="1906072"/>
            <a:ext cx="17249469" cy="11293801"/>
          </a:xfrm>
          <a:prstGeom prst="rect">
            <a:avLst/>
          </a:prstGeom>
          <a:noFill/>
          <a:ln>
            <a:noFill/>
          </a:ln>
        </p:spPr>
      </p:pic>
      <p:sp>
        <p:nvSpPr>
          <p:cNvPr id="102" name="Google Shape;102;g290b10daaca_0_520"/>
          <p:cNvSpPr txBox="1"/>
          <p:nvPr/>
        </p:nvSpPr>
        <p:spPr>
          <a:xfrm>
            <a:off x="1447200" y="5119600"/>
            <a:ext cx="3885600" cy="2385600"/>
          </a:xfrm>
          <a:prstGeom prst="rect">
            <a:avLst/>
          </a:prstGeom>
          <a:noFill/>
          <a:ln>
            <a:noFill/>
          </a:ln>
        </p:spPr>
        <p:txBody>
          <a:bodyPr spcFirstLastPara="1" wrap="square" lIns="73125" tIns="243800" rIns="73125" bIns="2438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rgbClr val="000000"/>
                </a:solidFill>
                <a:latin typeface="Arial"/>
                <a:ea typeface="Arial"/>
                <a:cs typeface="Arial"/>
                <a:sym typeface="Arial"/>
              </a:rPr>
              <a:t>NSRS Modernization</a:t>
            </a:r>
            <a:endParaRPr sz="40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4300"/>
              <a:buFont typeface="Arial"/>
              <a:buNone/>
            </a:pPr>
            <a:r>
              <a:rPr lang="en-US" sz="4300" b="1" i="0" u="none" strike="noStrike" cap="none">
                <a:solidFill>
                  <a:srgbClr val="000000"/>
                </a:solidFill>
                <a:latin typeface="Arial"/>
                <a:ea typeface="Arial"/>
                <a:cs typeface="Arial"/>
                <a:sym typeface="Arial"/>
              </a:rPr>
              <a:t>(2025)</a:t>
            </a:r>
            <a:endParaRPr sz="4300" b="1" i="0" u="none" strike="noStrike" cap="none">
              <a:solidFill>
                <a:srgbClr val="000000"/>
              </a:solidFill>
              <a:latin typeface="Arial"/>
              <a:ea typeface="Arial"/>
              <a:cs typeface="Arial"/>
              <a:sym typeface="Arial"/>
            </a:endParaRPr>
          </a:p>
        </p:txBody>
      </p:sp>
      <p:sp>
        <p:nvSpPr>
          <p:cNvPr id="103" name="Google Shape;103;g290b10daaca_0_520"/>
          <p:cNvSpPr txBox="1"/>
          <p:nvPr/>
        </p:nvSpPr>
        <p:spPr>
          <a:xfrm>
            <a:off x="6923600" y="6419867"/>
            <a:ext cx="3236100" cy="2293500"/>
          </a:xfrm>
          <a:prstGeom prst="rect">
            <a:avLst/>
          </a:prstGeom>
          <a:noFill/>
          <a:ln>
            <a:noFill/>
          </a:ln>
        </p:spPr>
        <p:txBody>
          <a:bodyPr spcFirstLastPara="1" wrap="square" lIns="73125" tIns="243800" rIns="73125" bIns="243800" anchor="t" anchorCtr="0">
            <a:spAutoFit/>
          </a:bodyPr>
          <a:lstStyle/>
          <a:p>
            <a:pPr marL="0" marR="0" lvl="0" indent="0" algn="ctr" rtl="0">
              <a:lnSpc>
                <a:spcPct val="100000"/>
              </a:lnSpc>
              <a:spcBef>
                <a:spcPts val="0"/>
              </a:spcBef>
              <a:spcAft>
                <a:spcPts val="0"/>
              </a:spcAft>
              <a:buClr>
                <a:srgbClr val="000000"/>
              </a:buClr>
              <a:buSzPts val="3900"/>
              <a:buFont typeface="Arial"/>
              <a:buNone/>
            </a:pPr>
            <a:r>
              <a:rPr lang="en-US" sz="3900" b="1" i="0" u="none" strike="noStrike" cap="none">
                <a:solidFill>
                  <a:srgbClr val="000000"/>
                </a:solidFill>
                <a:latin typeface="Arial"/>
                <a:ea typeface="Arial"/>
                <a:cs typeface="Arial"/>
                <a:sym typeface="Arial"/>
              </a:rPr>
              <a:t>New ways </a:t>
            </a:r>
            <a:br>
              <a:rPr lang="en-US" sz="3900" b="1" i="0" u="none" strike="noStrike" cap="none">
                <a:solidFill>
                  <a:srgbClr val="000000"/>
                </a:solidFill>
                <a:latin typeface="Arial"/>
                <a:ea typeface="Arial"/>
                <a:cs typeface="Arial"/>
                <a:sym typeface="Arial"/>
              </a:rPr>
            </a:br>
            <a:r>
              <a:rPr lang="en-US" sz="3900" b="1" i="0" u="none" strike="noStrike" cap="none">
                <a:solidFill>
                  <a:srgbClr val="000000"/>
                </a:solidFill>
                <a:latin typeface="Arial"/>
                <a:ea typeface="Arial"/>
                <a:cs typeface="Arial"/>
                <a:sym typeface="Arial"/>
              </a:rPr>
              <a:t>to process GNSS</a:t>
            </a:r>
            <a:endParaRPr sz="3900" b="1" i="0" u="none" strike="noStrike" cap="none">
              <a:solidFill>
                <a:srgbClr val="000000"/>
              </a:solidFill>
              <a:latin typeface="Arial"/>
              <a:ea typeface="Arial"/>
              <a:cs typeface="Arial"/>
              <a:sym typeface="Arial"/>
            </a:endParaRPr>
          </a:p>
        </p:txBody>
      </p:sp>
      <p:sp>
        <p:nvSpPr>
          <p:cNvPr id="104" name="Google Shape;104;g290b10daaca_0_520"/>
          <p:cNvSpPr txBox="1"/>
          <p:nvPr/>
        </p:nvSpPr>
        <p:spPr>
          <a:xfrm>
            <a:off x="9136302" y="9749704"/>
            <a:ext cx="3236100" cy="1948500"/>
          </a:xfrm>
          <a:prstGeom prst="rect">
            <a:avLst/>
          </a:prstGeom>
          <a:noFill/>
          <a:ln>
            <a:noFill/>
          </a:ln>
        </p:spPr>
        <p:txBody>
          <a:bodyPr spcFirstLastPara="1" wrap="square" lIns="73125" tIns="73125" rIns="73125" bIns="73125" anchor="t" anchorCtr="0">
            <a:spAutoFit/>
          </a:bodyPr>
          <a:lstStyle/>
          <a:p>
            <a:pPr marL="0" marR="0" lvl="0" indent="0" algn="ctr" rtl="0">
              <a:lnSpc>
                <a:spcPct val="100000"/>
              </a:lnSpc>
              <a:spcBef>
                <a:spcPts val="0"/>
              </a:spcBef>
              <a:spcAft>
                <a:spcPts val="0"/>
              </a:spcAft>
              <a:buClr>
                <a:srgbClr val="000000"/>
              </a:buClr>
              <a:buSzPts val="3900"/>
              <a:buFont typeface="Arial"/>
              <a:buNone/>
            </a:pPr>
            <a:r>
              <a:rPr lang="en-US" sz="3900" b="1" i="0" u="none" strike="noStrike" cap="none">
                <a:solidFill>
                  <a:srgbClr val="000000"/>
                </a:solidFill>
                <a:latin typeface="Arial"/>
                <a:ea typeface="Arial"/>
                <a:cs typeface="Arial"/>
                <a:sym typeface="Arial"/>
              </a:rPr>
              <a:t>New M-PAGES Software</a:t>
            </a:r>
            <a:endParaRPr sz="3900" b="1" i="0" u="none" strike="noStrike" cap="none">
              <a:solidFill>
                <a:srgbClr val="000000"/>
              </a:solidFill>
              <a:latin typeface="Arial"/>
              <a:ea typeface="Arial"/>
              <a:cs typeface="Arial"/>
              <a:sym typeface="Arial"/>
            </a:endParaRPr>
          </a:p>
        </p:txBody>
      </p:sp>
      <p:sp>
        <p:nvSpPr>
          <p:cNvPr id="105" name="Google Shape;105;g290b10daaca_0_520"/>
          <p:cNvSpPr txBox="1"/>
          <p:nvPr/>
        </p:nvSpPr>
        <p:spPr>
          <a:xfrm>
            <a:off x="9868738" y="3395627"/>
            <a:ext cx="3236100" cy="1693200"/>
          </a:xfrm>
          <a:prstGeom prst="rect">
            <a:avLst/>
          </a:prstGeom>
          <a:noFill/>
          <a:ln>
            <a:noFill/>
          </a:ln>
        </p:spPr>
        <p:txBody>
          <a:bodyPr spcFirstLastPara="1" wrap="square" lIns="73125" tIns="243800" rIns="73125" bIns="243800" anchor="t" anchorCtr="0">
            <a:spAutoFit/>
          </a:bodyPr>
          <a:lstStyle/>
          <a:p>
            <a:pPr marL="0" marR="0" lvl="0" indent="0" algn="ctr" rtl="0">
              <a:lnSpc>
                <a:spcPct val="100000"/>
              </a:lnSpc>
              <a:spcBef>
                <a:spcPts val="0"/>
              </a:spcBef>
              <a:spcAft>
                <a:spcPts val="0"/>
              </a:spcAft>
              <a:buClr>
                <a:srgbClr val="000000"/>
              </a:buClr>
              <a:buSzPts val="3900"/>
              <a:buFont typeface="Arial"/>
              <a:buNone/>
            </a:pPr>
            <a:r>
              <a:rPr lang="en-US" sz="3900" b="1" i="0" u="none" strike="noStrike" cap="none">
                <a:solidFill>
                  <a:srgbClr val="000000"/>
                </a:solidFill>
                <a:latin typeface="Arial"/>
                <a:ea typeface="Arial"/>
                <a:cs typeface="Arial"/>
                <a:sym typeface="Arial"/>
              </a:rPr>
              <a:t>Better orbit calculation</a:t>
            </a:r>
            <a:endParaRPr sz="3900" b="1" i="0" u="none" strike="noStrike" cap="none">
              <a:solidFill>
                <a:srgbClr val="000000"/>
              </a:solidFill>
              <a:latin typeface="Arial"/>
              <a:ea typeface="Arial"/>
              <a:cs typeface="Arial"/>
              <a:sym typeface="Arial"/>
            </a:endParaRPr>
          </a:p>
        </p:txBody>
      </p:sp>
      <p:sp>
        <p:nvSpPr>
          <p:cNvPr id="106" name="Google Shape;106;g290b10daaca_0_520"/>
          <p:cNvSpPr txBox="1"/>
          <p:nvPr/>
        </p:nvSpPr>
        <p:spPr>
          <a:xfrm>
            <a:off x="13382375" y="8511867"/>
            <a:ext cx="3236100" cy="2293500"/>
          </a:xfrm>
          <a:prstGeom prst="rect">
            <a:avLst/>
          </a:prstGeom>
          <a:noFill/>
          <a:ln>
            <a:noFill/>
          </a:ln>
        </p:spPr>
        <p:txBody>
          <a:bodyPr spcFirstLastPara="1" wrap="square" lIns="243800" tIns="243800" rIns="243800" bIns="243800" anchor="t" anchorCtr="0">
            <a:spAutoFit/>
          </a:bodyPr>
          <a:lstStyle/>
          <a:p>
            <a:pPr marL="0" marR="0" lvl="0" indent="0" algn="ctr" rtl="0">
              <a:lnSpc>
                <a:spcPct val="100000"/>
              </a:lnSpc>
              <a:spcBef>
                <a:spcPts val="0"/>
              </a:spcBef>
              <a:spcAft>
                <a:spcPts val="0"/>
              </a:spcAft>
              <a:buClr>
                <a:srgbClr val="000000"/>
              </a:buClr>
              <a:buSzPts val="3900"/>
              <a:buFont typeface="Arial"/>
              <a:buNone/>
            </a:pPr>
            <a:r>
              <a:rPr lang="en-US" sz="3900" b="1" i="0" u="none" strike="noStrike" cap="none">
                <a:solidFill>
                  <a:srgbClr val="000000"/>
                </a:solidFill>
                <a:latin typeface="Arial"/>
                <a:ea typeface="Arial"/>
                <a:cs typeface="Arial"/>
                <a:sym typeface="Arial"/>
              </a:rPr>
              <a:t>Enhanced OPUS Services</a:t>
            </a:r>
            <a:endParaRPr sz="3900" b="1"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g2923786fef7_0_402"/>
          <p:cNvSpPr txBox="1">
            <a:spLocks noGrp="1"/>
          </p:cNvSpPr>
          <p:nvPr>
            <p:ph type="title"/>
          </p:nvPr>
        </p:nvSpPr>
        <p:spPr>
          <a:xfrm>
            <a:off x="5557675" y="6050950"/>
            <a:ext cx="14546400" cy="2286000"/>
          </a:xfrm>
          <a:prstGeom prst="rect">
            <a:avLst/>
          </a:prstGeom>
          <a:noFill/>
          <a:ln>
            <a:noFill/>
          </a:ln>
        </p:spPr>
        <p:txBody>
          <a:bodyPr spcFirstLastPara="1" wrap="square" lIns="50800" tIns="50800" rIns="50800" bIns="50800" anchor="ctr" anchorCtr="0">
            <a:normAutofit/>
          </a:bodyPr>
          <a:lstStyle/>
          <a:p>
            <a:pPr marL="0" lvl="0" indent="0" algn="l" rtl="0">
              <a:lnSpc>
                <a:spcPct val="100000"/>
              </a:lnSpc>
              <a:spcBef>
                <a:spcPts val="0"/>
              </a:spcBef>
              <a:spcAft>
                <a:spcPts val="0"/>
              </a:spcAft>
              <a:buSzPts val="11200"/>
              <a:buNone/>
            </a:pPr>
            <a:r>
              <a:rPr lang="en-US"/>
              <a:t>Long-term Research</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g2b719ae8ce1_0_1"/>
          <p:cNvSpPr txBox="1">
            <a:spLocks noGrp="1"/>
          </p:cNvSpPr>
          <p:nvPr>
            <p:ph type="title"/>
          </p:nvPr>
        </p:nvSpPr>
        <p:spPr>
          <a:xfrm>
            <a:off x="1683050" y="1041400"/>
            <a:ext cx="21113100" cy="1605900"/>
          </a:xfrm>
          <a:prstGeom prst="rect">
            <a:avLst/>
          </a:prstGeom>
          <a:noFill/>
          <a:ln>
            <a:noFill/>
          </a:ln>
        </p:spPr>
        <p:txBody>
          <a:bodyPr spcFirstLastPara="1" wrap="square" lIns="50800" tIns="50800" rIns="50800" bIns="50800" anchor="ctr" anchorCtr="0">
            <a:noAutofit/>
          </a:bodyPr>
          <a:lstStyle/>
          <a:p>
            <a:pPr marL="0" lvl="0" indent="0" algn="ctr" rtl="0">
              <a:lnSpc>
                <a:spcPct val="85000"/>
              </a:lnSpc>
              <a:spcBef>
                <a:spcPts val="0"/>
              </a:spcBef>
              <a:spcAft>
                <a:spcPts val="0"/>
              </a:spcAft>
              <a:buSzPts val="990"/>
              <a:buNone/>
            </a:pPr>
            <a:r>
              <a:rPr lang="en-US" sz="7980"/>
              <a:t>Why should we care about developing and maintaining reference systems?</a:t>
            </a:r>
            <a:endParaRPr sz="7980"/>
          </a:p>
        </p:txBody>
      </p:sp>
      <p:pic>
        <p:nvPicPr>
          <p:cNvPr id="117" name="Google Shape;117;g2b719ae8ce1_0_1"/>
          <p:cNvPicPr preferRelativeResize="0"/>
          <p:nvPr/>
        </p:nvPicPr>
        <p:blipFill rotWithShape="1">
          <a:blip r:embed="rId3">
            <a:alphaModFix/>
          </a:blip>
          <a:srcRect/>
          <a:stretch/>
        </p:blipFill>
        <p:spPr>
          <a:xfrm>
            <a:off x="10407450" y="2881000"/>
            <a:ext cx="4434025" cy="3153100"/>
          </a:xfrm>
          <a:prstGeom prst="rect">
            <a:avLst/>
          </a:prstGeom>
          <a:noFill/>
          <a:ln>
            <a:noFill/>
          </a:ln>
        </p:spPr>
      </p:pic>
      <p:sp>
        <p:nvSpPr>
          <p:cNvPr id="118" name="Google Shape;118;g2b719ae8ce1_0_1"/>
          <p:cNvSpPr txBox="1"/>
          <p:nvPr/>
        </p:nvSpPr>
        <p:spPr>
          <a:xfrm>
            <a:off x="6434775" y="5181638"/>
            <a:ext cx="46704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US" sz="3000" b="1" i="0" u="none" strike="noStrike" cap="none">
                <a:solidFill>
                  <a:schemeClr val="dk1"/>
                </a:solidFill>
                <a:latin typeface="Arial"/>
                <a:ea typeface="Arial"/>
                <a:cs typeface="Arial"/>
                <a:sym typeface="Arial"/>
              </a:rPr>
              <a:t>(Depositphotos.com)</a:t>
            </a:r>
            <a:endParaRPr sz="3000" b="0" i="0" u="none" strike="noStrike" cap="none">
              <a:solidFill>
                <a:srgbClr val="000000"/>
              </a:solidFill>
              <a:latin typeface="Arial"/>
              <a:ea typeface="Arial"/>
              <a:cs typeface="Arial"/>
              <a:sym typeface="Arial"/>
            </a:endParaRPr>
          </a:p>
        </p:txBody>
      </p:sp>
      <p:pic>
        <p:nvPicPr>
          <p:cNvPr id="119" name="Google Shape;119;g2b719ae8ce1_0_1"/>
          <p:cNvPicPr preferRelativeResize="0"/>
          <p:nvPr/>
        </p:nvPicPr>
        <p:blipFill rotWithShape="1">
          <a:blip r:embed="rId4">
            <a:alphaModFix/>
          </a:blip>
          <a:srcRect/>
          <a:stretch/>
        </p:blipFill>
        <p:spPr>
          <a:xfrm>
            <a:off x="990600" y="6252050"/>
            <a:ext cx="22773475" cy="6787125"/>
          </a:xfrm>
          <a:prstGeom prst="rect">
            <a:avLst/>
          </a:prstGeom>
          <a:noFill/>
          <a:ln w="19050" cap="flat" cmpd="sng">
            <a:solidFill>
              <a:schemeClr val="dk1"/>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g2b719ae8ce1_0_8"/>
          <p:cNvSpPr txBox="1">
            <a:spLocks noGrp="1"/>
          </p:cNvSpPr>
          <p:nvPr>
            <p:ph type="title"/>
          </p:nvPr>
        </p:nvSpPr>
        <p:spPr>
          <a:xfrm>
            <a:off x="1024200" y="889000"/>
            <a:ext cx="22730100" cy="2286000"/>
          </a:xfrm>
          <a:prstGeom prst="rect">
            <a:avLst/>
          </a:prstGeom>
          <a:noFill/>
          <a:ln>
            <a:noFill/>
          </a:ln>
        </p:spPr>
        <p:txBody>
          <a:bodyPr spcFirstLastPara="1" wrap="square" lIns="50800" tIns="50800" rIns="50800" bIns="50800" anchor="ctr" anchorCtr="0">
            <a:normAutofit fontScale="90000"/>
          </a:bodyPr>
          <a:lstStyle/>
          <a:p>
            <a:pPr marL="0" lvl="0" indent="0" algn="l" rtl="0">
              <a:lnSpc>
                <a:spcPct val="100000"/>
              </a:lnSpc>
              <a:spcBef>
                <a:spcPts val="0"/>
              </a:spcBef>
              <a:spcAft>
                <a:spcPts val="0"/>
              </a:spcAft>
              <a:buSzPct val="124443"/>
              <a:buNone/>
            </a:pPr>
            <a:r>
              <a:rPr lang="en-US" sz="10000"/>
              <a:t>Safe Efficient Navigation - Geodetic control</a:t>
            </a:r>
            <a:endParaRPr sz="10000"/>
          </a:p>
        </p:txBody>
      </p:sp>
      <p:sp>
        <p:nvSpPr>
          <p:cNvPr id="125" name="Google Shape;125;g2b719ae8ce1_0_8"/>
          <p:cNvSpPr/>
          <p:nvPr/>
        </p:nvSpPr>
        <p:spPr>
          <a:xfrm>
            <a:off x="1905000" y="3019436"/>
            <a:ext cx="20520000" cy="9197100"/>
          </a:xfrm>
          <a:prstGeom prst="rect">
            <a:avLst/>
          </a:prstGeom>
          <a:solidFill>
            <a:srgbClr val="FFFFFF"/>
          </a:solidFill>
          <a:ln w="25400" cap="flat" cmpd="sng">
            <a:solidFill>
              <a:srgbClr val="BABAB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67"/>
              <a:buFont typeface="Arial"/>
              <a:buNone/>
            </a:pPr>
            <a:endParaRPr sz="1867" b="0" i="0" u="none" strike="noStrike" cap="none">
              <a:solidFill>
                <a:srgbClr val="FFFFFF"/>
              </a:solidFill>
              <a:latin typeface="Arial"/>
              <a:ea typeface="Arial"/>
              <a:cs typeface="Arial"/>
              <a:sym typeface="Arial"/>
            </a:endParaRPr>
          </a:p>
        </p:txBody>
      </p:sp>
      <p:pic>
        <p:nvPicPr>
          <p:cNvPr id="126" name="Google Shape;126;g2b719ae8ce1_0_8" descr="15-16p"/>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905000" y="3947463"/>
            <a:ext cx="20520099" cy="9507664"/>
          </a:xfrm>
          <a:prstGeom prst="rect">
            <a:avLst/>
          </a:prstGeom>
          <a:noFill/>
          <a:ln>
            <a:noFill/>
          </a:ln>
        </p:spPr>
      </p:pic>
      <p:sp>
        <p:nvSpPr>
          <p:cNvPr id="127" name="Google Shape;127;g2b719ae8ce1_0_8"/>
          <p:cNvSpPr txBox="1"/>
          <p:nvPr/>
        </p:nvSpPr>
        <p:spPr>
          <a:xfrm>
            <a:off x="1905005" y="2990553"/>
            <a:ext cx="6414000" cy="461700"/>
          </a:xfrm>
          <a:prstGeom prst="rect">
            <a:avLst/>
          </a:prstGeom>
          <a:noFill/>
          <a:ln>
            <a:noFill/>
          </a:ln>
        </p:spPr>
        <p:txBody>
          <a:bodyPr spcFirstLastPara="1" wrap="square" lIns="91425" tIns="91425" rIns="91425" bIns="91425" anchor="t" anchorCtr="0">
            <a:spAutoFit/>
          </a:bodyPr>
          <a:lstStyle/>
          <a:p>
            <a:pPr marL="114300" marR="0" lvl="0" indent="-114300" algn="l" rtl="0">
              <a:lnSpc>
                <a:spcPct val="90000"/>
              </a:lnSpc>
              <a:spcBef>
                <a:spcPts val="0"/>
              </a:spcBef>
              <a:spcAft>
                <a:spcPts val="0"/>
              </a:spcAft>
              <a:buClr>
                <a:srgbClr val="000000"/>
              </a:buClr>
              <a:buSzPts val="2000"/>
              <a:buFont typeface="Arial"/>
              <a:buNone/>
            </a:pPr>
            <a:r>
              <a:rPr lang="en-US" sz="2000" b="1" i="0" u="none" strike="noStrike" cap="none">
                <a:solidFill>
                  <a:srgbClr val="000000"/>
                </a:solidFill>
                <a:latin typeface="Calibri"/>
                <a:ea typeface="Calibri"/>
                <a:cs typeface="Calibri"/>
                <a:sym typeface="Calibri"/>
              </a:rPr>
              <a:t>Safe, Efficient Navigation</a:t>
            </a:r>
            <a:endParaRPr sz="2000" b="0" i="0" u="none" strike="noStrike" cap="none">
              <a:solidFill>
                <a:srgbClr val="000000"/>
              </a:solidFill>
              <a:latin typeface="Arial"/>
              <a:ea typeface="Arial"/>
              <a:cs typeface="Arial"/>
              <a:sym typeface="Arial"/>
            </a:endParaRPr>
          </a:p>
        </p:txBody>
      </p:sp>
      <p:sp>
        <p:nvSpPr>
          <p:cNvPr id="128" name="Google Shape;128;g2b719ae8ce1_0_8"/>
          <p:cNvSpPr txBox="1"/>
          <p:nvPr/>
        </p:nvSpPr>
        <p:spPr>
          <a:xfrm>
            <a:off x="12165052" y="3019445"/>
            <a:ext cx="10233900" cy="431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0" i="0" u="none" strike="noStrike" cap="none">
                <a:solidFill>
                  <a:srgbClr val="1A1A1A"/>
                </a:solidFill>
                <a:latin typeface="Calibri"/>
                <a:ea typeface="Calibri"/>
                <a:cs typeface="Calibri"/>
                <a:sym typeface="Calibri"/>
              </a:rPr>
              <a:t>Schematic illustration of S-1XX and S-4XX layers (IHO.int)</a:t>
            </a:r>
            <a:endParaRPr sz="1600" b="0" i="0" u="none" strike="noStrike" cap="none">
              <a:solidFill>
                <a:srgbClr val="1A1A1A"/>
              </a:solidFill>
              <a:latin typeface="Calibri"/>
              <a:ea typeface="Calibri"/>
              <a:cs typeface="Calibri"/>
              <a:sym typeface="Calibri"/>
            </a:endParaRPr>
          </a:p>
        </p:txBody>
      </p:sp>
      <p:sp>
        <p:nvSpPr>
          <p:cNvPr id="129" name="Google Shape;129;g2b719ae8ce1_0_8"/>
          <p:cNvSpPr/>
          <p:nvPr/>
        </p:nvSpPr>
        <p:spPr>
          <a:xfrm>
            <a:off x="3925912" y="3774639"/>
            <a:ext cx="5269800" cy="2270400"/>
          </a:xfrm>
          <a:prstGeom prst="ellipse">
            <a:avLst/>
          </a:prstGeom>
          <a:noFill/>
          <a:ln w="76200" cap="flat" cmpd="sng">
            <a:solidFill>
              <a:srgbClr val="FF33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67"/>
              <a:buFont typeface="Arial"/>
              <a:buNone/>
            </a:pPr>
            <a:endParaRPr sz="1867" b="0" i="0" u="none" strike="noStrike" cap="none">
              <a:solidFill>
                <a:srgbClr val="FFFFFF"/>
              </a:solidFill>
              <a:latin typeface="Arial"/>
              <a:ea typeface="Arial"/>
              <a:cs typeface="Arial"/>
              <a:sym typeface="Arial"/>
            </a:endParaRPr>
          </a:p>
        </p:txBody>
      </p:sp>
      <p:sp>
        <p:nvSpPr>
          <p:cNvPr id="130" name="Google Shape;130;g2b719ae8ce1_0_8"/>
          <p:cNvSpPr/>
          <p:nvPr/>
        </p:nvSpPr>
        <p:spPr>
          <a:xfrm>
            <a:off x="3094228" y="10407741"/>
            <a:ext cx="7765200" cy="2270400"/>
          </a:xfrm>
          <a:prstGeom prst="ellipse">
            <a:avLst/>
          </a:prstGeom>
          <a:noFill/>
          <a:ln w="76200" cap="flat" cmpd="sng">
            <a:solidFill>
              <a:srgbClr val="FF33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67"/>
              <a:buFont typeface="Arial"/>
              <a:buNone/>
            </a:pPr>
            <a:endParaRPr sz="1867" b="0" i="0" u="none" strike="noStrike" cap="none">
              <a:solidFill>
                <a:srgbClr val="FFFFFF"/>
              </a:solidFill>
              <a:latin typeface="Arial"/>
              <a:ea typeface="Arial"/>
              <a:cs typeface="Arial"/>
              <a:sym typeface="Arial"/>
            </a:endParaRPr>
          </a:p>
        </p:txBody>
      </p:sp>
      <p:sp>
        <p:nvSpPr>
          <p:cNvPr id="131" name="Google Shape;131;g2b719ae8ce1_0_8"/>
          <p:cNvSpPr/>
          <p:nvPr/>
        </p:nvSpPr>
        <p:spPr>
          <a:xfrm>
            <a:off x="14356966" y="3774637"/>
            <a:ext cx="7765200" cy="2270400"/>
          </a:xfrm>
          <a:prstGeom prst="ellipse">
            <a:avLst/>
          </a:prstGeom>
          <a:noFill/>
          <a:ln w="76200" cap="flat" cmpd="sng">
            <a:solidFill>
              <a:srgbClr val="FF33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67"/>
              <a:buFont typeface="Arial"/>
              <a:buNone/>
            </a:pPr>
            <a:endParaRPr sz="1867" b="0" i="0" u="none" strike="noStrike" cap="none">
              <a:solidFill>
                <a:srgbClr val="FFFFFF"/>
              </a:solidFill>
              <a:latin typeface="Arial"/>
              <a:ea typeface="Arial"/>
              <a:cs typeface="Arial"/>
              <a:sym typeface="Arial"/>
            </a:endParaRPr>
          </a:p>
        </p:txBody>
      </p:sp>
      <p:sp>
        <p:nvSpPr>
          <p:cNvPr id="132" name="Google Shape;132;g2b719ae8ce1_0_8"/>
          <p:cNvSpPr/>
          <p:nvPr/>
        </p:nvSpPr>
        <p:spPr>
          <a:xfrm>
            <a:off x="13649645" y="6694460"/>
            <a:ext cx="7765200" cy="2937000"/>
          </a:xfrm>
          <a:prstGeom prst="ellipse">
            <a:avLst/>
          </a:prstGeom>
          <a:noFill/>
          <a:ln w="76200" cap="flat" cmpd="sng">
            <a:solidFill>
              <a:srgbClr val="FF33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67"/>
              <a:buFont typeface="Arial"/>
              <a:buNone/>
            </a:pPr>
            <a:endParaRPr sz="1867" b="0" i="0" u="none" strike="noStrike" cap="none">
              <a:solidFill>
                <a:srgbClr val="FFFFFF"/>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g2b719ae8ce1_0_20"/>
          <p:cNvSpPr txBox="1">
            <a:spLocks noGrp="1"/>
          </p:cNvSpPr>
          <p:nvPr>
            <p:ph type="sldNum" idx="12"/>
          </p:nvPr>
        </p:nvSpPr>
        <p:spPr>
          <a:xfrm>
            <a:off x="23918062" y="26162000"/>
            <a:ext cx="906600" cy="922200"/>
          </a:xfrm>
          <a:prstGeom prst="rect">
            <a:avLst/>
          </a:prstGeom>
          <a:noFill/>
          <a:ln>
            <a:noFill/>
          </a:ln>
        </p:spPr>
        <p:txBody>
          <a:bodyPr spcFirstLastPara="1" wrap="square" lIns="182850" tIns="182850" rIns="182850" bIns="182850" anchor="ctr" anchorCtr="0">
            <a:normAutofit/>
          </a:bodyPr>
          <a:lstStyle/>
          <a:p>
            <a:pPr marL="0" lvl="0" indent="0" algn="ctr" rtl="0">
              <a:lnSpc>
                <a:spcPct val="100000"/>
              </a:lnSpc>
              <a:spcBef>
                <a:spcPts val="0"/>
              </a:spcBef>
              <a:spcAft>
                <a:spcPts val="0"/>
              </a:spcAft>
              <a:buClr>
                <a:srgbClr val="000000"/>
              </a:buClr>
              <a:buSzPts val="2400"/>
              <a:buFont typeface="Helvetica Neue Light"/>
              <a:buNone/>
            </a:pPr>
            <a:fld id="{00000000-1234-1234-1234-123412341234}" type="slidenum">
              <a:rPr lang="en-US"/>
              <a:t>8</a:t>
            </a:fld>
            <a:endParaRPr/>
          </a:p>
        </p:txBody>
      </p:sp>
      <p:sp>
        <p:nvSpPr>
          <p:cNvPr id="138" name="Google Shape;138;g2b719ae8ce1_0_20"/>
          <p:cNvSpPr txBox="1">
            <a:spLocks noGrp="1"/>
          </p:cNvSpPr>
          <p:nvPr>
            <p:ph type="title"/>
          </p:nvPr>
        </p:nvSpPr>
        <p:spPr>
          <a:xfrm>
            <a:off x="592190" y="1270711"/>
            <a:ext cx="23199600" cy="1477500"/>
          </a:xfrm>
          <a:prstGeom prst="rect">
            <a:avLst/>
          </a:prstGeom>
          <a:noFill/>
          <a:ln>
            <a:noFill/>
          </a:ln>
        </p:spPr>
        <p:txBody>
          <a:bodyPr spcFirstLastPara="1" wrap="square" lIns="182850" tIns="182850" rIns="182850" bIns="182850" anchor="t" anchorCtr="0">
            <a:spAutoFit/>
          </a:bodyPr>
          <a:lstStyle/>
          <a:p>
            <a:pPr marL="914400" lvl="0" indent="-914400" algn="l" rtl="0">
              <a:lnSpc>
                <a:spcPct val="100000"/>
              </a:lnSpc>
              <a:spcBef>
                <a:spcPts val="0"/>
              </a:spcBef>
              <a:spcAft>
                <a:spcPts val="0"/>
              </a:spcAft>
              <a:buSzPts val="5600"/>
              <a:buNone/>
            </a:pPr>
            <a:r>
              <a:rPr lang="en-US" sz="7200">
                <a:solidFill>
                  <a:schemeClr val="dk1"/>
                </a:solidFill>
              </a:rPr>
              <a:t>Vertical Land Deformation</a:t>
            </a:r>
            <a:endParaRPr sz="7200" b="1">
              <a:solidFill>
                <a:schemeClr val="dk1"/>
              </a:solidFill>
            </a:endParaRPr>
          </a:p>
        </p:txBody>
      </p:sp>
      <p:sp>
        <p:nvSpPr>
          <p:cNvPr id="139" name="Google Shape;139;g2b719ae8ce1_0_20"/>
          <p:cNvSpPr txBox="1"/>
          <p:nvPr/>
        </p:nvSpPr>
        <p:spPr>
          <a:xfrm>
            <a:off x="598467" y="2983733"/>
            <a:ext cx="23336700" cy="3286200"/>
          </a:xfrm>
          <a:prstGeom prst="rect">
            <a:avLst/>
          </a:prstGeom>
          <a:noFill/>
          <a:ln>
            <a:noFill/>
          </a:ln>
        </p:spPr>
        <p:txBody>
          <a:bodyPr spcFirstLastPara="1" wrap="square" lIns="243800" tIns="243800" rIns="243800" bIns="243800" anchor="t" anchorCtr="0">
            <a:spAutoFit/>
          </a:bodyPr>
          <a:lstStyle/>
          <a:p>
            <a:pPr marL="0" marR="0" lvl="0" indent="0" algn="l" rtl="0">
              <a:lnSpc>
                <a:spcPct val="115000"/>
              </a:lnSpc>
              <a:spcBef>
                <a:spcPts val="0"/>
              </a:spcBef>
              <a:spcAft>
                <a:spcPts val="0"/>
              </a:spcAft>
              <a:buClr>
                <a:srgbClr val="000000"/>
              </a:buClr>
              <a:buSzPts val="5500"/>
              <a:buFont typeface="Arial"/>
              <a:buNone/>
            </a:pPr>
            <a:r>
              <a:rPr lang="en-US" sz="5500" b="0" i="0" u="none" strike="noStrike" cap="none">
                <a:solidFill>
                  <a:schemeClr val="dk1"/>
                </a:solidFill>
                <a:latin typeface="Times New Roman"/>
                <a:ea typeface="Times New Roman"/>
                <a:cs typeface="Times New Roman"/>
                <a:sym typeface="Times New Roman"/>
              </a:rPr>
              <a:t>Land deformation monitoring (also known as, </a:t>
            </a:r>
            <a:r>
              <a:rPr lang="en-US" sz="5500" b="1" i="0" u="none" strike="noStrike" cap="none">
                <a:solidFill>
                  <a:schemeClr val="dk1"/>
                </a:solidFill>
                <a:latin typeface="Times New Roman"/>
                <a:ea typeface="Times New Roman"/>
                <a:cs typeface="Times New Roman"/>
                <a:sym typeface="Times New Roman"/>
              </a:rPr>
              <a:t>Intra-Frame Deformation Model, IFDM</a:t>
            </a:r>
            <a:r>
              <a:rPr lang="en-US" sz="5500" b="0" i="0" u="none" strike="noStrike" cap="none">
                <a:solidFill>
                  <a:schemeClr val="dk1"/>
                </a:solidFill>
                <a:latin typeface="Times New Roman"/>
                <a:ea typeface="Times New Roman"/>
                <a:cs typeface="Times New Roman"/>
                <a:sym typeface="Times New Roman"/>
              </a:rPr>
              <a:t>) is needed for updating the passive benchmark network. This has traditionally be done using GNSS and leveling campaigns.</a:t>
            </a:r>
            <a:endParaRPr sz="5500" b="0" i="0" u="none" strike="noStrike" cap="none">
              <a:solidFill>
                <a:schemeClr val="dk1"/>
              </a:solidFill>
              <a:latin typeface="Arial"/>
              <a:ea typeface="Arial"/>
              <a:cs typeface="Arial"/>
              <a:sym typeface="Arial"/>
            </a:endParaRPr>
          </a:p>
        </p:txBody>
      </p:sp>
      <p:pic>
        <p:nvPicPr>
          <p:cNvPr id="140" name="Google Shape;140;g2b719ae8ce1_0_2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7585226" y="5949149"/>
            <a:ext cx="6606425" cy="5672550"/>
          </a:xfrm>
          <a:prstGeom prst="rect">
            <a:avLst/>
          </a:prstGeom>
          <a:noFill/>
          <a:ln>
            <a:noFill/>
          </a:ln>
        </p:spPr>
      </p:pic>
      <p:sp>
        <p:nvSpPr>
          <p:cNvPr id="141" name="Google Shape;141;g2b719ae8ce1_0_20"/>
          <p:cNvSpPr txBox="1"/>
          <p:nvPr/>
        </p:nvSpPr>
        <p:spPr>
          <a:xfrm>
            <a:off x="444875" y="6757725"/>
            <a:ext cx="17725800" cy="6309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5500"/>
              <a:buFont typeface="Arial"/>
              <a:buNone/>
            </a:pPr>
            <a:r>
              <a:rPr lang="en-US" sz="5500" b="0" i="0" u="none" strike="noStrike" cap="none">
                <a:solidFill>
                  <a:schemeClr val="dk1"/>
                </a:solidFill>
                <a:latin typeface="Times New Roman"/>
                <a:ea typeface="Times New Roman"/>
                <a:cs typeface="Times New Roman"/>
                <a:sym typeface="Times New Roman"/>
              </a:rPr>
              <a:t>This vertical land deformation models, VLMs, can also be used:</a:t>
            </a:r>
            <a:endParaRPr sz="5500" b="0" i="0" u="none" strike="noStrike" cap="none">
              <a:solidFill>
                <a:schemeClr val="dk1"/>
              </a:solidFill>
              <a:latin typeface="Times New Roman"/>
              <a:ea typeface="Times New Roman"/>
              <a:cs typeface="Times New Roman"/>
              <a:sym typeface="Times New Roman"/>
            </a:endParaRPr>
          </a:p>
          <a:p>
            <a:pPr marL="742950" marR="0" lvl="0" indent="-654050" algn="l" rtl="0">
              <a:lnSpc>
                <a:spcPct val="115000"/>
              </a:lnSpc>
              <a:spcBef>
                <a:spcPts val="0"/>
              </a:spcBef>
              <a:spcAft>
                <a:spcPts val="0"/>
              </a:spcAft>
              <a:buClr>
                <a:schemeClr val="dk1"/>
              </a:buClr>
              <a:buSzPts val="5500"/>
              <a:buFont typeface="Arial"/>
              <a:buChar char="●"/>
            </a:pPr>
            <a:r>
              <a:rPr lang="en-US" sz="5500" b="1" i="0" u="none" strike="noStrike" cap="none">
                <a:solidFill>
                  <a:schemeClr val="dk1"/>
                </a:solidFill>
                <a:latin typeface="Times New Roman"/>
                <a:ea typeface="Times New Roman"/>
                <a:cs typeface="Times New Roman"/>
                <a:sym typeface="Times New Roman"/>
              </a:rPr>
              <a:t>Syncing inter-agency geohazard monitoring (plate tectonics) </a:t>
            </a:r>
            <a:endParaRPr sz="5500" b="1" i="0" u="none" strike="noStrike" cap="none">
              <a:solidFill>
                <a:schemeClr val="dk1"/>
              </a:solidFill>
              <a:latin typeface="Times New Roman"/>
              <a:ea typeface="Times New Roman"/>
              <a:cs typeface="Times New Roman"/>
              <a:sym typeface="Times New Roman"/>
            </a:endParaRPr>
          </a:p>
          <a:p>
            <a:pPr marL="742950" marR="0" lvl="0" indent="-654050" algn="l" rtl="0">
              <a:lnSpc>
                <a:spcPct val="115000"/>
              </a:lnSpc>
              <a:spcBef>
                <a:spcPts val="1600"/>
              </a:spcBef>
              <a:spcAft>
                <a:spcPts val="0"/>
              </a:spcAft>
              <a:buClr>
                <a:schemeClr val="dk1"/>
              </a:buClr>
              <a:buSzPts val="5500"/>
              <a:buFont typeface="Arial"/>
              <a:buChar char="●"/>
            </a:pPr>
            <a:r>
              <a:rPr lang="en-US" sz="5500" b="1" i="0" u="none" strike="noStrike" cap="none">
                <a:solidFill>
                  <a:schemeClr val="dk1"/>
                </a:solidFill>
                <a:latin typeface="Times New Roman"/>
                <a:ea typeface="Times New Roman"/>
                <a:cs typeface="Times New Roman"/>
                <a:sym typeface="Times New Roman"/>
              </a:rPr>
              <a:t>Linking into ground water activities (subsidence)</a:t>
            </a:r>
            <a:endParaRPr sz="5500" b="0" i="0" u="none" strike="noStrike" cap="none">
              <a:solidFill>
                <a:schemeClr val="dk1"/>
              </a:solidFill>
              <a:latin typeface="Times New Roman"/>
              <a:ea typeface="Times New Roman"/>
              <a:cs typeface="Times New Roman"/>
              <a:sym typeface="Times New Roman"/>
            </a:endParaRPr>
          </a:p>
          <a:p>
            <a:pPr marL="742950" marR="0" lvl="0" indent="-654050" algn="l" rtl="0">
              <a:lnSpc>
                <a:spcPct val="115000"/>
              </a:lnSpc>
              <a:spcBef>
                <a:spcPts val="1600"/>
              </a:spcBef>
              <a:spcAft>
                <a:spcPts val="1600"/>
              </a:spcAft>
              <a:buClr>
                <a:schemeClr val="dk1"/>
              </a:buClr>
              <a:buSzPts val="5500"/>
              <a:buFont typeface="Arial"/>
              <a:buChar char="●"/>
            </a:pPr>
            <a:r>
              <a:rPr lang="en-US" sz="5500" b="1" i="0" u="none" strike="noStrike" cap="none">
                <a:solidFill>
                  <a:schemeClr val="dk1"/>
                </a:solidFill>
                <a:latin typeface="Times New Roman"/>
                <a:ea typeface="Times New Roman"/>
                <a:cs typeface="Times New Roman"/>
                <a:sym typeface="Times New Roman"/>
              </a:rPr>
              <a:t>Calculating Sea Level Rise (decoupling the land signal)</a:t>
            </a:r>
            <a:endParaRPr sz="5500" b="0" i="0" u="none" strike="noStrike" cap="none">
              <a:solidFill>
                <a:srgbClr val="000000"/>
              </a:solidFill>
              <a:latin typeface="Times New Roman"/>
              <a:ea typeface="Times New Roman"/>
              <a:cs typeface="Times New Roman"/>
              <a:sym typeface="Times New Roman"/>
            </a:endParaRPr>
          </a:p>
        </p:txBody>
      </p:sp>
      <p:sp>
        <p:nvSpPr>
          <p:cNvPr id="142" name="Google Shape;142;g2b719ae8ce1_0_20"/>
          <p:cNvSpPr txBox="1"/>
          <p:nvPr/>
        </p:nvSpPr>
        <p:spPr>
          <a:xfrm>
            <a:off x="19169800" y="11496925"/>
            <a:ext cx="5010000" cy="1477500"/>
          </a:xfrm>
          <a:prstGeom prst="rect">
            <a:avLst/>
          </a:prstGeom>
          <a:noFill/>
          <a:ln>
            <a:noFill/>
          </a:ln>
        </p:spPr>
        <p:txBody>
          <a:bodyPr spcFirstLastPara="1" wrap="square" lIns="243800" tIns="243800" rIns="243800" bIns="243800"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US" sz="3200" b="0" i="0" u="none" strike="noStrike" cap="none">
                <a:solidFill>
                  <a:srgbClr val="1A1A1A"/>
                </a:solidFill>
                <a:latin typeface="Calibri"/>
                <a:ea typeface="Calibri"/>
                <a:cs typeface="Calibri"/>
                <a:sym typeface="Calibri"/>
              </a:rPr>
              <a:t>Groundwater management </a:t>
            </a:r>
            <a:br>
              <a:rPr lang="en-US" sz="3200" b="0" i="0" u="none" strike="noStrike" cap="none">
                <a:solidFill>
                  <a:srgbClr val="1A1A1A"/>
                </a:solidFill>
                <a:latin typeface="Calibri"/>
                <a:ea typeface="Calibri"/>
                <a:cs typeface="Calibri"/>
                <a:sym typeface="Calibri"/>
              </a:rPr>
            </a:br>
            <a:r>
              <a:rPr lang="en-US" sz="3200" b="0" i="0" u="none" strike="noStrike" cap="none">
                <a:solidFill>
                  <a:srgbClr val="1A1A1A"/>
                </a:solidFill>
                <a:latin typeface="Calibri"/>
                <a:ea typeface="Calibri"/>
                <a:cs typeface="Calibri"/>
                <a:sym typeface="Calibri"/>
              </a:rPr>
              <a:t>(Johnston et al., 2021)</a:t>
            </a:r>
            <a:endParaRPr sz="3700" b="0" i="0" u="none" strike="noStrike" cap="none">
              <a:solidFill>
                <a:srgbClr val="1A1A1A"/>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g2b719ae8ce1_0_29"/>
          <p:cNvSpPr txBox="1">
            <a:spLocks noGrp="1"/>
          </p:cNvSpPr>
          <p:nvPr>
            <p:ph type="sldNum" idx="12"/>
          </p:nvPr>
        </p:nvSpPr>
        <p:spPr>
          <a:xfrm>
            <a:off x="23918062" y="26162000"/>
            <a:ext cx="906600" cy="922200"/>
          </a:xfrm>
          <a:prstGeom prst="rect">
            <a:avLst/>
          </a:prstGeom>
          <a:noFill/>
          <a:ln>
            <a:noFill/>
          </a:ln>
        </p:spPr>
        <p:txBody>
          <a:bodyPr spcFirstLastPara="1" wrap="square" lIns="182850" tIns="182850" rIns="182850" bIns="182850" anchor="ctr" anchorCtr="0">
            <a:normAutofit/>
          </a:bodyPr>
          <a:lstStyle/>
          <a:p>
            <a:pPr marL="0" lvl="0" indent="0" algn="ctr" rtl="0">
              <a:lnSpc>
                <a:spcPct val="100000"/>
              </a:lnSpc>
              <a:spcBef>
                <a:spcPts val="0"/>
              </a:spcBef>
              <a:spcAft>
                <a:spcPts val="0"/>
              </a:spcAft>
              <a:buClr>
                <a:srgbClr val="000000"/>
              </a:buClr>
              <a:buSzPts val="2400"/>
              <a:buFont typeface="Helvetica Neue Light"/>
              <a:buNone/>
            </a:pPr>
            <a:fld id="{00000000-1234-1234-1234-123412341234}" type="slidenum">
              <a:rPr lang="en-US"/>
              <a:t>9</a:t>
            </a:fld>
            <a:endParaRPr/>
          </a:p>
        </p:txBody>
      </p:sp>
      <p:sp>
        <p:nvSpPr>
          <p:cNvPr id="148" name="Google Shape;148;g2b719ae8ce1_0_29"/>
          <p:cNvSpPr txBox="1">
            <a:spLocks noGrp="1"/>
          </p:cNvSpPr>
          <p:nvPr>
            <p:ph type="title"/>
          </p:nvPr>
        </p:nvSpPr>
        <p:spPr>
          <a:xfrm>
            <a:off x="290573" y="1104325"/>
            <a:ext cx="7457100" cy="1477500"/>
          </a:xfrm>
          <a:prstGeom prst="rect">
            <a:avLst/>
          </a:prstGeom>
          <a:noFill/>
          <a:ln>
            <a:noFill/>
          </a:ln>
        </p:spPr>
        <p:txBody>
          <a:bodyPr spcFirstLastPara="1" wrap="square" lIns="182850" tIns="182850" rIns="182850" bIns="182850" anchor="t" anchorCtr="0">
            <a:spAutoFit/>
          </a:bodyPr>
          <a:lstStyle/>
          <a:p>
            <a:pPr marL="914400" lvl="0" indent="-914400" algn="l" rtl="0">
              <a:lnSpc>
                <a:spcPct val="100000"/>
              </a:lnSpc>
              <a:spcBef>
                <a:spcPts val="0"/>
              </a:spcBef>
              <a:spcAft>
                <a:spcPts val="0"/>
              </a:spcAft>
              <a:buSzPts val="5600"/>
              <a:buNone/>
            </a:pPr>
            <a:r>
              <a:rPr lang="en-US" sz="7200">
                <a:solidFill>
                  <a:schemeClr val="dk1"/>
                </a:solidFill>
              </a:rPr>
              <a:t>Seafloor geodesy</a:t>
            </a:r>
            <a:endParaRPr sz="7200" b="1">
              <a:solidFill>
                <a:schemeClr val="dk1"/>
              </a:solidFill>
            </a:endParaRPr>
          </a:p>
        </p:txBody>
      </p:sp>
      <p:pic>
        <p:nvPicPr>
          <p:cNvPr id="149" name="Google Shape;149;g2b719ae8ce1_0_29"/>
          <p:cNvPicPr preferRelativeResize="0"/>
          <p:nvPr/>
        </p:nvPicPr>
        <p:blipFill rotWithShape="1">
          <a:blip r:embed="rId3" cstate="email">
            <a:alphaModFix/>
            <a:extLst>
              <a:ext uri="{28A0092B-C50C-407E-A947-70E740481C1C}">
                <a14:useLocalDpi xmlns:a14="http://schemas.microsoft.com/office/drawing/2010/main"/>
              </a:ext>
            </a:extLst>
          </a:blip>
          <a:srcRect b="-1368"/>
          <a:stretch/>
        </p:blipFill>
        <p:spPr>
          <a:xfrm>
            <a:off x="3965587" y="2581825"/>
            <a:ext cx="14776425" cy="11180849"/>
          </a:xfrm>
          <a:prstGeom prst="rect">
            <a:avLst/>
          </a:prstGeom>
          <a:noFill/>
          <a:ln>
            <a:noFill/>
          </a:ln>
        </p:spPr>
      </p:pic>
      <p:pic>
        <p:nvPicPr>
          <p:cNvPr id="150" name="Google Shape;150;g2b719ae8ce1_0_2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5369100" y="0"/>
            <a:ext cx="8867400" cy="5693400"/>
          </a:xfrm>
          <a:prstGeom prst="roundRect">
            <a:avLst>
              <a:gd name="adj" fmla="val 16667"/>
            </a:avLst>
          </a:prstGeom>
          <a:noFill/>
          <a:ln w="9525" cap="flat" cmpd="sng">
            <a:solidFill>
              <a:schemeClr val="dk1"/>
            </a:solidFill>
            <a:prstDash val="solid"/>
            <a:round/>
            <a:headEnd type="none" w="sm" len="sm"/>
            <a:tailEnd type="none" w="sm" len="sm"/>
          </a:ln>
        </p:spPr>
      </p:pic>
      <p:pic>
        <p:nvPicPr>
          <p:cNvPr id="151" name="Google Shape;151;g2b719ae8ce1_0_2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90575" y="7956750"/>
            <a:ext cx="8683500" cy="5017200"/>
          </a:xfrm>
          <a:prstGeom prst="roundRect">
            <a:avLst>
              <a:gd name="adj" fmla="val 16667"/>
            </a:avLst>
          </a:prstGeom>
          <a:noFill/>
          <a:ln w="9525" cap="flat" cmpd="sng">
            <a:solidFill>
              <a:schemeClr val="dk2"/>
            </a:solidFill>
            <a:prstDash val="solid"/>
            <a:round/>
            <a:headEnd type="none" w="sm" len="sm"/>
            <a:tailEnd type="none" w="sm" len="sm"/>
          </a:ln>
        </p:spPr>
      </p:pic>
      <p:pic>
        <p:nvPicPr>
          <p:cNvPr id="152" name="Google Shape;152;g2b719ae8ce1_0_2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4816400" y="7581175"/>
            <a:ext cx="9404400" cy="5433900"/>
          </a:xfrm>
          <a:prstGeom prst="roundRect">
            <a:avLst>
              <a:gd name="adj" fmla="val 16667"/>
            </a:avLst>
          </a:prstGeom>
          <a:noFill/>
          <a:ln w="9525" cap="flat" cmpd="sng">
            <a:solidFill>
              <a:schemeClr val="dk1"/>
            </a:solidFill>
            <a:prstDash val="solid"/>
            <a:round/>
            <a:headEnd type="none" w="sm" len="sm"/>
            <a:tailEnd type="none" w="sm" len="sm"/>
          </a:ln>
        </p:spPr>
      </p:pic>
      <p:pic>
        <p:nvPicPr>
          <p:cNvPr id="153" name="Google Shape;153;g2b719ae8ce1_0_2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654350" y="1958575"/>
            <a:ext cx="10254600" cy="8654700"/>
          </a:xfrm>
          <a:prstGeom prst="ellipse">
            <a:avLst/>
          </a:prstGeom>
          <a:noFill/>
          <a:ln w="114300" cap="flat" cmpd="sng">
            <a:solidFill>
              <a:schemeClr val="dk1"/>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1009</Words>
  <Application>Microsoft Office PowerPoint</Application>
  <PresentationFormat>Custom</PresentationFormat>
  <Paragraphs>128</Paragraphs>
  <Slides>16</Slides>
  <Notes>16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Arial</vt:lpstr>
      <vt:lpstr>Comic Sans MS</vt:lpstr>
      <vt:lpstr>Helvetica Neue</vt:lpstr>
      <vt:lpstr>Lato</vt:lpstr>
      <vt:lpstr>Calibri</vt:lpstr>
      <vt:lpstr>Helvetica Neue Light</vt:lpstr>
      <vt:lpstr>Lobster</vt:lpstr>
      <vt:lpstr>Times</vt:lpstr>
      <vt:lpstr>Times New Roman</vt:lpstr>
      <vt:lpstr>White</vt:lpstr>
      <vt:lpstr>NGS Research Plan</vt:lpstr>
      <vt:lpstr>Outline</vt:lpstr>
      <vt:lpstr>Short-Term plans</vt:lpstr>
      <vt:lpstr>PowerPoint Presentation</vt:lpstr>
      <vt:lpstr>Long-term Research</vt:lpstr>
      <vt:lpstr>Why should we care about developing and maintaining reference systems?</vt:lpstr>
      <vt:lpstr>Safe Efficient Navigation - Geodetic control</vt:lpstr>
      <vt:lpstr>Vertical Land Deformation</vt:lpstr>
      <vt:lpstr>Seafloor geodesy</vt:lpstr>
      <vt:lpstr>Space missions supporting geodesy</vt:lpstr>
      <vt:lpstr>Leveraging legacy datasets</vt:lpstr>
      <vt:lpstr>Cyber-Infrastructure Emerging opportunities</vt:lpstr>
      <vt:lpstr>Academic and Industry Engagements </vt:lpstr>
      <vt:lpstr>What if?</vt:lpstr>
      <vt:lpstr>Summary</vt:lpstr>
      <vt:lpstr>Thank you for your Time!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NGS Research Plan</dc:title>
  <dc:creator>Ryan Hardy</dc:creator>
  <cp:lastModifiedBy>Brian Shaw</cp:lastModifiedBy>
  <cp:revision>2</cp:revision>
  <dcterms:created xsi:type="dcterms:W3CDTF">2021-07-30T21:30:38Z</dcterms:created>
  <dcterms:modified xsi:type="dcterms:W3CDTF">2025-03-21T17:38:13Z</dcterms:modified>
</cp:coreProperties>
</file>