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</p:sldIdLst>
  <p:sldSz cx="12192000" cy="6858000"/>
  <p:notesSz cx="6858000" cy="9144000"/>
  <p:custDataLst>
    <p:tags r:id="rId5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806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BC10D-C010-4727-A212-64E45AFECECA}" type="datetimeFigureOut">
              <a:rPr lang="en-US" smtClean="0"/>
              <a:t>6/21/2023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E05A5-1F96-499F-AEEE-19FB128504A3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593452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BC10D-C010-4727-A212-64E45AFECECA}" type="datetimeFigureOut">
              <a:rPr lang="en-US" smtClean="0"/>
              <a:t>6/21/2023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E05A5-1F96-499F-AEEE-19FB128504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06947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BC10D-C010-4727-A212-64E45AFECECA}" type="datetimeFigureOut">
              <a:rPr lang="en-US" smtClean="0"/>
              <a:t>6/21/2023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E05A5-1F96-499F-AEEE-19FB128504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19980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BC10D-C010-4727-A212-64E45AFECECA}" type="datetimeFigureOut">
              <a:rPr lang="en-US" smtClean="0"/>
              <a:t>6/21/2023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E05A5-1F96-499F-AEEE-19FB128504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94002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BC10D-C010-4727-A212-64E45AFECECA}" type="datetimeFigureOut">
              <a:rPr lang="en-US" smtClean="0"/>
              <a:t>6/21/2023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E05A5-1F96-499F-AEEE-19FB128504A3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7890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BC10D-C010-4727-A212-64E45AFECECA}" type="datetimeFigureOut">
              <a:rPr lang="en-US" smtClean="0"/>
              <a:t>6/21/2023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E05A5-1F96-499F-AEEE-19FB128504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50721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BC10D-C010-4727-A212-64E45AFECECA}" type="datetimeFigureOut">
              <a:rPr lang="en-US" smtClean="0"/>
              <a:t>6/21/2023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E05A5-1F96-499F-AEEE-19FB128504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5908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BC10D-C010-4727-A212-64E45AFECECA}" type="datetimeFigureOut">
              <a:rPr lang="en-US" smtClean="0"/>
              <a:t>6/21/2023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E05A5-1F96-499F-AEEE-19FB128504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9225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BC10D-C010-4727-A212-64E45AFECECA}" type="datetimeFigureOut">
              <a:rPr lang="en-US" smtClean="0"/>
              <a:t>6/21/2023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E05A5-1F96-499F-AEEE-19FB128504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15188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59CBC10D-C010-4727-A212-64E45AFECECA}" type="datetimeFigureOut">
              <a:rPr lang="en-US" smtClean="0"/>
              <a:t>6/21/2023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5EE05A5-1F96-499F-AEEE-19FB128504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88902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BC10D-C010-4727-A212-64E45AFECECA}" type="datetimeFigureOut">
              <a:rPr lang="en-US" smtClean="0"/>
              <a:t>6/21/2023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E05A5-1F96-499F-AEEE-19FB128504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27155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59CBC10D-C010-4727-A212-64E45AFECECA}" type="datetimeFigureOut">
              <a:rPr lang="en-US" smtClean="0"/>
              <a:t>6/21/2023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35EE05A5-1F96-499F-AEEE-19FB128504A3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499774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D3F304-7977-459B-B0F3-2D40C0C4981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6000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Benefits and Challenges of Transitioning to the Modernized NSRS - the AAGS Perspective</a:t>
            </a:r>
            <a:endParaRPr lang="en-US" sz="60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95CC93F-309A-419D-B22A-AD49855771C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476064" cy="1143000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en-US" b="1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Brian Fisher</a:t>
            </a:r>
          </a:p>
          <a:p>
            <a:pPr>
              <a:spcBef>
                <a:spcPts val="0"/>
              </a:spcBef>
            </a:pPr>
            <a:r>
              <a:rPr lang="en-US" b="0" i="0" cap="none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Director, </a:t>
            </a:r>
            <a:r>
              <a:rPr lang="en-US" cap="none" dirty="0">
                <a:solidFill>
                  <a:srgbClr val="222222"/>
                </a:solidFill>
                <a:latin typeface="Arial" panose="020B0604020202020204" pitchFamily="34" charset="0"/>
              </a:rPr>
              <a:t>A</a:t>
            </a:r>
            <a:r>
              <a:rPr lang="en-US" b="0" i="0" cap="none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merican </a:t>
            </a:r>
            <a:r>
              <a:rPr lang="en-US" cap="none" dirty="0">
                <a:solidFill>
                  <a:srgbClr val="222222"/>
                </a:solidFill>
                <a:latin typeface="Arial" panose="020B0604020202020204" pitchFamily="34" charset="0"/>
              </a:rPr>
              <a:t>A</a:t>
            </a:r>
            <a:r>
              <a:rPr lang="en-US" b="0" i="0" cap="none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ssociation for Geodetic Surveying (AAGS)</a:t>
            </a:r>
            <a:endParaRPr lang="en-US" cap="none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083354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DFE644CA-AB08-44FB-95C4-C345338A86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AAGS position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694C90-A87D-472A-B361-9D949BFC99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2140701"/>
            <a:ext cx="10058400" cy="402336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1) LDP SPCS, a benefit (FISHER)</a:t>
            </a:r>
          </a:p>
          <a:p>
            <a:pPr marL="457200" lvl="1" indent="0"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Grid is Ground</a:t>
            </a:r>
          </a:p>
          <a:p>
            <a:pPr marL="0" indent="0"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2) GPS &amp; Geoid defined Vertical Datum, a benefit (FISHER)</a:t>
            </a:r>
          </a:p>
          <a:p>
            <a:pPr marL="457200" lvl="1" indent="0"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GPS measured "elevation"</a:t>
            </a:r>
          </a:p>
          <a:p>
            <a:pPr marL="0" indent="0"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3) Dynamic Coordinates, a challenge (ZILKOSKI)</a:t>
            </a:r>
          </a:p>
          <a:p>
            <a:pPr marL="457200" lvl="1" indent="0"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Educating the public on what values to use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656872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56BB82-4FB6-4FE9-88E9-6D9902D5E7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AAGS position cont.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0F740C-63AC-4621-84A0-0619ECE5CA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7280" y="2042374"/>
            <a:ext cx="10058400" cy="4023360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4) Improving Data Inclusion, both a benefit and a challenge (FISHER)</a:t>
            </a:r>
          </a:p>
          <a:p>
            <a:pPr marL="457200" lvl="1" indent="0"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Passive marks retain value</a:t>
            </a:r>
          </a:p>
          <a:p>
            <a:pPr marL="0" indent="0"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5) Change, a challenge (FISHER)</a:t>
            </a:r>
          </a:p>
          <a:p>
            <a:pPr marL="457200" lvl="1" indent="0"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Education and partnership opportunities</a:t>
            </a:r>
          </a:p>
          <a:p>
            <a:pPr marL="0" indent="0"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6) Equivalency in Orbits between systems, a benefit (MEYER)</a:t>
            </a:r>
          </a:p>
          <a:p>
            <a:pPr marL="457200" lvl="1" indent="0"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Simplified data processing</a:t>
            </a:r>
          </a:p>
          <a:p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5422954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COUNT" val="3"/>
  <p:tag name="ARTICULATE_PROJECT_OPEN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284</TotalTime>
  <Words>129</Words>
  <Application>Microsoft Office PowerPoint</Application>
  <PresentationFormat>Widescreen</PresentationFormat>
  <Paragraphs>17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Retrospect</vt:lpstr>
      <vt:lpstr>Benefits and Challenges of Transitioning to the Modernized NSRS - the AAGS Perspective</vt:lpstr>
      <vt:lpstr>AAGS position</vt:lpstr>
      <vt:lpstr>AAGS position cont.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Benefits and Challenges of Transitioning to the Modernized NSRS - the AAGS Perspective</dc:title>
  <dc:creator>Rebecca Long</dc:creator>
  <cp:lastModifiedBy>Erika Little</cp:lastModifiedBy>
  <cp:revision>4</cp:revision>
  <dcterms:created xsi:type="dcterms:W3CDTF">2023-06-16T14:11:20Z</dcterms:created>
  <dcterms:modified xsi:type="dcterms:W3CDTF">2023-06-21T14:52:42Z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41BA3C35-FC39-4EC7-94B6-EE832CFAE237</vt:lpwstr>
  </property>
  <property fmtid="{D5CDD505-2E9C-101B-9397-08002B2CF9AE}" pid="3" name="ArticulatePath">
    <vt:lpwstr>AAGS position_Brian Fisher powerpoint</vt:lpwstr>
  </property>
</Properties>
</file>