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tags/tag3.xml" ContentType="application/vnd.openxmlformats-officedocument.presentationml.tags+xml"/>
  <Override PartName="/ppt/notesSlides/notesSlide13.xml" ContentType="application/vnd.openxmlformats-officedocument.presentationml.notesSlide+xml"/>
  <Override PartName="/ppt/charts/chart2.xml" ContentType="application/vnd.openxmlformats-officedocument.drawingml.chart+xml"/>
  <Override PartName="/ppt/tags/tag4.xml" ContentType="application/vnd.openxmlformats-officedocument.presentationml.tags+xml"/>
  <Override PartName="/ppt/notesSlides/notesSlide14.xml" ContentType="application/vnd.openxmlformats-officedocument.presentationml.notesSlide+xml"/>
  <Override PartName="/ppt/charts/chart3.xml" ContentType="application/vnd.openxmlformats-officedocument.drawingml.chart+xml"/>
  <Override PartName="/ppt/tags/tag5.xml" ContentType="application/vnd.openxmlformats-officedocument.presentationml.tags+xml"/>
  <Override PartName="/ppt/notesSlides/notesSlide15.xml" ContentType="application/vnd.openxmlformats-officedocument.presentationml.notesSlide+xml"/>
  <Override PartName="/ppt/charts/chart4.xml" ContentType="application/vnd.openxmlformats-officedocument.drawingml.chart+xml"/>
  <Override PartName="/ppt/tags/tag6.xml" ContentType="application/vnd.openxmlformats-officedocument.presentationml.tags+xml"/>
  <Override PartName="/ppt/notesSlides/notesSlide16.xml" ContentType="application/vnd.openxmlformats-officedocument.presentationml.notesSlide+xml"/>
  <Override PartName="/ppt/charts/chart5.xml" ContentType="application/vnd.openxmlformats-officedocument.drawingml.chart+xml"/>
  <Override PartName="/ppt/tags/tag7.xml" ContentType="application/vnd.openxmlformats-officedocument.presentationml.tags+xml"/>
  <Override PartName="/ppt/notesSlides/notesSlide17.xml" ContentType="application/vnd.openxmlformats-officedocument.presentationml.notesSlide+xml"/>
  <Override PartName="/ppt/charts/chart6.xml" ContentType="application/vnd.openxmlformats-officedocument.drawingml.chart+xml"/>
  <Override PartName="/ppt/tags/tag8.xml" ContentType="application/vnd.openxmlformats-officedocument.presentationml.tags+xml"/>
  <Override PartName="/ppt/notesSlides/notesSlide18.xml" ContentType="application/vnd.openxmlformats-officedocument.presentationml.notesSlide+xml"/>
  <Override PartName="/ppt/charts/chart7.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699" r:id="rId2"/>
  </p:sldMasterIdLst>
  <p:notesMasterIdLst>
    <p:notesMasterId r:id="rId39"/>
  </p:notesMasterIdLst>
  <p:sldIdLst>
    <p:sldId id="363" r:id="rId3"/>
    <p:sldId id="508" r:id="rId4"/>
    <p:sldId id="509" r:id="rId5"/>
    <p:sldId id="574" r:id="rId6"/>
    <p:sldId id="529" r:id="rId7"/>
    <p:sldId id="537" r:id="rId8"/>
    <p:sldId id="532" r:id="rId9"/>
    <p:sldId id="560" r:id="rId10"/>
    <p:sldId id="590" r:id="rId11"/>
    <p:sldId id="580" r:id="rId12"/>
    <p:sldId id="582" r:id="rId13"/>
    <p:sldId id="619" r:id="rId14"/>
    <p:sldId id="620" r:id="rId15"/>
    <p:sldId id="621" r:id="rId16"/>
    <p:sldId id="622" r:id="rId17"/>
    <p:sldId id="623" r:id="rId18"/>
    <p:sldId id="624" r:id="rId19"/>
    <p:sldId id="618" r:id="rId20"/>
    <p:sldId id="568" r:id="rId21"/>
    <p:sldId id="592" r:id="rId22"/>
    <p:sldId id="571" r:id="rId23"/>
    <p:sldId id="572" r:id="rId24"/>
    <p:sldId id="570" r:id="rId25"/>
    <p:sldId id="533" r:id="rId26"/>
    <p:sldId id="615" r:id="rId27"/>
    <p:sldId id="616" r:id="rId28"/>
    <p:sldId id="606" r:id="rId29"/>
    <p:sldId id="607" r:id="rId30"/>
    <p:sldId id="599" r:id="rId31"/>
    <p:sldId id="605" r:id="rId32"/>
    <p:sldId id="608" r:id="rId33"/>
    <p:sldId id="585" r:id="rId34"/>
    <p:sldId id="581" r:id="rId35"/>
    <p:sldId id="602" r:id="rId36"/>
    <p:sldId id="603" r:id="rId37"/>
    <p:sldId id="604" r:id="rId38"/>
  </p:sldIdLst>
  <p:sldSz cx="9144000" cy="6858000" type="screen4x3"/>
  <p:notesSz cx="7010400" cy="9296400"/>
  <p:defaultTextStyle>
    <a:defPPr>
      <a:defRPr lang="en-US"/>
    </a:defPPr>
    <a:lvl1pPr algn="l" rtl="0" fontAlgn="base">
      <a:spcBef>
        <a:spcPct val="0"/>
      </a:spcBef>
      <a:spcAft>
        <a:spcPct val="0"/>
      </a:spcAft>
      <a:defRPr sz="1400" b="1" kern="1200">
        <a:solidFill>
          <a:schemeClr val="tx1"/>
        </a:solidFill>
        <a:latin typeface="Verdana" pitchFamily="34" charset="0"/>
        <a:ea typeface="+mn-ea"/>
        <a:cs typeface="+mn-cs"/>
      </a:defRPr>
    </a:lvl1pPr>
    <a:lvl2pPr marL="457200" algn="l" rtl="0" fontAlgn="base">
      <a:spcBef>
        <a:spcPct val="0"/>
      </a:spcBef>
      <a:spcAft>
        <a:spcPct val="0"/>
      </a:spcAft>
      <a:defRPr sz="1400" b="1" kern="1200">
        <a:solidFill>
          <a:schemeClr val="tx1"/>
        </a:solidFill>
        <a:latin typeface="Verdana" pitchFamily="34" charset="0"/>
        <a:ea typeface="+mn-ea"/>
        <a:cs typeface="+mn-cs"/>
      </a:defRPr>
    </a:lvl2pPr>
    <a:lvl3pPr marL="914400" algn="l" rtl="0" fontAlgn="base">
      <a:spcBef>
        <a:spcPct val="0"/>
      </a:spcBef>
      <a:spcAft>
        <a:spcPct val="0"/>
      </a:spcAft>
      <a:defRPr sz="1400" b="1" kern="1200">
        <a:solidFill>
          <a:schemeClr val="tx1"/>
        </a:solidFill>
        <a:latin typeface="Verdana" pitchFamily="34" charset="0"/>
        <a:ea typeface="+mn-ea"/>
        <a:cs typeface="+mn-cs"/>
      </a:defRPr>
    </a:lvl3pPr>
    <a:lvl4pPr marL="1371600" algn="l" rtl="0" fontAlgn="base">
      <a:spcBef>
        <a:spcPct val="0"/>
      </a:spcBef>
      <a:spcAft>
        <a:spcPct val="0"/>
      </a:spcAft>
      <a:defRPr sz="1400" b="1" kern="1200">
        <a:solidFill>
          <a:schemeClr val="tx1"/>
        </a:solidFill>
        <a:latin typeface="Verdana" pitchFamily="34" charset="0"/>
        <a:ea typeface="+mn-ea"/>
        <a:cs typeface="+mn-cs"/>
      </a:defRPr>
    </a:lvl4pPr>
    <a:lvl5pPr marL="1828800" algn="l" rtl="0" fontAlgn="base">
      <a:spcBef>
        <a:spcPct val="0"/>
      </a:spcBef>
      <a:spcAft>
        <a:spcPct val="0"/>
      </a:spcAft>
      <a:defRPr sz="1400" b="1" kern="1200">
        <a:solidFill>
          <a:schemeClr val="tx1"/>
        </a:solidFill>
        <a:latin typeface="Verdana" pitchFamily="34" charset="0"/>
        <a:ea typeface="+mn-ea"/>
        <a:cs typeface="+mn-cs"/>
      </a:defRPr>
    </a:lvl5pPr>
    <a:lvl6pPr marL="2286000" algn="l" defTabSz="914400" rtl="0" eaLnBrk="1" latinLnBrk="0" hangingPunct="1">
      <a:defRPr sz="1400" b="1" kern="1200">
        <a:solidFill>
          <a:schemeClr val="tx1"/>
        </a:solidFill>
        <a:latin typeface="Verdana" pitchFamily="34" charset="0"/>
        <a:ea typeface="+mn-ea"/>
        <a:cs typeface="+mn-cs"/>
      </a:defRPr>
    </a:lvl6pPr>
    <a:lvl7pPr marL="2743200" algn="l" defTabSz="914400" rtl="0" eaLnBrk="1" latinLnBrk="0" hangingPunct="1">
      <a:defRPr sz="1400" b="1" kern="1200">
        <a:solidFill>
          <a:schemeClr val="tx1"/>
        </a:solidFill>
        <a:latin typeface="Verdana" pitchFamily="34" charset="0"/>
        <a:ea typeface="+mn-ea"/>
        <a:cs typeface="+mn-cs"/>
      </a:defRPr>
    </a:lvl7pPr>
    <a:lvl8pPr marL="3200400" algn="l" defTabSz="914400" rtl="0" eaLnBrk="1" latinLnBrk="0" hangingPunct="1">
      <a:defRPr sz="1400" b="1" kern="1200">
        <a:solidFill>
          <a:schemeClr val="tx1"/>
        </a:solidFill>
        <a:latin typeface="Verdana" pitchFamily="34" charset="0"/>
        <a:ea typeface="+mn-ea"/>
        <a:cs typeface="+mn-cs"/>
      </a:defRPr>
    </a:lvl8pPr>
    <a:lvl9pPr marL="3657600" algn="l" defTabSz="914400" rtl="0" eaLnBrk="1" latinLnBrk="0" hangingPunct="1">
      <a:defRPr sz="1400" b="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7623D"/>
    <a:srgbClr val="808000"/>
    <a:srgbClr val="FF00FF"/>
    <a:srgbClr val="3333CC"/>
    <a:srgbClr val="FFFF00"/>
    <a:srgbClr val="FF3300"/>
    <a:srgbClr val="FFFFFF"/>
    <a:srgbClr val="FFB11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56128" autoAdjust="0"/>
  </p:normalViewPr>
  <p:slideViewPr>
    <p:cSldViewPr snapToGrid="0">
      <p:cViewPr varScale="1">
        <p:scale>
          <a:sx n="40" d="100"/>
          <a:sy n="40" d="100"/>
        </p:scale>
        <p:origin x="-22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ngs-s-brunswick\home\Dru.Smith\Geoid%20Slope%20Validation%20Survey%202011\Papers\Official%20Paper\RMS%20list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gs-s-brunswick\home\Dru.Smith\Geoid%20Slope%20Validation%20Survey%202011\Papers\Official%20Paper\RMS%20list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ngs-s-brunswick\home\Dru.Smith\Geoid%20Slope%20Validation%20Survey%202011\Papers\Official%20Paper\RMS%20list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ngs-s-brunswick\home\Dru.Smith\Geoid%20Slope%20Validation%20Survey%202011\Papers\Official%20Paper\RMS%20list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ngs-s-brunswick\home\Dru.Smith\Geoid%20Slope%20Validation%20Survey%202011\Papers\Official%20Paper\RMS%20lists.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ngs-s-brunswick\home\Dru.Smith\Geoid%20Slope%20Validation%20Survey%202011\Papers\Official%20Paper\RMS%20lists.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ngs-s-brunswick\home\Dru.Smith\Geoid%20Slope%20Validation%20Survey%202011\Papers\Official%20Paper\RMS%20lists.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ngs-s-brunswick\home\Dru.Smith\Geoid%20Slope%20Validation%20Survey\Processed%20Data\AGU%20stuff\AGU%20stat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ngs-s-brunswick\home\Dru.Smith\Geoid%20Slope%20Validation%20Survey\Processed%20Data\AGU%20stuff\AGU%20sta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Combined</a:t>
            </a:r>
            <a:r>
              <a:rPr lang="en-US" sz="2400" baseline="0"/>
              <a:t> RMS errors of GPS, Leveling and Gravimetric Geoid models</a:t>
            </a:r>
            <a:endParaRPr lang="en-US" sz="2400"/>
          </a:p>
        </c:rich>
      </c:tx>
      <c:layout/>
      <c:overlay val="0"/>
    </c:title>
    <c:autoTitleDeleted val="0"/>
    <c:plotArea>
      <c:layout/>
      <c:barChart>
        <c:barDir val="col"/>
        <c:grouping val="clustered"/>
        <c:varyColors val="0"/>
        <c:ser>
          <c:idx val="0"/>
          <c:order val="0"/>
          <c:tx>
            <c:v>USGG2009</c:v>
          </c:tx>
          <c:spPr>
            <a:solidFill>
              <a:schemeClr val="tx1"/>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Sheet2!$F$2:$F$13</c:f>
              <c:numCache>
                <c:formatCode>General</c:formatCode>
                <c:ptCount val="12"/>
                <c:pt idx="0">
                  <c:v>1</c:v>
                </c:pt>
                <c:pt idx="1">
                  <c:v>1.2</c:v>
                </c:pt>
                <c:pt idx="2">
                  <c:v>1.5</c:v>
                </c:pt>
                <c:pt idx="3">
                  <c:v>1.8</c:v>
                </c:pt>
                <c:pt idx="4">
                  <c:v>2</c:v>
                </c:pt>
                <c:pt idx="5">
                  <c:v>2.4</c:v>
                </c:pt>
                <c:pt idx="6">
                  <c:v>2.7</c:v>
                </c:pt>
                <c:pt idx="7">
                  <c:v>2.8</c:v>
                </c:pt>
                <c:pt idx="8">
                  <c:v>3</c:v>
                </c:pt>
                <c:pt idx="9">
                  <c:v>3</c:v>
                </c:pt>
                <c:pt idx="10">
                  <c:v>2.7</c:v>
                </c:pt>
                <c:pt idx="11">
                  <c:v>1.9</c:v>
                </c:pt>
              </c:numCache>
            </c:numRef>
          </c:val>
        </c:ser>
        <c:dLbls>
          <c:showLegendKey val="0"/>
          <c:showVal val="0"/>
          <c:showCatName val="0"/>
          <c:showSerName val="0"/>
          <c:showPercent val="0"/>
          <c:showBubbleSize val="0"/>
        </c:dLbls>
        <c:gapWidth val="150"/>
        <c:axId val="91470080"/>
        <c:axId val="91541888"/>
      </c:barChart>
      <c:catAx>
        <c:axId val="91470080"/>
        <c:scaling>
          <c:orientation val="minMax"/>
        </c:scaling>
        <c:delete val="0"/>
        <c:axPos val="b"/>
        <c:title>
          <c:tx>
            <c:rich>
              <a:bodyPr/>
              <a:lstStyle/>
              <a:p>
                <a:pPr>
                  <a:defRPr/>
                </a:pPr>
                <a:r>
                  <a:rPr lang="en-US" sz="2400"/>
                  <a:t>Distances</a:t>
                </a:r>
                <a:r>
                  <a:rPr lang="en-US" sz="2400" baseline="0"/>
                  <a:t> between points (km)</a:t>
                </a:r>
                <a:endParaRPr lang="en-US" sz="2400"/>
              </a:p>
            </c:rich>
          </c:tx>
          <c:layout/>
          <c:overlay val="0"/>
        </c:title>
        <c:numFmt formatCode="General" sourceLinked="1"/>
        <c:majorTickMark val="out"/>
        <c:minorTickMark val="none"/>
        <c:tickLblPos val="nextTo"/>
        <c:txPr>
          <a:bodyPr rot="-2700000"/>
          <a:lstStyle/>
          <a:p>
            <a:pPr>
              <a:defRPr/>
            </a:pPr>
            <a:endParaRPr lang="en-US"/>
          </a:p>
        </c:txPr>
        <c:crossAx val="91541888"/>
        <c:crosses val="autoZero"/>
        <c:auto val="1"/>
        <c:lblAlgn val="ctr"/>
        <c:lblOffset val="100"/>
        <c:noMultiLvlLbl val="0"/>
      </c:catAx>
      <c:valAx>
        <c:axId val="91541888"/>
        <c:scaling>
          <c:orientation val="minMax"/>
        </c:scaling>
        <c:delete val="0"/>
        <c:axPos val="l"/>
        <c:majorGridlines/>
        <c:title>
          <c:tx>
            <c:rich>
              <a:bodyPr rot="-5400000" vert="horz"/>
              <a:lstStyle/>
              <a:p>
                <a:pPr>
                  <a:defRPr/>
                </a:pPr>
                <a:r>
                  <a:rPr lang="en-US" sz="2400"/>
                  <a:t>RMS Errors (cm)</a:t>
                </a:r>
              </a:p>
            </c:rich>
          </c:tx>
          <c:layout/>
          <c:overlay val="0"/>
        </c:title>
        <c:numFmt formatCode="General" sourceLinked="1"/>
        <c:majorTickMark val="out"/>
        <c:minorTickMark val="none"/>
        <c:tickLblPos val="nextTo"/>
        <c:crossAx val="91470080"/>
        <c:crosses val="autoZero"/>
        <c:crossBetween val="between"/>
      </c:valAx>
    </c:plotArea>
    <c:legend>
      <c:legendPos val="r"/>
      <c:layout>
        <c:manualLayout>
          <c:xMode val="edge"/>
          <c:yMode val="edge"/>
          <c:x val="0.88463709701296622"/>
          <c:y val="0.17060467543583391"/>
          <c:w val="0.11536290298703375"/>
          <c:h val="4.8811487052347696E-2"/>
        </c:manualLayout>
      </c:layout>
      <c:overlay val="0"/>
    </c:legend>
    <c:plotVisOnly val="1"/>
    <c:dispBlanksAs val="gap"/>
    <c:showDLblsOverMax val="0"/>
  </c:chart>
  <c:txPr>
    <a:bodyPr/>
    <a:lstStyle/>
    <a:p>
      <a:pPr>
        <a:defRPr sz="1400"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Combined</a:t>
            </a:r>
            <a:r>
              <a:rPr lang="en-US" sz="2400" baseline="0"/>
              <a:t> RMS errors of GPS, Leveling and Gravimetric Geoid models</a:t>
            </a:r>
            <a:endParaRPr lang="en-US" sz="2400"/>
          </a:p>
        </c:rich>
      </c:tx>
      <c:layout/>
      <c:overlay val="0"/>
    </c:title>
    <c:autoTitleDeleted val="0"/>
    <c:plotArea>
      <c:layout/>
      <c:barChart>
        <c:barDir val="col"/>
        <c:grouping val="clustered"/>
        <c:varyColors val="0"/>
        <c:ser>
          <c:idx val="0"/>
          <c:order val="0"/>
          <c:tx>
            <c:v>USGG2009</c:v>
          </c:tx>
          <c:spPr>
            <a:solidFill>
              <a:schemeClr val="tx1"/>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Sheet2!$F$2:$F$13</c:f>
              <c:numCache>
                <c:formatCode>General</c:formatCode>
                <c:ptCount val="12"/>
                <c:pt idx="0">
                  <c:v>1</c:v>
                </c:pt>
                <c:pt idx="1">
                  <c:v>1.2</c:v>
                </c:pt>
                <c:pt idx="2">
                  <c:v>1.5</c:v>
                </c:pt>
                <c:pt idx="3">
                  <c:v>1.8</c:v>
                </c:pt>
                <c:pt idx="4">
                  <c:v>2</c:v>
                </c:pt>
                <c:pt idx="5">
                  <c:v>2.4</c:v>
                </c:pt>
                <c:pt idx="6">
                  <c:v>2.7</c:v>
                </c:pt>
                <c:pt idx="7">
                  <c:v>2.8</c:v>
                </c:pt>
                <c:pt idx="8">
                  <c:v>3</c:v>
                </c:pt>
                <c:pt idx="9">
                  <c:v>3</c:v>
                </c:pt>
                <c:pt idx="10">
                  <c:v>2.7</c:v>
                </c:pt>
                <c:pt idx="11">
                  <c:v>1.9</c:v>
                </c:pt>
              </c:numCache>
            </c:numRef>
          </c:val>
        </c:ser>
        <c:ser>
          <c:idx val="1"/>
          <c:order val="1"/>
          <c:tx>
            <c:v>EGM2008</c:v>
          </c:tx>
          <c:spPr>
            <a:solidFill>
              <a:srgbClr val="7030A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Sheet2!$G$2:$G$13</c:f>
              <c:numCache>
                <c:formatCode>General</c:formatCode>
                <c:ptCount val="12"/>
                <c:pt idx="0">
                  <c:v>1</c:v>
                </c:pt>
                <c:pt idx="1">
                  <c:v>1.3</c:v>
                </c:pt>
                <c:pt idx="2">
                  <c:v>1.7</c:v>
                </c:pt>
                <c:pt idx="3">
                  <c:v>2</c:v>
                </c:pt>
                <c:pt idx="4">
                  <c:v>2.1</c:v>
                </c:pt>
                <c:pt idx="5">
                  <c:v>2.2000000000000002</c:v>
                </c:pt>
                <c:pt idx="6">
                  <c:v>2.2999999999999998</c:v>
                </c:pt>
                <c:pt idx="7">
                  <c:v>2.6</c:v>
                </c:pt>
                <c:pt idx="8">
                  <c:v>2.8</c:v>
                </c:pt>
                <c:pt idx="9">
                  <c:v>2.8</c:v>
                </c:pt>
                <c:pt idx="10">
                  <c:v>3</c:v>
                </c:pt>
                <c:pt idx="11">
                  <c:v>2.2999999999999998</c:v>
                </c:pt>
              </c:numCache>
            </c:numRef>
          </c:val>
        </c:ser>
        <c:dLbls>
          <c:showLegendKey val="0"/>
          <c:showVal val="0"/>
          <c:showCatName val="0"/>
          <c:showSerName val="0"/>
          <c:showPercent val="0"/>
          <c:showBubbleSize val="0"/>
        </c:dLbls>
        <c:gapWidth val="150"/>
        <c:axId val="124857344"/>
        <c:axId val="124908672"/>
      </c:barChart>
      <c:catAx>
        <c:axId val="124857344"/>
        <c:scaling>
          <c:orientation val="minMax"/>
        </c:scaling>
        <c:delete val="0"/>
        <c:axPos val="b"/>
        <c:title>
          <c:tx>
            <c:rich>
              <a:bodyPr/>
              <a:lstStyle/>
              <a:p>
                <a:pPr>
                  <a:defRPr/>
                </a:pPr>
                <a:r>
                  <a:rPr lang="en-US" sz="2400"/>
                  <a:t>Distances</a:t>
                </a:r>
                <a:r>
                  <a:rPr lang="en-US" sz="2400" baseline="0"/>
                  <a:t> between points (km)</a:t>
                </a:r>
                <a:endParaRPr lang="en-US" sz="2400"/>
              </a:p>
            </c:rich>
          </c:tx>
          <c:layout/>
          <c:overlay val="0"/>
        </c:title>
        <c:numFmt formatCode="General" sourceLinked="1"/>
        <c:majorTickMark val="out"/>
        <c:minorTickMark val="none"/>
        <c:tickLblPos val="nextTo"/>
        <c:txPr>
          <a:bodyPr rot="-2700000"/>
          <a:lstStyle/>
          <a:p>
            <a:pPr>
              <a:defRPr/>
            </a:pPr>
            <a:endParaRPr lang="en-US"/>
          </a:p>
        </c:txPr>
        <c:crossAx val="124908672"/>
        <c:crosses val="autoZero"/>
        <c:auto val="1"/>
        <c:lblAlgn val="ctr"/>
        <c:lblOffset val="100"/>
        <c:noMultiLvlLbl val="0"/>
      </c:catAx>
      <c:valAx>
        <c:axId val="124908672"/>
        <c:scaling>
          <c:orientation val="minMax"/>
        </c:scaling>
        <c:delete val="0"/>
        <c:axPos val="l"/>
        <c:majorGridlines/>
        <c:title>
          <c:tx>
            <c:rich>
              <a:bodyPr rot="-5400000" vert="horz"/>
              <a:lstStyle/>
              <a:p>
                <a:pPr>
                  <a:defRPr/>
                </a:pPr>
                <a:r>
                  <a:rPr lang="en-US" sz="2400"/>
                  <a:t>RMS Errors (cm)</a:t>
                </a:r>
              </a:p>
            </c:rich>
          </c:tx>
          <c:layout/>
          <c:overlay val="0"/>
        </c:title>
        <c:numFmt formatCode="General" sourceLinked="1"/>
        <c:majorTickMark val="out"/>
        <c:minorTickMark val="none"/>
        <c:tickLblPos val="nextTo"/>
        <c:crossAx val="124857344"/>
        <c:crosses val="autoZero"/>
        <c:crossBetween val="between"/>
      </c:valAx>
    </c:plotArea>
    <c:legend>
      <c:legendPos val="r"/>
      <c:layout>
        <c:manualLayout>
          <c:xMode val="edge"/>
          <c:yMode val="edge"/>
          <c:x val="0.88463709701296622"/>
          <c:y val="0.16749625953729949"/>
          <c:w val="0.11536290298703375"/>
          <c:h val="9.7622974104695392E-2"/>
        </c:manualLayout>
      </c:layout>
      <c:overlay val="0"/>
    </c:legend>
    <c:plotVisOnly val="1"/>
    <c:dispBlanksAs val="gap"/>
    <c:showDLblsOverMax val="0"/>
  </c:chart>
  <c:txPr>
    <a:bodyPr/>
    <a:lstStyle/>
    <a:p>
      <a:pPr>
        <a:defRPr sz="1400" baseline="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Combined</a:t>
            </a:r>
            <a:r>
              <a:rPr lang="en-US" sz="2400" baseline="0"/>
              <a:t> RMS errors of GPS, Leveling and Gravimetric Geoid models</a:t>
            </a:r>
            <a:endParaRPr lang="en-US" sz="2400"/>
          </a:p>
        </c:rich>
      </c:tx>
      <c:layout/>
      <c:overlay val="0"/>
    </c:title>
    <c:autoTitleDeleted val="0"/>
    <c:plotArea>
      <c:layout/>
      <c:barChart>
        <c:barDir val="col"/>
        <c:grouping val="clustered"/>
        <c:varyColors val="0"/>
        <c:ser>
          <c:idx val="0"/>
          <c:order val="0"/>
          <c:tx>
            <c:v>USGG2009</c:v>
          </c:tx>
          <c:spPr>
            <a:solidFill>
              <a:schemeClr val="tx1"/>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Sheet2!$F$2:$F$13</c:f>
              <c:numCache>
                <c:formatCode>General</c:formatCode>
                <c:ptCount val="12"/>
                <c:pt idx="0">
                  <c:v>1</c:v>
                </c:pt>
                <c:pt idx="1">
                  <c:v>1.2</c:v>
                </c:pt>
                <c:pt idx="2">
                  <c:v>1.5</c:v>
                </c:pt>
                <c:pt idx="3">
                  <c:v>1.8</c:v>
                </c:pt>
                <c:pt idx="4">
                  <c:v>2</c:v>
                </c:pt>
                <c:pt idx="5">
                  <c:v>2.4</c:v>
                </c:pt>
                <c:pt idx="6">
                  <c:v>2.7</c:v>
                </c:pt>
                <c:pt idx="7">
                  <c:v>2.8</c:v>
                </c:pt>
                <c:pt idx="8">
                  <c:v>3</c:v>
                </c:pt>
                <c:pt idx="9">
                  <c:v>3</c:v>
                </c:pt>
                <c:pt idx="10">
                  <c:v>2.7</c:v>
                </c:pt>
                <c:pt idx="11">
                  <c:v>1.9</c:v>
                </c:pt>
              </c:numCache>
            </c:numRef>
          </c:val>
        </c:ser>
        <c:ser>
          <c:idx val="1"/>
          <c:order val="1"/>
          <c:tx>
            <c:v>EGM2008</c:v>
          </c:tx>
          <c:spPr>
            <a:solidFill>
              <a:srgbClr val="7030A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Sheet2!$G$2:$G$13</c:f>
              <c:numCache>
                <c:formatCode>General</c:formatCode>
                <c:ptCount val="12"/>
                <c:pt idx="0">
                  <c:v>1</c:v>
                </c:pt>
                <c:pt idx="1">
                  <c:v>1.3</c:v>
                </c:pt>
                <c:pt idx="2">
                  <c:v>1.7</c:v>
                </c:pt>
                <c:pt idx="3">
                  <c:v>2</c:v>
                </c:pt>
                <c:pt idx="4">
                  <c:v>2.1</c:v>
                </c:pt>
                <c:pt idx="5">
                  <c:v>2.2000000000000002</c:v>
                </c:pt>
                <c:pt idx="6">
                  <c:v>2.2999999999999998</c:v>
                </c:pt>
                <c:pt idx="7">
                  <c:v>2.6</c:v>
                </c:pt>
                <c:pt idx="8">
                  <c:v>2.8</c:v>
                </c:pt>
                <c:pt idx="9">
                  <c:v>2.8</c:v>
                </c:pt>
                <c:pt idx="10">
                  <c:v>3</c:v>
                </c:pt>
                <c:pt idx="11">
                  <c:v>2.2999999999999998</c:v>
                </c:pt>
              </c:numCache>
            </c:numRef>
          </c:val>
        </c:ser>
        <c:ser>
          <c:idx val="2"/>
          <c:order val="2"/>
          <c:tx>
            <c:v>xEGM-G</c:v>
          </c:tx>
          <c:spPr>
            <a:solidFill>
              <a:srgbClr val="00B0F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Sheet2!$H$2:$H$13</c:f>
              <c:numCache>
                <c:formatCode>General</c:formatCode>
                <c:ptCount val="12"/>
                <c:pt idx="0">
                  <c:v>1</c:v>
                </c:pt>
                <c:pt idx="1">
                  <c:v>1.4</c:v>
                </c:pt>
                <c:pt idx="2">
                  <c:v>1.8</c:v>
                </c:pt>
                <c:pt idx="3">
                  <c:v>2.2000000000000002</c:v>
                </c:pt>
                <c:pt idx="4">
                  <c:v>2.6</c:v>
                </c:pt>
                <c:pt idx="5">
                  <c:v>2.9</c:v>
                </c:pt>
                <c:pt idx="6">
                  <c:v>3.1</c:v>
                </c:pt>
                <c:pt idx="7">
                  <c:v>3.1</c:v>
                </c:pt>
                <c:pt idx="8">
                  <c:v>2.9</c:v>
                </c:pt>
                <c:pt idx="9">
                  <c:v>2.4</c:v>
                </c:pt>
                <c:pt idx="10">
                  <c:v>2.2999999999999998</c:v>
                </c:pt>
                <c:pt idx="11">
                  <c:v>2.9</c:v>
                </c:pt>
              </c:numCache>
            </c:numRef>
          </c:val>
        </c:ser>
        <c:dLbls>
          <c:showLegendKey val="0"/>
          <c:showVal val="0"/>
          <c:showCatName val="0"/>
          <c:showSerName val="0"/>
          <c:showPercent val="0"/>
          <c:showBubbleSize val="0"/>
        </c:dLbls>
        <c:gapWidth val="150"/>
        <c:axId val="131561344"/>
        <c:axId val="131923968"/>
      </c:barChart>
      <c:catAx>
        <c:axId val="131561344"/>
        <c:scaling>
          <c:orientation val="minMax"/>
        </c:scaling>
        <c:delete val="0"/>
        <c:axPos val="b"/>
        <c:title>
          <c:tx>
            <c:rich>
              <a:bodyPr/>
              <a:lstStyle/>
              <a:p>
                <a:pPr>
                  <a:defRPr/>
                </a:pPr>
                <a:r>
                  <a:rPr lang="en-US" sz="2400"/>
                  <a:t>Distances</a:t>
                </a:r>
                <a:r>
                  <a:rPr lang="en-US" sz="2400" baseline="0"/>
                  <a:t> between points (km)</a:t>
                </a:r>
                <a:endParaRPr lang="en-US" sz="2400"/>
              </a:p>
            </c:rich>
          </c:tx>
          <c:layout/>
          <c:overlay val="0"/>
        </c:title>
        <c:numFmt formatCode="General" sourceLinked="1"/>
        <c:majorTickMark val="out"/>
        <c:minorTickMark val="none"/>
        <c:tickLblPos val="nextTo"/>
        <c:txPr>
          <a:bodyPr rot="-2700000"/>
          <a:lstStyle/>
          <a:p>
            <a:pPr>
              <a:defRPr/>
            </a:pPr>
            <a:endParaRPr lang="en-US"/>
          </a:p>
        </c:txPr>
        <c:crossAx val="131923968"/>
        <c:crosses val="autoZero"/>
        <c:auto val="1"/>
        <c:lblAlgn val="ctr"/>
        <c:lblOffset val="100"/>
        <c:noMultiLvlLbl val="0"/>
      </c:catAx>
      <c:valAx>
        <c:axId val="131923968"/>
        <c:scaling>
          <c:orientation val="minMax"/>
        </c:scaling>
        <c:delete val="0"/>
        <c:axPos val="l"/>
        <c:majorGridlines/>
        <c:title>
          <c:tx>
            <c:rich>
              <a:bodyPr rot="-5400000" vert="horz"/>
              <a:lstStyle/>
              <a:p>
                <a:pPr>
                  <a:defRPr/>
                </a:pPr>
                <a:r>
                  <a:rPr lang="en-US" sz="2400"/>
                  <a:t>RMS Errors (cm)</a:t>
                </a:r>
              </a:p>
            </c:rich>
          </c:tx>
          <c:layout/>
          <c:overlay val="0"/>
        </c:title>
        <c:numFmt formatCode="General" sourceLinked="1"/>
        <c:majorTickMark val="out"/>
        <c:minorTickMark val="none"/>
        <c:tickLblPos val="nextTo"/>
        <c:crossAx val="131561344"/>
        <c:crosses val="autoZero"/>
        <c:crossBetween val="between"/>
      </c:valAx>
    </c:plotArea>
    <c:legend>
      <c:legendPos val="r"/>
      <c:layout>
        <c:manualLayout>
          <c:xMode val="edge"/>
          <c:yMode val="edge"/>
          <c:x val="0.88463709701296622"/>
          <c:y val="0.18568542281063449"/>
          <c:w val="0.11536290298703375"/>
          <c:h val="0.14643446115704309"/>
        </c:manualLayout>
      </c:layout>
      <c:overlay val="0"/>
    </c:legend>
    <c:plotVisOnly val="1"/>
    <c:dispBlanksAs val="gap"/>
    <c:showDLblsOverMax val="0"/>
  </c:chart>
  <c:txPr>
    <a:bodyPr/>
    <a:lstStyle/>
    <a:p>
      <a:pPr>
        <a:defRPr sz="1400" baseline="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Combined</a:t>
            </a:r>
            <a:r>
              <a:rPr lang="en-US" sz="2400" baseline="0"/>
              <a:t> RMS errors of GPS, Leveling and Gravimetric Geoid models</a:t>
            </a:r>
            <a:endParaRPr lang="en-US" sz="2400"/>
          </a:p>
        </c:rich>
      </c:tx>
      <c:layout/>
      <c:overlay val="0"/>
    </c:title>
    <c:autoTitleDeleted val="0"/>
    <c:plotArea>
      <c:layout/>
      <c:barChart>
        <c:barDir val="col"/>
        <c:grouping val="clustered"/>
        <c:varyColors val="0"/>
        <c:ser>
          <c:idx val="0"/>
          <c:order val="0"/>
          <c:tx>
            <c:v>USGG2009</c:v>
          </c:tx>
          <c:spPr>
            <a:solidFill>
              <a:schemeClr val="tx1"/>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Sheet2!$F$2:$F$13</c:f>
              <c:numCache>
                <c:formatCode>General</c:formatCode>
                <c:ptCount val="12"/>
                <c:pt idx="0">
                  <c:v>1</c:v>
                </c:pt>
                <c:pt idx="1">
                  <c:v>1.2</c:v>
                </c:pt>
                <c:pt idx="2">
                  <c:v>1.5</c:v>
                </c:pt>
                <c:pt idx="3">
                  <c:v>1.8</c:v>
                </c:pt>
                <c:pt idx="4">
                  <c:v>2</c:v>
                </c:pt>
                <c:pt idx="5">
                  <c:v>2.4</c:v>
                </c:pt>
                <c:pt idx="6">
                  <c:v>2.7</c:v>
                </c:pt>
                <c:pt idx="7">
                  <c:v>2.8</c:v>
                </c:pt>
                <c:pt idx="8">
                  <c:v>3</c:v>
                </c:pt>
                <c:pt idx="9">
                  <c:v>3</c:v>
                </c:pt>
                <c:pt idx="10">
                  <c:v>2.7</c:v>
                </c:pt>
                <c:pt idx="11">
                  <c:v>1.9</c:v>
                </c:pt>
              </c:numCache>
            </c:numRef>
          </c:val>
        </c:ser>
        <c:ser>
          <c:idx val="1"/>
          <c:order val="1"/>
          <c:tx>
            <c:v>EGM2008</c:v>
          </c:tx>
          <c:spPr>
            <a:solidFill>
              <a:srgbClr val="7030A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Sheet2!$G$2:$G$13</c:f>
              <c:numCache>
                <c:formatCode>General</c:formatCode>
                <c:ptCount val="12"/>
                <c:pt idx="0">
                  <c:v>1</c:v>
                </c:pt>
                <c:pt idx="1">
                  <c:v>1.3</c:v>
                </c:pt>
                <c:pt idx="2">
                  <c:v>1.7</c:v>
                </c:pt>
                <c:pt idx="3">
                  <c:v>2</c:v>
                </c:pt>
                <c:pt idx="4">
                  <c:v>2.1</c:v>
                </c:pt>
                <c:pt idx="5">
                  <c:v>2.2000000000000002</c:v>
                </c:pt>
                <c:pt idx="6">
                  <c:v>2.2999999999999998</c:v>
                </c:pt>
                <c:pt idx="7">
                  <c:v>2.6</c:v>
                </c:pt>
                <c:pt idx="8">
                  <c:v>2.8</c:v>
                </c:pt>
                <c:pt idx="9">
                  <c:v>2.8</c:v>
                </c:pt>
                <c:pt idx="10">
                  <c:v>3</c:v>
                </c:pt>
                <c:pt idx="11">
                  <c:v>2.2999999999999998</c:v>
                </c:pt>
              </c:numCache>
            </c:numRef>
          </c:val>
        </c:ser>
        <c:ser>
          <c:idx val="2"/>
          <c:order val="2"/>
          <c:tx>
            <c:v>xEGM-G</c:v>
          </c:tx>
          <c:spPr>
            <a:solidFill>
              <a:srgbClr val="00B0F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Sheet2!$H$2:$H$13</c:f>
              <c:numCache>
                <c:formatCode>General</c:formatCode>
                <c:ptCount val="12"/>
                <c:pt idx="0">
                  <c:v>1</c:v>
                </c:pt>
                <c:pt idx="1">
                  <c:v>1.4</c:v>
                </c:pt>
                <c:pt idx="2">
                  <c:v>1.8</c:v>
                </c:pt>
                <c:pt idx="3">
                  <c:v>2.2000000000000002</c:v>
                </c:pt>
                <c:pt idx="4">
                  <c:v>2.6</c:v>
                </c:pt>
                <c:pt idx="5">
                  <c:v>2.9</c:v>
                </c:pt>
                <c:pt idx="6">
                  <c:v>3.1</c:v>
                </c:pt>
                <c:pt idx="7">
                  <c:v>3.1</c:v>
                </c:pt>
                <c:pt idx="8">
                  <c:v>2.9</c:v>
                </c:pt>
                <c:pt idx="9">
                  <c:v>2.4</c:v>
                </c:pt>
                <c:pt idx="10">
                  <c:v>2.2999999999999998</c:v>
                </c:pt>
                <c:pt idx="11">
                  <c:v>2.9</c:v>
                </c:pt>
              </c:numCache>
            </c:numRef>
          </c:val>
        </c:ser>
        <c:ser>
          <c:idx val="3"/>
          <c:order val="3"/>
          <c:tx>
            <c:v>xEGM-GA</c:v>
          </c:tx>
          <c:spPr>
            <a:solidFill>
              <a:srgbClr val="FFC00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Sheet2!$I$2:$I$13</c:f>
              <c:numCache>
                <c:formatCode>General</c:formatCode>
                <c:ptCount val="12"/>
                <c:pt idx="0">
                  <c:v>0.9</c:v>
                </c:pt>
                <c:pt idx="1">
                  <c:v>1</c:v>
                </c:pt>
                <c:pt idx="2">
                  <c:v>1.1000000000000001</c:v>
                </c:pt>
                <c:pt idx="3">
                  <c:v>1.2</c:v>
                </c:pt>
                <c:pt idx="4">
                  <c:v>1.2</c:v>
                </c:pt>
                <c:pt idx="5">
                  <c:v>1.3</c:v>
                </c:pt>
                <c:pt idx="6">
                  <c:v>1.4</c:v>
                </c:pt>
                <c:pt idx="7">
                  <c:v>1.3</c:v>
                </c:pt>
                <c:pt idx="8">
                  <c:v>1.2</c:v>
                </c:pt>
                <c:pt idx="9">
                  <c:v>1.2</c:v>
                </c:pt>
                <c:pt idx="10">
                  <c:v>1.4</c:v>
                </c:pt>
                <c:pt idx="11">
                  <c:v>2</c:v>
                </c:pt>
              </c:numCache>
            </c:numRef>
          </c:val>
        </c:ser>
        <c:dLbls>
          <c:showLegendKey val="0"/>
          <c:showVal val="0"/>
          <c:showCatName val="0"/>
          <c:showSerName val="0"/>
          <c:showPercent val="0"/>
          <c:showBubbleSize val="0"/>
        </c:dLbls>
        <c:gapWidth val="150"/>
        <c:axId val="149066496"/>
        <c:axId val="149068416"/>
      </c:barChart>
      <c:catAx>
        <c:axId val="149066496"/>
        <c:scaling>
          <c:orientation val="minMax"/>
        </c:scaling>
        <c:delete val="0"/>
        <c:axPos val="b"/>
        <c:title>
          <c:tx>
            <c:rich>
              <a:bodyPr/>
              <a:lstStyle/>
              <a:p>
                <a:pPr>
                  <a:defRPr/>
                </a:pPr>
                <a:r>
                  <a:rPr lang="en-US" sz="2400"/>
                  <a:t>Distances</a:t>
                </a:r>
                <a:r>
                  <a:rPr lang="en-US" sz="2400" baseline="0"/>
                  <a:t> between points (km)</a:t>
                </a:r>
                <a:endParaRPr lang="en-US" sz="2400"/>
              </a:p>
            </c:rich>
          </c:tx>
          <c:layout/>
          <c:overlay val="0"/>
        </c:title>
        <c:numFmt formatCode="General" sourceLinked="1"/>
        <c:majorTickMark val="out"/>
        <c:minorTickMark val="none"/>
        <c:tickLblPos val="nextTo"/>
        <c:txPr>
          <a:bodyPr rot="-2700000"/>
          <a:lstStyle/>
          <a:p>
            <a:pPr>
              <a:defRPr/>
            </a:pPr>
            <a:endParaRPr lang="en-US"/>
          </a:p>
        </c:txPr>
        <c:crossAx val="149068416"/>
        <c:crosses val="autoZero"/>
        <c:auto val="1"/>
        <c:lblAlgn val="ctr"/>
        <c:lblOffset val="100"/>
        <c:noMultiLvlLbl val="0"/>
      </c:catAx>
      <c:valAx>
        <c:axId val="149068416"/>
        <c:scaling>
          <c:orientation val="minMax"/>
        </c:scaling>
        <c:delete val="0"/>
        <c:axPos val="l"/>
        <c:majorGridlines/>
        <c:title>
          <c:tx>
            <c:rich>
              <a:bodyPr rot="-5400000" vert="horz"/>
              <a:lstStyle/>
              <a:p>
                <a:pPr>
                  <a:defRPr/>
                </a:pPr>
                <a:r>
                  <a:rPr lang="en-US" sz="2400"/>
                  <a:t>RMS Errors (cm)</a:t>
                </a:r>
              </a:p>
            </c:rich>
          </c:tx>
          <c:layout/>
          <c:overlay val="0"/>
        </c:title>
        <c:numFmt formatCode="General" sourceLinked="1"/>
        <c:majorTickMark val="out"/>
        <c:minorTickMark val="none"/>
        <c:tickLblPos val="nextTo"/>
        <c:crossAx val="149066496"/>
        <c:crosses val="autoZero"/>
        <c:crossBetween val="between"/>
      </c:valAx>
    </c:plotArea>
    <c:legend>
      <c:legendPos val="r"/>
      <c:layout>
        <c:manualLayout>
          <c:xMode val="edge"/>
          <c:yMode val="edge"/>
          <c:x val="0.88463709701296622"/>
          <c:y val="0.15914985428881234"/>
          <c:w val="0.11536290298703375"/>
          <c:h val="0.19524594820939078"/>
        </c:manualLayout>
      </c:layout>
      <c:overlay val="0"/>
    </c:legend>
    <c:plotVisOnly val="1"/>
    <c:dispBlanksAs val="gap"/>
    <c:showDLblsOverMax val="0"/>
  </c:chart>
  <c:txPr>
    <a:bodyPr/>
    <a:lstStyle/>
    <a:p>
      <a:pPr>
        <a:defRPr sz="1400" baseline="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Combined</a:t>
            </a:r>
            <a:r>
              <a:rPr lang="en-US" sz="2400" baseline="0"/>
              <a:t> RMS errors of GPS, Leveling and Gravimetric Geoid models</a:t>
            </a:r>
            <a:endParaRPr lang="en-US" sz="2400"/>
          </a:p>
        </c:rich>
      </c:tx>
      <c:layout/>
      <c:overlay val="0"/>
    </c:title>
    <c:autoTitleDeleted val="0"/>
    <c:plotArea>
      <c:layout/>
      <c:barChart>
        <c:barDir val="col"/>
        <c:grouping val="clustered"/>
        <c:varyColors val="0"/>
        <c:ser>
          <c:idx val="0"/>
          <c:order val="0"/>
          <c:tx>
            <c:v>USGG2009</c:v>
          </c:tx>
          <c:spPr>
            <a:solidFill>
              <a:schemeClr val="tx1"/>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Sheet2!$F$2:$F$13</c:f>
              <c:numCache>
                <c:formatCode>General</c:formatCode>
                <c:ptCount val="12"/>
                <c:pt idx="0">
                  <c:v>1</c:v>
                </c:pt>
                <c:pt idx="1">
                  <c:v>1.2</c:v>
                </c:pt>
                <c:pt idx="2">
                  <c:v>1.5</c:v>
                </c:pt>
                <c:pt idx="3">
                  <c:v>1.8</c:v>
                </c:pt>
                <c:pt idx="4">
                  <c:v>2</c:v>
                </c:pt>
                <c:pt idx="5">
                  <c:v>2.4</c:v>
                </c:pt>
                <c:pt idx="6">
                  <c:v>2.7</c:v>
                </c:pt>
                <c:pt idx="7">
                  <c:v>2.8</c:v>
                </c:pt>
                <c:pt idx="8">
                  <c:v>3</c:v>
                </c:pt>
                <c:pt idx="9">
                  <c:v>3</c:v>
                </c:pt>
                <c:pt idx="10">
                  <c:v>2.7</c:v>
                </c:pt>
                <c:pt idx="11">
                  <c:v>1.9</c:v>
                </c:pt>
              </c:numCache>
            </c:numRef>
          </c:val>
        </c:ser>
        <c:ser>
          <c:idx val="1"/>
          <c:order val="1"/>
          <c:tx>
            <c:v>EGM2008</c:v>
          </c:tx>
          <c:spPr>
            <a:solidFill>
              <a:srgbClr val="7030A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Sheet2!$G$2:$G$13</c:f>
              <c:numCache>
                <c:formatCode>General</c:formatCode>
                <c:ptCount val="12"/>
                <c:pt idx="0">
                  <c:v>1</c:v>
                </c:pt>
                <c:pt idx="1">
                  <c:v>1.3</c:v>
                </c:pt>
                <c:pt idx="2">
                  <c:v>1.7</c:v>
                </c:pt>
                <c:pt idx="3">
                  <c:v>2</c:v>
                </c:pt>
                <c:pt idx="4">
                  <c:v>2.1</c:v>
                </c:pt>
                <c:pt idx="5">
                  <c:v>2.2000000000000002</c:v>
                </c:pt>
                <c:pt idx="6">
                  <c:v>2.2999999999999998</c:v>
                </c:pt>
                <c:pt idx="7">
                  <c:v>2.6</c:v>
                </c:pt>
                <c:pt idx="8">
                  <c:v>2.8</c:v>
                </c:pt>
                <c:pt idx="9">
                  <c:v>2.8</c:v>
                </c:pt>
                <c:pt idx="10">
                  <c:v>3</c:v>
                </c:pt>
                <c:pt idx="11">
                  <c:v>2.2999999999999998</c:v>
                </c:pt>
              </c:numCache>
            </c:numRef>
          </c:val>
        </c:ser>
        <c:ser>
          <c:idx val="2"/>
          <c:order val="2"/>
          <c:tx>
            <c:v>xEGM-G</c:v>
          </c:tx>
          <c:spPr>
            <a:solidFill>
              <a:srgbClr val="00B0F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Sheet2!$H$2:$H$13</c:f>
              <c:numCache>
                <c:formatCode>General</c:formatCode>
                <c:ptCount val="12"/>
                <c:pt idx="0">
                  <c:v>1</c:v>
                </c:pt>
                <c:pt idx="1">
                  <c:v>1.4</c:v>
                </c:pt>
                <c:pt idx="2">
                  <c:v>1.8</c:v>
                </c:pt>
                <c:pt idx="3">
                  <c:v>2.2000000000000002</c:v>
                </c:pt>
                <c:pt idx="4">
                  <c:v>2.6</c:v>
                </c:pt>
                <c:pt idx="5">
                  <c:v>2.9</c:v>
                </c:pt>
                <c:pt idx="6">
                  <c:v>3.1</c:v>
                </c:pt>
                <c:pt idx="7">
                  <c:v>3.1</c:v>
                </c:pt>
                <c:pt idx="8">
                  <c:v>2.9</c:v>
                </c:pt>
                <c:pt idx="9">
                  <c:v>2.4</c:v>
                </c:pt>
                <c:pt idx="10">
                  <c:v>2.2999999999999998</c:v>
                </c:pt>
                <c:pt idx="11">
                  <c:v>2.9</c:v>
                </c:pt>
              </c:numCache>
            </c:numRef>
          </c:val>
        </c:ser>
        <c:ser>
          <c:idx val="3"/>
          <c:order val="3"/>
          <c:tx>
            <c:v>xEGM-GA</c:v>
          </c:tx>
          <c:spPr>
            <a:solidFill>
              <a:srgbClr val="FFC00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Sheet2!$I$2:$I$13</c:f>
              <c:numCache>
                <c:formatCode>General</c:formatCode>
                <c:ptCount val="12"/>
                <c:pt idx="0">
                  <c:v>0.9</c:v>
                </c:pt>
                <c:pt idx="1">
                  <c:v>1</c:v>
                </c:pt>
                <c:pt idx="2">
                  <c:v>1.1000000000000001</c:v>
                </c:pt>
                <c:pt idx="3">
                  <c:v>1.2</c:v>
                </c:pt>
                <c:pt idx="4">
                  <c:v>1.2</c:v>
                </c:pt>
                <c:pt idx="5">
                  <c:v>1.3</c:v>
                </c:pt>
                <c:pt idx="6">
                  <c:v>1.4</c:v>
                </c:pt>
                <c:pt idx="7">
                  <c:v>1.3</c:v>
                </c:pt>
                <c:pt idx="8">
                  <c:v>1.2</c:v>
                </c:pt>
                <c:pt idx="9">
                  <c:v>1.2</c:v>
                </c:pt>
                <c:pt idx="10">
                  <c:v>1.4</c:v>
                </c:pt>
                <c:pt idx="11">
                  <c:v>2</c:v>
                </c:pt>
              </c:numCache>
            </c:numRef>
          </c:val>
        </c:ser>
        <c:ser>
          <c:idx val="4"/>
          <c:order val="4"/>
          <c:tx>
            <c:v>xUSGG-GA-R-K480</c:v>
          </c:tx>
          <c:spPr>
            <a:solidFill>
              <a:srgbClr val="FF000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Sheet2!$J$2:$J$13</c:f>
              <c:numCache>
                <c:formatCode>General</c:formatCode>
                <c:ptCount val="12"/>
                <c:pt idx="0">
                  <c:v>0.9</c:v>
                </c:pt>
                <c:pt idx="1">
                  <c:v>1.1000000000000001</c:v>
                </c:pt>
                <c:pt idx="2">
                  <c:v>1.2</c:v>
                </c:pt>
                <c:pt idx="3">
                  <c:v>1.3</c:v>
                </c:pt>
                <c:pt idx="4">
                  <c:v>1.3</c:v>
                </c:pt>
                <c:pt idx="5">
                  <c:v>1.4</c:v>
                </c:pt>
                <c:pt idx="6">
                  <c:v>1.5</c:v>
                </c:pt>
                <c:pt idx="7">
                  <c:v>1.3</c:v>
                </c:pt>
                <c:pt idx="8">
                  <c:v>1</c:v>
                </c:pt>
                <c:pt idx="9">
                  <c:v>1.1000000000000001</c:v>
                </c:pt>
                <c:pt idx="10">
                  <c:v>1.3</c:v>
                </c:pt>
                <c:pt idx="11">
                  <c:v>1.7</c:v>
                </c:pt>
              </c:numCache>
            </c:numRef>
          </c:val>
        </c:ser>
        <c:dLbls>
          <c:showLegendKey val="0"/>
          <c:showVal val="0"/>
          <c:showCatName val="0"/>
          <c:showSerName val="0"/>
          <c:showPercent val="0"/>
          <c:showBubbleSize val="0"/>
        </c:dLbls>
        <c:gapWidth val="150"/>
        <c:axId val="160185728"/>
        <c:axId val="160200192"/>
      </c:barChart>
      <c:catAx>
        <c:axId val="160185728"/>
        <c:scaling>
          <c:orientation val="minMax"/>
        </c:scaling>
        <c:delete val="0"/>
        <c:axPos val="b"/>
        <c:title>
          <c:tx>
            <c:rich>
              <a:bodyPr/>
              <a:lstStyle/>
              <a:p>
                <a:pPr>
                  <a:defRPr/>
                </a:pPr>
                <a:r>
                  <a:rPr lang="en-US" sz="2400"/>
                  <a:t>Distances</a:t>
                </a:r>
                <a:r>
                  <a:rPr lang="en-US" sz="2400" baseline="0"/>
                  <a:t> between points (km)</a:t>
                </a:r>
                <a:endParaRPr lang="en-US" sz="2400"/>
              </a:p>
            </c:rich>
          </c:tx>
          <c:layout/>
          <c:overlay val="0"/>
        </c:title>
        <c:numFmt formatCode="General" sourceLinked="1"/>
        <c:majorTickMark val="out"/>
        <c:minorTickMark val="none"/>
        <c:tickLblPos val="nextTo"/>
        <c:txPr>
          <a:bodyPr rot="-2700000"/>
          <a:lstStyle/>
          <a:p>
            <a:pPr>
              <a:defRPr/>
            </a:pPr>
            <a:endParaRPr lang="en-US"/>
          </a:p>
        </c:txPr>
        <c:crossAx val="160200192"/>
        <c:crosses val="autoZero"/>
        <c:auto val="1"/>
        <c:lblAlgn val="ctr"/>
        <c:lblOffset val="100"/>
        <c:noMultiLvlLbl val="0"/>
      </c:catAx>
      <c:valAx>
        <c:axId val="160200192"/>
        <c:scaling>
          <c:orientation val="minMax"/>
        </c:scaling>
        <c:delete val="0"/>
        <c:axPos val="l"/>
        <c:majorGridlines/>
        <c:title>
          <c:tx>
            <c:rich>
              <a:bodyPr rot="-5400000" vert="horz"/>
              <a:lstStyle/>
              <a:p>
                <a:pPr>
                  <a:defRPr/>
                </a:pPr>
                <a:r>
                  <a:rPr lang="en-US" sz="2400"/>
                  <a:t>RMS Errors (cm)</a:t>
                </a:r>
              </a:p>
            </c:rich>
          </c:tx>
          <c:layout/>
          <c:overlay val="0"/>
        </c:title>
        <c:numFmt formatCode="General" sourceLinked="1"/>
        <c:majorTickMark val="out"/>
        <c:minorTickMark val="none"/>
        <c:tickLblPos val="nextTo"/>
        <c:crossAx val="160185728"/>
        <c:crosses val="autoZero"/>
        <c:crossBetween val="between"/>
      </c:valAx>
    </c:plotArea>
    <c:legend>
      <c:legendPos val="r"/>
      <c:layout>
        <c:manualLayout>
          <c:xMode val="edge"/>
          <c:yMode val="edge"/>
          <c:x val="0.82387495238076436"/>
          <c:y val="0.17520927641457573"/>
          <c:w val="0.17612504761923561"/>
          <c:h val="0.24405743526173848"/>
        </c:manualLayout>
      </c:layout>
      <c:overlay val="0"/>
    </c:legend>
    <c:plotVisOnly val="1"/>
    <c:dispBlanksAs val="gap"/>
    <c:showDLblsOverMax val="0"/>
  </c:chart>
  <c:txPr>
    <a:bodyPr/>
    <a:lstStyle/>
    <a:p>
      <a:pPr>
        <a:defRPr sz="1400" baseline="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a:t>Combined</a:t>
            </a:r>
            <a:r>
              <a:rPr lang="en-US" sz="2400" baseline="0" dirty="0"/>
              <a:t> RMS errors of GPS, Leveling and Gravimetric Geoid </a:t>
            </a:r>
            <a:r>
              <a:rPr lang="en-US" sz="2400" baseline="0" dirty="0" smtClean="0"/>
              <a:t>models</a:t>
            </a:r>
            <a:endParaRPr lang="en-US" sz="2400" dirty="0"/>
          </a:p>
        </c:rich>
      </c:tx>
      <c:layout/>
      <c:overlay val="0"/>
    </c:title>
    <c:autoTitleDeleted val="0"/>
    <c:plotArea>
      <c:layout/>
      <c:barChart>
        <c:barDir val="col"/>
        <c:grouping val="clustered"/>
        <c:varyColors val="0"/>
        <c:ser>
          <c:idx val="0"/>
          <c:order val="0"/>
          <c:tx>
            <c:v>USGG2009</c:v>
          </c:tx>
          <c:spPr>
            <a:solidFill>
              <a:schemeClr val="tx1"/>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Sheet2!$F$2:$F$13</c:f>
              <c:numCache>
                <c:formatCode>General</c:formatCode>
                <c:ptCount val="12"/>
                <c:pt idx="0">
                  <c:v>1</c:v>
                </c:pt>
                <c:pt idx="1">
                  <c:v>1.2</c:v>
                </c:pt>
                <c:pt idx="2">
                  <c:v>1.5</c:v>
                </c:pt>
                <c:pt idx="3">
                  <c:v>1.8</c:v>
                </c:pt>
                <c:pt idx="4">
                  <c:v>2</c:v>
                </c:pt>
                <c:pt idx="5">
                  <c:v>2.4</c:v>
                </c:pt>
                <c:pt idx="6">
                  <c:v>2.7</c:v>
                </c:pt>
                <c:pt idx="7">
                  <c:v>2.8</c:v>
                </c:pt>
                <c:pt idx="8">
                  <c:v>3</c:v>
                </c:pt>
                <c:pt idx="9">
                  <c:v>3</c:v>
                </c:pt>
                <c:pt idx="10">
                  <c:v>2.7</c:v>
                </c:pt>
                <c:pt idx="11">
                  <c:v>1.9</c:v>
                </c:pt>
              </c:numCache>
            </c:numRef>
          </c:val>
        </c:ser>
        <c:ser>
          <c:idx val="1"/>
          <c:order val="1"/>
          <c:tx>
            <c:v>EGM2008</c:v>
          </c:tx>
          <c:spPr>
            <a:solidFill>
              <a:srgbClr val="7030A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Sheet2!$G$2:$G$13</c:f>
              <c:numCache>
                <c:formatCode>General</c:formatCode>
                <c:ptCount val="12"/>
                <c:pt idx="0">
                  <c:v>1</c:v>
                </c:pt>
                <c:pt idx="1">
                  <c:v>1.3</c:v>
                </c:pt>
                <c:pt idx="2">
                  <c:v>1.7</c:v>
                </c:pt>
                <c:pt idx="3">
                  <c:v>2</c:v>
                </c:pt>
                <c:pt idx="4">
                  <c:v>2.1</c:v>
                </c:pt>
                <c:pt idx="5">
                  <c:v>2.2000000000000002</c:v>
                </c:pt>
                <c:pt idx="6">
                  <c:v>2.2999999999999998</c:v>
                </c:pt>
                <c:pt idx="7">
                  <c:v>2.6</c:v>
                </c:pt>
                <c:pt idx="8">
                  <c:v>2.8</c:v>
                </c:pt>
                <c:pt idx="9">
                  <c:v>2.8</c:v>
                </c:pt>
                <c:pt idx="10">
                  <c:v>3</c:v>
                </c:pt>
                <c:pt idx="11">
                  <c:v>2.2999999999999998</c:v>
                </c:pt>
              </c:numCache>
            </c:numRef>
          </c:val>
        </c:ser>
        <c:ser>
          <c:idx val="2"/>
          <c:order val="2"/>
          <c:tx>
            <c:v>xEGM-G</c:v>
          </c:tx>
          <c:spPr>
            <a:solidFill>
              <a:srgbClr val="00B0F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Sheet2!$H$2:$H$13</c:f>
              <c:numCache>
                <c:formatCode>General</c:formatCode>
                <c:ptCount val="12"/>
                <c:pt idx="0">
                  <c:v>1</c:v>
                </c:pt>
                <c:pt idx="1">
                  <c:v>1.4</c:v>
                </c:pt>
                <c:pt idx="2">
                  <c:v>1.8</c:v>
                </c:pt>
                <c:pt idx="3">
                  <c:v>2.2000000000000002</c:v>
                </c:pt>
                <c:pt idx="4">
                  <c:v>2.6</c:v>
                </c:pt>
                <c:pt idx="5">
                  <c:v>2.9</c:v>
                </c:pt>
                <c:pt idx="6">
                  <c:v>3.1</c:v>
                </c:pt>
                <c:pt idx="7">
                  <c:v>3.1</c:v>
                </c:pt>
                <c:pt idx="8">
                  <c:v>2.9</c:v>
                </c:pt>
                <c:pt idx="9">
                  <c:v>2.4</c:v>
                </c:pt>
                <c:pt idx="10">
                  <c:v>2.2999999999999998</c:v>
                </c:pt>
                <c:pt idx="11">
                  <c:v>2.9</c:v>
                </c:pt>
              </c:numCache>
            </c:numRef>
          </c:val>
        </c:ser>
        <c:ser>
          <c:idx val="3"/>
          <c:order val="3"/>
          <c:tx>
            <c:v>xEGM-GA</c:v>
          </c:tx>
          <c:spPr>
            <a:solidFill>
              <a:srgbClr val="FFC00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Sheet2!$I$2:$I$13</c:f>
              <c:numCache>
                <c:formatCode>General</c:formatCode>
                <c:ptCount val="12"/>
                <c:pt idx="0">
                  <c:v>0.9</c:v>
                </c:pt>
                <c:pt idx="1">
                  <c:v>1</c:v>
                </c:pt>
                <c:pt idx="2">
                  <c:v>1.1000000000000001</c:v>
                </c:pt>
                <c:pt idx="3">
                  <c:v>1.2</c:v>
                </c:pt>
                <c:pt idx="4">
                  <c:v>1.2</c:v>
                </c:pt>
                <c:pt idx="5">
                  <c:v>1.3</c:v>
                </c:pt>
                <c:pt idx="6">
                  <c:v>1.4</c:v>
                </c:pt>
                <c:pt idx="7">
                  <c:v>1.3</c:v>
                </c:pt>
                <c:pt idx="8">
                  <c:v>1.2</c:v>
                </c:pt>
                <c:pt idx="9">
                  <c:v>1.2</c:v>
                </c:pt>
                <c:pt idx="10">
                  <c:v>1.4</c:v>
                </c:pt>
                <c:pt idx="11">
                  <c:v>2</c:v>
                </c:pt>
              </c:numCache>
            </c:numRef>
          </c:val>
        </c:ser>
        <c:ser>
          <c:idx val="4"/>
          <c:order val="4"/>
          <c:tx>
            <c:v>xUSGG-GA-R-K480</c:v>
          </c:tx>
          <c:spPr>
            <a:solidFill>
              <a:srgbClr val="FF000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Sheet2!$J$2:$J$13</c:f>
              <c:numCache>
                <c:formatCode>General</c:formatCode>
                <c:ptCount val="12"/>
                <c:pt idx="0">
                  <c:v>0.9</c:v>
                </c:pt>
                <c:pt idx="1">
                  <c:v>1.1000000000000001</c:v>
                </c:pt>
                <c:pt idx="2">
                  <c:v>1.2</c:v>
                </c:pt>
                <c:pt idx="3">
                  <c:v>1.3</c:v>
                </c:pt>
                <c:pt idx="4">
                  <c:v>1.3</c:v>
                </c:pt>
                <c:pt idx="5">
                  <c:v>1.4</c:v>
                </c:pt>
                <c:pt idx="6">
                  <c:v>1.5</c:v>
                </c:pt>
                <c:pt idx="7">
                  <c:v>1.3</c:v>
                </c:pt>
                <c:pt idx="8">
                  <c:v>1</c:v>
                </c:pt>
                <c:pt idx="9">
                  <c:v>1.1000000000000001</c:v>
                </c:pt>
                <c:pt idx="10">
                  <c:v>1.3</c:v>
                </c:pt>
                <c:pt idx="11">
                  <c:v>1.7</c:v>
                </c:pt>
              </c:numCache>
            </c:numRef>
          </c:val>
        </c:ser>
        <c:ser>
          <c:idx val="5"/>
          <c:order val="5"/>
          <c:tx>
            <c:v>GPS/Leveling Errors</c:v>
          </c:tx>
          <c:spPr>
            <a:solidFill>
              <a:srgbClr val="92D050"/>
            </a:solidFill>
          </c:spPr>
          <c:invertIfNegative val="0"/>
          <c:val>
            <c:numRef>
              <c:f>Sheet2!$E$2:$E$13</c:f>
              <c:numCache>
                <c:formatCode>General</c:formatCode>
                <c:ptCount val="12"/>
                <c:pt idx="0">
                  <c:v>0.49126537628799999</c:v>
                </c:pt>
                <c:pt idx="1">
                  <c:v>0.56236502850799996</c:v>
                </c:pt>
                <c:pt idx="2">
                  <c:v>0.62401558174600003</c:v>
                </c:pt>
                <c:pt idx="3">
                  <c:v>0.68404834303299999</c:v>
                </c:pt>
                <c:pt idx="4">
                  <c:v>0.74476556274600003</c:v>
                </c:pt>
                <c:pt idx="5">
                  <c:v>0.80473864738500001</c:v>
                </c:pt>
                <c:pt idx="6">
                  <c:v>0.86522688193800001</c:v>
                </c:pt>
                <c:pt idx="7">
                  <c:v>0.92504560442399997</c:v>
                </c:pt>
                <c:pt idx="8">
                  <c:v>0.98916306971400003</c:v>
                </c:pt>
                <c:pt idx="9">
                  <c:v>1.0596169745940001</c:v>
                </c:pt>
                <c:pt idx="10">
                  <c:v>1.1424422102730001</c:v>
                </c:pt>
                <c:pt idx="11">
                  <c:v>1.247330273762</c:v>
                </c:pt>
              </c:numCache>
            </c:numRef>
          </c:val>
        </c:ser>
        <c:dLbls>
          <c:showLegendKey val="0"/>
          <c:showVal val="0"/>
          <c:showCatName val="0"/>
          <c:showSerName val="0"/>
          <c:showPercent val="0"/>
          <c:showBubbleSize val="0"/>
        </c:dLbls>
        <c:gapWidth val="150"/>
        <c:axId val="167667968"/>
        <c:axId val="164053376"/>
      </c:barChart>
      <c:catAx>
        <c:axId val="167667968"/>
        <c:scaling>
          <c:orientation val="minMax"/>
        </c:scaling>
        <c:delete val="0"/>
        <c:axPos val="b"/>
        <c:title>
          <c:tx>
            <c:rich>
              <a:bodyPr/>
              <a:lstStyle/>
              <a:p>
                <a:pPr>
                  <a:defRPr/>
                </a:pPr>
                <a:r>
                  <a:rPr lang="en-US" sz="2400"/>
                  <a:t>Distances</a:t>
                </a:r>
                <a:r>
                  <a:rPr lang="en-US" sz="2400" baseline="0"/>
                  <a:t> between points (km)</a:t>
                </a:r>
                <a:endParaRPr lang="en-US" sz="2400"/>
              </a:p>
            </c:rich>
          </c:tx>
          <c:layout/>
          <c:overlay val="0"/>
        </c:title>
        <c:numFmt formatCode="General" sourceLinked="1"/>
        <c:majorTickMark val="out"/>
        <c:minorTickMark val="none"/>
        <c:tickLblPos val="nextTo"/>
        <c:txPr>
          <a:bodyPr rot="-2700000"/>
          <a:lstStyle/>
          <a:p>
            <a:pPr>
              <a:defRPr/>
            </a:pPr>
            <a:endParaRPr lang="en-US"/>
          </a:p>
        </c:txPr>
        <c:crossAx val="164053376"/>
        <c:crosses val="autoZero"/>
        <c:auto val="1"/>
        <c:lblAlgn val="ctr"/>
        <c:lblOffset val="100"/>
        <c:noMultiLvlLbl val="0"/>
      </c:catAx>
      <c:valAx>
        <c:axId val="164053376"/>
        <c:scaling>
          <c:orientation val="minMax"/>
        </c:scaling>
        <c:delete val="0"/>
        <c:axPos val="l"/>
        <c:majorGridlines/>
        <c:title>
          <c:tx>
            <c:rich>
              <a:bodyPr rot="-5400000" vert="horz"/>
              <a:lstStyle/>
              <a:p>
                <a:pPr>
                  <a:defRPr/>
                </a:pPr>
                <a:r>
                  <a:rPr lang="en-US" sz="2400"/>
                  <a:t>RMS Errors (cm)</a:t>
                </a:r>
              </a:p>
            </c:rich>
          </c:tx>
          <c:layout/>
          <c:overlay val="0"/>
        </c:title>
        <c:numFmt formatCode="General" sourceLinked="1"/>
        <c:majorTickMark val="out"/>
        <c:minorTickMark val="none"/>
        <c:tickLblPos val="nextTo"/>
        <c:crossAx val="167667968"/>
        <c:crosses val="autoZero"/>
        <c:crossBetween val="between"/>
      </c:valAx>
    </c:plotArea>
    <c:legend>
      <c:legendPos val="r"/>
      <c:layout>
        <c:manualLayout>
          <c:xMode val="edge"/>
          <c:yMode val="edge"/>
          <c:x val="0.80600685541538997"/>
          <c:y val="0.16784137822089806"/>
          <c:w val="0.1856371612728904"/>
          <c:h val="0.29286892231408618"/>
        </c:manualLayout>
      </c:layout>
      <c:overlay val="0"/>
    </c:legend>
    <c:plotVisOnly val="1"/>
    <c:dispBlanksAs val="gap"/>
    <c:showDLblsOverMax val="0"/>
  </c:chart>
  <c:txPr>
    <a:bodyPr/>
    <a:lstStyle/>
    <a:p>
      <a:pPr>
        <a:defRPr sz="1400" baseline="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Predicted Errors of various geoid models over GSVS11 </a:t>
            </a:r>
          </a:p>
          <a:p>
            <a:pPr>
              <a:defRPr sz="2400"/>
            </a:pPr>
            <a:r>
              <a:rPr lang="en-US" sz="2400"/>
              <a:t>after removal of GPS/Leveling error budget</a:t>
            </a:r>
          </a:p>
        </c:rich>
      </c:tx>
      <c:layout/>
      <c:overlay val="0"/>
    </c:title>
    <c:autoTitleDeleted val="0"/>
    <c:plotArea>
      <c:layout/>
      <c:barChart>
        <c:barDir val="col"/>
        <c:grouping val="clustered"/>
        <c:varyColors val="0"/>
        <c:ser>
          <c:idx val="0"/>
          <c:order val="0"/>
          <c:tx>
            <c:v>USGG2009</c:v>
          </c:tx>
          <c:spPr>
            <a:solidFill>
              <a:schemeClr val="tx1"/>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Sheet2!$N$2:$N$13</c:f>
              <c:numCache>
                <c:formatCode>General</c:formatCode>
                <c:ptCount val="12"/>
                <c:pt idx="0">
                  <c:v>0.87100994831322665</c:v>
                </c:pt>
                <c:pt idx="1">
                  <c:v>1.060068665092595</c:v>
                </c:pt>
                <c:pt idx="2">
                  <c:v>1.3640397918456049</c:v>
                </c:pt>
                <c:pt idx="3">
                  <c:v>1.6649558145469829</c:v>
                </c:pt>
                <c:pt idx="4">
                  <c:v>1.8561584675203877</c:v>
                </c:pt>
                <c:pt idx="5">
                  <c:v>2.2610607487206003</c:v>
                </c:pt>
                <c:pt idx="6">
                  <c:v>2.5576126451774996</c:v>
                </c:pt>
                <c:pt idx="7">
                  <c:v>2.6427808516287983</c:v>
                </c:pt>
                <c:pt idx="8">
                  <c:v>2.8322352341417503</c:v>
                </c:pt>
                <c:pt idx="9">
                  <c:v>2.8066371099863017</c:v>
                </c:pt>
                <c:pt idx="10">
                  <c:v>2.446390360548893</c:v>
                </c:pt>
                <c:pt idx="11">
                  <c:v>1.4332366127603684</c:v>
                </c:pt>
              </c:numCache>
            </c:numRef>
          </c:val>
        </c:ser>
        <c:ser>
          <c:idx val="1"/>
          <c:order val="1"/>
          <c:tx>
            <c:v>EGM2008</c:v>
          </c:tx>
          <c:spPr>
            <a:solidFill>
              <a:srgbClr val="7030A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Sheet2!$O$2:$O$13</c:f>
              <c:numCache>
                <c:formatCode>General</c:formatCode>
                <c:ptCount val="12"/>
                <c:pt idx="0">
                  <c:v>0.87100994831322665</c:v>
                </c:pt>
                <c:pt idx="1">
                  <c:v>1.1720689291638084</c:v>
                </c:pt>
                <c:pt idx="2">
                  <c:v>1.5813299952059976</c:v>
                </c:pt>
                <c:pt idx="3">
                  <c:v>1.8793823092691406</c:v>
                </c:pt>
                <c:pt idx="4">
                  <c:v>1.9634979644877746</c:v>
                </c:pt>
                <c:pt idx="5">
                  <c:v>2.0475340557375259</c:v>
                </c:pt>
                <c:pt idx="6">
                  <c:v>2.1310519568447517</c:v>
                </c:pt>
                <c:pt idx="7">
                  <c:v>2.4298746119369694</c:v>
                </c:pt>
                <c:pt idx="8">
                  <c:v>2.6194572761383177</c:v>
                </c:pt>
                <c:pt idx="9">
                  <c:v>2.5917584507728062</c:v>
                </c:pt>
                <c:pt idx="10">
                  <c:v>2.7739549016136764</c:v>
                </c:pt>
                <c:pt idx="11">
                  <c:v>1.9323993345467736</c:v>
                </c:pt>
              </c:numCache>
            </c:numRef>
          </c:val>
        </c:ser>
        <c:ser>
          <c:idx val="2"/>
          <c:order val="2"/>
          <c:tx>
            <c:v>xEGM-G</c:v>
          </c:tx>
          <c:spPr>
            <a:solidFill>
              <a:srgbClr val="00B0F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Sheet2!$P$2:$P$13</c:f>
              <c:numCache>
                <c:formatCode>General</c:formatCode>
                <c:ptCount val="12"/>
                <c:pt idx="0">
                  <c:v>0.87100994831322665</c:v>
                </c:pt>
                <c:pt idx="1">
                  <c:v>1.28208641468163</c:v>
                </c:pt>
                <c:pt idx="2">
                  <c:v>1.6883733454832202</c:v>
                </c:pt>
                <c:pt idx="3">
                  <c:v>2.0909514256418795</c:v>
                </c:pt>
                <c:pt idx="4">
                  <c:v>2.4910488266085102</c:v>
                </c:pt>
                <c:pt idx="5">
                  <c:v>2.7861076270318348</c:v>
                </c:pt>
                <c:pt idx="6">
                  <c:v>2.9768074245358647</c:v>
                </c:pt>
                <c:pt idx="7">
                  <c:v>2.9587650514591113</c:v>
                </c:pt>
                <c:pt idx="8">
                  <c:v>2.7260881169753071</c:v>
                </c:pt>
                <c:pt idx="9">
                  <c:v>2.1534186465135519</c:v>
                </c:pt>
                <c:pt idx="10">
                  <c:v>1.9962028444490658</c:v>
                </c:pt>
                <c:pt idx="11">
                  <c:v>2.6180464449961183</c:v>
                </c:pt>
              </c:numCache>
            </c:numRef>
          </c:val>
        </c:ser>
        <c:ser>
          <c:idx val="3"/>
          <c:order val="3"/>
          <c:tx>
            <c:v>xEGM-GA</c:v>
          </c:tx>
          <c:spPr>
            <a:solidFill>
              <a:srgbClr val="FFC00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Sheet2!$Q$2:$Q$13</c:f>
              <c:numCache>
                <c:formatCode>General</c:formatCode>
                <c:ptCount val="12"/>
                <c:pt idx="0">
                  <c:v>0.7540943774227532</c:v>
                </c:pt>
                <c:pt idx="1">
                  <c:v>0.82688909456540571</c:v>
                </c:pt>
                <c:pt idx="2">
                  <c:v>0.90587226126987763</c:v>
                </c:pt>
                <c:pt idx="3">
                  <c:v>0.98594009168600449</c:v>
                </c:pt>
                <c:pt idx="4">
                  <c:v>0.94091671073885907</c:v>
                </c:pt>
                <c:pt idx="5">
                  <c:v>1.0209778202316449</c:v>
                </c:pt>
                <c:pt idx="6">
                  <c:v>1.1006282036963462</c:v>
                </c:pt>
                <c:pt idx="7">
                  <c:v>0.91339511151299513</c:v>
                </c:pt>
                <c:pt idx="8">
                  <c:v>0.67937943854224514</c:v>
                </c:pt>
                <c:pt idx="9">
                  <c:v>0.56321564888793541</c:v>
                </c:pt>
                <c:pt idx="10">
                  <c:v>0.80921307217972083</c:v>
                </c:pt>
                <c:pt idx="11">
                  <c:v>1.5633832505680794</c:v>
                </c:pt>
              </c:numCache>
            </c:numRef>
          </c:val>
        </c:ser>
        <c:ser>
          <c:idx val="4"/>
          <c:order val="4"/>
          <c:tx>
            <c:v>xUSGG-GA-R-K480</c:v>
          </c:tx>
          <c:spPr>
            <a:solidFill>
              <a:srgbClr val="FF0000"/>
            </a:solidFill>
          </c:spPr>
          <c:invertIfNegative val="0"/>
          <c:cat>
            <c:strRef>
              <c:f>Sheet2!$B$2:$B$13</c:f>
              <c:strCache>
                <c:ptCount val="12"/>
                <c:pt idx="0">
                  <c:v>0.4 - 15</c:v>
                </c:pt>
                <c:pt idx="1">
                  <c:v>15 - 30</c:v>
                </c:pt>
                <c:pt idx="2">
                  <c:v>30 - 46</c:v>
                </c:pt>
                <c:pt idx="3">
                  <c:v>46 - 63</c:v>
                </c:pt>
                <c:pt idx="4">
                  <c:v>63 - 81</c:v>
                </c:pt>
                <c:pt idx="5">
                  <c:v>81 - 101</c:v>
                </c:pt>
                <c:pt idx="6">
                  <c:v>101 - 122</c:v>
                </c:pt>
                <c:pt idx="7">
                  <c:v>122 - 145</c:v>
                </c:pt>
                <c:pt idx="8">
                  <c:v>145 - 172</c:v>
                </c:pt>
                <c:pt idx="9">
                  <c:v>172 - 204</c:v>
                </c:pt>
                <c:pt idx="10">
                  <c:v>204 - 247</c:v>
                </c:pt>
                <c:pt idx="11">
                  <c:v>247 - 325</c:v>
                </c:pt>
              </c:strCache>
            </c:strRef>
          </c:cat>
          <c:val>
            <c:numRef>
              <c:f>Sheet2!$R$2:$R$13</c:f>
              <c:numCache>
                <c:formatCode>General</c:formatCode>
                <c:ptCount val="12"/>
                <c:pt idx="0">
                  <c:v>0.7540943774227532</c:v>
                </c:pt>
                <c:pt idx="1">
                  <c:v>0.94538117958376799</c:v>
                </c:pt>
                <c:pt idx="2">
                  <c:v>1.0249900261652312</c:v>
                </c:pt>
                <c:pt idx="3">
                  <c:v>1.1054763065727855</c:v>
                </c:pt>
                <c:pt idx="4">
                  <c:v>1.0655159579037914</c:v>
                </c:pt>
                <c:pt idx="5">
                  <c:v>1.1455984066875096</c:v>
                </c:pt>
                <c:pt idx="6">
                  <c:v>1.2253091213125962</c:v>
                </c:pt>
                <c:pt idx="7">
                  <c:v>0.91339511151299513</c:v>
                </c:pt>
                <c:pt idx="8">
                  <c:v>0.14682105269332563</c:v>
                </c:pt>
                <c:pt idx="9">
                  <c:v>0.29531655414530755</c:v>
                </c:pt>
                <c:pt idx="10">
                  <c:v>0.62034328898323909</c:v>
                </c:pt>
                <c:pt idx="11">
                  <c:v>1.1550615516745477</c:v>
                </c:pt>
              </c:numCache>
            </c:numRef>
          </c:val>
        </c:ser>
        <c:dLbls>
          <c:showLegendKey val="0"/>
          <c:showVal val="0"/>
          <c:showCatName val="0"/>
          <c:showSerName val="0"/>
          <c:showPercent val="0"/>
          <c:showBubbleSize val="0"/>
        </c:dLbls>
        <c:gapWidth val="150"/>
        <c:axId val="77349632"/>
        <c:axId val="77352320"/>
      </c:barChart>
      <c:catAx>
        <c:axId val="77349632"/>
        <c:scaling>
          <c:orientation val="minMax"/>
        </c:scaling>
        <c:delete val="0"/>
        <c:axPos val="b"/>
        <c:title>
          <c:tx>
            <c:rich>
              <a:bodyPr/>
              <a:lstStyle/>
              <a:p>
                <a:pPr>
                  <a:defRPr/>
                </a:pPr>
                <a:r>
                  <a:rPr lang="en-US" sz="2400"/>
                  <a:t>Distances</a:t>
                </a:r>
                <a:r>
                  <a:rPr lang="en-US" sz="2400" baseline="0"/>
                  <a:t> between points (km)</a:t>
                </a:r>
                <a:endParaRPr lang="en-US" sz="2400"/>
              </a:p>
            </c:rich>
          </c:tx>
          <c:layout/>
          <c:overlay val="0"/>
        </c:title>
        <c:numFmt formatCode="General" sourceLinked="1"/>
        <c:majorTickMark val="out"/>
        <c:minorTickMark val="none"/>
        <c:tickLblPos val="nextTo"/>
        <c:txPr>
          <a:bodyPr rot="-2700000"/>
          <a:lstStyle/>
          <a:p>
            <a:pPr>
              <a:defRPr/>
            </a:pPr>
            <a:endParaRPr lang="en-US"/>
          </a:p>
        </c:txPr>
        <c:crossAx val="77352320"/>
        <c:crosses val="autoZero"/>
        <c:auto val="1"/>
        <c:lblAlgn val="ctr"/>
        <c:lblOffset val="100"/>
        <c:noMultiLvlLbl val="0"/>
      </c:catAx>
      <c:valAx>
        <c:axId val="77352320"/>
        <c:scaling>
          <c:orientation val="minMax"/>
        </c:scaling>
        <c:delete val="0"/>
        <c:axPos val="l"/>
        <c:majorGridlines/>
        <c:title>
          <c:tx>
            <c:rich>
              <a:bodyPr rot="-5400000" vert="horz"/>
              <a:lstStyle/>
              <a:p>
                <a:pPr>
                  <a:defRPr/>
                </a:pPr>
                <a:r>
                  <a:rPr lang="en-US" sz="2400"/>
                  <a:t>RMS Errors (cm)</a:t>
                </a:r>
              </a:p>
            </c:rich>
          </c:tx>
          <c:layout/>
          <c:overlay val="0"/>
        </c:title>
        <c:numFmt formatCode="General" sourceLinked="1"/>
        <c:majorTickMark val="out"/>
        <c:minorTickMark val="none"/>
        <c:tickLblPos val="nextTo"/>
        <c:crossAx val="77349632"/>
        <c:crosses val="autoZero"/>
        <c:crossBetween val="between"/>
      </c:valAx>
    </c:plotArea>
    <c:legend>
      <c:legendPos val="r"/>
      <c:layout>
        <c:manualLayout>
          <c:xMode val="edge"/>
          <c:yMode val="edge"/>
          <c:x val="0.81972815205258998"/>
          <c:y val="0.20744213667171482"/>
          <c:w val="0.17474484675137994"/>
          <c:h val="0.23861239829270617"/>
        </c:manualLayout>
      </c:layout>
      <c:overlay val="0"/>
    </c:legend>
    <c:plotVisOnly val="1"/>
    <c:dispBlanksAs val="gap"/>
    <c:showDLblsOverMax val="0"/>
  </c:chart>
  <c:txPr>
    <a:bodyPr/>
    <a:lstStyle/>
    <a:p>
      <a:pPr>
        <a:defRPr sz="1400" baseline="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dirty="0"/>
              <a:t>Divergences from GPS/leveling across line (artificially centered at zero</a:t>
            </a:r>
            <a:r>
              <a:rPr lang="en-US" sz="1800" b="1" i="0" baseline="0" dirty="0" smtClean="0"/>
              <a:t>)</a:t>
            </a: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en-US" dirty="0"/>
          </a:p>
        </c:rich>
      </c:tx>
      <c:layout/>
      <c:overlay val="0"/>
    </c:title>
    <c:autoTitleDeleted val="0"/>
    <c:plotArea>
      <c:layout>
        <c:manualLayout>
          <c:layoutTarget val="inner"/>
          <c:xMode val="edge"/>
          <c:yMode val="edge"/>
          <c:x val="0.17362970819569781"/>
          <c:y val="0.15751759348670352"/>
          <c:w val="0.63989090384590164"/>
          <c:h val="0.69217399706074345"/>
        </c:manualLayout>
      </c:layout>
      <c:scatterChart>
        <c:scatterStyle val="smoothMarker"/>
        <c:varyColors val="0"/>
        <c:ser>
          <c:idx val="0"/>
          <c:order val="0"/>
          <c:tx>
            <c:v>USGG2009</c:v>
          </c:tx>
          <c:spPr>
            <a:ln>
              <a:solidFill>
                <a:srgbClr val="92D050"/>
              </a:solidFill>
            </a:ln>
          </c:spPr>
          <c:marker>
            <c:symbol val="none"/>
          </c:marker>
          <c:xVal>
            <c:numRef>
              <c:f>Sheet1!$C$2:$C$232</c:f>
              <c:numCache>
                <c:formatCode>General</c:formatCode>
                <c:ptCount val="231"/>
                <c:pt idx="0">
                  <c:v>0</c:v>
                </c:pt>
                <c:pt idx="1">
                  <c:v>0.75299999999992961</c:v>
                </c:pt>
                <c:pt idx="2">
                  <c:v>2.0289999999999395</c:v>
                </c:pt>
                <c:pt idx="3">
                  <c:v>3.1359999999999673</c:v>
                </c:pt>
                <c:pt idx="4">
                  <c:v>3.9219999999999677</c:v>
                </c:pt>
                <c:pt idx="5">
                  <c:v>5.1739999999999782</c:v>
                </c:pt>
                <c:pt idx="6">
                  <c:v>6.1680000000000055</c:v>
                </c:pt>
                <c:pt idx="7">
                  <c:v>7.5300000000000304</c:v>
                </c:pt>
                <c:pt idx="8">
                  <c:v>8.049000000000035</c:v>
                </c:pt>
                <c:pt idx="9">
                  <c:v>8.6410000000000089</c:v>
                </c:pt>
                <c:pt idx="10">
                  <c:v>9.4560000000000208</c:v>
                </c:pt>
                <c:pt idx="11">
                  <c:v>10.215000000000032</c:v>
                </c:pt>
                <c:pt idx="12">
                  <c:v>10.816000000000034</c:v>
                </c:pt>
                <c:pt idx="13">
                  <c:v>12.293000000000005</c:v>
                </c:pt>
                <c:pt idx="14">
                  <c:v>13.849</c:v>
                </c:pt>
                <c:pt idx="15">
                  <c:v>15.380000000000004</c:v>
                </c:pt>
                <c:pt idx="16">
                  <c:v>17.437000000000015</c:v>
                </c:pt>
                <c:pt idx="17">
                  <c:v>18.956000000000017</c:v>
                </c:pt>
                <c:pt idx="18">
                  <c:v>20.325000000000042</c:v>
                </c:pt>
                <c:pt idx="19">
                  <c:v>21.792000000000026</c:v>
                </c:pt>
                <c:pt idx="20">
                  <c:v>23.27600000000001</c:v>
                </c:pt>
                <c:pt idx="21">
                  <c:v>25.228000000000009</c:v>
                </c:pt>
                <c:pt idx="22">
                  <c:v>26.605000000000018</c:v>
                </c:pt>
                <c:pt idx="23">
                  <c:v>28.10000000000003</c:v>
                </c:pt>
                <c:pt idx="24">
                  <c:v>28.902000000000029</c:v>
                </c:pt>
                <c:pt idx="25">
                  <c:v>30.605000000000018</c:v>
                </c:pt>
                <c:pt idx="26">
                  <c:v>31.367000000000033</c:v>
                </c:pt>
                <c:pt idx="27">
                  <c:v>33.04400000000004</c:v>
                </c:pt>
                <c:pt idx="28">
                  <c:v>34.70700000000005</c:v>
                </c:pt>
                <c:pt idx="29">
                  <c:v>36.335000000000036</c:v>
                </c:pt>
                <c:pt idx="30">
                  <c:v>37.163000000000011</c:v>
                </c:pt>
                <c:pt idx="31">
                  <c:v>38.800000000000004</c:v>
                </c:pt>
                <c:pt idx="32">
                  <c:v>40.507000000000005</c:v>
                </c:pt>
                <c:pt idx="33">
                  <c:v>42.102000000000032</c:v>
                </c:pt>
                <c:pt idx="34">
                  <c:v>43.734000000000037</c:v>
                </c:pt>
                <c:pt idx="35">
                  <c:v>44.561000000000035</c:v>
                </c:pt>
                <c:pt idx="36">
                  <c:v>46.562000000000012</c:v>
                </c:pt>
                <c:pt idx="37">
                  <c:v>47.40300000000002</c:v>
                </c:pt>
                <c:pt idx="38">
                  <c:v>48.69800000000015</c:v>
                </c:pt>
                <c:pt idx="39">
                  <c:v>50.313000000000045</c:v>
                </c:pt>
                <c:pt idx="40">
                  <c:v>52.188000000000052</c:v>
                </c:pt>
                <c:pt idx="41">
                  <c:v>53.352000000000025</c:v>
                </c:pt>
                <c:pt idx="42">
                  <c:v>54.856999999999999</c:v>
                </c:pt>
                <c:pt idx="43">
                  <c:v>56.106000000000051</c:v>
                </c:pt>
                <c:pt idx="44">
                  <c:v>57.315000000000055</c:v>
                </c:pt>
                <c:pt idx="45">
                  <c:v>59.024000000000058</c:v>
                </c:pt>
                <c:pt idx="46">
                  <c:v>60.764000000000067</c:v>
                </c:pt>
                <c:pt idx="47">
                  <c:v>62.202000000000062</c:v>
                </c:pt>
                <c:pt idx="48">
                  <c:v>64.108000000000018</c:v>
                </c:pt>
                <c:pt idx="49">
                  <c:v>65.488000000000056</c:v>
                </c:pt>
                <c:pt idx="50">
                  <c:v>66.690000000000055</c:v>
                </c:pt>
                <c:pt idx="51">
                  <c:v>68.331000000000074</c:v>
                </c:pt>
                <c:pt idx="52">
                  <c:v>69.862000000000052</c:v>
                </c:pt>
                <c:pt idx="53">
                  <c:v>71.422000000000054</c:v>
                </c:pt>
                <c:pt idx="54">
                  <c:v>71.882000000000048</c:v>
                </c:pt>
                <c:pt idx="55">
                  <c:v>74.214000000000127</c:v>
                </c:pt>
                <c:pt idx="56">
                  <c:v>75.640000000000043</c:v>
                </c:pt>
                <c:pt idx="57">
                  <c:v>77.18700000000004</c:v>
                </c:pt>
                <c:pt idx="58">
                  <c:v>78.515000000000043</c:v>
                </c:pt>
                <c:pt idx="59">
                  <c:v>80.589000000000055</c:v>
                </c:pt>
                <c:pt idx="60">
                  <c:v>82.104000000000042</c:v>
                </c:pt>
                <c:pt idx="61">
                  <c:v>83.718000000000046</c:v>
                </c:pt>
                <c:pt idx="62">
                  <c:v>84.865000000000038</c:v>
                </c:pt>
                <c:pt idx="63">
                  <c:v>86.396000000000043</c:v>
                </c:pt>
                <c:pt idx="64">
                  <c:v>88.052000000000049</c:v>
                </c:pt>
                <c:pt idx="65">
                  <c:v>89.980000000000047</c:v>
                </c:pt>
                <c:pt idx="66">
                  <c:v>91.776000000000039</c:v>
                </c:pt>
                <c:pt idx="67">
                  <c:v>93.456000000000046</c:v>
                </c:pt>
                <c:pt idx="68">
                  <c:v>94.922000000000054</c:v>
                </c:pt>
                <c:pt idx="69">
                  <c:v>96.94700000000033</c:v>
                </c:pt>
                <c:pt idx="70">
                  <c:v>98.560000000000073</c:v>
                </c:pt>
                <c:pt idx="71">
                  <c:v>100.66400000000007</c:v>
                </c:pt>
                <c:pt idx="72">
                  <c:v>102.05100000000007</c:v>
                </c:pt>
                <c:pt idx="73">
                  <c:v>103.66500000000008</c:v>
                </c:pt>
                <c:pt idx="74">
                  <c:v>105.18400000000008</c:v>
                </c:pt>
                <c:pt idx="75">
                  <c:v>106.81300000000007</c:v>
                </c:pt>
                <c:pt idx="76">
                  <c:v>108.66500000000008</c:v>
                </c:pt>
                <c:pt idx="77">
                  <c:v>110.56900000000007</c:v>
                </c:pt>
                <c:pt idx="78">
                  <c:v>112.09800000000007</c:v>
                </c:pt>
                <c:pt idx="79">
                  <c:v>113.87300000000008</c:v>
                </c:pt>
                <c:pt idx="80">
                  <c:v>115.39200000000008</c:v>
                </c:pt>
                <c:pt idx="81">
                  <c:v>116.64700000000009</c:v>
                </c:pt>
                <c:pt idx="82">
                  <c:v>117.50500000000008</c:v>
                </c:pt>
                <c:pt idx="83">
                  <c:v>119.06600000000009</c:v>
                </c:pt>
                <c:pt idx="84">
                  <c:v>120.33300000000008</c:v>
                </c:pt>
                <c:pt idx="85">
                  <c:v>122.03500000000008</c:v>
                </c:pt>
                <c:pt idx="86">
                  <c:v>123.5200000000001</c:v>
                </c:pt>
                <c:pt idx="87">
                  <c:v>125.65600000000008</c:v>
                </c:pt>
                <c:pt idx="88">
                  <c:v>127.0260000000001</c:v>
                </c:pt>
                <c:pt idx="89">
                  <c:v>128.71399999999963</c:v>
                </c:pt>
                <c:pt idx="90">
                  <c:v>130.55900000000008</c:v>
                </c:pt>
                <c:pt idx="91">
                  <c:v>132.13500000000008</c:v>
                </c:pt>
                <c:pt idx="92">
                  <c:v>133.69800000000006</c:v>
                </c:pt>
                <c:pt idx="93">
                  <c:v>135.12200000000007</c:v>
                </c:pt>
                <c:pt idx="94">
                  <c:v>136.69200000000006</c:v>
                </c:pt>
                <c:pt idx="95">
                  <c:v>138.25100000000006</c:v>
                </c:pt>
                <c:pt idx="96">
                  <c:v>139.76200000000006</c:v>
                </c:pt>
                <c:pt idx="97">
                  <c:v>141.28600000000006</c:v>
                </c:pt>
                <c:pt idx="98">
                  <c:v>142.81200000000007</c:v>
                </c:pt>
                <c:pt idx="99">
                  <c:v>144.52100000000007</c:v>
                </c:pt>
                <c:pt idx="100">
                  <c:v>146.08900000000008</c:v>
                </c:pt>
                <c:pt idx="101">
                  <c:v>147.68500000000009</c:v>
                </c:pt>
                <c:pt idx="102">
                  <c:v>149.22500000000008</c:v>
                </c:pt>
                <c:pt idx="103">
                  <c:v>150.76499999999999</c:v>
                </c:pt>
                <c:pt idx="104">
                  <c:v>152.31400000000008</c:v>
                </c:pt>
                <c:pt idx="105">
                  <c:v>153.91100000000009</c:v>
                </c:pt>
                <c:pt idx="106">
                  <c:v>155.47000000000008</c:v>
                </c:pt>
                <c:pt idx="107">
                  <c:v>156.95700000000053</c:v>
                </c:pt>
                <c:pt idx="108">
                  <c:v>158.86100000000027</c:v>
                </c:pt>
                <c:pt idx="109">
                  <c:v>160.33800000000053</c:v>
                </c:pt>
                <c:pt idx="110">
                  <c:v>161.84600000000009</c:v>
                </c:pt>
                <c:pt idx="111">
                  <c:v>163.13700000000009</c:v>
                </c:pt>
                <c:pt idx="112">
                  <c:v>164.53800000000021</c:v>
                </c:pt>
                <c:pt idx="113">
                  <c:v>166.13800000000009</c:v>
                </c:pt>
                <c:pt idx="114">
                  <c:v>167.80300000000008</c:v>
                </c:pt>
                <c:pt idx="115">
                  <c:v>169.58100000000007</c:v>
                </c:pt>
                <c:pt idx="116">
                  <c:v>170.74399999999972</c:v>
                </c:pt>
                <c:pt idx="117">
                  <c:v>172.14</c:v>
                </c:pt>
                <c:pt idx="118">
                  <c:v>173.05000000000007</c:v>
                </c:pt>
                <c:pt idx="119">
                  <c:v>174.65300000000008</c:v>
                </c:pt>
                <c:pt idx="120">
                  <c:v>176.75900000000001</c:v>
                </c:pt>
                <c:pt idx="121">
                  <c:v>177.90300000000008</c:v>
                </c:pt>
                <c:pt idx="122">
                  <c:v>179.54700000000008</c:v>
                </c:pt>
                <c:pt idx="123">
                  <c:v>180.95700000000053</c:v>
                </c:pt>
                <c:pt idx="124">
                  <c:v>182.56700000000009</c:v>
                </c:pt>
                <c:pt idx="125">
                  <c:v>183.58400000000009</c:v>
                </c:pt>
                <c:pt idx="126">
                  <c:v>184.97500000000008</c:v>
                </c:pt>
                <c:pt idx="127">
                  <c:v>186.73700000000008</c:v>
                </c:pt>
                <c:pt idx="128">
                  <c:v>188.36500000000007</c:v>
                </c:pt>
                <c:pt idx="129">
                  <c:v>189.96900000000008</c:v>
                </c:pt>
                <c:pt idx="130">
                  <c:v>191.76899999999998</c:v>
                </c:pt>
                <c:pt idx="131">
                  <c:v>193.59400000000008</c:v>
                </c:pt>
                <c:pt idx="132">
                  <c:v>194.74499999999998</c:v>
                </c:pt>
                <c:pt idx="133">
                  <c:v>196.04100000000008</c:v>
                </c:pt>
                <c:pt idx="134">
                  <c:v>197.31000000000006</c:v>
                </c:pt>
                <c:pt idx="135">
                  <c:v>198.92400000000009</c:v>
                </c:pt>
                <c:pt idx="136">
                  <c:v>199.95900000000006</c:v>
                </c:pt>
                <c:pt idx="137">
                  <c:v>201.15600000000006</c:v>
                </c:pt>
                <c:pt idx="138">
                  <c:v>202.78800000000007</c:v>
                </c:pt>
                <c:pt idx="139">
                  <c:v>203.91200000000009</c:v>
                </c:pt>
                <c:pt idx="140">
                  <c:v>205.78700000000009</c:v>
                </c:pt>
                <c:pt idx="141">
                  <c:v>207.26600000000008</c:v>
                </c:pt>
                <c:pt idx="142">
                  <c:v>209.28700000000009</c:v>
                </c:pt>
                <c:pt idx="143">
                  <c:v>211.11200000000008</c:v>
                </c:pt>
                <c:pt idx="144">
                  <c:v>212.54600000000008</c:v>
                </c:pt>
                <c:pt idx="145">
                  <c:v>214.05700000000007</c:v>
                </c:pt>
                <c:pt idx="146">
                  <c:v>215.74599999999998</c:v>
                </c:pt>
                <c:pt idx="147">
                  <c:v>217.50000000000006</c:v>
                </c:pt>
                <c:pt idx="148">
                  <c:v>219.04399999999998</c:v>
                </c:pt>
                <c:pt idx="149">
                  <c:v>220.69600000000008</c:v>
                </c:pt>
                <c:pt idx="150">
                  <c:v>222.08200000000051</c:v>
                </c:pt>
                <c:pt idx="151">
                  <c:v>223.67399999999998</c:v>
                </c:pt>
                <c:pt idx="152">
                  <c:v>225.28900000000002</c:v>
                </c:pt>
                <c:pt idx="153">
                  <c:v>226.96800000000007</c:v>
                </c:pt>
                <c:pt idx="154">
                  <c:v>228.61399999999998</c:v>
                </c:pt>
                <c:pt idx="155">
                  <c:v>230.06000000000006</c:v>
                </c:pt>
                <c:pt idx="156">
                  <c:v>231.84400000000005</c:v>
                </c:pt>
                <c:pt idx="157">
                  <c:v>233.37700000000007</c:v>
                </c:pt>
                <c:pt idx="158">
                  <c:v>235.13399999999999</c:v>
                </c:pt>
                <c:pt idx="159">
                  <c:v>236.73499999999999</c:v>
                </c:pt>
                <c:pt idx="160">
                  <c:v>238.07000000000005</c:v>
                </c:pt>
                <c:pt idx="161">
                  <c:v>240.06300000000005</c:v>
                </c:pt>
                <c:pt idx="162">
                  <c:v>241.90700000000004</c:v>
                </c:pt>
                <c:pt idx="163">
                  <c:v>243.24499999999998</c:v>
                </c:pt>
                <c:pt idx="164">
                  <c:v>244.19899999999998</c:v>
                </c:pt>
                <c:pt idx="165">
                  <c:v>246.10399999999998</c:v>
                </c:pt>
                <c:pt idx="166">
                  <c:v>247.97600000000006</c:v>
                </c:pt>
                <c:pt idx="167">
                  <c:v>249.21899999999999</c:v>
                </c:pt>
                <c:pt idx="168">
                  <c:v>250.49300000000005</c:v>
                </c:pt>
                <c:pt idx="169">
                  <c:v>252.18900000000002</c:v>
                </c:pt>
                <c:pt idx="170">
                  <c:v>253.65000000000003</c:v>
                </c:pt>
                <c:pt idx="171">
                  <c:v>255.10999999999999</c:v>
                </c:pt>
                <c:pt idx="172">
                  <c:v>256.60300000000001</c:v>
                </c:pt>
                <c:pt idx="173">
                  <c:v>258.02299999999963</c:v>
                </c:pt>
                <c:pt idx="174">
                  <c:v>259.71700000000004</c:v>
                </c:pt>
                <c:pt idx="175">
                  <c:v>261.2839999999988</c:v>
                </c:pt>
                <c:pt idx="176">
                  <c:v>262.67500000000001</c:v>
                </c:pt>
                <c:pt idx="177">
                  <c:v>264.12800000000004</c:v>
                </c:pt>
                <c:pt idx="178">
                  <c:v>265.96200000000005</c:v>
                </c:pt>
                <c:pt idx="179">
                  <c:v>267.46400000000006</c:v>
                </c:pt>
                <c:pt idx="180">
                  <c:v>269.31300000000005</c:v>
                </c:pt>
                <c:pt idx="181">
                  <c:v>270.91400000000004</c:v>
                </c:pt>
                <c:pt idx="182">
                  <c:v>272.42999999999898</c:v>
                </c:pt>
                <c:pt idx="183">
                  <c:v>274.29900000000004</c:v>
                </c:pt>
                <c:pt idx="184">
                  <c:v>276.18600000000004</c:v>
                </c:pt>
                <c:pt idx="185">
                  <c:v>278.00300000000004</c:v>
                </c:pt>
                <c:pt idx="186">
                  <c:v>279.70400000000001</c:v>
                </c:pt>
                <c:pt idx="187">
                  <c:v>281.34800000000001</c:v>
                </c:pt>
                <c:pt idx="188">
                  <c:v>283.17900000000031</c:v>
                </c:pt>
                <c:pt idx="189">
                  <c:v>284.5339999999988</c:v>
                </c:pt>
                <c:pt idx="190">
                  <c:v>285.84700000000032</c:v>
                </c:pt>
                <c:pt idx="191">
                  <c:v>287.20400000000001</c:v>
                </c:pt>
                <c:pt idx="192">
                  <c:v>288.91700000000003</c:v>
                </c:pt>
                <c:pt idx="193">
                  <c:v>290.15500000000031</c:v>
                </c:pt>
                <c:pt idx="194">
                  <c:v>291.50800000000004</c:v>
                </c:pt>
                <c:pt idx="195">
                  <c:v>293.2109999999991</c:v>
                </c:pt>
                <c:pt idx="196">
                  <c:v>294.82900000000001</c:v>
                </c:pt>
                <c:pt idx="197">
                  <c:v>295.78599999999898</c:v>
                </c:pt>
                <c:pt idx="198">
                  <c:v>297.75300000000004</c:v>
                </c:pt>
                <c:pt idx="199">
                  <c:v>299.32500000000005</c:v>
                </c:pt>
                <c:pt idx="200">
                  <c:v>301.07500000000005</c:v>
                </c:pt>
                <c:pt idx="201">
                  <c:v>302.505</c:v>
                </c:pt>
                <c:pt idx="202">
                  <c:v>303.98999999999899</c:v>
                </c:pt>
                <c:pt idx="203">
                  <c:v>305.31300000000005</c:v>
                </c:pt>
                <c:pt idx="204">
                  <c:v>307.38800000000003</c:v>
                </c:pt>
                <c:pt idx="205">
                  <c:v>308.661</c:v>
                </c:pt>
                <c:pt idx="206">
                  <c:v>310.548</c:v>
                </c:pt>
                <c:pt idx="207">
                  <c:v>312.15900000000096</c:v>
                </c:pt>
                <c:pt idx="208">
                  <c:v>313.42200000000003</c:v>
                </c:pt>
                <c:pt idx="209">
                  <c:v>314.95400000000001</c:v>
                </c:pt>
                <c:pt idx="210">
                  <c:v>316.30700000000002</c:v>
                </c:pt>
                <c:pt idx="211">
                  <c:v>318.05100000000004</c:v>
                </c:pt>
                <c:pt idx="212">
                  <c:v>319.04500000000002</c:v>
                </c:pt>
                <c:pt idx="213">
                  <c:v>320.42099999999886</c:v>
                </c:pt>
                <c:pt idx="214">
                  <c:v>321.4329999999988</c:v>
                </c:pt>
                <c:pt idx="215">
                  <c:v>322.4569999999988</c:v>
                </c:pt>
                <c:pt idx="216">
                  <c:v>323.9849999999991</c:v>
                </c:pt>
                <c:pt idx="217">
                  <c:v>325.30200000000002</c:v>
                </c:pt>
              </c:numCache>
            </c:numRef>
          </c:xVal>
          <c:yVal>
            <c:numRef>
              <c:f>Sheet1!$U$2:$U$232</c:f>
              <c:numCache>
                <c:formatCode>General</c:formatCode>
                <c:ptCount val="231"/>
                <c:pt idx="0">
                  <c:v>2.3650000000000612E-2</c:v>
                </c:pt>
                <c:pt idx="1">
                  <c:v>1.7070000000001074E-2</c:v>
                </c:pt>
                <c:pt idx="2">
                  <c:v>1.9250000000000225E-2</c:v>
                </c:pt>
                <c:pt idx="3">
                  <c:v>1.9759999999998671E-2</c:v>
                </c:pt>
                <c:pt idx="4">
                  <c:v>2.4320000000000112E-2</c:v>
                </c:pt>
                <c:pt idx="5">
                  <c:v>2.4730000000002392E-2</c:v>
                </c:pt>
                <c:pt idx="6">
                  <c:v>2.9830000000001244E-2</c:v>
                </c:pt>
                <c:pt idx="7">
                  <c:v>2.5710000000000791E-2</c:v>
                </c:pt>
                <c:pt idx="8">
                  <c:v>2.6039999999998956E-2</c:v>
                </c:pt>
                <c:pt idx="9">
                  <c:v>1.9910000000000153E-2</c:v>
                </c:pt>
                <c:pt idx="10">
                  <c:v>1.541999999999954E-2</c:v>
                </c:pt>
                <c:pt idx="11">
                  <c:v>1.6539999999999777E-2</c:v>
                </c:pt>
                <c:pt idx="12">
                  <c:v>1.0220000000001023E-2</c:v>
                </c:pt>
                <c:pt idx="13">
                  <c:v>1.6810000000000273E-2</c:v>
                </c:pt>
                <c:pt idx="14">
                  <c:v>2.1609999999999692E-2</c:v>
                </c:pt>
                <c:pt idx="15">
                  <c:v>2.3309999999999272E-2</c:v>
                </c:pt>
                <c:pt idx="16">
                  <c:v>2.3850000000000152E-2</c:v>
                </c:pt>
                <c:pt idx="17">
                  <c:v>1.8709999999999345E-2</c:v>
                </c:pt>
                <c:pt idx="18">
                  <c:v>2.3029999999999207E-2</c:v>
                </c:pt>
                <c:pt idx="19">
                  <c:v>1.9649999999999283E-2</c:v>
                </c:pt>
                <c:pt idx="20">
                  <c:v>2.6060000000001752E-2</c:v>
                </c:pt>
                <c:pt idx="21">
                  <c:v>1.4640000000000661E-2</c:v>
                </c:pt>
                <c:pt idx="22">
                  <c:v>2.6739999999997356E-2</c:v>
                </c:pt>
                <c:pt idx="23">
                  <c:v>3.5020000000000051E-2</c:v>
                </c:pt>
                <c:pt idx="24">
                  <c:v>2.7590000000000746E-2</c:v>
                </c:pt>
                <c:pt idx="25">
                  <c:v>2.8140000000001181E-2</c:v>
                </c:pt>
                <c:pt idx="26">
                  <c:v>2.1909999999998982E-2</c:v>
                </c:pt>
                <c:pt idx="27">
                  <c:v>2.9519999999998627E-2</c:v>
                </c:pt>
                <c:pt idx="28">
                  <c:v>2.6209999999999699E-2</c:v>
                </c:pt>
                <c:pt idx="29">
                  <c:v>2.5899999999997151E-2</c:v>
                </c:pt>
                <c:pt idx="30">
                  <c:v>1.6629999999999923E-2</c:v>
                </c:pt>
                <c:pt idx="31">
                  <c:v>1.2580000000000481E-2</c:v>
                </c:pt>
                <c:pt idx="32">
                  <c:v>2.4660000000001459E-2</c:v>
                </c:pt>
                <c:pt idx="33">
                  <c:v>9.5900000000000308E-3</c:v>
                </c:pt>
                <c:pt idx="34">
                  <c:v>1.8760000000001061E-2</c:v>
                </c:pt>
                <c:pt idx="35">
                  <c:v>2.3929999999997103E-2</c:v>
                </c:pt>
                <c:pt idx="36">
                  <c:v>1.4599999999998614E-2</c:v>
                </c:pt>
                <c:pt idx="37">
                  <c:v>3.511000000000021E-2</c:v>
                </c:pt>
                <c:pt idx="38">
                  <c:v>1.9410000000001263E-2</c:v>
                </c:pt>
                <c:pt idx="39">
                  <c:v>3.6649999999998802E-2</c:v>
                </c:pt>
                <c:pt idx="40">
                  <c:v>5.100000000002991E-3</c:v>
                </c:pt>
                <c:pt idx="41">
                  <c:v>7.6699999999980889E-3</c:v>
                </c:pt>
                <c:pt idx="42">
                  <c:v>1.4889999999998293E-2</c:v>
                </c:pt>
                <c:pt idx="43">
                  <c:v>9.4900000000002638E-3</c:v>
                </c:pt>
                <c:pt idx="44">
                  <c:v>7.009999999998213E-3</c:v>
                </c:pt>
                <c:pt idx="45">
                  <c:v>7.240000000000169E-3</c:v>
                </c:pt>
                <c:pt idx="46">
                  <c:v>7.260000000002949E-3</c:v>
                </c:pt>
                <c:pt idx="47">
                  <c:v>8.0800000000003248E-3</c:v>
                </c:pt>
                <c:pt idx="48">
                  <c:v>6.0699999999982625E-3</c:v>
                </c:pt>
                <c:pt idx="49">
                  <c:v>-6.0500000000012428E-3</c:v>
                </c:pt>
                <c:pt idx="50">
                  <c:v>7.5000000000069716E-4</c:v>
                </c:pt>
                <c:pt idx="51">
                  <c:v>1.0830000000002785E-2</c:v>
                </c:pt>
                <c:pt idx="52">
                  <c:v>6.0200000000001563E-3</c:v>
                </c:pt>
                <c:pt idx="53">
                  <c:v>1.1690000000002247E-2</c:v>
                </c:pt>
                <c:pt idx="54">
                  <c:v>1.5280000000001329E-2</c:v>
                </c:pt>
                <c:pt idx="55">
                  <c:v>4.4800000000016172E-3</c:v>
                </c:pt>
                <c:pt idx="56">
                  <c:v>1.4250000000001206E-2</c:v>
                </c:pt>
                <c:pt idx="57">
                  <c:v>1.3999999999891882E-4</c:v>
                </c:pt>
                <c:pt idx="58">
                  <c:v>1.4799999999979281E-3</c:v>
                </c:pt>
                <c:pt idx="59">
                  <c:v>-7.1100000000001908E-3</c:v>
                </c:pt>
                <c:pt idx="60">
                  <c:v>2.2399999999975812E-3</c:v>
                </c:pt>
                <c:pt idx="61">
                  <c:v>-3.4699999999994262E-3</c:v>
                </c:pt>
                <c:pt idx="62">
                  <c:v>4.1099999999978532E-3</c:v>
                </c:pt>
                <c:pt idx="63">
                  <c:v>8.0099999999994429E-3</c:v>
                </c:pt>
                <c:pt idx="64">
                  <c:v>7.4699999999985663E-3</c:v>
                </c:pt>
                <c:pt idx="65">
                  <c:v>-6.060000000000859E-3</c:v>
                </c:pt>
                <c:pt idx="66">
                  <c:v>-6.2100000000022918E-3</c:v>
                </c:pt>
                <c:pt idx="67">
                  <c:v>1.5699999999980766E-3</c:v>
                </c:pt>
                <c:pt idx="68">
                  <c:v>-1.0350000000001859E-2</c:v>
                </c:pt>
                <c:pt idx="69">
                  <c:v>-5.8799999999970274E-3</c:v>
                </c:pt>
                <c:pt idx="70">
                  <c:v>7.7299999999993849E-3</c:v>
                </c:pt>
                <c:pt idx="71">
                  <c:v>-1.9899999999986083E-3</c:v>
                </c:pt>
                <c:pt idx="72">
                  <c:v>1.5299999999995881E-3</c:v>
                </c:pt>
                <c:pt idx="73">
                  <c:v>-7.2900000000004845E-3</c:v>
                </c:pt>
                <c:pt idx="74">
                  <c:v>1.4399999999994398E-3</c:v>
                </c:pt>
                <c:pt idx="75">
                  <c:v>-4.3599999999977034E-3</c:v>
                </c:pt>
                <c:pt idx="76">
                  <c:v>-2.7399999999986394E-3</c:v>
                </c:pt>
                <c:pt idx="77">
                  <c:v>-1.8479999999999608E-2</c:v>
                </c:pt>
                <c:pt idx="78">
                  <c:v>-1.8999999999997685E-2</c:v>
                </c:pt>
                <c:pt idx="79">
                  <c:v>-7.0699999999981628E-3</c:v>
                </c:pt>
                <c:pt idx="80">
                  <c:v>-1.0169999999998017E-2</c:v>
                </c:pt>
                <c:pt idx="81">
                  <c:v>-2.4599999999985744E-3</c:v>
                </c:pt>
                <c:pt idx="82">
                  <c:v>-9.5999999999983408E-3</c:v>
                </c:pt>
                <c:pt idx="83">
                  <c:v>-1.9220000000000074E-2</c:v>
                </c:pt>
                <c:pt idx="84">
                  <c:v>-7.4999999999996641E-3</c:v>
                </c:pt>
                <c:pt idx="85">
                  <c:v>-1.5419999999998213E-2</c:v>
                </c:pt>
                <c:pt idx="86">
                  <c:v>-2.3479999999998603E-2</c:v>
                </c:pt>
                <c:pt idx="87">
                  <c:v>5.5699999999994304E-3</c:v>
                </c:pt>
                <c:pt idx="88">
                  <c:v>-1.4240000000000261E-2</c:v>
                </c:pt>
                <c:pt idx="89">
                  <c:v>-4.9100000000017524E-3</c:v>
                </c:pt>
                <c:pt idx="90">
                  <c:v>-1.4909999999999757E-2</c:v>
                </c:pt>
                <c:pt idx="91">
                  <c:v>-1.9699999999999607E-2</c:v>
                </c:pt>
                <c:pt idx="92">
                  <c:v>-2.32000000000033E-3</c:v>
                </c:pt>
                <c:pt idx="93">
                  <c:v>-1.317000000000168E-2</c:v>
                </c:pt>
                <c:pt idx="94">
                  <c:v>-4.309999999999611E-3</c:v>
                </c:pt>
                <c:pt idx="95">
                  <c:v>-1.2360000000000407E-2</c:v>
                </c:pt>
                <c:pt idx="96">
                  <c:v>-1.37799999999999E-2</c:v>
                </c:pt>
                <c:pt idx="97">
                  <c:v>-1.512999999999854E-2</c:v>
                </c:pt>
                <c:pt idx="98">
                  <c:v>-1.1770000000001401E-2</c:v>
                </c:pt>
                <c:pt idx="99">
                  <c:v>-1.7210000000001544E-2</c:v>
                </c:pt>
                <c:pt idx="100">
                  <c:v>-2.1710000000001672E-2</c:v>
                </c:pt>
                <c:pt idx="101">
                  <c:v>-1.8130000000002248E-2</c:v>
                </c:pt>
                <c:pt idx="102">
                  <c:v>-1.673000000000192E-2</c:v>
                </c:pt>
                <c:pt idx="103">
                  <c:v>-1.3840000000001232E-2</c:v>
                </c:pt>
                <c:pt idx="104">
                  <c:v>-1.6250000000002367E-2</c:v>
                </c:pt>
                <c:pt idx="105">
                  <c:v>-2.8110000000000981E-2</c:v>
                </c:pt>
                <c:pt idx="106">
                  <c:v>-2.2610000000003266E-2</c:v>
                </c:pt>
                <c:pt idx="107">
                  <c:v>-9.8699999999987895E-3</c:v>
                </c:pt>
                <c:pt idx="108">
                  <c:v>-1.2949999999999351E-2</c:v>
                </c:pt>
                <c:pt idx="109">
                  <c:v>-1.3529999999998725E-2</c:v>
                </c:pt>
                <c:pt idx="110">
                  <c:v>-1.2379999999999614E-2</c:v>
                </c:pt>
                <c:pt idx="111">
                  <c:v>-1.97800000000002E-2</c:v>
                </c:pt>
                <c:pt idx="112">
                  <c:v>-1.8360000000000661E-2</c:v>
                </c:pt>
                <c:pt idx="113">
                  <c:v>-1.9619999999999083E-2</c:v>
                </c:pt>
                <c:pt idx="114">
                  <c:v>-2.2290000000001052E-2</c:v>
                </c:pt>
                <c:pt idx="115">
                  <c:v>-1.8249999999997681E-2</c:v>
                </c:pt>
                <c:pt idx="116">
                  <c:v>-1.2799999999997924E-2</c:v>
                </c:pt>
                <c:pt idx="117">
                  <c:v>-1.8920000000000783E-2</c:v>
                </c:pt>
                <c:pt idx="118">
                  <c:v>-7.9600000000000001E-3</c:v>
                </c:pt>
                <c:pt idx="119">
                  <c:v>-1.74399999999999E-2</c:v>
                </c:pt>
                <c:pt idx="120">
                  <c:v>-9.1899999999996308E-3</c:v>
                </c:pt>
                <c:pt idx="121">
                  <c:v>-5.7399999999987799E-3</c:v>
                </c:pt>
                <c:pt idx="122">
                  <c:v>-1.5009999999999524E-2</c:v>
                </c:pt>
                <c:pt idx="123">
                  <c:v>-1.2219999999998558E-2</c:v>
                </c:pt>
                <c:pt idx="124">
                  <c:v>-9.4000000000023422E-3</c:v>
                </c:pt>
                <c:pt idx="125">
                  <c:v>-1.4180000000002562E-2</c:v>
                </c:pt>
                <c:pt idx="126">
                  <c:v>-1.08999999999988E-2</c:v>
                </c:pt>
                <c:pt idx="127">
                  <c:v>-7.7400000000012199E-3</c:v>
                </c:pt>
                <c:pt idx="128">
                  <c:v>-1.2749999999999817E-2</c:v>
                </c:pt>
                <c:pt idx="129">
                  <c:v>-1.0000000000000901E-2</c:v>
                </c:pt>
                <c:pt idx="130">
                  <c:v>-1.7719999999999961E-2</c:v>
                </c:pt>
                <c:pt idx="131">
                  <c:v>-6.0800000000001088E-3</c:v>
                </c:pt>
                <c:pt idx="132">
                  <c:v>-9.6900000000019748E-3</c:v>
                </c:pt>
                <c:pt idx="133">
                  <c:v>-1.8599999999998621E-2</c:v>
                </c:pt>
                <c:pt idx="134">
                  <c:v>-3.5599999999995652E-3</c:v>
                </c:pt>
                <c:pt idx="135">
                  <c:v>-1.7399999999997903E-2</c:v>
                </c:pt>
                <c:pt idx="136">
                  <c:v>-1.211999999999879E-2</c:v>
                </c:pt>
                <c:pt idx="137">
                  <c:v>-1.6180000000001464E-2</c:v>
                </c:pt>
                <c:pt idx="138">
                  <c:v>-1.7399999999997903E-2</c:v>
                </c:pt>
                <c:pt idx="139">
                  <c:v>-2.0960000000001641E-2</c:v>
                </c:pt>
                <c:pt idx="140">
                  <c:v>-2.3729999999999793E-2</c:v>
                </c:pt>
                <c:pt idx="141">
                  <c:v>-2.1949999999999692E-2</c:v>
                </c:pt>
                <c:pt idx="142">
                  <c:v>-2.1109999999999556E-2</c:v>
                </c:pt>
                <c:pt idx="143">
                  <c:v>-1.9689999999999985E-2</c:v>
                </c:pt>
                <c:pt idx="144">
                  <c:v>-3.3380000000000409E-2</c:v>
                </c:pt>
                <c:pt idx="145">
                  <c:v>-2.2760000000001002E-2</c:v>
                </c:pt>
                <c:pt idx="146">
                  <c:v>-2.2360000000001951E-2</c:v>
                </c:pt>
                <c:pt idx="147">
                  <c:v>-1.8779999999998909E-2</c:v>
                </c:pt>
                <c:pt idx="148">
                  <c:v>-1.4639999999999312E-2</c:v>
                </c:pt>
                <c:pt idx="149">
                  <c:v>-1.4359999999999254E-2</c:v>
                </c:pt>
                <c:pt idx="150">
                  <c:v>-1.2839999999999956E-2</c:v>
                </c:pt>
                <c:pt idx="151">
                  <c:v>-1.5990000000001503E-2</c:v>
                </c:pt>
                <c:pt idx="152">
                  <c:v>-1.5479999999999494E-2</c:v>
                </c:pt>
                <c:pt idx="153">
                  <c:v>-1.0429999999998827E-2</c:v>
                </c:pt>
                <c:pt idx="154">
                  <c:v>-1.4829999999999233E-2</c:v>
                </c:pt>
                <c:pt idx="155">
                  <c:v>-1.1649999999998845E-2</c:v>
                </c:pt>
                <c:pt idx="156">
                  <c:v>-7.0599999999985423E-3</c:v>
                </c:pt>
                <c:pt idx="157">
                  <c:v>-1.2080000000000321E-2</c:v>
                </c:pt>
                <c:pt idx="158">
                  <c:v>-1.0560000000001023E-2</c:v>
                </c:pt>
                <c:pt idx="159">
                  <c:v>-3.1000000000181024E-4</c:v>
                </c:pt>
                <c:pt idx="160">
                  <c:v>-1.1200000000031233E-3</c:v>
                </c:pt>
                <c:pt idx="161">
                  <c:v>-6.3000000000024347E-3</c:v>
                </c:pt>
                <c:pt idx="162">
                  <c:v>-8.4600000000023996E-3</c:v>
                </c:pt>
                <c:pt idx="163">
                  <c:v>-1.1449999999999301E-2</c:v>
                </c:pt>
                <c:pt idx="164">
                  <c:v>-6.6100000000013544E-3</c:v>
                </c:pt>
                <c:pt idx="165">
                  <c:v>-1.0439999999998444E-2</c:v>
                </c:pt>
                <c:pt idx="166">
                  <c:v>-1.3339999999998797E-2</c:v>
                </c:pt>
                <c:pt idx="167">
                  <c:v>-2.5030000000000444E-2</c:v>
                </c:pt>
                <c:pt idx="168">
                  <c:v>-9.9599999999989298E-3</c:v>
                </c:pt>
                <c:pt idx="169">
                  <c:v>-2.07799999999978E-2</c:v>
                </c:pt>
                <c:pt idx="170">
                  <c:v>-8.2300000000004037E-3</c:v>
                </c:pt>
                <c:pt idx="171">
                  <c:v>-6.7499999999996261E-3</c:v>
                </c:pt>
                <c:pt idx="172">
                  <c:v>-1.4030000000001097E-2</c:v>
                </c:pt>
                <c:pt idx="173">
                  <c:v>-1.7079999999999321E-2</c:v>
                </c:pt>
                <c:pt idx="174">
                  <c:v>-6.4200000000014445E-3</c:v>
                </c:pt>
                <c:pt idx="175">
                  <c:v>-6.499999999998422E-3</c:v>
                </c:pt>
                <c:pt idx="176">
                  <c:v>-9.1000000000041384E-4</c:v>
                </c:pt>
                <c:pt idx="177">
                  <c:v>-8.9999999999480348E-5</c:v>
                </c:pt>
                <c:pt idx="178">
                  <c:v>6.4800000000005088E-3</c:v>
                </c:pt>
                <c:pt idx="179">
                  <c:v>3.950000000000356E-3</c:v>
                </c:pt>
                <c:pt idx="180">
                  <c:v>2.2000000000299712E-4</c:v>
                </c:pt>
                <c:pt idx="181">
                  <c:v>-4.0900000000008317E-3</c:v>
                </c:pt>
                <c:pt idx="182">
                  <c:v>-1.0760000000000585E-2</c:v>
                </c:pt>
                <c:pt idx="183">
                  <c:v>-3.5999999999980492E-3</c:v>
                </c:pt>
                <c:pt idx="184">
                  <c:v>2.6300000000005859E-3</c:v>
                </c:pt>
                <c:pt idx="185">
                  <c:v>-1.3519999999999088E-2</c:v>
                </c:pt>
                <c:pt idx="186">
                  <c:v>-1.0229999999999293E-2</c:v>
                </c:pt>
                <c:pt idx="187">
                  <c:v>-7.1700000000014721E-3</c:v>
                </c:pt>
                <c:pt idx="188">
                  <c:v>-9.3000000000025614E-3</c:v>
                </c:pt>
                <c:pt idx="189">
                  <c:v>-1.6500000000008255E-3</c:v>
                </c:pt>
                <c:pt idx="190">
                  <c:v>2.8300000000001163E-3</c:v>
                </c:pt>
                <c:pt idx="191">
                  <c:v>4.5600000000021405E-3</c:v>
                </c:pt>
                <c:pt idx="192">
                  <c:v>8.7100000000013278E-3</c:v>
                </c:pt>
                <c:pt idx="193">
                  <c:v>7.3699999999987872E-3</c:v>
                </c:pt>
                <c:pt idx="194">
                  <c:v>8.7000000000325695E-4</c:v>
                </c:pt>
                <c:pt idx="195">
                  <c:v>-9.9000000000094065E-4</c:v>
                </c:pt>
                <c:pt idx="196">
                  <c:v>2.5000000000186077E-4</c:v>
                </c:pt>
                <c:pt idx="197">
                  <c:v>-8.5999999999875716E-4</c:v>
                </c:pt>
                <c:pt idx="198">
                  <c:v>-8.9999999999997426E-3</c:v>
                </c:pt>
                <c:pt idx="199">
                  <c:v>9.9999999999987425E-3</c:v>
                </c:pt>
                <c:pt idx="200">
                  <c:v>1.32100000000015E-2</c:v>
                </c:pt>
                <c:pt idx="201">
                  <c:v>8.7400000000001921E-3</c:v>
                </c:pt>
                <c:pt idx="202">
                  <c:v>2.5500000000001632E-2</c:v>
                </c:pt>
                <c:pt idx="203">
                  <c:v>2.1469999999997876E-2</c:v>
                </c:pt>
                <c:pt idx="204">
                  <c:v>2.1860000000000882E-2</c:v>
                </c:pt>
                <c:pt idx="205">
                  <c:v>2.4389999999997469E-2</c:v>
                </c:pt>
                <c:pt idx="206">
                  <c:v>2.7529999999999402E-2</c:v>
                </c:pt>
                <c:pt idx="207">
                  <c:v>2.9430000000002156E-2</c:v>
                </c:pt>
                <c:pt idx="208">
                  <c:v>2.2599999999997736E-2</c:v>
                </c:pt>
                <c:pt idx="209">
                  <c:v>2.9620000000001992E-2</c:v>
                </c:pt>
                <c:pt idx="210">
                  <c:v>2.352000000000198E-2</c:v>
                </c:pt>
                <c:pt idx="211">
                  <c:v>2.0589999999999241E-2</c:v>
                </c:pt>
                <c:pt idx="212">
                  <c:v>2.0969999999999041E-2</c:v>
                </c:pt>
                <c:pt idx="213">
                  <c:v>2.1600000000000161E-2</c:v>
                </c:pt>
                <c:pt idx="214">
                  <c:v>1.5970000000000081E-2</c:v>
                </c:pt>
                <c:pt idx="215">
                  <c:v>1.8249999999998989E-2</c:v>
                </c:pt>
                <c:pt idx="216">
                  <c:v>2.0120000000002788E-2</c:v>
                </c:pt>
                <c:pt idx="217">
                  <c:v>1.1060000000001211E-2</c:v>
                </c:pt>
              </c:numCache>
            </c:numRef>
          </c:yVal>
          <c:smooth val="1"/>
        </c:ser>
        <c:ser>
          <c:idx val="1"/>
          <c:order val="1"/>
          <c:tx>
            <c:v>GRACE 2010 (Nmax=180, 200 km filter on h-H)</c:v>
          </c:tx>
          <c:spPr>
            <a:ln>
              <a:solidFill>
                <a:srgbClr val="7030A0"/>
              </a:solidFill>
            </a:ln>
          </c:spPr>
          <c:marker>
            <c:symbol val="none"/>
          </c:marker>
          <c:xVal>
            <c:numRef>
              <c:f>Sheet1!$C$2:$C$232</c:f>
              <c:numCache>
                <c:formatCode>General</c:formatCode>
                <c:ptCount val="231"/>
                <c:pt idx="0">
                  <c:v>0</c:v>
                </c:pt>
                <c:pt idx="1">
                  <c:v>0.75299999999992961</c:v>
                </c:pt>
                <c:pt idx="2">
                  <c:v>2.0289999999999395</c:v>
                </c:pt>
                <c:pt idx="3">
                  <c:v>3.1359999999999673</c:v>
                </c:pt>
                <c:pt idx="4">
                  <c:v>3.9219999999999677</c:v>
                </c:pt>
                <c:pt idx="5">
                  <c:v>5.1739999999999782</c:v>
                </c:pt>
                <c:pt idx="6">
                  <c:v>6.1680000000000055</c:v>
                </c:pt>
                <c:pt idx="7">
                  <c:v>7.5300000000000304</c:v>
                </c:pt>
                <c:pt idx="8">
                  <c:v>8.049000000000035</c:v>
                </c:pt>
                <c:pt idx="9">
                  <c:v>8.6410000000000089</c:v>
                </c:pt>
                <c:pt idx="10">
                  <c:v>9.4560000000000208</c:v>
                </c:pt>
                <c:pt idx="11">
                  <c:v>10.215000000000032</c:v>
                </c:pt>
                <c:pt idx="12">
                  <c:v>10.816000000000034</c:v>
                </c:pt>
                <c:pt idx="13">
                  <c:v>12.293000000000005</c:v>
                </c:pt>
                <c:pt idx="14">
                  <c:v>13.849</c:v>
                </c:pt>
                <c:pt idx="15">
                  <c:v>15.380000000000004</c:v>
                </c:pt>
                <c:pt idx="16">
                  <c:v>17.437000000000015</c:v>
                </c:pt>
                <c:pt idx="17">
                  <c:v>18.956000000000017</c:v>
                </c:pt>
                <c:pt idx="18">
                  <c:v>20.325000000000042</c:v>
                </c:pt>
                <c:pt idx="19">
                  <c:v>21.792000000000026</c:v>
                </c:pt>
                <c:pt idx="20">
                  <c:v>23.27600000000001</c:v>
                </c:pt>
                <c:pt idx="21">
                  <c:v>25.228000000000009</c:v>
                </c:pt>
                <c:pt idx="22">
                  <c:v>26.605000000000018</c:v>
                </c:pt>
                <c:pt idx="23">
                  <c:v>28.10000000000003</c:v>
                </c:pt>
                <c:pt idx="24">
                  <c:v>28.902000000000029</c:v>
                </c:pt>
                <c:pt idx="25">
                  <c:v>30.605000000000018</c:v>
                </c:pt>
                <c:pt idx="26">
                  <c:v>31.367000000000033</c:v>
                </c:pt>
                <c:pt idx="27">
                  <c:v>33.04400000000004</c:v>
                </c:pt>
                <c:pt idx="28">
                  <c:v>34.70700000000005</c:v>
                </c:pt>
                <c:pt idx="29">
                  <c:v>36.335000000000036</c:v>
                </c:pt>
                <c:pt idx="30">
                  <c:v>37.163000000000011</c:v>
                </c:pt>
                <c:pt idx="31">
                  <c:v>38.800000000000004</c:v>
                </c:pt>
                <c:pt idx="32">
                  <c:v>40.507000000000005</c:v>
                </c:pt>
                <c:pt idx="33">
                  <c:v>42.102000000000032</c:v>
                </c:pt>
                <c:pt idx="34">
                  <c:v>43.734000000000037</c:v>
                </c:pt>
                <c:pt idx="35">
                  <c:v>44.561000000000035</c:v>
                </c:pt>
                <c:pt idx="36">
                  <c:v>46.562000000000012</c:v>
                </c:pt>
                <c:pt idx="37">
                  <c:v>47.40300000000002</c:v>
                </c:pt>
                <c:pt idx="38">
                  <c:v>48.69800000000015</c:v>
                </c:pt>
                <c:pt idx="39">
                  <c:v>50.313000000000045</c:v>
                </c:pt>
                <c:pt idx="40">
                  <c:v>52.188000000000052</c:v>
                </c:pt>
                <c:pt idx="41">
                  <c:v>53.352000000000025</c:v>
                </c:pt>
                <c:pt idx="42">
                  <c:v>54.856999999999999</c:v>
                </c:pt>
                <c:pt idx="43">
                  <c:v>56.106000000000051</c:v>
                </c:pt>
                <c:pt idx="44">
                  <c:v>57.315000000000055</c:v>
                </c:pt>
                <c:pt idx="45">
                  <c:v>59.024000000000058</c:v>
                </c:pt>
                <c:pt idx="46">
                  <c:v>60.764000000000067</c:v>
                </c:pt>
                <c:pt idx="47">
                  <c:v>62.202000000000062</c:v>
                </c:pt>
                <c:pt idx="48">
                  <c:v>64.108000000000018</c:v>
                </c:pt>
                <c:pt idx="49">
                  <c:v>65.488000000000056</c:v>
                </c:pt>
                <c:pt idx="50">
                  <c:v>66.690000000000055</c:v>
                </c:pt>
                <c:pt idx="51">
                  <c:v>68.331000000000074</c:v>
                </c:pt>
                <c:pt idx="52">
                  <c:v>69.862000000000052</c:v>
                </c:pt>
                <c:pt idx="53">
                  <c:v>71.422000000000054</c:v>
                </c:pt>
                <c:pt idx="54">
                  <c:v>71.882000000000048</c:v>
                </c:pt>
                <c:pt idx="55">
                  <c:v>74.214000000000127</c:v>
                </c:pt>
                <c:pt idx="56">
                  <c:v>75.640000000000043</c:v>
                </c:pt>
                <c:pt idx="57">
                  <c:v>77.18700000000004</c:v>
                </c:pt>
                <c:pt idx="58">
                  <c:v>78.515000000000043</c:v>
                </c:pt>
                <c:pt idx="59">
                  <c:v>80.589000000000055</c:v>
                </c:pt>
                <c:pt idx="60">
                  <c:v>82.104000000000042</c:v>
                </c:pt>
                <c:pt idx="61">
                  <c:v>83.718000000000046</c:v>
                </c:pt>
                <c:pt idx="62">
                  <c:v>84.865000000000038</c:v>
                </c:pt>
                <c:pt idx="63">
                  <c:v>86.396000000000043</c:v>
                </c:pt>
                <c:pt idx="64">
                  <c:v>88.052000000000049</c:v>
                </c:pt>
                <c:pt idx="65">
                  <c:v>89.980000000000047</c:v>
                </c:pt>
                <c:pt idx="66">
                  <c:v>91.776000000000039</c:v>
                </c:pt>
                <c:pt idx="67">
                  <c:v>93.456000000000046</c:v>
                </c:pt>
                <c:pt idx="68">
                  <c:v>94.922000000000054</c:v>
                </c:pt>
                <c:pt idx="69">
                  <c:v>96.94700000000033</c:v>
                </c:pt>
                <c:pt idx="70">
                  <c:v>98.560000000000073</c:v>
                </c:pt>
                <c:pt idx="71">
                  <c:v>100.66400000000007</c:v>
                </c:pt>
                <c:pt idx="72">
                  <c:v>102.05100000000007</c:v>
                </c:pt>
                <c:pt idx="73">
                  <c:v>103.66500000000008</c:v>
                </c:pt>
                <c:pt idx="74">
                  <c:v>105.18400000000008</c:v>
                </c:pt>
                <c:pt idx="75">
                  <c:v>106.81300000000007</c:v>
                </c:pt>
                <c:pt idx="76">
                  <c:v>108.66500000000008</c:v>
                </c:pt>
                <c:pt idx="77">
                  <c:v>110.56900000000007</c:v>
                </c:pt>
                <c:pt idx="78">
                  <c:v>112.09800000000007</c:v>
                </c:pt>
                <c:pt idx="79">
                  <c:v>113.87300000000008</c:v>
                </c:pt>
                <c:pt idx="80">
                  <c:v>115.39200000000008</c:v>
                </c:pt>
                <c:pt idx="81">
                  <c:v>116.64700000000009</c:v>
                </c:pt>
                <c:pt idx="82">
                  <c:v>117.50500000000008</c:v>
                </c:pt>
                <c:pt idx="83">
                  <c:v>119.06600000000009</c:v>
                </c:pt>
                <c:pt idx="84">
                  <c:v>120.33300000000008</c:v>
                </c:pt>
                <c:pt idx="85">
                  <c:v>122.03500000000008</c:v>
                </c:pt>
                <c:pt idx="86">
                  <c:v>123.5200000000001</c:v>
                </c:pt>
                <c:pt idx="87">
                  <c:v>125.65600000000008</c:v>
                </c:pt>
                <c:pt idx="88">
                  <c:v>127.0260000000001</c:v>
                </c:pt>
                <c:pt idx="89">
                  <c:v>128.71399999999963</c:v>
                </c:pt>
                <c:pt idx="90">
                  <c:v>130.55900000000008</c:v>
                </c:pt>
                <c:pt idx="91">
                  <c:v>132.13500000000008</c:v>
                </c:pt>
                <c:pt idx="92">
                  <c:v>133.69800000000006</c:v>
                </c:pt>
                <c:pt idx="93">
                  <c:v>135.12200000000007</c:v>
                </c:pt>
                <c:pt idx="94">
                  <c:v>136.69200000000006</c:v>
                </c:pt>
                <c:pt idx="95">
                  <c:v>138.25100000000006</c:v>
                </c:pt>
                <c:pt idx="96">
                  <c:v>139.76200000000006</c:v>
                </c:pt>
                <c:pt idx="97">
                  <c:v>141.28600000000006</c:v>
                </c:pt>
                <c:pt idx="98">
                  <c:v>142.81200000000007</c:v>
                </c:pt>
                <c:pt idx="99">
                  <c:v>144.52100000000007</c:v>
                </c:pt>
                <c:pt idx="100">
                  <c:v>146.08900000000008</c:v>
                </c:pt>
                <c:pt idx="101">
                  <c:v>147.68500000000009</c:v>
                </c:pt>
                <c:pt idx="102">
                  <c:v>149.22500000000008</c:v>
                </c:pt>
                <c:pt idx="103">
                  <c:v>150.76499999999999</c:v>
                </c:pt>
                <c:pt idx="104">
                  <c:v>152.31400000000008</c:v>
                </c:pt>
                <c:pt idx="105">
                  <c:v>153.91100000000009</c:v>
                </c:pt>
                <c:pt idx="106">
                  <c:v>155.47000000000008</c:v>
                </c:pt>
                <c:pt idx="107">
                  <c:v>156.95700000000053</c:v>
                </c:pt>
                <c:pt idx="108">
                  <c:v>158.86100000000027</c:v>
                </c:pt>
                <c:pt idx="109">
                  <c:v>160.33800000000053</c:v>
                </c:pt>
                <c:pt idx="110">
                  <c:v>161.84600000000009</c:v>
                </c:pt>
                <c:pt idx="111">
                  <c:v>163.13700000000009</c:v>
                </c:pt>
                <c:pt idx="112">
                  <c:v>164.53800000000021</c:v>
                </c:pt>
                <c:pt idx="113">
                  <c:v>166.13800000000009</c:v>
                </c:pt>
                <c:pt idx="114">
                  <c:v>167.80300000000008</c:v>
                </c:pt>
                <c:pt idx="115">
                  <c:v>169.58100000000007</c:v>
                </c:pt>
                <c:pt idx="116">
                  <c:v>170.74399999999972</c:v>
                </c:pt>
                <c:pt idx="117">
                  <c:v>172.14</c:v>
                </c:pt>
                <c:pt idx="118">
                  <c:v>173.05000000000007</c:v>
                </c:pt>
                <c:pt idx="119">
                  <c:v>174.65300000000008</c:v>
                </c:pt>
                <c:pt idx="120">
                  <c:v>176.75900000000001</c:v>
                </c:pt>
                <c:pt idx="121">
                  <c:v>177.90300000000008</c:v>
                </c:pt>
                <c:pt idx="122">
                  <c:v>179.54700000000008</c:v>
                </c:pt>
                <c:pt idx="123">
                  <c:v>180.95700000000053</c:v>
                </c:pt>
                <c:pt idx="124">
                  <c:v>182.56700000000009</c:v>
                </c:pt>
                <c:pt idx="125">
                  <c:v>183.58400000000009</c:v>
                </c:pt>
                <c:pt idx="126">
                  <c:v>184.97500000000008</c:v>
                </c:pt>
                <c:pt idx="127">
                  <c:v>186.73700000000008</c:v>
                </c:pt>
                <c:pt idx="128">
                  <c:v>188.36500000000007</c:v>
                </c:pt>
                <c:pt idx="129">
                  <c:v>189.96900000000008</c:v>
                </c:pt>
                <c:pt idx="130">
                  <c:v>191.76899999999998</c:v>
                </c:pt>
                <c:pt idx="131">
                  <c:v>193.59400000000008</c:v>
                </c:pt>
                <c:pt idx="132">
                  <c:v>194.74499999999998</c:v>
                </c:pt>
                <c:pt idx="133">
                  <c:v>196.04100000000008</c:v>
                </c:pt>
                <c:pt idx="134">
                  <c:v>197.31000000000006</c:v>
                </c:pt>
                <c:pt idx="135">
                  <c:v>198.92400000000009</c:v>
                </c:pt>
                <c:pt idx="136">
                  <c:v>199.95900000000006</c:v>
                </c:pt>
                <c:pt idx="137">
                  <c:v>201.15600000000006</c:v>
                </c:pt>
                <c:pt idx="138">
                  <c:v>202.78800000000007</c:v>
                </c:pt>
                <c:pt idx="139">
                  <c:v>203.91200000000009</c:v>
                </c:pt>
                <c:pt idx="140">
                  <c:v>205.78700000000009</c:v>
                </c:pt>
                <c:pt idx="141">
                  <c:v>207.26600000000008</c:v>
                </c:pt>
                <c:pt idx="142">
                  <c:v>209.28700000000009</c:v>
                </c:pt>
                <c:pt idx="143">
                  <c:v>211.11200000000008</c:v>
                </c:pt>
                <c:pt idx="144">
                  <c:v>212.54600000000008</c:v>
                </c:pt>
                <c:pt idx="145">
                  <c:v>214.05700000000007</c:v>
                </c:pt>
                <c:pt idx="146">
                  <c:v>215.74599999999998</c:v>
                </c:pt>
                <c:pt idx="147">
                  <c:v>217.50000000000006</c:v>
                </c:pt>
                <c:pt idx="148">
                  <c:v>219.04399999999998</c:v>
                </c:pt>
                <c:pt idx="149">
                  <c:v>220.69600000000008</c:v>
                </c:pt>
                <c:pt idx="150">
                  <c:v>222.08200000000051</c:v>
                </c:pt>
                <c:pt idx="151">
                  <c:v>223.67399999999998</c:v>
                </c:pt>
                <c:pt idx="152">
                  <c:v>225.28900000000002</c:v>
                </c:pt>
                <c:pt idx="153">
                  <c:v>226.96800000000007</c:v>
                </c:pt>
                <c:pt idx="154">
                  <c:v>228.61399999999998</c:v>
                </c:pt>
                <c:pt idx="155">
                  <c:v>230.06000000000006</c:v>
                </c:pt>
                <c:pt idx="156">
                  <c:v>231.84400000000005</c:v>
                </c:pt>
                <c:pt idx="157">
                  <c:v>233.37700000000007</c:v>
                </c:pt>
                <c:pt idx="158">
                  <c:v>235.13399999999999</c:v>
                </c:pt>
                <c:pt idx="159">
                  <c:v>236.73499999999999</c:v>
                </c:pt>
                <c:pt idx="160">
                  <c:v>238.07000000000005</c:v>
                </c:pt>
                <c:pt idx="161">
                  <c:v>240.06300000000005</c:v>
                </c:pt>
                <c:pt idx="162">
                  <c:v>241.90700000000004</c:v>
                </c:pt>
                <c:pt idx="163">
                  <c:v>243.24499999999998</c:v>
                </c:pt>
                <c:pt idx="164">
                  <c:v>244.19899999999998</c:v>
                </c:pt>
                <c:pt idx="165">
                  <c:v>246.10399999999998</c:v>
                </c:pt>
                <c:pt idx="166">
                  <c:v>247.97600000000006</c:v>
                </c:pt>
                <c:pt idx="167">
                  <c:v>249.21899999999999</c:v>
                </c:pt>
                <c:pt idx="168">
                  <c:v>250.49300000000005</c:v>
                </c:pt>
                <c:pt idx="169">
                  <c:v>252.18900000000002</c:v>
                </c:pt>
                <c:pt idx="170">
                  <c:v>253.65000000000003</c:v>
                </c:pt>
                <c:pt idx="171">
                  <c:v>255.10999999999999</c:v>
                </c:pt>
                <c:pt idx="172">
                  <c:v>256.60300000000001</c:v>
                </c:pt>
                <c:pt idx="173">
                  <c:v>258.02299999999963</c:v>
                </c:pt>
                <c:pt idx="174">
                  <c:v>259.71700000000004</c:v>
                </c:pt>
                <c:pt idx="175">
                  <c:v>261.2839999999988</c:v>
                </c:pt>
                <c:pt idx="176">
                  <c:v>262.67500000000001</c:v>
                </c:pt>
                <c:pt idx="177">
                  <c:v>264.12800000000004</c:v>
                </c:pt>
                <c:pt idx="178">
                  <c:v>265.96200000000005</c:v>
                </c:pt>
                <c:pt idx="179">
                  <c:v>267.46400000000006</c:v>
                </c:pt>
                <c:pt idx="180">
                  <c:v>269.31300000000005</c:v>
                </c:pt>
                <c:pt idx="181">
                  <c:v>270.91400000000004</c:v>
                </c:pt>
                <c:pt idx="182">
                  <c:v>272.42999999999898</c:v>
                </c:pt>
                <c:pt idx="183">
                  <c:v>274.29900000000004</c:v>
                </c:pt>
                <c:pt idx="184">
                  <c:v>276.18600000000004</c:v>
                </c:pt>
                <c:pt idx="185">
                  <c:v>278.00300000000004</c:v>
                </c:pt>
                <c:pt idx="186">
                  <c:v>279.70400000000001</c:v>
                </c:pt>
                <c:pt idx="187">
                  <c:v>281.34800000000001</c:v>
                </c:pt>
                <c:pt idx="188">
                  <c:v>283.17900000000031</c:v>
                </c:pt>
                <c:pt idx="189">
                  <c:v>284.5339999999988</c:v>
                </c:pt>
                <c:pt idx="190">
                  <c:v>285.84700000000032</c:v>
                </c:pt>
                <c:pt idx="191">
                  <c:v>287.20400000000001</c:v>
                </c:pt>
                <c:pt idx="192">
                  <c:v>288.91700000000003</c:v>
                </c:pt>
                <c:pt idx="193">
                  <c:v>290.15500000000031</c:v>
                </c:pt>
                <c:pt idx="194">
                  <c:v>291.50800000000004</c:v>
                </c:pt>
                <c:pt idx="195">
                  <c:v>293.2109999999991</c:v>
                </c:pt>
                <c:pt idx="196">
                  <c:v>294.82900000000001</c:v>
                </c:pt>
                <c:pt idx="197">
                  <c:v>295.78599999999898</c:v>
                </c:pt>
                <c:pt idx="198">
                  <c:v>297.75300000000004</c:v>
                </c:pt>
                <c:pt idx="199">
                  <c:v>299.32500000000005</c:v>
                </c:pt>
                <c:pt idx="200">
                  <c:v>301.07500000000005</c:v>
                </c:pt>
                <c:pt idx="201">
                  <c:v>302.505</c:v>
                </c:pt>
                <c:pt idx="202">
                  <c:v>303.98999999999899</c:v>
                </c:pt>
                <c:pt idx="203">
                  <c:v>305.31300000000005</c:v>
                </c:pt>
                <c:pt idx="204">
                  <c:v>307.38800000000003</c:v>
                </c:pt>
                <c:pt idx="205">
                  <c:v>308.661</c:v>
                </c:pt>
                <c:pt idx="206">
                  <c:v>310.548</c:v>
                </c:pt>
                <c:pt idx="207">
                  <c:v>312.15900000000096</c:v>
                </c:pt>
                <c:pt idx="208">
                  <c:v>313.42200000000003</c:v>
                </c:pt>
                <c:pt idx="209">
                  <c:v>314.95400000000001</c:v>
                </c:pt>
                <c:pt idx="210">
                  <c:v>316.30700000000002</c:v>
                </c:pt>
                <c:pt idx="211">
                  <c:v>318.05100000000004</c:v>
                </c:pt>
                <c:pt idx="212">
                  <c:v>319.04500000000002</c:v>
                </c:pt>
                <c:pt idx="213">
                  <c:v>320.42099999999886</c:v>
                </c:pt>
                <c:pt idx="214">
                  <c:v>321.4329999999988</c:v>
                </c:pt>
                <c:pt idx="215">
                  <c:v>322.4569999999988</c:v>
                </c:pt>
                <c:pt idx="216">
                  <c:v>323.9849999999991</c:v>
                </c:pt>
                <c:pt idx="217">
                  <c:v>325.30200000000002</c:v>
                </c:pt>
              </c:numCache>
            </c:numRef>
          </c:xVal>
          <c:yVal>
            <c:numRef>
              <c:f>Sheet1!$AI$2:$AI$232</c:f>
              <c:numCache>
                <c:formatCode>General</c:formatCode>
                <c:ptCount val="231"/>
                <c:pt idx="0">
                  <c:v>0.53157999999999916</c:v>
                </c:pt>
                <c:pt idx="1">
                  <c:v>0.51748999999999956</c:v>
                </c:pt>
                <c:pt idx="2">
                  <c:v>0.49049000000000031</c:v>
                </c:pt>
                <c:pt idx="3">
                  <c:v>0.48630000000000195</c:v>
                </c:pt>
                <c:pt idx="4">
                  <c:v>0.48181000000000151</c:v>
                </c:pt>
                <c:pt idx="5">
                  <c:v>0.47581000000000118</c:v>
                </c:pt>
                <c:pt idx="6">
                  <c:v>0.48229</c:v>
                </c:pt>
                <c:pt idx="7">
                  <c:v>0.49249999999999877</c:v>
                </c:pt>
                <c:pt idx="8">
                  <c:v>0.48149999999999954</c:v>
                </c:pt>
                <c:pt idx="9">
                  <c:v>0.47049999999999997</c:v>
                </c:pt>
                <c:pt idx="10">
                  <c:v>0.45556000000000002</c:v>
                </c:pt>
                <c:pt idx="11">
                  <c:v>0.43956000000000217</c:v>
                </c:pt>
                <c:pt idx="12">
                  <c:v>0.42827000000000015</c:v>
                </c:pt>
                <c:pt idx="13">
                  <c:v>0.40689000000000181</c:v>
                </c:pt>
                <c:pt idx="14">
                  <c:v>0.40389000000000158</c:v>
                </c:pt>
                <c:pt idx="15">
                  <c:v>0.40462999999999993</c:v>
                </c:pt>
                <c:pt idx="16">
                  <c:v>0.41094000000000108</c:v>
                </c:pt>
                <c:pt idx="17">
                  <c:v>0.40950000000000003</c:v>
                </c:pt>
                <c:pt idx="18">
                  <c:v>0.40401000000000081</c:v>
                </c:pt>
                <c:pt idx="19">
                  <c:v>0.39678000000000185</c:v>
                </c:pt>
                <c:pt idx="20">
                  <c:v>0.38874000000000031</c:v>
                </c:pt>
                <c:pt idx="21">
                  <c:v>0.37789000000000261</c:v>
                </c:pt>
                <c:pt idx="22">
                  <c:v>0.36982000000000298</c:v>
                </c:pt>
                <c:pt idx="23">
                  <c:v>0.36378000000000038</c:v>
                </c:pt>
                <c:pt idx="24">
                  <c:v>0.35998000000000235</c:v>
                </c:pt>
                <c:pt idx="25">
                  <c:v>0.34813000000000238</c:v>
                </c:pt>
                <c:pt idx="26">
                  <c:v>0.34313000000000032</c:v>
                </c:pt>
                <c:pt idx="27">
                  <c:v>0.33131000000000138</c:v>
                </c:pt>
                <c:pt idx="28">
                  <c:v>0.32277000000000061</c:v>
                </c:pt>
                <c:pt idx="29">
                  <c:v>0.31022000000000016</c:v>
                </c:pt>
                <c:pt idx="30">
                  <c:v>0.30189000000000021</c:v>
                </c:pt>
                <c:pt idx="31">
                  <c:v>0.28479000000000004</c:v>
                </c:pt>
                <c:pt idx="32">
                  <c:v>0.26894999999999886</c:v>
                </c:pt>
                <c:pt idx="33">
                  <c:v>0.2543000000000018</c:v>
                </c:pt>
                <c:pt idx="34">
                  <c:v>0.25084000000000117</c:v>
                </c:pt>
                <c:pt idx="35">
                  <c:v>0.25049000000000021</c:v>
                </c:pt>
                <c:pt idx="36">
                  <c:v>0.24115999999999821</c:v>
                </c:pt>
                <c:pt idx="37">
                  <c:v>0.23215999999999781</c:v>
                </c:pt>
                <c:pt idx="38">
                  <c:v>0.21194999999999997</c:v>
                </c:pt>
                <c:pt idx="39">
                  <c:v>0.19881000000000318</c:v>
                </c:pt>
                <c:pt idx="40">
                  <c:v>0.19178999999999899</c:v>
                </c:pt>
                <c:pt idx="41">
                  <c:v>0.18585000000000004</c:v>
                </c:pt>
                <c:pt idx="42">
                  <c:v>0.17394999999999963</c:v>
                </c:pt>
                <c:pt idx="43">
                  <c:v>0.17023000000000121</c:v>
                </c:pt>
                <c:pt idx="44">
                  <c:v>0.16468000000000171</c:v>
                </c:pt>
                <c:pt idx="45">
                  <c:v>0.14199000000000137</c:v>
                </c:pt>
                <c:pt idx="46">
                  <c:v>0.11546999999999942</c:v>
                </c:pt>
                <c:pt idx="47">
                  <c:v>9.8010000000000111E-2</c:v>
                </c:pt>
                <c:pt idx="48">
                  <c:v>7.9519999999999993E-2</c:v>
                </c:pt>
                <c:pt idx="49">
                  <c:v>7.0019999999997237E-2</c:v>
                </c:pt>
                <c:pt idx="50">
                  <c:v>6.5489999999997994E-2</c:v>
                </c:pt>
                <c:pt idx="51">
                  <c:v>4.4879999999996853E-2</c:v>
                </c:pt>
                <c:pt idx="52">
                  <c:v>2.3209999999999842E-2</c:v>
                </c:pt>
                <c:pt idx="53">
                  <c:v>1.055000000000306E-2</c:v>
                </c:pt>
                <c:pt idx="54">
                  <c:v>3.5500000000016196E-3</c:v>
                </c:pt>
                <c:pt idx="55">
                  <c:v>1.9800000000006548E-3</c:v>
                </c:pt>
                <c:pt idx="56">
                  <c:v>3.0499999999992252E-3</c:v>
                </c:pt>
                <c:pt idx="57">
                  <c:v>-8.7900000000001848E-3</c:v>
                </c:pt>
                <c:pt idx="58">
                  <c:v>-1.3610000000002499E-2</c:v>
                </c:pt>
                <c:pt idx="59">
                  <c:v>-3.2520000000000659E-2</c:v>
                </c:pt>
                <c:pt idx="60">
                  <c:v>-4.4420000000001555E-2</c:v>
                </c:pt>
                <c:pt idx="61">
                  <c:v>-5.1229999999999332E-2</c:v>
                </c:pt>
                <c:pt idx="62">
                  <c:v>-6.1230000000000902E-2</c:v>
                </c:pt>
                <c:pt idx="63">
                  <c:v>-7.0060000000000844E-2</c:v>
                </c:pt>
                <c:pt idx="64">
                  <c:v>-7.3829999999999993E-2</c:v>
                </c:pt>
                <c:pt idx="65">
                  <c:v>-7.6049999999997633E-2</c:v>
                </c:pt>
                <c:pt idx="66">
                  <c:v>-6.2579999999999539E-2</c:v>
                </c:pt>
                <c:pt idx="67">
                  <c:v>-6.3579999999997194E-2</c:v>
                </c:pt>
                <c:pt idx="68">
                  <c:v>-5.7339999999999204E-2</c:v>
                </c:pt>
                <c:pt idx="69">
                  <c:v>-4.9740000000002504E-2</c:v>
                </c:pt>
                <c:pt idx="70">
                  <c:v>-5.1049999999999054E-2</c:v>
                </c:pt>
                <c:pt idx="71">
                  <c:v>-4.6840000000002095E-2</c:v>
                </c:pt>
                <c:pt idx="72">
                  <c:v>-4.8010000000000524E-2</c:v>
                </c:pt>
                <c:pt idx="73">
                  <c:v>-5.4419999999999601E-2</c:v>
                </c:pt>
                <c:pt idx="74">
                  <c:v>-5.5909999999999814E-2</c:v>
                </c:pt>
                <c:pt idx="75">
                  <c:v>-6.3380000000001491E-2</c:v>
                </c:pt>
                <c:pt idx="76">
                  <c:v>-6.6600000000000104E-2</c:v>
                </c:pt>
                <c:pt idx="77">
                  <c:v>-7.4969999999999717E-2</c:v>
                </c:pt>
                <c:pt idx="78">
                  <c:v>-8.2360000000000322E-2</c:v>
                </c:pt>
                <c:pt idx="79">
                  <c:v>-9.5120000000000718E-2</c:v>
                </c:pt>
                <c:pt idx="80">
                  <c:v>-9.9659999999999929E-2</c:v>
                </c:pt>
                <c:pt idx="81">
                  <c:v>-0.10196000000000092</c:v>
                </c:pt>
                <c:pt idx="82">
                  <c:v>-9.8240000000000036E-2</c:v>
                </c:pt>
                <c:pt idx="83">
                  <c:v>-0.1113699999999998</c:v>
                </c:pt>
                <c:pt idx="84">
                  <c:v>-0.12556999999999874</c:v>
                </c:pt>
                <c:pt idx="85">
                  <c:v>-0.15067000000000064</c:v>
                </c:pt>
                <c:pt idx="86">
                  <c:v>-0.17079999999999937</c:v>
                </c:pt>
                <c:pt idx="87">
                  <c:v>-0.19887999999999842</c:v>
                </c:pt>
                <c:pt idx="88">
                  <c:v>-0.20918000000000248</c:v>
                </c:pt>
                <c:pt idx="89">
                  <c:v>-0.20855000000000146</c:v>
                </c:pt>
                <c:pt idx="90">
                  <c:v>-0.19978999999999986</c:v>
                </c:pt>
                <c:pt idx="91">
                  <c:v>-0.19055000000000091</c:v>
                </c:pt>
                <c:pt idx="92">
                  <c:v>-0.18594000000000199</c:v>
                </c:pt>
                <c:pt idx="93">
                  <c:v>-0.18467999999999921</c:v>
                </c:pt>
                <c:pt idx="94">
                  <c:v>-0.18116000000000099</c:v>
                </c:pt>
                <c:pt idx="95">
                  <c:v>-0.1861500000000004</c:v>
                </c:pt>
                <c:pt idx="96">
                  <c:v>-0.19897000000000212</c:v>
                </c:pt>
                <c:pt idx="97">
                  <c:v>-0.20162999999999698</c:v>
                </c:pt>
                <c:pt idx="98">
                  <c:v>-0.20218000000000103</c:v>
                </c:pt>
                <c:pt idx="99">
                  <c:v>-0.19535000000000041</c:v>
                </c:pt>
                <c:pt idx="100">
                  <c:v>-0.19341000000000336</c:v>
                </c:pt>
                <c:pt idx="101">
                  <c:v>-0.18412999999999871</c:v>
                </c:pt>
                <c:pt idx="102">
                  <c:v>-0.17323999999999937</c:v>
                </c:pt>
                <c:pt idx="103">
                  <c:v>-0.16891999999999999</c:v>
                </c:pt>
                <c:pt idx="104">
                  <c:v>-0.16945000000000074</c:v>
                </c:pt>
                <c:pt idx="105">
                  <c:v>-0.17690999999999904</c:v>
                </c:pt>
                <c:pt idx="106">
                  <c:v>-0.18348000000000245</c:v>
                </c:pt>
                <c:pt idx="107">
                  <c:v>-0.18609999999999943</c:v>
                </c:pt>
                <c:pt idx="108">
                  <c:v>-0.17078000000000321</c:v>
                </c:pt>
                <c:pt idx="109">
                  <c:v>-0.18746000000000118</c:v>
                </c:pt>
                <c:pt idx="110">
                  <c:v>-0.19224000000000138</c:v>
                </c:pt>
                <c:pt idx="111">
                  <c:v>-0.19602999999999982</c:v>
                </c:pt>
                <c:pt idx="112">
                  <c:v>-0.19484000000000226</c:v>
                </c:pt>
                <c:pt idx="113">
                  <c:v>-0.19260999999999778</c:v>
                </c:pt>
                <c:pt idx="114">
                  <c:v>-0.18946000000000007</c:v>
                </c:pt>
                <c:pt idx="115">
                  <c:v>-0.17941000000000032</c:v>
                </c:pt>
                <c:pt idx="116">
                  <c:v>-0.18173000000000117</c:v>
                </c:pt>
                <c:pt idx="117">
                  <c:v>-0.17800000000000021</c:v>
                </c:pt>
                <c:pt idx="118">
                  <c:v>-0.15992999999999896</c:v>
                </c:pt>
                <c:pt idx="119">
                  <c:v>-0.16216000000000291</c:v>
                </c:pt>
                <c:pt idx="120">
                  <c:v>-0.17356000000000094</c:v>
                </c:pt>
                <c:pt idx="121">
                  <c:v>-0.17857999999999921</c:v>
                </c:pt>
                <c:pt idx="122">
                  <c:v>-0.18311000000000191</c:v>
                </c:pt>
                <c:pt idx="123">
                  <c:v>-0.18471999999999847</c:v>
                </c:pt>
                <c:pt idx="124">
                  <c:v>-0.18750999999999926</c:v>
                </c:pt>
                <c:pt idx="125">
                  <c:v>-0.18960000000000121</c:v>
                </c:pt>
                <c:pt idx="126">
                  <c:v>-0.19757000000000149</c:v>
                </c:pt>
                <c:pt idx="127">
                  <c:v>-0.20485999999999904</c:v>
                </c:pt>
                <c:pt idx="128">
                  <c:v>-0.22327000000000199</c:v>
                </c:pt>
                <c:pt idx="129">
                  <c:v>-0.24793000000000329</c:v>
                </c:pt>
                <c:pt idx="130">
                  <c:v>-0.25660000000000133</c:v>
                </c:pt>
                <c:pt idx="131">
                  <c:v>-0.26432000000000133</c:v>
                </c:pt>
                <c:pt idx="132">
                  <c:v>-0.27732000000000034</c:v>
                </c:pt>
                <c:pt idx="133">
                  <c:v>-0.28498000000000095</c:v>
                </c:pt>
                <c:pt idx="134">
                  <c:v>-0.28545000000000031</c:v>
                </c:pt>
                <c:pt idx="135">
                  <c:v>-0.26859999999999923</c:v>
                </c:pt>
                <c:pt idx="136">
                  <c:v>-0.27421999999999985</c:v>
                </c:pt>
                <c:pt idx="137">
                  <c:v>-0.2792200000000013</c:v>
                </c:pt>
                <c:pt idx="138">
                  <c:v>-0.28831000000000012</c:v>
                </c:pt>
                <c:pt idx="139">
                  <c:v>-0.29232000000000063</c:v>
                </c:pt>
                <c:pt idx="140">
                  <c:v>-0.30118999999999929</c:v>
                </c:pt>
                <c:pt idx="141">
                  <c:v>-0.30297000000000207</c:v>
                </c:pt>
                <c:pt idx="142">
                  <c:v>-0.30223000000000055</c:v>
                </c:pt>
                <c:pt idx="143">
                  <c:v>-0.29779999999999873</c:v>
                </c:pt>
                <c:pt idx="144">
                  <c:v>-0.29914000000000035</c:v>
                </c:pt>
                <c:pt idx="145">
                  <c:v>-0.30450000000000038</c:v>
                </c:pt>
                <c:pt idx="146">
                  <c:v>-0.30959000000000031</c:v>
                </c:pt>
                <c:pt idx="147">
                  <c:v>-0.32064000000000031</c:v>
                </c:pt>
                <c:pt idx="148">
                  <c:v>-0.32549000000000006</c:v>
                </c:pt>
                <c:pt idx="149">
                  <c:v>-0.32302000000000347</c:v>
                </c:pt>
                <c:pt idx="150">
                  <c:v>-0.32290000000000096</c:v>
                </c:pt>
                <c:pt idx="151">
                  <c:v>-0.31191000000000113</c:v>
                </c:pt>
                <c:pt idx="152">
                  <c:v>-0.29974999999999963</c:v>
                </c:pt>
                <c:pt idx="153">
                  <c:v>-0.29458000000000045</c:v>
                </c:pt>
                <c:pt idx="154">
                  <c:v>-0.29443000000000097</c:v>
                </c:pt>
                <c:pt idx="155">
                  <c:v>-0.2934100000000015</c:v>
                </c:pt>
                <c:pt idx="156">
                  <c:v>-0.29531000000000102</c:v>
                </c:pt>
                <c:pt idx="157">
                  <c:v>-0.28318000000000082</c:v>
                </c:pt>
                <c:pt idx="158">
                  <c:v>-0.2772</c:v>
                </c:pt>
                <c:pt idx="159">
                  <c:v>-0.26732000000000145</c:v>
                </c:pt>
                <c:pt idx="160">
                  <c:v>-0.2633200000000005</c:v>
                </c:pt>
                <c:pt idx="161">
                  <c:v>-0.25001999999999941</c:v>
                </c:pt>
                <c:pt idx="162">
                  <c:v>-0.25557999999999864</c:v>
                </c:pt>
                <c:pt idx="163">
                  <c:v>-0.25429000000000002</c:v>
                </c:pt>
                <c:pt idx="164">
                  <c:v>-0.25629000000000002</c:v>
                </c:pt>
                <c:pt idx="165">
                  <c:v>-0.25188000000000027</c:v>
                </c:pt>
                <c:pt idx="166">
                  <c:v>-0.24777000000000171</c:v>
                </c:pt>
                <c:pt idx="167">
                  <c:v>-0.24777000000000171</c:v>
                </c:pt>
                <c:pt idx="168">
                  <c:v>-0.24272999999999759</c:v>
                </c:pt>
                <c:pt idx="169">
                  <c:v>-0.23677999999999871</c:v>
                </c:pt>
                <c:pt idx="170">
                  <c:v>-0.22790999999999764</c:v>
                </c:pt>
                <c:pt idx="171">
                  <c:v>-0.21508999999999953</c:v>
                </c:pt>
                <c:pt idx="172">
                  <c:v>-0.20443000000000144</c:v>
                </c:pt>
                <c:pt idx="173">
                  <c:v>-0.19396000000000027</c:v>
                </c:pt>
                <c:pt idx="174">
                  <c:v>-0.18037999999999854</c:v>
                </c:pt>
                <c:pt idx="175">
                  <c:v>-0.16597000000000092</c:v>
                </c:pt>
                <c:pt idx="176">
                  <c:v>-0.15364000000000191</c:v>
                </c:pt>
                <c:pt idx="177">
                  <c:v>-0.14030999999999849</c:v>
                </c:pt>
                <c:pt idx="178">
                  <c:v>-0.12198999999999903</c:v>
                </c:pt>
                <c:pt idx="179">
                  <c:v>-0.11465999999999958</c:v>
                </c:pt>
                <c:pt idx="180">
                  <c:v>-0.11025999999999915</c:v>
                </c:pt>
                <c:pt idx="181">
                  <c:v>-9.0390000000001858E-2</c:v>
                </c:pt>
                <c:pt idx="182">
                  <c:v>-6.9899999999999837E-2</c:v>
                </c:pt>
                <c:pt idx="183">
                  <c:v>-4.5319999999999493E-2</c:v>
                </c:pt>
                <c:pt idx="184">
                  <c:v>-2.7619999999997882E-2</c:v>
                </c:pt>
                <c:pt idx="185">
                  <c:v>-6.5100000000012544E-3</c:v>
                </c:pt>
                <c:pt idx="186">
                  <c:v>1.3129999999997763E-2</c:v>
                </c:pt>
                <c:pt idx="187">
                  <c:v>3.2749999999997552E-2</c:v>
                </c:pt>
                <c:pt idx="188">
                  <c:v>5.6330000000000123E-2</c:v>
                </c:pt>
                <c:pt idx="189">
                  <c:v>7.3979999999999824E-2</c:v>
                </c:pt>
                <c:pt idx="190">
                  <c:v>9.3470000000001024E-2</c:v>
                </c:pt>
                <c:pt idx="191">
                  <c:v>0.11185000000000146</c:v>
                </c:pt>
                <c:pt idx="192">
                  <c:v>0.13810999999999851</c:v>
                </c:pt>
                <c:pt idx="193">
                  <c:v>0.15710999999999734</c:v>
                </c:pt>
                <c:pt idx="194">
                  <c:v>0.17710999999999999</c:v>
                </c:pt>
                <c:pt idx="195">
                  <c:v>0.2030799999999974</c:v>
                </c:pt>
                <c:pt idx="196">
                  <c:v>0.23341000000000076</c:v>
                </c:pt>
                <c:pt idx="197">
                  <c:v>0.24941000000000277</c:v>
                </c:pt>
                <c:pt idx="198">
                  <c:v>0.24650000000000241</c:v>
                </c:pt>
                <c:pt idx="199">
                  <c:v>0.26024999999999682</c:v>
                </c:pt>
                <c:pt idx="200">
                  <c:v>0.27691999999999972</c:v>
                </c:pt>
                <c:pt idx="201">
                  <c:v>0.29157000000000138</c:v>
                </c:pt>
                <c:pt idx="202">
                  <c:v>0.30667000000000233</c:v>
                </c:pt>
                <c:pt idx="203">
                  <c:v>0.31667000000000067</c:v>
                </c:pt>
                <c:pt idx="204">
                  <c:v>0.35146000000000088</c:v>
                </c:pt>
                <c:pt idx="205">
                  <c:v>0.35646000000000388</c:v>
                </c:pt>
                <c:pt idx="206">
                  <c:v>0.33478000000000091</c:v>
                </c:pt>
                <c:pt idx="207">
                  <c:v>0.31703000000000031</c:v>
                </c:pt>
                <c:pt idx="208">
                  <c:v>0.30438000000000115</c:v>
                </c:pt>
                <c:pt idx="209">
                  <c:v>0.28543000000000268</c:v>
                </c:pt>
                <c:pt idx="210">
                  <c:v>0.27025999999999872</c:v>
                </c:pt>
                <c:pt idx="211">
                  <c:v>0.24969999999999867</c:v>
                </c:pt>
                <c:pt idx="212">
                  <c:v>0.23882999999999754</c:v>
                </c:pt>
                <c:pt idx="213">
                  <c:v>0.22082999999999722</c:v>
                </c:pt>
                <c:pt idx="214">
                  <c:v>0.207650000000002</c:v>
                </c:pt>
                <c:pt idx="215">
                  <c:v>0.20823000000000141</c:v>
                </c:pt>
                <c:pt idx="216">
                  <c:v>0.2327500000000004</c:v>
                </c:pt>
                <c:pt idx="217">
                  <c:v>0.23330000000000084</c:v>
                </c:pt>
              </c:numCache>
            </c:numRef>
          </c:yVal>
          <c:smooth val="1"/>
        </c:ser>
        <c:ser>
          <c:idx val="2"/>
          <c:order val="2"/>
          <c:tx>
            <c:v>GOCO2s (Nmax=220, 200 km filter on h-H)</c:v>
          </c:tx>
          <c:spPr>
            <a:ln>
              <a:solidFill>
                <a:srgbClr val="FF00FF"/>
              </a:solidFill>
            </a:ln>
          </c:spPr>
          <c:marker>
            <c:symbol val="none"/>
          </c:marker>
          <c:xVal>
            <c:numRef>
              <c:f>Sheet1!$C$2:$C$232</c:f>
              <c:numCache>
                <c:formatCode>General</c:formatCode>
                <c:ptCount val="231"/>
                <c:pt idx="0">
                  <c:v>0</c:v>
                </c:pt>
                <c:pt idx="1">
                  <c:v>0.75299999999992961</c:v>
                </c:pt>
                <c:pt idx="2">
                  <c:v>2.0289999999999395</c:v>
                </c:pt>
                <c:pt idx="3">
                  <c:v>3.1359999999999673</c:v>
                </c:pt>
                <c:pt idx="4">
                  <c:v>3.9219999999999677</c:v>
                </c:pt>
                <c:pt idx="5">
                  <c:v>5.1739999999999782</c:v>
                </c:pt>
                <c:pt idx="6">
                  <c:v>6.1680000000000055</c:v>
                </c:pt>
                <c:pt idx="7">
                  <c:v>7.5300000000000304</c:v>
                </c:pt>
                <c:pt idx="8">
                  <c:v>8.049000000000035</c:v>
                </c:pt>
                <c:pt idx="9">
                  <c:v>8.6410000000000089</c:v>
                </c:pt>
                <c:pt idx="10">
                  <c:v>9.4560000000000208</c:v>
                </c:pt>
                <c:pt idx="11">
                  <c:v>10.215000000000032</c:v>
                </c:pt>
                <c:pt idx="12">
                  <c:v>10.816000000000034</c:v>
                </c:pt>
                <c:pt idx="13">
                  <c:v>12.293000000000005</c:v>
                </c:pt>
                <c:pt idx="14">
                  <c:v>13.849</c:v>
                </c:pt>
                <c:pt idx="15">
                  <c:v>15.380000000000004</c:v>
                </c:pt>
                <c:pt idx="16">
                  <c:v>17.437000000000015</c:v>
                </c:pt>
                <c:pt idx="17">
                  <c:v>18.956000000000017</c:v>
                </c:pt>
                <c:pt idx="18">
                  <c:v>20.325000000000042</c:v>
                </c:pt>
                <c:pt idx="19">
                  <c:v>21.792000000000026</c:v>
                </c:pt>
                <c:pt idx="20">
                  <c:v>23.27600000000001</c:v>
                </c:pt>
                <c:pt idx="21">
                  <c:v>25.228000000000009</c:v>
                </c:pt>
                <c:pt idx="22">
                  <c:v>26.605000000000018</c:v>
                </c:pt>
                <c:pt idx="23">
                  <c:v>28.10000000000003</c:v>
                </c:pt>
                <c:pt idx="24">
                  <c:v>28.902000000000029</c:v>
                </c:pt>
                <c:pt idx="25">
                  <c:v>30.605000000000018</c:v>
                </c:pt>
                <c:pt idx="26">
                  <c:v>31.367000000000033</c:v>
                </c:pt>
                <c:pt idx="27">
                  <c:v>33.04400000000004</c:v>
                </c:pt>
                <c:pt idx="28">
                  <c:v>34.70700000000005</c:v>
                </c:pt>
                <c:pt idx="29">
                  <c:v>36.335000000000036</c:v>
                </c:pt>
                <c:pt idx="30">
                  <c:v>37.163000000000011</c:v>
                </c:pt>
                <c:pt idx="31">
                  <c:v>38.800000000000004</c:v>
                </c:pt>
                <c:pt idx="32">
                  <c:v>40.507000000000005</c:v>
                </c:pt>
                <c:pt idx="33">
                  <c:v>42.102000000000032</c:v>
                </c:pt>
                <c:pt idx="34">
                  <c:v>43.734000000000037</c:v>
                </c:pt>
                <c:pt idx="35">
                  <c:v>44.561000000000035</c:v>
                </c:pt>
                <c:pt idx="36">
                  <c:v>46.562000000000012</c:v>
                </c:pt>
                <c:pt idx="37">
                  <c:v>47.40300000000002</c:v>
                </c:pt>
                <c:pt idx="38">
                  <c:v>48.69800000000015</c:v>
                </c:pt>
                <c:pt idx="39">
                  <c:v>50.313000000000045</c:v>
                </c:pt>
                <c:pt idx="40">
                  <c:v>52.188000000000052</c:v>
                </c:pt>
                <c:pt idx="41">
                  <c:v>53.352000000000025</c:v>
                </c:pt>
                <c:pt idx="42">
                  <c:v>54.856999999999999</c:v>
                </c:pt>
                <c:pt idx="43">
                  <c:v>56.106000000000051</c:v>
                </c:pt>
                <c:pt idx="44">
                  <c:v>57.315000000000055</c:v>
                </c:pt>
                <c:pt idx="45">
                  <c:v>59.024000000000058</c:v>
                </c:pt>
                <c:pt idx="46">
                  <c:v>60.764000000000067</c:v>
                </c:pt>
                <c:pt idx="47">
                  <c:v>62.202000000000062</c:v>
                </c:pt>
                <c:pt idx="48">
                  <c:v>64.108000000000018</c:v>
                </c:pt>
                <c:pt idx="49">
                  <c:v>65.488000000000056</c:v>
                </c:pt>
                <c:pt idx="50">
                  <c:v>66.690000000000055</c:v>
                </c:pt>
                <c:pt idx="51">
                  <c:v>68.331000000000074</c:v>
                </c:pt>
                <c:pt idx="52">
                  <c:v>69.862000000000052</c:v>
                </c:pt>
                <c:pt idx="53">
                  <c:v>71.422000000000054</c:v>
                </c:pt>
                <c:pt idx="54">
                  <c:v>71.882000000000048</c:v>
                </c:pt>
                <c:pt idx="55">
                  <c:v>74.214000000000127</c:v>
                </c:pt>
                <c:pt idx="56">
                  <c:v>75.640000000000043</c:v>
                </c:pt>
                <c:pt idx="57">
                  <c:v>77.18700000000004</c:v>
                </c:pt>
                <c:pt idx="58">
                  <c:v>78.515000000000043</c:v>
                </c:pt>
                <c:pt idx="59">
                  <c:v>80.589000000000055</c:v>
                </c:pt>
                <c:pt idx="60">
                  <c:v>82.104000000000042</c:v>
                </c:pt>
                <c:pt idx="61">
                  <c:v>83.718000000000046</c:v>
                </c:pt>
                <c:pt idx="62">
                  <c:v>84.865000000000038</c:v>
                </c:pt>
                <c:pt idx="63">
                  <c:v>86.396000000000043</c:v>
                </c:pt>
                <c:pt idx="64">
                  <c:v>88.052000000000049</c:v>
                </c:pt>
                <c:pt idx="65">
                  <c:v>89.980000000000047</c:v>
                </c:pt>
                <c:pt idx="66">
                  <c:v>91.776000000000039</c:v>
                </c:pt>
                <c:pt idx="67">
                  <c:v>93.456000000000046</c:v>
                </c:pt>
                <c:pt idx="68">
                  <c:v>94.922000000000054</c:v>
                </c:pt>
                <c:pt idx="69">
                  <c:v>96.94700000000033</c:v>
                </c:pt>
                <c:pt idx="70">
                  <c:v>98.560000000000073</c:v>
                </c:pt>
                <c:pt idx="71">
                  <c:v>100.66400000000007</c:v>
                </c:pt>
                <c:pt idx="72">
                  <c:v>102.05100000000007</c:v>
                </c:pt>
                <c:pt idx="73">
                  <c:v>103.66500000000008</c:v>
                </c:pt>
                <c:pt idx="74">
                  <c:v>105.18400000000008</c:v>
                </c:pt>
                <c:pt idx="75">
                  <c:v>106.81300000000007</c:v>
                </c:pt>
                <c:pt idx="76">
                  <c:v>108.66500000000008</c:v>
                </c:pt>
                <c:pt idx="77">
                  <c:v>110.56900000000007</c:v>
                </c:pt>
                <c:pt idx="78">
                  <c:v>112.09800000000007</c:v>
                </c:pt>
                <c:pt idx="79">
                  <c:v>113.87300000000008</c:v>
                </c:pt>
                <c:pt idx="80">
                  <c:v>115.39200000000008</c:v>
                </c:pt>
                <c:pt idx="81">
                  <c:v>116.64700000000009</c:v>
                </c:pt>
                <c:pt idx="82">
                  <c:v>117.50500000000008</c:v>
                </c:pt>
                <c:pt idx="83">
                  <c:v>119.06600000000009</c:v>
                </c:pt>
                <c:pt idx="84">
                  <c:v>120.33300000000008</c:v>
                </c:pt>
                <c:pt idx="85">
                  <c:v>122.03500000000008</c:v>
                </c:pt>
                <c:pt idx="86">
                  <c:v>123.5200000000001</c:v>
                </c:pt>
                <c:pt idx="87">
                  <c:v>125.65600000000008</c:v>
                </c:pt>
                <c:pt idx="88">
                  <c:v>127.0260000000001</c:v>
                </c:pt>
                <c:pt idx="89">
                  <c:v>128.71399999999963</c:v>
                </c:pt>
                <c:pt idx="90">
                  <c:v>130.55900000000008</c:v>
                </c:pt>
                <c:pt idx="91">
                  <c:v>132.13500000000008</c:v>
                </c:pt>
                <c:pt idx="92">
                  <c:v>133.69800000000006</c:v>
                </c:pt>
                <c:pt idx="93">
                  <c:v>135.12200000000007</c:v>
                </c:pt>
                <c:pt idx="94">
                  <c:v>136.69200000000006</c:v>
                </c:pt>
                <c:pt idx="95">
                  <c:v>138.25100000000006</c:v>
                </c:pt>
                <c:pt idx="96">
                  <c:v>139.76200000000006</c:v>
                </c:pt>
                <c:pt idx="97">
                  <c:v>141.28600000000006</c:v>
                </c:pt>
                <c:pt idx="98">
                  <c:v>142.81200000000007</c:v>
                </c:pt>
                <c:pt idx="99">
                  <c:v>144.52100000000007</c:v>
                </c:pt>
                <c:pt idx="100">
                  <c:v>146.08900000000008</c:v>
                </c:pt>
                <c:pt idx="101">
                  <c:v>147.68500000000009</c:v>
                </c:pt>
                <c:pt idx="102">
                  <c:v>149.22500000000008</c:v>
                </c:pt>
                <c:pt idx="103">
                  <c:v>150.76499999999999</c:v>
                </c:pt>
                <c:pt idx="104">
                  <c:v>152.31400000000008</c:v>
                </c:pt>
                <c:pt idx="105">
                  <c:v>153.91100000000009</c:v>
                </c:pt>
                <c:pt idx="106">
                  <c:v>155.47000000000008</c:v>
                </c:pt>
                <c:pt idx="107">
                  <c:v>156.95700000000053</c:v>
                </c:pt>
                <c:pt idx="108">
                  <c:v>158.86100000000027</c:v>
                </c:pt>
                <c:pt idx="109">
                  <c:v>160.33800000000053</c:v>
                </c:pt>
                <c:pt idx="110">
                  <c:v>161.84600000000009</c:v>
                </c:pt>
                <c:pt idx="111">
                  <c:v>163.13700000000009</c:v>
                </c:pt>
                <c:pt idx="112">
                  <c:v>164.53800000000021</c:v>
                </c:pt>
                <c:pt idx="113">
                  <c:v>166.13800000000009</c:v>
                </c:pt>
                <c:pt idx="114">
                  <c:v>167.80300000000008</c:v>
                </c:pt>
                <c:pt idx="115">
                  <c:v>169.58100000000007</c:v>
                </c:pt>
                <c:pt idx="116">
                  <c:v>170.74399999999972</c:v>
                </c:pt>
                <c:pt idx="117">
                  <c:v>172.14</c:v>
                </c:pt>
                <c:pt idx="118">
                  <c:v>173.05000000000007</c:v>
                </c:pt>
                <c:pt idx="119">
                  <c:v>174.65300000000008</c:v>
                </c:pt>
                <c:pt idx="120">
                  <c:v>176.75900000000001</c:v>
                </c:pt>
                <c:pt idx="121">
                  <c:v>177.90300000000008</c:v>
                </c:pt>
                <c:pt idx="122">
                  <c:v>179.54700000000008</c:v>
                </c:pt>
                <c:pt idx="123">
                  <c:v>180.95700000000053</c:v>
                </c:pt>
                <c:pt idx="124">
                  <c:v>182.56700000000009</c:v>
                </c:pt>
                <c:pt idx="125">
                  <c:v>183.58400000000009</c:v>
                </c:pt>
                <c:pt idx="126">
                  <c:v>184.97500000000008</c:v>
                </c:pt>
                <c:pt idx="127">
                  <c:v>186.73700000000008</c:v>
                </c:pt>
                <c:pt idx="128">
                  <c:v>188.36500000000007</c:v>
                </c:pt>
                <c:pt idx="129">
                  <c:v>189.96900000000008</c:v>
                </c:pt>
                <c:pt idx="130">
                  <c:v>191.76899999999998</c:v>
                </c:pt>
                <c:pt idx="131">
                  <c:v>193.59400000000008</c:v>
                </c:pt>
                <c:pt idx="132">
                  <c:v>194.74499999999998</c:v>
                </c:pt>
                <c:pt idx="133">
                  <c:v>196.04100000000008</c:v>
                </c:pt>
                <c:pt idx="134">
                  <c:v>197.31000000000006</c:v>
                </c:pt>
                <c:pt idx="135">
                  <c:v>198.92400000000009</c:v>
                </c:pt>
                <c:pt idx="136">
                  <c:v>199.95900000000006</c:v>
                </c:pt>
                <c:pt idx="137">
                  <c:v>201.15600000000006</c:v>
                </c:pt>
                <c:pt idx="138">
                  <c:v>202.78800000000007</c:v>
                </c:pt>
                <c:pt idx="139">
                  <c:v>203.91200000000009</c:v>
                </c:pt>
                <c:pt idx="140">
                  <c:v>205.78700000000009</c:v>
                </c:pt>
                <c:pt idx="141">
                  <c:v>207.26600000000008</c:v>
                </c:pt>
                <c:pt idx="142">
                  <c:v>209.28700000000009</c:v>
                </c:pt>
                <c:pt idx="143">
                  <c:v>211.11200000000008</c:v>
                </c:pt>
                <c:pt idx="144">
                  <c:v>212.54600000000008</c:v>
                </c:pt>
                <c:pt idx="145">
                  <c:v>214.05700000000007</c:v>
                </c:pt>
                <c:pt idx="146">
                  <c:v>215.74599999999998</c:v>
                </c:pt>
                <c:pt idx="147">
                  <c:v>217.50000000000006</c:v>
                </c:pt>
                <c:pt idx="148">
                  <c:v>219.04399999999998</c:v>
                </c:pt>
                <c:pt idx="149">
                  <c:v>220.69600000000008</c:v>
                </c:pt>
                <c:pt idx="150">
                  <c:v>222.08200000000051</c:v>
                </c:pt>
                <c:pt idx="151">
                  <c:v>223.67399999999998</c:v>
                </c:pt>
                <c:pt idx="152">
                  <c:v>225.28900000000002</c:v>
                </c:pt>
                <c:pt idx="153">
                  <c:v>226.96800000000007</c:v>
                </c:pt>
                <c:pt idx="154">
                  <c:v>228.61399999999998</c:v>
                </c:pt>
                <c:pt idx="155">
                  <c:v>230.06000000000006</c:v>
                </c:pt>
                <c:pt idx="156">
                  <c:v>231.84400000000005</c:v>
                </c:pt>
                <c:pt idx="157">
                  <c:v>233.37700000000007</c:v>
                </c:pt>
                <c:pt idx="158">
                  <c:v>235.13399999999999</c:v>
                </c:pt>
                <c:pt idx="159">
                  <c:v>236.73499999999999</c:v>
                </c:pt>
                <c:pt idx="160">
                  <c:v>238.07000000000005</c:v>
                </c:pt>
                <c:pt idx="161">
                  <c:v>240.06300000000005</c:v>
                </c:pt>
                <c:pt idx="162">
                  <c:v>241.90700000000004</c:v>
                </c:pt>
                <c:pt idx="163">
                  <c:v>243.24499999999998</c:v>
                </c:pt>
                <c:pt idx="164">
                  <c:v>244.19899999999998</c:v>
                </c:pt>
                <c:pt idx="165">
                  <c:v>246.10399999999998</c:v>
                </c:pt>
                <c:pt idx="166">
                  <c:v>247.97600000000006</c:v>
                </c:pt>
                <c:pt idx="167">
                  <c:v>249.21899999999999</c:v>
                </c:pt>
                <c:pt idx="168">
                  <c:v>250.49300000000005</c:v>
                </c:pt>
                <c:pt idx="169">
                  <c:v>252.18900000000002</c:v>
                </c:pt>
                <c:pt idx="170">
                  <c:v>253.65000000000003</c:v>
                </c:pt>
                <c:pt idx="171">
                  <c:v>255.10999999999999</c:v>
                </c:pt>
                <c:pt idx="172">
                  <c:v>256.60300000000001</c:v>
                </c:pt>
                <c:pt idx="173">
                  <c:v>258.02299999999963</c:v>
                </c:pt>
                <c:pt idx="174">
                  <c:v>259.71700000000004</c:v>
                </c:pt>
                <c:pt idx="175">
                  <c:v>261.2839999999988</c:v>
                </c:pt>
                <c:pt idx="176">
                  <c:v>262.67500000000001</c:v>
                </c:pt>
                <c:pt idx="177">
                  <c:v>264.12800000000004</c:v>
                </c:pt>
                <c:pt idx="178">
                  <c:v>265.96200000000005</c:v>
                </c:pt>
                <c:pt idx="179">
                  <c:v>267.46400000000006</c:v>
                </c:pt>
                <c:pt idx="180">
                  <c:v>269.31300000000005</c:v>
                </c:pt>
                <c:pt idx="181">
                  <c:v>270.91400000000004</c:v>
                </c:pt>
                <c:pt idx="182">
                  <c:v>272.42999999999898</c:v>
                </c:pt>
                <c:pt idx="183">
                  <c:v>274.29900000000004</c:v>
                </c:pt>
                <c:pt idx="184">
                  <c:v>276.18600000000004</c:v>
                </c:pt>
                <c:pt idx="185">
                  <c:v>278.00300000000004</c:v>
                </c:pt>
                <c:pt idx="186">
                  <c:v>279.70400000000001</c:v>
                </c:pt>
                <c:pt idx="187">
                  <c:v>281.34800000000001</c:v>
                </c:pt>
                <c:pt idx="188">
                  <c:v>283.17900000000031</c:v>
                </c:pt>
                <c:pt idx="189">
                  <c:v>284.5339999999988</c:v>
                </c:pt>
                <c:pt idx="190">
                  <c:v>285.84700000000032</c:v>
                </c:pt>
                <c:pt idx="191">
                  <c:v>287.20400000000001</c:v>
                </c:pt>
                <c:pt idx="192">
                  <c:v>288.91700000000003</c:v>
                </c:pt>
                <c:pt idx="193">
                  <c:v>290.15500000000031</c:v>
                </c:pt>
                <c:pt idx="194">
                  <c:v>291.50800000000004</c:v>
                </c:pt>
                <c:pt idx="195">
                  <c:v>293.2109999999991</c:v>
                </c:pt>
                <c:pt idx="196">
                  <c:v>294.82900000000001</c:v>
                </c:pt>
                <c:pt idx="197">
                  <c:v>295.78599999999898</c:v>
                </c:pt>
                <c:pt idx="198">
                  <c:v>297.75300000000004</c:v>
                </c:pt>
                <c:pt idx="199">
                  <c:v>299.32500000000005</c:v>
                </c:pt>
                <c:pt idx="200">
                  <c:v>301.07500000000005</c:v>
                </c:pt>
                <c:pt idx="201">
                  <c:v>302.505</c:v>
                </c:pt>
                <c:pt idx="202">
                  <c:v>303.98999999999899</c:v>
                </c:pt>
                <c:pt idx="203">
                  <c:v>305.31300000000005</c:v>
                </c:pt>
                <c:pt idx="204">
                  <c:v>307.38800000000003</c:v>
                </c:pt>
                <c:pt idx="205">
                  <c:v>308.661</c:v>
                </c:pt>
                <c:pt idx="206">
                  <c:v>310.548</c:v>
                </c:pt>
                <c:pt idx="207">
                  <c:v>312.15900000000096</c:v>
                </c:pt>
                <c:pt idx="208">
                  <c:v>313.42200000000003</c:v>
                </c:pt>
                <c:pt idx="209">
                  <c:v>314.95400000000001</c:v>
                </c:pt>
                <c:pt idx="210">
                  <c:v>316.30700000000002</c:v>
                </c:pt>
                <c:pt idx="211">
                  <c:v>318.05100000000004</c:v>
                </c:pt>
                <c:pt idx="212">
                  <c:v>319.04500000000002</c:v>
                </c:pt>
                <c:pt idx="213">
                  <c:v>320.42099999999886</c:v>
                </c:pt>
                <c:pt idx="214">
                  <c:v>321.4329999999988</c:v>
                </c:pt>
                <c:pt idx="215">
                  <c:v>322.4569999999988</c:v>
                </c:pt>
                <c:pt idx="216">
                  <c:v>323.9849999999991</c:v>
                </c:pt>
                <c:pt idx="217">
                  <c:v>325.30200000000002</c:v>
                </c:pt>
              </c:numCache>
            </c:numRef>
          </c:xVal>
          <c:yVal>
            <c:numRef>
              <c:f>Sheet1!$AJ$2:$AJ$232</c:f>
              <c:numCache>
                <c:formatCode>General</c:formatCode>
                <c:ptCount val="231"/>
                <c:pt idx="0">
                  <c:v>0.38482000000000022</c:v>
                </c:pt>
                <c:pt idx="1">
                  <c:v>0.36973000000000056</c:v>
                </c:pt>
                <c:pt idx="2">
                  <c:v>0.34373000000000081</c:v>
                </c:pt>
                <c:pt idx="3">
                  <c:v>0.34254000000000062</c:v>
                </c:pt>
                <c:pt idx="4">
                  <c:v>0.34105000000000052</c:v>
                </c:pt>
                <c:pt idx="5">
                  <c:v>0.34004999999999969</c:v>
                </c:pt>
                <c:pt idx="6">
                  <c:v>0.34953000000000006</c:v>
                </c:pt>
                <c:pt idx="7">
                  <c:v>0.36473999999999862</c:v>
                </c:pt>
                <c:pt idx="8">
                  <c:v>0.35474</c:v>
                </c:pt>
                <c:pt idx="9">
                  <c:v>0.34473999999999938</c:v>
                </c:pt>
                <c:pt idx="10">
                  <c:v>0.33080000000000154</c:v>
                </c:pt>
                <c:pt idx="11">
                  <c:v>0.31779999999999953</c:v>
                </c:pt>
                <c:pt idx="12">
                  <c:v>0.30651000000000067</c:v>
                </c:pt>
                <c:pt idx="13">
                  <c:v>0.29113</c:v>
                </c:pt>
                <c:pt idx="14">
                  <c:v>0.29513000000000034</c:v>
                </c:pt>
                <c:pt idx="15">
                  <c:v>0.30087000000000125</c:v>
                </c:pt>
                <c:pt idx="16">
                  <c:v>0.31418000000000146</c:v>
                </c:pt>
                <c:pt idx="17">
                  <c:v>0.31774000000000058</c:v>
                </c:pt>
                <c:pt idx="18">
                  <c:v>0.31725000000000136</c:v>
                </c:pt>
                <c:pt idx="19">
                  <c:v>0.31602000000000291</c:v>
                </c:pt>
                <c:pt idx="20">
                  <c:v>0.31398000000000215</c:v>
                </c:pt>
                <c:pt idx="21">
                  <c:v>0.30913000000000007</c:v>
                </c:pt>
                <c:pt idx="22">
                  <c:v>0.30706000000000083</c:v>
                </c:pt>
                <c:pt idx="23">
                  <c:v>0.30602000000000118</c:v>
                </c:pt>
                <c:pt idx="24">
                  <c:v>0.30522000000000232</c:v>
                </c:pt>
                <c:pt idx="25">
                  <c:v>0.29937000000000102</c:v>
                </c:pt>
                <c:pt idx="26">
                  <c:v>0.29637000000000097</c:v>
                </c:pt>
                <c:pt idx="27">
                  <c:v>0.29154999999999853</c:v>
                </c:pt>
                <c:pt idx="28">
                  <c:v>0.28801000000000032</c:v>
                </c:pt>
                <c:pt idx="29">
                  <c:v>0.28045999999999954</c:v>
                </c:pt>
                <c:pt idx="30">
                  <c:v>0.27613000000000004</c:v>
                </c:pt>
                <c:pt idx="31">
                  <c:v>0.26503000000000004</c:v>
                </c:pt>
                <c:pt idx="32">
                  <c:v>0.25618999999999792</c:v>
                </c:pt>
                <c:pt idx="33">
                  <c:v>0.24654000000000362</c:v>
                </c:pt>
                <c:pt idx="34">
                  <c:v>0.24708000000000041</c:v>
                </c:pt>
                <c:pt idx="35">
                  <c:v>0.24873000000000242</c:v>
                </c:pt>
                <c:pt idx="36">
                  <c:v>0.24439999999999937</c:v>
                </c:pt>
                <c:pt idx="37">
                  <c:v>0.23839999999999908</c:v>
                </c:pt>
                <c:pt idx="38">
                  <c:v>0.22419000000000044</c:v>
                </c:pt>
                <c:pt idx="39">
                  <c:v>0.21505000000000171</c:v>
                </c:pt>
                <c:pt idx="40">
                  <c:v>0.21202999999999891</c:v>
                </c:pt>
                <c:pt idx="41">
                  <c:v>0.20908999999999991</c:v>
                </c:pt>
                <c:pt idx="42">
                  <c:v>0.20119000000000042</c:v>
                </c:pt>
                <c:pt idx="43">
                  <c:v>0.19947000000000201</c:v>
                </c:pt>
                <c:pt idx="44">
                  <c:v>0.19692000000000262</c:v>
                </c:pt>
                <c:pt idx="45">
                  <c:v>0.18023000000000194</c:v>
                </c:pt>
                <c:pt idx="46">
                  <c:v>0.16071000000000224</c:v>
                </c:pt>
                <c:pt idx="47">
                  <c:v>0.14825000000000091</c:v>
                </c:pt>
                <c:pt idx="48">
                  <c:v>0.13475999999999999</c:v>
                </c:pt>
                <c:pt idx="49">
                  <c:v>0.1282599999999974</c:v>
                </c:pt>
                <c:pt idx="50">
                  <c:v>0.12472999999999956</c:v>
                </c:pt>
                <c:pt idx="51">
                  <c:v>0.10911999999999691</c:v>
                </c:pt>
                <c:pt idx="52">
                  <c:v>9.3450000000001018E-2</c:v>
                </c:pt>
                <c:pt idx="53">
                  <c:v>8.3790000000000878E-2</c:v>
                </c:pt>
                <c:pt idx="54">
                  <c:v>7.7790000000000623E-2</c:v>
                </c:pt>
                <c:pt idx="55">
                  <c:v>7.5219999999998316E-2</c:v>
                </c:pt>
                <c:pt idx="56">
                  <c:v>7.4290000000001577E-2</c:v>
                </c:pt>
                <c:pt idx="57">
                  <c:v>6.3449999999999562E-2</c:v>
                </c:pt>
                <c:pt idx="58">
                  <c:v>5.7629999999999723E-2</c:v>
                </c:pt>
                <c:pt idx="59">
                  <c:v>4.1719999999998196E-2</c:v>
                </c:pt>
                <c:pt idx="60">
                  <c:v>2.9819999999997293E-2</c:v>
                </c:pt>
                <c:pt idx="61">
                  <c:v>2.200999999999809E-2</c:v>
                </c:pt>
                <c:pt idx="62">
                  <c:v>1.2010000000000081E-2</c:v>
                </c:pt>
                <c:pt idx="63">
                  <c:v>2.1799999999991826E-3</c:v>
                </c:pt>
                <c:pt idx="64">
                  <c:v>-4.5900000000003343E-3</c:v>
                </c:pt>
                <c:pt idx="65">
                  <c:v>-1.1810000000000582E-2</c:v>
                </c:pt>
                <c:pt idx="66">
                  <c:v>-9.3399999999981744E-3</c:v>
                </c:pt>
                <c:pt idx="67">
                  <c:v>-1.6339999999999577E-2</c:v>
                </c:pt>
                <c:pt idx="68">
                  <c:v>-1.709999999999922E-2</c:v>
                </c:pt>
                <c:pt idx="69">
                  <c:v>-2.0500000000001982E-2</c:v>
                </c:pt>
                <c:pt idx="70">
                  <c:v>-2.7809999999998811E-2</c:v>
                </c:pt>
                <c:pt idx="71">
                  <c:v>-3.2600000000002294E-2</c:v>
                </c:pt>
                <c:pt idx="72">
                  <c:v>-3.6770000000000747E-2</c:v>
                </c:pt>
                <c:pt idx="73">
                  <c:v>-4.7180000000000923E-2</c:v>
                </c:pt>
                <c:pt idx="74">
                  <c:v>-5.2669999999999113E-2</c:v>
                </c:pt>
                <c:pt idx="75">
                  <c:v>-6.4140000000001904E-2</c:v>
                </c:pt>
                <c:pt idx="76">
                  <c:v>-7.136000000000231E-2</c:v>
                </c:pt>
                <c:pt idx="77">
                  <c:v>-8.2730000000001525E-2</c:v>
                </c:pt>
                <c:pt idx="78">
                  <c:v>-9.4120000000000578E-2</c:v>
                </c:pt>
                <c:pt idx="79">
                  <c:v>-0.10787999999999762</c:v>
                </c:pt>
                <c:pt idx="80">
                  <c:v>-0.11641999999999764</c:v>
                </c:pt>
                <c:pt idx="81">
                  <c:v>-0.12372000000000265</c:v>
                </c:pt>
                <c:pt idx="82">
                  <c:v>-0.12399999999999851</c:v>
                </c:pt>
                <c:pt idx="83">
                  <c:v>-0.13712999999999909</c:v>
                </c:pt>
                <c:pt idx="84">
                  <c:v>-0.15132999999999799</c:v>
                </c:pt>
                <c:pt idx="85">
                  <c:v>-0.17042999999999991</c:v>
                </c:pt>
                <c:pt idx="86">
                  <c:v>-0.18555999999999931</c:v>
                </c:pt>
                <c:pt idx="87">
                  <c:v>-0.20563999999999893</c:v>
                </c:pt>
                <c:pt idx="88">
                  <c:v>-0.21594000000000052</c:v>
                </c:pt>
                <c:pt idx="89">
                  <c:v>-0.22130999999999942</c:v>
                </c:pt>
                <c:pt idx="90">
                  <c:v>-0.22355000000000011</c:v>
                </c:pt>
                <c:pt idx="91">
                  <c:v>-0.22331000000000184</c:v>
                </c:pt>
                <c:pt idx="92">
                  <c:v>-0.22570000000000026</c:v>
                </c:pt>
                <c:pt idx="93">
                  <c:v>-0.23143999999999973</c:v>
                </c:pt>
                <c:pt idx="94">
                  <c:v>-0.23492000000000246</c:v>
                </c:pt>
                <c:pt idx="95">
                  <c:v>-0.23990999999999893</c:v>
                </c:pt>
                <c:pt idx="96">
                  <c:v>-0.25272999999999995</c:v>
                </c:pt>
                <c:pt idx="97">
                  <c:v>-0.25738999999999929</c:v>
                </c:pt>
                <c:pt idx="98">
                  <c:v>-0.26194000000000278</c:v>
                </c:pt>
                <c:pt idx="99">
                  <c:v>-0.2601099999999984</c:v>
                </c:pt>
                <c:pt idx="100">
                  <c:v>-0.26417000000000002</c:v>
                </c:pt>
                <c:pt idx="101">
                  <c:v>-0.26089000000000007</c:v>
                </c:pt>
                <c:pt idx="102">
                  <c:v>-0.25600000000000028</c:v>
                </c:pt>
                <c:pt idx="103">
                  <c:v>-0.25568000000000168</c:v>
                </c:pt>
                <c:pt idx="104">
                  <c:v>-0.25820999999999888</c:v>
                </c:pt>
                <c:pt idx="105">
                  <c:v>-0.26267000000000001</c:v>
                </c:pt>
                <c:pt idx="106">
                  <c:v>-0.26623999999999981</c:v>
                </c:pt>
                <c:pt idx="107">
                  <c:v>-0.26886000000000032</c:v>
                </c:pt>
                <c:pt idx="108">
                  <c:v>-0.26054000000000244</c:v>
                </c:pt>
                <c:pt idx="109">
                  <c:v>-0.26822000000000001</c:v>
                </c:pt>
                <c:pt idx="110">
                  <c:v>-0.27</c:v>
                </c:pt>
                <c:pt idx="111">
                  <c:v>-0.27079000000000164</c:v>
                </c:pt>
                <c:pt idx="112">
                  <c:v>-0.26860000000000001</c:v>
                </c:pt>
                <c:pt idx="113">
                  <c:v>-0.26536999999999894</c:v>
                </c:pt>
                <c:pt idx="114">
                  <c:v>-0.26222000000000001</c:v>
                </c:pt>
                <c:pt idx="115">
                  <c:v>-0.25316999999999823</c:v>
                </c:pt>
                <c:pt idx="116">
                  <c:v>-0.25349000000000005</c:v>
                </c:pt>
                <c:pt idx="117">
                  <c:v>-0.24776000000000006</c:v>
                </c:pt>
                <c:pt idx="118">
                  <c:v>-0.23568999999999821</c:v>
                </c:pt>
                <c:pt idx="119">
                  <c:v>-0.23292000000000004</c:v>
                </c:pt>
                <c:pt idx="120">
                  <c:v>-0.23432000000000031</c:v>
                </c:pt>
                <c:pt idx="121">
                  <c:v>-0.23433999999999974</c:v>
                </c:pt>
                <c:pt idx="122">
                  <c:v>-0.23187000000000069</c:v>
                </c:pt>
                <c:pt idx="123">
                  <c:v>-0.22847999999999824</c:v>
                </c:pt>
                <c:pt idx="124">
                  <c:v>-0.22427000000000091</c:v>
                </c:pt>
                <c:pt idx="125">
                  <c:v>-0.22236000000000194</c:v>
                </c:pt>
                <c:pt idx="126">
                  <c:v>-0.22133000000000191</c:v>
                </c:pt>
                <c:pt idx="127">
                  <c:v>-0.21961999999999968</c:v>
                </c:pt>
                <c:pt idx="128">
                  <c:v>-0.22603000000000192</c:v>
                </c:pt>
                <c:pt idx="129">
                  <c:v>-0.2386900000000019</c:v>
                </c:pt>
                <c:pt idx="130">
                  <c:v>-0.23736000000000246</c:v>
                </c:pt>
                <c:pt idx="131">
                  <c:v>-0.23407999999999873</c:v>
                </c:pt>
                <c:pt idx="132">
                  <c:v>-0.24007999999999896</c:v>
                </c:pt>
                <c:pt idx="133">
                  <c:v>-0.23974000000000173</c:v>
                </c:pt>
                <c:pt idx="134">
                  <c:v>-0.23520999999999906</c:v>
                </c:pt>
                <c:pt idx="135">
                  <c:v>-0.21735999999999941</c:v>
                </c:pt>
                <c:pt idx="136">
                  <c:v>-0.21798000000000126</c:v>
                </c:pt>
                <c:pt idx="137">
                  <c:v>-0.21698000000000003</c:v>
                </c:pt>
                <c:pt idx="138">
                  <c:v>-0.21606999999999901</c:v>
                </c:pt>
                <c:pt idx="139">
                  <c:v>-0.21407999999999924</c:v>
                </c:pt>
                <c:pt idx="140">
                  <c:v>-0.21295000000000011</c:v>
                </c:pt>
                <c:pt idx="141">
                  <c:v>-0.20773000000000191</c:v>
                </c:pt>
                <c:pt idx="142">
                  <c:v>-0.19899000000000275</c:v>
                </c:pt>
                <c:pt idx="143">
                  <c:v>-0.18855999999999948</c:v>
                </c:pt>
                <c:pt idx="144">
                  <c:v>-0.18390000000000181</c:v>
                </c:pt>
                <c:pt idx="145">
                  <c:v>-0.18125999999999873</c:v>
                </c:pt>
                <c:pt idx="146">
                  <c:v>-0.17935000000000001</c:v>
                </c:pt>
                <c:pt idx="147">
                  <c:v>-0.18239999999999823</c:v>
                </c:pt>
                <c:pt idx="148">
                  <c:v>-0.18024999999999813</c:v>
                </c:pt>
                <c:pt idx="149">
                  <c:v>-0.1717800000000019</c:v>
                </c:pt>
                <c:pt idx="150">
                  <c:v>-0.16765999999999831</c:v>
                </c:pt>
                <c:pt idx="151">
                  <c:v>-0.15267000000000053</c:v>
                </c:pt>
                <c:pt idx="152">
                  <c:v>-0.13650999999999774</c:v>
                </c:pt>
                <c:pt idx="153">
                  <c:v>-0.12633999999999901</c:v>
                </c:pt>
                <c:pt idx="154">
                  <c:v>-0.1221899999999998</c:v>
                </c:pt>
                <c:pt idx="155">
                  <c:v>-0.11717000000000179</c:v>
                </c:pt>
                <c:pt idx="156">
                  <c:v>-0.11506999999999939</c:v>
                </c:pt>
                <c:pt idx="157">
                  <c:v>-9.9940000000000265E-2</c:v>
                </c:pt>
                <c:pt idx="158">
                  <c:v>-8.896000000000058E-2</c:v>
                </c:pt>
                <c:pt idx="159">
                  <c:v>-7.7080000000002508E-2</c:v>
                </c:pt>
                <c:pt idx="160">
                  <c:v>-7.0080000000000933E-2</c:v>
                </c:pt>
                <c:pt idx="161">
                  <c:v>-5.2779999999998752E-2</c:v>
                </c:pt>
                <c:pt idx="162">
                  <c:v>-5.8339999999997866E-2</c:v>
                </c:pt>
                <c:pt idx="163">
                  <c:v>-5.7050000000000482E-2</c:v>
                </c:pt>
                <c:pt idx="164">
                  <c:v>-6.005000000000052E-2</c:v>
                </c:pt>
                <c:pt idx="165">
                  <c:v>-5.5640000000000384E-2</c:v>
                </c:pt>
                <c:pt idx="166">
                  <c:v>-5.3530000000002083E-2</c:v>
                </c:pt>
                <c:pt idx="167">
                  <c:v>-5.4529999999999891E-2</c:v>
                </c:pt>
                <c:pt idx="168">
                  <c:v>-5.1489999999997593E-2</c:v>
                </c:pt>
                <c:pt idx="169">
                  <c:v>-4.7540000000001512E-2</c:v>
                </c:pt>
                <c:pt idx="170">
                  <c:v>-4.0669999999998839E-2</c:v>
                </c:pt>
                <c:pt idx="171">
                  <c:v>-2.9849999999999814E-2</c:v>
                </c:pt>
                <c:pt idx="172">
                  <c:v>-2.1190000000000712E-2</c:v>
                </c:pt>
                <c:pt idx="173">
                  <c:v>-1.3719999999999288E-2</c:v>
                </c:pt>
                <c:pt idx="174">
                  <c:v>-4.1399999999996067E-3</c:v>
                </c:pt>
                <c:pt idx="175">
                  <c:v>6.2699999999971424E-3</c:v>
                </c:pt>
                <c:pt idx="176">
                  <c:v>1.559999999999917E-2</c:v>
                </c:pt>
                <c:pt idx="177">
                  <c:v>2.393000000000001E-2</c:v>
                </c:pt>
                <c:pt idx="178">
                  <c:v>3.825000000000145E-2</c:v>
                </c:pt>
                <c:pt idx="179">
                  <c:v>3.5579999999999612E-2</c:v>
                </c:pt>
                <c:pt idx="180">
                  <c:v>2.7979999999999557E-2</c:v>
                </c:pt>
                <c:pt idx="181">
                  <c:v>4.0849999999998984E-2</c:v>
                </c:pt>
                <c:pt idx="182">
                  <c:v>5.5340000000001242E-2</c:v>
                </c:pt>
                <c:pt idx="183">
                  <c:v>7.0920000000000982E-2</c:v>
                </c:pt>
                <c:pt idx="184">
                  <c:v>7.5620000000000714E-2</c:v>
                </c:pt>
                <c:pt idx="185">
                  <c:v>8.272999999999836E-2</c:v>
                </c:pt>
                <c:pt idx="186">
                  <c:v>8.9369999999999242E-2</c:v>
                </c:pt>
                <c:pt idx="187">
                  <c:v>9.4989999999999686E-2</c:v>
                </c:pt>
                <c:pt idx="188">
                  <c:v>0.10257000000000006</c:v>
                </c:pt>
                <c:pt idx="189">
                  <c:v>0.10922000000000091</c:v>
                </c:pt>
                <c:pt idx="190">
                  <c:v>0.11671000000000144</c:v>
                </c:pt>
                <c:pt idx="191">
                  <c:v>0.12309000000000157</c:v>
                </c:pt>
                <c:pt idx="192">
                  <c:v>0.13335000000000008</c:v>
                </c:pt>
                <c:pt idx="193">
                  <c:v>0.14034999999999848</c:v>
                </c:pt>
                <c:pt idx="194">
                  <c:v>0.14734999999999995</c:v>
                </c:pt>
                <c:pt idx="195">
                  <c:v>0.15631999999999802</c:v>
                </c:pt>
                <c:pt idx="196">
                  <c:v>0.17164999999999991</c:v>
                </c:pt>
                <c:pt idx="197">
                  <c:v>0.17765</c:v>
                </c:pt>
                <c:pt idx="198">
                  <c:v>0.15774000000000113</c:v>
                </c:pt>
                <c:pt idx="199">
                  <c:v>0.15448999999999988</c:v>
                </c:pt>
                <c:pt idx="200">
                  <c:v>0.15115999999999741</c:v>
                </c:pt>
                <c:pt idx="201">
                  <c:v>0.14981000000000241</c:v>
                </c:pt>
                <c:pt idx="202">
                  <c:v>0.14891000000000137</c:v>
                </c:pt>
                <c:pt idx="203">
                  <c:v>0.14491000000000001</c:v>
                </c:pt>
                <c:pt idx="204">
                  <c:v>0.15670000000000125</c:v>
                </c:pt>
                <c:pt idx="205">
                  <c:v>0.14870000000000191</c:v>
                </c:pt>
                <c:pt idx="206">
                  <c:v>0.12102000000000168</c:v>
                </c:pt>
                <c:pt idx="207">
                  <c:v>9.7269999999998205E-2</c:v>
                </c:pt>
                <c:pt idx="208">
                  <c:v>8.062000000000015E-2</c:v>
                </c:pt>
                <c:pt idx="209">
                  <c:v>5.8670000000002887E-2</c:v>
                </c:pt>
                <c:pt idx="210">
                  <c:v>3.9499999999996802E-2</c:v>
                </c:pt>
                <c:pt idx="211">
                  <c:v>1.4939999999999279E-2</c:v>
                </c:pt>
                <c:pt idx="212">
                  <c:v>2.0699999999997942E-3</c:v>
                </c:pt>
                <c:pt idx="213">
                  <c:v>-1.6930000000002183E-2</c:v>
                </c:pt>
                <c:pt idx="214">
                  <c:v>-3.1109999999998195E-2</c:v>
                </c:pt>
                <c:pt idx="215">
                  <c:v>-3.7530000000000417E-2</c:v>
                </c:pt>
                <c:pt idx="216">
                  <c:v>-2.8009999999998314E-2</c:v>
                </c:pt>
                <c:pt idx="217">
                  <c:v>-3.5460000000000491E-2</c:v>
                </c:pt>
              </c:numCache>
            </c:numRef>
          </c:yVal>
          <c:smooth val="1"/>
        </c:ser>
        <c:dLbls>
          <c:showLegendKey val="0"/>
          <c:showVal val="0"/>
          <c:showCatName val="0"/>
          <c:showSerName val="0"/>
          <c:showPercent val="0"/>
          <c:showBubbleSize val="0"/>
        </c:dLbls>
        <c:axId val="99210752"/>
        <c:axId val="99212672"/>
      </c:scatterChart>
      <c:valAx>
        <c:axId val="99210752"/>
        <c:scaling>
          <c:orientation val="minMax"/>
          <c:max val="325"/>
          <c:min val="0"/>
        </c:scaling>
        <c:delete val="0"/>
        <c:axPos val="b"/>
        <c:title>
          <c:tx>
            <c:rich>
              <a:bodyPr/>
              <a:lstStyle/>
              <a:p>
                <a:pPr>
                  <a:defRPr/>
                </a:pPr>
                <a:r>
                  <a:rPr lang="en-US" sz="1800" b="1" i="0" baseline="0"/>
                  <a:t>Distance along GSVS11 line (km)</a:t>
                </a:r>
                <a:endParaRPr lang="en-US"/>
              </a:p>
            </c:rich>
          </c:tx>
          <c:layout/>
          <c:overlay val="0"/>
        </c:title>
        <c:numFmt formatCode="General" sourceLinked="1"/>
        <c:majorTickMark val="out"/>
        <c:minorTickMark val="none"/>
        <c:tickLblPos val="nextTo"/>
        <c:txPr>
          <a:bodyPr/>
          <a:lstStyle/>
          <a:p>
            <a:pPr>
              <a:defRPr sz="1400" b="1"/>
            </a:pPr>
            <a:endParaRPr lang="en-US"/>
          </a:p>
        </c:txPr>
        <c:crossAx val="99212672"/>
        <c:crossesAt val="-0.4"/>
        <c:crossBetween val="midCat"/>
        <c:majorUnit val="25"/>
      </c:valAx>
      <c:valAx>
        <c:axId val="99212672"/>
        <c:scaling>
          <c:orientation val="minMax"/>
        </c:scaling>
        <c:delete val="0"/>
        <c:axPos val="l"/>
        <c:majorGridlines/>
        <c:title>
          <c:tx>
            <c:rich>
              <a:bodyPr rot="-5400000" vert="horz"/>
              <a:lstStyle/>
              <a:p>
                <a:pPr>
                  <a:defRPr/>
                </a:pPr>
                <a:r>
                  <a:rPr lang="en-US" sz="1800" b="1" i="0" baseline="0" dirty="0"/>
                  <a:t>Geoid </a:t>
                </a:r>
                <a:r>
                  <a:rPr lang="en-US" sz="1800" b="1" i="0" baseline="0" dirty="0" smtClean="0"/>
                  <a:t>Undulation </a:t>
                </a:r>
                <a:r>
                  <a:rPr lang="en-US" sz="1800" b="1" i="0" baseline="0" dirty="0"/>
                  <a:t>Differences from GPS/Leveling</a:t>
                </a:r>
                <a:endParaRPr lang="en-US" dirty="0"/>
              </a:p>
              <a:p>
                <a:pPr>
                  <a:defRPr/>
                </a:pPr>
                <a:r>
                  <a:rPr lang="en-US" sz="1800" b="1" i="0" baseline="0" dirty="0"/>
                  <a:t> (meters)</a:t>
                </a:r>
                <a:endParaRPr lang="en-US" dirty="0"/>
              </a:p>
            </c:rich>
          </c:tx>
          <c:layout>
            <c:manualLayout>
              <c:xMode val="edge"/>
              <c:yMode val="edge"/>
              <c:x val="2.4362281551553198E-2"/>
              <c:y val="0.2136350465023315"/>
            </c:manualLayout>
          </c:layout>
          <c:overlay val="0"/>
        </c:title>
        <c:numFmt formatCode="General" sourceLinked="1"/>
        <c:majorTickMark val="out"/>
        <c:minorTickMark val="none"/>
        <c:tickLblPos val="nextTo"/>
        <c:txPr>
          <a:bodyPr/>
          <a:lstStyle/>
          <a:p>
            <a:pPr>
              <a:defRPr sz="1400" b="1"/>
            </a:pPr>
            <a:endParaRPr lang="en-US"/>
          </a:p>
        </c:txPr>
        <c:crossAx val="99210752"/>
        <c:crosses val="autoZero"/>
        <c:crossBetween val="midCat"/>
      </c:valAx>
    </c:plotArea>
    <c:legend>
      <c:legendPos val="r"/>
      <c:layout>
        <c:manualLayout>
          <c:xMode val="edge"/>
          <c:yMode val="edge"/>
          <c:x val="0.83223832691375532"/>
          <c:y val="0.38824283902707923"/>
          <c:w val="0.16079303623033397"/>
          <c:h val="0.24151508149801079"/>
        </c:manualLayout>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Divergences from GPS/leveling across line (holding last</a:t>
            </a:r>
            <a:r>
              <a:rPr lang="en-US" baseline="0"/>
              <a:t> point fixed)</a:t>
            </a:r>
            <a:endParaRPr lang="en-US"/>
          </a:p>
        </c:rich>
      </c:tx>
      <c:layout/>
      <c:overlay val="1"/>
    </c:title>
    <c:autoTitleDeleted val="0"/>
    <c:plotArea>
      <c:layout>
        <c:manualLayout>
          <c:layoutTarget val="inner"/>
          <c:xMode val="edge"/>
          <c:yMode val="edge"/>
          <c:x val="0.13250366546009121"/>
          <c:y val="0.10880861968469448"/>
          <c:w val="0.66370546998035762"/>
          <c:h val="0.77087842403563756"/>
        </c:manualLayout>
      </c:layout>
      <c:scatterChart>
        <c:scatterStyle val="smoothMarker"/>
        <c:varyColors val="0"/>
        <c:ser>
          <c:idx val="19"/>
          <c:order val="0"/>
          <c:tx>
            <c:v>Upper Bound Leveling/GPS error</c:v>
          </c:tx>
          <c:spPr>
            <a:ln>
              <a:solidFill>
                <a:sysClr val="windowText" lastClr="000000"/>
              </a:solidFill>
            </a:ln>
          </c:spPr>
          <c:marker>
            <c:symbol val="none"/>
          </c:marker>
          <c:xVal>
            <c:numRef>
              <c:f>Sheet1!$C$2:$C$219</c:f>
              <c:numCache>
                <c:formatCode>General</c:formatCode>
                <c:ptCount val="218"/>
                <c:pt idx="0">
                  <c:v>0</c:v>
                </c:pt>
                <c:pt idx="1">
                  <c:v>0.75299999999992961</c:v>
                </c:pt>
                <c:pt idx="2">
                  <c:v>2.0289999999999395</c:v>
                </c:pt>
                <c:pt idx="3">
                  <c:v>3.1359999999999673</c:v>
                </c:pt>
                <c:pt idx="4">
                  <c:v>3.9219999999999677</c:v>
                </c:pt>
                <c:pt idx="5">
                  <c:v>5.1739999999999782</c:v>
                </c:pt>
                <c:pt idx="6">
                  <c:v>6.1680000000000055</c:v>
                </c:pt>
                <c:pt idx="7">
                  <c:v>7.5300000000000304</c:v>
                </c:pt>
                <c:pt idx="8">
                  <c:v>8.049000000000035</c:v>
                </c:pt>
                <c:pt idx="9">
                  <c:v>8.6410000000000089</c:v>
                </c:pt>
                <c:pt idx="10">
                  <c:v>9.4560000000000208</c:v>
                </c:pt>
                <c:pt idx="11">
                  <c:v>10.215000000000032</c:v>
                </c:pt>
                <c:pt idx="12">
                  <c:v>10.816000000000034</c:v>
                </c:pt>
                <c:pt idx="13">
                  <c:v>12.293000000000005</c:v>
                </c:pt>
                <c:pt idx="14">
                  <c:v>13.849</c:v>
                </c:pt>
                <c:pt idx="15">
                  <c:v>15.380000000000004</c:v>
                </c:pt>
                <c:pt idx="16">
                  <c:v>17.437000000000015</c:v>
                </c:pt>
                <c:pt idx="17">
                  <c:v>18.956000000000017</c:v>
                </c:pt>
                <c:pt idx="18">
                  <c:v>20.325000000000042</c:v>
                </c:pt>
                <c:pt idx="19">
                  <c:v>21.792000000000026</c:v>
                </c:pt>
                <c:pt idx="20">
                  <c:v>23.27600000000001</c:v>
                </c:pt>
                <c:pt idx="21">
                  <c:v>25.228000000000009</c:v>
                </c:pt>
                <c:pt idx="22">
                  <c:v>26.605000000000018</c:v>
                </c:pt>
                <c:pt idx="23">
                  <c:v>28.10000000000003</c:v>
                </c:pt>
                <c:pt idx="24">
                  <c:v>28.902000000000029</c:v>
                </c:pt>
                <c:pt idx="25">
                  <c:v>30.605000000000018</c:v>
                </c:pt>
                <c:pt idx="26">
                  <c:v>31.367000000000033</c:v>
                </c:pt>
                <c:pt idx="27">
                  <c:v>33.04400000000004</c:v>
                </c:pt>
                <c:pt idx="28">
                  <c:v>34.70700000000005</c:v>
                </c:pt>
                <c:pt idx="29">
                  <c:v>36.335000000000036</c:v>
                </c:pt>
                <c:pt idx="30">
                  <c:v>37.163000000000011</c:v>
                </c:pt>
                <c:pt idx="31">
                  <c:v>38.800000000000004</c:v>
                </c:pt>
                <c:pt idx="32">
                  <c:v>40.507000000000005</c:v>
                </c:pt>
                <c:pt idx="33">
                  <c:v>42.102000000000032</c:v>
                </c:pt>
                <c:pt idx="34">
                  <c:v>43.734000000000037</c:v>
                </c:pt>
                <c:pt idx="35">
                  <c:v>44.561000000000035</c:v>
                </c:pt>
                <c:pt idx="36">
                  <c:v>46.562000000000012</c:v>
                </c:pt>
                <c:pt idx="37">
                  <c:v>47.40300000000002</c:v>
                </c:pt>
                <c:pt idx="38">
                  <c:v>48.698000000000164</c:v>
                </c:pt>
                <c:pt idx="39">
                  <c:v>50.313000000000045</c:v>
                </c:pt>
                <c:pt idx="40">
                  <c:v>52.188000000000052</c:v>
                </c:pt>
                <c:pt idx="41">
                  <c:v>53.352000000000025</c:v>
                </c:pt>
                <c:pt idx="42">
                  <c:v>54.856999999999999</c:v>
                </c:pt>
                <c:pt idx="43">
                  <c:v>56.106000000000051</c:v>
                </c:pt>
                <c:pt idx="44">
                  <c:v>57.315000000000055</c:v>
                </c:pt>
                <c:pt idx="45">
                  <c:v>59.024000000000058</c:v>
                </c:pt>
                <c:pt idx="46">
                  <c:v>60.764000000000067</c:v>
                </c:pt>
                <c:pt idx="47">
                  <c:v>62.202000000000062</c:v>
                </c:pt>
                <c:pt idx="48">
                  <c:v>64.108000000000018</c:v>
                </c:pt>
                <c:pt idx="49">
                  <c:v>65.488000000000056</c:v>
                </c:pt>
                <c:pt idx="50">
                  <c:v>66.690000000000055</c:v>
                </c:pt>
                <c:pt idx="51">
                  <c:v>68.331000000000074</c:v>
                </c:pt>
                <c:pt idx="52">
                  <c:v>69.862000000000052</c:v>
                </c:pt>
                <c:pt idx="53">
                  <c:v>71.422000000000054</c:v>
                </c:pt>
                <c:pt idx="54">
                  <c:v>71.882000000000048</c:v>
                </c:pt>
                <c:pt idx="55">
                  <c:v>74.214000000000127</c:v>
                </c:pt>
                <c:pt idx="56">
                  <c:v>75.640000000000043</c:v>
                </c:pt>
                <c:pt idx="57">
                  <c:v>77.18700000000004</c:v>
                </c:pt>
                <c:pt idx="58">
                  <c:v>78.515000000000043</c:v>
                </c:pt>
                <c:pt idx="59">
                  <c:v>80.589000000000055</c:v>
                </c:pt>
                <c:pt idx="60">
                  <c:v>82.104000000000042</c:v>
                </c:pt>
                <c:pt idx="61">
                  <c:v>83.718000000000046</c:v>
                </c:pt>
                <c:pt idx="62">
                  <c:v>84.865000000000038</c:v>
                </c:pt>
                <c:pt idx="63">
                  <c:v>86.396000000000043</c:v>
                </c:pt>
                <c:pt idx="64">
                  <c:v>88.052000000000049</c:v>
                </c:pt>
                <c:pt idx="65">
                  <c:v>89.980000000000047</c:v>
                </c:pt>
                <c:pt idx="66">
                  <c:v>91.776000000000039</c:v>
                </c:pt>
                <c:pt idx="67">
                  <c:v>93.456000000000046</c:v>
                </c:pt>
                <c:pt idx="68">
                  <c:v>94.922000000000054</c:v>
                </c:pt>
                <c:pt idx="69">
                  <c:v>96.947000000000358</c:v>
                </c:pt>
                <c:pt idx="70">
                  <c:v>98.560000000000073</c:v>
                </c:pt>
                <c:pt idx="71">
                  <c:v>100.66400000000007</c:v>
                </c:pt>
                <c:pt idx="72">
                  <c:v>102.05100000000007</c:v>
                </c:pt>
                <c:pt idx="73">
                  <c:v>103.66500000000008</c:v>
                </c:pt>
                <c:pt idx="74">
                  <c:v>105.18400000000008</c:v>
                </c:pt>
                <c:pt idx="75">
                  <c:v>106.81300000000007</c:v>
                </c:pt>
                <c:pt idx="76">
                  <c:v>108.66500000000008</c:v>
                </c:pt>
                <c:pt idx="77">
                  <c:v>110.56900000000007</c:v>
                </c:pt>
                <c:pt idx="78">
                  <c:v>112.09800000000007</c:v>
                </c:pt>
                <c:pt idx="79">
                  <c:v>113.87300000000008</c:v>
                </c:pt>
                <c:pt idx="80">
                  <c:v>115.39200000000008</c:v>
                </c:pt>
                <c:pt idx="81">
                  <c:v>116.64700000000009</c:v>
                </c:pt>
                <c:pt idx="82">
                  <c:v>117.50500000000008</c:v>
                </c:pt>
                <c:pt idx="83">
                  <c:v>119.06600000000009</c:v>
                </c:pt>
                <c:pt idx="84">
                  <c:v>120.33300000000008</c:v>
                </c:pt>
                <c:pt idx="85">
                  <c:v>122.03500000000008</c:v>
                </c:pt>
                <c:pt idx="86">
                  <c:v>123.5200000000001</c:v>
                </c:pt>
                <c:pt idx="87">
                  <c:v>125.65600000000008</c:v>
                </c:pt>
                <c:pt idx="88">
                  <c:v>127.0260000000001</c:v>
                </c:pt>
                <c:pt idx="89">
                  <c:v>128.71399999999957</c:v>
                </c:pt>
                <c:pt idx="90">
                  <c:v>130.55900000000008</c:v>
                </c:pt>
                <c:pt idx="91">
                  <c:v>132.13500000000008</c:v>
                </c:pt>
                <c:pt idx="92">
                  <c:v>133.69800000000006</c:v>
                </c:pt>
                <c:pt idx="93">
                  <c:v>135.12200000000007</c:v>
                </c:pt>
                <c:pt idx="94">
                  <c:v>136.69200000000006</c:v>
                </c:pt>
                <c:pt idx="95">
                  <c:v>138.25100000000006</c:v>
                </c:pt>
                <c:pt idx="96">
                  <c:v>139.76200000000006</c:v>
                </c:pt>
                <c:pt idx="97">
                  <c:v>141.28600000000006</c:v>
                </c:pt>
                <c:pt idx="98">
                  <c:v>142.81200000000007</c:v>
                </c:pt>
                <c:pt idx="99">
                  <c:v>144.52100000000007</c:v>
                </c:pt>
                <c:pt idx="100">
                  <c:v>146.08900000000008</c:v>
                </c:pt>
                <c:pt idx="101">
                  <c:v>147.68500000000009</c:v>
                </c:pt>
                <c:pt idx="102">
                  <c:v>149.22500000000008</c:v>
                </c:pt>
                <c:pt idx="103">
                  <c:v>150.76499999999999</c:v>
                </c:pt>
                <c:pt idx="104">
                  <c:v>152.31400000000008</c:v>
                </c:pt>
                <c:pt idx="105">
                  <c:v>153.91100000000009</c:v>
                </c:pt>
                <c:pt idx="106">
                  <c:v>155.47000000000008</c:v>
                </c:pt>
                <c:pt idx="107">
                  <c:v>156.95700000000059</c:v>
                </c:pt>
                <c:pt idx="108">
                  <c:v>158.86100000000027</c:v>
                </c:pt>
                <c:pt idx="109">
                  <c:v>160.33800000000059</c:v>
                </c:pt>
                <c:pt idx="110">
                  <c:v>161.84600000000009</c:v>
                </c:pt>
                <c:pt idx="111">
                  <c:v>163.13700000000009</c:v>
                </c:pt>
                <c:pt idx="112">
                  <c:v>164.53800000000021</c:v>
                </c:pt>
                <c:pt idx="113">
                  <c:v>166.13800000000009</c:v>
                </c:pt>
                <c:pt idx="114">
                  <c:v>167.80300000000008</c:v>
                </c:pt>
                <c:pt idx="115">
                  <c:v>169.58100000000007</c:v>
                </c:pt>
                <c:pt idx="116">
                  <c:v>170.74399999999972</c:v>
                </c:pt>
                <c:pt idx="117">
                  <c:v>172.14</c:v>
                </c:pt>
                <c:pt idx="118">
                  <c:v>173.05000000000007</c:v>
                </c:pt>
                <c:pt idx="119">
                  <c:v>174.65300000000008</c:v>
                </c:pt>
                <c:pt idx="120">
                  <c:v>176.75900000000001</c:v>
                </c:pt>
                <c:pt idx="121">
                  <c:v>177.90300000000008</c:v>
                </c:pt>
                <c:pt idx="122">
                  <c:v>179.54700000000008</c:v>
                </c:pt>
                <c:pt idx="123">
                  <c:v>180.95700000000059</c:v>
                </c:pt>
                <c:pt idx="124">
                  <c:v>182.56700000000009</c:v>
                </c:pt>
                <c:pt idx="125">
                  <c:v>183.58400000000009</c:v>
                </c:pt>
                <c:pt idx="126">
                  <c:v>184.97500000000008</c:v>
                </c:pt>
                <c:pt idx="127">
                  <c:v>186.73700000000008</c:v>
                </c:pt>
                <c:pt idx="128">
                  <c:v>188.36500000000007</c:v>
                </c:pt>
                <c:pt idx="129">
                  <c:v>189.96900000000008</c:v>
                </c:pt>
                <c:pt idx="130">
                  <c:v>191.76899999999998</c:v>
                </c:pt>
                <c:pt idx="131">
                  <c:v>193.59400000000008</c:v>
                </c:pt>
                <c:pt idx="132">
                  <c:v>194.74499999999998</c:v>
                </c:pt>
                <c:pt idx="133">
                  <c:v>196.04100000000008</c:v>
                </c:pt>
                <c:pt idx="134">
                  <c:v>197.31000000000006</c:v>
                </c:pt>
                <c:pt idx="135">
                  <c:v>198.92400000000009</c:v>
                </c:pt>
                <c:pt idx="136">
                  <c:v>199.95900000000006</c:v>
                </c:pt>
                <c:pt idx="137">
                  <c:v>201.15600000000006</c:v>
                </c:pt>
                <c:pt idx="138">
                  <c:v>202.78800000000007</c:v>
                </c:pt>
                <c:pt idx="139">
                  <c:v>203.91200000000009</c:v>
                </c:pt>
                <c:pt idx="140">
                  <c:v>205.78700000000009</c:v>
                </c:pt>
                <c:pt idx="141">
                  <c:v>207.26600000000008</c:v>
                </c:pt>
                <c:pt idx="142">
                  <c:v>209.28700000000009</c:v>
                </c:pt>
                <c:pt idx="143">
                  <c:v>211.11200000000008</c:v>
                </c:pt>
                <c:pt idx="144">
                  <c:v>212.54600000000008</c:v>
                </c:pt>
                <c:pt idx="145">
                  <c:v>214.05700000000007</c:v>
                </c:pt>
                <c:pt idx="146">
                  <c:v>215.74599999999998</c:v>
                </c:pt>
                <c:pt idx="147">
                  <c:v>217.50000000000006</c:v>
                </c:pt>
                <c:pt idx="148">
                  <c:v>219.04399999999998</c:v>
                </c:pt>
                <c:pt idx="149">
                  <c:v>220.69600000000008</c:v>
                </c:pt>
                <c:pt idx="150">
                  <c:v>222.08200000000056</c:v>
                </c:pt>
                <c:pt idx="151">
                  <c:v>223.67399999999998</c:v>
                </c:pt>
                <c:pt idx="152">
                  <c:v>225.28900000000002</c:v>
                </c:pt>
                <c:pt idx="153">
                  <c:v>226.96800000000007</c:v>
                </c:pt>
                <c:pt idx="154">
                  <c:v>228.61399999999998</c:v>
                </c:pt>
                <c:pt idx="155">
                  <c:v>230.06000000000006</c:v>
                </c:pt>
                <c:pt idx="156">
                  <c:v>231.84400000000005</c:v>
                </c:pt>
                <c:pt idx="157">
                  <c:v>233.37700000000007</c:v>
                </c:pt>
                <c:pt idx="158">
                  <c:v>235.13399999999999</c:v>
                </c:pt>
                <c:pt idx="159">
                  <c:v>236.73499999999999</c:v>
                </c:pt>
                <c:pt idx="160">
                  <c:v>238.07000000000005</c:v>
                </c:pt>
                <c:pt idx="161">
                  <c:v>240.06300000000005</c:v>
                </c:pt>
                <c:pt idx="162">
                  <c:v>241.90700000000004</c:v>
                </c:pt>
                <c:pt idx="163">
                  <c:v>243.24499999999998</c:v>
                </c:pt>
                <c:pt idx="164">
                  <c:v>244.19899999999998</c:v>
                </c:pt>
                <c:pt idx="165">
                  <c:v>246.10399999999998</c:v>
                </c:pt>
                <c:pt idx="166">
                  <c:v>247.97600000000006</c:v>
                </c:pt>
                <c:pt idx="167">
                  <c:v>249.21899999999999</c:v>
                </c:pt>
                <c:pt idx="168">
                  <c:v>250.49300000000005</c:v>
                </c:pt>
                <c:pt idx="169">
                  <c:v>252.18900000000002</c:v>
                </c:pt>
                <c:pt idx="170">
                  <c:v>253.65000000000003</c:v>
                </c:pt>
                <c:pt idx="171">
                  <c:v>255.10999999999999</c:v>
                </c:pt>
                <c:pt idx="172">
                  <c:v>256.60300000000001</c:v>
                </c:pt>
                <c:pt idx="173">
                  <c:v>258.02299999999963</c:v>
                </c:pt>
                <c:pt idx="174">
                  <c:v>259.71700000000004</c:v>
                </c:pt>
                <c:pt idx="175">
                  <c:v>261.28399999999868</c:v>
                </c:pt>
                <c:pt idx="176">
                  <c:v>262.67500000000001</c:v>
                </c:pt>
                <c:pt idx="177">
                  <c:v>264.12800000000004</c:v>
                </c:pt>
                <c:pt idx="178">
                  <c:v>265.96200000000005</c:v>
                </c:pt>
                <c:pt idx="179">
                  <c:v>267.46400000000006</c:v>
                </c:pt>
                <c:pt idx="180">
                  <c:v>269.31300000000005</c:v>
                </c:pt>
                <c:pt idx="181">
                  <c:v>270.91400000000004</c:v>
                </c:pt>
                <c:pt idx="182">
                  <c:v>272.42999999999893</c:v>
                </c:pt>
                <c:pt idx="183">
                  <c:v>274.29900000000004</c:v>
                </c:pt>
                <c:pt idx="184">
                  <c:v>276.18600000000004</c:v>
                </c:pt>
                <c:pt idx="185">
                  <c:v>278.00300000000004</c:v>
                </c:pt>
                <c:pt idx="186">
                  <c:v>279.70400000000001</c:v>
                </c:pt>
                <c:pt idx="187">
                  <c:v>281.34800000000001</c:v>
                </c:pt>
                <c:pt idx="188">
                  <c:v>283.17900000000031</c:v>
                </c:pt>
                <c:pt idx="189">
                  <c:v>284.53399999999868</c:v>
                </c:pt>
                <c:pt idx="190">
                  <c:v>285.84700000000032</c:v>
                </c:pt>
                <c:pt idx="191">
                  <c:v>287.20400000000001</c:v>
                </c:pt>
                <c:pt idx="192">
                  <c:v>288.91700000000003</c:v>
                </c:pt>
                <c:pt idx="193">
                  <c:v>290.15500000000031</c:v>
                </c:pt>
                <c:pt idx="194">
                  <c:v>291.50800000000004</c:v>
                </c:pt>
                <c:pt idx="195">
                  <c:v>293.21099999999899</c:v>
                </c:pt>
                <c:pt idx="196">
                  <c:v>294.82900000000001</c:v>
                </c:pt>
                <c:pt idx="197">
                  <c:v>295.78599999999886</c:v>
                </c:pt>
                <c:pt idx="198">
                  <c:v>297.75300000000004</c:v>
                </c:pt>
                <c:pt idx="199">
                  <c:v>299.32500000000005</c:v>
                </c:pt>
                <c:pt idx="200">
                  <c:v>301.07500000000005</c:v>
                </c:pt>
                <c:pt idx="201">
                  <c:v>302.505</c:v>
                </c:pt>
                <c:pt idx="202">
                  <c:v>303.98999999999899</c:v>
                </c:pt>
                <c:pt idx="203">
                  <c:v>305.31300000000005</c:v>
                </c:pt>
                <c:pt idx="204">
                  <c:v>307.38800000000003</c:v>
                </c:pt>
                <c:pt idx="205">
                  <c:v>308.661</c:v>
                </c:pt>
                <c:pt idx="206">
                  <c:v>310.548</c:v>
                </c:pt>
                <c:pt idx="207">
                  <c:v>312.15900000000107</c:v>
                </c:pt>
                <c:pt idx="208">
                  <c:v>313.42200000000003</c:v>
                </c:pt>
                <c:pt idx="209">
                  <c:v>314.95400000000001</c:v>
                </c:pt>
                <c:pt idx="210">
                  <c:v>316.30700000000002</c:v>
                </c:pt>
                <c:pt idx="211">
                  <c:v>318.05100000000004</c:v>
                </c:pt>
                <c:pt idx="212">
                  <c:v>319.04500000000002</c:v>
                </c:pt>
                <c:pt idx="213">
                  <c:v>320.42099999999874</c:v>
                </c:pt>
                <c:pt idx="214">
                  <c:v>321.43299999999869</c:v>
                </c:pt>
                <c:pt idx="215">
                  <c:v>322.45699999999869</c:v>
                </c:pt>
                <c:pt idx="216">
                  <c:v>323.98499999999899</c:v>
                </c:pt>
                <c:pt idx="217">
                  <c:v>325.30200000000002</c:v>
                </c:pt>
              </c:numCache>
            </c:numRef>
          </c:xVal>
          <c:yVal>
            <c:numRef>
              <c:f>Sheet1!$W$2:$W$219</c:f>
              <c:numCache>
                <c:formatCode>General</c:formatCode>
                <c:ptCount val="218"/>
                <c:pt idx="0">
                  <c:v>1.4435995982265996E-2</c:v>
                </c:pt>
                <c:pt idx="1">
                  <c:v>1.4934155818123783E-2</c:v>
                </c:pt>
                <c:pt idx="2">
                  <c:v>1.4913207904404693E-2</c:v>
                </c:pt>
                <c:pt idx="3">
                  <c:v>1.3185649017018521E-2</c:v>
                </c:pt>
                <c:pt idx="4">
                  <c:v>1.2902565636337711E-2</c:v>
                </c:pt>
                <c:pt idx="5">
                  <c:v>1.3147726799717225E-2</c:v>
                </c:pt>
                <c:pt idx="6">
                  <c:v>1.28598468109072E-2</c:v>
                </c:pt>
                <c:pt idx="7">
                  <c:v>1.2637574134302845E-2</c:v>
                </c:pt>
                <c:pt idx="8">
                  <c:v>1.2627508463667805E-2</c:v>
                </c:pt>
                <c:pt idx="9">
                  <c:v>1.308296182062762E-2</c:v>
                </c:pt>
                <c:pt idx="10">
                  <c:v>1.2600180157442201E-2</c:v>
                </c:pt>
                <c:pt idx="11">
                  <c:v>1.2585413382165881E-2</c:v>
                </c:pt>
                <c:pt idx="12">
                  <c:v>1.2573708283557444E-2</c:v>
                </c:pt>
                <c:pt idx="13">
                  <c:v>1.2544895774776289E-2</c:v>
                </c:pt>
                <c:pt idx="14">
                  <c:v>1.2514470424272853E-2</c:v>
                </c:pt>
                <c:pt idx="15">
                  <c:v>1.2484461542253241E-2</c:v>
                </c:pt>
                <c:pt idx="16">
                  <c:v>1.2444028688491525E-2</c:v>
                </c:pt>
                <c:pt idx="17">
                  <c:v>1.2888349002102641E-2</c:v>
                </c:pt>
                <c:pt idx="18">
                  <c:v>1.2862298783654498E-2</c:v>
                </c:pt>
                <c:pt idx="19">
                  <c:v>1.2834325069905365E-2</c:v>
                </c:pt>
                <c:pt idx="20">
                  <c:v>1.2805965016350781E-2</c:v>
                </c:pt>
                <c:pt idx="21">
                  <c:v>1.3116259375294466E-2</c:v>
                </c:pt>
                <c:pt idx="22">
                  <c:v>1.3090512976961594E-2</c:v>
                </c:pt>
                <c:pt idx="23">
                  <c:v>1.2713338664568074E-2</c:v>
                </c:pt>
                <c:pt idx="24">
                  <c:v>1.2697873837773E-2</c:v>
                </c:pt>
                <c:pt idx="25">
                  <c:v>1.2664972562149508E-2</c:v>
                </c:pt>
                <c:pt idx="26">
                  <c:v>1.2650223318186923E-2</c:v>
                </c:pt>
                <c:pt idx="27">
                  <c:v>1.2337196602145878E-2</c:v>
                </c:pt>
                <c:pt idx="28">
                  <c:v>1.2304127356298001E-2</c:v>
                </c:pt>
                <c:pt idx="29">
                  <c:v>1.2271667775815964E-2</c:v>
                </c:pt>
                <c:pt idx="30">
                  <c:v>1.22551258663467E-2</c:v>
                </c:pt>
                <c:pt idx="31">
                  <c:v>1.2505438017118859E-2</c:v>
                </c:pt>
                <c:pt idx="32">
                  <c:v>1.2188090498515361E-2</c:v>
                </c:pt>
                <c:pt idx="33">
                  <c:v>1.2440578764671738E-2</c:v>
                </c:pt>
                <c:pt idx="34">
                  <c:v>1.212304912140506E-2</c:v>
                </c:pt>
                <c:pt idx="35">
                  <c:v>1.2106324380256791E-2</c:v>
                </c:pt>
                <c:pt idx="36">
                  <c:v>1.2065761476177123E-2</c:v>
                </c:pt>
                <c:pt idx="37">
                  <c:v>1.2335741161357107E-2</c:v>
                </c:pt>
                <c:pt idx="38">
                  <c:v>1.3097173740925961E-2</c:v>
                </c:pt>
                <c:pt idx="39">
                  <c:v>1.1989354027636397E-2</c:v>
                </c:pt>
                <c:pt idx="40">
                  <c:v>1.1950977365889421E-2</c:v>
                </c:pt>
                <c:pt idx="41">
                  <c:v>1.1927091011642408E-2</c:v>
                </c:pt>
                <c:pt idx="42">
                  <c:v>1.1896135927266465E-2</c:v>
                </c:pt>
                <c:pt idx="43">
                  <c:v>1.1870384997968737E-2</c:v>
                </c:pt>
                <c:pt idx="44">
                  <c:v>1.1845405438396824E-2</c:v>
                </c:pt>
                <c:pt idx="45">
                  <c:v>1.1810005080439221E-2</c:v>
                </c:pt>
                <c:pt idx="46">
                  <c:v>1.1773853235028935E-2</c:v>
                </c:pt>
                <c:pt idx="47">
                  <c:v>1.1743892029476429E-2</c:v>
                </c:pt>
                <c:pt idx="48">
                  <c:v>1.1704061688149166E-2</c:v>
                </c:pt>
                <c:pt idx="49">
                  <c:v>1.1675138543075243E-2</c:v>
                </c:pt>
                <c:pt idx="50">
                  <c:v>1.1649887553105401E-2</c:v>
                </c:pt>
                <c:pt idx="51">
                  <c:v>1.1615325651913569E-2</c:v>
                </c:pt>
                <c:pt idx="52">
                  <c:v>1.158298752481414E-2</c:v>
                </c:pt>
                <c:pt idx="53">
                  <c:v>1.1198267723179296E-2</c:v>
                </c:pt>
                <c:pt idx="54">
                  <c:v>1.1540181974301801E-2</c:v>
                </c:pt>
                <c:pt idx="55">
                  <c:v>1.1490566565665982E-2</c:v>
                </c:pt>
                <c:pt idx="56">
                  <c:v>1.176156367155325E-2</c:v>
                </c:pt>
                <c:pt idx="57">
                  <c:v>1.1427000918876325E-2</c:v>
                </c:pt>
                <c:pt idx="58">
                  <c:v>1.1398492444178746E-2</c:v>
                </c:pt>
                <c:pt idx="59">
                  <c:v>1.1353826227312175E-2</c:v>
                </c:pt>
                <c:pt idx="60">
                  <c:v>1.1321087403602232E-2</c:v>
                </c:pt>
                <c:pt idx="61">
                  <c:v>1.1286104731039888E-2</c:v>
                </c:pt>
                <c:pt idx="62">
                  <c:v>1.1261178002322916E-2</c:v>
                </c:pt>
                <c:pt idx="63">
                  <c:v>1.1227819913055303E-2</c:v>
                </c:pt>
                <c:pt idx="64">
                  <c:v>1.1884969499329821E-2</c:v>
                </c:pt>
                <c:pt idx="65">
                  <c:v>1.1149339890773803E-2</c:v>
                </c:pt>
                <c:pt idx="66">
                  <c:v>1.0882451010686949E-2</c:v>
                </c:pt>
                <c:pt idx="67">
                  <c:v>1.1072693439267627E-2</c:v>
                </c:pt>
                <c:pt idx="68">
                  <c:v>1.1040208331367733E-2</c:v>
                </c:pt>
                <c:pt idx="69">
                  <c:v>1.0995178488774069E-2</c:v>
                </c:pt>
                <c:pt idx="70">
                  <c:v>1.0959177888874693E-2</c:v>
                </c:pt>
                <c:pt idx="71">
                  <c:v>1.0912040139222362E-2</c:v>
                </c:pt>
                <c:pt idx="72">
                  <c:v>1.0880854286314188E-2</c:v>
                </c:pt>
                <c:pt idx="73">
                  <c:v>1.0844451576728083E-2</c:v>
                </c:pt>
                <c:pt idx="74">
                  <c:v>1.0810079555673953E-2</c:v>
                </c:pt>
                <c:pt idx="75">
                  <c:v>1.0773096583619772E-2</c:v>
                </c:pt>
                <c:pt idx="76">
                  <c:v>1.0730896048326997E-2</c:v>
                </c:pt>
                <c:pt idx="77">
                  <c:v>1.0687336899340264E-2</c:v>
                </c:pt>
                <c:pt idx="78">
                  <c:v>1.0652227935976578E-2</c:v>
                </c:pt>
                <c:pt idx="79">
                  <c:v>1.0611324610999329E-2</c:v>
                </c:pt>
                <c:pt idx="80">
                  <c:v>1.05761949679457E-2</c:v>
                </c:pt>
                <c:pt idx="81">
                  <c:v>1.1280113031348581E-2</c:v>
                </c:pt>
                <c:pt idx="82">
                  <c:v>1.052713303801182E-2</c:v>
                </c:pt>
                <c:pt idx="83">
                  <c:v>1.0819225480597027E-2</c:v>
                </c:pt>
                <c:pt idx="84">
                  <c:v>1.0461109405794401E-2</c:v>
                </c:pt>
                <c:pt idx="85">
                  <c:v>1.042117219894192E-2</c:v>
                </c:pt>
                <c:pt idx="86">
                  <c:v>1.0386201423042012E-2</c:v>
                </c:pt>
                <c:pt idx="87">
                  <c:v>1.0668952150984632E-2</c:v>
                </c:pt>
                <c:pt idx="88">
                  <c:v>1.030316650355608E-2</c:v>
                </c:pt>
                <c:pt idx="89">
                  <c:v>1.1014904448064905E-2</c:v>
                </c:pt>
                <c:pt idx="90">
                  <c:v>1.0218809617563168E-2</c:v>
                </c:pt>
                <c:pt idx="91">
                  <c:v>1.0180954277473205E-2</c:v>
                </c:pt>
                <c:pt idx="92">
                  <c:v>1.0143271661549843E-2</c:v>
                </c:pt>
                <c:pt idx="93">
                  <c:v>1.0108817932874234E-2</c:v>
                </c:pt>
                <c:pt idx="94">
                  <c:v>1.00706951100706E-2</c:v>
                </c:pt>
                <c:pt idx="95">
                  <c:v>1.0032696048420879E-2</c:v>
                </c:pt>
                <c:pt idx="96">
                  <c:v>9.9957290879655533E-3</c:v>
                </c:pt>
                <c:pt idx="97">
                  <c:v>9.9583050766684587E-3</c:v>
                </c:pt>
                <c:pt idx="98">
                  <c:v>9.9206905001618141E-3</c:v>
                </c:pt>
                <c:pt idx="99">
                  <c:v>9.8783951125676721E-3</c:v>
                </c:pt>
                <c:pt idx="100">
                  <c:v>9.8394293533720766E-3</c:v>
                </c:pt>
                <c:pt idx="101">
                  <c:v>9.7996086656560004E-3</c:v>
                </c:pt>
                <c:pt idx="102">
                  <c:v>9.7610311955243726E-3</c:v>
                </c:pt>
                <c:pt idx="103">
                  <c:v>1.0075868697040467E-2</c:v>
                </c:pt>
                <c:pt idx="104">
                  <c:v>9.6831874917301872E-3</c:v>
                </c:pt>
                <c:pt idx="105">
                  <c:v>9.6426961997151048E-3</c:v>
                </c:pt>
                <c:pt idx="106">
                  <c:v>9.6030036967607226E-3</c:v>
                </c:pt>
                <c:pt idx="107">
                  <c:v>1.0367692607325894E-2</c:v>
                </c:pt>
                <c:pt idx="108">
                  <c:v>9.5160963635305823E-3</c:v>
                </c:pt>
                <c:pt idx="109">
                  <c:v>9.4779934585333247E-3</c:v>
                </c:pt>
                <c:pt idx="110">
                  <c:v>9.4389321429915931E-3</c:v>
                </c:pt>
                <c:pt idx="111">
                  <c:v>9.4053628319167321E-3</c:v>
                </c:pt>
                <c:pt idx="112">
                  <c:v>9.3687971479801228E-3</c:v>
                </c:pt>
                <c:pt idx="113">
                  <c:v>9.3268622805314366E-3</c:v>
                </c:pt>
                <c:pt idx="114">
                  <c:v>9.2830226758313997E-3</c:v>
                </c:pt>
                <c:pt idx="115">
                  <c:v>9.2359780207620611E-3</c:v>
                </c:pt>
                <c:pt idx="116">
                  <c:v>9.2050757737239704E-3</c:v>
                </c:pt>
                <c:pt idx="117">
                  <c:v>9.1678448939759571E-3</c:v>
                </c:pt>
                <c:pt idx="118">
                  <c:v>9.1434938617576574E-3</c:v>
                </c:pt>
                <c:pt idx="119">
                  <c:v>9.1004400992480243E-3</c:v>
                </c:pt>
                <c:pt idx="120">
                  <c:v>8.7627661157879209E-3</c:v>
                </c:pt>
                <c:pt idx="121">
                  <c:v>9.3928435524074112E-3</c:v>
                </c:pt>
                <c:pt idx="122">
                  <c:v>8.9677171008010724E-3</c:v>
                </c:pt>
                <c:pt idx="123">
                  <c:v>8.9291124978913752E-3</c:v>
                </c:pt>
                <c:pt idx="124">
                  <c:v>8.8848269538579563E-3</c:v>
                </c:pt>
                <c:pt idx="125">
                  <c:v>8.8567386774140062E-3</c:v>
                </c:pt>
                <c:pt idx="126">
                  <c:v>8.8181761152746566E-3</c:v>
                </c:pt>
                <c:pt idx="127">
                  <c:v>8.7690849009461058E-3</c:v>
                </c:pt>
                <c:pt idx="128">
                  <c:v>8.7234815297563568E-3</c:v>
                </c:pt>
                <c:pt idx="129">
                  <c:v>8.6783160808995632E-3</c:v>
                </c:pt>
                <c:pt idx="130">
                  <c:v>8.62735011460645E-3</c:v>
                </c:pt>
                <c:pt idx="131">
                  <c:v>8.5753670475380017E-3</c:v>
                </c:pt>
                <c:pt idx="132">
                  <c:v>8.5424194465034547E-3</c:v>
                </c:pt>
                <c:pt idx="133">
                  <c:v>8.5051684286673746E-3</c:v>
                </c:pt>
                <c:pt idx="134">
                  <c:v>8.4685347020603732E-3</c:v>
                </c:pt>
                <c:pt idx="135">
                  <c:v>8.4217112275356467E-3</c:v>
                </c:pt>
                <c:pt idx="136">
                  <c:v>8.3915475330835661E-3</c:v>
                </c:pt>
                <c:pt idx="137">
                  <c:v>8.3565267904794575E-3</c:v>
                </c:pt>
                <c:pt idx="138">
                  <c:v>8.3085413882341558E-3</c:v>
                </c:pt>
                <c:pt idx="139">
                  <c:v>8.2753308090976543E-3</c:v>
                </c:pt>
                <c:pt idx="140">
                  <c:v>8.2196319868957628E-3</c:v>
                </c:pt>
                <c:pt idx="141">
                  <c:v>8.1754290407293571E-3</c:v>
                </c:pt>
                <c:pt idx="142">
                  <c:v>8.1146380079458857E-3</c:v>
                </c:pt>
                <c:pt idx="143">
                  <c:v>8.0593486089137467E-3</c:v>
                </c:pt>
                <c:pt idx="144">
                  <c:v>8.4409975713774527E-3</c:v>
                </c:pt>
                <c:pt idx="145">
                  <c:v>7.9693192933901671E-3</c:v>
                </c:pt>
                <c:pt idx="146">
                  <c:v>7.9172242610652359E-3</c:v>
                </c:pt>
                <c:pt idx="147">
                  <c:v>7.8627590577353933E-3</c:v>
                </c:pt>
                <c:pt idx="148">
                  <c:v>7.8145006238402696E-3</c:v>
                </c:pt>
                <c:pt idx="149">
                  <c:v>7.7625343799560655E-3</c:v>
                </c:pt>
                <c:pt idx="150">
                  <c:v>7.7186656877986735E-3</c:v>
                </c:pt>
                <c:pt idx="151">
                  <c:v>7.6679671360798084E-3</c:v>
                </c:pt>
                <c:pt idx="152">
                  <c:v>7.6161913053704429E-3</c:v>
                </c:pt>
                <c:pt idx="153">
                  <c:v>7.5619878338965864E-3</c:v>
                </c:pt>
                <c:pt idx="154">
                  <c:v>7.5084698840709556E-3</c:v>
                </c:pt>
                <c:pt idx="155">
                  <c:v>7.4611379829085233E-3</c:v>
                </c:pt>
                <c:pt idx="156">
                  <c:v>7.402325310333256E-3</c:v>
                </c:pt>
                <c:pt idx="157">
                  <c:v>7.3514114291066742E-3</c:v>
                </c:pt>
                <c:pt idx="158">
                  <c:v>7.2926209280340581E-3</c:v>
                </c:pt>
                <c:pt idx="159">
                  <c:v>7.2386345397457384E-3</c:v>
                </c:pt>
                <c:pt idx="160">
                  <c:v>7.6644425759477075E-3</c:v>
                </c:pt>
                <c:pt idx="161">
                  <c:v>6.7651393185949983E-3</c:v>
                </c:pt>
                <c:pt idx="162">
                  <c:v>7.0614127481687383E-3</c:v>
                </c:pt>
                <c:pt idx="163">
                  <c:v>7.01483642004573E-3</c:v>
                </c:pt>
                <c:pt idx="164">
                  <c:v>6.9814375310533576E-3</c:v>
                </c:pt>
                <c:pt idx="165">
                  <c:v>6.9142620719784918E-3</c:v>
                </c:pt>
                <c:pt idx="166">
                  <c:v>6.8476083416036905E-3</c:v>
                </c:pt>
                <c:pt idx="167">
                  <c:v>8.5604129573287197E-3</c:v>
                </c:pt>
                <c:pt idx="168">
                  <c:v>6.7569527155368139E-3</c:v>
                </c:pt>
                <c:pt idx="169">
                  <c:v>6.6951751284040394E-3</c:v>
                </c:pt>
                <c:pt idx="170">
                  <c:v>6.6414968192418924E-3</c:v>
                </c:pt>
                <c:pt idx="171">
                  <c:v>7.0988787847096405E-3</c:v>
                </c:pt>
                <c:pt idx="172">
                  <c:v>6.5316544611606978E-3</c:v>
                </c:pt>
                <c:pt idx="173">
                  <c:v>6.478171810009389E-3</c:v>
                </c:pt>
                <c:pt idx="174">
                  <c:v>6.4137859334405817E-3</c:v>
                </c:pt>
                <c:pt idx="175">
                  <c:v>6.3536461972634583E-3</c:v>
                </c:pt>
                <c:pt idx="176">
                  <c:v>6.2997801548943331E-3</c:v>
                </c:pt>
                <c:pt idx="177">
                  <c:v>6.2430168989039414E-3</c:v>
                </c:pt>
                <c:pt idx="178">
                  <c:v>6.1706239554846064E-3</c:v>
                </c:pt>
                <c:pt idx="179">
                  <c:v>6.1106971779004071E-3</c:v>
                </c:pt>
                <c:pt idx="180">
                  <c:v>6.0361088459370904E-3</c:v>
                </c:pt>
                <c:pt idx="181">
                  <c:v>5.970772144371324E-3</c:v>
                </c:pt>
                <c:pt idx="182">
                  <c:v>5.9082383161142274E-3</c:v>
                </c:pt>
                <c:pt idx="183">
                  <c:v>5.8302204074974833E-3</c:v>
                </c:pt>
                <c:pt idx="184">
                  <c:v>6.3298372806889804E-3</c:v>
                </c:pt>
                <c:pt idx="185">
                  <c:v>5.6724342217429015E-3</c:v>
                </c:pt>
                <c:pt idx="186">
                  <c:v>5.5984837232950883E-3</c:v>
                </c:pt>
                <c:pt idx="187">
                  <c:v>5.5260709369315915E-3</c:v>
                </c:pt>
                <c:pt idx="188">
                  <c:v>5.4442878322146305E-3</c:v>
                </c:pt>
                <c:pt idx="189">
                  <c:v>5.3829657253227983E-3</c:v>
                </c:pt>
                <c:pt idx="190">
                  <c:v>5.3228704662052345E-3</c:v>
                </c:pt>
                <c:pt idx="191">
                  <c:v>5.2600399238028834E-3</c:v>
                </c:pt>
                <c:pt idx="192">
                  <c:v>5.1796380182402907E-3</c:v>
                </c:pt>
                <c:pt idx="193">
                  <c:v>5.1207450629766754E-3</c:v>
                </c:pt>
                <c:pt idx="194">
                  <c:v>5.0555968984878526E-3</c:v>
                </c:pt>
                <c:pt idx="195">
                  <c:v>4.9723827286322474E-3</c:v>
                </c:pt>
                <c:pt idx="196">
                  <c:v>4.8920108340027206E-3</c:v>
                </c:pt>
                <c:pt idx="197">
                  <c:v>4.8438455797021433E-3</c:v>
                </c:pt>
                <c:pt idx="198">
                  <c:v>4.7433121339418875E-3</c:v>
                </c:pt>
                <c:pt idx="199">
                  <c:v>4.6614085853956388E-3</c:v>
                </c:pt>
                <c:pt idx="200">
                  <c:v>4.5685041315511573E-3</c:v>
                </c:pt>
                <c:pt idx="201">
                  <c:v>4.4911613197479517E-3</c:v>
                </c:pt>
                <c:pt idx="202">
                  <c:v>4.4094081235467675E-3</c:v>
                </c:pt>
                <c:pt idx="203">
                  <c:v>4.3352750777776493E-3</c:v>
                </c:pt>
                <c:pt idx="204">
                  <c:v>4.2163799639027121E-3</c:v>
                </c:pt>
                <c:pt idx="205">
                  <c:v>4.1417496302891422E-3</c:v>
                </c:pt>
                <c:pt idx="206">
                  <c:v>4.0285803951267997E-3</c:v>
                </c:pt>
                <c:pt idx="207">
                  <c:v>3.9293854481330806E-3</c:v>
                </c:pt>
                <c:pt idx="208">
                  <c:v>3.8498311651291952E-3</c:v>
                </c:pt>
                <c:pt idx="209">
                  <c:v>3.0117303996207894E-3</c:v>
                </c:pt>
                <c:pt idx="210">
                  <c:v>3.6616321497387012E-3</c:v>
                </c:pt>
                <c:pt idx="211">
                  <c:v>3.5430198983353394E-3</c:v>
                </c:pt>
                <c:pt idx="212">
                  <c:v>3.4736047558696277E-3</c:v>
                </c:pt>
                <c:pt idx="213">
                  <c:v>3.3751577740899802E-3</c:v>
                </c:pt>
                <c:pt idx="214">
                  <c:v>3.3008801856474652E-3</c:v>
                </c:pt>
                <c:pt idx="215">
                  <c:v>3.2239804589978757E-3</c:v>
                </c:pt>
                <c:pt idx="216">
                  <c:v>3.1056931593446292E-3</c:v>
                </c:pt>
                <c:pt idx="217">
                  <c:v>0</c:v>
                </c:pt>
              </c:numCache>
            </c:numRef>
          </c:yVal>
          <c:smooth val="1"/>
        </c:ser>
        <c:ser>
          <c:idx val="20"/>
          <c:order val="1"/>
          <c:tx>
            <c:v>Lower Bound Leveling/GPS Error</c:v>
          </c:tx>
          <c:spPr>
            <a:ln>
              <a:solidFill>
                <a:schemeClr val="tx1"/>
              </a:solidFill>
            </a:ln>
          </c:spPr>
          <c:marker>
            <c:symbol val="none"/>
          </c:marker>
          <c:xVal>
            <c:numRef>
              <c:f>Sheet1!$C$2:$C$219</c:f>
              <c:numCache>
                <c:formatCode>General</c:formatCode>
                <c:ptCount val="218"/>
                <c:pt idx="0">
                  <c:v>0</c:v>
                </c:pt>
                <c:pt idx="1">
                  <c:v>0.75299999999992961</c:v>
                </c:pt>
                <c:pt idx="2">
                  <c:v>2.0289999999999395</c:v>
                </c:pt>
                <c:pt idx="3">
                  <c:v>3.1359999999999673</c:v>
                </c:pt>
                <c:pt idx="4">
                  <c:v>3.9219999999999677</c:v>
                </c:pt>
                <c:pt idx="5">
                  <c:v>5.1739999999999782</c:v>
                </c:pt>
                <c:pt idx="6">
                  <c:v>6.1680000000000055</c:v>
                </c:pt>
                <c:pt idx="7">
                  <c:v>7.5300000000000304</c:v>
                </c:pt>
                <c:pt idx="8">
                  <c:v>8.049000000000035</c:v>
                </c:pt>
                <c:pt idx="9">
                  <c:v>8.6410000000000089</c:v>
                </c:pt>
                <c:pt idx="10">
                  <c:v>9.4560000000000208</c:v>
                </c:pt>
                <c:pt idx="11">
                  <c:v>10.215000000000032</c:v>
                </c:pt>
                <c:pt idx="12">
                  <c:v>10.816000000000034</c:v>
                </c:pt>
                <c:pt idx="13">
                  <c:v>12.293000000000005</c:v>
                </c:pt>
                <c:pt idx="14">
                  <c:v>13.849</c:v>
                </c:pt>
                <c:pt idx="15">
                  <c:v>15.380000000000004</c:v>
                </c:pt>
                <c:pt idx="16">
                  <c:v>17.437000000000015</c:v>
                </c:pt>
                <c:pt idx="17">
                  <c:v>18.956000000000017</c:v>
                </c:pt>
                <c:pt idx="18">
                  <c:v>20.325000000000042</c:v>
                </c:pt>
                <c:pt idx="19">
                  <c:v>21.792000000000026</c:v>
                </c:pt>
                <c:pt idx="20">
                  <c:v>23.27600000000001</c:v>
                </c:pt>
                <c:pt idx="21">
                  <c:v>25.228000000000009</c:v>
                </c:pt>
                <c:pt idx="22">
                  <c:v>26.605000000000018</c:v>
                </c:pt>
                <c:pt idx="23">
                  <c:v>28.10000000000003</c:v>
                </c:pt>
                <c:pt idx="24">
                  <c:v>28.902000000000029</c:v>
                </c:pt>
                <c:pt idx="25">
                  <c:v>30.605000000000018</c:v>
                </c:pt>
                <c:pt idx="26">
                  <c:v>31.367000000000033</c:v>
                </c:pt>
                <c:pt idx="27">
                  <c:v>33.04400000000004</c:v>
                </c:pt>
                <c:pt idx="28">
                  <c:v>34.70700000000005</c:v>
                </c:pt>
                <c:pt idx="29">
                  <c:v>36.335000000000036</c:v>
                </c:pt>
                <c:pt idx="30">
                  <c:v>37.163000000000011</c:v>
                </c:pt>
                <c:pt idx="31">
                  <c:v>38.800000000000004</c:v>
                </c:pt>
                <c:pt idx="32">
                  <c:v>40.507000000000005</c:v>
                </c:pt>
                <c:pt idx="33">
                  <c:v>42.102000000000032</c:v>
                </c:pt>
                <c:pt idx="34">
                  <c:v>43.734000000000037</c:v>
                </c:pt>
                <c:pt idx="35">
                  <c:v>44.561000000000035</c:v>
                </c:pt>
                <c:pt idx="36">
                  <c:v>46.562000000000012</c:v>
                </c:pt>
                <c:pt idx="37">
                  <c:v>47.40300000000002</c:v>
                </c:pt>
                <c:pt idx="38">
                  <c:v>48.698000000000164</c:v>
                </c:pt>
                <c:pt idx="39">
                  <c:v>50.313000000000045</c:v>
                </c:pt>
                <c:pt idx="40">
                  <c:v>52.188000000000052</c:v>
                </c:pt>
                <c:pt idx="41">
                  <c:v>53.352000000000025</c:v>
                </c:pt>
                <c:pt idx="42">
                  <c:v>54.856999999999999</c:v>
                </c:pt>
                <c:pt idx="43">
                  <c:v>56.106000000000051</c:v>
                </c:pt>
                <c:pt idx="44">
                  <c:v>57.315000000000055</c:v>
                </c:pt>
                <c:pt idx="45">
                  <c:v>59.024000000000058</c:v>
                </c:pt>
                <c:pt idx="46">
                  <c:v>60.764000000000067</c:v>
                </c:pt>
                <c:pt idx="47">
                  <c:v>62.202000000000062</c:v>
                </c:pt>
                <c:pt idx="48">
                  <c:v>64.108000000000018</c:v>
                </c:pt>
                <c:pt idx="49">
                  <c:v>65.488000000000056</c:v>
                </c:pt>
                <c:pt idx="50">
                  <c:v>66.690000000000055</c:v>
                </c:pt>
                <c:pt idx="51">
                  <c:v>68.331000000000074</c:v>
                </c:pt>
                <c:pt idx="52">
                  <c:v>69.862000000000052</c:v>
                </c:pt>
                <c:pt idx="53">
                  <c:v>71.422000000000054</c:v>
                </c:pt>
                <c:pt idx="54">
                  <c:v>71.882000000000048</c:v>
                </c:pt>
                <c:pt idx="55">
                  <c:v>74.214000000000127</c:v>
                </c:pt>
                <c:pt idx="56">
                  <c:v>75.640000000000043</c:v>
                </c:pt>
                <c:pt idx="57">
                  <c:v>77.18700000000004</c:v>
                </c:pt>
                <c:pt idx="58">
                  <c:v>78.515000000000043</c:v>
                </c:pt>
                <c:pt idx="59">
                  <c:v>80.589000000000055</c:v>
                </c:pt>
                <c:pt idx="60">
                  <c:v>82.104000000000042</c:v>
                </c:pt>
                <c:pt idx="61">
                  <c:v>83.718000000000046</c:v>
                </c:pt>
                <c:pt idx="62">
                  <c:v>84.865000000000038</c:v>
                </c:pt>
                <c:pt idx="63">
                  <c:v>86.396000000000043</c:v>
                </c:pt>
                <c:pt idx="64">
                  <c:v>88.052000000000049</c:v>
                </c:pt>
                <c:pt idx="65">
                  <c:v>89.980000000000047</c:v>
                </c:pt>
                <c:pt idx="66">
                  <c:v>91.776000000000039</c:v>
                </c:pt>
                <c:pt idx="67">
                  <c:v>93.456000000000046</c:v>
                </c:pt>
                <c:pt idx="68">
                  <c:v>94.922000000000054</c:v>
                </c:pt>
                <c:pt idx="69">
                  <c:v>96.947000000000358</c:v>
                </c:pt>
                <c:pt idx="70">
                  <c:v>98.560000000000073</c:v>
                </c:pt>
                <c:pt idx="71">
                  <c:v>100.66400000000007</c:v>
                </c:pt>
                <c:pt idx="72">
                  <c:v>102.05100000000007</c:v>
                </c:pt>
                <c:pt idx="73">
                  <c:v>103.66500000000008</c:v>
                </c:pt>
                <c:pt idx="74">
                  <c:v>105.18400000000008</c:v>
                </c:pt>
                <c:pt idx="75">
                  <c:v>106.81300000000007</c:v>
                </c:pt>
                <c:pt idx="76">
                  <c:v>108.66500000000008</c:v>
                </c:pt>
                <c:pt idx="77">
                  <c:v>110.56900000000007</c:v>
                </c:pt>
                <c:pt idx="78">
                  <c:v>112.09800000000007</c:v>
                </c:pt>
                <c:pt idx="79">
                  <c:v>113.87300000000008</c:v>
                </c:pt>
                <c:pt idx="80">
                  <c:v>115.39200000000008</c:v>
                </c:pt>
                <c:pt idx="81">
                  <c:v>116.64700000000009</c:v>
                </c:pt>
                <c:pt idx="82">
                  <c:v>117.50500000000008</c:v>
                </c:pt>
                <c:pt idx="83">
                  <c:v>119.06600000000009</c:v>
                </c:pt>
                <c:pt idx="84">
                  <c:v>120.33300000000008</c:v>
                </c:pt>
                <c:pt idx="85">
                  <c:v>122.03500000000008</c:v>
                </c:pt>
                <c:pt idx="86">
                  <c:v>123.5200000000001</c:v>
                </c:pt>
                <c:pt idx="87">
                  <c:v>125.65600000000008</c:v>
                </c:pt>
                <c:pt idx="88">
                  <c:v>127.0260000000001</c:v>
                </c:pt>
                <c:pt idx="89">
                  <c:v>128.71399999999957</c:v>
                </c:pt>
                <c:pt idx="90">
                  <c:v>130.55900000000008</c:v>
                </c:pt>
                <c:pt idx="91">
                  <c:v>132.13500000000008</c:v>
                </c:pt>
                <c:pt idx="92">
                  <c:v>133.69800000000006</c:v>
                </c:pt>
                <c:pt idx="93">
                  <c:v>135.12200000000007</c:v>
                </c:pt>
                <c:pt idx="94">
                  <c:v>136.69200000000006</c:v>
                </c:pt>
                <c:pt idx="95">
                  <c:v>138.25100000000006</c:v>
                </c:pt>
                <c:pt idx="96">
                  <c:v>139.76200000000006</c:v>
                </c:pt>
                <c:pt idx="97">
                  <c:v>141.28600000000006</c:v>
                </c:pt>
                <c:pt idx="98">
                  <c:v>142.81200000000007</c:v>
                </c:pt>
                <c:pt idx="99">
                  <c:v>144.52100000000007</c:v>
                </c:pt>
                <c:pt idx="100">
                  <c:v>146.08900000000008</c:v>
                </c:pt>
                <c:pt idx="101">
                  <c:v>147.68500000000009</c:v>
                </c:pt>
                <c:pt idx="102">
                  <c:v>149.22500000000008</c:v>
                </c:pt>
                <c:pt idx="103">
                  <c:v>150.76499999999999</c:v>
                </c:pt>
                <c:pt idx="104">
                  <c:v>152.31400000000008</c:v>
                </c:pt>
                <c:pt idx="105">
                  <c:v>153.91100000000009</c:v>
                </c:pt>
                <c:pt idx="106">
                  <c:v>155.47000000000008</c:v>
                </c:pt>
                <c:pt idx="107">
                  <c:v>156.95700000000059</c:v>
                </c:pt>
                <c:pt idx="108">
                  <c:v>158.86100000000027</c:v>
                </c:pt>
                <c:pt idx="109">
                  <c:v>160.33800000000059</c:v>
                </c:pt>
                <c:pt idx="110">
                  <c:v>161.84600000000009</c:v>
                </c:pt>
                <c:pt idx="111">
                  <c:v>163.13700000000009</c:v>
                </c:pt>
                <c:pt idx="112">
                  <c:v>164.53800000000021</c:v>
                </c:pt>
                <c:pt idx="113">
                  <c:v>166.13800000000009</c:v>
                </c:pt>
                <c:pt idx="114">
                  <c:v>167.80300000000008</c:v>
                </c:pt>
                <c:pt idx="115">
                  <c:v>169.58100000000007</c:v>
                </c:pt>
                <c:pt idx="116">
                  <c:v>170.74399999999972</c:v>
                </c:pt>
                <c:pt idx="117">
                  <c:v>172.14</c:v>
                </c:pt>
                <c:pt idx="118">
                  <c:v>173.05000000000007</c:v>
                </c:pt>
                <c:pt idx="119">
                  <c:v>174.65300000000008</c:v>
                </c:pt>
                <c:pt idx="120">
                  <c:v>176.75900000000001</c:v>
                </c:pt>
                <c:pt idx="121">
                  <c:v>177.90300000000008</c:v>
                </c:pt>
                <c:pt idx="122">
                  <c:v>179.54700000000008</c:v>
                </c:pt>
                <c:pt idx="123">
                  <c:v>180.95700000000059</c:v>
                </c:pt>
                <c:pt idx="124">
                  <c:v>182.56700000000009</c:v>
                </c:pt>
                <c:pt idx="125">
                  <c:v>183.58400000000009</c:v>
                </c:pt>
                <c:pt idx="126">
                  <c:v>184.97500000000008</c:v>
                </c:pt>
                <c:pt idx="127">
                  <c:v>186.73700000000008</c:v>
                </c:pt>
                <c:pt idx="128">
                  <c:v>188.36500000000007</c:v>
                </c:pt>
                <c:pt idx="129">
                  <c:v>189.96900000000008</c:v>
                </c:pt>
                <c:pt idx="130">
                  <c:v>191.76899999999998</c:v>
                </c:pt>
                <c:pt idx="131">
                  <c:v>193.59400000000008</c:v>
                </c:pt>
                <c:pt idx="132">
                  <c:v>194.74499999999998</c:v>
                </c:pt>
                <c:pt idx="133">
                  <c:v>196.04100000000008</c:v>
                </c:pt>
                <c:pt idx="134">
                  <c:v>197.31000000000006</c:v>
                </c:pt>
                <c:pt idx="135">
                  <c:v>198.92400000000009</c:v>
                </c:pt>
                <c:pt idx="136">
                  <c:v>199.95900000000006</c:v>
                </c:pt>
                <c:pt idx="137">
                  <c:v>201.15600000000006</c:v>
                </c:pt>
                <c:pt idx="138">
                  <c:v>202.78800000000007</c:v>
                </c:pt>
                <c:pt idx="139">
                  <c:v>203.91200000000009</c:v>
                </c:pt>
                <c:pt idx="140">
                  <c:v>205.78700000000009</c:v>
                </c:pt>
                <c:pt idx="141">
                  <c:v>207.26600000000008</c:v>
                </c:pt>
                <c:pt idx="142">
                  <c:v>209.28700000000009</c:v>
                </c:pt>
                <c:pt idx="143">
                  <c:v>211.11200000000008</c:v>
                </c:pt>
                <c:pt idx="144">
                  <c:v>212.54600000000008</c:v>
                </c:pt>
                <c:pt idx="145">
                  <c:v>214.05700000000007</c:v>
                </c:pt>
                <c:pt idx="146">
                  <c:v>215.74599999999998</c:v>
                </c:pt>
                <c:pt idx="147">
                  <c:v>217.50000000000006</c:v>
                </c:pt>
                <c:pt idx="148">
                  <c:v>219.04399999999998</c:v>
                </c:pt>
                <c:pt idx="149">
                  <c:v>220.69600000000008</c:v>
                </c:pt>
                <c:pt idx="150">
                  <c:v>222.08200000000056</c:v>
                </c:pt>
                <c:pt idx="151">
                  <c:v>223.67399999999998</c:v>
                </c:pt>
                <c:pt idx="152">
                  <c:v>225.28900000000002</c:v>
                </c:pt>
                <c:pt idx="153">
                  <c:v>226.96800000000007</c:v>
                </c:pt>
                <c:pt idx="154">
                  <c:v>228.61399999999998</c:v>
                </c:pt>
                <c:pt idx="155">
                  <c:v>230.06000000000006</c:v>
                </c:pt>
                <c:pt idx="156">
                  <c:v>231.84400000000005</c:v>
                </c:pt>
                <c:pt idx="157">
                  <c:v>233.37700000000007</c:v>
                </c:pt>
                <c:pt idx="158">
                  <c:v>235.13399999999999</c:v>
                </c:pt>
                <c:pt idx="159">
                  <c:v>236.73499999999999</c:v>
                </c:pt>
                <c:pt idx="160">
                  <c:v>238.07000000000005</c:v>
                </c:pt>
                <c:pt idx="161">
                  <c:v>240.06300000000005</c:v>
                </c:pt>
                <c:pt idx="162">
                  <c:v>241.90700000000004</c:v>
                </c:pt>
                <c:pt idx="163">
                  <c:v>243.24499999999998</c:v>
                </c:pt>
                <c:pt idx="164">
                  <c:v>244.19899999999998</c:v>
                </c:pt>
                <c:pt idx="165">
                  <c:v>246.10399999999998</c:v>
                </c:pt>
                <c:pt idx="166">
                  <c:v>247.97600000000006</c:v>
                </c:pt>
                <c:pt idx="167">
                  <c:v>249.21899999999999</c:v>
                </c:pt>
                <c:pt idx="168">
                  <c:v>250.49300000000005</c:v>
                </c:pt>
                <c:pt idx="169">
                  <c:v>252.18900000000002</c:v>
                </c:pt>
                <c:pt idx="170">
                  <c:v>253.65000000000003</c:v>
                </c:pt>
                <c:pt idx="171">
                  <c:v>255.10999999999999</c:v>
                </c:pt>
                <c:pt idx="172">
                  <c:v>256.60300000000001</c:v>
                </c:pt>
                <c:pt idx="173">
                  <c:v>258.02299999999963</c:v>
                </c:pt>
                <c:pt idx="174">
                  <c:v>259.71700000000004</c:v>
                </c:pt>
                <c:pt idx="175">
                  <c:v>261.28399999999868</c:v>
                </c:pt>
                <c:pt idx="176">
                  <c:v>262.67500000000001</c:v>
                </c:pt>
                <c:pt idx="177">
                  <c:v>264.12800000000004</c:v>
                </c:pt>
                <c:pt idx="178">
                  <c:v>265.96200000000005</c:v>
                </c:pt>
                <c:pt idx="179">
                  <c:v>267.46400000000006</c:v>
                </c:pt>
                <c:pt idx="180">
                  <c:v>269.31300000000005</c:v>
                </c:pt>
                <c:pt idx="181">
                  <c:v>270.91400000000004</c:v>
                </c:pt>
                <c:pt idx="182">
                  <c:v>272.42999999999893</c:v>
                </c:pt>
                <c:pt idx="183">
                  <c:v>274.29900000000004</c:v>
                </c:pt>
                <c:pt idx="184">
                  <c:v>276.18600000000004</c:v>
                </c:pt>
                <c:pt idx="185">
                  <c:v>278.00300000000004</c:v>
                </c:pt>
                <c:pt idx="186">
                  <c:v>279.70400000000001</c:v>
                </c:pt>
                <c:pt idx="187">
                  <c:v>281.34800000000001</c:v>
                </c:pt>
                <c:pt idx="188">
                  <c:v>283.17900000000031</c:v>
                </c:pt>
                <c:pt idx="189">
                  <c:v>284.53399999999868</c:v>
                </c:pt>
                <c:pt idx="190">
                  <c:v>285.84700000000032</c:v>
                </c:pt>
                <c:pt idx="191">
                  <c:v>287.20400000000001</c:v>
                </c:pt>
                <c:pt idx="192">
                  <c:v>288.91700000000003</c:v>
                </c:pt>
                <c:pt idx="193">
                  <c:v>290.15500000000031</c:v>
                </c:pt>
                <c:pt idx="194">
                  <c:v>291.50800000000004</c:v>
                </c:pt>
                <c:pt idx="195">
                  <c:v>293.21099999999899</c:v>
                </c:pt>
                <c:pt idx="196">
                  <c:v>294.82900000000001</c:v>
                </c:pt>
                <c:pt idx="197">
                  <c:v>295.78599999999886</c:v>
                </c:pt>
                <c:pt idx="198">
                  <c:v>297.75300000000004</c:v>
                </c:pt>
                <c:pt idx="199">
                  <c:v>299.32500000000005</c:v>
                </c:pt>
                <c:pt idx="200">
                  <c:v>301.07500000000005</c:v>
                </c:pt>
                <c:pt idx="201">
                  <c:v>302.505</c:v>
                </c:pt>
                <c:pt idx="202">
                  <c:v>303.98999999999899</c:v>
                </c:pt>
                <c:pt idx="203">
                  <c:v>305.31300000000005</c:v>
                </c:pt>
                <c:pt idx="204">
                  <c:v>307.38800000000003</c:v>
                </c:pt>
                <c:pt idx="205">
                  <c:v>308.661</c:v>
                </c:pt>
                <c:pt idx="206">
                  <c:v>310.548</c:v>
                </c:pt>
                <c:pt idx="207">
                  <c:v>312.15900000000107</c:v>
                </c:pt>
                <c:pt idx="208">
                  <c:v>313.42200000000003</c:v>
                </c:pt>
                <c:pt idx="209">
                  <c:v>314.95400000000001</c:v>
                </c:pt>
                <c:pt idx="210">
                  <c:v>316.30700000000002</c:v>
                </c:pt>
                <c:pt idx="211">
                  <c:v>318.05100000000004</c:v>
                </c:pt>
                <c:pt idx="212">
                  <c:v>319.04500000000002</c:v>
                </c:pt>
                <c:pt idx="213">
                  <c:v>320.42099999999874</c:v>
                </c:pt>
                <c:pt idx="214">
                  <c:v>321.43299999999869</c:v>
                </c:pt>
                <c:pt idx="215">
                  <c:v>322.45699999999869</c:v>
                </c:pt>
                <c:pt idx="216">
                  <c:v>323.98499999999899</c:v>
                </c:pt>
                <c:pt idx="217">
                  <c:v>325.30200000000002</c:v>
                </c:pt>
              </c:numCache>
            </c:numRef>
          </c:xVal>
          <c:yVal>
            <c:numRef>
              <c:f>Sheet1!$X$2:$X$219</c:f>
              <c:numCache>
                <c:formatCode>General</c:formatCode>
                <c:ptCount val="218"/>
                <c:pt idx="0">
                  <c:v>-1.4435995982265996E-2</c:v>
                </c:pt>
                <c:pt idx="1">
                  <c:v>-1.4934155818123783E-2</c:v>
                </c:pt>
                <c:pt idx="2">
                  <c:v>-1.4913207904404693E-2</c:v>
                </c:pt>
                <c:pt idx="3">
                  <c:v>-1.3185649017018521E-2</c:v>
                </c:pt>
                <c:pt idx="4">
                  <c:v>-1.2902565636337711E-2</c:v>
                </c:pt>
                <c:pt idx="5">
                  <c:v>-1.3147726799717225E-2</c:v>
                </c:pt>
                <c:pt idx="6">
                  <c:v>-1.28598468109072E-2</c:v>
                </c:pt>
                <c:pt idx="7">
                  <c:v>-1.2637574134302845E-2</c:v>
                </c:pt>
                <c:pt idx="8">
                  <c:v>-1.2627508463667805E-2</c:v>
                </c:pt>
                <c:pt idx="9">
                  <c:v>-1.308296182062762E-2</c:v>
                </c:pt>
                <c:pt idx="10">
                  <c:v>-1.2600180157442201E-2</c:v>
                </c:pt>
                <c:pt idx="11">
                  <c:v>-1.2585413382165881E-2</c:v>
                </c:pt>
                <c:pt idx="12">
                  <c:v>-1.2573708283557444E-2</c:v>
                </c:pt>
                <c:pt idx="13">
                  <c:v>-1.2544895774776289E-2</c:v>
                </c:pt>
                <c:pt idx="14">
                  <c:v>-1.2514470424272853E-2</c:v>
                </c:pt>
                <c:pt idx="15">
                  <c:v>-1.2484461542253241E-2</c:v>
                </c:pt>
                <c:pt idx="16">
                  <c:v>-1.2444028688491525E-2</c:v>
                </c:pt>
                <c:pt idx="17">
                  <c:v>-1.2888349002102641E-2</c:v>
                </c:pt>
                <c:pt idx="18">
                  <c:v>-1.2862298783654498E-2</c:v>
                </c:pt>
                <c:pt idx="19">
                  <c:v>-1.2834325069905365E-2</c:v>
                </c:pt>
                <c:pt idx="20">
                  <c:v>-1.2805965016350781E-2</c:v>
                </c:pt>
                <c:pt idx="21">
                  <c:v>-1.3116259375294466E-2</c:v>
                </c:pt>
                <c:pt idx="22">
                  <c:v>-1.3090512976961594E-2</c:v>
                </c:pt>
                <c:pt idx="23">
                  <c:v>-1.2713338664568074E-2</c:v>
                </c:pt>
                <c:pt idx="24">
                  <c:v>-1.2697873837773E-2</c:v>
                </c:pt>
                <c:pt idx="25">
                  <c:v>-1.2664972562149508E-2</c:v>
                </c:pt>
                <c:pt idx="26">
                  <c:v>-1.2650223318186923E-2</c:v>
                </c:pt>
                <c:pt idx="27">
                  <c:v>-1.2337196602145878E-2</c:v>
                </c:pt>
                <c:pt idx="28">
                  <c:v>-1.2304127356298001E-2</c:v>
                </c:pt>
                <c:pt idx="29">
                  <c:v>-1.2271667775815964E-2</c:v>
                </c:pt>
                <c:pt idx="30">
                  <c:v>-1.22551258663467E-2</c:v>
                </c:pt>
                <c:pt idx="31">
                  <c:v>-1.2505438017118859E-2</c:v>
                </c:pt>
                <c:pt idx="32">
                  <c:v>-1.2188090498515361E-2</c:v>
                </c:pt>
                <c:pt idx="33">
                  <c:v>-1.2440578764671738E-2</c:v>
                </c:pt>
                <c:pt idx="34">
                  <c:v>-1.212304912140506E-2</c:v>
                </c:pt>
                <c:pt idx="35">
                  <c:v>-1.2106324380256791E-2</c:v>
                </c:pt>
                <c:pt idx="36">
                  <c:v>-1.2065761476177123E-2</c:v>
                </c:pt>
                <c:pt idx="37">
                  <c:v>-1.2335741161357107E-2</c:v>
                </c:pt>
                <c:pt idx="38">
                  <c:v>-1.3097173740925961E-2</c:v>
                </c:pt>
                <c:pt idx="39">
                  <c:v>-1.1989354027636397E-2</c:v>
                </c:pt>
                <c:pt idx="40">
                  <c:v>-1.1950977365889421E-2</c:v>
                </c:pt>
                <c:pt idx="41">
                  <c:v>-1.1927091011642408E-2</c:v>
                </c:pt>
                <c:pt idx="42">
                  <c:v>-1.1896135927266465E-2</c:v>
                </c:pt>
                <c:pt idx="43">
                  <c:v>-1.1870384997968737E-2</c:v>
                </c:pt>
                <c:pt idx="44">
                  <c:v>-1.1845405438396824E-2</c:v>
                </c:pt>
                <c:pt idx="45">
                  <c:v>-1.1810005080439221E-2</c:v>
                </c:pt>
                <c:pt idx="46">
                  <c:v>-1.1773853235028935E-2</c:v>
                </c:pt>
                <c:pt idx="47">
                  <c:v>-1.1743892029476429E-2</c:v>
                </c:pt>
                <c:pt idx="48">
                  <c:v>-1.1704061688149166E-2</c:v>
                </c:pt>
                <c:pt idx="49">
                  <c:v>-1.1675138543075243E-2</c:v>
                </c:pt>
                <c:pt idx="50">
                  <c:v>-1.1649887553105401E-2</c:v>
                </c:pt>
                <c:pt idx="51">
                  <c:v>-1.1615325651913569E-2</c:v>
                </c:pt>
                <c:pt idx="52">
                  <c:v>-1.158298752481414E-2</c:v>
                </c:pt>
                <c:pt idx="53">
                  <c:v>-1.1198267723179296E-2</c:v>
                </c:pt>
                <c:pt idx="54">
                  <c:v>-1.1540181974301801E-2</c:v>
                </c:pt>
                <c:pt idx="55">
                  <c:v>-1.1490566565665982E-2</c:v>
                </c:pt>
                <c:pt idx="56">
                  <c:v>-1.176156367155325E-2</c:v>
                </c:pt>
                <c:pt idx="57">
                  <c:v>-1.1427000918876325E-2</c:v>
                </c:pt>
                <c:pt idx="58">
                  <c:v>-1.1398492444178746E-2</c:v>
                </c:pt>
                <c:pt idx="59">
                  <c:v>-1.1353826227312175E-2</c:v>
                </c:pt>
                <c:pt idx="60">
                  <c:v>-1.1321087403602232E-2</c:v>
                </c:pt>
                <c:pt idx="61">
                  <c:v>-1.1286104731039888E-2</c:v>
                </c:pt>
                <c:pt idx="62">
                  <c:v>-1.1261178002322916E-2</c:v>
                </c:pt>
                <c:pt idx="63">
                  <c:v>-1.1227819913055303E-2</c:v>
                </c:pt>
                <c:pt idx="64">
                  <c:v>-1.1884969499329821E-2</c:v>
                </c:pt>
                <c:pt idx="65">
                  <c:v>-1.1149339890773803E-2</c:v>
                </c:pt>
                <c:pt idx="66">
                  <c:v>-1.0882451010686949E-2</c:v>
                </c:pt>
                <c:pt idx="67">
                  <c:v>-1.1072693439267627E-2</c:v>
                </c:pt>
                <c:pt idx="68">
                  <c:v>-1.1040208331367733E-2</c:v>
                </c:pt>
                <c:pt idx="69">
                  <c:v>-1.0995178488774069E-2</c:v>
                </c:pt>
                <c:pt idx="70">
                  <c:v>-1.0959177888874693E-2</c:v>
                </c:pt>
                <c:pt idx="71">
                  <c:v>-1.0912040139222362E-2</c:v>
                </c:pt>
                <c:pt idx="72">
                  <c:v>-1.0880854286314188E-2</c:v>
                </c:pt>
                <c:pt idx="73">
                  <c:v>-1.0844451576728083E-2</c:v>
                </c:pt>
                <c:pt idx="74">
                  <c:v>-1.0810079555673953E-2</c:v>
                </c:pt>
                <c:pt idx="75">
                  <c:v>-1.0773096583619772E-2</c:v>
                </c:pt>
                <c:pt idx="76">
                  <c:v>-1.0730896048326997E-2</c:v>
                </c:pt>
                <c:pt idx="77">
                  <c:v>-1.0687336899340264E-2</c:v>
                </c:pt>
                <c:pt idx="78">
                  <c:v>-1.0652227935976578E-2</c:v>
                </c:pt>
                <c:pt idx="79">
                  <c:v>-1.0611324610999329E-2</c:v>
                </c:pt>
                <c:pt idx="80">
                  <c:v>-1.05761949679457E-2</c:v>
                </c:pt>
                <c:pt idx="81">
                  <c:v>-1.1280113031348581E-2</c:v>
                </c:pt>
                <c:pt idx="82">
                  <c:v>-1.052713303801182E-2</c:v>
                </c:pt>
                <c:pt idx="83">
                  <c:v>-1.0819225480597027E-2</c:v>
                </c:pt>
                <c:pt idx="84">
                  <c:v>-1.0461109405794401E-2</c:v>
                </c:pt>
                <c:pt idx="85">
                  <c:v>-1.042117219894192E-2</c:v>
                </c:pt>
                <c:pt idx="86">
                  <c:v>-1.0386201423042012E-2</c:v>
                </c:pt>
                <c:pt idx="87">
                  <c:v>-1.0668952150984632E-2</c:v>
                </c:pt>
                <c:pt idx="88">
                  <c:v>-1.030316650355608E-2</c:v>
                </c:pt>
                <c:pt idx="89">
                  <c:v>-1.1014904448064905E-2</c:v>
                </c:pt>
                <c:pt idx="90">
                  <c:v>-1.0218809617563168E-2</c:v>
                </c:pt>
                <c:pt idx="91">
                  <c:v>-1.0180954277473205E-2</c:v>
                </c:pt>
                <c:pt idx="92">
                  <c:v>-1.0143271661549843E-2</c:v>
                </c:pt>
                <c:pt idx="93">
                  <c:v>-1.0108817932874234E-2</c:v>
                </c:pt>
                <c:pt idx="94">
                  <c:v>-1.00706951100706E-2</c:v>
                </c:pt>
                <c:pt idx="95">
                  <c:v>-1.0032696048420879E-2</c:v>
                </c:pt>
                <c:pt idx="96">
                  <c:v>-9.9957290879655533E-3</c:v>
                </c:pt>
                <c:pt idx="97">
                  <c:v>-9.9583050766684587E-3</c:v>
                </c:pt>
                <c:pt idx="98">
                  <c:v>-9.9206905001618141E-3</c:v>
                </c:pt>
                <c:pt idx="99">
                  <c:v>-9.8783951125676721E-3</c:v>
                </c:pt>
                <c:pt idx="100">
                  <c:v>-9.8394293533720766E-3</c:v>
                </c:pt>
                <c:pt idx="101">
                  <c:v>-9.7996086656560004E-3</c:v>
                </c:pt>
                <c:pt idx="102">
                  <c:v>-9.7610311955243726E-3</c:v>
                </c:pt>
                <c:pt idx="103">
                  <c:v>-1.0075868697040467E-2</c:v>
                </c:pt>
                <c:pt idx="104">
                  <c:v>-9.6831874917301872E-3</c:v>
                </c:pt>
                <c:pt idx="105">
                  <c:v>-9.6426961997151048E-3</c:v>
                </c:pt>
                <c:pt idx="106">
                  <c:v>-9.6030036967607226E-3</c:v>
                </c:pt>
                <c:pt idx="107">
                  <c:v>-1.0367692607325894E-2</c:v>
                </c:pt>
                <c:pt idx="108">
                  <c:v>-9.5160963635305823E-3</c:v>
                </c:pt>
                <c:pt idx="109">
                  <c:v>-9.4779934585333247E-3</c:v>
                </c:pt>
                <c:pt idx="110">
                  <c:v>-9.4389321429915931E-3</c:v>
                </c:pt>
                <c:pt idx="111">
                  <c:v>-9.4053628319167321E-3</c:v>
                </c:pt>
                <c:pt idx="112">
                  <c:v>-9.3687971479801228E-3</c:v>
                </c:pt>
                <c:pt idx="113">
                  <c:v>-9.3268622805314366E-3</c:v>
                </c:pt>
                <c:pt idx="114">
                  <c:v>-9.2830226758313997E-3</c:v>
                </c:pt>
                <c:pt idx="115">
                  <c:v>-9.2359780207620611E-3</c:v>
                </c:pt>
                <c:pt idx="116">
                  <c:v>-9.2050757737239704E-3</c:v>
                </c:pt>
                <c:pt idx="117">
                  <c:v>-9.1678448939759571E-3</c:v>
                </c:pt>
                <c:pt idx="118">
                  <c:v>-9.1434938617576574E-3</c:v>
                </c:pt>
                <c:pt idx="119">
                  <c:v>-9.1004400992480243E-3</c:v>
                </c:pt>
                <c:pt idx="120">
                  <c:v>-8.7627661157879209E-3</c:v>
                </c:pt>
                <c:pt idx="121">
                  <c:v>-9.3928435524074112E-3</c:v>
                </c:pt>
                <c:pt idx="122">
                  <c:v>-8.9677171008010724E-3</c:v>
                </c:pt>
                <c:pt idx="123">
                  <c:v>-8.9291124978913752E-3</c:v>
                </c:pt>
                <c:pt idx="124">
                  <c:v>-8.8848269538579563E-3</c:v>
                </c:pt>
                <c:pt idx="125">
                  <c:v>-8.8567386774140062E-3</c:v>
                </c:pt>
                <c:pt idx="126">
                  <c:v>-8.8181761152746566E-3</c:v>
                </c:pt>
                <c:pt idx="127">
                  <c:v>-8.7690849009461058E-3</c:v>
                </c:pt>
                <c:pt idx="128">
                  <c:v>-8.7234815297563568E-3</c:v>
                </c:pt>
                <c:pt idx="129">
                  <c:v>-8.6783160808995632E-3</c:v>
                </c:pt>
                <c:pt idx="130">
                  <c:v>-8.62735011460645E-3</c:v>
                </c:pt>
                <c:pt idx="131">
                  <c:v>-8.5753670475380017E-3</c:v>
                </c:pt>
                <c:pt idx="132">
                  <c:v>-8.5424194465034547E-3</c:v>
                </c:pt>
                <c:pt idx="133">
                  <c:v>-8.5051684286673746E-3</c:v>
                </c:pt>
                <c:pt idx="134">
                  <c:v>-8.4685347020603732E-3</c:v>
                </c:pt>
                <c:pt idx="135">
                  <c:v>-8.4217112275356467E-3</c:v>
                </c:pt>
                <c:pt idx="136">
                  <c:v>-8.3915475330835661E-3</c:v>
                </c:pt>
                <c:pt idx="137">
                  <c:v>-8.3565267904794575E-3</c:v>
                </c:pt>
                <c:pt idx="138">
                  <c:v>-8.3085413882341558E-3</c:v>
                </c:pt>
                <c:pt idx="139">
                  <c:v>-8.2753308090976543E-3</c:v>
                </c:pt>
                <c:pt idx="140">
                  <c:v>-8.2196319868957628E-3</c:v>
                </c:pt>
                <c:pt idx="141">
                  <c:v>-8.1754290407293571E-3</c:v>
                </c:pt>
                <c:pt idx="142">
                  <c:v>-8.1146380079458857E-3</c:v>
                </c:pt>
                <c:pt idx="143">
                  <c:v>-8.0593486089137467E-3</c:v>
                </c:pt>
                <c:pt idx="144">
                  <c:v>-8.4409975713774527E-3</c:v>
                </c:pt>
                <c:pt idx="145">
                  <c:v>-7.9693192933901671E-3</c:v>
                </c:pt>
                <c:pt idx="146">
                  <c:v>-7.9172242610652359E-3</c:v>
                </c:pt>
                <c:pt idx="147">
                  <c:v>-7.8627590577353933E-3</c:v>
                </c:pt>
                <c:pt idx="148">
                  <c:v>-7.8145006238402696E-3</c:v>
                </c:pt>
                <c:pt idx="149">
                  <c:v>-7.7625343799560655E-3</c:v>
                </c:pt>
                <c:pt idx="150">
                  <c:v>-7.7186656877986735E-3</c:v>
                </c:pt>
                <c:pt idx="151">
                  <c:v>-7.6679671360798084E-3</c:v>
                </c:pt>
                <c:pt idx="152">
                  <c:v>-7.6161913053704429E-3</c:v>
                </c:pt>
                <c:pt idx="153">
                  <c:v>-7.5619878338965864E-3</c:v>
                </c:pt>
                <c:pt idx="154">
                  <c:v>-7.5084698840709556E-3</c:v>
                </c:pt>
                <c:pt idx="155">
                  <c:v>-7.4611379829085233E-3</c:v>
                </c:pt>
                <c:pt idx="156">
                  <c:v>-7.402325310333256E-3</c:v>
                </c:pt>
                <c:pt idx="157">
                  <c:v>-7.3514114291066742E-3</c:v>
                </c:pt>
                <c:pt idx="158">
                  <c:v>-7.2926209280340581E-3</c:v>
                </c:pt>
                <c:pt idx="159">
                  <c:v>-7.2386345397457384E-3</c:v>
                </c:pt>
                <c:pt idx="160">
                  <c:v>-7.6644425759477075E-3</c:v>
                </c:pt>
                <c:pt idx="161">
                  <c:v>-6.7651393185949983E-3</c:v>
                </c:pt>
                <c:pt idx="162">
                  <c:v>-7.0614127481687383E-3</c:v>
                </c:pt>
                <c:pt idx="163">
                  <c:v>-7.01483642004573E-3</c:v>
                </c:pt>
                <c:pt idx="164">
                  <c:v>-6.9814375310533576E-3</c:v>
                </c:pt>
                <c:pt idx="165">
                  <c:v>-6.9142620719784918E-3</c:v>
                </c:pt>
                <c:pt idx="166">
                  <c:v>-6.8476083416036905E-3</c:v>
                </c:pt>
                <c:pt idx="167">
                  <c:v>-8.5604129573287197E-3</c:v>
                </c:pt>
                <c:pt idx="168">
                  <c:v>-6.7569527155368139E-3</c:v>
                </c:pt>
                <c:pt idx="169">
                  <c:v>-6.6951751284040394E-3</c:v>
                </c:pt>
                <c:pt idx="170">
                  <c:v>-6.6414968192418924E-3</c:v>
                </c:pt>
                <c:pt idx="171">
                  <c:v>-7.0988787847096405E-3</c:v>
                </c:pt>
                <c:pt idx="172">
                  <c:v>-6.5316544611606978E-3</c:v>
                </c:pt>
                <c:pt idx="173">
                  <c:v>-6.478171810009389E-3</c:v>
                </c:pt>
                <c:pt idx="174">
                  <c:v>-6.4137859334405817E-3</c:v>
                </c:pt>
                <c:pt idx="175">
                  <c:v>-6.3536461972634583E-3</c:v>
                </c:pt>
                <c:pt idx="176">
                  <c:v>-6.2997801548943331E-3</c:v>
                </c:pt>
                <c:pt idx="177">
                  <c:v>-6.2430168989039414E-3</c:v>
                </c:pt>
                <c:pt idx="178">
                  <c:v>-6.1706239554846064E-3</c:v>
                </c:pt>
                <c:pt idx="179">
                  <c:v>-6.1106971779004071E-3</c:v>
                </c:pt>
                <c:pt idx="180">
                  <c:v>-6.0361088459370904E-3</c:v>
                </c:pt>
                <c:pt idx="181">
                  <c:v>-5.970772144371324E-3</c:v>
                </c:pt>
                <c:pt idx="182">
                  <c:v>-5.9082383161142274E-3</c:v>
                </c:pt>
                <c:pt idx="183">
                  <c:v>-5.8302204074974833E-3</c:v>
                </c:pt>
                <c:pt idx="184">
                  <c:v>-6.3298372806889804E-3</c:v>
                </c:pt>
                <c:pt idx="185">
                  <c:v>-5.6724342217429015E-3</c:v>
                </c:pt>
                <c:pt idx="186">
                  <c:v>-5.5984837232950883E-3</c:v>
                </c:pt>
                <c:pt idx="187">
                  <c:v>-5.5260709369315915E-3</c:v>
                </c:pt>
                <c:pt idx="188">
                  <c:v>-5.4442878322146305E-3</c:v>
                </c:pt>
                <c:pt idx="189">
                  <c:v>-5.3829657253227983E-3</c:v>
                </c:pt>
                <c:pt idx="190">
                  <c:v>-5.3228704662052345E-3</c:v>
                </c:pt>
                <c:pt idx="191">
                  <c:v>-5.2600399238028834E-3</c:v>
                </c:pt>
                <c:pt idx="192">
                  <c:v>-5.1796380182402907E-3</c:v>
                </c:pt>
                <c:pt idx="193">
                  <c:v>-5.1207450629766754E-3</c:v>
                </c:pt>
                <c:pt idx="194">
                  <c:v>-5.0555968984878526E-3</c:v>
                </c:pt>
                <c:pt idx="195">
                  <c:v>-4.9723827286322474E-3</c:v>
                </c:pt>
                <c:pt idx="196">
                  <c:v>-4.8920108340027206E-3</c:v>
                </c:pt>
                <c:pt idx="197">
                  <c:v>-4.8438455797021433E-3</c:v>
                </c:pt>
                <c:pt idx="198">
                  <c:v>-4.7433121339418875E-3</c:v>
                </c:pt>
                <c:pt idx="199">
                  <c:v>-4.6614085853956388E-3</c:v>
                </c:pt>
                <c:pt idx="200">
                  <c:v>-4.5685041315511573E-3</c:v>
                </c:pt>
                <c:pt idx="201">
                  <c:v>-4.4911613197479517E-3</c:v>
                </c:pt>
                <c:pt idx="202">
                  <c:v>-4.4094081235467675E-3</c:v>
                </c:pt>
                <c:pt idx="203">
                  <c:v>-4.3352750777776493E-3</c:v>
                </c:pt>
                <c:pt idx="204">
                  <c:v>-4.2163799639027121E-3</c:v>
                </c:pt>
                <c:pt idx="205">
                  <c:v>-4.1417496302891422E-3</c:v>
                </c:pt>
                <c:pt idx="206">
                  <c:v>-4.0285803951267997E-3</c:v>
                </c:pt>
                <c:pt idx="207">
                  <c:v>-3.9293854481330806E-3</c:v>
                </c:pt>
                <c:pt idx="208">
                  <c:v>-3.8498311651291952E-3</c:v>
                </c:pt>
                <c:pt idx="209">
                  <c:v>-3.0117303996207894E-3</c:v>
                </c:pt>
                <c:pt idx="210">
                  <c:v>-3.6616321497387012E-3</c:v>
                </c:pt>
                <c:pt idx="211">
                  <c:v>-3.5430198983353394E-3</c:v>
                </c:pt>
                <c:pt idx="212">
                  <c:v>-3.4736047558696277E-3</c:v>
                </c:pt>
                <c:pt idx="213">
                  <c:v>-3.3751577740899802E-3</c:v>
                </c:pt>
                <c:pt idx="214">
                  <c:v>-3.3008801856474652E-3</c:v>
                </c:pt>
                <c:pt idx="215">
                  <c:v>-3.2239804589978757E-3</c:v>
                </c:pt>
                <c:pt idx="216">
                  <c:v>-3.1056931593446292E-3</c:v>
                </c:pt>
                <c:pt idx="217">
                  <c:v>0</c:v>
                </c:pt>
              </c:numCache>
            </c:numRef>
          </c:yVal>
          <c:smooth val="1"/>
        </c:ser>
        <c:ser>
          <c:idx val="21"/>
          <c:order val="2"/>
          <c:tx>
            <c:v>TGM+GRAV-D</c:v>
          </c:tx>
          <c:spPr>
            <a:ln>
              <a:solidFill>
                <a:srgbClr val="FFC000"/>
              </a:solidFill>
            </a:ln>
          </c:spPr>
          <c:marker>
            <c:symbol val="none"/>
          </c:marker>
          <c:xVal>
            <c:numRef>
              <c:f>Sheet1!$C$2:$C$219</c:f>
              <c:numCache>
                <c:formatCode>General</c:formatCode>
                <c:ptCount val="218"/>
                <c:pt idx="0">
                  <c:v>0</c:v>
                </c:pt>
                <c:pt idx="1">
                  <c:v>0.75299999999992961</c:v>
                </c:pt>
                <c:pt idx="2">
                  <c:v>2.0289999999999395</c:v>
                </c:pt>
                <c:pt idx="3">
                  <c:v>3.1359999999999673</c:v>
                </c:pt>
                <c:pt idx="4">
                  <c:v>3.9219999999999677</c:v>
                </c:pt>
                <c:pt idx="5">
                  <c:v>5.1739999999999782</c:v>
                </c:pt>
                <c:pt idx="6">
                  <c:v>6.1680000000000055</c:v>
                </c:pt>
                <c:pt idx="7">
                  <c:v>7.5300000000000304</c:v>
                </c:pt>
                <c:pt idx="8">
                  <c:v>8.049000000000035</c:v>
                </c:pt>
                <c:pt idx="9">
                  <c:v>8.6410000000000089</c:v>
                </c:pt>
                <c:pt idx="10">
                  <c:v>9.4560000000000208</c:v>
                </c:pt>
                <c:pt idx="11">
                  <c:v>10.215000000000032</c:v>
                </c:pt>
                <c:pt idx="12">
                  <c:v>10.816000000000034</c:v>
                </c:pt>
                <c:pt idx="13">
                  <c:v>12.293000000000005</c:v>
                </c:pt>
                <c:pt idx="14">
                  <c:v>13.849</c:v>
                </c:pt>
                <c:pt idx="15">
                  <c:v>15.380000000000004</c:v>
                </c:pt>
                <c:pt idx="16">
                  <c:v>17.437000000000015</c:v>
                </c:pt>
                <c:pt idx="17">
                  <c:v>18.956000000000017</c:v>
                </c:pt>
                <c:pt idx="18">
                  <c:v>20.325000000000042</c:v>
                </c:pt>
                <c:pt idx="19">
                  <c:v>21.792000000000026</c:v>
                </c:pt>
                <c:pt idx="20">
                  <c:v>23.27600000000001</c:v>
                </c:pt>
                <c:pt idx="21">
                  <c:v>25.228000000000009</c:v>
                </c:pt>
                <c:pt idx="22">
                  <c:v>26.605000000000018</c:v>
                </c:pt>
                <c:pt idx="23">
                  <c:v>28.10000000000003</c:v>
                </c:pt>
                <c:pt idx="24">
                  <c:v>28.902000000000029</c:v>
                </c:pt>
                <c:pt idx="25">
                  <c:v>30.605000000000018</c:v>
                </c:pt>
                <c:pt idx="26">
                  <c:v>31.367000000000033</c:v>
                </c:pt>
                <c:pt idx="27">
                  <c:v>33.04400000000004</c:v>
                </c:pt>
                <c:pt idx="28">
                  <c:v>34.70700000000005</c:v>
                </c:pt>
                <c:pt idx="29">
                  <c:v>36.335000000000036</c:v>
                </c:pt>
                <c:pt idx="30">
                  <c:v>37.163000000000011</c:v>
                </c:pt>
                <c:pt idx="31">
                  <c:v>38.800000000000004</c:v>
                </c:pt>
                <c:pt idx="32">
                  <c:v>40.507000000000005</c:v>
                </c:pt>
                <c:pt idx="33">
                  <c:v>42.102000000000032</c:v>
                </c:pt>
                <c:pt idx="34">
                  <c:v>43.734000000000037</c:v>
                </c:pt>
                <c:pt idx="35">
                  <c:v>44.561000000000035</c:v>
                </c:pt>
                <c:pt idx="36">
                  <c:v>46.562000000000012</c:v>
                </c:pt>
                <c:pt idx="37">
                  <c:v>47.40300000000002</c:v>
                </c:pt>
                <c:pt idx="38">
                  <c:v>48.698000000000164</c:v>
                </c:pt>
                <c:pt idx="39">
                  <c:v>50.313000000000045</c:v>
                </c:pt>
                <c:pt idx="40">
                  <c:v>52.188000000000052</c:v>
                </c:pt>
                <c:pt idx="41">
                  <c:v>53.352000000000025</c:v>
                </c:pt>
                <c:pt idx="42">
                  <c:v>54.856999999999999</c:v>
                </c:pt>
                <c:pt idx="43">
                  <c:v>56.106000000000051</c:v>
                </c:pt>
                <c:pt idx="44">
                  <c:v>57.315000000000055</c:v>
                </c:pt>
                <c:pt idx="45">
                  <c:v>59.024000000000058</c:v>
                </c:pt>
                <c:pt idx="46">
                  <c:v>60.764000000000067</c:v>
                </c:pt>
                <c:pt idx="47">
                  <c:v>62.202000000000062</c:v>
                </c:pt>
                <c:pt idx="48">
                  <c:v>64.108000000000018</c:v>
                </c:pt>
                <c:pt idx="49">
                  <c:v>65.488000000000056</c:v>
                </c:pt>
                <c:pt idx="50">
                  <c:v>66.690000000000055</c:v>
                </c:pt>
                <c:pt idx="51">
                  <c:v>68.331000000000074</c:v>
                </c:pt>
                <c:pt idx="52">
                  <c:v>69.862000000000052</c:v>
                </c:pt>
                <c:pt idx="53">
                  <c:v>71.422000000000054</c:v>
                </c:pt>
                <c:pt idx="54">
                  <c:v>71.882000000000048</c:v>
                </c:pt>
                <c:pt idx="55">
                  <c:v>74.214000000000127</c:v>
                </c:pt>
                <c:pt idx="56">
                  <c:v>75.640000000000043</c:v>
                </c:pt>
                <c:pt idx="57">
                  <c:v>77.18700000000004</c:v>
                </c:pt>
                <c:pt idx="58">
                  <c:v>78.515000000000043</c:v>
                </c:pt>
                <c:pt idx="59">
                  <c:v>80.589000000000055</c:v>
                </c:pt>
                <c:pt idx="60">
                  <c:v>82.104000000000042</c:v>
                </c:pt>
                <c:pt idx="61">
                  <c:v>83.718000000000046</c:v>
                </c:pt>
                <c:pt idx="62">
                  <c:v>84.865000000000038</c:v>
                </c:pt>
                <c:pt idx="63">
                  <c:v>86.396000000000043</c:v>
                </c:pt>
                <c:pt idx="64">
                  <c:v>88.052000000000049</c:v>
                </c:pt>
                <c:pt idx="65">
                  <c:v>89.980000000000047</c:v>
                </c:pt>
                <c:pt idx="66">
                  <c:v>91.776000000000039</c:v>
                </c:pt>
                <c:pt idx="67">
                  <c:v>93.456000000000046</c:v>
                </c:pt>
                <c:pt idx="68">
                  <c:v>94.922000000000054</c:v>
                </c:pt>
                <c:pt idx="69">
                  <c:v>96.947000000000358</c:v>
                </c:pt>
                <c:pt idx="70">
                  <c:v>98.560000000000073</c:v>
                </c:pt>
                <c:pt idx="71">
                  <c:v>100.66400000000007</c:v>
                </c:pt>
                <c:pt idx="72">
                  <c:v>102.05100000000007</c:v>
                </c:pt>
                <c:pt idx="73">
                  <c:v>103.66500000000008</c:v>
                </c:pt>
                <c:pt idx="74">
                  <c:v>105.18400000000008</c:v>
                </c:pt>
                <c:pt idx="75">
                  <c:v>106.81300000000007</c:v>
                </c:pt>
                <c:pt idx="76">
                  <c:v>108.66500000000008</c:v>
                </c:pt>
                <c:pt idx="77">
                  <c:v>110.56900000000007</c:v>
                </c:pt>
                <c:pt idx="78">
                  <c:v>112.09800000000007</c:v>
                </c:pt>
                <c:pt idx="79">
                  <c:v>113.87300000000008</c:v>
                </c:pt>
                <c:pt idx="80">
                  <c:v>115.39200000000008</c:v>
                </c:pt>
                <c:pt idx="81">
                  <c:v>116.64700000000009</c:v>
                </c:pt>
                <c:pt idx="82">
                  <c:v>117.50500000000008</c:v>
                </c:pt>
                <c:pt idx="83">
                  <c:v>119.06600000000009</c:v>
                </c:pt>
                <c:pt idx="84">
                  <c:v>120.33300000000008</c:v>
                </c:pt>
                <c:pt idx="85">
                  <c:v>122.03500000000008</c:v>
                </c:pt>
                <c:pt idx="86">
                  <c:v>123.5200000000001</c:v>
                </c:pt>
                <c:pt idx="87">
                  <c:v>125.65600000000008</c:v>
                </c:pt>
                <c:pt idx="88">
                  <c:v>127.0260000000001</c:v>
                </c:pt>
                <c:pt idx="89">
                  <c:v>128.71399999999957</c:v>
                </c:pt>
                <c:pt idx="90">
                  <c:v>130.55900000000008</c:v>
                </c:pt>
                <c:pt idx="91">
                  <c:v>132.13500000000008</c:v>
                </c:pt>
                <c:pt idx="92">
                  <c:v>133.69800000000006</c:v>
                </c:pt>
                <c:pt idx="93">
                  <c:v>135.12200000000007</c:v>
                </c:pt>
                <c:pt idx="94">
                  <c:v>136.69200000000006</c:v>
                </c:pt>
                <c:pt idx="95">
                  <c:v>138.25100000000006</c:v>
                </c:pt>
                <c:pt idx="96">
                  <c:v>139.76200000000006</c:v>
                </c:pt>
                <c:pt idx="97">
                  <c:v>141.28600000000006</c:v>
                </c:pt>
                <c:pt idx="98">
                  <c:v>142.81200000000007</c:v>
                </c:pt>
                <c:pt idx="99">
                  <c:v>144.52100000000007</c:v>
                </c:pt>
                <c:pt idx="100">
                  <c:v>146.08900000000008</c:v>
                </c:pt>
                <c:pt idx="101">
                  <c:v>147.68500000000009</c:v>
                </c:pt>
                <c:pt idx="102">
                  <c:v>149.22500000000008</c:v>
                </c:pt>
                <c:pt idx="103">
                  <c:v>150.76499999999999</c:v>
                </c:pt>
                <c:pt idx="104">
                  <c:v>152.31400000000008</c:v>
                </c:pt>
                <c:pt idx="105">
                  <c:v>153.91100000000009</c:v>
                </c:pt>
                <c:pt idx="106">
                  <c:v>155.47000000000008</c:v>
                </c:pt>
                <c:pt idx="107">
                  <c:v>156.95700000000059</c:v>
                </c:pt>
                <c:pt idx="108">
                  <c:v>158.86100000000027</c:v>
                </c:pt>
                <c:pt idx="109">
                  <c:v>160.33800000000059</c:v>
                </c:pt>
                <c:pt idx="110">
                  <c:v>161.84600000000009</c:v>
                </c:pt>
                <c:pt idx="111">
                  <c:v>163.13700000000009</c:v>
                </c:pt>
                <c:pt idx="112">
                  <c:v>164.53800000000021</c:v>
                </c:pt>
                <c:pt idx="113">
                  <c:v>166.13800000000009</c:v>
                </c:pt>
                <c:pt idx="114">
                  <c:v>167.80300000000008</c:v>
                </c:pt>
                <c:pt idx="115">
                  <c:v>169.58100000000007</c:v>
                </c:pt>
                <c:pt idx="116">
                  <c:v>170.74399999999972</c:v>
                </c:pt>
                <c:pt idx="117">
                  <c:v>172.14</c:v>
                </c:pt>
                <c:pt idx="118">
                  <c:v>173.05000000000007</c:v>
                </c:pt>
                <c:pt idx="119">
                  <c:v>174.65300000000008</c:v>
                </c:pt>
                <c:pt idx="120">
                  <c:v>176.75900000000001</c:v>
                </c:pt>
                <c:pt idx="121">
                  <c:v>177.90300000000008</c:v>
                </c:pt>
                <c:pt idx="122">
                  <c:v>179.54700000000008</c:v>
                </c:pt>
                <c:pt idx="123">
                  <c:v>180.95700000000059</c:v>
                </c:pt>
                <c:pt idx="124">
                  <c:v>182.56700000000009</c:v>
                </c:pt>
                <c:pt idx="125">
                  <c:v>183.58400000000009</c:v>
                </c:pt>
                <c:pt idx="126">
                  <c:v>184.97500000000008</c:v>
                </c:pt>
                <c:pt idx="127">
                  <c:v>186.73700000000008</c:v>
                </c:pt>
                <c:pt idx="128">
                  <c:v>188.36500000000007</c:v>
                </c:pt>
                <c:pt idx="129">
                  <c:v>189.96900000000008</c:v>
                </c:pt>
                <c:pt idx="130">
                  <c:v>191.76899999999998</c:v>
                </c:pt>
                <c:pt idx="131">
                  <c:v>193.59400000000008</c:v>
                </c:pt>
                <c:pt idx="132">
                  <c:v>194.74499999999998</c:v>
                </c:pt>
                <c:pt idx="133">
                  <c:v>196.04100000000008</c:v>
                </c:pt>
                <c:pt idx="134">
                  <c:v>197.31000000000006</c:v>
                </c:pt>
                <c:pt idx="135">
                  <c:v>198.92400000000009</c:v>
                </c:pt>
                <c:pt idx="136">
                  <c:v>199.95900000000006</c:v>
                </c:pt>
                <c:pt idx="137">
                  <c:v>201.15600000000006</c:v>
                </c:pt>
                <c:pt idx="138">
                  <c:v>202.78800000000007</c:v>
                </c:pt>
                <c:pt idx="139">
                  <c:v>203.91200000000009</c:v>
                </c:pt>
                <c:pt idx="140">
                  <c:v>205.78700000000009</c:v>
                </c:pt>
                <c:pt idx="141">
                  <c:v>207.26600000000008</c:v>
                </c:pt>
                <c:pt idx="142">
                  <c:v>209.28700000000009</c:v>
                </c:pt>
                <c:pt idx="143">
                  <c:v>211.11200000000008</c:v>
                </c:pt>
                <c:pt idx="144">
                  <c:v>212.54600000000008</c:v>
                </c:pt>
                <c:pt idx="145">
                  <c:v>214.05700000000007</c:v>
                </c:pt>
                <c:pt idx="146">
                  <c:v>215.74599999999998</c:v>
                </c:pt>
                <c:pt idx="147">
                  <c:v>217.50000000000006</c:v>
                </c:pt>
                <c:pt idx="148">
                  <c:v>219.04399999999998</c:v>
                </c:pt>
                <c:pt idx="149">
                  <c:v>220.69600000000008</c:v>
                </c:pt>
                <c:pt idx="150">
                  <c:v>222.08200000000056</c:v>
                </c:pt>
                <c:pt idx="151">
                  <c:v>223.67399999999998</c:v>
                </c:pt>
                <c:pt idx="152">
                  <c:v>225.28900000000002</c:v>
                </c:pt>
                <c:pt idx="153">
                  <c:v>226.96800000000007</c:v>
                </c:pt>
                <c:pt idx="154">
                  <c:v>228.61399999999998</c:v>
                </c:pt>
                <c:pt idx="155">
                  <c:v>230.06000000000006</c:v>
                </c:pt>
                <c:pt idx="156">
                  <c:v>231.84400000000005</c:v>
                </c:pt>
                <c:pt idx="157">
                  <c:v>233.37700000000007</c:v>
                </c:pt>
                <c:pt idx="158">
                  <c:v>235.13399999999999</c:v>
                </c:pt>
                <c:pt idx="159">
                  <c:v>236.73499999999999</c:v>
                </c:pt>
                <c:pt idx="160">
                  <c:v>238.07000000000005</c:v>
                </c:pt>
                <c:pt idx="161">
                  <c:v>240.06300000000005</c:v>
                </c:pt>
                <c:pt idx="162">
                  <c:v>241.90700000000004</c:v>
                </c:pt>
                <c:pt idx="163">
                  <c:v>243.24499999999998</c:v>
                </c:pt>
                <c:pt idx="164">
                  <c:v>244.19899999999998</c:v>
                </c:pt>
                <c:pt idx="165">
                  <c:v>246.10399999999998</c:v>
                </c:pt>
                <c:pt idx="166">
                  <c:v>247.97600000000006</c:v>
                </c:pt>
                <c:pt idx="167">
                  <c:v>249.21899999999999</c:v>
                </c:pt>
                <c:pt idx="168">
                  <c:v>250.49300000000005</c:v>
                </c:pt>
                <c:pt idx="169">
                  <c:v>252.18900000000002</c:v>
                </c:pt>
                <c:pt idx="170">
                  <c:v>253.65000000000003</c:v>
                </c:pt>
                <c:pt idx="171">
                  <c:v>255.10999999999999</c:v>
                </c:pt>
                <c:pt idx="172">
                  <c:v>256.60300000000001</c:v>
                </c:pt>
                <c:pt idx="173">
                  <c:v>258.02299999999963</c:v>
                </c:pt>
                <c:pt idx="174">
                  <c:v>259.71700000000004</c:v>
                </c:pt>
                <c:pt idx="175">
                  <c:v>261.28399999999868</c:v>
                </c:pt>
                <c:pt idx="176">
                  <c:v>262.67500000000001</c:v>
                </c:pt>
                <c:pt idx="177">
                  <c:v>264.12800000000004</c:v>
                </c:pt>
                <c:pt idx="178">
                  <c:v>265.96200000000005</c:v>
                </c:pt>
                <c:pt idx="179">
                  <c:v>267.46400000000006</c:v>
                </c:pt>
                <c:pt idx="180">
                  <c:v>269.31300000000005</c:v>
                </c:pt>
                <c:pt idx="181">
                  <c:v>270.91400000000004</c:v>
                </c:pt>
                <c:pt idx="182">
                  <c:v>272.42999999999893</c:v>
                </c:pt>
                <c:pt idx="183">
                  <c:v>274.29900000000004</c:v>
                </c:pt>
                <c:pt idx="184">
                  <c:v>276.18600000000004</c:v>
                </c:pt>
                <c:pt idx="185">
                  <c:v>278.00300000000004</c:v>
                </c:pt>
                <c:pt idx="186">
                  <c:v>279.70400000000001</c:v>
                </c:pt>
                <c:pt idx="187">
                  <c:v>281.34800000000001</c:v>
                </c:pt>
                <c:pt idx="188">
                  <c:v>283.17900000000031</c:v>
                </c:pt>
                <c:pt idx="189">
                  <c:v>284.53399999999868</c:v>
                </c:pt>
                <c:pt idx="190">
                  <c:v>285.84700000000032</c:v>
                </c:pt>
                <c:pt idx="191">
                  <c:v>287.20400000000001</c:v>
                </c:pt>
                <c:pt idx="192">
                  <c:v>288.91700000000003</c:v>
                </c:pt>
                <c:pt idx="193">
                  <c:v>290.15500000000031</c:v>
                </c:pt>
                <c:pt idx="194">
                  <c:v>291.50800000000004</c:v>
                </c:pt>
                <c:pt idx="195">
                  <c:v>293.21099999999899</c:v>
                </c:pt>
                <c:pt idx="196">
                  <c:v>294.82900000000001</c:v>
                </c:pt>
                <c:pt idx="197">
                  <c:v>295.78599999999886</c:v>
                </c:pt>
                <c:pt idx="198">
                  <c:v>297.75300000000004</c:v>
                </c:pt>
                <c:pt idx="199">
                  <c:v>299.32500000000005</c:v>
                </c:pt>
                <c:pt idx="200">
                  <c:v>301.07500000000005</c:v>
                </c:pt>
                <c:pt idx="201">
                  <c:v>302.505</c:v>
                </c:pt>
                <c:pt idx="202">
                  <c:v>303.98999999999899</c:v>
                </c:pt>
                <c:pt idx="203">
                  <c:v>305.31300000000005</c:v>
                </c:pt>
                <c:pt idx="204">
                  <c:v>307.38800000000003</c:v>
                </c:pt>
                <c:pt idx="205">
                  <c:v>308.661</c:v>
                </c:pt>
                <c:pt idx="206">
                  <c:v>310.548</c:v>
                </c:pt>
                <c:pt idx="207">
                  <c:v>312.15900000000107</c:v>
                </c:pt>
                <c:pt idx="208">
                  <c:v>313.42200000000003</c:v>
                </c:pt>
                <c:pt idx="209">
                  <c:v>314.95400000000001</c:v>
                </c:pt>
                <c:pt idx="210">
                  <c:v>316.30700000000002</c:v>
                </c:pt>
                <c:pt idx="211">
                  <c:v>318.05100000000004</c:v>
                </c:pt>
                <c:pt idx="212">
                  <c:v>319.04500000000002</c:v>
                </c:pt>
                <c:pt idx="213">
                  <c:v>320.42099999999874</c:v>
                </c:pt>
                <c:pt idx="214">
                  <c:v>321.43299999999869</c:v>
                </c:pt>
                <c:pt idx="215">
                  <c:v>322.45699999999869</c:v>
                </c:pt>
                <c:pt idx="216">
                  <c:v>323.98499999999899</c:v>
                </c:pt>
                <c:pt idx="217">
                  <c:v>325.30200000000002</c:v>
                </c:pt>
              </c:numCache>
            </c:numRef>
          </c:xVal>
          <c:yVal>
            <c:numRef>
              <c:f>Sheet1!$Y$2:$Y$219</c:f>
              <c:numCache>
                <c:formatCode>@</c:formatCode>
                <c:ptCount val="218"/>
                <c:pt idx="0">
                  <c:v>3.4590000000001231E-2</c:v>
                </c:pt>
                <c:pt idx="1">
                  <c:v>2.9009999999999352E-2</c:v>
                </c:pt>
                <c:pt idx="2">
                  <c:v>3.2189999999999781E-2</c:v>
                </c:pt>
                <c:pt idx="3">
                  <c:v>3.2699999999998182E-2</c:v>
                </c:pt>
                <c:pt idx="4">
                  <c:v>3.6259999999998405E-2</c:v>
                </c:pt>
                <c:pt idx="5">
                  <c:v>3.6670000000000792E-2</c:v>
                </c:pt>
                <c:pt idx="6">
                  <c:v>4.0770000000001833E-2</c:v>
                </c:pt>
                <c:pt idx="7">
                  <c:v>3.5650000000000195E-2</c:v>
                </c:pt>
                <c:pt idx="8">
                  <c:v>3.5980000000001899E-2</c:v>
                </c:pt>
                <c:pt idx="9">
                  <c:v>3.0850000000000797E-2</c:v>
                </c:pt>
                <c:pt idx="10">
                  <c:v>2.6360000000000171E-2</c:v>
                </c:pt>
                <c:pt idx="11">
                  <c:v>2.7480000000000483E-2</c:v>
                </c:pt>
                <c:pt idx="12">
                  <c:v>2.1160000000001608E-2</c:v>
                </c:pt>
                <c:pt idx="13">
                  <c:v>2.6750000000003202E-2</c:v>
                </c:pt>
                <c:pt idx="14">
                  <c:v>3.0550000000001409E-2</c:v>
                </c:pt>
                <c:pt idx="15">
                  <c:v>3.0249999999998556E-2</c:v>
                </c:pt>
                <c:pt idx="16">
                  <c:v>2.8790000000000541E-2</c:v>
                </c:pt>
                <c:pt idx="17">
                  <c:v>2.2650000000002082E-2</c:v>
                </c:pt>
                <c:pt idx="18">
                  <c:v>2.6969999999998384E-2</c:v>
                </c:pt>
                <c:pt idx="19">
                  <c:v>2.25900000000008E-2</c:v>
                </c:pt>
                <c:pt idx="20">
                  <c:v>2.8999999999999693E-2</c:v>
                </c:pt>
                <c:pt idx="21">
                  <c:v>1.5579999999999698E-2</c:v>
                </c:pt>
                <c:pt idx="22">
                  <c:v>2.8679999999997596E-2</c:v>
                </c:pt>
                <c:pt idx="23">
                  <c:v>3.4959999999997875E-2</c:v>
                </c:pt>
                <c:pt idx="24">
                  <c:v>2.6530000000000841E-2</c:v>
                </c:pt>
                <c:pt idx="25">
                  <c:v>2.8080000000002551E-2</c:v>
                </c:pt>
                <c:pt idx="26">
                  <c:v>2.1849999999996813E-2</c:v>
                </c:pt>
                <c:pt idx="27">
                  <c:v>2.845999999999882E-2</c:v>
                </c:pt>
                <c:pt idx="28">
                  <c:v>2.6150000000001006E-2</c:v>
                </c:pt>
                <c:pt idx="29">
                  <c:v>2.6839999999999812E-2</c:v>
                </c:pt>
                <c:pt idx="30">
                  <c:v>1.7569999999998975E-2</c:v>
                </c:pt>
                <c:pt idx="31">
                  <c:v>1.3519999999999532E-2</c:v>
                </c:pt>
                <c:pt idx="32">
                  <c:v>2.5600000000000601E-2</c:v>
                </c:pt>
                <c:pt idx="33">
                  <c:v>1.1530000000000267E-2</c:v>
                </c:pt>
                <c:pt idx="34">
                  <c:v>2.0700000000001276E-2</c:v>
                </c:pt>
                <c:pt idx="35">
                  <c:v>2.5869999999997395E-2</c:v>
                </c:pt>
                <c:pt idx="36">
                  <c:v>1.7540000000000121E-2</c:v>
                </c:pt>
                <c:pt idx="37">
                  <c:v>3.8050000000001694E-2</c:v>
                </c:pt>
                <c:pt idx="38">
                  <c:v>2.2349999999999211E-2</c:v>
                </c:pt>
                <c:pt idx="39">
                  <c:v>4.0590000000001514E-2</c:v>
                </c:pt>
                <c:pt idx="40">
                  <c:v>1.1040000000001061E-2</c:v>
                </c:pt>
                <c:pt idx="41">
                  <c:v>1.360999999999968E-2</c:v>
                </c:pt>
                <c:pt idx="42">
                  <c:v>2.1829999999997581E-2</c:v>
                </c:pt>
                <c:pt idx="43">
                  <c:v>1.7430000000000723E-2</c:v>
                </c:pt>
                <c:pt idx="44">
                  <c:v>1.5949999999999909E-2</c:v>
                </c:pt>
                <c:pt idx="45">
                  <c:v>1.8180000000000765E-2</c:v>
                </c:pt>
                <c:pt idx="46">
                  <c:v>1.9200000000001261E-2</c:v>
                </c:pt>
                <c:pt idx="47">
                  <c:v>2.1019999999999841E-2</c:v>
                </c:pt>
                <c:pt idx="48">
                  <c:v>2.1010000000000202E-2</c:v>
                </c:pt>
                <c:pt idx="49">
                  <c:v>9.8899999999984573E-3</c:v>
                </c:pt>
                <c:pt idx="50">
                  <c:v>1.7690000000001541E-2</c:v>
                </c:pt>
                <c:pt idx="51">
                  <c:v>2.7770000000000173E-2</c:v>
                </c:pt>
                <c:pt idx="52">
                  <c:v>2.296000000000099E-2</c:v>
                </c:pt>
                <c:pt idx="53">
                  <c:v>3.0630000000002006E-2</c:v>
                </c:pt>
                <c:pt idx="54">
                  <c:v>3.4220000000001034E-2</c:v>
                </c:pt>
                <c:pt idx="55">
                  <c:v>2.4419999999998998E-2</c:v>
                </c:pt>
                <c:pt idx="56">
                  <c:v>3.5189999999999839E-2</c:v>
                </c:pt>
                <c:pt idx="57">
                  <c:v>2.1079999999997552E-2</c:v>
                </c:pt>
                <c:pt idx="58">
                  <c:v>2.2420000000000193E-2</c:v>
                </c:pt>
                <c:pt idx="59">
                  <c:v>1.382999999999846E-2</c:v>
                </c:pt>
                <c:pt idx="60">
                  <c:v>2.1180000000000872E-2</c:v>
                </c:pt>
                <c:pt idx="61">
                  <c:v>1.2470000000000203E-2</c:v>
                </c:pt>
                <c:pt idx="62">
                  <c:v>2.2050000000000004E-2</c:v>
                </c:pt>
                <c:pt idx="63">
                  <c:v>2.7950000000000402E-2</c:v>
                </c:pt>
                <c:pt idx="64">
                  <c:v>2.7409999999999608E-2</c:v>
                </c:pt>
                <c:pt idx="65">
                  <c:v>1.488000000000134E-2</c:v>
                </c:pt>
                <c:pt idx="66">
                  <c:v>1.3729999999998689E-2</c:v>
                </c:pt>
                <c:pt idx="67">
                  <c:v>2.150999999999904E-2</c:v>
                </c:pt>
                <c:pt idx="68">
                  <c:v>9.5899999999991409E-3</c:v>
                </c:pt>
                <c:pt idx="69">
                  <c:v>1.6060000000002881E-2</c:v>
                </c:pt>
                <c:pt idx="70">
                  <c:v>3.1669999999998089E-2</c:v>
                </c:pt>
                <c:pt idx="71">
                  <c:v>2.3949999999999031E-2</c:v>
                </c:pt>
                <c:pt idx="72">
                  <c:v>2.8469999999998427E-2</c:v>
                </c:pt>
                <c:pt idx="73">
                  <c:v>2.0649999999999641E-2</c:v>
                </c:pt>
                <c:pt idx="74">
                  <c:v>3.0380000000000781E-2</c:v>
                </c:pt>
                <c:pt idx="75">
                  <c:v>2.4580000000000046E-2</c:v>
                </c:pt>
                <c:pt idx="76">
                  <c:v>2.7200000000000436E-2</c:v>
                </c:pt>
                <c:pt idx="77">
                  <c:v>1.2460000000000583E-2</c:v>
                </c:pt>
                <c:pt idx="78">
                  <c:v>1.2940000000000201E-2</c:v>
                </c:pt>
                <c:pt idx="79">
                  <c:v>2.4869999999999736E-2</c:v>
                </c:pt>
                <c:pt idx="80">
                  <c:v>2.2770000000001091E-2</c:v>
                </c:pt>
                <c:pt idx="81">
                  <c:v>3.0480000000000607E-2</c:v>
                </c:pt>
                <c:pt idx="82">
                  <c:v>2.233999999999961E-2</c:v>
                </c:pt>
                <c:pt idx="83">
                  <c:v>1.0720000000002543E-2</c:v>
                </c:pt>
                <c:pt idx="84">
                  <c:v>2.1439999999998152E-2</c:v>
                </c:pt>
                <c:pt idx="85">
                  <c:v>1.3519999999999532E-2</c:v>
                </c:pt>
                <c:pt idx="86">
                  <c:v>3.4600000000002411E-3</c:v>
                </c:pt>
                <c:pt idx="87">
                  <c:v>3.15100000000006E-2</c:v>
                </c:pt>
                <c:pt idx="88">
                  <c:v>1.3699999999999818E-2</c:v>
                </c:pt>
                <c:pt idx="89">
                  <c:v>2.4029999999999548E-2</c:v>
                </c:pt>
                <c:pt idx="90">
                  <c:v>1.5029999999999211E-2</c:v>
                </c:pt>
                <c:pt idx="91">
                  <c:v>1.1240000000000621E-2</c:v>
                </c:pt>
                <c:pt idx="92">
                  <c:v>2.8619999999999871E-2</c:v>
                </c:pt>
                <c:pt idx="93">
                  <c:v>1.8769999999999731E-2</c:v>
                </c:pt>
                <c:pt idx="94">
                  <c:v>2.8629999999999489E-2</c:v>
                </c:pt>
                <c:pt idx="95">
                  <c:v>2.2580000000001182E-2</c:v>
                </c:pt>
                <c:pt idx="96">
                  <c:v>2.0159999999996837E-2</c:v>
                </c:pt>
                <c:pt idx="97">
                  <c:v>1.9809999999999443E-2</c:v>
                </c:pt>
                <c:pt idx="98">
                  <c:v>2.1169999999997677E-2</c:v>
                </c:pt>
                <c:pt idx="99">
                  <c:v>1.5729999999997583E-2</c:v>
                </c:pt>
                <c:pt idx="100">
                  <c:v>9.2299999999985224E-3</c:v>
                </c:pt>
                <c:pt idx="101">
                  <c:v>1.3809999999999215E-2</c:v>
                </c:pt>
                <c:pt idx="102">
                  <c:v>1.420999999999828E-2</c:v>
                </c:pt>
                <c:pt idx="103">
                  <c:v>1.7099999999998998E-2</c:v>
                </c:pt>
                <c:pt idx="104">
                  <c:v>1.5689999999999097E-2</c:v>
                </c:pt>
                <c:pt idx="105">
                  <c:v>4.8299999999981327E-3</c:v>
                </c:pt>
                <c:pt idx="106">
                  <c:v>9.3299999999983396E-3</c:v>
                </c:pt>
                <c:pt idx="107">
                  <c:v>2.2069999999999156E-2</c:v>
                </c:pt>
                <c:pt idx="108">
                  <c:v>1.8990000000002123E-2</c:v>
                </c:pt>
                <c:pt idx="109">
                  <c:v>1.9410000000000385E-2</c:v>
                </c:pt>
                <c:pt idx="110">
                  <c:v>2.2560000000001908E-2</c:v>
                </c:pt>
                <c:pt idx="111">
                  <c:v>1.6159999999999064E-2</c:v>
                </c:pt>
                <c:pt idx="112">
                  <c:v>1.8579999999999819E-2</c:v>
                </c:pt>
                <c:pt idx="113">
                  <c:v>1.8320000000002619E-2</c:v>
                </c:pt>
                <c:pt idx="114">
                  <c:v>1.5650000000000611E-2</c:v>
                </c:pt>
                <c:pt idx="115">
                  <c:v>2.1690000000002881E-2</c:v>
                </c:pt>
                <c:pt idx="116">
                  <c:v>2.8140000000000276E-2</c:v>
                </c:pt>
                <c:pt idx="117">
                  <c:v>2.3019999999998667E-2</c:v>
                </c:pt>
                <c:pt idx="118">
                  <c:v>3.5979999999998354E-2</c:v>
                </c:pt>
                <c:pt idx="119">
                  <c:v>2.5500000000000751E-2</c:v>
                </c:pt>
                <c:pt idx="120">
                  <c:v>3.1750000000002172E-2</c:v>
                </c:pt>
                <c:pt idx="121">
                  <c:v>3.5199999999999454E-2</c:v>
                </c:pt>
                <c:pt idx="122">
                  <c:v>2.3929999999999778E-2</c:v>
                </c:pt>
                <c:pt idx="123">
                  <c:v>2.4720000000001838E-2</c:v>
                </c:pt>
                <c:pt idx="124">
                  <c:v>2.7539999999998132E-2</c:v>
                </c:pt>
                <c:pt idx="125">
                  <c:v>2.1760000000000231E-2</c:v>
                </c:pt>
                <c:pt idx="126">
                  <c:v>2.6040000000001642E-2</c:v>
                </c:pt>
                <c:pt idx="127">
                  <c:v>2.919999999999923E-2</c:v>
                </c:pt>
                <c:pt idx="128">
                  <c:v>2.3189999999999381E-2</c:v>
                </c:pt>
                <c:pt idx="129">
                  <c:v>2.693999999999961E-2</c:v>
                </c:pt>
                <c:pt idx="130">
                  <c:v>2.0219999999998132E-2</c:v>
                </c:pt>
                <c:pt idx="131">
                  <c:v>3.3860000000000445E-2</c:v>
                </c:pt>
                <c:pt idx="132">
                  <c:v>3.2249999999997454E-2</c:v>
                </c:pt>
                <c:pt idx="133">
                  <c:v>2.434000000000203E-2</c:v>
                </c:pt>
                <c:pt idx="134">
                  <c:v>4.0379999999998833E-2</c:v>
                </c:pt>
                <c:pt idx="135">
                  <c:v>2.8539999999999351E-2</c:v>
                </c:pt>
                <c:pt idx="136">
                  <c:v>3.4819999999999636E-2</c:v>
                </c:pt>
                <c:pt idx="137">
                  <c:v>3.0760000000000572E-2</c:v>
                </c:pt>
                <c:pt idx="138">
                  <c:v>3.0540000000001791E-2</c:v>
                </c:pt>
                <c:pt idx="139">
                  <c:v>2.5980000000000392E-2</c:v>
                </c:pt>
                <c:pt idx="140">
                  <c:v>2.5210000000001072E-2</c:v>
                </c:pt>
                <c:pt idx="141">
                  <c:v>2.5989999999999982E-2</c:v>
                </c:pt>
                <c:pt idx="142">
                  <c:v>2.5830000000002486E-2</c:v>
                </c:pt>
                <c:pt idx="143">
                  <c:v>2.8249999999999671E-2</c:v>
                </c:pt>
                <c:pt idx="144">
                  <c:v>1.3560000000001581E-2</c:v>
                </c:pt>
                <c:pt idx="145">
                  <c:v>2.2179999999998541E-2</c:v>
                </c:pt>
                <c:pt idx="146">
                  <c:v>2.1579999999999992E-2</c:v>
                </c:pt>
                <c:pt idx="147">
                  <c:v>2.5159999999999405E-2</c:v>
                </c:pt>
                <c:pt idx="148">
                  <c:v>2.8300000000001331E-2</c:v>
                </c:pt>
                <c:pt idx="149">
                  <c:v>2.7580000000000202E-2</c:v>
                </c:pt>
                <c:pt idx="150">
                  <c:v>2.7100000000000592E-2</c:v>
                </c:pt>
                <c:pt idx="151">
                  <c:v>2.2950000000001382E-2</c:v>
                </c:pt>
                <c:pt idx="152">
                  <c:v>2.1460000000000951E-2</c:v>
                </c:pt>
                <c:pt idx="153">
                  <c:v>2.4510000000002669E-2</c:v>
                </c:pt>
                <c:pt idx="154">
                  <c:v>1.8109999999999848E-2</c:v>
                </c:pt>
                <c:pt idx="155">
                  <c:v>2.0290000000002591E-2</c:v>
                </c:pt>
                <c:pt idx="156">
                  <c:v>2.488000000000291E-2</c:v>
                </c:pt>
                <c:pt idx="157">
                  <c:v>1.8859999999999877E-2</c:v>
                </c:pt>
                <c:pt idx="158">
                  <c:v>2.1380000000000402E-2</c:v>
                </c:pt>
                <c:pt idx="159">
                  <c:v>3.0629999999998381E-2</c:v>
                </c:pt>
                <c:pt idx="160">
                  <c:v>2.8819999999999402E-2</c:v>
                </c:pt>
                <c:pt idx="161">
                  <c:v>2.263999999999889E-2</c:v>
                </c:pt>
                <c:pt idx="162">
                  <c:v>2.1480000000000211E-2</c:v>
                </c:pt>
                <c:pt idx="163">
                  <c:v>1.9490000000000909E-2</c:v>
                </c:pt>
                <c:pt idx="164">
                  <c:v>2.4329999999998752E-2</c:v>
                </c:pt>
                <c:pt idx="165">
                  <c:v>2.0500000000001746E-2</c:v>
                </c:pt>
                <c:pt idx="166">
                  <c:v>1.8599999999999062E-2</c:v>
                </c:pt>
                <c:pt idx="167">
                  <c:v>5.9099999999998988E-3</c:v>
                </c:pt>
                <c:pt idx="168">
                  <c:v>2.0980000000001341E-2</c:v>
                </c:pt>
                <c:pt idx="169">
                  <c:v>9.1600000000011724E-3</c:v>
                </c:pt>
                <c:pt idx="170">
                  <c:v>2.0709999999997338E-2</c:v>
                </c:pt>
                <c:pt idx="171">
                  <c:v>2.1190000000000483E-2</c:v>
                </c:pt>
                <c:pt idx="172">
                  <c:v>1.290999999999776E-2</c:v>
                </c:pt>
                <c:pt idx="173">
                  <c:v>8.8600000000018768E-3</c:v>
                </c:pt>
                <c:pt idx="174">
                  <c:v>1.7520000000000875E-2</c:v>
                </c:pt>
                <c:pt idx="175">
                  <c:v>1.6439999999999122E-2</c:v>
                </c:pt>
                <c:pt idx="176">
                  <c:v>2.2030000000000782E-2</c:v>
                </c:pt>
                <c:pt idx="177">
                  <c:v>2.2850000000001602E-2</c:v>
                </c:pt>
                <c:pt idx="178">
                  <c:v>2.8420000000000341E-2</c:v>
                </c:pt>
                <c:pt idx="179">
                  <c:v>2.5890000000000201E-2</c:v>
                </c:pt>
                <c:pt idx="180">
                  <c:v>2.2160000000002837E-2</c:v>
                </c:pt>
                <c:pt idx="181">
                  <c:v>1.6850000000001367E-2</c:v>
                </c:pt>
                <c:pt idx="182">
                  <c:v>9.1800000000004205E-3</c:v>
                </c:pt>
                <c:pt idx="183">
                  <c:v>1.5340000000001687E-2</c:v>
                </c:pt>
                <c:pt idx="184">
                  <c:v>2.0569999999999079E-2</c:v>
                </c:pt>
                <c:pt idx="185">
                  <c:v>4.4199999999994452E-3</c:v>
                </c:pt>
                <c:pt idx="186">
                  <c:v>5.7100000000003459E-3</c:v>
                </c:pt>
                <c:pt idx="187">
                  <c:v>7.7699999999969677E-3</c:v>
                </c:pt>
                <c:pt idx="188">
                  <c:v>4.6399999999982124E-3</c:v>
                </c:pt>
                <c:pt idx="189">
                  <c:v>1.0289999999997471E-2</c:v>
                </c:pt>
                <c:pt idx="190">
                  <c:v>1.2769999999999504E-2</c:v>
                </c:pt>
                <c:pt idx="191">
                  <c:v>1.2499999999999054E-2</c:v>
                </c:pt>
                <c:pt idx="192">
                  <c:v>1.3649999999998165E-2</c:v>
                </c:pt>
                <c:pt idx="193">
                  <c:v>1.0310000000000262E-2</c:v>
                </c:pt>
                <c:pt idx="194">
                  <c:v>1.8100000000023158E-3</c:v>
                </c:pt>
                <c:pt idx="195">
                  <c:v>-2.0500000000007752E-3</c:v>
                </c:pt>
                <c:pt idx="196">
                  <c:v>-8.0999999999798367E-4</c:v>
                </c:pt>
                <c:pt idx="197">
                  <c:v>-2.9199999999998108E-3</c:v>
                </c:pt>
                <c:pt idx="198">
                  <c:v>-1.3059999999999614E-2</c:v>
                </c:pt>
                <c:pt idx="199">
                  <c:v>5.9399999999987614E-3</c:v>
                </c:pt>
                <c:pt idx="200">
                  <c:v>6.1500000000014321E-3</c:v>
                </c:pt>
                <c:pt idx="201">
                  <c:v>6.799999999989075E-4</c:v>
                </c:pt>
                <c:pt idx="202">
                  <c:v>1.6440000000002741E-2</c:v>
                </c:pt>
                <c:pt idx="203">
                  <c:v>1.0410000000000041E-2</c:v>
                </c:pt>
                <c:pt idx="204">
                  <c:v>7.7999999999994003E-3</c:v>
                </c:pt>
                <c:pt idx="205">
                  <c:v>1.0329999999999499E-2</c:v>
                </c:pt>
                <c:pt idx="206">
                  <c:v>1.4469999999999095E-2</c:v>
                </c:pt>
                <c:pt idx="207">
                  <c:v>1.7370000000003001E-2</c:v>
                </c:pt>
                <c:pt idx="208">
                  <c:v>1.1539999999999878E-2</c:v>
                </c:pt>
                <c:pt idx="209">
                  <c:v>1.9560000000001843E-2</c:v>
                </c:pt>
                <c:pt idx="210">
                  <c:v>1.4459999999999458E-2</c:v>
                </c:pt>
                <c:pt idx="211">
                  <c:v>1.1530000000000267E-2</c:v>
                </c:pt>
                <c:pt idx="212">
                  <c:v>1.290999999999776E-2</c:v>
                </c:pt>
                <c:pt idx="213">
                  <c:v>1.3539999999998775E-2</c:v>
                </c:pt>
                <c:pt idx="214">
                  <c:v>8.9100000000000047E-3</c:v>
                </c:pt>
                <c:pt idx="215">
                  <c:v>1.0190000000001255E-2</c:v>
                </c:pt>
                <c:pt idx="216">
                  <c:v>9.0600000000014228E-3</c:v>
                </c:pt>
                <c:pt idx="217">
                  <c:v>0</c:v>
                </c:pt>
              </c:numCache>
            </c:numRef>
          </c:yVal>
          <c:smooth val="1"/>
        </c:ser>
        <c:ser>
          <c:idx val="22"/>
          <c:order val="3"/>
          <c:tx>
            <c:v>TGM</c:v>
          </c:tx>
          <c:spPr>
            <a:ln>
              <a:solidFill>
                <a:srgbClr val="FF0000"/>
              </a:solidFill>
            </a:ln>
          </c:spPr>
          <c:marker>
            <c:symbol val="none"/>
          </c:marker>
          <c:xVal>
            <c:numRef>
              <c:f>Sheet1!$C$2:$C$219</c:f>
              <c:numCache>
                <c:formatCode>General</c:formatCode>
                <c:ptCount val="218"/>
                <c:pt idx="0">
                  <c:v>0</c:v>
                </c:pt>
                <c:pt idx="1">
                  <c:v>0.75299999999992961</c:v>
                </c:pt>
                <c:pt idx="2">
                  <c:v>2.0289999999999395</c:v>
                </c:pt>
                <c:pt idx="3">
                  <c:v>3.1359999999999673</c:v>
                </c:pt>
                <c:pt idx="4">
                  <c:v>3.9219999999999677</c:v>
                </c:pt>
                <c:pt idx="5">
                  <c:v>5.1739999999999782</c:v>
                </c:pt>
                <c:pt idx="6">
                  <c:v>6.1680000000000055</c:v>
                </c:pt>
                <c:pt idx="7">
                  <c:v>7.5300000000000304</c:v>
                </c:pt>
                <c:pt idx="8">
                  <c:v>8.049000000000035</c:v>
                </c:pt>
                <c:pt idx="9">
                  <c:v>8.6410000000000089</c:v>
                </c:pt>
                <c:pt idx="10">
                  <c:v>9.4560000000000208</c:v>
                </c:pt>
                <c:pt idx="11">
                  <c:v>10.215000000000032</c:v>
                </c:pt>
                <c:pt idx="12">
                  <c:v>10.816000000000034</c:v>
                </c:pt>
                <c:pt idx="13">
                  <c:v>12.293000000000005</c:v>
                </c:pt>
                <c:pt idx="14">
                  <c:v>13.849</c:v>
                </c:pt>
                <c:pt idx="15">
                  <c:v>15.380000000000004</c:v>
                </c:pt>
                <c:pt idx="16">
                  <c:v>17.437000000000015</c:v>
                </c:pt>
                <c:pt idx="17">
                  <c:v>18.956000000000017</c:v>
                </c:pt>
                <c:pt idx="18">
                  <c:v>20.325000000000042</c:v>
                </c:pt>
                <c:pt idx="19">
                  <c:v>21.792000000000026</c:v>
                </c:pt>
                <c:pt idx="20">
                  <c:v>23.27600000000001</c:v>
                </c:pt>
                <c:pt idx="21">
                  <c:v>25.228000000000009</c:v>
                </c:pt>
                <c:pt idx="22">
                  <c:v>26.605000000000018</c:v>
                </c:pt>
                <c:pt idx="23">
                  <c:v>28.10000000000003</c:v>
                </c:pt>
                <c:pt idx="24">
                  <c:v>28.902000000000029</c:v>
                </c:pt>
                <c:pt idx="25">
                  <c:v>30.605000000000018</c:v>
                </c:pt>
                <c:pt idx="26">
                  <c:v>31.367000000000033</c:v>
                </c:pt>
                <c:pt idx="27">
                  <c:v>33.04400000000004</c:v>
                </c:pt>
                <c:pt idx="28">
                  <c:v>34.70700000000005</c:v>
                </c:pt>
                <c:pt idx="29">
                  <c:v>36.335000000000036</c:v>
                </c:pt>
                <c:pt idx="30">
                  <c:v>37.163000000000011</c:v>
                </c:pt>
                <c:pt idx="31">
                  <c:v>38.800000000000004</c:v>
                </c:pt>
                <c:pt idx="32">
                  <c:v>40.507000000000005</c:v>
                </c:pt>
                <c:pt idx="33">
                  <c:v>42.102000000000032</c:v>
                </c:pt>
                <c:pt idx="34">
                  <c:v>43.734000000000037</c:v>
                </c:pt>
                <c:pt idx="35">
                  <c:v>44.561000000000035</c:v>
                </c:pt>
                <c:pt idx="36">
                  <c:v>46.562000000000012</c:v>
                </c:pt>
                <c:pt idx="37">
                  <c:v>47.40300000000002</c:v>
                </c:pt>
                <c:pt idx="38">
                  <c:v>48.698000000000164</c:v>
                </c:pt>
                <c:pt idx="39">
                  <c:v>50.313000000000045</c:v>
                </c:pt>
                <c:pt idx="40">
                  <c:v>52.188000000000052</c:v>
                </c:pt>
                <c:pt idx="41">
                  <c:v>53.352000000000025</c:v>
                </c:pt>
                <c:pt idx="42">
                  <c:v>54.856999999999999</c:v>
                </c:pt>
                <c:pt idx="43">
                  <c:v>56.106000000000051</c:v>
                </c:pt>
                <c:pt idx="44">
                  <c:v>57.315000000000055</c:v>
                </c:pt>
                <c:pt idx="45">
                  <c:v>59.024000000000058</c:v>
                </c:pt>
                <c:pt idx="46">
                  <c:v>60.764000000000067</c:v>
                </c:pt>
                <c:pt idx="47">
                  <c:v>62.202000000000062</c:v>
                </c:pt>
                <c:pt idx="48">
                  <c:v>64.108000000000018</c:v>
                </c:pt>
                <c:pt idx="49">
                  <c:v>65.488000000000056</c:v>
                </c:pt>
                <c:pt idx="50">
                  <c:v>66.690000000000055</c:v>
                </c:pt>
                <c:pt idx="51">
                  <c:v>68.331000000000074</c:v>
                </c:pt>
                <c:pt idx="52">
                  <c:v>69.862000000000052</c:v>
                </c:pt>
                <c:pt idx="53">
                  <c:v>71.422000000000054</c:v>
                </c:pt>
                <c:pt idx="54">
                  <c:v>71.882000000000048</c:v>
                </c:pt>
                <c:pt idx="55">
                  <c:v>74.214000000000127</c:v>
                </c:pt>
                <c:pt idx="56">
                  <c:v>75.640000000000043</c:v>
                </c:pt>
                <c:pt idx="57">
                  <c:v>77.18700000000004</c:v>
                </c:pt>
                <c:pt idx="58">
                  <c:v>78.515000000000043</c:v>
                </c:pt>
                <c:pt idx="59">
                  <c:v>80.589000000000055</c:v>
                </c:pt>
                <c:pt idx="60">
                  <c:v>82.104000000000042</c:v>
                </c:pt>
                <c:pt idx="61">
                  <c:v>83.718000000000046</c:v>
                </c:pt>
                <c:pt idx="62">
                  <c:v>84.865000000000038</c:v>
                </c:pt>
                <c:pt idx="63">
                  <c:v>86.396000000000043</c:v>
                </c:pt>
                <c:pt idx="64">
                  <c:v>88.052000000000049</c:v>
                </c:pt>
                <c:pt idx="65">
                  <c:v>89.980000000000047</c:v>
                </c:pt>
                <c:pt idx="66">
                  <c:v>91.776000000000039</c:v>
                </c:pt>
                <c:pt idx="67">
                  <c:v>93.456000000000046</c:v>
                </c:pt>
                <c:pt idx="68">
                  <c:v>94.922000000000054</c:v>
                </c:pt>
                <c:pt idx="69">
                  <c:v>96.947000000000358</c:v>
                </c:pt>
                <c:pt idx="70">
                  <c:v>98.560000000000073</c:v>
                </c:pt>
                <c:pt idx="71">
                  <c:v>100.66400000000007</c:v>
                </c:pt>
                <c:pt idx="72">
                  <c:v>102.05100000000007</c:v>
                </c:pt>
                <c:pt idx="73">
                  <c:v>103.66500000000008</c:v>
                </c:pt>
                <c:pt idx="74">
                  <c:v>105.18400000000008</c:v>
                </c:pt>
                <c:pt idx="75">
                  <c:v>106.81300000000007</c:v>
                </c:pt>
                <c:pt idx="76">
                  <c:v>108.66500000000008</c:v>
                </c:pt>
                <c:pt idx="77">
                  <c:v>110.56900000000007</c:v>
                </c:pt>
                <c:pt idx="78">
                  <c:v>112.09800000000007</c:v>
                </c:pt>
                <c:pt idx="79">
                  <c:v>113.87300000000008</c:v>
                </c:pt>
                <c:pt idx="80">
                  <c:v>115.39200000000008</c:v>
                </c:pt>
                <c:pt idx="81">
                  <c:v>116.64700000000009</c:v>
                </c:pt>
                <c:pt idx="82">
                  <c:v>117.50500000000008</c:v>
                </c:pt>
                <c:pt idx="83">
                  <c:v>119.06600000000009</c:v>
                </c:pt>
                <c:pt idx="84">
                  <c:v>120.33300000000008</c:v>
                </c:pt>
                <c:pt idx="85">
                  <c:v>122.03500000000008</c:v>
                </c:pt>
                <c:pt idx="86">
                  <c:v>123.5200000000001</c:v>
                </c:pt>
                <c:pt idx="87">
                  <c:v>125.65600000000008</c:v>
                </c:pt>
                <c:pt idx="88">
                  <c:v>127.0260000000001</c:v>
                </c:pt>
                <c:pt idx="89">
                  <c:v>128.71399999999957</c:v>
                </c:pt>
                <c:pt idx="90">
                  <c:v>130.55900000000008</c:v>
                </c:pt>
                <c:pt idx="91">
                  <c:v>132.13500000000008</c:v>
                </c:pt>
                <c:pt idx="92">
                  <c:v>133.69800000000006</c:v>
                </c:pt>
                <c:pt idx="93">
                  <c:v>135.12200000000007</c:v>
                </c:pt>
                <c:pt idx="94">
                  <c:v>136.69200000000006</c:v>
                </c:pt>
                <c:pt idx="95">
                  <c:v>138.25100000000006</c:v>
                </c:pt>
                <c:pt idx="96">
                  <c:v>139.76200000000006</c:v>
                </c:pt>
                <c:pt idx="97">
                  <c:v>141.28600000000006</c:v>
                </c:pt>
                <c:pt idx="98">
                  <c:v>142.81200000000007</c:v>
                </c:pt>
                <c:pt idx="99">
                  <c:v>144.52100000000007</c:v>
                </c:pt>
                <c:pt idx="100">
                  <c:v>146.08900000000008</c:v>
                </c:pt>
                <c:pt idx="101">
                  <c:v>147.68500000000009</c:v>
                </c:pt>
                <c:pt idx="102">
                  <c:v>149.22500000000008</c:v>
                </c:pt>
                <c:pt idx="103">
                  <c:v>150.76499999999999</c:v>
                </c:pt>
                <c:pt idx="104">
                  <c:v>152.31400000000008</c:v>
                </c:pt>
                <c:pt idx="105">
                  <c:v>153.91100000000009</c:v>
                </c:pt>
                <c:pt idx="106">
                  <c:v>155.47000000000008</c:v>
                </c:pt>
                <c:pt idx="107">
                  <c:v>156.95700000000059</c:v>
                </c:pt>
                <c:pt idx="108">
                  <c:v>158.86100000000027</c:v>
                </c:pt>
                <c:pt idx="109">
                  <c:v>160.33800000000059</c:v>
                </c:pt>
                <c:pt idx="110">
                  <c:v>161.84600000000009</c:v>
                </c:pt>
                <c:pt idx="111">
                  <c:v>163.13700000000009</c:v>
                </c:pt>
                <c:pt idx="112">
                  <c:v>164.53800000000021</c:v>
                </c:pt>
                <c:pt idx="113">
                  <c:v>166.13800000000009</c:v>
                </c:pt>
                <c:pt idx="114">
                  <c:v>167.80300000000008</c:v>
                </c:pt>
                <c:pt idx="115">
                  <c:v>169.58100000000007</c:v>
                </c:pt>
                <c:pt idx="116">
                  <c:v>170.74399999999972</c:v>
                </c:pt>
                <c:pt idx="117">
                  <c:v>172.14</c:v>
                </c:pt>
                <c:pt idx="118">
                  <c:v>173.05000000000007</c:v>
                </c:pt>
                <c:pt idx="119">
                  <c:v>174.65300000000008</c:v>
                </c:pt>
                <c:pt idx="120">
                  <c:v>176.75900000000001</c:v>
                </c:pt>
                <c:pt idx="121">
                  <c:v>177.90300000000008</c:v>
                </c:pt>
                <c:pt idx="122">
                  <c:v>179.54700000000008</c:v>
                </c:pt>
                <c:pt idx="123">
                  <c:v>180.95700000000059</c:v>
                </c:pt>
                <c:pt idx="124">
                  <c:v>182.56700000000009</c:v>
                </c:pt>
                <c:pt idx="125">
                  <c:v>183.58400000000009</c:v>
                </c:pt>
                <c:pt idx="126">
                  <c:v>184.97500000000008</c:v>
                </c:pt>
                <c:pt idx="127">
                  <c:v>186.73700000000008</c:v>
                </c:pt>
                <c:pt idx="128">
                  <c:v>188.36500000000007</c:v>
                </c:pt>
                <c:pt idx="129">
                  <c:v>189.96900000000008</c:v>
                </c:pt>
                <c:pt idx="130">
                  <c:v>191.76899999999998</c:v>
                </c:pt>
                <c:pt idx="131">
                  <c:v>193.59400000000008</c:v>
                </c:pt>
                <c:pt idx="132">
                  <c:v>194.74499999999998</c:v>
                </c:pt>
                <c:pt idx="133">
                  <c:v>196.04100000000008</c:v>
                </c:pt>
                <c:pt idx="134">
                  <c:v>197.31000000000006</c:v>
                </c:pt>
                <c:pt idx="135">
                  <c:v>198.92400000000009</c:v>
                </c:pt>
                <c:pt idx="136">
                  <c:v>199.95900000000006</c:v>
                </c:pt>
                <c:pt idx="137">
                  <c:v>201.15600000000006</c:v>
                </c:pt>
                <c:pt idx="138">
                  <c:v>202.78800000000007</c:v>
                </c:pt>
                <c:pt idx="139">
                  <c:v>203.91200000000009</c:v>
                </c:pt>
                <c:pt idx="140">
                  <c:v>205.78700000000009</c:v>
                </c:pt>
                <c:pt idx="141">
                  <c:v>207.26600000000008</c:v>
                </c:pt>
                <c:pt idx="142">
                  <c:v>209.28700000000009</c:v>
                </c:pt>
                <c:pt idx="143">
                  <c:v>211.11200000000008</c:v>
                </c:pt>
                <c:pt idx="144">
                  <c:v>212.54600000000008</c:v>
                </c:pt>
                <c:pt idx="145">
                  <c:v>214.05700000000007</c:v>
                </c:pt>
                <c:pt idx="146">
                  <c:v>215.74599999999998</c:v>
                </c:pt>
                <c:pt idx="147">
                  <c:v>217.50000000000006</c:v>
                </c:pt>
                <c:pt idx="148">
                  <c:v>219.04399999999998</c:v>
                </c:pt>
                <c:pt idx="149">
                  <c:v>220.69600000000008</c:v>
                </c:pt>
                <c:pt idx="150">
                  <c:v>222.08200000000056</c:v>
                </c:pt>
                <c:pt idx="151">
                  <c:v>223.67399999999998</c:v>
                </c:pt>
                <c:pt idx="152">
                  <c:v>225.28900000000002</c:v>
                </c:pt>
                <c:pt idx="153">
                  <c:v>226.96800000000007</c:v>
                </c:pt>
                <c:pt idx="154">
                  <c:v>228.61399999999998</c:v>
                </c:pt>
                <c:pt idx="155">
                  <c:v>230.06000000000006</c:v>
                </c:pt>
                <c:pt idx="156">
                  <c:v>231.84400000000005</c:v>
                </c:pt>
                <c:pt idx="157">
                  <c:v>233.37700000000007</c:v>
                </c:pt>
                <c:pt idx="158">
                  <c:v>235.13399999999999</c:v>
                </c:pt>
                <c:pt idx="159">
                  <c:v>236.73499999999999</c:v>
                </c:pt>
                <c:pt idx="160">
                  <c:v>238.07000000000005</c:v>
                </c:pt>
                <c:pt idx="161">
                  <c:v>240.06300000000005</c:v>
                </c:pt>
                <c:pt idx="162">
                  <c:v>241.90700000000004</c:v>
                </c:pt>
                <c:pt idx="163">
                  <c:v>243.24499999999998</c:v>
                </c:pt>
                <c:pt idx="164">
                  <c:v>244.19899999999998</c:v>
                </c:pt>
                <c:pt idx="165">
                  <c:v>246.10399999999998</c:v>
                </c:pt>
                <c:pt idx="166">
                  <c:v>247.97600000000006</c:v>
                </c:pt>
                <c:pt idx="167">
                  <c:v>249.21899999999999</c:v>
                </c:pt>
                <c:pt idx="168">
                  <c:v>250.49300000000005</c:v>
                </c:pt>
                <c:pt idx="169">
                  <c:v>252.18900000000002</c:v>
                </c:pt>
                <c:pt idx="170">
                  <c:v>253.65000000000003</c:v>
                </c:pt>
                <c:pt idx="171">
                  <c:v>255.10999999999999</c:v>
                </c:pt>
                <c:pt idx="172">
                  <c:v>256.60300000000001</c:v>
                </c:pt>
                <c:pt idx="173">
                  <c:v>258.02299999999963</c:v>
                </c:pt>
                <c:pt idx="174">
                  <c:v>259.71700000000004</c:v>
                </c:pt>
                <c:pt idx="175">
                  <c:v>261.28399999999868</c:v>
                </c:pt>
                <c:pt idx="176">
                  <c:v>262.67500000000001</c:v>
                </c:pt>
                <c:pt idx="177">
                  <c:v>264.12800000000004</c:v>
                </c:pt>
                <c:pt idx="178">
                  <c:v>265.96200000000005</c:v>
                </c:pt>
                <c:pt idx="179">
                  <c:v>267.46400000000006</c:v>
                </c:pt>
                <c:pt idx="180">
                  <c:v>269.31300000000005</c:v>
                </c:pt>
                <c:pt idx="181">
                  <c:v>270.91400000000004</c:v>
                </c:pt>
                <c:pt idx="182">
                  <c:v>272.42999999999893</c:v>
                </c:pt>
                <c:pt idx="183">
                  <c:v>274.29900000000004</c:v>
                </c:pt>
                <c:pt idx="184">
                  <c:v>276.18600000000004</c:v>
                </c:pt>
                <c:pt idx="185">
                  <c:v>278.00300000000004</c:v>
                </c:pt>
                <c:pt idx="186">
                  <c:v>279.70400000000001</c:v>
                </c:pt>
                <c:pt idx="187">
                  <c:v>281.34800000000001</c:v>
                </c:pt>
                <c:pt idx="188">
                  <c:v>283.17900000000031</c:v>
                </c:pt>
                <c:pt idx="189">
                  <c:v>284.53399999999868</c:v>
                </c:pt>
                <c:pt idx="190">
                  <c:v>285.84700000000032</c:v>
                </c:pt>
                <c:pt idx="191">
                  <c:v>287.20400000000001</c:v>
                </c:pt>
                <c:pt idx="192">
                  <c:v>288.91700000000003</c:v>
                </c:pt>
                <c:pt idx="193">
                  <c:v>290.15500000000031</c:v>
                </c:pt>
                <c:pt idx="194">
                  <c:v>291.50800000000004</c:v>
                </c:pt>
                <c:pt idx="195">
                  <c:v>293.21099999999899</c:v>
                </c:pt>
                <c:pt idx="196">
                  <c:v>294.82900000000001</c:v>
                </c:pt>
                <c:pt idx="197">
                  <c:v>295.78599999999886</c:v>
                </c:pt>
                <c:pt idx="198">
                  <c:v>297.75300000000004</c:v>
                </c:pt>
                <c:pt idx="199">
                  <c:v>299.32500000000005</c:v>
                </c:pt>
                <c:pt idx="200">
                  <c:v>301.07500000000005</c:v>
                </c:pt>
                <c:pt idx="201">
                  <c:v>302.505</c:v>
                </c:pt>
                <c:pt idx="202">
                  <c:v>303.98999999999899</c:v>
                </c:pt>
                <c:pt idx="203">
                  <c:v>305.31300000000005</c:v>
                </c:pt>
                <c:pt idx="204">
                  <c:v>307.38800000000003</c:v>
                </c:pt>
                <c:pt idx="205">
                  <c:v>308.661</c:v>
                </c:pt>
                <c:pt idx="206">
                  <c:v>310.548</c:v>
                </c:pt>
                <c:pt idx="207">
                  <c:v>312.15900000000107</c:v>
                </c:pt>
                <c:pt idx="208">
                  <c:v>313.42200000000003</c:v>
                </c:pt>
                <c:pt idx="209">
                  <c:v>314.95400000000001</c:v>
                </c:pt>
                <c:pt idx="210">
                  <c:v>316.30700000000002</c:v>
                </c:pt>
                <c:pt idx="211">
                  <c:v>318.05100000000004</c:v>
                </c:pt>
                <c:pt idx="212">
                  <c:v>319.04500000000002</c:v>
                </c:pt>
                <c:pt idx="213">
                  <c:v>320.42099999999874</c:v>
                </c:pt>
                <c:pt idx="214">
                  <c:v>321.43299999999869</c:v>
                </c:pt>
                <c:pt idx="215">
                  <c:v>322.45699999999869</c:v>
                </c:pt>
                <c:pt idx="216">
                  <c:v>323.98499999999899</c:v>
                </c:pt>
                <c:pt idx="217">
                  <c:v>325.30200000000002</c:v>
                </c:pt>
              </c:numCache>
            </c:numRef>
          </c:xVal>
          <c:yVal>
            <c:numRef>
              <c:f>Sheet1!$Z$2:$Z$219</c:f>
              <c:numCache>
                <c:formatCode>@</c:formatCode>
                <c:ptCount val="218"/>
                <c:pt idx="0">
                  <c:v>2.9590000000001341E-2</c:v>
                </c:pt>
                <c:pt idx="1">
                  <c:v>2.4009999999999431E-2</c:v>
                </c:pt>
                <c:pt idx="2">
                  <c:v>2.6189999999998603E-2</c:v>
                </c:pt>
                <c:pt idx="3">
                  <c:v>2.6700000000000612E-2</c:v>
                </c:pt>
                <c:pt idx="4">
                  <c:v>3.0260000000000842E-2</c:v>
                </c:pt>
                <c:pt idx="5">
                  <c:v>2.9670000000001882E-2</c:v>
                </c:pt>
                <c:pt idx="6">
                  <c:v>3.4770000000000641E-2</c:v>
                </c:pt>
                <c:pt idx="7">
                  <c:v>2.9650000000002619E-2</c:v>
                </c:pt>
                <c:pt idx="8">
                  <c:v>2.9980000000000791E-2</c:v>
                </c:pt>
                <c:pt idx="9">
                  <c:v>2.4849999999999602E-2</c:v>
                </c:pt>
                <c:pt idx="10">
                  <c:v>2.0359999999999039E-2</c:v>
                </c:pt>
                <c:pt idx="11">
                  <c:v>2.0480000000001611E-2</c:v>
                </c:pt>
                <c:pt idx="12">
                  <c:v>1.416000000000284E-2</c:v>
                </c:pt>
                <c:pt idx="13">
                  <c:v>1.9750000000000843E-2</c:v>
                </c:pt>
                <c:pt idx="14">
                  <c:v>2.2550000000001399E-2</c:v>
                </c:pt>
                <c:pt idx="15">
                  <c:v>2.3249999999999781E-2</c:v>
                </c:pt>
                <c:pt idx="16">
                  <c:v>2.0790000000000541E-2</c:v>
                </c:pt>
                <c:pt idx="17">
                  <c:v>1.564999999999972E-2</c:v>
                </c:pt>
                <c:pt idx="18">
                  <c:v>1.9969999999999603E-2</c:v>
                </c:pt>
                <c:pt idx="19">
                  <c:v>1.4590000000000769E-2</c:v>
                </c:pt>
                <c:pt idx="20">
                  <c:v>2.0999999999999679E-2</c:v>
                </c:pt>
                <c:pt idx="21">
                  <c:v>7.5799999999997354E-3</c:v>
                </c:pt>
                <c:pt idx="22">
                  <c:v>1.967999999999992E-2</c:v>
                </c:pt>
                <c:pt idx="23">
                  <c:v>2.5959999999996639E-2</c:v>
                </c:pt>
                <c:pt idx="24">
                  <c:v>1.7529999999999598E-2</c:v>
                </c:pt>
                <c:pt idx="25">
                  <c:v>1.8080000000000103E-2</c:v>
                </c:pt>
                <c:pt idx="26">
                  <c:v>1.1849999999997921E-2</c:v>
                </c:pt>
                <c:pt idx="27">
                  <c:v>1.8459999999999917E-2</c:v>
                </c:pt>
                <c:pt idx="28">
                  <c:v>1.6149999999998561E-2</c:v>
                </c:pt>
                <c:pt idx="29">
                  <c:v>1.6839999999997305E-2</c:v>
                </c:pt>
                <c:pt idx="30">
                  <c:v>6.5699999999988823E-3</c:v>
                </c:pt>
                <c:pt idx="31">
                  <c:v>2.5199999999994116E-3</c:v>
                </c:pt>
                <c:pt idx="32">
                  <c:v>1.4600000000000401E-2</c:v>
                </c:pt>
                <c:pt idx="33">
                  <c:v>5.300000000001419E-4</c:v>
                </c:pt>
                <c:pt idx="34">
                  <c:v>9.7000000000011521E-3</c:v>
                </c:pt>
                <c:pt idx="35">
                  <c:v>1.4869999999997281E-2</c:v>
                </c:pt>
                <c:pt idx="36">
                  <c:v>6.5400000000000111E-3</c:v>
                </c:pt>
                <c:pt idx="37">
                  <c:v>2.7050000000001611E-2</c:v>
                </c:pt>
                <c:pt idx="38">
                  <c:v>1.0350000000001415E-2</c:v>
                </c:pt>
                <c:pt idx="39">
                  <c:v>2.9590000000001341E-2</c:v>
                </c:pt>
                <c:pt idx="40">
                  <c:v>4.0000000000928487E-5</c:v>
                </c:pt>
                <c:pt idx="41">
                  <c:v>2.6099999999995602E-3</c:v>
                </c:pt>
                <c:pt idx="42">
                  <c:v>9.8299999999998319E-3</c:v>
                </c:pt>
                <c:pt idx="43">
                  <c:v>6.4300000000006401E-3</c:v>
                </c:pt>
                <c:pt idx="44">
                  <c:v>4.9499999999998157E-3</c:v>
                </c:pt>
                <c:pt idx="45">
                  <c:v>6.1800000000029704E-3</c:v>
                </c:pt>
                <c:pt idx="46">
                  <c:v>8.2000000000011005E-3</c:v>
                </c:pt>
                <c:pt idx="47">
                  <c:v>1.0019999999999658E-2</c:v>
                </c:pt>
                <c:pt idx="48">
                  <c:v>1.001000000000008E-2</c:v>
                </c:pt>
                <c:pt idx="49">
                  <c:v>-1.1100000000017298E-3</c:v>
                </c:pt>
                <c:pt idx="50">
                  <c:v>6.690000000001417E-3</c:v>
                </c:pt>
                <c:pt idx="51">
                  <c:v>1.7770000000001177E-2</c:v>
                </c:pt>
                <c:pt idx="52">
                  <c:v>1.2960000000002126E-2</c:v>
                </c:pt>
                <c:pt idx="53">
                  <c:v>2.0630000000003156E-2</c:v>
                </c:pt>
                <c:pt idx="54">
                  <c:v>2.4220000000002132E-2</c:v>
                </c:pt>
                <c:pt idx="55">
                  <c:v>1.4420000000000101E-2</c:v>
                </c:pt>
                <c:pt idx="56">
                  <c:v>2.6190000000002156E-2</c:v>
                </c:pt>
                <c:pt idx="57">
                  <c:v>1.307999999999754E-2</c:v>
                </c:pt>
                <c:pt idx="58">
                  <c:v>1.4420000000000101E-2</c:v>
                </c:pt>
                <c:pt idx="59">
                  <c:v>5.8299999999984484E-3</c:v>
                </c:pt>
                <c:pt idx="60">
                  <c:v>1.4179999999998518E-2</c:v>
                </c:pt>
                <c:pt idx="61">
                  <c:v>6.4699999999991153E-3</c:v>
                </c:pt>
                <c:pt idx="62">
                  <c:v>1.5049999999997565E-2</c:v>
                </c:pt>
                <c:pt idx="63">
                  <c:v>2.295000000000048E-2</c:v>
                </c:pt>
                <c:pt idx="64">
                  <c:v>2.3409999999997263E-2</c:v>
                </c:pt>
                <c:pt idx="65">
                  <c:v>1.0879999999999106E-2</c:v>
                </c:pt>
                <c:pt idx="66">
                  <c:v>1.0729999999997689E-2</c:v>
                </c:pt>
                <c:pt idx="67">
                  <c:v>1.9509999999999261E-2</c:v>
                </c:pt>
                <c:pt idx="68">
                  <c:v>8.5900000000005503E-3</c:v>
                </c:pt>
                <c:pt idx="69">
                  <c:v>1.6060000000001965E-2</c:v>
                </c:pt>
                <c:pt idx="70">
                  <c:v>3.2669999999998429E-2</c:v>
                </c:pt>
                <c:pt idx="71">
                  <c:v>2.5950000000000591E-2</c:v>
                </c:pt>
                <c:pt idx="72">
                  <c:v>3.1469999999997673E-2</c:v>
                </c:pt>
                <c:pt idx="73">
                  <c:v>2.4650000000000071E-2</c:v>
                </c:pt>
                <c:pt idx="74">
                  <c:v>3.5379999999998857E-2</c:v>
                </c:pt>
                <c:pt idx="75">
                  <c:v>2.9580000000001716E-2</c:v>
                </c:pt>
                <c:pt idx="76">
                  <c:v>3.3200000000003241E-2</c:v>
                </c:pt>
                <c:pt idx="77">
                  <c:v>1.9460000000001209E-2</c:v>
                </c:pt>
                <c:pt idx="78">
                  <c:v>1.9940000000000811E-2</c:v>
                </c:pt>
                <c:pt idx="79">
                  <c:v>3.2870000000001648E-2</c:v>
                </c:pt>
                <c:pt idx="80">
                  <c:v>3.0770000000002851E-2</c:v>
                </c:pt>
                <c:pt idx="81">
                  <c:v>3.9480000000000001E-2</c:v>
                </c:pt>
                <c:pt idx="82">
                  <c:v>3.1339999999999042E-2</c:v>
                </c:pt>
                <c:pt idx="83">
                  <c:v>2.0720000000003191E-2</c:v>
                </c:pt>
                <c:pt idx="84">
                  <c:v>3.1439999999998802E-2</c:v>
                </c:pt>
                <c:pt idx="85">
                  <c:v>2.2520000000002541E-2</c:v>
                </c:pt>
                <c:pt idx="86">
                  <c:v>1.3460000000000921E-2</c:v>
                </c:pt>
                <c:pt idx="87">
                  <c:v>4.0510000000000074E-2</c:v>
                </c:pt>
                <c:pt idx="88">
                  <c:v>2.269999999999936E-2</c:v>
                </c:pt>
                <c:pt idx="89">
                  <c:v>3.4030000000000241E-2</c:v>
                </c:pt>
                <c:pt idx="90">
                  <c:v>2.6030000000001212E-2</c:v>
                </c:pt>
                <c:pt idx="91">
                  <c:v>2.2239999999998952E-2</c:v>
                </c:pt>
                <c:pt idx="92">
                  <c:v>4.0619999999999427E-2</c:v>
                </c:pt>
                <c:pt idx="93">
                  <c:v>3.0769999999999298E-2</c:v>
                </c:pt>
                <c:pt idx="94">
                  <c:v>4.1630000000000292E-2</c:v>
                </c:pt>
                <c:pt idx="95">
                  <c:v>3.558000000000195E-2</c:v>
                </c:pt>
                <c:pt idx="96">
                  <c:v>3.3159999999997629E-2</c:v>
                </c:pt>
                <c:pt idx="97">
                  <c:v>3.2810000000000242E-2</c:v>
                </c:pt>
                <c:pt idx="98">
                  <c:v>3.5169999999999702E-2</c:v>
                </c:pt>
                <c:pt idx="99">
                  <c:v>2.972999999999959E-2</c:v>
                </c:pt>
                <c:pt idx="100">
                  <c:v>2.3230000000000552E-2</c:v>
                </c:pt>
                <c:pt idx="101">
                  <c:v>2.780999999999768E-2</c:v>
                </c:pt>
                <c:pt idx="102">
                  <c:v>2.920999999999797E-2</c:v>
                </c:pt>
                <c:pt idx="103">
                  <c:v>3.3099999999999914E-2</c:v>
                </c:pt>
                <c:pt idx="104">
                  <c:v>3.169000000000001E-2</c:v>
                </c:pt>
                <c:pt idx="105">
                  <c:v>1.9829999999997856E-2</c:v>
                </c:pt>
                <c:pt idx="106">
                  <c:v>2.4329999999997937E-2</c:v>
                </c:pt>
                <c:pt idx="107">
                  <c:v>3.7070000000002455E-2</c:v>
                </c:pt>
                <c:pt idx="108">
                  <c:v>3.3990000000001741E-2</c:v>
                </c:pt>
                <c:pt idx="109">
                  <c:v>3.4410000000000052E-2</c:v>
                </c:pt>
                <c:pt idx="110">
                  <c:v>3.6560000000000391E-2</c:v>
                </c:pt>
                <c:pt idx="111">
                  <c:v>3.0160000000001075E-2</c:v>
                </c:pt>
                <c:pt idx="112">
                  <c:v>3.2579999999998284E-2</c:v>
                </c:pt>
                <c:pt idx="113">
                  <c:v>3.2320000000001015E-2</c:v>
                </c:pt>
                <c:pt idx="114">
                  <c:v>2.964999999999909E-2</c:v>
                </c:pt>
                <c:pt idx="115">
                  <c:v>3.6690000000002582E-2</c:v>
                </c:pt>
                <c:pt idx="116">
                  <c:v>4.2140000000002294E-2</c:v>
                </c:pt>
                <c:pt idx="117">
                  <c:v>3.7019999999997194E-2</c:v>
                </c:pt>
                <c:pt idx="118">
                  <c:v>4.9980000000000413E-2</c:v>
                </c:pt>
                <c:pt idx="119">
                  <c:v>3.9499999999999202E-2</c:v>
                </c:pt>
                <c:pt idx="120">
                  <c:v>4.4749999999999422E-2</c:v>
                </c:pt>
                <c:pt idx="121">
                  <c:v>4.8200000000000263E-2</c:v>
                </c:pt>
                <c:pt idx="122">
                  <c:v>3.6930000000000601E-2</c:v>
                </c:pt>
                <c:pt idx="123">
                  <c:v>3.772000000000264E-2</c:v>
                </c:pt>
                <c:pt idx="124">
                  <c:v>3.9539999999997688E-2</c:v>
                </c:pt>
                <c:pt idx="125">
                  <c:v>3.375999999999979E-2</c:v>
                </c:pt>
                <c:pt idx="126">
                  <c:v>3.7040000000000052E-2</c:v>
                </c:pt>
                <c:pt idx="127">
                  <c:v>4.0199999999997592E-2</c:v>
                </c:pt>
                <c:pt idx="128">
                  <c:v>3.3190000000000053E-2</c:v>
                </c:pt>
                <c:pt idx="129">
                  <c:v>3.5940000000002532E-2</c:v>
                </c:pt>
                <c:pt idx="130">
                  <c:v>2.9219999999997581E-2</c:v>
                </c:pt>
                <c:pt idx="131">
                  <c:v>4.1859999999998732E-2</c:v>
                </c:pt>
                <c:pt idx="132">
                  <c:v>3.9249999999998009E-2</c:v>
                </c:pt>
                <c:pt idx="133">
                  <c:v>3.1340000000002595E-2</c:v>
                </c:pt>
                <c:pt idx="134">
                  <c:v>4.6379999999998103E-2</c:v>
                </c:pt>
                <c:pt idx="135">
                  <c:v>3.4540000000002236E-2</c:v>
                </c:pt>
                <c:pt idx="136">
                  <c:v>4.0819999999999024E-2</c:v>
                </c:pt>
                <c:pt idx="137">
                  <c:v>3.5759999999998675E-2</c:v>
                </c:pt>
                <c:pt idx="138">
                  <c:v>3.4540000000002236E-2</c:v>
                </c:pt>
                <c:pt idx="139">
                  <c:v>3.0979999999998453E-2</c:v>
                </c:pt>
                <c:pt idx="140">
                  <c:v>2.821000000000029E-2</c:v>
                </c:pt>
                <c:pt idx="141">
                  <c:v>2.898999999999919E-2</c:v>
                </c:pt>
                <c:pt idx="142">
                  <c:v>2.7830000000000608E-2</c:v>
                </c:pt>
                <c:pt idx="143">
                  <c:v>2.9250000000000002E-2</c:v>
                </c:pt>
                <c:pt idx="144">
                  <c:v>1.3560000000000703E-2</c:v>
                </c:pt>
                <c:pt idx="145">
                  <c:v>2.2180000000001202E-2</c:v>
                </c:pt>
                <c:pt idx="146">
                  <c:v>2.0579999999997808E-2</c:v>
                </c:pt>
                <c:pt idx="147">
                  <c:v>2.3159999999999598E-2</c:v>
                </c:pt>
                <c:pt idx="148">
                  <c:v>2.4300000000002639E-2</c:v>
                </c:pt>
                <c:pt idx="149">
                  <c:v>2.2580000000000291E-2</c:v>
                </c:pt>
                <c:pt idx="150">
                  <c:v>2.1099999999999456E-2</c:v>
                </c:pt>
                <c:pt idx="151">
                  <c:v>1.5949999999999021E-2</c:v>
                </c:pt>
                <c:pt idx="152">
                  <c:v>1.4460000000002141E-2</c:v>
                </c:pt>
                <c:pt idx="153">
                  <c:v>1.7510000000000362E-2</c:v>
                </c:pt>
                <c:pt idx="154">
                  <c:v>1.0109999999999838E-2</c:v>
                </c:pt>
                <c:pt idx="155">
                  <c:v>1.129000000000136E-2</c:v>
                </c:pt>
                <c:pt idx="156">
                  <c:v>1.4880000000000461E-2</c:v>
                </c:pt>
                <c:pt idx="157">
                  <c:v>7.8599999999997734E-3</c:v>
                </c:pt>
                <c:pt idx="158">
                  <c:v>9.3799999999991199E-3</c:v>
                </c:pt>
                <c:pt idx="159">
                  <c:v>1.7629999999999368E-2</c:v>
                </c:pt>
                <c:pt idx="160">
                  <c:v>1.5819999999996837E-2</c:v>
                </c:pt>
                <c:pt idx="161">
                  <c:v>8.6399999999986748E-3</c:v>
                </c:pt>
                <c:pt idx="162">
                  <c:v>5.479999999997512E-3</c:v>
                </c:pt>
                <c:pt idx="163">
                  <c:v>1.4900000000028781E-3</c:v>
                </c:pt>
                <c:pt idx="164">
                  <c:v>6.3299999999972822E-3</c:v>
                </c:pt>
                <c:pt idx="165">
                  <c:v>1.4999999999989466E-3</c:v>
                </c:pt>
                <c:pt idx="166">
                  <c:v>-2.3999999999990687E-3</c:v>
                </c:pt>
                <c:pt idx="167">
                  <c:v>-1.6089999999999497E-2</c:v>
                </c:pt>
                <c:pt idx="168">
                  <c:v>-2.0199999999992438E-3</c:v>
                </c:pt>
                <c:pt idx="169">
                  <c:v>-1.4839999999997079E-2</c:v>
                </c:pt>
                <c:pt idx="170">
                  <c:v>-4.290000000002148E-3</c:v>
                </c:pt>
                <c:pt idx="171">
                  <c:v>-4.8099999999966702E-3</c:v>
                </c:pt>
                <c:pt idx="172">
                  <c:v>-1.3090000000002941E-2</c:v>
                </c:pt>
                <c:pt idx="173">
                  <c:v>-1.8140000000000083E-2</c:v>
                </c:pt>
                <c:pt idx="174">
                  <c:v>-1.0480000000002303E-2</c:v>
                </c:pt>
                <c:pt idx="175">
                  <c:v>-1.2559999999998128E-2</c:v>
                </c:pt>
                <c:pt idx="176">
                  <c:v>-6.9700000000001826E-3</c:v>
                </c:pt>
                <c:pt idx="177">
                  <c:v>-6.1499999999992134E-3</c:v>
                </c:pt>
                <c:pt idx="178">
                  <c:v>-1.5800000000016975E-3</c:v>
                </c:pt>
                <c:pt idx="179">
                  <c:v>-4.1099999999982834E-3</c:v>
                </c:pt>
                <c:pt idx="180">
                  <c:v>-7.8399999999992122E-3</c:v>
                </c:pt>
                <c:pt idx="181">
                  <c:v>-1.4149999999998331E-2</c:v>
                </c:pt>
                <c:pt idx="182">
                  <c:v>-2.1819999999999291E-2</c:v>
                </c:pt>
                <c:pt idx="183">
                  <c:v>-1.4660000000000341E-2</c:v>
                </c:pt>
                <c:pt idx="184">
                  <c:v>-1.0430000000000604E-2</c:v>
                </c:pt>
                <c:pt idx="185">
                  <c:v>-2.5579999999999051E-2</c:v>
                </c:pt>
                <c:pt idx="186">
                  <c:v>-2.4290000000001689E-2</c:v>
                </c:pt>
                <c:pt idx="187">
                  <c:v>-2.1230000000000412E-2</c:v>
                </c:pt>
                <c:pt idx="188">
                  <c:v>-2.4360000000002588E-2</c:v>
                </c:pt>
                <c:pt idx="189">
                  <c:v>-1.771000000000212E-2</c:v>
                </c:pt>
                <c:pt idx="190">
                  <c:v>-1.4229999999998855E-2</c:v>
                </c:pt>
                <c:pt idx="191">
                  <c:v>-1.3499999999998069E-2</c:v>
                </c:pt>
                <c:pt idx="192">
                  <c:v>-1.1350000000001302E-2</c:v>
                </c:pt>
                <c:pt idx="193">
                  <c:v>-1.3690000000001539E-2</c:v>
                </c:pt>
                <c:pt idx="194">
                  <c:v>-2.1189999999998238E-2</c:v>
                </c:pt>
                <c:pt idx="195">
                  <c:v>-2.3050000000002447E-2</c:v>
                </c:pt>
                <c:pt idx="196">
                  <c:v>-1.9810000000000785E-2</c:v>
                </c:pt>
                <c:pt idx="197">
                  <c:v>-2.0920000000001378E-2</c:v>
                </c:pt>
                <c:pt idx="198">
                  <c:v>-3.0059999999999996E-2</c:v>
                </c:pt>
                <c:pt idx="199">
                  <c:v>-1.0060000000000405E-2</c:v>
                </c:pt>
                <c:pt idx="200">
                  <c:v>-6.8500000000011538E-3</c:v>
                </c:pt>
                <c:pt idx="201">
                  <c:v>-1.1320000000002493E-2</c:v>
                </c:pt>
                <c:pt idx="202">
                  <c:v>6.4400000000002493E-3</c:v>
                </c:pt>
                <c:pt idx="203">
                  <c:v>2.4100000000000232E-3</c:v>
                </c:pt>
                <c:pt idx="204">
                  <c:v>1.8000000000018091E-3</c:v>
                </c:pt>
                <c:pt idx="205">
                  <c:v>6.3299999999972822E-3</c:v>
                </c:pt>
                <c:pt idx="206">
                  <c:v>1.0470000000000422E-2</c:v>
                </c:pt>
                <c:pt idx="207">
                  <c:v>1.3370000000000775E-2</c:v>
                </c:pt>
                <c:pt idx="208">
                  <c:v>7.5399999999977005E-3</c:v>
                </c:pt>
                <c:pt idx="209">
                  <c:v>1.6560000000000803E-2</c:v>
                </c:pt>
                <c:pt idx="210">
                  <c:v>1.0460000000000805E-2</c:v>
                </c:pt>
                <c:pt idx="211">
                  <c:v>8.5299999999993072E-3</c:v>
                </c:pt>
                <c:pt idx="212">
                  <c:v>9.9100000000003248E-3</c:v>
                </c:pt>
                <c:pt idx="213">
                  <c:v>1.0539999999997772E-2</c:v>
                </c:pt>
                <c:pt idx="214">
                  <c:v>4.9100000000013196E-3</c:v>
                </c:pt>
                <c:pt idx="215">
                  <c:v>8.1900000000014756E-3</c:v>
                </c:pt>
                <c:pt idx="216">
                  <c:v>9.0600000000005208E-3</c:v>
                </c:pt>
                <c:pt idx="217">
                  <c:v>2.4424906541753826E-15</c:v>
                </c:pt>
              </c:numCache>
            </c:numRef>
          </c:yVal>
          <c:smooth val="1"/>
        </c:ser>
        <c:ser>
          <c:idx val="23"/>
          <c:order val="4"/>
          <c:tx>
            <c:v>USGG2009</c:v>
          </c:tx>
          <c:spPr>
            <a:ln>
              <a:solidFill>
                <a:srgbClr val="00B050"/>
              </a:solidFill>
            </a:ln>
          </c:spPr>
          <c:marker>
            <c:symbol val="none"/>
          </c:marker>
          <c:xVal>
            <c:numRef>
              <c:f>Sheet1!$C$2:$C$219</c:f>
              <c:numCache>
                <c:formatCode>General</c:formatCode>
                <c:ptCount val="218"/>
                <c:pt idx="0">
                  <c:v>0</c:v>
                </c:pt>
                <c:pt idx="1">
                  <c:v>0.75299999999992961</c:v>
                </c:pt>
                <c:pt idx="2">
                  <c:v>2.0289999999999395</c:v>
                </c:pt>
                <c:pt idx="3">
                  <c:v>3.1359999999999673</c:v>
                </c:pt>
                <c:pt idx="4">
                  <c:v>3.9219999999999677</c:v>
                </c:pt>
                <c:pt idx="5">
                  <c:v>5.1739999999999782</c:v>
                </c:pt>
                <c:pt idx="6">
                  <c:v>6.1680000000000055</c:v>
                </c:pt>
                <c:pt idx="7">
                  <c:v>7.5300000000000304</c:v>
                </c:pt>
                <c:pt idx="8">
                  <c:v>8.049000000000035</c:v>
                </c:pt>
                <c:pt idx="9">
                  <c:v>8.6410000000000089</c:v>
                </c:pt>
                <c:pt idx="10">
                  <c:v>9.4560000000000208</c:v>
                </c:pt>
                <c:pt idx="11">
                  <c:v>10.215000000000032</c:v>
                </c:pt>
                <c:pt idx="12">
                  <c:v>10.816000000000034</c:v>
                </c:pt>
                <c:pt idx="13">
                  <c:v>12.293000000000005</c:v>
                </c:pt>
                <c:pt idx="14">
                  <c:v>13.849</c:v>
                </c:pt>
                <c:pt idx="15">
                  <c:v>15.380000000000004</c:v>
                </c:pt>
                <c:pt idx="16">
                  <c:v>17.437000000000015</c:v>
                </c:pt>
                <c:pt idx="17">
                  <c:v>18.956000000000017</c:v>
                </c:pt>
                <c:pt idx="18">
                  <c:v>20.325000000000042</c:v>
                </c:pt>
                <c:pt idx="19">
                  <c:v>21.792000000000026</c:v>
                </c:pt>
                <c:pt idx="20">
                  <c:v>23.27600000000001</c:v>
                </c:pt>
                <c:pt idx="21">
                  <c:v>25.228000000000009</c:v>
                </c:pt>
                <c:pt idx="22">
                  <c:v>26.605000000000018</c:v>
                </c:pt>
                <c:pt idx="23">
                  <c:v>28.10000000000003</c:v>
                </c:pt>
                <c:pt idx="24">
                  <c:v>28.902000000000029</c:v>
                </c:pt>
                <c:pt idx="25">
                  <c:v>30.605000000000018</c:v>
                </c:pt>
                <c:pt idx="26">
                  <c:v>31.367000000000033</c:v>
                </c:pt>
                <c:pt idx="27">
                  <c:v>33.04400000000004</c:v>
                </c:pt>
                <c:pt idx="28">
                  <c:v>34.70700000000005</c:v>
                </c:pt>
                <c:pt idx="29">
                  <c:v>36.335000000000036</c:v>
                </c:pt>
                <c:pt idx="30">
                  <c:v>37.163000000000011</c:v>
                </c:pt>
                <c:pt idx="31">
                  <c:v>38.800000000000004</c:v>
                </c:pt>
                <c:pt idx="32">
                  <c:v>40.507000000000005</c:v>
                </c:pt>
                <c:pt idx="33">
                  <c:v>42.102000000000032</c:v>
                </c:pt>
                <c:pt idx="34">
                  <c:v>43.734000000000037</c:v>
                </c:pt>
                <c:pt idx="35">
                  <c:v>44.561000000000035</c:v>
                </c:pt>
                <c:pt idx="36">
                  <c:v>46.562000000000012</c:v>
                </c:pt>
                <c:pt idx="37">
                  <c:v>47.40300000000002</c:v>
                </c:pt>
                <c:pt idx="38">
                  <c:v>48.698000000000164</c:v>
                </c:pt>
                <c:pt idx="39">
                  <c:v>50.313000000000045</c:v>
                </c:pt>
                <c:pt idx="40">
                  <c:v>52.188000000000052</c:v>
                </c:pt>
                <c:pt idx="41">
                  <c:v>53.352000000000025</c:v>
                </c:pt>
                <c:pt idx="42">
                  <c:v>54.856999999999999</c:v>
                </c:pt>
                <c:pt idx="43">
                  <c:v>56.106000000000051</c:v>
                </c:pt>
                <c:pt idx="44">
                  <c:v>57.315000000000055</c:v>
                </c:pt>
                <c:pt idx="45">
                  <c:v>59.024000000000058</c:v>
                </c:pt>
                <c:pt idx="46">
                  <c:v>60.764000000000067</c:v>
                </c:pt>
                <c:pt idx="47">
                  <c:v>62.202000000000062</c:v>
                </c:pt>
                <c:pt idx="48">
                  <c:v>64.108000000000018</c:v>
                </c:pt>
                <c:pt idx="49">
                  <c:v>65.488000000000056</c:v>
                </c:pt>
                <c:pt idx="50">
                  <c:v>66.690000000000055</c:v>
                </c:pt>
                <c:pt idx="51">
                  <c:v>68.331000000000074</c:v>
                </c:pt>
                <c:pt idx="52">
                  <c:v>69.862000000000052</c:v>
                </c:pt>
                <c:pt idx="53">
                  <c:v>71.422000000000054</c:v>
                </c:pt>
                <c:pt idx="54">
                  <c:v>71.882000000000048</c:v>
                </c:pt>
                <c:pt idx="55">
                  <c:v>74.214000000000127</c:v>
                </c:pt>
                <c:pt idx="56">
                  <c:v>75.640000000000043</c:v>
                </c:pt>
                <c:pt idx="57">
                  <c:v>77.18700000000004</c:v>
                </c:pt>
                <c:pt idx="58">
                  <c:v>78.515000000000043</c:v>
                </c:pt>
                <c:pt idx="59">
                  <c:v>80.589000000000055</c:v>
                </c:pt>
                <c:pt idx="60">
                  <c:v>82.104000000000042</c:v>
                </c:pt>
                <c:pt idx="61">
                  <c:v>83.718000000000046</c:v>
                </c:pt>
                <c:pt idx="62">
                  <c:v>84.865000000000038</c:v>
                </c:pt>
                <c:pt idx="63">
                  <c:v>86.396000000000043</c:v>
                </c:pt>
                <c:pt idx="64">
                  <c:v>88.052000000000049</c:v>
                </c:pt>
                <c:pt idx="65">
                  <c:v>89.980000000000047</c:v>
                </c:pt>
                <c:pt idx="66">
                  <c:v>91.776000000000039</c:v>
                </c:pt>
                <c:pt idx="67">
                  <c:v>93.456000000000046</c:v>
                </c:pt>
                <c:pt idx="68">
                  <c:v>94.922000000000054</c:v>
                </c:pt>
                <c:pt idx="69">
                  <c:v>96.947000000000358</c:v>
                </c:pt>
                <c:pt idx="70">
                  <c:v>98.560000000000073</c:v>
                </c:pt>
                <c:pt idx="71">
                  <c:v>100.66400000000007</c:v>
                </c:pt>
                <c:pt idx="72">
                  <c:v>102.05100000000007</c:v>
                </c:pt>
                <c:pt idx="73">
                  <c:v>103.66500000000008</c:v>
                </c:pt>
                <c:pt idx="74">
                  <c:v>105.18400000000008</c:v>
                </c:pt>
                <c:pt idx="75">
                  <c:v>106.81300000000007</c:v>
                </c:pt>
                <c:pt idx="76">
                  <c:v>108.66500000000008</c:v>
                </c:pt>
                <c:pt idx="77">
                  <c:v>110.56900000000007</c:v>
                </c:pt>
                <c:pt idx="78">
                  <c:v>112.09800000000007</c:v>
                </c:pt>
                <c:pt idx="79">
                  <c:v>113.87300000000008</c:v>
                </c:pt>
                <c:pt idx="80">
                  <c:v>115.39200000000008</c:v>
                </c:pt>
                <c:pt idx="81">
                  <c:v>116.64700000000009</c:v>
                </c:pt>
                <c:pt idx="82">
                  <c:v>117.50500000000008</c:v>
                </c:pt>
                <c:pt idx="83">
                  <c:v>119.06600000000009</c:v>
                </c:pt>
                <c:pt idx="84">
                  <c:v>120.33300000000008</c:v>
                </c:pt>
                <c:pt idx="85">
                  <c:v>122.03500000000008</c:v>
                </c:pt>
                <c:pt idx="86">
                  <c:v>123.5200000000001</c:v>
                </c:pt>
                <c:pt idx="87">
                  <c:v>125.65600000000008</c:v>
                </c:pt>
                <c:pt idx="88">
                  <c:v>127.0260000000001</c:v>
                </c:pt>
                <c:pt idx="89">
                  <c:v>128.71399999999957</c:v>
                </c:pt>
                <c:pt idx="90">
                  <c:v>130.55900000000008</c:v>
                </c:pt>
                <c:pt idx="91">
                  <c:v>132.13500000000008</c:v>
                </c:pt>
                <c:pt idx="92">
                  <c:v>133.69800000000006</c:v>
                </c:pt>
                <c:pt idx="93">
                  <c:v>135.12200000000007</c:v>
                </c:pt>
                <c:pt idx="94">
                  <c:v>136.69200000000006</c:v>
                </c:pt>
                <c:pt idx="95">
                  <c:v>138.25100000000006</c:v>
                </c:pt>
                <c:pt idx="96">
                  <c:v>139.76200000000006</c:v>
                </c:pt>
                <c:pt idx="97">
                  <c:v>141.28600000000006</c:v>
                </c:pt>
                <c:pt idx="98">
                  <c:v>142.81200000000007</c:v>
                </c:pt>
                <c:pt idx="99">
                  <c:v>144.52100000000007</c:v>
                </c:pt>
                <c:pt idx="100">
                  <c:v>146.08900000000008</c:v>
                </c:pt>
                <c:pt idx="101">
                  <c:v>147.68500000000009</c:v>
                </c:pt>
                <c:pt idx="102">
                  <c:v>149.22500000000008</c:v>
                </c:pt>
                <c:pt idx="103">
                  <c:v>150.76499999999999</c:v>
                </c:pt>
                <c:pt idx="104">
                  <c:v>152.31400000000008</c:v>
                </c:pt>
                <c:pt idx="105">
                  <c:v>153.91100000000009</c:v>
                </c:pt>
                <c:pt idx="106">
                  <c:v>155.47000000000008</c:v>
                </c:pt>
                <c:pt idx="107">
                  <c:v>156.95700000000059</c:v>
                </c:pt>
                <c:pt idx="108">
                  <c:v>158.86100000000027</c:v>
                </c:pt>
                <c:pt idx="109">
                  <c:v>160.33800000000059</c:v>
                </c:pt>
                <c:pt idx="110">
                  <c:v>161.84600000000009</c:v>
                </c:pt>
                <c:pt idx="111">
                  <c:v>163.13700000000009</c:v>
                </c:pt>
                <c:pt idx="112">
                  <c:v>164.53800000000021</c:v>
                </c:pt>
                <c:pt idx="113">
                  <c:v>166.13800000000009</c:v>
                </c:pt>
                <c:pt idx="114">
                  <c:v>167.80300000000008</c:v>
                </c:pt>
                <c:pt idx="115">
                  <c:v>169.58100000000007</c:v>
                </c:pt>
                <c:pt idx="116">
                  <c:v>170.74399999999972</c:v>
                </c:pt>
                <c:pt idx="117">
                  <c:v>172.14</c:v>
                </c:pt>
                <c:pt idx="118">
                  <c:v>173.05000000000007</c:v>
                </c:pt>
                <c:pt idx="119">
                  <c:v>174.65300000000008</c:v>
                </c:pt>
                <c:pt idx="120">
                  <c:v>176.75900000000001</c:v>
                </c:pt>
                <c:pt idx="121">
                  <c:v>177.90300000000008</c:v>
                </c:pt>
                <c:pt idx="122">
                  <c:v>179.54700000000008</c:v>
                </c:pt>
                <c:pt idx="123">
                  <c:v>180.95700000000059</c:v>
                </c:pt>
                <c:pt idx="124">
                  <c:v>182.56700000000009</c:v>
                </c:pt>
                <c:pt idx="125">
                  <c:v>183.58400000000009</c:v>
                </c:pt>
                <c:pt idx="126">
                  <c:v>184.97500000000008</c:v>
                </c:pt>
                <c:pt idx="127">
                  <c:v>186.73700000000008</c:v>
                </c:pt>
                <c:pt idx="128">
                  <c:v>188.36500000000007</c:v>
                </c:pt>
                <c:pt idx="129">
                  <c:v>189.96900000000008</c:v>
                </c:pt>
                <c:pt idx="130">
                  <c:v>191.76899999999998</c:v>
                </c:pt>
                <c:pt idx="131">
                  <c:v>193.59400000000008</c:v>
                </c:pt>
                <c:pt idx="132">
                  <c:v>194.74499999999998</c:v>
                </c:pt>
                <c:pt idx="133">
                  <c:v>196.04100000000008</c:v>
                </c:pt>
                <c:pt idx="134">
                  <c:v>197.31000000000006</c:v>
                </c:pt>
                <c:pt idx="135">
                  <c:v>198.92400000000009</c:v>
                </c:pt>
                <c:pt idx="136">
                  <c:v>199.95900000000006</c:v>
                </c:pt>
                <c:pt idx="137">
                  <c:v>201.15600000000006</c:v>
                </c:pt>
                <c:pt idx="138">
                  <c:v>202.78800000000007</c:v>
                </c:pt>
                <c:pt idx="139">
                  <c:v>203.91200000000009</c:v>
                </c:pt>
                <c:pt idx="140">
                  <c:v>205.78700000000009</c:v>
                </c:pt>
                <c:pt idx="141">
                  <c:v>207.26600000000008</c:v>
                </c:pt>
                <c:pt idx="142">
                  <c:v>209.28700000000009</c:v>
                </c:pt>
                <c:pt idx="143">
                  <c:v>211.11200000000008</c:v>
                </c:pt>
                <c:pt idx="144">
                  <c:v>212.54600000000008</c:v>
                </c:pt>
                <c:pt idx="145">
                  <c:v>214.05700000000007</c:v>
                </c:pt>
                <c:pt idx="146">
                  <c:v>215.74599999999998</c:v>
                </c:pt>
                <c:pt idx="147">
                  <c:v>217.50000000000006</c:v>
                </c:pt>
                <c:pt idx="148">
                  <c:v>219.04399999999998</c:v>
                </c:pt>
                <c:pt idx="149">
                  <c:v>220.69600000000008</c:v>
                </c:pt>
                <c:pt idx="150">
                  <c:v>222.08200000000056</c:v>
                </c:pt>
                <c:pt idx="151">
                  <c:v>223.67399999999998</c:v>
                </c:pt>
                <c:pt idx="152">
                  <c:v>225.28900000000002</c:v>
                </c:pt>
                <c:pt idx="153">
                  <c:v>226.96800000000007</c:v>
                </c:pt>
                <c:pt idx="154">
                  <c:v>228.61399999999998</c:v>
                </c:pt>
                <c:pt idx="155">
                  <c:v>230.06000000000006</c:v>
                </c:pt>
                <c:pt idx="156">
                  <c:v>231.84400000000005</c:v>
                </c:pt>
                <c:pt idx="157">
                  <c:v>233.37700000000007</c:v>
                </c:pt>
                <c:pt idx="158">
                  <c:v>235.13399999999999</c:v>
                </c:pt>
                <c:pt idx="159">
                  <c:v>236.73499999999999</c:v>
                </c:pt>
                <c:pt idx="160">
                  <c:v>238.07000000000005</c:v>
                </c:pt>
                <c:pt idx="161">
                  <c:v>240.06300000000005</c:v>
                </c:pt>
                <c:pt idx="162">
                  <c:v>241.90700000000004</c:v>
                </c:pt>
                <c:pt idx="163">
                  <c:v>243.24499999999998</c:v>
                </c:pt>
                <c:pt idx="164">
                  <c:v>244.19899999999998</c:v>
                </c:pt>
                <c:pt idx="165">
                  <c:v>246.10399999999998</c:v>
                </c:pt>
                <c:pt idx="166">
                  <c:v>247.97600000000006</c:v>
                </c:pt>
                <c:pt idx="167">
                  <c:v>249.21899999999999</c:v>
                </c:pt>
                <c:pt idx="168">
                  <c:v>250.49300000000005</c:v>
                </c:pt>
                <c:pt idx="169">
                  <c:v>252.18900000000002</c:v>
                </c:pt>
                <c:pt idx="170">
                  <c:v>253.65000000000003</c:v>
                </c:pt>
                <c:pt idx="171">
                  <c:v>255.10999999999999</c:v>
                </c:pt>
                <c:pt idx="172">
                  <c:v>256.60300000000001</c:v>
                </c:pt>
                <c:pt idx="173">
                  <c:v>258.02299999999963</c:v>
                </c:pt>
                <c:pt idx="174">
                  <c:v>259.71700000000004</c:v>
                </c:pt>
                <c:pt idx="175">
                  <c:v>261.28399999999868</c:v>
                </c:pt>
                <c:pt idx="176">
                  <c:v>262.67500000000001</c:v>
                </c:pt>
                <c:pt idx="177">
                  <c:v>264.12800000000004</c:v>
                </c:pt>
                <c:pt idx="178">
                  <c:v>265.96200000000005</c:v>
                </c:pt>
                <c:pt idx="179">
                  <c:v>267.46400000000006</c:v>
                </c:pt>
                <c:pt idx="180">
                  <c:v>269.31300000000005</c:v>
                </c:pt>
                <c:pt idx="181">
                  <c:v>270.91400000000004</c:v>
                </c:pt>
                <c:pt idx="182">
                  <c:v>272.42999999999893</c:v>
                </c:pt>
                <c:pt idx="183">
                  <c:v>274.29900000000004</c:v>
                </c:pt>
                <c:pt idx="184">
                  <c:v>276.18600000000004</c:v>
                </c:pt>
                <c:pt idx="185">
                  <c:v>278.00300000000004</c:v>
                </c:pt>
                <c:pt idx="186">
                  <c:v>279.70400000000001</c:v>
                </c:pt>
                <c:pt idx="187">
                  <c:v>281.34800000000001</c:v>
                </c:pt>
                <c:pt idx="188">
                  <c:v>283.17900000000031</c:v>
                </c:pt>
                <c:pt idx="189">
                  <c:v>284.53399999999868</c:v>
                </c:pt>
                <c:pt idx="190">
                  <c:v>285.84700000000032</c:v>
                </c:pt>
                <c:pt idx="191">
                  <c:v>287.20400000000001</c:v>
                </c:pt>
                <c:pt idx="192">
                  <c:v>288.91700000000003</c:v>
                </c:pt>
                <c:pt idx="193">
                  <c:v>290.15500000000031</c:v>
                </c:pt>
                <c:pt idx="194">
                  <c:v>291.50800000000004</c:v>
                </c:pt>
                <c:pt idx="195">
                  <c:v>293.21099999999899</c:v>
                </c:pt>
                <c:pt idx="196">
                  <c:v>294.82900000000001</c:v>
                </c:pt>
                <c:pt idx="197">
                  <c:v>295.78599999999886</c:v>
                </c:pt>
                <c:pt idx="198">
                  <c:v>297.75300000000004</c:v>
                </c:pt>
                <c:pt idx="199">
                  <c:v>299.32500000000005</c:v>
                </c:pt>
                <c:pt idx="200">
                  <c:v>301.07500000000005</c:v>
                </c:pt>
                <c:pt idx="201">
                  <c:v>302.505</c:v>
                </c:pt>
                <c:pt idx="202">
                  <c:v>303.98999999999899</c:v>
                </c:pt>
                <c:pt idx="203">
                  <c:v>305.31300000000005</c:v>
                </c:pt>
                <c:pt idx="204">
                  <c:v>307.38800000000003</c:v>
                </c:pt>
                <c:pt idx="205">
                  <c:v>308.661</c:v>
                </c:pt>
                <c:pt idx="206">
                  <c:v>310.548</c:v>
                </c:pt>
                <c:pt idx="207">
                  <c:v>312.15900000000107</c:v>
                </c:pt>
                <c:pt idx="208">
                  <c:v>313.42200000000003</c:v>
                </c:pt>
                <c:pt idx="209">
                  <c:v>314.95400000000001</c:v>
                </c:pt>
                <c:pt idx="210">
                  <c:v>316.30700000000002</c:v>
                </c:pt>
                <c:pt idx="211">
                  <c:v>318.05100000000004</c:v>
                </c:pt>
                <c:pt idx="212">
                  <c:v>319.04500000000002</c:v>
                </c:pt>
                <c:pt idx="213">
                  <c:v>320.42099999999874</c:v>
                </c:pt>
                <c:pt idx="214">
                  <c:v>321.43299999999869</c:v>
                </c:pt>
                <c:pt idx="215">
                  <c:v>322.45699999999869</c:v>
                </c:pt>
                <c:pt idx="216">
                  <c:v>323.98499999999899</c:v>
                </c:pt>
                <c:pt idx="217">
                  <c:v>325.30200000000002</c:v>
                </c:pt>
              </c:numCache>
            </c:numRef>
          </c:xVal>
          <c:yVal>
            <c:numRef>
              <c:f>Sheet1!$AA$2:$AA$219</c:f>
              <c:numCache>
                <c:formatCode>General</c:formatCode>
                <c:ptCount val="218"/>
                <c:pt idx="0">
                  <c:v>1.2590000000000601E-2</c:v>
                </c:pt>
                <c:pt idx="1">
                  <c:v>6.0100000000010345E-3</c:v>
                </c:pt>
                <c:pt idx="2">
                  <c:v>8.1900000000002266E-3</c:v>
                </c:pt>
                <c:pt idx="3">
                  <c:v>8.6999999999987018E-3</c:v>
                </c:pt>
                <c:pt idx="4">
                  <c:v>1.3260000000000141E-2</c:v>
                </c:pt>
                <c:pt idx="5">
                  <c:v>1.3670000000002383E-2</c:v>
                </c:pt>
                <c:pt idx="6">
                  <c:v>1.8770000000001123E-2</c:v>
                </c:pt>
                <c:pt idx="7">
                  <c:v>1.4650000000000775E-2</c:v>
                </c:pt>
                <c:pt idx="8">
                  <c:v>1.4979999999998939E-2</c:v>
                </c:pt>
                <c:pt idx="9">
                  <c:v>8.8500000000001269E-3</c:v>
                </c:pt>
                <c:pt idx="10">
                  <c:v>4.3599999999995509E-3</c:v>
                </c:pt>
                <c:pt idx="11">
                  <c:v>5.4799999999997975E-3</c:v>
                </c:pt>
                <c:pt idx="12">
                  <c:v>-8.3999999999901309E-4</c:v>
                </c:pt>
                <c:pt idx="13">
                  <c:v>5.7500000000002124E-3</c:v>
                </c:pt>
                <c:pt idx="14">
                  <c:v>1.0549999999999666E-2</c:v>
                </c:pt>
                <c:pt idx="15">
                  <c:v>1.2249999999999258E-2</c:v>
                </c:pt>
                <c:pt idx="16">
                  <c:v>1.279000000000014E-2</c:v>
                </c:pt>
                <c:pt idx="17">
                  <c:v>7.6499999999993561E-3</c:v>
                </c:pt>
                <c:pt idx="18">
                  <c:v>1.1969999999999202E-2</c:v>
                </c:pt>
                <c:pt idx="19">
                  <c:v>8.5899999999993273E-3</c:v>
                </c:pt>
                <c:pt idx="20">
                  <c:v>1.5000000000001741E-2</c:v>
                </c:pt>
                <c:pt idx="21">
                  <c:v>3.5800000000006499E-3</c:v>
                </c:pt>
                <c:pt idx="22">
                  <c:v>1.5679999999997307E-2</c:v>
                </c:pt>
                <c:pt idx="23">
                  <c:v>2.3960000000000037E-2</c:v>
                </c:pt>
                <c:pt idx="24">
                  <c:v>1.6530000000000662E-2</c:v>
                </c:pt>
                <c:pt idx="25">
                  <c:v>1.7080000000001153E-2</c:v>
                </c:pt>
                <c:pt idx="26">
                  <c:v>1.0849999999998973E-2</c:v>
                </c:pt>
                <c:pt idx="27">
                  <c:v>1.8459999999998644E-2</c:v>
                </c:pt>
                <c:pt idx="28">
                  <c:v>1.5149999999999608E-2</c:v>
                </c:pt>
                <c:pt idx="29">
                  <c:v>1.4839999999997133E-2</c:v>
                </c:pt>
                <c:pt idx="30">
                  <c:v>5.5699999999999257E-3</c:v>
                </c:pt>
                <c:pt idx="31">
                  <c:v>1.5200000000004661E-3</c:v>
                </c:pt>
                <c:pt idx="32">
                  <c:v>1.3600000000001449E-2</c:v>
                </c:pt>
                <c:pt idx="33">
                  <c:v>-1.4700000000000281E-3</c:v>
                </c:pt>
                <c:pt idx="34">
                  <c:v>7.7000000000009934E-3</c:v>
                </c:pt>
                <c:pt idx="35">
                  <c:v>1.2869999999997109E-2</c:v>
                </c:pt>
                <c:pt idx="36">
                  <c:v>3.5399999999985998E-3</c:v>
                </c:pt>
                <c:pt idx="37">
                  <c:v>2.4050000000000182E-2</c:v>
                </c:pt>
                <c:pt idx="38">
                  <c:v>8.350000000001306E-3</c:v>
                </c:pt>
                <c:pt idx="39">
                  <c:v>2.5589999999998725E-2</c:v>
                </c:pt>
                <c:pt idx="40">
                  <c:v>-5.9599999999970519E-3</c:v>
                </c:pt>
                <c:pt idx="41">
                  <c:v>-3.3900000000019492E-3</c:v>
                </c:pt>
                <c:pt idx="42">
                  <c:v>3.8299999999982788E-3</c:v>
                </c:pt>
                <c:pt idx="43">
                  <c:v>-1.569999999999794E-3</c:v>
                </c:pt>
                <c:pt idx="44">
                  <c:v>-4.0500000000018334E-3</c:v>
                </c:pt>
                <c:pt idx="45">
                  <c:v>-3.8199999999998777E-3</c:v>
                </c:pt>
                <c:pt idx="46">
                  <c:v>-3.7999999999970961E-3</c:v>
                </c:pt>
                <c:pt idx="47">
                  <c:v>-2.9799999999997047E-3</c:v>
                </c:pt>
                <c:pt idx="48">
                  <c:v>-4.9900000000017916E-3</c:v>
                </c:pt>
                <c:pt idx="49">
                  <c:v>-1.7110000000001235E-2</c:v>
                </c:pt>
                <c:pt idx="50">
                  <c:v>-1.0309999999999318E-2</c:v>
                </c:pt>
                <c:pt idx="51">
                  <c:v>-2.2999999999723399E-4</c:v>
                </c:pt>
                <c:pt idx="52">
                  <c:v>-5.0399999999999091E-3</c:v>
                </c:pt>
                <c:pt idx="53">
                  <c:v>6.3000000000218534E-4</c:v>
                </c:pt>
                <c:pt idx="54">
                  <c:v>4.2200000000012783E-3</c:v>
                </c:pt>
                <c:pt idx="55">
                  <c:v>-6.5799999999984482E-3</c:v>
                </c:pt>
                <c:pt idx="56">
                  <c:v>3.1900000000012023E-3</c:v>
                </c:pt>
                <c:pt idx="57">
                  <c:v>-1.0920000000001101E-2</c:v>
                </c:pt>
                <c:pt idx="58">
                  <c:v>-9.5800000000020868E-3</c:v>
                </c:pt>
                <c:pt idx="59">
                  <c:v>-1.8170000000000189E-2</c:v>
                </c:pt>
                <c:pt idx="60">
                  <c:v>-8.8200000000024526E-3</c:v>
                </c:pt>
                <c:pt idx="61">
                  <c:v>-1.4529999999999432E-2</c:v>
                </c:pt>
                <c:pt idx="62">
                  <c:v>-6.9500000000022053E-3</c:v>
                </c:pt>
                <c:pt idx="63">
                  <c:v>-3.0500000000006082E-3</c:v>
                </c:pt>
                <c:pt idx="64">
                  <c:v>-3.5900000000014926E-3</c:v>
                </c:pt>
                <c:pt idx="65">
                  <c:v>-1.712000000000086E-2</c:v>
                </c:pt>
                <c:pt idx="66">
                  <c:v>-1.7270000000002287E-2</c:v>
                </c:pt>
                <c:pt idx="67">
                  <c:v>-9.4900000000019812E-3</c:v>
                </c:pt>
                <c:pt idx="68">
                  <c:v>-2.1410000000001872E-2</c:v>
                </c:pt>
                <c:pt idx="69">
                  <c:v>-1.693999999999702E-2</c:v>
                </c:pt>
                <c:pt idx="70">
                  <c:v>-3.3300000000006658E-3</c:v>
                </c:pt>
                <c:pt idx="71">
                  <c:v>-1.304999999999862E-2</c:v>
                </c:pt>
                <c:pt idx="72">
                  <c:v>-9.530000000000427E-3</c:v>
                </c:pt>
                <c:pt idx="73">
                  <c:v>-1.8350000000000481E-2</c:v>
                </c:pt>
                <c:pt idx="74">
                  <c:v>-9.6200000000005691E-3</c:v>
                </c:pt>
                <c:pt idx="75">
                  <c:v>-1.5419999999997713E-2</c:v>
                </c:pt>
                <c:pt idx="76">
                  <c:v>-1.3799999999998647E-2</c:v>
                </c:pt>
                <c:pt idx="77">
                  <c:v>-2.9539999999999622E-2</c:v>
                </c:pt>
                <c:pt idx="78">
                  <c:v>-3.00599999999977E-2</c:v>
                </c:pt>
                <c:pt idx="79">
                  <c:v>-1.8129999999998151E-2</c:v>
                </c:pt>
                <c:pt idx="80">
                  <c:v>-2.1229999999998028E-2</c:v>
                </c:pt>
                <c:pt idx="81">
                  <c:v>-1.3519999999998589E-2</c:v>
                </c:pt>
                <c:pt idx="82">
                  <c:v>-2.0659999999998287E-2</c:v>
                </c:pt>
                <c:pt idx="83">
                  <c:v>-3.0280000000000046E-2</c:v>
                </c:pt>
                <c:pt idx="84">
                  <c:v>-1.8559999999999632E-2</c:v>
                </c:pt>
                <c:pt idx="85">
                  <c:v>-2.6479999999998231E-2</c:v>
                </c:pt>
                <c:pt idx="86">
                  <c:v>-3.4539999999998627E-2</c:v>
                </c:pt>
                <c:pt idx="87">
                  <c:v>-5.4900000000006359E-3</c:v>
                </c:pt>
                <c:pt idx="88">
                  <c:v>-2.530000000000027E-2</c:v>
                </c:pt>
                <c:pt idx="89">
                  <c:v>-1.5970000000001761E-2</c:v>
                </c:pt>
                <c:pt idx="90">
                  <c:v>-2.5969999999999771E-2</c:v>
                </c:pt>
                <c:pt idx="91">
                  <c:v>-3.0759999999999621E-2</c:v>
                </c:pt>
                <c:pt idx="92">
                  <c:v>-1.3380000000000341E-2</c:v>
                </c:pt>
                <c:pt idx="93">
                  <c:v>-2.4230000000001695E-2</c:v>
                </c:pt>
                <c:pt idx="94">
                  <c:v>-1.5369999999999606E-2</c:v>
                </c:pt>
                <c:pt idx="95">
                  <c:v>-2.3420000000000385E-2</c:v>
                </c:pt>
                <c:pt idx="96">
                  <c:v>-2.4839999999999952E-2</c:v>
                </c:pt>
                <c:pt idx="97">
                  <c:v>-2.6189999999998548E-2</c:v>
                </c:pt>
                <c:pt idx="98">
                  <c:v>-2.2830000000001495E-2</c:v>
                </c:pt>
                <c:pt idx="99">
                  <c:v>-2.8270000000001516E-2</c:v>
                </c:pt>
                <c:pt idx="100">
                  <c:v>-3.2770000000001694E-2</c:v>
                </c:pt>
                <c:pt idx="101">
                  <c:v>-2.9190000000002207E-2</c:v>
                </c:pt>
                <c:pt idx="102">
                  <c:v>-2.7790000000001942E-2</c:v>
                </c:pt>
                <c:pt idx="103">
                  <c:v>-2.4900000000001199E-2</c:v>
                </c:pt>
                <c:pt idx="104">
                  <c:v>-2.7310000000002332E-2</c:v>
                </c:pt>
                <c:pt idx="105">
                  <c:v>-3.9170000000000982E-2</c:v>
                </c:pt>
                <c:pt idx="106">
                  <c:v>-3.3670000000003211E-2</c:v>
                </c:pt>
                <c:pt idx="107">
                  <c:v>-2.0929999999998727E-2</c:v>
                </c:pt>
                <c:pt idx="108">
                  <c:v>-2.4009999999999396E-2</c:v>
                </c:pt>
                <c:pt idx="109">
                  <c:v>-2.4589999999998724E-2</c:v>
                </c:pt>
                <c:pt idx="110">
                  <c:v>-2.3439999999999631E-2</c:v>
                </c:pt>
                <c:pt idx="111">
                  <c:v>-3.0840000000000235E-2</c:v>
                </c:pt>
                <c:pt idx="112">
                  <c:v>-2.9420000000000609E-2</c:v>
                </c:pt>
                <c:pt idx="113">
                  <c:v>-3.0679999999999215E-2</c:v>
                </c:pt>
                <c:pt idx="114">
                  <c:v>-3.3350000000001045E-2</c:v>
                </c:pt>
                <c:pt idx="115">
                  <c:v>-2.9309999999997668E-2</c:v>
                </c:pt>
                <c:pt idx="116">
                  <c:v>-2.3859999999997938E-2</c:v>
                </c:pt>
                <c:pt idx="117">
                  <c:v>-2.9980000000000742E-2</c:v>
                </c:pt>
                <c:pt idx="118">
                  <c:v>-1.9019999999999978E-2</c:v>
                </c:pt>
                <c:pt idx="119">
                  <c:v>-2.8499999999999914E-2</c:v>
                </c:pt>
                <c:pt idx="120">
                  <c:v>-2.0249999999999602E-2</c:v>
                </c:pt>
                <c:pt idx="121">
                  <c:v>-1.679999999999876E-2</c:v>
                </c:pt>
                <c:pt idx="122">
                  <c:v>-2.6069999999999541E-2</c:v>
                </c:pt>
                <c:pt idx="123">
                  <c:v>-2.327999999999858E-2</c:v>
                </c:pt>
                <c:pt idx="124">
                  <c:v>-2.046000000000231E-2</c:v>
                </c:pt>
                <c:pt idx="125">
                  <c:v>-2.5240000000002542E-2</c:v>
                </c:pt>
                <c:pt idx="126">
                  <c:v>-2.1959999999998807E-2</c:v>
                </c:pt>
                <c:pt idx="127">
                  <c:v>-1.8800000000001225E-2</c:v>
                </c:pt>
                <c:pt idx="128">
                  <c:v>-2.3809999999999831E-2</c:v>
                </c:pt>
                <c:pt idx="129">
                  <c:v>-2.1060000000000911E-2</c:v>
                </c:pt>
                <c:pt idx="130">
                  <c:v>-2.8779999999999972E-2</c:v>
                </c:pt>
                <c:pt idx="131">
                  <c:v>-1.7140000000000103E-2</c:v>
                </c:pt>
                <c:pt idx="132">
                  <c:v>-2.0750000000001989E-2</c:v>
                </c:pt>
                <c:pt idx="133">
                  <c:v>-2.9659999999998628E-2</c:v>
                </c:pt>
                <c:pt idx="134">
                  <c:v>-1.4619999999999578E-2</c:v>
                </c:pt>
                <c:pt idx="135">
                  <c:v>-2.8459999999997869E-2</c:v>
                </c:pt>
                <c:pt idx="136">
                  <c:v>-2.3179999999998778E-2</c:v>
                </c:pt>
                <c:pt idx="137">
                  <c:v>-2.7240000000001492E-2</c:v>
                </c:pt>
                <c:pt idx="138">
                  <c:v>-2.8459999999997869E-2</c:v>
                </c:pt>
                <c:pt idx="139">
                  <c:v>-3.2020000000001658E-2</c:v>
                </c:pt>
                <c:pt idx="140">
                  <c:v>-3.4789999999999821E-2</c:v>
                </c:pt>
                <c:pt idx="141">
                  <c:v>-3.3009999999999706E-2</c:v>
                </c:pt>
                <c:pt idx="142">
                  <c:v>-3.2169999999999532E-2</c:v>
                </c:pt>
                <c:pt idx="143">
                  <c:v>-3.075E-2</c:v>
                </c:pt>
                <c:pt idx="144">
                  <c:v>-4.4440000000000424E-2</c:v>
                </c:pt>
                <c:pt idx="145">
                  <c:v>-3.3820000000001016E-2</c:v>
                </c:pt>
                <c:pt idx="146">
                  <c:v>-3.3420000000001948E-2</c:v>
                </c:pt>
                <c:pt idx="147">
                  <c:v>-2.983999999999894E-2</c:v>
                </c:pt>
                <c:pt idx="148">
                  <c:v>-2.5699999999999352E-2</c:v>
                </c:pt>
                <c:pt idx="149">
                  <c:v>-2.541999999999928E-2</c:v>
                </c:pt>
                <c:pt idx="150">
                  <c:v>-2.389999999999998E-2</c:v>
                </c:pt>
                <c:pt idx="151">
                  <c:v>-2.7050000000001552E-2</c:v>
                </c:pt>
                <c:pt idx="152">
                  <c:v>-2.6539999999999512E-2</c:v>
                </c:pt>
                <c:pt idx="153">
                  <c:v>-2.1489999999998843E-2</c:v>
                </c:pt>
                <c:pt idx="154">
                  <c:v>-2.588999999999925E-2</c:v>
                </c:pt>
                <c:pt idx="155">
                  <c:v>-2.2709999999998839E-2</c:v>
                </c:pt>
                <c:pt idx="156">
                  <c:v>-1.8119999999998526E-2</c:v>
                </c:pt>
                <c:pt idx="157">
                  <c:v>-2.314000000000033E-2</c:v>
                </c:pt>
                <c:pt idx="158">
                  <c:v>-2.1620000000001031E-2</c:v>
                </c:pt>
                <c:pt idx="159">
                  <c:v>-1.137000000000182E-2</c:v>
                </c:pt>
                <c:pt idx="160">
                  <c:v>-1.2180000000003141E-2</c:v>
                </c:pt>
                <c:pt idx="161">
                  <c:v>-1.7360000000002443E-2</c:v>
                </c:pt>
                <c:pt idx="162">
                  <c:v>-1.9520000000002452E-2</c:v>
                </c:pt>
                <c:pt idx="163">
                  <c:v>-2.2509999999999312E-2</c:v>
                </c:pt>
                <c:pt idx="164">
                  <c:v>-1.7670000000001351E-2</c:v>
                </c:pt>
                <c:pt idx="165">
                  <c:v>-2.1499999999998465E-2</c:v>
                </c:pt>
                <c:pt idx="166">
                  <c:v>-2.4399999999998777E-2</c:v>
                </c:pt>
                <c:pt idx="167">
                  <c:v>-3.6090000000000406E-2</c:v>
                </c:pt>
                <c:pt idx="168">
                  <c:v>-2.1019999999998873E-2</c:v>
                </c:pt>
                <c:pt idx="169">
                  <c:v>-3.1839999999997814E-2</c:v>
                </c:pt>
                <c:pt idx="170">
                  <c:v>-1.9290000000000421E-2</c:v>
                </c:pt>
                <c:pt idx="171">
                  <c:v>-1.7809999999999604E-2</c:v>
                </c:pt>
                <c:pt idx="172">
                  <c:v>-2.5090000000001111E-2</c:v>
                </c:pt>
                <c:pt idx="173">
                  <c:v>-2.8139999999999332E-2</c:v>
                </c:pt>
                <c:pt idx="174">
                  <c:v>-1.7480000000001442E-2</c:v>
                </c:pt>
                <c:pt idx="175">
                  <c:v>-1.755999999999841E-2</c:v>
                </c:pt>
                <c:pt idx="176">
                  <c:v>-1.1970000000000461E-2</c:v>
                </c:pt>
                <c:pt idx="177">
                  <c:v>-1.1149999999999495E-2</c:v>
                </c:pt>
                <c:pt idx="178">
                  <c:v>-4.5799999999995593E-3</c:v>
                </c:pt>
                <c:pt idx="179">
                  <c:v>-7.1099999999997008E-3</c:v>
                </c:pt>
                <c:pt idx="180">
                  <c:v>-1.083999999999702E-2</c:v>
                </c:pt>
                <c:pt idx="181">
                  <c:v>-1.5150000000000829E-2</c:v>
                </c:pt>
                <c:pt idx="182">
                  <c:v>-2.1820000000000582E-2</c:v>
                </c:pt>
                <c:pt idx="183">
                  <c:v>-1.4659999999998058E-2</c:v>
                </c:pt>
                <c:pt idx="184">
                  <c:v>-8.4299999999994778E-3</c:v>
                </c:pt>
                <c:pt idx="185">
                  <c:v>-2.4579999999999106E-2</c:v>
                </c:pt>
                <c:pt idx="186">
                  <c:v>-2.1289999999999407E-2</c:v>
                </c:pt>
                <c:pt idx="187">
                  <c:v>-1.8230000000001467E-2</c:v>
                </c:pt>
                <c:pt idx="188">
                  <c:v>-2.0360000000002543E-2</c:v>
                </c:pt>
                <c:pt idx="189">
                  <c:v>-1.2710000000000833E-2</c:v>
                </c:pt>
                <c:pt idx="190">
                  <c:v>-8.2299999999999266E-3</c:v>
                </c:pt>
                <c:pt idx="191">
                  <c:v>-6.4999999999979189E-3</c:v>
                </c:pt>
                <c:pt idx="192">
                  <c:v>-2.3499999999986865E-3</c:v>
                </c:pt>
                <c:pt idx="193">
                  <c:v>-3.6900000000012491E-3</c:v>
                </c:pt>
                <c:pt idx="194">
                  <c:v>-1.0189999999996754E-2</c:v>
                </c:pt>
                <c:pt idx="195">
                  <c:v>-1.2050000000000944E-2</c:v>
                </c:pt>
                <c:pt idx="196">
                  <c:v>-1.080999999999816E-2</c:v>
                </c:pt>
                <c:pt idx="197">
                  <c:v>-1.191999999999876E-2</c:v>
                </c:pt>
                <c:pt idx="198">
                  <c:v>-2.0059999999999689E-2</c:v>
                </c:pt>
                <c:pt idx="199">
                  <c:v>-1.0600000000013426E-3</c:v>
                </c:pt>
                <c:pt idx="200">
                  <c:v>2.1500000000014923E-3</c:v>
                </c:pt>
                <c:pt idx="201">
                  <c:v>-2.3199999999998187E-3</c:v>
                </c:pt>
                <c:pt idx="202">
                  <c:v>1.444000000000162E-2</c:v>
                </c:pt>
                <c:pt idx="203">
                  <c:v>1.0409999999997864E-2</c:v>
                </c:pt>
                <c:pt idx="204">
                  <c:v>1.0800000000000885E-2</c:v>
                </c:pt>
                <c:pt idx="205">
                  <c:v>1.332999999999746E-2</c:v>
                </c:pt>
                <c:pt idx="206">
                  <c:v>1.6469999999999377E-2</c:v>
                </c:pt>
                <c:pt idx="207">
                  <c:v>1.8370000000002065E-2</c:v>
                </c:pt>
                <c:pt idx="208">
                  <c:v>1.153999999999772E-2</c:v>
                </c:pt>
                <c:pt idx="209">
                  <c:v>1.8560000000001967E-2</c:v>
                </c:pt>
                <c:pt idx="210">
                  <c:v>1.2460000000001971E-2</c:v>
                </c:pt>
                <c:pt idx="211">
                  <c:v>9.5299999999992595E-3</c:v>
                </c:pt>
                <c:pt idx="212">
                  <c:v>9.9099999999990845E-3</c:v>
                </c:pt>
                <c:pt idx="213">
                  <c:v>1.0540000000000061E-2</c:v>
                </c:pt>
                <c:pt idx="214">
                  <c:v>4.910000000000048E-3</c:v>
                </c:pt>
                <c:pt idx="215">
                  <c:v>7.1899999999989923E-3</c:v>
                </c:pt>
                <c:pt idx="216">
                  <c:v>9.0600000000028227E-3</c:v>
                </c:pt>
                <c:pt idx="217">
                  <c:v>1.1657341758564317E-15</c:v>
                </c:pt>
              </c:numCache>
            </c:numRef>
          </c:yVal>
          <c:smooth val="1"/>
        </c:ser>
        <c:ser>
          <c:idx val="24"/>
          <c:order val="5"/>
          <c:tx>
            <c:v>USGG2012D</c:v>
          </c:tx>
          <c:spPr>
            <a:ln>
              <a:solidFill>
                <a:srgbClr val="92D050"/>
              </a:solidFill>
            </a:ln>
          </c:spPr>
          <c:marker>
            <c:symbol val="none"/>
          </c:marker>
          <c:xVal>
            <c:numRef>
              <c:f>Sheet1!$C$2:$C$219</c:f>
              <c:numCache>
                <c:formatCode>General</c:formatCode>
                <c:ptCount val="218"/>
                <c:pt idx="0">
                  <c:v>0</c:v>
                </c:pt>
                <c:pt idx="1">
                  <c:v>0.75299999999992961</c:v>
                </c:pt>
                <c:pt idx="2">
                  <c:v>2.0289999999999395</c:v>
                </c:pt>
                <c:pt idx="3">
                  <c:v>3.1359999999999673</c:v>
                </c:pt>
                <c:pt idx="4">
                  <c:v>3.9219999999999677</c:v>
                </c:pt>
                <c:pt idx="5">
                  <c:v>5.1739999999999782</c:v>
                </c:pt>
                <c:pt idx="6">
                  <c:v>6.1680000000000055</c:v>
                </c:pt>
                <c:pt idx="7">
                  <c:v>7.5300000000000304</c:v>
                </c:pt>
                <c:pt idx="8">
                  <c:v>8.049000000000035</c:v>
                </c:pt>
                <c:pt idx="9">
                  <c:v>8.6410000000000089</c:v>
                </c:pt>
                <c:pt idx="10">
                  <c:v>9.4560000000000208</c:v>
                </c:pt>
                <c:pt idx="11">
                  <c:v>10.215000000000032</c:v>
                </c:pt>
                <c:pt idx="12">
                  <c:v>10.816000000000034</c:v>
                </c:pt>
                <c:pt idx="13">
                  <c:v>12.293000000000005</c:v>
                </c:pt>
                <c:pt idx="14">
                  <c:v>13.849</c:v>
                </c:pt>
                <c:pt idx="15">
                  <c:v>15.380000000000004</c:v>
                </c:pt>
                <c:pt idx="16">
                  <c:v>17.437000000000015</c:v>
                </c:pt>
                <c:pt idx="17">
                  <c:v>18.956000000000017</c:v>
                </c:pt>
                <c:pt idx="18">
                  <c:v>20.325000000000042</c:v>
                </c:pt>
                <c:pt idx="19">
                  <c:v>21.792000000000026</c:v>
                </c:pt>
                <c:pt idx="20">
                  <c:v>23.27600000000001</c:v>
                </c:pt>
                <c:pt idx="21">
                  <c:v>25.228000000000009</c:v>
                </c:pt>
                <c:pt idx="22">
                  <c:v>26.605000000000018</c:v>
                </c:pt>
                <c:pt idx="23">
                  <c:v>28.10000000000003</c:v>
                </c:pt>
                <c:pt idx="24">
                  <c:v>28.902000000000029</c:v>
                </c:pt>
                <c:pt idx="25">
                  <c:v>30.605000000000018</c:v>
                </c:pt>
                <c:pt idx="26">
                  <c:v>31.367000000000033</c:v>
                </c:pt>
                <c:pt idx="27">
                  <c:v>33.04400000000004</c:v>
                </c:pt>
                <c:pt idx="28">
                  <c:v>34.70700000000005</c:v>
                </c:pt>
                <c:pt idx="29">
                  <c:v>36.335000000000036</c:v>
                </c:pt>
                <c:pt idx="30">
                  <c:v>37.163000000000011</c:v>
                </c:pt>
                <c:pt idx="31">
                  <c:v>38.800000000000004</c:v>
                </c:pt>
                <c:pt idx="32">
                  <c:v>40.507000000000005</c:v>
                </c:pt>
                <c:pt idx="33">
                  <c:v>42.102000000000032</c:v>
                </c:pt>
                <c:pt idx="34">
                  <c:v>43.734000000000037</c:v>
                </c:pt>
                <c:pt idx="35">
                  <c:v>44.561000000000035</c:v>
                </c:pt>
                <c:pt idx="36">
                  <c:v>46.562000000000012</c:v>
                </c:pt>
                <c:pt idx="37">
                  <c:v>47.40300000000002</c:v>
                </c:pt>
                <c:pt idx="38">
                  <c:v>48.698000000000164</c:v>
                </c:pt>
                <c:pt idx="39">
                  <c:v>50.313000000000045</c:v>
                </c:pt>
                <c:pt idx="40">
                  <c:v>52.188000000000052</c:v>
                </c:pt>
                <c:pt idx="41">
                  <c:v>53.352000000000025</c:v>
                </c:pt>
                <c:pt idx="42">
                  <c:v>54.856999999999999</c:v>
                </c:pt>
                <c:pt idx="43">
                  <c:v>56.106000000000051</c:v>
                </c:pt>
                <c:pt idx="44">
                  <c:v>57.315000000000055</c:v>
                </c:pt>
                <c:pt idx="45">
                  <c:v>59.024000000000058</c:v>
                </c:pt>
                <c:pt idx="46">
                  <c:v>60.764000000000067</c:v>
                </c:pt>
                <c:pt idx="47">
                  <c:v>62.202000000000062</c:v>
                </c:pt>
                <c:pt idx="48">
                  <c:v>64.108000000000018</c:v>
                </c:pt>
                <c:pt idx="49">
                  <c:v>65.488000000000056</c:v>
                </c:pt>
                <c:pt idx="50">
                  <c:v>66.690000000000055</c:v>
                </c:pt>
                <c:pt idx="51">
                  <c:v>68.331000000000074</c:v>
                </c:pt>
                <c:pt idx="52">
                  <c:v>69.862000000000052</c:v>
                </c:pt>
                <c:pt idx="53">
                  <c:v>71.422000000000054</c:v>
                </c:pt>
                <c:pt idx="54">
                  <c:v>71.882000000000048</c:v>
                </c:pt>
                <c:pt idx="55">
                  <c:v>74.214000000000127</c:v>
                </c:pt>
                <c:pt idx="56">
                  <c:v>75.640000000000043</c:v>
                </c:pt>
                <c:pt idx="57">
                  <c:v>77.18700000000004</c:v>
                </c:pt>
                <c:pt idx="58">
                  <c:v>78.515000000000043</c:v>
                </c:pt>
                <c:pt idx="59">
                  <c:v>80.589000000000055</c:v>
                </c:pt>
                <c:pt idx="60">
                  <c:v>82.104000000000042</c:v>
                </c:pt>
                <c:pt idx="61">
                  <c:v>83.718000000000046</c:v>
                </c:pt>
                <c:pt idx="62">
                  <c:v>84.865000000000038</c:v>
                </c:pt>
                <c:pt idx="63">
                  <c:v>86.396000000000043</c:v>
                </c:pt>
                <c:pt idx="64">
                  <c:v>88.052000000000049</c:v>
                </c:pt>
                <c:pt idx="65">
                  <c:v>89.980000000000047</c:v>
                </c:pt>
                <c:pt idx="66">
                  <c:v>91.776000000000039</c:v>
                </c:pt>
                <c:pt idx="67">
                  <c:v>93.456000000000046</c:v>
                </c:pt>
                <c:pt idx="68">
                  <c:v>94.922000000000054</c:v>
                </c:pt>
                <c:pt idx="69">
                  <c:v>96.947000000000358</c:v>
                </c:pt>
                <c:pt idx="70">
                  <c:v>98.560000000000073</c:v>
                </c:pt>
                <c:pt idx="71">
                  <c:v>100.66400000000007</c:v>
                </c:pt>
                <c:pt idx="72">
                  <c:v>102.05100000000007</c:v>
                </c:pt>
                <c:pt idx="73">
                  <c:v>103.66500000000008</c:v>
                </c:pt>
                <c:pt idx="74">
                  <c:v>105.18400000000008</c:v>
                </c:pt>
                <c:pt idx="75">
                  <c:v>106.81300000000007</c:v>
                </c:pt>
                <c:pt idx="76">
                  <c:v>108.66500000000008</c:v>
                </c:pt>
                <c:pt idx="77">
                  <c:v>110.56900000000007</c:v>
                </c:pt>
                <c:pt idx="78">
                  <c:v>112.09800000000007</c:v>
                </c:pt>
                <c:pt idx="79">
                  <c:v>113.87300000000008</c:v>
                </c:pt>
                <c:pt idx="80">
                  <c:v>115.39200000000008</c:v>
                </c:pt>
                <c:pt idx="81">
                  <c:v>116.64700000000009</c:v>
                </c:pt>
                <c:pt idx="82">
                  <c:v>117.50500000000008</c:v>
                </c:pt>
                <c:pt idx="83">
                  <c:v>119.06600000000009</c:v>
                </c:pt>
                <c:pt idx="84">
                  <c:v>120.33300000000008</c:v>
                </c:pt>
                <c:pt idx="85">
                  <c:v>122.03500000000008</c:v>
                </c:pt>
                <c:pt idx="86">
                  <c:v>123.5200000000001</c:v>
                </c:pt>
                <c:pt idx="87">
                  <c:v>125.65600000000008</c:v>
                </c:pt>
                <c:pt idx="88">
                  <c:v>127.0260000000001</c:v>
                </c:pt>
                <c:pt idx="89">
                  <c:v>128.71399999999957</c:v>
                </c:pt>
                <c:pt idx="90">
                  <c:v>130.55900000000008</c:v>
                </c:pt>
                <c:pt idx="91">
                  <c:v>132.13500000000008</c:v>
                </c:pt>
                <c:pt idx="92">
                  <c:v>133.69800000000006</c:v>
                </c:pt>
                <c:pt idx="93">
                  <c:v>135.12200000000007</c:v>
                </c:pt>
                <c:pt idx="94">
                  <c:v>136.69200000000006</c:v>
                </c:pt>
                <c:pt idx="95">
                  <c:v>138.25100000000006</c:v>
                </c:pt>
                <c:pt idx="96">
                  <c:v>139.76200000000006</c:v>
                </c:pt>
                <c:pt idx="97">
                  <c:v>141.28600000000006</c:v>
                </c:pt>
                <c:pt idx="98">
                  <c:v>142.81200000000007</c:v>
                </c:pt>
                <c:pt idx="99">
                  <c:v>144.52100000000007</c:v>
                </c:pt>
                <c:pt idx="100">
                  <c:v>146.08900000000008</c:v>
                </c:pt>
                <c:pt idx="101">
                  <c:v>147.68500000000009</c:v>
                </c:pt>
                <c:pt idx="102">
                  <c:v>149.22500000000008</c:v>
                </c:pt>
                <c:pt idx="103">
                  <c:v>150.76499999999999</c:v>
                </c:pt>
                <c:pt idx="104">
                  <c:v>152.31400000000008</c:v>
                </c:pt>
                <c:pt idx="105">
                  <c:v>153.91100000000009</c:v>
                </c:pt>
                <c:pt idx="106">
                  <c:v>155.47000000000008</c:v>
                </c:pt>
                <c:pt idx="107">
                  <c:v>156.95700000000059</c:v>
                </c:pt>
                <c:pt idx="108">
                  <c:v>158.86100000000027</c:v>
                </c:pt>
                <c:pt idx="109">
                  <c:v>160.33800000000059</c:v>
                </c:pt>
                <c:pt idx="110">
                  <c:v>161.84600000000009</c:v>
                </c:pt>
                <c:pt idx="111">
                  <c:v>163.13700000000009</c:v>
                </c:pt>
                <c:pt idx="112">
                  <c:v>164.53800000000021</c:v>
                </c:pt>
                <c:pt idx="113">
                  <c:v>166.13800000000009</c:v>
                </c:pt>
                <c:pt idx="114">
                  <c:v>167.80300000000008</c:v>
                </c:pt>
                <c:pt idx="115">
                  <c:v>169.58100000000007</c:v>
                </c:pt>
                <c:pt idx="116">
                  <c:v>170.74399999999972</c:v>
                </c:pt>
                <c:pt idx="117">
                  <c:v>172.14</c:v>
                </c:pt>
                <c:pt idx="118">
                  <c:v>173.05000000000007</c:v>
                </c:pt>
                <c:pt idx="119">
                  <c:v>174.65300000000008</c:v>
                </c:pt>
                <c:pt idx="120">
                  <c:v>176.75900000000001</c:v>
                </c:pt>
                <c:pt idx="121">
                  <c:v>177.90300000000008</c:v>
                </c:pt>
                <c:pt idx="122">
                  <c:v>179.54700000000008</c:v>
                </c:pt>
                <c:pt idx="123">
                  <c:v>180.95700000000059</c:v>
                </c:pt>
                <c:pt idx="124">
                  <c:v>182.56700000000009</c:v>
                </c:pt>
                <c:pt idx="125">
                  <c:v>183.58400000000009</c:v>
                </c:pt>
                <c:pt idx="126">
                  <c:v>184.97500000000008</c:v>
                </c:pt>
                <c:pt idx="127">
                  <c:v>186.73700000000008</c:v>
                </c:pt>
                <c:pt idx="128">
                  <c:v>188.36500000000007</c:v>
                </c:pt>
                <c:pt idx="129">
                  <c:v>189.96900000000008</c:v>
                </c:pt>
                <c:pt idx="130">
                  <c:v>191.76899999999998</c:v>
                </c:pt>
                <c:pt idx="131">
                  <c:v>193.59400000000008</c:v>
                </c:pt>
                <c:pt idx="132">
                  <c:v>194.74499999999998</c:v>
                </c:pt>
                <c:pt idx="133">
                  <c:v>196.04100000000008</c:v>
                </c:pt>
                <c:pt idx="134">
                  <c:v>197.31000000000006</c:v>
                </c:pt>
                <c:pt idx="135">
                  <c:v>198.92400000000009</c:v>
                </c:pt>
                <c:pt idx="136">
                  <c:v>199.95900000000006</c:v>
                </c:pt>
                <c:pt idx="137">
                  <c:v>201.15600000000006</c:v>
                </c:pt>
                <c:pt idx="138">
                  <c:v>202.78800000000007</c:v>
                </c:pt>
                <c:pt idx="139">
                  <c:v>203.91200000000009</c:v>
                </c:pt>
                <c:pt idx="140">
                  <c:v>205.78700000000009</c:v>
                </c:pt>
                <c:pt idx="141">
                  <c:v>207.26600000000008</c:v>
                </c:pt>
                <c:pt idx="142">
                  <c:v>209.28700000000009</c:v>
                </c:pt>
                <c:pt idx="143">
                  <c:v>211.11200000000008</c:v>
                </c:pt>
                <c:pt idx="144">
                  <c:v>212.54600000000008</c:v>
                </c:pt>
                <c:pt idx="145">
                  <c:v>214.05700000000007</c:v>
                </c:pt>
                <c:pt idx="146">
                  <c:v>215.74599999999998</c:v>
                </c:pt>
                <c:pt idx="147">
                  <c:v>217.50000000000006</c:v>
                </c:pt>
                <c:pt idx="148">
                  <c:v>219.04399999999998</c:v>
                </c:pt>
                <c:pt idx="149">
                  <c:v>220.69600000000008</c:v>
                </c:pt>
                <c:pt idx="150">
                  <c:v>222.08200000000056</c:v>
                </c:pt>
                <c:pt idx="151">
                  <c:v>223.67399999999998</c:v>
                </c:pt>
                <c:pt idx="152">
                  <c:v>225.28900000000002</c:v>
                </c:pt>
                <c:pt idx="153">
                  <c:v>226.96800000000007</c:v>
                </c:pt>
                <c:pt idx="154">
                  <c:v>228.61399999999998</c:v>
                </c:pt>
                <c:pt idx="155">
                  <c:v>230.06000000000006</c:v>
                </c:pt>
                <c:pt idx="156">
                  <c:v>231.84400000000005</c:v>
                </c:pt>
                <c:pt idx="157">
                  <c:v>233.37700000000007</c:v>
                </c:pt>
                <c:pt idx="158">
                  <c:v>235.13399999999999</c:v>
                </c:pt>
                <c:pt idx="159">
                  <c:v>236.73499999999999</c:v>
                </c:pt>
                <c:pt idx="160">
                  <c:v>238.07000000000005</c:v>
                </c:pt>
                <c:pt idx="161">
                  <c:v>240.06300000000005</c:v>
                </c:pt>
                <c:pt idx="162">
                  <c:v>241.90700000000004</c:v>
                </c:pt>
                <c:pt idx="163">
                  <c:v>243.24499999999998</c:v>
                </c:pt>
                <c:pt idx="164">
                  <c:v>244.19899999999998</c:v>
                </c:pt>
                <c:pt idx="165">
                  <c:v>246.10399999999998</c:v>
                </c:pt>
                <c:pt idx="166">
                  <c:v>247.97600000000006</c:v>
                </c:pt>
                <c:pt idx="167">
                  <c:v>249.21899999999999</c:v>
                </c:pt>
                <c:pt idx="168">
                  <c:v>250.49300000000005</c:v>
                </c:pt>
                <c:pt idx="169">
                  <c:v>252.18900000000002</c:v>
                </c:pt>
                <c:pt idx="170">
                  <c:v>253.65000000000003</c:v>
                </c:pt>
                <c:pt idx="171">
                  <c:v>255.10999999999999</c:v>
                </c:pt>
                <c:pt idx="172">
                  <c:v>256.60300000000001</c:v>
                </c:pt>
                <c:pt idx="173">
                  <c:v>258.02299999999963</c:v>
                </c:pt>
                <c:pt idx="174">
                  <c:v>259.71700000000004</c:v>
                </c:pt>
                <c:pt idx="175">
                  <c:v>261.28399999999868</c:v>
                </c:pt>
                <c:pt idx="176">
                  <c:v>262.67500000000001</c:v>
                </c:pt>
                <c:pt idx="177">
                  <c:v>264.12800000000004</c:v>
                </c:pt>
                <c:pt idx="178">
                  <c:v>265.96200000000005</c:v>
                </c:pt>
                <c:pt idx="179">
                  <c:v>267.46400000000006</c:v>
                </c:pt>
                <c:pt idx="180">
                  <c:v>269.31300000000005</c:v>
                </c:pt>
                <c:pt idx="181">
                  <c:v>270.91400000000004</c:v>
                </c:pt>
                <c:pt idx="182">
                  <c:v>272.42999999999893</c:v>
                </c:pt>
                <c:pt idx="183">
                  <c:v>274.29900000000004</c:v>
                </c:pt>
                <c:pt idx="184">
                  <c:v>276.18600000000004</c:v>
                </c:pt>
                <c:pt idx="185">
                  <c:v>278.00300000000004</c:v>
                </c:pt>
                <c:pt idx="186">
                  <c:v>279.70400000000001</c:v>
                </c:pt>
                <c:pt idx="187">
                  <c:v>281.34800000000001</c:v>
                </c:pt>
                <c:pt idx="188">
                  <c:v>283.17900000000031</c:v>
                </c:pt>
                <c:pt idx="189">
                  <c:v>284.53399999999868</c:v>
                </c:pt>
                <c:pt idx="190">
                  <c:v>285.84700000000032</c:v>
                </c:pt>
                <c:pt idx="191">
                  <c:v>287.20400000000001</c:v>
                </c:pt>
                <c:pt idx="192">
                  <c:v>288.91700000000003</c:v>
                </c:pt>
                <c:pt idx="193">
                  <c:v>290.15500000000031</c:v>
                </c:pt>
                <c:pt idx="194">
                  <c:v>291.50800000000004</c:v>
                </c:pt>
                <c:pt idx="195">
                  <c:v>293.21099999999899</c:v>
                </c:pt>
                <c:pt idx="196">
                  <c:v>294.82900000000001</c:v>
                </c:pt>
                <c:pt idx="197">
                  <c:v>295.78599999999886</c:v>
                </c:pt>
                <c:pt idx="198">
                  <c:v>297.75300000000004</c:v>
                </c:pt>
                <c:pt idx="199">
                  <c:v>299.32500000000005</c:v>
                </c:pt>
                <c:pt idx="200">
                  <c:v>301.07500000000005</c:v>
                </c:pt>
                <c:pt idx="201">
                  <c:v>302.505</c:v>
                </c:pt>
                <c:pt idx="202">
                  <c:v>303.98999999999899</c:v>
                </c:pt>
                <c:pt idx="203">
                  <c:v>305.31300000000005</c:v>
                </c:pt>
                <c:pt idx="204">
                  <c:v>307.38800000000003</c:v>
                </c:pt>
                <c:pt idx="205">
                  <c:v>308.661</c:v>
                </c:pt>
                <c:pt idx="206">
                  <c:v>310.548</c:v>
                </c:pt>
                <c:pt idx="207">
                  <c:v>312.15900000000107</c:v>
                </c:pt>
                <c:pt idx="208">
                  <c:v>313.42200000000003</c:v>
                </c:pt>
                <c:pt idx="209">
                  <c:v>314.95400000000001</c:v>
                </c:pt>
                <c:pt idx="210">
                  <c:v>316.30700000000002</c:v>
                </c:pt>
                <c:pt idx="211">
                  <c:v>318.05100000000004</c:v>
                </c:pt>
                <c:pt idx="212">
                  <c:v>319.04500000000002</c:v>
                </c:pt>
                <c:pt idx="213">
                  <c:v>320.42099999999874</c:v>
                </c:pt>
                <c:pt idx="214">
                  <c:v>321.43299999999869</c:v>
                </c:pt>
                <c:pt idx="215">
                  <c:v>322.45699999999869</c:v>
                </c:pt>
                <c:pt idx="216">
                  <c:v>323.98499999999899</c:v>
                </c:pt>
                <c:pt idx="217">
                  <c:v>325.30200000000002</c:v>
                </c:pt>
              </c:numCache>
            </c:numRef>
          </c:xVal>
          <c:yVal>
            <c:numRef>
              <c:f>Sheet1!$AB$2:$AB$219</c:f>
              <c:numCache>
                <c:formatCode>General</c:formatCode>
                <c:ptCount val="218"/>
                <c:pt idx="0">
                  <c:v>3.5589999999999754E-2</c:v>
                </c:pt>
                <c:pt idx="1">
                  <c:v>3.0010000000001386E-2</c:v>
                </c:pt>
                <c:pt idx="2">
                  <c:v>3.4189999999999443E-2</c:v>
                </c:pt>
                <c:pt idx="3">
                  <c:v>3.2699999999999015E-2</c:v>
                </c:pt>
                <c:pt idx="4">
                  <c:v>3.5259999999998015E-2</c:v>
                </c:pt>
                <c:pt idx="5">
                  <c:v>3.4670000000002602E-2</c:v>
                </c:pt>
                <c:pt idx="6">
                  <c:v>4.0770000000002582E-2</c:v>
                </c:pt>
                <c:pt idx="7">
                  <c:v>3.965000000000235E-2</c:v>
                </c:pt>
                <c:pt idx="8">
                  <c:v>3.9980000000000515E-2</c:v>
                </c:pt>
                <c:pt idx="9">
                  <c:v>3.5850000000000611E-2</c:v>
                </c:pt>
                <c:pt idx="10">
                  <c:v>3.2360000000001221E-2</c:v>
                </c:pt>
                <c:pt idx="11">
                  <c:v>3.3480000000001453E-2</c:v>
                </c:pt>
                <c:pt idx="12">
                  <c:v>2.7160000000002679E-2</c:v>
                </c:pt>
                <c:pt idx="13">
                  <c:v>3.375000000000189E-2</c:v>
                </c:pt>
                <c:pt idx="14">
                  <c:v>3.9550000000002583E-2</c:v>
                </c:pt>
                <c:pt idx="15">
                  <c:v>4.1249999999998621E-2</c:v>
                </c:pt>
                <c:pt idx="16">
                  <c:v>4.0790000000002026E-2</c:v>
                </c:pt>
                <c:pt idx="17">
                  <c:v>3.5650000000001014E-2</c:v>
                </c:pt>
                <c:pt idx="18">
                  <c:v>4.0969999999998771E-2</c:v>
                </c:pt>
                <c:pt idx="19">
                  <c:v>3.8589999999999847E-2</c:v>
                </c:pt>
                <c:pt idx="20">
                  <c:v>4.7000000000001436E-2</c:v>
                </c:pt>
                <c:pt idx="21">
                  <c:v>3.5580000000000112E-2</c:v>
                </c:pt>
                <c:pt idx="22">
                  <c:v>4.9679999999999232E-2</c:v>
                </c:pt>
                <c:pt idx="23">
                  <c:v>5.7959999999998534E-2</c:v>
                </c:pt>
                <c:pt idx="24">
                  <c:v>4.9530000000001524E-2</c:v>
                </c:pt>
                <c:pt idx="25">
                  <c:v>5.0080000000001922E-2</c:v>
                </c:pt>
                <c:pt idx="26">
                  <c:v>4.2849999999998493E-2</c:v>
                </c:pt>
                <c:pt idx="27">
                  <c:v>4.9460000000000524E-2</c:v>
                </c:pt>
                <c:pt idx="28">
                  <c:v>4.7149999999999082E-2</c:v>
                </c:pt>
                <c:pt idx="29">
                  <c:v>4.8839999999999092E-2</c:v>
                </c:pt>
                <c:pt idx="30">
                  <c:v>3.8570000000000604E-2</c:v>
                </c:pt>
                <c:pt idx="31">
                  <c:v>3.4520000000001161E-2</c:v>
                </c:pt>
                <c:pt idx="32">
                  <c:v>4.5600000000000918E-2</c:v>
                </c:pt>
                <c:pt idx="33">
                  <c:v>2.8530000000000555E-2</c:v>
                </c:pt>
                <c:pt idx="34">
                  <c:v>3.5700000000002674E-2</c:v>
                </c:pt>
                <c:pt idx="35">
                  <c:v>4.086999999999899E-2</c:v>
                </c:pt>
                <c:pt idx="36">
                  <c:v>3.3539999999999182E-2</c:v>
                </c:pt>
                <c:pt idx="37">
                  <c:v>5.5049999999998434E-2</c:v>
                </c:pt>
                <c:pt idx="38">
                  <c:v>3.9349999999999496E-2</c:v>
                </c:pt>
                <c:pt idx="39">
                  <c:v>5.858999999999942E-2</c:v>
                </c:pt>
                <c:pt idx="40">
                  <c:v>2.9040000000002581E-2</c:v>
                </c:pt>
                <c:pt idx="41">
                  <c:v>3.0610000000000002E-2</c:v>
                </c:pt>
                <c:pt idx="42">
                  <c:v>3.7830000000000343E-2</c:v>
                </c:pt>
                <c:pt idx="43">
                  <c:v>3.3429999999999793E-2</c:v>
                </c:pt>
                <c:pt idx="44">
                  <c:v>3.1949999999998979E-2</c:v>
                </c:pt>
                <c:pt idx="45">
                  <c:v>3.3180000000002152E-2</c:v>
                </c:pt>
                <c:pt idx="46">
                  <c:v>3.3200000000001395E-2</c:v>
                </c:pt>
                <c:pt idx="47">
                  <c:v>3.4020000000002326E-2</c:v>
                </c:pt>
                <c:pt idx="48">
                  <c:v>3.300999999999793E-2</c:v>
                </c:pt>
                <c:pt idx="49">
                  <c:v>2.2890000000001007E-2</c:v>
                </c:pt>
                <c:pt idx="50">
                  <c:v>3.0690000000000495E-2</c:v>
                </c:pt>
                <c:pt idx="51">
                  <c:v>4.0770000000002582E-2</c:v>
                </c:pt>
                <c:pt idx="52">
                  <c:v>3.3960000000001045E-2</c:v>
                </c:pt>
                <c:pt idx="53">
                  <c:v>4.0630000000000784E-2</c:v>
                </c:pt>
                <c:pt idx="54">
                  <c:v>4.3220000000002201E-2</c:v>
                </c:pt>
                <c:pt idx="55">
                  <c:v>3.0420000000000058E-2</c:v>
                </c:pt>
                <c:pt idx="56">
                  <c:v>4.1190000000000893E-2</c:v>
                </c:pt>
                <c:pt idx="57">
                  <c:v>2.8079999999999841E-2</c:v>
                </c:pt>
                <c:pt idx="58">
                  <c:v>2.9419999999998833E-2</c:v>
                </c:pt>
                <c:pt idx="59">
                  <c:v>2.0830000000000837E-2</c:v>
                </c:pt>
                <c:pt idx="60">
                  <c:v>3.1179999999999798E-2</c:v>
                </c:pt>
                <c:pt idx="61">
                  <c:v>2.3470000000000272E-2</c:v>
                </c:pt>
                <c:pt idx="62">
                  <c:v>3.1049999999997541E-2</c:v>
                </c:pt>
                <c:pt idx="63">
                  <c:v>3.3950000000001423E-2</c:v>
                </c:pt>
                <c:pt idx="64">
                  <c:v>3.0409999999996884E-2</c:v>
                </c:pt>
                <c:pt idx="65">
                  <c:v>1.3880000000000991E-2</c:v>
                </c:pt>
                <c:pt idx="66">
                  <c:v>1.07299999999994E-2</c:v>
                </c:pt>
                <c:pt idx="67">
                  <c:v>2.0509999999998637E-2</c:v>
                </c:pt>
                <c:pt idx="68">
                  <c:v>7.5900000000010534E-3</c:v>
                </c:pt>
                <c:pt idx="69">
                  <c:v>1.406000000000124E-2</c:v>
                </c:pt>
                <c:pt idx="70">
                  <c:v>2.8669999999998787E-2</c:v>
                </c:pt>
                <c:pt idx="71">
                  <c:v>1.8950000000000865E-2</c:v>
                </c:pt>
                <c:pt idx="72">
                  <c:v>2.2469999999999046E-2</c:v>
                </c:pt>
                <c:pt idx="73">
                  <c:v>1.5649999999997891E-2</c:v>
                </c:pt>
                <c:pt idx="74">
                  <c:v>2.5379999999999014E-2</c:v>
                </c:pt>
                <c:pt idx="75">
                  <c:v>1.9580000000001901E-2</c:v>
                </c:pt>
                <c:pt idx="76">
                  <c:v>2.3200000000003402E-2</c:v>
                </c:pt>
                <c:pt idx="77">
                  <c:v>1.0460000000002545E-2</c:v>
                </c:pt>
                <c:pt idx="78">
                  <c:v>8.9399999999997138E-3</c:v>
                </c:pt>
                <c:pt idx="79">
                  <c:v>1.9870000000001563E-2</c:v>
                </c:pt>
                <c:pt idx="80">
                  <c:v>1.6770000000001679E-2</c:v>
                </c:pt>
                <c:pt idx="81">
                  <c:v>2.4480000000001112E-2</c:v>
                </c:pt>
                <c:pt idx="82">
                  <c:v>1.7340000000001413E-2</c:v>
                </c:pt>
                <c:pt idx="83">
                  <c:v>5.7200000000007904E-3</c:v>
                </c:pt>
                <c:pt idx="84">
                  <c:v>1.6439999999999955E-2</c:v>
                </c:pt>
                <c:pt idx="85">
                  <c:v>6.5200000000024804E-3</c:v>
                </c:pt>
                <c:pt idx="86">
                  <c:v>-4.5399999999980742E-3</c:v>
                </c:pt>
                <c:pt idx="87">
                  <c:v>2.2510000000001085E-2</c:v>
                </c:pt>
                <c:pt idx="88">
                  <c:v>2.70000000000144E-3</c:v>
                </c:pt>
                <c:pt idx="89">
                  <c:v>1.2029999999999916E-2</c:v>
                </c:pt>
                <c:pt idx="90">
                  <c:v>5.0299999999984801E-3</c:v>
                </c:pt>
                <c:pt idx="91">
                  <c:v>1.2399999999998519E-3</c:v>
                </c:pt>
                <c:pt idx="92">
                  <c:v>1.7620000000001471E-2</c:v>
                </c:pt>
                <c:pt idx="93">
                  <c:v>5.7699999999989088E-3</c:v>
                </c:pt>
                <c:pt idx="94">
                  <c:v>1.4630000000000977E-2</c:v>
                </c:pt>
                <c:pt idx="95">
                  <c:v>6.5800000000002124E-3</c:v>
                </c:pt>
                <c:pt idx="96">
                  <c:v>4.1599999999994419E-3</c:v>
                </c:pt>
                <c:pt idx="97">
                  <c:v>2.8100000000008118E-3</c:v>
                </c:pt>
                <c:pt idx="98">
                  <c:v>4.1699999999990633E-3</c:v>
                </c:pt>
                <c:pt idx="99">
                  <c:v>-2.2700000000022793E-3</c:v>
                </c:pt>
                <c:pt idx="100">
                  <c:v>-9.769999999999052E-3</c:v>
                </c:pt>
                <c:pt idx="101">
                  <c:v>-6.1900000000030923E-3</c:v>
                </c:pt>
                <c:pt idx="102">
                  <c:v>-5.7900000000004805E-3</c:v>
                </c:pt>
                <c:pt idx="103">
                  <c:v>-3.9000000000009734E-3</c:v>
                </c:pt>
                <c:pt idx="104">
                  <c:v>-5.3100000000008878E-3</c:v>
                </c:pt>
                <c:pt idx="105">
                  <c:v>-1.6170000000001853E-2</c:v>
                </c:pt>
                <c:pt idx="106">
                  <c:v>-1.2670000000002901E-2</c:v>
                </c:pt>
                <c:pt idx="107">
                  <c:v>-9.2999999999971068E-4</c:v>
                </c:pt>
                <c:pt idx="108">
                  <c:v>-6.0099999999992599E-3</c:v>
                </c:pt>
                <c:pt idx="109">
                  <c:v>-6.5899999999986325E-3</c:v>
                </c:pt>
                <c:pt idx="110">
                  <c:v>-2.4399999999993871E-3</c:v>
                </c:pt>
                <c:pt idx="111">
                  <c:v>-5.8399999999985946E-3</c:v>
                </c:pt>
                <c:pt idx="112">
                  <c:v>-3.420000000001382E-3</c:v>
                </c:pt>
                <c:pt idx="113">
                  <c:v>-4.6799999999998796E-3</c:v>
                </c:pt>
                <c:pt idx="114">
                  <c:v>-8.3499999999995158E-3</c:v>
                </c:pt>
                <c:pt idx="115">
                  <c:v>-3.3099999999984253E-3</c:v>
                </c:pt>
                <c:pt idx="116">
                  <c:v>1.1400000000000899E-3</c:v>
                </c:pt>
                <c:pt idx="117">
                  <c:v>-3.9800000000014988E-3</c:v>
                </c:pt>
                <c:pt idx="118">
                  <c:v>6.9799999999993062E-3</c:v>
                </c:pt>
                <c:pt idx="119">
                  <c:v>-1.4999999999994458E-3</c:v>
                </c:pt>
                <c:pt idx="120">
                  <c:v>8.7499999999997597E-3</c:v>
                </c:pt>
                <c:pt idx="121">
                  <c:v>1.2200000000000601E-2</c:v>
                </c:pt>
                <c:pt idx="122">
                  <c:v>1.9299999999986054E-3</c:v>
                </c:pt>
                <c:pt idx="123">
                  <c:v>1.7199999999994438E-3</c:v>
                </c:pt>
                <c:pt idx="124">
                  <c:v>3.5399999999980447E-3</c:v>
                </c:pt>
                <c:pt idx="125">
                  <c:v>-3.2400000000010914E-3</c:v>
                </c:pt>
                <c:pt idx="126">
                  <c:v>-1.9599999999997961E-3</c:v>
                </c:pt>
                <c:pt idx="127">
                  <c:v>-8.0000000000107752E-4</c:v>
                </c:pt>
                <c:pt idx="128">
                  <c:v>-6.8099999999973971E-3</c:v>
                </c:pt>
                <c:pt idx="129">
                  <c:v>-3.0600000000007852E-3</c:v>
                </c:pt>
                <c:pt idx="130">
                  <c:v>-9.7800000000021758E-3</c:v>
                </c:pt>
                <c:pt idx="131">
                  <c:v>2.859999999998919E-3</c:v>
                </c:pt>
                <c:pt idx="132">
                  <c:v>1.2499999999994738E-3</c:v>
                </c:pt>
                <c:pt idx="133">
                  <c:v>-6.6599999999995187E-3</c:v>
                </c:pt>
                <c:pt idx="134">
                  <c:v>8.3799999999995996E-3</c:v>
                </c:pt>
                <c:pt idx="135">
                  <c:v>-4.4599999999975501E-3</c:v>
                </c:pt>
                <c:pt idx="136">
                  <c:v>1.8199999999992111E-3</c:v>
                </c:pt>
                <c:pt idx="137">
                  <c:v>-2.2399999999998532E-3</c:v>
                </c:pt>
                <c:pt idx="138">
                  <c:v>-2.4599999999986278E-3</c:v>
                </c:pt>
                <c:pt idx="139">
                  <c:v>-6.0199999999988882E-3</c:v>
                </c:pt>
                <c:pt idx="140">
                  <c:v>-7.7899999999993938E-3</c:v>
                </c:pt>
                <c:pt idx="141">
                  <c:v>-6.0100000000028082E-3</c:v>
                </c:pt>
                <c:pt idx="142">
                  <c:v>-6.1699999999967423E-3</c:v>
                </c:pt>
                <c:pt idx="143">
                  <c:v>-1.7499999999970872E-3</c:v>
                </c:pt>
                <c:pt idx="144">
                  <c:v>-1.6439999999998733E-2</c:v>
                </c:pt>
                <c:pt idx="145">
                  <c:v>-7.8199999999982173E-3</c:v>
                </c:pt>
                <c:pt idx="146">
                  <c:v>-9.4200000000016267E-3</c:v>
                </c:pt>
                <c:pt idx="147">
                  <c:v>-6.8399999999998184E-3</c:v>
                </c:pt>
                <c:pt idx="148">
                  <c:v>-4.6999999999990938E-3</c:v>
                </c:pt>
                <c:pt idx="149">
                  <c:v>-5.420000000000277E-3</c:v>
                </c:pt>
                <c:pt idx="150">
                  <c:v>-5.8999999999998776E-3</c:v>
                </c:pt>
                <c:pt idx="151">
                  <c:v>-9.0500000000014267E-3</c:v>
                </c:pt>
                <c:pt idx="152">
                  <c:v>-1.053999999999827E-2</c:v>
                </c:pt>
                <c:pt idx="153">
                  <c:v>-7.4900000000000773E-3</c:v>
                </c:pt>
                <c:pt idx="154">
                  <c:v>-1.3889999999999347E-2</c:v>
                </c:pt>
                <c:pt idx="155">
                  <c:v>-1.1710000000000201E-2</c:v>
                </c:pt>
                <c:pt idx="156">
                  <c:v>-7.1199999999998721E-3</c:v>
                </c:pt>
                <c:pt idx="157">
                  <c:v>-1.3139999999999319E-2</c:v>
                </c:pt>
                <c:pt idx="158">
                  <c:v>-1.0619999999998794E-2</c:v>
                </c:pt>
                <c:pt idx="159">
                  <c:v>-1.3700000000008215E-3</c:v>
                </c:pt>
                <c:pt idx="160">
                  <c:v>-2.1800000000021368E-3</c:v>
                </c:pt>
                <c:pt idx="161">
                  <c:v>-7.3600000000014314E-3</c:v>
                </c:pt>
                <c:pt idx="162">
                  <c:v>-9.5200000000013746E-3</c:v>
                </c:pt>
                <c:pt idx="163">
                  <c:v>-1.25099999999983E-2</c:v>
                </c:pt>
                <c:pt idx="164">
                  <c:v>-6.6700000000026981E-3</c:v>
                </c:pt>
                <c:pt idx="165">
                  <c:v>-1.1500000000001023E-2</c:v>
                </c:pt>
                <c:pt idx="166">
                  <c:v>-1.4399999999997798E-2</c:v>
                </c:pt>
                <c:pt idx="167">
                  <c:v>-2.6089999999999402E-2</c:v>
                </c:pt>
                <c:pt idx="168">
                  <c:v>-1.2019999999999056E-2</c:v>
                </c:pt>
                <c:pt idx="169">
                  <c:v>-2.4840000000000476E-2</c:v>
                </c:pt>
                <c:pt idx="170">
                  <c:v>-1.3290000000000747E-2</c:v>
                </c:pt>
                <c:pt idx="171">
                  <c:v>-1.1809999999999933E-2</c:v>
                </c:pt>
                <c:pt idx="172">
                  <c:v>-2.0090000000002661E-2</c:v>
                </c:pt>
                <c:pt idx="173">
                  <c:v>-2.4139999999998548E-2</c:v>
                </c:pt>
                <c:pt idx="174">
                  <c:v>-1.448000000000188E-2</c:v>
                </c:pt>
                <c:pt idx="175">
                  <c:v>-1.5560000000000121E-2</c:v>
                </c:pt>
                <c:pt idx="176">
                  <c:v>-8.9700000000008748E-3</c:v>
                </c:pt>
                <c:pt idx="177">
                  <c:v>-8.1499999999999767E-3</c:v>
                </c:pt>
                <c:pt idx="178">
                  <c:v>-2.5800000000012011E-3</c:v>
                </c:pt>
                <c:pt idx="179">
                  <c:v>-4.1100000000001136E-3</c:v>
                </c:pt>
                <c:pt idx="180">
                  <c:v>-7.8399999999974913E-3</c:v>
                </c:pt>
                <c:pt idx="181">
                  <c:v>-1.314999999999894E-2</c:v>
                </c:pt>
                <c:pt idx="182">
                  <c:v>-1.9819999999998675E-2</c:v>
                </c:pt>
                <c:pt idx="183">
                  <c:v>-1.2659999999999698E-2</c:v>
                </c:pt>
                <c:pt idx="184">
                  <c:v>-5.4299999999999045E-3</c:v>
                </c:pt>
                <c:pt idx="185">
                  <c:v>-2.0580000000001875E-2</c:v>
                </c:pt>
                <c:pt idx="186">
                  <c:v>-1.7289999999998529E-2</c:v>
                </c:pt>
                <c:pt idx="187">
                  <c:v>-1.4230000000000687E-2</c:v>
                </c:pt>
                <c:pt idx="188">
                  <c:v>-1.5360000000000543E-2</c:v>
                </c:pt>
                <c:pt idx="189">
                  <c:v>-8.7100000000000528E-3</c:v>
                </c:pt>
                <c:pt idx="190">
                  <c:v>-5.2300000000003741E-3</c:v>
                </c:pt>
                <c:pt idx="191">
                  <c:v>-4.4999999999995911E-3</c:v>
                </c:pt>
                <c:pt idx="192">
                  <c:v>-2.3499999999992407E-3</c:v>
                </c:pt>
                <c:pt idx="193">
                  <c:v>-4.6899999999994724E-3</c:v>
                </c:pt>
                <c:pt idx="194">
                  <c:v>-1.2189999999999757E-2</c:v>
                </c:pt>
                <c:pt idx="195">
                  <c:v>-1.4050000000000397E-2</c:v>
                </c:pt>
                <c:pt idx="196">
                  <c:v>-1.0809999999998711E-2</c:v>
                </c:pt>
                <c:pt idx="197">
                  <c:v>-1.0920000000001661E-2</c:v>
                </c:pt>
                <c:pt idx="198">
                  <c:v>-2.1059999999997914E-2</c:v>
                </c:pt>
                <c:pt idx="199">
                  <c:v>-1.0600000000018977E-3</c:v>
                </c:pt>
                <c:pt idx="200">
                  <c:v>1.5000000000203793E-4</c:v>
                </c:pt>
                <c:pt idx="201">
                  <c:v>-4.3200000000028233E-3</c:v>
                </c:pt>
                <c:pt idx="202">
                  <c:v>1.3439999999999836E-2</c:v>
                </c:pt>
                <c:pt idx="203">
                  <c:v>7.4100000000007693E-3</c:v>
                </c:pt>
                <c:pt idx="204">
                  <c:v>7.8000000000002104E-3</c:v>
                </c:pt>
                <c:pt idx="205">
                  <c:v>1.132999999999802E-2</c:v>
                </c:pt>
                <c:pt idx="206">
                  <c:v>1.4469999999999919E-2</c:v>
                </c:pt>
                <c:pt idx="207">
                  <c:v>1.7370000000000281E-2</c:v>
                </c:pt>
                <c:pt idx="208">
                  <c:v>1.1539999999997165E-2</c:v>
                </c:pt>
                <c:pt idx="209">
                  <c:v>1.9560000000002714E-2</c:v>
                </c:pt>
                <c:pt idx="210">
                  <c:v>1.3459999999999084E-2</c:v>
                </c:pt>
                <c:pt idx="211">
                  <c:v>1.0529999999999868E-2</c:v>
                </c:pt>
                <c:pt idx="212">
                  <c:v>1.1909999999997381E-2</c:v>
                </c:pt>
                <c:pt idx="213">
                  <c:v>1.2539999999998386E-2</c:v>
                </c:pt>
                <c:pt idx="214">
                  <c:v>6.9100000000019346E-3</c:v>
                </c:pt>
                <c:pt idx="215">
                  <c:v>1.0190000000002091E-2</c:v>
                </c:pt>
                <c:pt idx="216">
                  <c:v>1.1060000000001145E-2</c:v>
                </c:pt>
                <c:pt idx="217">
                  <c:v>6.1062266354384635E-16</c:v>
                </c:pt>
              </c:numCache>
            </c:numRef>
          </c:yVal>
          <c:smooth val="1"/>
        </c:ser>
        <c:ser>
          <c:idx val="25"/>
          <c:order val="6"/>
          <c:tx>
            <c:v>TGM + GRAV-D + Terrestrial</c:v>
          </c:tx>
          <c:marker>
            <c:symbol val="none"/>
          </c:marker>
          <c:xVal>
            <c:numRef>
              <c:f>Sheet1!$C$2:$C$219</c:f>
              <c:numCache>
                <c:formatCode>General</c:formatCode>
                <c:ptCount val="218"/>
                <c:pt idx="0">
                  <c:v>0</c:v>
                </c:pt>
                <c:pt idx="1">
                  <c:v>0.75299999999992961</c:v>
                </c:pt>
                <c:pt idx="2">
                  <c:v>2.0289999999999395</c:v>
                </c:pt>
                <c:pt idx="3">
                  <c:v>3.1359999999999673</c:v>
                </c:pt>
                <c:pt idx="4">
                  <c:v>3.9219999999999677</c:v>
                </c:pt>
                <c:pt idx="5">
                  <c:v>5.1739999999999782</c:v>
                </c:pt>
                <c:pt idx="6">
                  <c:v>6.1680000000000055</c:v>
                </c:pt>
                <c:pt idx="7">
                  <c:v>7.5300000000000304</c:v>
                </c:pt>
                <c:pt idx="8">
                  <c:v>8.049000000000035</c:v>
                </c:pt>
                <c:pt idx="9">
                  <c:v>8.6410000000000089</c:v>
                </c:pt>
                <c:pt idx="10">
                  <c:v>9.4560000000000208</c:v>
                </c:pt>
                <c:pt idx="11">
                  <c:v>10.215000000000032</c:v>
                </c:pt>
                <c:pt idx="12">
                  <c:v>10.816000000000034</c:v>
                </c:pt>
                <c:pt idx="13">
                  <c:v>12.293000000000005</c:v>
                </c:pt>
                <c:pt idx="14">
                  <c:v>13.849</c:v>
                </c:pt>
                <c:pt idx="15">
                  <c:v>15.380000000000004</c:v>
                </c:pt>
                <c:pt idx="16">
                  <c:v>17.437000000000015</c:v>
                </c:pt>
                <c:pt idx="17">
                  <c:v>18.956000000000017</c:v>
                </c:pt>
                <c:pt idx="18">
                  <c:v>20.325000000000042</c:v>
                </c:pt>
                <c:pt idx="19">
                  <c:v>21.792000000000026</c:v>
                </c:pt>
                <c:pt idx="20">
                  <c:v>23.27600000000001</c:v>
                </c:pt>
                <c:pt idx="21">
                  <c:v>25.228000000000009</c:v>
                </c:pt>
                <c:pt idx="22">
                  <c:v>26.605000000000018</c:v>
                </c:pt>
                <c:pt idx="23">
                  <c:v>28.10000000000003</c:v>
                </c:pt>
                <c:pt idx="24">
                  <c:v>28.902000000000029</c:v>
                </c:pt>
                <c:pt idx="25">
                  <c:v>30.605000000000018</c:v>
                </c:pt>
                <c:pt idx="26">
                  <c:v>31.367000000000033</c:v>
                </c:pt>
                <c:pt idx="27">
                  <c:v>33.04400000000004</c:v>
                </c:pt>
                <c:pt idx="28">
                  <c:v>34.70700000000005</c:v>
                </c:pt>
                <c:pt idx="29">
                  <c:v>36.335000000000036</c:v>
                </c:pt>
                <c:pt idx="30">
                  <c:v>37.163000000000011</c:v>
                </c:pt>
                <c:pt idx="31">
                  <c:v>38.800000000000004</c:v>
                </c:pt>
                <c:pt idx="32">
                  <c:v>40.507000000000005</c:v>
                </c:pt>
                <c:pt idx="33">
                  <c:v>42.102000000000032</c:v>
                </c:pt>
                <c:pt idx="34">
                  <c:v>43.734000000000037</c:v>
                </c:pt>
                <c:pt idx="35">
                  <c:v>44.561000000000035</c:v>
                </c:pt>
                <c:pt idx="36">
                  <c:v>46.562000000000012</c:v>
                </c:pt>
                <c:pt idx="37">
                  <c:v>47.40300000000002</c:v>
                </c:pt>
                <c:pt idx="38">
                  <c:v>48.698000000000164</c:v>
                </c:pt>
                <c:pt idx="39">
                  <c:v>50.313000000000045</c:v>
                </c:pt>
                <c:pt idx="40">
                  <c:v>52.188000000000052</c:v>
                </c:pt>
                <c:pt idx="41">
                  <c:v>53.352000000000025</c:v>
                </c:pt>
                <c:pt idx="42">
                  <c:v>54.856999999999999</c:v>
                </c:pt>
                <c:pt idx="43">
                  <c:v>56.106000000000051</c:v>
                </c:pt>
                <c:pt idx="44">
                  <c:v>57.315000000000055</c:v>
                </c:pt>
                <c:pt idx="45">
                  <c:v>59.024000000000058</c:v>
                </c:pt>
                <c:pt idx="46">
                  <c:v>60.764000000000067</c:v>
                </c:pt>
                <c:pt idx="47">
                  <c:v>62.202000000000062</c:v>
                </c:pt>
                <c:pt idx="48">
                  <c:v>64.108000000000018</c:v>
                </c:pt>
                <c:pt idx="49">
                  <c:v>65.488000000000056</c:v>
                </c:pt>
                <c:pt idx="50">
                  <c:v>66.690000000000055</c:v>
                </c:pt>
                <c:pt idx="51">
                  <c:v>68.331000000000074</c:v>
                </c:pt>
                <c:pt idx="52">
                  <c:v>69.862000000000052</c:v>
                </c:pt>
                <c:pt idx="53">
                  <c:v>71.422000000000054</c:v>
                </c:pt>
                <c:pt idx="54">
                  <c:v>71.882000000000048</c:v>
                </c:pt>
                <c:pt idx="55">
                  <c:v>74.214000000000127</c:v>
                </c:pt>
                <c:pt idx="56">
                  <c:v>75.640000000000043</c:v>
                </c:pt>
                <c:pt idx="57">
                  <c:v>77.18700000000004</c:v>
                </c:pt>
                <c:pt idx="58">
                  <c:v>78.515000000000043</c:v>
                </c:pt>
                <c:pt idx="59">
                  <c:v>80.589000000000055</c:v>
                </c:pt>
                <c:pt idx="60">
                  <c:v>82.104000000000042</c:v>
                </c:pt>
                <c:pt idx="61">
                  <c:v>83.718000000000046</c:v>
                </c:pt>
                <c:pt idx="62">
                  <c:v>84.865000000000038</c:v>
                </c:pt>
                <c:pt idx="63">
                  <c:v>86.396000000000043</c:v>
                </c:pt>
                <c:pt idx="64">
                  <c:v>88.052000000000049</c:v>
                </c:pt>
                <c:pt idx="65">
                  <c:v>89.980000000000047</c:v>
                </c:pt>
                <c:pt idx="66">
                  <c:v>91.776000000000039</c:v>
                </c:pt>
                <c:pt idx="67">
                  <c:v>93.456000000000046</c:v>
                </c:pt>
                <c:pt idx="68">
                  <c:v>94.922000000000054</c:v>
                </c:pt>
                <c:pt idx="69">
                  <c:v>96.947000000000358</c:v>
                </c:pt>
                <c:pt idx="70">
                  <c:v>98.560000000000073</c:v>
                </c:pt>
                <c:pt idx="71">
                  <c:v>100.66400000000007</c:v>
                </c:pt>
                <c:pt idx="72">
                  <c:v>102.05100000000007</c:v>
                </c:pt>
                <c:pt idx="73">
                  <c:v>103.66500000000008</c:v>
                </c:pt>
                <c:pt idx="74">
                  <c:v>105.18400000000008</c:v>
                </c:pt>
                <c:pt idx="75">
                  <c:v>106.81300000000007</c:v>
                </c:pt>
                <c:pt idx="76">
                  <c:v>108.66500000000008</c:v>
                </c:pt>
                <c:pt idx="77">
                  <c:v>110.56900000000007</c:v>
                </c:pt>
                <c:pt idx="78">
                  <c:v>112.09800000000007</c:v>
                </c:pt>
                <c:pt idx="79">
                  <c:v>113.87300000000008</c:v>
                </c:pt>
                <c:pt idx="80">
                  <c:v>115.39200000000008</c:v>
                </c:pt>
                <c:pt idx="81">
                  <c:v>116.64700000000009</c:v>
                </c:pt>
                <c:pt idx="82">
                  <c:v>117.50500000000008</c:v>
                </c:pt>
                <c:pt idx="83">
                  <c:v>119.06600000000009</c:v>
                </c:pt>
                <c:pt idx="84">
                  <c:v>120.33300000000008</c:v>
                </c:pt>
                <c:pt idx="85">
                  <c:v>122.03500000000008</c:v>
                </c:pt>
                <c:pt idx="86">
                  <c:v>123.5200000000001</c:v>
                </c:pt>
                <c:pt idx="87">
                  <c:v>125.65600000000008</c:v>
                </c:pt>
                <c:pt idx="88">
                  <c:v>127.0260000000001</c:v>
                </c:pt>
                <c:pt idx="89">
                  <c:v>128.71399999999957</c:v>
                </c:pt>
                <c:pt idx="90">
                  <c:v>130.55900000000008</c:v>
                </c:pt>
                <c:pt idx="91">
                  <c:v>132.13500000000008</c:v>
                </c:pt>
                <c:pt idx="92">
                  <c:v>133.69800000000006</c:v>
                </c:pt>
                <c:pt idx="93">
                  <c:v>135.12200000000007</c:v>
                </c:pt>
                <c:pt idx="94">
                  <c:v>136.69200000000006</c:v>
                </c:pt>
                <c:pt idx="95">
                  <c:v>138.25100000000006</c:v>
                </c:pt>
                <c:pt idx="96">
                  <c:v>139.76200000000006</c:v>
                </c:pt>
                <c:pt idx="97">
                  <c:v>141.28600000000006</c:v>
                </c:pt>
                <c:pt idx="98">
                  <c:v>142.81200000000007</c:v>
                </c:pt>
                <c:pt idx="99">
                  <c:v>144.52100000000007</c:v>
                </c:pt>
                <c:pt idx="100">
                  <c:v>146.08900000000008</c:v>
                </c:pt>
                <c:pt idx="101">
                  <c:v>147.68500000000009</c:v>
                </c:pt>
                <c:pt idx="102">
                  <c:v>149.22500000000008</c:v>
                </c:pt>
                <c:pt idx="103">
                  <c:v>150.76499999999999</c:v>
                </c:pt>
                <c:pt idx="104">
                  <c:v>152.31400000000008</c:v>
                </c:pt>
                <c:pt idx="105">
                  <c:v>153.91100000000009</c:v>
                </c:pt>
                <c:pt idx="106">
                  <c:v>155.47000000000008</c:v>
                </c:pt>
                <c:pt idx="107">
                  <c:v>156.95700000000059</c:v>
                </c:pt>
                <c:pt idx="108">
                  <c:v>158.86100000000027</c:v>
                </c:pt>
                <c:pt idx="109">
                  <c:v>160.33800000000059</c:v>
                </c:pt>
                <c:pt idx="110">
                  <c:v>161.84600000000009</c:v>
                </c:pt>
                <c:pt idx="111">
                  <c:v>163.13700000000009</c:v>
                </c:pt>
                <c:pt idx="112">
                  <c:v>164.53800000000021</c:v>
                </c:pt>
                <c:pt idx="113">
                  <c:v>166.13800000000009</c:v>
                </c:pt>
                <c:pt idx="114">
                  <c:v>167.80300000000008</c:v>
                </c:pt>
                <c:pt idx="115">
                  <c:v>169.58100000000007</c:v>
                </c:pt>
                <c:pt idx="116">
                  <c:v>170.74399999999972</c:v>
                </c:pt>
                <c:pt idx="117">
                  <c:v>172.14</c:v>
                </c:pt>
                <c:pt idx="118">
                  <c:v>173.05000000000007</c:v>
                </c:pt>
                <c:pt idx="119">
                  <c:v>174.65300000000008</c:v>
                </c:pt>
                <c:pt idx="120">
                  <c:v>176.75900000000001</c:v>
                </c:pt>
                <c:pt idx="121">
                  <c:v>177.90300000000008</c:v>
                </c:pt>
                <c:pt idx="122">
                  <c:v>179.54700000000008</c:v>
                </c:pt>
                <c:pt idx="123">
                  <c:v>180.95700000000059</c:v>
                </c:pt>
                <c:pt idx="124">
                  <c:v>182.56700000000009</c:v>
                </c:pt>
                <c:pt idx="125">
                  <c:v>183.58400000000009</c:v>
                </c:pt>
                <c:pt idx="126">
                  <c:v>184.97500000000008</c:v>
                </c:pt>
                <c:pt idx="127">
                  <c:v>186.73700000000008</c:v>
                </c:pt>
                <c:pt idx="128">
                  <c:v>188.36500000000007</c:v>
                </c:pt>
                <c:pt idx="129">
                  <c:v>189.96900000000008</c:v>
                </c:pt>
                <c:pt idx="130">
                  <c:v>191.76899999999998</c:v>
                </c:pt>
                <c:pt idx="131">
                  <c:v>193.59400000000008</c:v>
                </c:pt>
                <c:pt idx="132">
                  <c:v>194.74499999999998</c:v>
                </c:pt>
                <c:pt idx="133">
                  <c:v>196.04100000000008</c:v>
                </c:pt>
                <c:pt idx="134">
                  <c:v>197.31000000000006</c:v>
                </c:pt>
                <c:pt idx="135">
                  <c:v>198.92400000000009</c:v>
                </c:pt>
                <c:pt idx="136">
                  <c:v>199.95900000000006</c:v>
                </c:pt>
                <c:pt idx="137">
                  <c:v>201.15600000000006</c:v>
                </c:pt>
                <c:pt idx="138">
                  <c:v>202.78800000000007</c:v>
                </c:pt>
                <c:pt idx="139">
                  <c:v>203.91200000000009</c:v>
                </c:pt>
                <c:pt idx="140">
                  <c:v>205.78700000000009</c:v>
                </c:pt>
                <c:pt idx="141">
                  <c:v>207.26600000000008</c:v>
                </c:pt>
                <c:pt idx="142">
                  <c:v>209.28700000000009</c:v>
                </c:pt>
                <c:pt idx="143">
                  <c:v>211.11200000000008</c:v>
                </c:pt>
                <c:pt idx="144">
                  <c:v>212.54600000000008</c:v>
                </c:pt>
                <c:pt idx="145">
                  <c:v>214.05700000000007</c:v>
                </c:pt>
                <c:pt idx="146">
                  <c:v>215.74599999999998</c:v>
                </c:pt>
                <c:pt idx="147">
                  <c:v>217.50000000000006</c:v>
                </c:pt>
                <c:pt idx="148">
                  <c:v>219.04399999999998</c:v>
                </c:pt>
                <c:pt idx="149">
                  <c:v>220.69600000000008</c:v>
                </c:pt>
                <c:pt idx="150">
                  <c:v>222.08200000000056</c:v>
                </c:pt>
                <c:pt idx="151">
                  <c:v>223.67399999999998</c:v>
                </c:pt>
                <c:pt idx="152">
                  <c:v>225.28900000000002</c:v>
                </c:pt>
                <c:pt idx="153">
                  <c:v>226.96800000000007</c:v>
                </c:pt>
                <c:pt idx="154">
                  <c:v>228.61399999999998</c:v>
                </c:pt>
                <c:pt idx="155">
                  <c:v>230.06000000000006</c:v>
                </c:pt>
                <c:pt idx="156">
                  <c:v>231.84400000000005</c:v>
                </c:pt>
                <c:pt idx="157">
                  <c:v>233.37700000000007</c:v>
                </c:pt>
                <c:pt idx="158">
                  <c:v>235.13399999999999</c:v>
                </c:pt>
                <c:pt idx="159">
                  <c:v>236.73499999999999</c:v>
                </c:pt>
                <c:pt idx="160">
                  <c:v>238.07000000000005</c:v>
                </c:pt>
                <c:pt idx="161">
                  <c:v>240.06300000000005</c:v>
                </c:pt>
                <c:pt idx="162">
                  <c:v>241.90700000000004</c:v>
                </c:pt>
                <c:pt idx="163">
                  <c:v>243.24499999999998</c:v>
                </c:pt>
                <c:pt idx="164">
                  <c:v>244.19899999999998</c:v>
                </c:pt>
                <c:pt idx="165">
                  <c:v>246.10399999999998</c:v>
                </c:pt>
                <c:pt idx="166">
                  <c:v>247.97600000000006</c:v>
                </c:pt>
                <c:pt idx="167">
                  <c:v>249.21899999999999</c:v>
                </c:pt>
                <c:pt idx="168">
                  <c:v>250.49300000000005</c:v>
                </c:pt>
                <c:pt idx="169">
                  <c:v>252.18900000000002</c:v>
                </c:pt>
                <c:pt idx="170">
                  <c:v>253.65000000000003</c:v>
                </c:pt>
                <c:pt idx="171">
                  <c:v>255.10999999999999</c:v>
                </c:pt>
                <c:pt idx="172">
                  <c:v>256.60300000000001</c:v>
                </c:pt>
                <c:pt idx="173">
                  <c:v>258.02299999999963</c:v>
                </c:pt>
                <c:pt idx="174">
                  <c:v>259.71700000000004</c:v>
                </c:pt>
                <c:pt idx="175">
                  <c:v>261.28399999999868</c:v>
                </c:pt>
                <c:pt idx="176">
                  <c:v>262.67500000000001</c:v>
                </c:pt>
                <c:pt idx="177">
                  <c:v>264.12800000000004</c:v>
                </c:pt>
                <c:pt idx="178">
                  <c:v>265.96200000000005</c:v>
                </c:pt>
                <c:pt idx="179">
                  <c:v>267.46400000000006</c:v>
                </c:pt>
                <c:pt idx="180">
                  <c:v>269.31300000000005</c:v>
                </c:pt>
                <c:pt idx="181">
                  <c:v>270.91400000000004</c:v>
                </c:pt>
                <c:pt idx="182">
                  <c:v>272.42999999999893</c:v>
                </c:pt>
                <c:pt idx="183">
                  <c:v>274.29900000000004</c:v>
                </c:pt>
                <c:pt idx="184">
                  <c:v>276.18600000000004</c:v>
                </c:pt>
                <c:pt idx="185">
                  <c:v>278.00300000000004</c:v>
                </c:pt>
                <c:pt idx="186">
                  <c:v>279.70400000000001</c:v>
                </c:pt>
                <c:pt idx="187">
                  <c:v>281.34800000000001</c:v>
                </c:pt>
                <c:pt idx="188">
                  <c:v>283.17900000000031</c:v>
                </c:pt>
                <c:pt idx="189">
                  <c:v>284.53399999999868</c:v>
                </c:pt>
                <c:pt idx="190">
                  <c:v>285.84700000000032</c:v>
                </c:pt>
                <c:pt idx="191">
                  <c:v>287.20400000000001</c:v>
                </c:pt>
                <c:pt idx="192">
                  <c:v>288.91700000000003</c:v>
                </c:pt>
                <c:pt idx="193">
                  <c:v>290.15500000000031</c:v>
                </c:pt>
                <c:pt idx="194">
                  <c:v>291.50800000000004</c:v>
                </c:pt>
                <c:pt idx="195">
                  <c:v>293.21099999999899</c:v>
                </c:pt>
                <c:pt idx="196">
                  <c:v>294.82900000000001</c:v>
                </c:pt>
                <c:pt idx="197">
                  <c:v>295.78599999999886</c:v>
                </c:pt>
                <c:pt idx="198">
                  <c:v>297.75300000000004</c:v>
                </c:pt>
                <c:pt idx="199">
                  <c:v>299.32500000000005</c:v>
                </c:pt>
                <c:pt idx="200">
                  <c:v>301.07500000000005</c:v>
                </c:pt>
                <c:pt idx="201">
                  <c:v>302.505</c:v>
                </c:pt>
                <c:pt idx="202">
                  <c:v>303.98999999999899</c:v>
                </c:pt>
                <c:pt idx="203">
                  <c:v>305.31300000000005</c:v>
                </c:pt>
                <c:pt idx="204">
                  <c:v>307.38800000000003</c:v>
                </c:pt>
                <c:pt idx="205">
                  <c:v>308.661</c:v>
                </c:pt>
                <c:pt idx="206">
                  <c:v>310.548</c:v>
                </c:pt>
                <c:pt idx="207">
                  <c:v>312.15900000000107</c:v>
                </c:pt>
                <c:pt idx="208">
                  <c:v>313.42200000000003</c:v>
                </c:pt>
                <c:pt idx="209">
                  <c:v>314.95400000000001</c:v>
                </c:pt>
                <c:pt idx="210">
                  <c:v>316.30700000000002</c:v>
                </c:pt>
                <c:pt idx="211">
                  <c:v>318.05100000000004</c:v>
                </c:pt>
                <c:pt idx="212">
                  <c:v>319.04500000000002</c:v>
                </c:pt>
                <c:pt idx="213">
                  <c:v>320.42099999999874</c:v>
                </c:pt>
                <c:pt idx="214">
                  <c:v>321.43299999999869</c:v>
                </c:pt>
                <c:pt idx="215">
                  <c:v>322.45699999999869</c:v>
                </c:pt>
                <c:pt idx="216">
                  <c:v>323.98499999999899</c:v>
                </c:pt>
                <c:pt idx="217">
                  <c:v>325.30200000000002</c:v>
                </c:pt>
              </c:numCache>
            </c:numRef>
          </c:xVal>
          <c:yVal>
            <c:numRef>
              <c:f>Sheet1!$AC$2:$AC$219</c:f>
              <c:numCache>
                <c:formatCode>@</c:formatCode>
                <c:ptCount val="218"/>
                <c:pt idx="0">
                  <c:v>3.4589999999999732E-2</c:v>
                </c:pt>
                <c:pt idx="1">
                  <c:v>2.9010000000001382E-2</c:v>
                </c:pt>
                <c:pt idx="2">
                  <c:v>3.3189999999999442E-2</c:v>
                </c:pt>
                <c:pt idx="3">
                  <c:v>3.1699999999999014E-2</c:v>
                </c:pt>
                <c:pt idx="4">
                  <c:v>3.4259999999998014E-2</c:v>
                </c:pt>
                <c:pt idx="5">
                  <c:v>3.3670000000002594E-2</c:v>
                </c:pt>
                <c:pt idx="6">
                  <c:v>3.9770000000002581E-2</c:v>
                </c:pt>
                <c:pt idx="7">
                  <c:v>3.8650000000002349E-2</c:v>
                </c:pt>
                <c:pt idx="8">
                  <c:v>3.8980000000000514E-2</c:v>
                </c:pt>
                <c:pt idx="9">
                  <c:v>3.3849999999999346E-2</c:v>
                </c:pt>
                <c:pt idx="10">
                  <c:v>3.0359999999999998E-2</c:v>
                </c:pt>
                <c:pt idx="11">
                  <c:v>3.1480000000000251E-2</c:v>
                </c:pt>
                <c:pt idx="12">
                  <c:v>2.6160000000002678E-2</c:v>
                </c:pt>
                <c:pt idx="13">
                  <c:v>3.2750000000001889E-2</c:v>
                </c:pt>
                <c:pt idx="14">
                  <c:v>3.7550000000001381E-2</c:v>
                </c:pt>
                <c:pt idx="15">
                  <c:v>3.9249999999997398E-2</c:v>
                </c:pt>
                <c:pt idx="16">
                  <c:v>3.9790000000001824E-2</c:v>
                </c:pt>
                <c:pt idx="17">
                  <c:v>3.5650000000002235E-2</c:v>
                </c:pt>
                <c:pt idx="18">
                  <c:v>3.8970000000000893E-2</c:v>
                </c:pt>
                <c:pt idx="19">
                  <c:v>3.6589999999998624E-2</c:v>
                </c:pt>
                <c:pt idx="20">
                  <c:v>4.4999999999999984E-2</c:v>
                </c:pt>
                <c:pt idx="21">
                  <c:v>3.3579999999998889E-2</c:v>
                </c:pt>
                <c:pt idx="22">
                  <c:v>4.7679999999998002E-2</c:v>
                </c:pt>
                <c:pt idx="23">
                  <c:v>5.5959999999997193E-2</c:v>
                </c:pt>
                <c:pt idx="24">
                  <c:v>4.8530000000001412E-2</c:v>
                </c:pt>
                <c:pt idx="25">
                  <c:v>4.8080000000000622E-2</c:v>
                </c:pt>
                <c:pt idx="26">
                  <c:v>4.1849999999998444E-2</c:v>
                </c:pt>
                <c:pt idx="27">
                  <c:v>4.7459999999999405E-2</c:v>
                </c:pt>
                <c:pt idx="28">
                  <c:v>4.6149999999999067E-2</c:v>
                </c:pt>
                <c:pt idx="29">
                  <c:v>4.7839999999999112E-2</c:v>
                </c:pt>
                <c:pt idx="30">
                  <c:v>3.6569999999999381E-2</c:v>
                </c:pt>
                <c:pt idx="31">
                  <c:v>3.2519999999999945E-2</c:v>
                </c:pt>
                <c:pt idx="32">
                  <c:v>4.3599999999999722E-2</c:v>
                </c:pt>
                <c:pt idx="33">
                  <c:v>2.7530000000000616E-2</c:v>
                </c:pt>
                <c:pt idx="34">
                  <c:v>3.4700000000002673E-2</c:v>
                </c:pt>
                <c:pt idx="35">
                  <c:v>3.8869999999997573E-2</c:v>
                </c:pt>
                <c:pt idx="36">
                  <c:v>3.1539999999997959E-2</c:v>
                </c:pt>
                <c:pt idx="37">
                  <c:v>5.3050000000000784E-2</c:v>
                </c:pt>
                <c:pt idx="38">
                  <c:v>3.7350000000001826E-2</c:v>
                </c:pt>
                <c:pt idx="39">
                  <c:v>5.7589999999999433E-2</c:v>
                </c:pt>
                <c:pt idx="40">
                  <c:v>2.804000000000258E-2</c:v>
                </c:pt>
                <c:pt idx="41">
                  <c:v>2.9610000000000001E-2</c:v>
                </c:pt>
                <c:pt idx="42">
                  <c:v>3.5829999999998974E-2</c:v>
                </c:pt>
                <c:pt idx="43">
                  <c:v>3.2429999999999792E-2</c:v>
                </c:pt>
                <c:pt idx="44">
                  <c:v>3.0949999999998978E-2</c:v>
                </c:pt>
                <c:pt idx="45">
                  <c:v>3.1180000000000992E-2</c:v>
                </c:pt>
                <c:pt idx="46">
                  <c:v>3.1200000000000252E-2</c:v>
                </c:pt>
                <c:pt idx="47">
                  <c:v>3.202000000000111E-2</c:v>
                </c:pt>
                <c:pt idx="48">
                  <c:v>3.1010000000000291E-2</c:v>
                </c:pt>
                <c:pt idx="49">
                  <c:v>2.088999999999969E-2</c:v>
                </c:pt>
                <c:pt idx="50">
                  <c:v>2.8690000000002824E-2</c:v>
                </c:pt>
                <c:pt idx="51">
                  <c:v>3.8770000000001359E-2</c:v>
                </c:pt>
                <c:pt idx="52">
                  <c:v>3.2960000000001044E-2</c:v>
                </c:pt>
                <c:pt idx="53">
                  <c:v>3.8630000000003245E-2</c:v>
                </c:pt>
                <c:pt idx="54">
                  <c:v>4.1220000000000895E-2</c:v>
                </c:pt>
                <c:pt idx="55">
                  <c:v>2.74200000000012E-2</c:v>
                </c:pt>
                <c:pt idx="56">
                  <c:v>3.9190000000003222E-2</c:v>
                </c:pt>
                <c:pt idx="57">
                  <c:v>2.6079999999998604E-2</c:v>
                </c:pt>
                <c:pt idx="58">
                  <c:v>2.74200000000012E-2</c:v>
                </c:pt>
                <c:pt idx="59">
                  <c:v>1.7830000000001844E-2</c:v>
                </c:pt>
                <c:pt idx="60">
                  <c:v>2.8180000000000809E-2</c:v>
                </c:pt>
                <c:pt idx="61">
                  <c:v>2.0470000000001411E-2</c:v>
                </c:pt>
                <c:pt idx="62">
                  <c:v>2.9049999999999854E-2</c:v>
                </c:pt>
                <c:pt idx="63">
                  <c:v>3.19500000000002E-2</c:v>
                </c:pt>
                <c:pt idx="64">
                  <c:v>2.8409999999999214E-2</c:v>
                </c:pt>
                <c:pt idx="65">
                  <c:v>1.0879999999998499E-2</c:v>
                </c:pt>
                <c:pt idx="66">
                  <c:v>7.7299999999969823E-3</c:v>
                </c:pt>
                <c:pt idx="67">
                  <c:v>1.7509999999999748E-2</c:v>
                </c:pt>
                <c:pt idx="68">
                  <c:v>5.5899999999998503E-3</c:v>
                </c:pt>
                <c:pt idx="69">
                  <c:v>1.1060000000002398E-2</c:v>
                </c:pt>
                <c:pt idx="70">
                  <c:v>2.5669999999999915E-2</c:v>
                </c:pt>
                <c:pt idx="71">
                  <c:v>1.5950000000001963E-2</c:v>
                </c:pt>
                <c:pt idx="72">
                  <c:v>2.0469999999997823E-2</c:v>
                </c:pt>
                <c:pt idx="73">
                  <c:v>1.1649999999997785E-2</c:v>
                </c:pt>
                <c:pt idx="74">
                  <c:v>2.2380000000000202E-2</c:v>
                </c:pt>
                <c:pt idx="75">
                  <c:v>1.6579999999999429E-2</c:v>
                </c:pt>
                <c:pt idx="76">
                  <c:v>2.0200000000000991E-2</c:v>
                </c:pt>
                <c:pt idx="77">
                  <c:v>6.4600000000024239E-3</c:v>
                </c:pt>
                <c:pt idx="78">
                  <c:v>5.9400000000007997E-3</c:v>
                </c:pt>
                <c:pt idx="79">
                  <c:v>1.6869999999999111E-2</c:v>
                </c:pt>
                <c:pt idx="80">
                  <c:v>1.3770000000002783E-2</c:v>
                </c:pt>
                <c:pt idx="81">
                  <c:v>2.148000000000224E-2</c:v>
                </c:pt>
                <c:pt idx="82">
                  <c:v>1.4340000000002521E-2</c:v>
                </c:pt>
                <c:pt idx="83">
                  <c:v>2.7200000000018958E-3</c:v>
                </c:pt>
                <c:pt idx="84">
                  <c:v>1.3439999999997509E-2</c:v>
                </c:pt>
                <c:pt idx="85">
                  <c:v>3.5200000000000357E-3</c:v>
                </c:pt>
                <c:pt idx="86">
                  <c:v>-7.5399999999969606E-3</c:v>
                </c:pt>
                <c:pt idx="87">
                  <c:v>1.9509999999998643E-2</c:v>
                </c:pt>
                <c:pt idx="88">
                  <c:v>7.0000000000020371E-4</c:v>
                </c:pt>
                <c:pt idx="89">
                  <c:v>1.1029999999999924E-2</c:v>
                </c:pt>
                <c:pt idx="90">
                  <c:v>3.0300000000008098E-3</c:v>
                </c:pt>
                <c:pt idx="91">
                  <c:v>-1.7599999999990399E-3</c:v>
                </c:pt>
                <c:pt idx="92">
                  <c:v>1.5620000000000281E-2</c:v>
                </c:pt>
                <c:pt idx="93">
                  <c:v>3.7700000000012294E-3</c:v>
                </c:pt>
                <c:pt idx="94">
                  <c:v>1.2629999999999753E-2</c:v>
                </c:pt>
                <c:pt idx="95">
                  <c:v>4.5799999999989963E-3</c:v>
                </c:pt>
                <c:pt idx="96">
                  <c:v>2.1599999999982189E-3</c:v>
                </c:pt>
                <c:pt idx="97">
                  <c:v>-1.899999999980813E-4</c:v>
                </c:pt>
                <c:pt idx="98">
                  <c:v>1.170000000000175E-3</c:v>
                </c:pt>
                <c:pt idx="99">
                  <c:v>-4.2699999999999414E-3</c:v>
                </c:pt>
                <c:pt idx="100">
                  <c:v>-1.1770000000000261E-2</c:v>
                </c:pt>
                <c:pt idx="101">
                  <c:v>-8.1900000000007522E-3</c:v>
                </c:pt>
                <c:pt idx="102">
                  <c:v>-8.7899999999993747E-3</c:v>
                </c:pt>
                <c:pt idx="103">
                  <c:v>-6.8999999999998785E-3</c:v>
                </c:pt>
                <c:pt idx="104">
                  <c:v>-7.3100000000021099E-3</c:v>
                </c:pt>
                <c:pt idx="105">
                  <c:v>-1.9170000000000745E-2</c:v>
                </c:pt>
                <c:pt idx="106">
                  <c:v>-1.4670000000000571E-2</c:v>
                </c:pt>
                <c:pt idx="107">
                  <c:v>-3.9299999999986013E-3</c:v>
                </c:pt>
                <c:pt idx="108">
                  <c:v>-9.0099999999981566E-3</c:v>
                </c:pt>
                <c:pt idx="109">
                  <c:v>-8.5899999999998547E-3</c:v>
                </c:pt>
                <c:pt idx="110">
                  <c:v>-4.4399999999970895E-3</c:v>
                </c:pt>
                <c:pt idx="111">
                  <c:v>-8.8400000000010224E-3</c:v>
                </c:pt>
                <c:pt idx="112">
                  <c:v>-5.4200000000026094E-3</c:v>
                </c:pt>
                <c:pt idx="113">
                  <c:v>-6.6799999999975481E-3</c:v>
                </c:pt>
                <c:pt idx="114">
                  <c:v>-1.0350000000000695E-2</c:v>
                </c:pt>
                <c:pt idx="115">
                  <c:v>-6.3099999999973446E-3</c:v>
                </c:pt>
                <c:pt idx="116">
                  <c:v>-1.8599999999988127E-3</c:v>
                </c:pt>
                <c:pt idx="117">
                  <c:v>-6.9800000000004025E-3</c:v>
                </c:pt>
                <c:pt idx="118">
                  <c:v>3.9800000000003877E-3</c:v>
                </c:pt>
                <c:pt idx="119">
                  <c:v>-2.4999999999994471E-3</c:v>
                </c:pt>
                <c:pt idx="120">
                  <c:v>5.7500000000008889E-3</c:v>
                </c:pt>
                <c:pt idx="121">
                  <c:v>9.2000000000017068E-3</c:v>
                </c:pt>
                <c:pt idx="122">
                  <c:v>-1.0700000000002975E-3</c:v>
                </c:pt>
                <c:pt idx="123">
                  <c:v>-1.2799999999994478E-3</c:v>
                </c:pt>
                <c:pt idx="124">
                  <c:v>-4.6000000000207014E-4</c:v>
                </c:pt>
                <c:pt idx="125">
                  <c:v>-6.2399999999999964E-3</c:v>
                </c:pt>
                <c:pt idx="126">
                  <c:v>-3.9600000000010252E-3</c:v>
                </c:pt>
                <c:pt idx="127">
                  <c:v>-2.8000000000023111E-3</c:v>
                </c:pt>
                <c:pt idx="128">
                  <c:v>-8.8099999999986661E-3</c:v>
                </c:pt>
                <c:pt idx="129">
                  <c:v>-5.0599999999984746E-3</c:v>
                </c:pt>
                <c:pt idx="130">
                  <c:v>-1.2780000000001073E-2</c:v>
                </c:pt>
                <c:pt idx="131">
                  <c:v>8.599999999977019E-4</c:v>
                </c:pt>
                <c:pt idx="132">
                  <c:v>-1.7499999999994178E-3</c:v>
                </c:pt>
                <c:pt idx="133">
                  <c:v>-8.6599999999972012E-3</c:v>
                </c:pt>
                <c:pt idx="134">
                  <c:v>6.3799999999983653E-3</c:v>
                </c:pt>
                <c:pt idx="135">
                  <c:v>-6.4599999999987731E-3</c:v>
                </c:pt>
                <c:pt idx="136">
                  <c:v>-1.1799999999996813E-3</c:v>
                </c:pt>
                <c:pt idx="137">
                  <c:v>-4.2400000000010814E-3</c:v>
                </c:pt>
                <c:pt idx="138">
                  <c:v>-4.4599999999998842E-3</c:v>
                </c:pt>
                <c:pt idx="139">
                  <c:v>-8.0200000000000826E-3</c:v>
                </c:pt>
                <c:pt idx="140">
                  <c:v>-9.7900000000005691E-3</c:v>
                </c:pt>
                <c:pt idx="141">
                  <c:v>-9.0100000000016868E-3</c:v>
                </c:pt>
                <c:pt idx="142">
                  <c:v>-8.169999999998007E-3</c:v>
                </c:pt>
                <c:pt idx="143">
                  <c:v>-3.7499999999983246E-3</c:v>
                </c:pt>
                <c:pt idx="144">
                  <c:v>-1.8439999999999956E-2</c:v>
                </c:pt>
                <c:pt idx="145">
                  <c:v>-1.0820000000000683E-2</c:v>
                </c:pt>
                <c:pt idx="146">
                  <c:v>-1.1420000000002867E-2</c:v>
                </c:pt>
                <c:pt idx="147">
                  <c:v>-8.8400000000010224E-3</c:v>
                </c:pt>
                <c:pt idx="148">
                  <c:v>-5.6999999999991164E-3</c:v>
                </c:pt>
                <c:pt idx="149">
                  <c:v>-7.4199999999979534E-3</c:v>
                </c:pt>
                <c:pt idx="150">
                  <c:v>-7.8999999999975513E-3</c:v>
                </c:pt>
                <c:pt idx="151">
                  <c:v>-1.2050000000000279E-2</c:v>
                </c:pt>
                <c:pt idx="152">
                  <c:v>-1.2539999999999496E-2</c:v>
                </c:pt>
                <c:pt idx="153">
                  <c:v>-9.4899999999977763E-3</c:v>
                </c:pt>
                <c:pt idx="154">
                  <c:v>-1.5890000000000577E-2</c:v>
                </c:pt>
                <c:pt idx="155">
                  <c:v>-1.4709999999999057E-2</c:v>
                </c:pt>
                <c:pt idx="156">
                  <c:v>-9.1199999999975207E-3</c:v>
                </c:pt>
                <c:pt idx="157">
                  <c:v>-1.5140000000000545E-2</c:v>
                </c:pt>
                <c:pt idx="158">
                  <c:v>-1.2620000000000025E-2</c:v>
                </c:pt>
                <c:pt idx="159">
                  <c:v>-2.3700000000008159E-3</c:v>
                </c:pt>
                <c:pt idx="160">
                  <c:v>-4.1799999999997993E-3</c:v>
                </c:pt>
                <c:pt idx="161">
                  <c:v>-8.3600000000014548E-3</c:v>
                </c:pt>
                <c:pt idx="162">
                  <c:v>-1.0520000000001363E-2</c:v>
                </c:pt>
                <c:pt idx="163">
                  <c:v>-1.2509999999997081E-2</c:v>
                </c:pt>
                <c:pt idx="164">
                  <c:v>-7.6700000000027024E-3</c:v>
                </c:pt>
                <c:pt idx="165">
                  <c:v>-1.1499999999999778E-2</c:v>
                </c:pt>
                <c:pt idx="166">
                  <c:v>-1.440000000000014E-2</c:v>
                </c:pt>
                <c:pt idx="167">
                  <c:v>-2.7089999999999444E-2</c:v>
                </c:pt>
                <c:pt idx="168">
                  <c:v>-1.3019999999999088E-2</c:v>
                </c:pt>
                <c:pt idx="169">
                  <c:v>-2.4839999999999252E-2</c:v>
                </c:pt>
                <c:pt idx="170">
                  <c:v>-1.3290000000003081E-2</c:v>
                </c:pt>
                <c:pt idx="171">
                  <c:v>-1.2809999999999933E-2</c:v>
                </c:pt>
                <c:pt idx="172">
                  <c:v>-2.009000000000144E-2</c:v>
                </c:pt>
                <c:pt idx="173">
                  <c:v>-2.413999999999733E-2</c:v>
                </c:pt>
                <c:pt idx="174">
                  <c:v>-1.4480000000000661E-2</c:v>
                </c:pt>
                <c:pt idx="175">
                  <c:v>-1.5559999999998853E-2</c:v>
                </c:pt>
                <c:pt idx="176">
                  <c:v>-8.9699999999997195E-3</c:v>
                </c:pt>
                <c:pt idx="177">
                  <c:v>-8.1499999999987208E-3</c:v>
                </c:pt>
                <c:pt idx="178">
                  <c:v>-2.5799999999999712E-3</c:v>
                </c:pt>
                <c:pt idx="179">
                  <c:v>-4.1099999999988923E-3</c:v>
                </c:pt>
                <c:pt idx="180">
                  <c:v>-8.8399999999974766E-3</c:v>
                </c:pt>
                <c:pt idx="181">
                  <c:v>-1.3149999999997721E-2</c:v>
                </c:pt>
                <c:pt idx="182">
                  <c:v>-1.9820000000001073E-2</c:v>
                </c:pt>
                <c:pt idx="183">
                  <c:v>-1.1660000000000881E-2</c:v>
                </c:pt>
                <c:pt idx="184">
                  <c:v>-5.4300000000022421E-3</c:v>
                </c:pt>
                <c:pt idx="185">
                  <c:v>-2.0580000000000653E-2</c:v>
                </c:pt>
                <c:pt idx="186">
                  <c:v>-1.729000000000086E-2</c:v>
                </c:pt>
                <c:pt idx="187">
                  <c:v>-1.3230000000001799E-2</c:v>
                </c:pt>
                <c:pt idx="188">
                  <c:v>-1.6360000000000603E-2</c:v>
                </c:pt>
                <c:pt idx="189">
                  <c:v>-9.7100000000000537E-3</c:v>
                </c:pt>
                <c:pt idx="190">
                  <c:v>-5.2299999999991537E-3</c:v>
                </c:pt>
                <c:pt idx="191">
                  <c:v>-4.4999999999983673E-3</c:v>
                </c:pt>
                <c:pt idx="192">
                  <c:v>-2.3500000000015752E-3</c:v>
                </c:pt>
                <c:pt idx="193">
                  <c:v>-4.6900000000018038E-3</c:v>
                </c:pt>
                <c:pt idx="194">
                  <c:v>-1.1189999999997325E-2</c:v>
                </c:pt>
                <c:pt idx="195">
                  <c:v>-1.3050000000001505E-2</c:v>
                </c:pt>
                <c:pt idx="196">
                  <c:v>-1.0809999999997493E-2</c:v>
                </c:pt>
                <c:pt idx="197">
                  <c:v>-1.1920000000001665E-2</c:v>
                </c:pt>
                <c:pt idx="198">
                  <c:v>-2.1060000000000245E-2</c:v>
                </c:pt>
                <c:pt idx="199">
                  <c:v>-1.0600000000006741E-3</c:v>
                </c:pt>
                <c:pt idx="200">
                  <c:v>1.1500000000009324E-3</c:v>
                </c:pt>
                <c:pt idx="201">
                  <c:v>-4.3200000000016003E-3</c:v>
                </c:pt>
                <c:pt idx="202">
                  <c:v>1.2439999999999818E-2</c:v>
                </c:pt>
                <c:pt idx="203">
                  <c:v>8.4099999999997042E-3</c:v>
                </c:pt>
                <c:pt idx="204">
                  <c:v>7.8000000000014334E-3</c:v>
                </c:pt>
                <c:pt idx="205">
                  <c:v>1.1329999999999231E-2</c:v>
                </c:pt>
                <c:pt idx="206">
                  <c:v>1.4470000000001149E-2</c:v>
                </c:pt>
                <c:pt idx="207">
                  <c:v>1.7370000000001495E-2</c:v>
                </c:pt>
                <c:pt idx="208">
                  <c:v>1.0539999999997159E-2</c:v>
                </c:pt>
                <c:pt idx="209">
                  <c:v>1.8560000000002696E-2</c:v>
                </c:pt>
                <c:pt idx="210">
                  <c:v>1.3460000000000341E-2</c:v>
                </c:pt>
                <c:pt idx="211">
                  <c:v>1.052999999999754E-2</c:v>
                </c:pt>
                <c:pt idx="212">
                  <c:v>1.1909999999998601E-2</c:v>
                </c:pt>
                <c:pt idx="213">
                  <c:v>1.2539999999999578E-2</c:v>
                </c:pt>
                <c:pt idx="214">
                  <c:v>6.909999999999623E-3</c:v>
                </c:pt>
                <c:pt idx="215">
                  <c:v>9.1900000000021027E-3</c:v>
                </c:pt>
                <c:pt idx="216">
                  <c:v>1.0060000000001125E-2</c:v>
                </c:pt>
                <c:pt idx="217">
                  <c:v>1.8318679906315371E-15</c:v>
                </c:pt>
              </c:numCache>
            </c:numRef>
          </c:yVal>
          <c:smooth val="1"/>
        </c:ser>
        <c:ser>
          <c:idx val="26"/>
          <c:order val="7"/>
          <c:tx>
            <c:v>Quasi-Geoid from DoVs</c:v>
          </c:tx>
          <c:spPr>
            <a:ln>
              <a:solidFill>
                <a:srgbClr val="7030A0"/>
              </a:solidFill>
            </a:ln>
          </c:spPr>
          <c:marker>
            <c:symbol val="none"/>
          </c:marker>
          <c:xVal>
            <c:numRef>
              <c:f>Sheet1!$C$2:$C$219</c:f>
              <c:numCache>
                <c:formatCode>General</c:formatCode>
                <c:ptCount val="218"/>
                <c:pt idx="0">
                  <c:v>0</c:v>
                </c:pt>
                <c:pt idx="1">
                  <c:v>0.75299999999992961</c:v>
                </c:pt>
                <c:pt idx="2">
                  <c:v>2.0289999999999395</c:v>
                </c:pt>
                <c:pt idx="3">
                  <c:v>3.1359999999999673</c:v>
                </c:pt>
                <c:pt idx="4">
                  <c:v>3.9219999999999677</c:v>
                </c:pt>
                <c:pt idx="5">
                  <c:v>5.1739999999999782</c:v>
                </c:pt>
                <c:pt idx="6">
                  <c:v>6.1680000000000055</c:v>
                </c:pt>
                <c:pt idx="7">
                  <c:v>7.5300000000000304</c:v>
                </c:pt>
                <c:pt idx="8">
                  <c:v>8.049000000000035</c:v>
                </c:pt>
                <c:pt idx="9">
                  <c:v>8.6410000000000089</c:v>
                </c:pt>
                <c:pt idx="10">
                  <c:v>9.4560000000000208</c:v>
                </c:pt>
                <c:pt idx="11">
                  <c:v>10.215000000000032</c:v>
                </c:pt>
                <c:pt idx="12">
                  <c:v>10.816000000000034</c:v>
                </c:pt>
                <c:pt idx="13">
                  <c:v>12.293000000000005</c:v>
                </c:pt>
                <c:pt idx="14">
                  <c:v>13.849</c:v>
                </c:pt>
                <c:pt idx="15">
                  <c:v>15.380000000000004</c:v>
                </c:pt>
                <c:pt idx="16">
                  <c:v>17.437000000000015</c:v>
                </c:pt>
                <c:pt idx="17">
                  <c:v>18.956000000000017</c:v>
                </c:pt>
                <c:pt idx="18">
                  <c:v>20.325000000000042</c:v>
                </c:pt>
                <c:pt idx="19">
                  <c:v>21.792000000000026</c:v>
                </c:pt>
                <c:pt idx="20">
                  <c:v>23.27600000000001</c:v>
                </c:pt>
                <c:pt idx="21">
                  <c:v>25.228000000000009</c:v>
                </c:pt>
                <c:pt idx="22">
                  <c:v>26.605000000000018</c:v>
                </c:pt>
                <c:pt idx="23">
                  <c:v>28.10000000000003</c:v>
                </c:pt>
                <c:pt idx="24">
                  <c:v>28.902000000000029</c:v>
                </c:pt>
                <c:pt idx="25">
                  <c:v>30.605000000000018</c:v>
                </c:pt>
                <c:pt idx="26">
                  <c:v>31.367000000000033</c:v>
                </c:pt>
                <c:pt idx="27">
                  <c:v>33.04400000000004</c:v>
                </c:pt>
                <c:pt idx="28">
                  <c:v>34.70700000000005</c:v>
                </c:pt>
                <c:pt idx="29">
                  <c:v>36.335000000000036</c:v>
                </c:pt>
                <c:pt idx="30">
                  <c:v>37.163000000000011</c:v>
                </c:pt>
                <c:pt idx="31">
                  <c:v>38.800000000000004</c:v>
                </c:pt>
                <c:pt idx="32">
                  <c:v>40.507000000000005</c:v>
                </c:pt>
                <c:pt idx="33">
                  <c:v>42.102000000000032</c:v>
                </c:pt>
                <c:pt idx="34">
                  <c:v>43.734000000000037</c:v>
                </c:pt>
                <c:pt idx="35">
                  <c:v>44.561000000000035</c:v>
                </c:pt>
                <c:pt idx="36">
                  <c:v>46.562000000000012</c:v>
                </c:pt>
                <c:pt idx="37">
                  <c:v>47.40300000000002</c:v>
                </c:pt>
                <c:pt idx="38">
                  <c:v>48.698000000000164</c:v>
                </c:pt>
                <c:pt idx="39">
                  <c:v>50.313000000000045</c:v>
                </c:pt>
                <c:pt idx="40">
                  <c:v>52.188000000000052</c:v>
                </c:pt>
                <c:pt idx="41">
                  <c:v>53.352000000000025</c:v>
                </c:pt>
                <c:pt idx="42">
                  <c:v>54.856999999999999</c:v>
                </c:pt>
                <c:pt idx="43">
                  <c:v>56.106000000000051</c:v>
                </c:pt>
                <c:pt idx="44">
                  <c:v>57.315000000000055</c:v>
                </c:pt>
                <c:pt idx="45">
                  <c:v>59.024000000000058</c:v>
                </c:pt>
                <c:pt idx="46">
                  <c:v>60.764000000000067</c:v>
                </c:pt>
                <c:pt idx="47">
                  <c:v>62.202000000000062</c:v>
                </c:pt>
                <c:pt idx="48">
                  <c:v>64.108000000000018</c:v>
                </c:pt>
                <c:pt idx="49">
                  <c:v>65.488000000000056</c:v>
                </c:pt>
                <c:pt idx="50">
                  <c:v>66.690000000000055</c:v>
                </c:pt>
                <c:pt idx="51">
                  <c:v>68.331000000000074</c:v>
                </c:pt>
                <c:pt idx="52">
                  <c:v>69.862000000000052</c:v>
                </c:pt>
                <c:pt idx="53">
                  <c:v>71.422000000000054</c:v>
                </c:pt>
                <c:pt idx="54">
                  <c:v>71.882000000000048</c:v>
                </c:pt>
                <c:pt idx="55">
                  <c:v>74.214000000000127</c:v>
                </c:pt>
                <c:pt idx="56">
                  <c:v>75.640000000000043</c:v>
                </c:pt>
                <c:pt idx="57">
                  <c:v>77.18700000000004</c:v>
                </c:pt>
                <c:pt idx="58">
                  <c:v>78.515000000000043</c:v>
                </c:pt>
                <c:pt idx="59">
                  <c:v>80.589000000000055</c:v>
                </c:pt>
                <c:pt idx="60">
                  <c:v>82.104000000000042</c:v>
                </c:pt>
                <c:pt idx="61">
                  <c:v>83.718000000000046</c:v>
                </c:pt>
                <c:pt idx="62">
                  <c:v>84.865000000000038</c:v>
                </c:pt>
                <c:pt idx="63">
                  <c:v>86.396000000000043</c:v>
                </c:pt>
                <c:pt idx="64">
                  <c:v>88.052000000000049</c:v>
                </c:pt>
                <c:pt idx="65">
                  <c:v>89.980000000000047</c:v>
                </c:pt>
                <c:pt idx="66">
                  <c:v>91.776000000000039</c:v>
                </c:pt>
                <c:pt idx="67">
                  <c:v>93.456000000000046</c:v>
                </c:pt>
                <c:pt idx="68">
                  <c:v>94.922000000000054</c:v>
                </c:pt>
                <c:pt idx="69">
                  <c:v>96.947000000000358</c:v>
                </c:pt>
                <c:pt idx="70">
                  <c:v>98.560000000000073</c:v>
                </c:pt>
                <c:pt idx="71">
                  <c:v>100.66400000000007</c:v>
                </c:pt>
                <c:pt idx="72">
                  <c:v>102.05100000000007</c:v>
                </c:pt>
                <c:pt idx="73">
                  <c:v>103.66500000000008</c:v>
                </c:pt>
                <c:pt idx="74">
                  <c:v>105.18400000000008</c:v>
                </c:pt>
                <c:pt idx="75">
                  <c:v>106.81300000000007</c:v>
                </c:pt>
                <c:pt idx="76">
                  <c:v>108.66500000000008</c:v>
                </c:pt>
                <c:pt idx="77">
                  <c:v>110.56900000000007</c:v>
                </c:pt>
                <c:pt idx="78">
                  <c:v>112.09800000000007</c:v>
                </c:pt>
                <c:pt idx="79">
                  <c:v>113.87300000000008</c:v>
                </c:pt>
                <c:pt idx="80">
                  <c:v>115.39200000000008</c:v>
                </c:pt>
                <c:pt idx="81">
                  <c:v>116.64700000000009</c:v>
                </c:pt>
                <c:pt idx="82">
                  <c:v>117.50500000000008</c:v>
                </c:pt>
                <c:pt idx="83">
                  <c:v>119.06600000000009</c:v>
                </c:pt>
                <c:pt idx="84">
                  <c:v>120.33300000000008</c:v>
                </c:pt>
                <c:pt idx="85">
                  <c:v>122.03500000000008</c:v>
                </c:pt>
                <c:pt idx="86">
                  <c:v>123.5200000000001</c:v>
                </c:pt>
                <c:pt idx="87">
                  <c:v>125.65600000000008</c:v>
                </c:pt>
                <c:pt idx="88">
                  <c:v>127.0260000000001</c:v>
                </c:pt>
                <c:pt idx="89">
                  <c:v>128.71399999999957</c:v>
                </c:pt>
                <c:pt idx="90">
                  <c:v>130.55900000000008</c:v>
                </c:pt>
                <c:pt idx="91">
                  <c:v>132.13500000000008</c:v>
                </c:pt>
                <c:pt idx="92">
                  <c:v>133.69800000000006</c:v>
                </c:pt>
                <c:pt idx="93">
                  <c:v>135.12200000000007</c:v>
                </c:pt>
                <c:pt idx="94">
                  <c:v>136.69200000000006</c:v>
                </c:pt>
                <c:pt idx="95">
                  <c:v>138.25100000000006</c:v>
                </c:pt>
                <c:pt idx="96">
                  <c:v>139.76200000000006</c:v>
                </c:pt>
                <c:pt idx="97">
                  <c:v>141.28600000000006</c:v>
                </c:pt>
                <c:pt idx="98">
                  <c:v>142.81200000000007</c:v>
                </c:pt>
                <c:pt idx="99">
                  <c:v>144.52100000000007</c:v>
                </c:pt>
                <c:pt idx="100">
                  <c:v>146.08900000000008</c:v>
                </c:pt>
                <c:pt idx="101">
                  <c:v>147.68500000000009</c:v>
                </c:pt>
                <c:pt idx="102">
                  <c:v>149.22500000000008</c:v>
                </c:pt>
                <c:pt idx="103">
                  <c:v>150.76499999999999</c:v>
                </c:pt>
                <c:pt idx="104">
                  <c:v>152.31400000000008</c:v>
                </c:pt>
                <c:pt idx="105">
                  <c:v>153.91100000000009</c:v>
                </c:pt>
                <c:pt idx="106">
                  <c:v>155.47000000000008</c:v>
                </c:pt>
                <c:pt idx="107">
                  <c:v>156.95700000000059</c:v>
                </c:pt>
                <c:pt idx="108">
                  <c:v>158.86100000000027</c:v>
                </c:pt>
                <c:pt idx="109">
                  <c:v>160.33800000000059</c:v>
                </c:pt>
                <c:pt idx="110">
                  <c:v>161.84600000000009</c:v>
                </c:pt>
                <c:pt idx="111">
                  <c:v>163.13700000000009</c:v>
                </c:pt>
                <c:pt idx="112">
                  <c:v>164.53800000000021</c:v>
                </c:pt>
                <c:pt idx="113">
                  <c:v>166.13800000000009</c:v>
                </c:pt>
                <c:pt idx="114">
                  <c:v>167.80300000000008</c:v>
                </c:pt>
                <c:pt idx="115">
                  <c:v>169.58100000000007</c:v>
                </c:pt>
                <c:pt idx="116">
                  <c:v>170.74399999999972</c:v>
                </c:pt>
                <c:pt idx="117">
                  <c:v>172.14</c:v>
                </c:pt>
                <c:pt idx="118">
                  <c:v>173.05000000000007</c:v>
                </c:pt>
                <c:pt idx="119">
                  <c:v>174.65300000000008</c:v>
                </c:pt>
                <c:pt idx="120">
                  <c:v>176.75900000000001</c:v>
                </c:pt>
                <c:pt idx="121">
                  <c:v>177.90300000000008</c:v>
                </c:pt>
                <c:pt idx="122">
                  <c:v>179.54700000000008</c:v>
                </c:pt>
                <c:pt idx="123">
                  <c:v>180.95700000000059</c:v>
                </c:pt>
                <c:pt idx="124">
                  <c:v>182.56700000000009</c:v>
                </c:pt>
                <c:pt idx="125">
                  <c:v>183.58400000000009</c:v>
                </c:pt>
                <c:pt idx="126">
                  <c:v>184.97500000000008</c:v>
                </c:pt>
                <c:pt idx="127">
                  <c:v>186.73700000000008</c:v>
                </c:pt>
                <c:pt idx="128">
                  <c:v>188.36500000000007</c:v>
                </c:pt>
                <c:pt idx="129">
                  <c:v>189.96900000000008</c:v>
                </c:pt>
                <c:pt idx="130">
                  <c:v>191.76899999999998</c:v>
                </c:pt>
                <c:pt idx="131">
                  <c:v>193.59400000000008</c:v>
                </c:pt>
                <c:pt idx="132">
                  <c:v>194.74499999999998</c:v>
                </c:pt>
                <c:pt idx="133">
                  <c:v>196.04100000000008</c:v>
                </c:pt>
                <c:pt idx="134">
                  <c:v>197.31000000000006</c:v>
                </c:pt>
                <c:pt idx="135">
                  <c:v>198.92400000000009</c:v>
                </c:pt>
                <c:pt idx="136">
                  <c:v>199.95900000000006</c:v>
                </c:pt>
                <c:pt idx="137">
                  <c:v>201.15600000000006</c:v>
                </c:pt>
                <c:pt idx="138">
                  <c:v>202.78800000000007</c:v>
                </c:pt>
                <c:pt idx="139">
                  <c:v>203.91200000000009</c:v>
                </c:pt>
                <c:pt idx="140">
                  <c:v>205.78700000000009</c:v>
                </c:pt>
                <c:pt idx="141">
                  <c:v>207.26600000000008</c:v>
                </c:pt>
                <c:pt idx="142">
                  <c:v>209.28700000000009</c:v>
                </c:pt>
                <c:pt idx="143">
                  <c:v>211.11200000000008</c:v>
                </c:pt>
                <c:pt idx="144">
                  <c:v>212.54600000000008</c:v>
                </c:pt>
                <c:pt idx="145">
                  <c:v>214.05700000000007</c:v>
                </c:pt>
                <c:pt idx="146">
                  <c:v>215.74599999999998</c:v>
                </c:pt>
                <c:pt idx="147">
                  <c:v>217.50000000000006</c:v>
                </c:pt>
                <c:pt idx="148">
                  <c:v>219.04399999999998</c:v>
                </c:pt>
                <c:pt idx="149">
                  <c:v>220.69600000000008</c:v>
                </c:pt>
                <c:pt idx="150">
                  <c:v>222.08200000000056</c:v>
                </c:pt>
                <c:pt idx="151">
                  <c:v>223.67399999999998</c:v>
                </c:pt>
                <c:pt idx="152">
                  <c:v>225.28900000000002</c:v>
                </c:pt>
                <c:pt idx="153">
                  <c:v>226.96800000000007</c:v>
                </c:pt>
                <c:pt idx="154">
                  <c:v>228.61399999999998</c:v>
                </c:pt>
                <c:pt idx="155">
                  <c:v>230.06000000000006</c:v>
                </c:pt>
                <c:pt idx="156">
                  <c:v>231.84400000000005</c:v>
                </c:pt>
                <c:pt idx="157">
                  <c:v>233.37700000000007</c:v>
                </c:pt>
                <c:pt idx="158">
                  <c:v>235.13399999999999</c:v>
                </c:pt>
                <c:pt idx="159">
                  <c:v>236.73499999999999</c:v>
                </c:pt>
                <c:pt idx="160">
                  <c:v>238.07000000000005</c:v>
                </c:pt>
                <c:pt idx="161">
                  <c:v>240.06300000000005</c:v>
                </c:pt>
                <c:pt idx="162">
                  <c:v>241.90700000000004</c:v>
                </c:pt>
                <c:pt idx="163">
                  <c:v>243.24499999999998</c:v>
                </c:pt>
                <c:pt idx="164">
                  <c:v>244.19899999999998</c:v>
                </c:pt>
                <c:pt idx="165">
                  <c:v>246.10399999999998</c:v>
                </c:pt>
                <c:pt idx="166">
                  <c:v>247.97600000000006</c:v>
                </c:pt>
                <c:pt idx="167">
                  <c:v>249.21899999999999</c:v>
                </c:pt>
                <c:pt idx="168">
                  <c:v>250.49300000000005</c:v>
                </c:pt>
                <c:pt idx="169">
                  <c:v>252.18900000000002</c:v>
                </c:pt>
                <c:pt idx="170">
                  <c:v>253.65000000000003</c:v>
                </c:pt>
                <c:pt idx="171">
                  <c:v>255.10999999999999</c:v>
                </c:pt>
                <c:pt idx="172">
                  <c:v>256.60300000000001</c:v>
                </c:pt>
                <c:pt idx="173">
                  <c:v>258.02299999999963</c:v>
                </c:pt>
                <c:pt idx="174">
                  <c:v>259.71700000000004</c:v>
                </c:pt>
                <c:pt idx="175">
                  <c:v>261.28399999999868</c:v>
                </c:pt>
                <c:pt idx="176">
                  <c:v>262.67500000000001</c:v>
                </c:pt>
                <c:pt idx="177">
                  <c:v>264.12800000000004</c:v>
                </c:pt>
                <c:pt idx="178">
                  <c:v>265.96200000000005</c:v>
                </c:pt>
                <c:pt idx="179">
                  <c:v>267.46400000000006</c:v>
                </c:pt>
                <c:pt idx="180">
                  <c:v>269.31300000000005</c:v>
                </c:pt>
                <c:pt idx="181">
                  <c:v>270.91400000000004</c:v>
                </c:pt>
                <c:pt idx="182">
                  <c:v>272.42999999999893</c:v>
                </c:pt>
                <c:pt idx="183">
                  <c:v>274.29900000000004</c:v>
                </c:pt>
                <c:pt idx="184">
                  <c:v>276.18600000000004</c:v>
                </c:pt>
                <c:pt idx="185">
                  <c:v>278.00300000000004</c:v>
                </c:pt>
                <c:pt idx="186">
                  <c:v>279.70400000000001</c:v>
                </c:pt>
                <c:pt idx="187">
                  <c:v>281.34800000000001</c:v>
                </c:pt>
                <c:pt idx="188">
                  <c:v>283.17900000000031</c:v>
                </c:pt>
                <c:pt idx="189">
                  <c:v>284.53399999999868</c:v>
                </c:pt>
                <c:pt idx="190">
                  <c:v>285.84700000000032</c:v>
                </c:pt>
                <c:pt idx="191">
                  <c:v>287.20400000000001</c:v>
                </c:pt>
                <c:pt idx="192">
                  <c:v>288.91700000000003</c:v>
                </c:pt>
                <c:pt idx="193">
                  <c:v>290.15500000000031</c:v>
                </c:pt>
                <c:pt idx="194">
                  <c:v>291.50800000000004</c:v>
                </c:pt>
                <c:pt idx="195">
                  <c:v>293.21099999999899</c:v>
                </c:pt>
                <c:pt idx="196">
                  <c:v>294.82900000000001</c:v>
                </c:pt>
                <c:pt idx="197">
                  <c:v>295.78599999999886</c:v>
                </c:pt>
                <c:pt idx="198">
                  <c:v>297.75300000000004</c:v>
                </c:pt>
                <c:pt idx="199">
                  <c:v>299.32500000000005</c:v>
                </c:pt>
                <c:pt idx="200">
                  <c:v>301.07500000000005</c:v>
                </c:pt>
                <c:pt idx="201">
                  <c:v>302.505</c:v>
                </c:pt>
                <c:pt idx="202">
                  <c:v>303.98999999999899</c:v>
                </c:pt>
                <c:pt idx="203">
                  <c:v>305.31300000000005</c:v>
                </c:pt>
                <c:pt idx="204">
                  <c:v>307.38800000000003</c:v>
                </c:pt>
                <c:pt idx="205">
                  <c:v>308.661</c:v>
                </c:pt>
                <c:pt idx="206">
                  <c:v>310.548</c:v>
                </c:pt>
                <c:pt idx="207">
                  <c:v>312.15900000000107</c:v>
                </c:pt>
                <c:pt idx="208">
                  <c:v>313.42200000000003</c:v>
                </c:pt>
                <c:pt idx="209">
                  <c:v>314.95400000000001</c:v>
                </c:pt>
                <c:pt idx="210">
                  <c:v>316.30700000000002</c:v>
                </c:pt>
                <c:pt idx="211">
                  <c:v>318.05100000000004</c:v>
                </c:pt>
                <c:pt idx="212">
                  <c:v>319.04500000000002</c:v>
                </c:pt>
                <c:pt idx="213">
                  <c:v>320.42099999999874</c:v>
                </c:pt>
                <c:pt idx="214">
                  <c:v>321.43299999999869</c:v>
                </c:pt>
                <c:pt idx="215">
                  <c:v>322.45699999999869</c:v>
                </c:pt>
                <c:pt idx="216">
                  <c:v>323.98499999999899</c:v>
                </c:pt>
                <c:pt idx="217">
                  <c:v>325.30200000000002</c:v>
                </c:pt>
              </c:numCache>
            </c:numRef>
          </c:xVal>
          <c:yVal>
            <c:numRef>
              <c:f>Sheet1!$AD$2:$AD$219</c:f>
              <c:numCache>
                <c:formatCode>0.000</c:formatCode>
                <c:ptCount val="218"/>
                <c:pt idx="0">
                  <c:v>3.67099999999983E-2</c:v>
                </c:pt>
                <c:pt idx="1">
                  <c:v>4.291542004729991E-2</c:v>
                </c:pt>
                <c:pt idx="2">
                  <c:v>3.8800384625701081E-2</c:v>
                </c:pt>
                <c:pt idx="3">
                  <c:v>3.9971141951499811E-2</c:v>
                </c:pt>
                <c:pt idx="4">
                  <c:v>3.8073907315300026E-2</c:v>
                </c:pt>
                <c:pt idx="5">
                  <c:v>3.9625298982097601E-2</c:v>
                </c:pt>
                <c:pt idx="6">
                  <c:v>3.4336225735997428E-2</c:v>
                </c:pt>
                <c:pt idx="7">
                  <c:v>3.7790664358399451E-2</c:v>
                </c:pt>
                <c:pt idx="8">
                  <c:v>3.6609198990798231E-2</c:v>
                </c:pt>
                <c:pt idx="9">
                  <c:v>4.1688824515300017E-2</c:v>
                </c:pt>
                <c:pt idx="10">
                  <c:v>4.5955283991697737E-2</c:v>
                </c:pt>
                <c:pt idx="11">
                  <c:v>4.5429678961901143E-2</c:v>
                </c:pt>
                <c:pt idx="12">
                  <c:v>5.1556786450499832E-2</c:v>
                </c:pt>
                <c:pt idx="13">
                  <c:v>4.3945825066499904E-2</c:v>
                </c:pt>
                <c:pt idx="14">
                  <c:v>3.7240938440699069E-2</c:v>
                </c:pt>
                <c:pt idx="15">
                  <c:v>3.5770873596201756E-2</c:v>
                </c:pt>
                <c:pt idx="16">
                  <c:v>3.4997929562197438E-2</c:v>
                </c:pt>
                <c:pt idx="17">
                  <c:v>3.7122954202500946E-2</c:v>
                </c:pt>
                <c:pt idx="18">
                  <c:v>3.5369559873202061E-2</c:v>
                </c:pt>
                <c:pt idx="19">
                  <c:v>3.4000000000000002E-2</c:v>
                </c:pt>
                <c:pt idx="20">
                  <c:v>3.3058293269997929E-2</c:v>
                </c:pt>
                <c:pt idx="21">
                  <c:v>4.601144164430232E-2</c:v>
                </c:pt>
                <c:pt idx="22">
                  <c:v>3.1953213335802755E-2</c:v>
                </c:pt>
                <c:pt idx="23">
                  <c:v>2.5441973574003546E-2</c:v>
                </c:pt>
                <c:pt idx="24">
                  <c:v>3.3103170862200396E-2</c:v>
                </c:pt>
                <c:pt idx="25">
                  <c:v>2.9637912182599879E-2</c:v>
                </c:pt>
                <c:pt idx="26">
                  <c:v>3.6754734962200442E-2</c:v>
                </c:pt>
                <c:pt idx="27">
                  <c:v>2.6464001665099712E-2</c:v>
                </c:pt>
                <c:pt idx="28">
                  <c:v>2.7763374197500596E-2</c:v>
                </c:pt>
                <c:pt idx="29">
                  <c:v>2.5201774938301835E-2</c:v>
                </c:pt>
                <c:pt idx="30">
                  <c:v>3.461752063489848E-2</c:v>
                </c:pt>
                <c:pt idx="31">
                  <c:v>3.8366812047597787E-2</c:v>
                </c:pt>
                <c:pt idx="32">
                  <c:v>2.5064282638001253E-2</c:v>
                </c:pt>
                <c:pt idx="33">
                  <c:v>4.0461374877302003E-2</c:v>
                </c:pt>
                <c:pt idx="34">
                  <c:v>3.1456133846197443E-2</c:v>
                </c:pt>
                <c:pt idx="35">
                  <c:v>2.646018320200022E-2</c:v>
                </c:pt>
                <c:pt idx="36">
                  <c:v>3.3905250672598808E-2</c:v>
                </c:pt>
                <c:pt idx="37">
                  <c:v>1.3402387472899957E-2</c:v>
                </c:pt>
                <c:pt idx="38">
                  <c:v>3.024181089660068E-2</c:v>
                </c:pt>
                <c:pt idx="39">
                  <c:v>1.1017827388399241E-2</c:v>
                </c:pt>
                <c:pt idx="40">
                  <c:v>4.1705336150299754E-2</c:v>
                </c:pt>
                <c:pt idx="41">
                  <c:v>4.0067551812500934E-2</c:v>
                </c:pt>
                <c:pt idx="42">
                  <c:v>3.4562330161601207E-2</c:v>
                </c:pt>
                <c:pt idx="43">
                  <c:v>3.9669099772299592E-2</c:v>
                </c:pt>
                <c:pt idx="44">
                  <c:v>4.0843799220602162E-2</c:v>
                </c:pt>
                <c:pt idx="45">
                  <c:v>4.1000000000000002E-2</c:v>
                </c:pt>
                <c:pt idx="46">
                  <c:v>4.0746494995899905E-2</c:v>
                </c:pt>
                <c:pt idx="47">
                  <c:v>3.7717901628499639E-2</c:v>
                </c:pt>
                <c:pt idx="48">
                  <c:v>3.8041819419500043E-2</c:v>
                </c:pt>
                <c:pt idx="49">
                  <c:v>4.683513254450028E-2</c:v>
                </c:pt>
                <c:pt idx="50">
                  <c:v>3.8427491327196972E-2</c:v>
                </c:pt>
                <c:pt idx="51">
                  <c:v>2.7470032352897206E-2</c:v>
                </c:pt>
                <c:pt idx="52">
                  <c:v>3.3984833532296588E-2</c:v>
                </c:pt>
                <c:pt idx="53">
                  <c:v>2.5852232044796992E-2</c:v>
                </c:pt>
                <c:pt idx="54">
                  <c:v>2.2499348204997934E-2</c:v>
                </c:pt>
                <c:pt idx="55">
                  <c:v>2.8816972378698236E-2</c:v>
                </c:pt>
                <c:pt idx="56">
                  <c:v>1.7264817999097577E-2</c:v>
                </c:pt>
                <c:pt idx="57">
                  <c:v>2.6585943171002439E-2</c:v>
                </c:pt>
                <c:pt idx="58">
                  <c:v>2.317824814369979E-2</c:v>
                </c:pt>
                <c:pt idx="59">
                  <c:v>2.8716187547199141E-2</c:v>
                </c:pt>
                <c:pt idx="60">
                  <c:v>1.9161716549599483E-2</c:v>
                </c:pt>
                <c:pt idx="61">
                  <c:v>2.5674897133401601E-2</c:v>
                </c:pt>
                <c:pt idx="62">
                  <c:v>1.6015652294700203E-2</c:v>
                </c:pt>
                <c:pt idx="63">
                  <c:v>1.0714130041800407E-2</c:v>
                </c:pt>
                <c:pt idx="64">
                  <c:v>1.2500922742300361E-2</c:v>
                </c:pt>
                <c:pt idx="65">
                  <c:v>2.6407967211901504E-2</c:v>
                </c:pt>
                <c:pt idx="66">
                  <c:v>2.5981070598500126E-2</c:v>
                </c:pt>
                <c:pt idx="67">
                  <c:v>1.4390365803200579E-2</c:v>
                </c:pt>
                <c:pt idx="68">
                  <c:v>2.4233999371701401E-2</c:v>
                </c:pt>
                <c:pt idx="69">
                  <c:v>1.7491983127800037E-2</c:v>
                </c:pt>
                <c:pt idx="70">
                  <c:v>3.6472846837998802E-3</c:v>
                </c:pt>
                <c:pt idx="71">
                  <c:v>1.7385722252099722E-2</c:v>
                </c:pt>
                <c:pt idx="72">
                  <c:v>1.6354397845101343E-2</c:v>
                </c:pt>
                <c:pt idx="73">
                  <c:v>2.6409396929600412E-2</c:v>
                </c:pt>
                <c:pt idx="74">
                  <c:v>1.8704316532199894E-2</c:v>
                </c:pt>
                <c:pt idx="75">
                  <c:v>2.5296774806600919E-2</c:v>
                </c:pt>
                <c:pt idx="76">
                  <c:v>1.9715389217998792E-2</c:v>
                </c:pt>
                <c:pt idx="77">
                  <c:v>3.0572737003299481E-2</c:v>
                </c:pt>
                <c:pt idx="78">
                  <c:v>2.8950585679999474E-2</c:v>
                </c:pt>
                <c:pt idx="79">
                  <c:v>1.6984082719001214E-2</c:v>
                </c:pt>
                <c:pt idx="80">
                  <c:v>1.9077350686198383E-2</c:v>
                </c:pt>
                <c:pt idx="81">
                  <c:v>1.1693838485398461E-2</c:v>
                </c:pt>
                <c:pt idx="82">
                  <c:v>1.8352145134797503E-2</c:v>
                </c:pt>
                <c:pt idx="83">
                  <c:v>2.7497208693097696E-2</c:v>
                </c:pt>
                <c:pt idx="84">
                  <c:v>1.4123651160302961E-2</c:v>
                </c:pt>
                <c:pt idx="85">
                  <c:v>1.8616240832097838E-2</c:v>
                </c:pt>
                <c:pt idx="86">
                  <c:v>2.3824838640097934E-2</c:v>
                </c:pt>
                <c:pt idx="87">
                  <c:v>-9.9207277325998322E-3</c:v>
                </c:pt>
                <c:pt idx="88">
                  <c:v>7.6626466919006075E-3</c:v>
                </c:pt>
                <c:pt idx="89">
                  <c:v>-3.5840463997988668E-3</c:v>
                </c:pt>
                <c:pt idx="90">
                  <c:v>4.4953435403012904E-3</c:v>
                </c:pt>
                <c:pt idx="91">
                  <c:v>7.2993773134005608E-3</c:v>
                </c:pt>
                <c:pt idx="92">
                  <c:v>-1.0886650954501306E-2</c:v>
                </c:pt>
                <c:pt idx="93">
                  <c:v>-1.8893337381992725E-3</c:v>
                </c:pt>
                <c:pt idx="94">
                  <c:v>-1.088954288710048E-2</c:v>
                </c:pt>
                <c:pt idx="95">
                  <c:v>-2.7895390683998138E-3</c:v>
                </c:pt>
                <c:pt idx="96">
                  <c:v>-1.499831548998632E-3</c:v>
                </c:pt>
                <c:pt idx="97">
                  <c:v>-5.1443351120034064E-4</c:v>
                </c:pt>
                <c:pt idx="98">
                  <c:v>-3.2605150947990326E-3</c:v>
                </c:pt>
                <c:pt idx="99">
                  <c:v>1.412686150699838E-3</c:v>
                </c:pt>
                <c:pt idx="100">
                  <c:v>7.4395550774991222E-3</c:v>
                </c:pt>
                <c:pt idx="101">
                  <c:v>1.5571931113019261E-3</c:v>
                </c:pt>
                <c:pt idx="102">
                  <c:v>1.3029280887007521E-3</c:v>
                </c:pt>
                <c:pt idx="103">
                  <c:v>-1.295269131997296E-4</c:v>
                </c:pt>
                <c:pt idx="104">
                  <c:v>2.2468534441014202E-3</c:v>
                </c:pt>
                <c:pt idx="105">
                  <c:v>1.5167785739300114E-2</c:v>
                </c:pt>
                <c:pt idx="106">
                  <c:v>1.1437363552501596E-2</c:v>
                </c:pt>
                <c:pt idx="107">
                  <c:v>1.9538406503006311E-3</c:v>
                </c:pt>
                <c:pt idx="108">
                  <c:v>9.6570644870002768E-3</c:v>
                </c:pt>
                <c:pt idx="109">
                  <c:v>9.4655593022982057E-3</c:v>
                </c:pt>
                <c:pt idx="110">
                  <c:v>6.5726424162971609E-3</c:v>
                </c:pt>
                <c:pt idx="111">
                  <c:v>1.2532100939099788E-2</c:v>
                </c:pt>
                <c:pt idx="112">
                  <c:v>8.8064366583031038E-3</c:v>
                </c:pt>
                <c:pt idx="113">
                  <c:v>9.5800483727000747E-3</c:v>
                </c:pt>
                <c:pt idx="114">
                  <c:v>1.4748465730501101E-2</c:v>
                </c:pt>
                <c:pt idx="115">
                  <c:v>1.1687745770898431E-2</c:v>
                </c:pt>
                <c:pt idx="116">
                  <c:v>7.8441237143980994E-3</c:v>
                </c:pt>
                <c:pt idx="117">
                  <c:v>1.545644936520218E-2</c:v>
                </c:pt>
                <c:pt idx="118">
                  <c:v>3.4144152183007152E-3</c:v>
                </c:pt>
                <c:pt idx="119">
                  <c:v>1.3951215732300801E-2</c:v>
                </c:pt>
                <c:pt idx="120">
                  <c:v>4.0999483490001334E-3</c:v>
                </c:pt>
                <c:pt idx="121">
                  <c:v>-8.8185431059989764E-4</c:v>
                </c:pt>
                <c:pt idx="122">
                  <c:v>7.5680079711009703E-3</c:v>
                </c:pt>
                <c:pt idx="123">
                  <c:v>3.9893324234999156E-3</c:v>
                </c:pt>
                <c:pt idx="124">
                  <c:v>-2.0343921619775526E-4</c:v>
                </c:pt>
                <c:pt idx="125">
                  <c:v>5.7321140446003433E-3</c:v>
                </c:pt>
                <c:pt idx="126">
                  <c:v>1.2767325458991621E-3</c:v>
                </c:pt>
                <c:pt idx="127">
                  <c:v>-2.7935779662986025E-3</c:v>
                </c:pt>
                <c:pt idx="128">
                  <c:v>2.6490014529006599E-3</c:v>
                </c:pt>
                <c:pt idx="129">
                  <c:v>-1.3121245651010515E-3</c:v>
                </c:pt>
                <c:pt idx="130">
                  <c:v>4.7147880474003867E-3</c:v>
                </c:pt>
                <c:pt idx="131">
                  <c:v>-8.9608482241001208E-3</c:v>
                </c:pt>
                <c:pt idx="132">
                  <c:v>-6.8526719312995317E-3</c:v>
                </c:pt>
                <c:pt idx="133">
                  <c:v>9.4693595789758318E-4</c:v>
                </c:pt>
                <c:pt idx="134">
                  <c:v>-1.4497358672501182E-2</c:v>
                </c:pt>
                <c:pt idx="135">
                  <c:v>-4.9167980102627257E-5</c:v>
                </c:pt>
                <c:pt idx="136">
                  <c:v>-6.5719533410987978E-3</c:v>
                </c:pt>
                <c:pt idx="137">
                  <c:v>-2.9841388582998066E-3</c:v>
                </c:pt>
                <c:pt idx="138">
                  <c:v>-4.1720403847992924E-3</c:v>
                </c:pt>
                <c:pt idx="139">
                  <c:v>-1.2025442201998859E-3</c:v>
                </c:pt>
                <c:pt idx="140">
                  <c:v>-6.2155845299932677E-4</c:v>
                </c:pt>
                <c:pt idx="141">
                  <c:v>-3.4777027948972882E-3</c:v>
                </c:pt>
                <c:pt idx="142">
                  <c:v>-4.0074825988025142E-3</c:v>
                </c:pt>
                <c:pt idx="143">
                  <c:v>-1.1096569740400191E-2</c:v>
                </c:pt>
                <c:pt idx="144">
                  <c:v>2.9627954768994282E-3</c:v>
                </c:pt>
                <c:pt idx="145">
                  <c:v>-7.0234313171983484E-3</c:v>
                </c:pt>
                <c:pt idx="146">
                  <c:v>-7.5171940728974707E-3</c:v>
                </c:pt>
                <c:pt idx="147">
                  <c:v>-1.282883383099892E-2</c:v>
                </c:pt>
                <c:pt idx="148">
                  <c:v>-1.5921439228003181E-2</c:v>
                </c:pt>
                <c:pt idx="149">
                  <c:v>-1.6048691497102061E-2</c:v>
                </c:pt>
                <c:pt idx="150">
                  <c:v>-1.6487282997702475E-2</c:v>
                </c:pt>
                <c:pt idx="151">
                  <c:v>-1.5353622352198559E-2</c:v>
                </c:pt>
                <c:pt idx="152">
                  <c:v>-1.6491128778800521E-2</c:v>
                </c:pt>
                <c:pt idx="153">
                  <c:v>-2.3907996814601151E-2</c:v>
                </c:pt>
                <c:pt idx="154">
                  <c:v>-1.8837403285798263E-2</c:v>
                </c:pt>
                <c:pt idx="155">
                  <c:v>-2.2097999803301242E-2</c:v>
                </c:pt>
                <c:pt idx="156">
                  <c:v>-2.6465084728902244E-2</c:v>
                </c:pt>
                <c:pt idx="157">
                  <c:v>-2.0402421766900488E-2</c:v>
                </c:pt>
                <c:pt idx="158">
                  <c:v>-2.3114184054400758E-2</c:v>
                </c:pt>
                <c:pt idx="159">
                  <c:v>-3.1938788777499796E-2</c:v>
                </c:pt>
                <c:pt idx="160">
                  <c:v>-3.1349991109597741E-2</c:v>
                </c:pt>
                <c:pt idx="161">
                  <c:v>-2.5248346798197818E-2</c:v>
                </c:pt>
                <c:pt idx="162">
                  <c:v>-2.2506764098499221E-2</c:v>
                </c:pt>
                <c:pt idx="163">
                  <c:v>-1.9401469626900526E-2</c:v>
                </c:pt>
                <c:pt idx="164">
                  <c:v>-2.4302472595498503E-2</c:v>
                </c:pt>
                <c:pt idx="165">
                  <c:v>-2.0744540448100316E-2</c:v>
                </c:pt>
                <c:pt idx="166">
                  <c:v>-1.7856391548300713E-2</c:v>
                </c:pt>
                <c:pt idx="167">
                  <c:v>-6.109496043302097E-3</c:v>
                </c:pt>
                <c:pt idx="168">
                  <c:v>-2.0249557399901249E-2</c:v>
                </c:pt>
                <c:pt idx="169">
                  <c:v>-8.5350307411015697E-3</c:v>
                </c:pt>
                <c:pt idx="170">
                  <c:v>-2.1322145582400254E-2</c:v>
                </c:pt>
                <c:pt idx="171">
                  <c:v>-2.4466812775601091E-2</c:v>
                </c:pt>
                <c:pt idx="172">
                  <c:v>-1.7114998689398309E-2</c:v>
                </c:pt>
                <c:pt idx="173">
                  <c:v>-1.3558725561201249E-2</c:v>
                </c:pt>
                <c:pt idx="174">
                  <c:v>-2.3765887541199848E-2</c:v>
                </c:pt>
                <c:pt idx="175">
                  <c:v>-2.121066237630239E-2</c:v>
                </c:pt>
                <c:pt idx="176">
                  <c:v>-2.7550479438400888E-2</c:v>
                </c:pt>
                <c:pt idx="177">
                  <c:v>-2.7740814471898651E-2</c:v>
                </c:pt>
                <c:pt idx="178">
                  <c:v>-3.3103687098198609E-2</c:v>
                </c:pt>
                <c:pt idx="179">
                  <c:v>-3.1152234273102038E-2</c:v>
                </c:pt>
                <c:pt idx="180">
                  <c:v>-2.7445713603403584E-2</c:v>
                </c:pt>
                <c:pt idx="181">
                  <c:v>-2.3323908259699155E-2</c:v>
                </c:pt>
                <c:pt idx="182">
                  <c:v>-1.7258274216101543E-2</c:v>
                </c:pt>
                <c:pt idx="183">
                  <c:v>-2.4617968038900876E-2</c:v>
                </c:pt>
                <c:pt idx="184">
                  <c:v>-2.8972043283198079E-2</c:v>
                </c:pt>
                <c:pt idx="185">
                  <c:v>-1.0760042660000481E-2</c:v>
                </c:pt>
                <c:pt idx="186">
                  <c:v>-1.0871350229899325E-2</c:v>
                </c:pt>
                <c:pt idx="187">
                  <c:v>-1.2795160564899877E-2</c:v>
                </c:pt>
                <c:pt idx="188">
                  <c:v>-7.4945549868996094E-3</c:v>
                </c:pt>
                <c:pt idx="189">
                  <c:v>-1.4386410852698706E-2</c:v>
                </c:pt>
                <c:pt idx="190">
                  <c:v>-1.6953196853898681E-2</c:v>
                </c:pt>
                <c:pt idx="191">
                  <c:v>-1.8177542247898863E-2</c:v>
                </c:pt>
                <c:pt idx="192">
                  <c:v>-2.0874274184000282E-2</c:v>
                </c:pt>
                <c:pt idx="193">
                  <c:v>-1.970290672299874E-2</c:v>
                </c:pt>
                <c:pt idx="194">
                  <c:v>-1.14157987539027E-2</c:v>
                </c:pt>
                <c:pt idx="195">
                  <c:v>-8.8122806505996996E-3</c:v>
                </c:pt>
                <c:pt idx="196">
                  <c:v>-1.0228820531900941E-2</c:v>
                </c:pt>
                <c:pt idx="197">
                  <c:v>-9.1475997789000705E-3</c:v>
                </c:pt>
                <c:pt idx="198">
                  <c:v>1.760804051196996E-3</c:v>
                </c:pt>
                <c:pt idx="199">
                  <c:v>-1.708500153499876E-2</c:v>
                </c:pt>
                <c:pt idx="200">
                  <c:v>-1.6876473137899587E-2</c:v>
                </c:pt>
                <c:pt idx="201">
                  <c:v>-9.7627417475980027E-3</c:v>
                </c:pt>
                <c:pt idx="202">
                  <c:v>-2.4576581696099997E-2</c:v>
                </c:pt>
                <c:pt idx="203">
                  <c:v>-1.7899232493698122E-2</c:v>
                </c:pt>
                <c:pt idx="204">
                  <c:v>-1.5606836327202361E-2</c:v>
                </c:pt>
                <c:pt idx="205">
                  <c:v>-1.6948789644897499E-2</c:v>
                </c:pt>
                <c:pt idx="206">
                  <c:v>-1.9232996470301678E-2</c:v>
                </c:pt>
                <c:pt idx="207">
                  <c:v>-2.0444181879701151E-2</c:v>
                </c:pt>
                <c:pt idx="208">
                  <c:v>-1.2193704698000483E-2</c:v>
                </c:pt>
                <c:pt idx="209">
                  <c:v>-2.0702573565000992E-2</c:v>
                </c:pt>
                <c:pt idx="210">
                  <c:v>-1.4067055518698969E-2</c:v>
                </c:pt>
                <c:pt idx="211">
                  <c:v>-1.1526072943398085E-2</c:v>
                </c:pt>
                <c:pt idx="212">
                  <c:v>-1.2515487470797726E-2</c:v>
                </c:pt>
                <c:pt idx="213">
                  <c:v>-1.402897478299997E-2</c:v>
                </c:pt>
                <c:pt idx="214">
                  <c:v>-8.2214402103996768E-3</c:v>
                </c:pt>
                <c:pt idx="215">
                  <c:v>-1.0610344947300013E-2</c:v>
                </c:pt>
                <c:pt idx="216">
                  <c:v>-1.0510961047800641E-2</c:v>
                </c:pt>
                <c:pt idx="217">
                  <c:v>-3.0468387300180982E-4</c:v>
                </c:pt>
              </c:numCache>
            </c:numRef>
          </c:yVal>
          <c:smooth val="1"/>
        </c:ser>
        <c:dLbls>
          <c:showLegendKey val="0"/>
          <c:showVal val="0"/>
          <c:showCatName val="0"/>
          <c:showSerName val="0"/>
          <c:showPercent val="0"/>
          <c:showBubbleSize val="0"/>
        </c:dLbls>
        <c:axId val="99361920"/>
        <c:axId val="99363840"/>
      </c:scatterChart>
      <c:valAx>
        <c:axId val="99361920"/>
        <c:scaling>
          <c:orientation val="minMax"/>
          <c:max val="325"/>
          <c:min val="0"/>
        </c:scaling>
        <c:delete val="0"/>
        <c:axPos val="b"/>
        <c:title>
          <c:tx>
            <c:rich>
              <a:bodyPr/>
              <a:lstStyle/>
              <a:p>
                <a:pPr>
                  <a:defRPr/>
                </a:pPr>
                <a:r>
                  <a:rPr lang="en-US" sz="1800" dirty="0"/>
                  <a:t>Distance along GSVS11 line (km)</a:t>
                </a:r>
              </a:p>
            </c:rich>
          </c:tx>
          <c:layout/>
          <c:overlay val="0"/>
        </c:title>
        <c:numFmt formatCode="General" sourceLinked="1"/>
        <c:majorTickMark val="out"/>
        <c:minorTickMark val="none"/>
        <c:tickLblPos val="nextTo"/>
        <c:txPr>
          <a:bodyPr/>
          <a:lstStyle/>
          <a:p>
            <a:pPr>
              <a:defRPr sz="1400" b="1" i="0"/>
            </a:pPr>
            <a:endParaRPr lang="en-US"/>
          </a:p>
        </c:txPr>
        <c:crossAx val="99363840"/>
        <c:crossesAt val="-6.0000000000000032E-2"/>
        <c:crossBetween val="midCat"/>
        <c:majorUnit val="25"/>
      </c:valAx>
      <c:valAx>
        <c:axId val="99363840"/>
        <c:scaling>
          <c:orientation val="minMax"/>
          <c:max val="6.0000000000000032E-2"/>
          <c:min val="-6.0000000000000032E-2"/>
        </c:scaling>
        <c:delete val="0"/>
        <c:axPos val="l"/>
        <c:majorGridlines/>
        <c:title>
          <c:tx>
            <c:rich>
              <a:bodyPr rot="-5400000" vert="horz"/>
              <a:lstStyle/>
              <a:p>
                <a:pPr>
                  <a:defRPr/>
                </a:pPr>
                <a:r>
                  <a:rPr lang="en-US" sz="1800"/>
                  <a:t>Geoid Untulation</a:t>
                </a:r>
                <a:r>
                  <a:rPr lang="en-US" sz="1800" baseline="0"/>
                  <a:t> Differences from GPS/Leveling</a:t>
                </a:r>
              </a:p>
              <a:p>
                <a:pPr>
                  <a:defRPr/>
                </a:pPr>
                <a:r>
                  <a:rPr lang="en-US" sz="1800" baseline="0"/>
                  <a:t> (meters)</a:t>
                </a:r>
                <a:endParaRPr lang="en-US" sz="1800"/>
              </a:p>
            </c:rich>
          </c:tx>
          <c:layout/>
          <c:overlay val="0"/>
        </c:title>
        <c:numFmt formatCode="#,##0.00" sourceLinked="0"/>
        <c:majorTickMark val="out"/>
        <c:minorTickMark val="none"/>
        <c:tickLblPos val="nextTo"/>
        <c:txPr>
          <a:bodyPr/>
          <a:lstStyle/>
          <a:p>
            <a:pPr>
              <a:defRPr sz="1400" b="1"/>
            </a:pPr>
            <a:endParaRPr lang="en-US"/>
          </a:p>
        </c:txPr>
        <c:crossAx val="99361920"/>
        <c:crosses val="autoZero"/>
        <c:crossBetween val="midCat"/>
      </c:valAx>
    </c:plotArea>
    <c:legend>
      <c:legendPos val="r"/>
      <c:layout>
        <c:manualLayout>
          <c:xMode val="edge"/>
          <c:yMode val="edge"/>
          <c:x val="0.80951040863880364"/>
          <c:y val="0.22090540165094041"/>
          <c:w val="0.18330130489473692"/>
          <c:h val="0.48015405721247362"/>
        </c:manualLayout>
      </c:layout>
      <c:overlay val="0"/>
      <c:txPr>
        <a:bodyPr/>
        <a:lstStyle/>
        <a:p>
          <a:pPr>
            <a:defRPr sz="10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lvl1pPr defTabSz="923925" eaLnBrk="1" hangingPunct="1">
              <a:defRPr sz="1200" b="0">
                <a:latin typeface="Arial" charset="0"/>
              </a:defRPr>
            </a:lvl1pPr>
          </a:lstStyle>
          <a:p>
            <a:pPr>
              <a:defRPr/>
            </a:pPr>
            <a:endParaRPr lang="en-US"/>
          </a:p>
        </p:txBody>
      </p:sp>
      <p:sp>
        <p:nvSpPr>
          <p:cNvPr id="1945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lvl1pPr algn="r" defTabSz="923925" eaLnBrk="1" hangingPunct="1">
              <a:defRPr sz="1200" b="0">
                <a:latin typeface="Arial"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400" tIns="46200" rIns="92400" bIns="46200" numCol="1" anchor="b" anchorCtr="0" compatLnSpc="1">
            <a:prstTxWarp prst="textNoShape">
              <a:avLst/>
            </a:prstTxWarp>
          </a:bodyPr>
          <a:lstStyle>
            <a:lvl1pPr defTabSz="923925" eaLnBrk="1" hangingPunct="1">
              <a:defRPr sz="1200" b="0">
                <a:latin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400" tIns="46200" rIns="92400" bIns="46200" numCol="1" anchor="b" anchorCtr="0" compatLnSpc="1">
            <a:prstTxWarp prst="textNoShape">
              <a:avLst/>
            </a:prstTxWarp>
          </a:bodyPr>
          <a:lstStyle>
            <a:lvl1pPr algn="r" defTabSz="923925" eaLnBrk="1" hangingPunct="1">
              <a:defRPr sz="1200" b="0">
                <a:latin typeface="Arial" charset="0"/>
              </a:defRPr>
            </a:lvl1pPr>
          </a:lstStyle>
          <a:p>
            <a:pPr>
              <a:defRPr/>
            </a:pPr>
            <a:fld id="{6F7C9C09-D172-482A-AE88-3D1C1645DCDF}" type="slidenum">
              <a:rPr lang="en-US"/>
              <a:pPr>
                <a:defRPr/>
              </a:pPr>
              <a:t>‹#›</a:t>
            </a:fld>
            <a:endParaRPr lang="en-US"/>
          </a:p>
        </p:txBody>
      </p:sp>
    </p:spTree>
    <p:extLst>
      <p:ext uri="{BB962C8B-B14F-4D97-AF65-F5344CB8AC3E}">
        <p14:creationId xmlns:p14="http://schemas.microsoft.com/office/powerpoint/2010/main" val="3948434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r>
              <a:rPr lang="en-US" dirty="0" smtClean="0"/>
              <a:t>This</a:t>
            </a:r>
            <a:r>
              <a:rPr lang="en-US" baseline="0" dirty="0" smtClean="0"/>
              <a:t> presentation was presented by Mark </a:t>
            </a:r>
            <a:r>
              <a:rPr lang="en-US" baseline="0" dirty="0" err="1" smtClean="0"/>
              <a:t>Eckl</a:t>
            </a:r>
            <a:r>
              <a:rPr lang="en-US" baseline="0" dirty="0" smtClean="0"/>
              <a:t> at GGHS 2012, in Venice, Italy.</a:t>
            </a:r>
            <a:endParaRPr lang="en-US" dirty="0" smtClean="0"/>
          </a:p>
        </p:txBody>
      </p:sp>
      <p:sp>
        <p:nvSpPr>
          <p:cNvPr id="20484" name="Slide Number Placeholder 3"/>
          <p:cNvSpPr>
            <a:spLocks noGrp="1"/>
          </p:cNvSpPr>
          <p:nvPr>
            <p:ph type="sldNum" sz="quarter" idx="5"/>
          </p:nvPr>
        </p:nvSpPr>
        <p:spPr>
          <a:noFill/>
        </p:spPr>
        <p:txBody>
          <a:bodyPr/>
          <a:lstStyle/>
          <a:p>
            <a:fld id="{6EFC0FF4-7B68-4455-9779-982877A53436}"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shapes in</a:t>
            </a:r>
            <a:r>
              <a:rPr lang="en-US" baseline="0" dirty="0" smtClean="0"/>
              <a:t> this plot are various forms of the geoid shape over the GSVS11 line.  Of primary interest is the blue line (h-H) which represents </a:t>
            </a:r>
            <a:r>
              <a:rPr lang="en-US" baseline="0" dirty="0" smtClean="0"/>
              <a:t>the </a:t>
            </a:r>
            <a:r>
              <a:rPr lang="en-US" baseline="0" dirty="0" smtClean="0"/>
              <a:t>very best differential ellipsoid heights and differential orthometric heights from the new GPS and leveling of GSVS11.  The blue dashed line is a smoothed (200 km filter) version of this.  Note that this survey was about geoid slopes, so the absolute offsets seen here are immaterial to the goal of this survey. </a:t>
            </a:r>
          </a:p>
          <a:p>
            <a:endParaRPr lang="en-US" baseline="0" dirty="0" smtClean="0"/>
          </a:p>
          <a:p>
            <a:r>
              <a:rPr lang="en-US" baseline="0" dirty="0" smtClean="0"/>
              <a:t>The green and orange lines almost on top of each other are the latest gravimetric geoid from NGS (USGG2009) and EGM2008.  Note how closely they appear to follow the h-H blue line.  </a:t>
            </a:r>
          </a:p>
          <a:p>
            <a:endParaRPr lang="en-US" baseline="0" dirty="0" smtClean="0"/>
          </a:p>
          <a:p>
            <a:r>
              <a:rPr lang="en-US" baseline="0" dirty="0" smtClean="0"/>
              <a:t>The purple and pink lines are SHMs ITG-GRACE2010s and GOCO02s.  Note their general inability to track even the largest details (except the more or less upward slope from Rockport to Austin) of the geoid.  One would presume this is from omission error, but the failure to match the filtered h-H values (blue dashed line) calls into question whether there is commission, not omission error going on here.  If EGM2008 were only given to maximum degree 220, it follows closely to these two models.  </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black bars show the expected growth of error from Rockport toward Austin along GSVS11.  The dominant signal is the 0.7 km</a:t>
            </a:r>
            <a:r>
              <a:rPr lang="en-US" baseline="0" dirty="0" smtClean="0"/>
              <a:t> per sq km, but overlaying this are the empirical error estimates of GPS, with the only dependence being site specific, not baseline distance dependent.</a:t>
            </a:r>
          </a:p>
          <a:p>
            <a:endParaRPr lang="en-US" baseline="0" dirty="0" smtClean="0"/>
          </a:p>
          <a:p>
            <a:r>
              <a:rPr lang="en-US" baseline="0" dirty="0" smtClean="0"/>
              <a:t>Note that neither of the geoids yields agreement in these bars, yet the total disagreement is only a few cm out of bounds.</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the RMS error (disagreement)</a:t>
            </a:r>
            <a:r>
              <a:rPr lang="en-US" baseline="0" dirty="0" smtClean="0"/>
              <a:t> between h, H and N for the USGG2009 geoid model as compared to the best GPS and leveling on GSVS11.   The data are in “distance bins”, representing how far apart any two points in the survey were.  There were 218 points, yielding 23,871 possible *pairs* of points, separated by distances ranging from 0.4 km (the closest any two points were to one another) to 325 km (the distance between the first and last points in the survey).  Each “distance bin” contains about 2,000 pairs of points, separated by a distance which puts them in that particular bin.</a:t>
            </a:r>
          </a:p>
          <a:p>
            <a:endParaRPr lang="en-US" baseline="0" dirty="0" smtClean="0"/>
          </a:p>
          <a:p>
            <a:r>
              <a:rPr lang="en-US" baseline="0" dirty="0" smtClean="0"/>
              <a:t>As this is a *total* RMS error chart, it is worth nothing that in this fairly uncomplicated, and low-elevation area that even with the combined errors of GPS, leveling and a gravimetric geoid model, the total error barely reaches 3 cm over medium distances (wavelengths).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builds upon the previous one, now</a:t>
            </a:r>
            <a:r>
              <a:rPr lang="en-US" baseline="0" dirty="0" smtClean="0"/>
              <a:t> showing EGM2008’s performance alongside of USGG2009.  Since these two geoid models have almost identical input terrestrial gravity data, it is not surprising that they behave in very similar ways when compared to the GSVS11 GPS/leveling data.  Differences between the two models can be attributed to the different modeling approaches, plus slight differences in input data.</a:t>
            </a:r>
          </a:p>
          <a:p>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builds upon the previous two, now</a:t>
            </a:r>
            <a:r>
              <a:rPr lang="en-US" baseline="0" dirty="0" smtClean="0"/>
              <a:t> showing a new experimental EGM (</a:t>
            </a:r>
            <a:r>
              <a:rPr lang="en-US" baseline="0" dirty="0" err="1" smtClean="0"/>
              <a:t>xEGM</a:t>
            </a:r>
            <a:r>
              <a:rPr lang="en-US" baseline="0" dirty="0" smtClean="0"/>
              <a:t>) created at NGS which blends EGM2008 and GOCO2s (called </a:t>
            </a:r>
            <a:r>
              <a:rPr lang="en-US" baseline="0" dirty="0" err="1" smtClean="0"/>
              <a:t>xEGM</a:t>
            </a:r>
            <a:r>
              <a:rPr lang="en-US" baseline="0" dirty="0" smtClean="0"/>
              <a:t>-G).  The geoid model remains 5’ x 5’, like EGM2008.  This blending of GOCO2s was shown to have a CONUS-wide overall improvement to the geoid, but in this particular area it is obvious that GOCO2s only improves the geoid at certain wavelengths, and actually degrades them over short wave lengths.</a:t>
            </a:r>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builds upon the previous three.  The significant</a:t>
            </a:r>
            <a:r>
              <a:rPr lang="en-US" baseline="0" dirty="0" smtClean="0"/>
              <a:t> change now is that airborne gravity data, from the GRAV-D project, has been added over this region, and blended into an experimental EGM (</a:t>
            </a:r>
            <a:r>
              <a:rPr lang="en-US" baseline="0" dirty="0" err="1" smtClean="0"/>
              <a:t>xEGM</a:t>
            </a:r>
            <a:r>
              <a:rPr lang="en-US" baseline="0" dirty="0" smtClean="0"/>
              <a:t>).  The blending combines EGM2008, GOCO2s and GRAV-D, and the experimental EGM is called “</a:t>
            </a:r>
            <a:r>
              <a:rPr lang="en-US" baseline="0" dirty="0" err="1" smtClean="0"/>
              <a:t>xEGM</a:t>
            </a:r>
            <a:r>
              <a:rPr lang="en-US" baseline="0" dirty="0" smtClean="0"/>
              <a:t>-GA” (“GA” meaning “with GOCO2s and with Airborne”).  The geoid model built upon that data has a significant improvement in comparison to the GSVS11 GPS/leveling data. </a:t>
            </a:r>
          </a:p>
          <a:p>
            <a:endParaRPr lang="en-US" baseline="0" dirty="0" smtClean="0"/>
          </a:p>
          <a:p>
            <a:r>
              <a:rPr lang="en-US" baseline="0" dirty="0" smtClean="0"/>
              <a:t>The take-away message of this slide is that the contemporary, consistent airborne gravity data is the key to improving geoid accuracy.  The previous three models (USGG2009, EGM2008 and </a:t>
            </a:r>
            <a:r>
              <a:rPr lang="en-US" baseline="0" dirty="0" err="1" smtClean="0"/>
              <a:t>xEGM</a:t>
            </a:r>
            <a:r>
              <a:rPr lang="en-US" baseline="0" dirty="0" smtClean="0"/>
              <a:t>-G) all relied upon / massaged the same terrestrial gravity data, but none of that improved the geoid significantly, whereas the airborne gravity data, being new, contemporary and consistent showed significant improvement over the other geoids.</a:t>
            </a:r>
          </a:p>
          <a:p>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builds upon the previous four.  NGS has been experimenting with more rigorous ways to account for topography and perform</a:t>
            </a:r>
            <a:r>
              <a:rPr lang="en-US" baseline="0" dirty="0" smtClean="0"/>
              <a:t> </a:t>
            </a:r>
            <a:r>
              <a:rPr lang="en-US" baseline="0" dirty="0" err="1" smtClean="0"/>
              <a:t>kernal</a:t>
            </a:r>
            <a:r>
              <a:rPr lang="en-US" baseline="0" dirty="0" smtClean="0"/>
              <a:t> truncations.  The most recent iteration was used to create an experimental high resolution gravimetric geoid model (</a:t>
            </a:r>
            <a:r>
              <a:rPr lang="en-US" baseline="0" dirty="0" err="1" smtClean="0"/>
              <a:t>xUSGG</a:t>
            </a:r>
            <a:r>
              <a:rPr lang="en-US" baseline="0" dirty="0" smtClean="0"/>
              <a:t>), using upon the </a:t>
            </a:r>
            <a:r>
              <a:rPr lang="en-US" baseline="0" dirty="0" err="1" smtClean="0"/>
              <a:t>xEGM</a:t>
            </a:r>
            <a:r>
              <a:rPr lang="en-US" baseline="0" dirty="0" smtClean="0"/>
              <a:t>-GA model, plus high resolution </a:t>
            </a:r>
            <a:r>
              <a:rPr lang="en-US" baseline="0" dirty="0" err="1" smtClean="0"/>
              <a:t>gravimetry</a:t>
            </a:r>
            <a:r>
              <a:rPr lang="en-US" baseline="0" dirty="0" smtClean="0"/>
              <a:t> and topography.  As can be seen, this gives a slight degradation to the model at short wavelengths, but has a noticeable improvement to the model at medium to long wavelengths.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slide </a:t>
            </a:r>
            <a:r>
              <a:rPr lang="en-US" dirty="0" smtClean="0"/>
              <a:t>builds upon the</a:t>
            </a:r>
            <a:r>
              <a:rPr lang="en-US" baseline="0" dirty="0" smtClean="0"/>
              <a:t> previous five.  This time a new set of bars in green are added which are NOT the combined errors of GPS, Leveling and a geoid model, but are instead *only* GPS &amp; Leveling errors.  They are displayed to show the magnitude of these errors in comparison with the combined GPS/leveling/geoid errors.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slide is a companion to the previous one, but the h-H errors have been</a:t>
            </a:r>
            <a:r>
              <a:rPr lang="en-US" baseline="0" dirty="0" smtClean="0"/>
              <a:t> removed, in an RMS sense, from the total h-H-N errors, </a:t>
            </a:r>
            <a:r>
              <a:rPr lang="en-US" baseline="0" dirty="0" smtClean="0"/>
              <a:t>leaving gravimetric </a:t>
            </a:r>
            <a:r>
              <a:rPr lang="en-US" baseline="0" dirty="0" smtClean="0"/>
              <a:t>geoid </a:t>
            </a:r>
            <a:r>
              <a:rPr lang="en-US" baseline="0" dirty="0" smtClean="0"/>
              <a:t>model errors </a:t>
            </a:r>
            <a:r>
              <a:rPr lang="en-US" baseline="0" dirty="0" smtClean="0"/>
              <a:t>only.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As </a:t>
            </a:r>
            <a:r>
              <a:rPr lang="en-US" baseline="0" dirty="0" smtClean="0"/>
              <a:t>seen previously, the </a:t>
            </a:r>
            <a:r>
              <a:rPr lang="en-US" baseline="0" dirty="0" smtClean="0"/>
              <a:t>geoids based on airborne gravity data are the best performers, and the very slight degradation using new high resolution software at short wavelengths is noticeably offset by the significant improvement at medium wavelengths.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a:t>
            </a:r>
            <a:r>
              <a:rPr lang="en-US" baseline="0" dirty="0" smtClean="0"/>
              <a:t>fact, as a general statement, it could be said that </a:t>
            </a:r>
            <a:r>
              <a:rPr lang="en-US" baseline="0" dirty="0" smtClean="0"/>
              <a:t>adding </a:t>
            </a:r>
            <a:r>
              <a:rPr lang="en-US" baseline="0" dirty="0" smtClean="0"/>
              <a:t>airborne gravity data </a:t>
            </a:r>
            <a:r>
              <a:rPr lang="en-US" baseline="0" dirty="0" smtClean="0"/>
              <a:t>to the gravimetric geoid model has yielded about 1 </a:t>
            </a:r>
            <a:r>
              <a:rPr lang="en-US" baseline="0" dirty="0" smtClean="0"/>
              <a:t>cm differential geoid undulation accuracy </a:t>
            </a:r>
            <a:r>
              <a:rPr lang="en-US" baseline="0" dirty="0" smtClean="0"/>
              <a:t>across </a:t>
            </a:r>
            <a:r>
              <a:rPr lang="en-US" baseline="0" dirty="0" smtClean="0"/>
              <a:t>all distances, in the region of </a:t>
            </a:r>
            <a:r>
              <a:rPr lang="en-US" baseline="0" dirty="0" smtClean="0"/>
              <a:t>GSVS11, and that this can be further improved by continued improvement to the high resolution modeling software.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the new software and airborne gravity</a:t>
            </a:r>
            <a:r>
              <a:rPr lang="en-US" baseline="0" dirty="0" smtClean="0"/>
              <a:t> data don’t have a significant improvement in the north south deflections, but do improve the east-west deflections.  Whether this is due to the N/S nature of the flights, or the E/W nature of the RTM effects or some other factor has not yet been determined.</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above quote refers to one of many ambitious goals in the NGS 10 year plan. While admirable, its achievability remains an open question. In order to begin addressing the actual achievable accuracy of a gravimetric geoid model, NGS will engage in a variety of testing methods prior to the 2022 date when the gravimetric geoid will serve as the reference surface for a new vertical datum. The first such testing method took place in the summer of 2011 and is known as the Geoid Slope Validation Survey of 2011, or </a:t>
            </a:r>
            <a:r>
              <a:rPr lang="en-US" b="1" dirty="0" smtClean="0"/>
              <a:t>GSVS11</a:t>
            </a:r>
            <a:r>
              <a:rPr lang="en-US" dirty="0" smtClean="0"/>
              <a:t>. As its name implies, this survey tested the accuracy of differential geoid undulations between points ("geoid slopes") from NGS's gravimetric geoid models. The baseline for comparison will be independently computed geoid slopes from two methods, GPS</a:t>
            </a:r>
            <a:r>
              <a:rPr lang="en-US" baseline="0" dirty="0" smtClean="0"/>
              <a:t> and leveling as well as Deflections of the Vertical.</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Holding the official NAVD 88 height of “TIDAL</a:t>
            </a:r>
            <a:r>
              <a:rPr lang="en-US" baseline="0" dirty="0" smtClean="0"/>
              <a:t> 8” (Rockport, final official point on GSVS11) fixed, compare the existing (published from the IDB on datasheets) NAVD 88 heights to</a:t>
            </a:r>
          </a:p>
          <a:p>
            <a:r>
              <a:rPr lang="en-US" baseline="0" dirty="0" smtClean="0"/>
              <a:t>those heights implied by the new leveling of GSVS11.  Obviously this is only good for those marks that have existing NAVD 88 heights (= 23 marks).</a:t>
            </a:r>
          </a:p>
          <a:p>
            <a:endParaRPr lang="en-US" baseline="0" dirty="0" smtClean="0"/>
          </a:p>
          <a:p>
            <a:r>
              <a:rPr lang="en-US" baseline="0" dirty="0" smtClean="0"/>
              <a:t>Note the approximately 12 cm offset between TIDAL 8 and the mean of the other points.  This implies that TIDAL 8 has likely subsided about 12 cm since it was last</a:t>
            </a:r>
          </a:p>
          <a:p>
            <a:r>
              <a:rPr lang="en-US" baseline="0" dirty="0" smtClean="0"/>
              <a:t>leveled to.    Note also the scatter, which is enormous, indicating much regional local motion.  Finally, note the final two points, which are at opposite ends of</a:t>
            </a:r>
          </a:p>
          <a:p>
            <a:r>
              <a:rPr lang="en-US" baseline="0" dirty="0" smtClean="0"/>
              <a:t>a runway.  Their official height differential disagrees with the new leveling by 4 cm, indicating that (as one possibility) one of them has likely moved vertically 4 cm while the other</a:t>
            </a:r>
          </a:p>
          <a:p>
            <a:r>
              <a:rPr lang="en-US" baseline="0" dirty="0" smtClean="0"/>
              <a:t>has remained stable.  Note however that these two points were on the “Bad BM” list during the “7 good, 7 bad” test during the LIDAR flights!!</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B0BE62-2EC7-48A0-AAFD-95CDBE167AB2}" type="slidenum">
              <a:rPr lang="en-US"/>
              <a:pPr/>
              <a:t>23</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chart</a:t>
            </a:r>
            <a:r>
              <a:rPr lang="en-US" baseline="0" dirty="0" smtClean="0"/>
              <a:t> speaks to the ability of a gravimetric geoid model to be as accurate over distances as GPS and leveling combined.  The basic messages here are that currently, gravimetric geoids aren’t as accurate as GPS and leveling, but they aren’t bad either.  They are certainly cheaper than leveling!  Furthermore, it shows that for this survey, at least, USGG2009 has some improvements to make to beat EGM2008.  As such, NGS embarked on a rigorous re-examination of their geoid modeling methods.  The new software will likely be complete later in 2012.  But some new experimental geoids with the new software show an improvement over USGG2009, but still not quite as good as EGM2008.  The real story of columns 3/4/5 can be summarized as follows:  “No matter what software is used, massaging the same old, uncorrected terrestrial gravity data isn’t going to yield </a:t>
            </a:r>
          </a:p>
          <a:p>
            <a:endParaRPr lang="en-US" baseline="0" dirty="0" smtClean="0"/>
          </a:p>
          <a:p>
            <a:r>
              <a:rPr lang="en-US" baseline="0" dirty="0" smtClean="0"/>
              <a:t>However, when adding in airborne gravity from GRAV-D, these new geoids blow everything else away.  </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plot shows what happens if you compare various spherical</a:t>
            </a:r>
            <a:r>
              <a:rPr lang="en-US" baseline="0" dirty="0" smtClean="0"/>
              <a:t> harmonic representations of the geoid against GSVS11.  In each case, EGM2008 plays a role in higher degrees.   Basically each point on each line is the disagreement if, at that spherical harmonic degree, you stopped using the given model and began using EGM2008.  So a dot on the black line at SHD=180 means that if you use GOCO02s to degree 180 and let EGM2008 control from 181 to 2190, this is the disagreement you’ll see with GSVS11.  Note that if you let the airborne data come in around degree 180 and replace EGM2008, you can drive the disagreements below 1 cm std.</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a:t>
            </a:r>
            <a:r>
              <a:rPr lang="en-US" baseline="0" dirty="0" smtClean="0"/>
              <a:t> at the difference between ITG-GRACE 2010s, GOCO02s and h-H values over GSVS11 (USGG2009 divergences also provided to show what is achievable without significant omission or commission error).  We won’t focus further on this disagreement, as it requires more detailed study to determine how, or if, such models will play a part in future terrestrial validation surveys. Failure of the two models to match the smoothed/filtered h-H data seems to point to commission, not omission error, but this has not been investigated in time for this presentation.</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US" dirty="0" smtClean="0"/>
              <a:t>Although a geoid slope validation</a:t>
            </a:r>
            <a:r>
              <a:rPr lang="en-US" baseline="0" dirty="0" smtClean="0"/>
              <a:t> survey won’t validate the absolute accuracy of the geoid model, it will help point out weakness in data and theory.  The accuracy of the terrestrial surveys will be </a:t>
            </a:r>
            <a:r>
              <a:rPr lang="en-US" baseline="0" dirty="0" smtClean="0"/>
              <a:t>the best </a:t>
            </a:r>
            <a:r>
              <a:rPr lang="en-US" baseline="0" dirty="0" smtClean="0"/>
              <a:t>achievable, and formal accuracy estimates will be used to bound allowable disagreements with modeled geoid slopes.</a:t>
            </a:r>
          </a:p>
        </p:txBody>
      </p:sp>
      <p:sp>
        <p:nvSpPr>
          <p:cNvPr id="21508" name="Slide Number Placeholder 3"/>
          <p:cNvSpPr>
            <a:spLocks noGrp="1"/>
          </p:cNvSpPr>
          <p:nvPr>
            <p:ph type="sldNum" sz="quarter" idx="5"/>
          </p:nvPr>
        </p:nvSpPr>
        <p:spPr>
          <a:noFill/>
        </p:spPr>
        <p:txBody>
          <a:bodyPr/>
          <a:lstStyle/>
          <a:p>
            <a:fld id="{96026ED3-B881-4EF9-B4DC-25E175A80290}"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standard method of validating gravimetric geoid models (and creating hybrid geoid models) is through a comparison with existing GPS-derived heights on benchmarks with leveling-derived orthometric heights.  However such data has many disadvantages, listed here.</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reasons</a:t>
            </a:r>
            <a:r>
              <a:rPr lang="en-US" baseline="0" dirty="0" smtClean="0"/>
              <a:t> for the above are:</a:t>
            </a:r>
          </a:p>
          <a:p>
            <a:r>
              <a:rPr lang="en-US" baseline="0" dirty="0" smtClean="0"/>
              <a:t>&gt;100 km    :  to allow for direct comparison to GOCE and GRACE</a:t>
            </a:r>
          </a:p>
          <a:p>
            <a:r>
              <a:rPr lang="en-US" baseline="0" dirty="0" smtClean="0"/>
              <a:t>Under GRAV-D  :  So that geoids with/without airborne gravity can be compared</a:t>
            </a:r>
          </a:p>
          <a:p>
            <a:r>
              <a:rPr lang="en-US" baseline="0" dirty="0" smtClean="0"/>
              <a:t>Avoid woods:  Better GPS visibility</a:t>
            </a:r>
          </a:p>
          <a:p>
            <a:r>
              <a:rPr lang="en-US" baseline="0" dirty="0" smtClean="0"/>
              <a:t>Roads:  Ease of accessibility </a:t>
            </a:r>
          </a:p>
          <a:p>
            <a:r>
              <a:rPr lang="en-US" baseline="0" dirty="0" smtClean="0"/>
              <a:t>Cloud-Free Nights:  For the DoV camera to see the stars</a:t>
            </a:r>
          </a:p>
          <a:p>
            <a:r>
              <a:rPr lang="en-US" baseline="0" dirty="0" smtClean="0"/>
              <a:t>Bridges:  To avoid “river crossings” in the geodetic leveling</a:t>
            </a:r>
          </a:p>
          <a:p>
            <a:r>
              <a:rPr lang="en-US" baseline="0" dirty="0" smtClean="0"/>
              <a:t>Low Elevations:  So the errors from correcting from surface data to the geoid are minimized</a:t>
            </a:r>
          </a:p>
          <a:p>
            <a:r>
              <a:rPr lang="en-US" baseline="0" dirty="0" smtClean="0"/>
              <a:t>Geoid slope:  To have an interesting signal to choose from</a:t>
            </a:r>
          </a:p>
          <a:p>
            <a:r>
              <a:rPr lang="en-US" baseline="0" dirty="0" smtClean="0"/>
              <a:t>Travel costs:  To minimize cost of survey</a:t>
            </a:r>
          </a:p>
          <a:p>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final line was a 325 km stretch from downtown Austin,</a:t>
            </a:r>
            <a:r>
              <a:rPr lang="en-US" baseline="0" dirty="0" smtClean="0"/>
              <a:t> Texas (North end) to Rockport, Texas (South end).  There were 218 official survey points along the line, with an average spacing of 1.5 km between them.  The shaded areas in the above picture were the existing GRAV-D data at the time of planning GSVS11 (since expanded).  Although the weather report looks extreme, most surveying was done in the milder times of day.</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just a small samplin</a:t>
            </a:r>
            <a:r>
              <a:rPr lang="en-US" baseline="0" dirty="0" smtClean="0"/>
              <a:t>g of the field crews in action.  Not shown are the RTN, FG-5, short-session GPS, relative </a:t>
            </a:r>
            <a:r>
              <a:rPr lang="en-US" baseline="0" dirty="0" smtClean="0"/>
              <a:t>gravity, gravity gradients </a:t>
            </a:r>
            <a:r>
              <a:rPr lang="en-US" baseline="0" dirty="0" smtClean="0"/>
              <a:t>and mark setting crews.</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values are empirical estimates coming from various sources.</a:t>
            </a:r>
          </a:p>
          <a:p>
            <a:endParaRPr lang="en-US" baseline="0" dirty="0" smtClean="0"/>
          </a:p>
          <a:p>
            <a:r>
              <a:rPr lang="en-US" baseline="0" dirty="0" smtClean="0"/>
              <a:t>For the differential ellipsoid height accuracies, these come from either the OPUS-S runs, showing peak-to-peak error, or else</a:t>
            </a:r>
          </a:p>
          <a:p>
            <a:r>
              <a:rPr lang="en-US" baseline="0" dirty="0" smtClean="0"/>
              <a:t>from a least squares adjustment of all the data, showing a baseline-length-independent ~4mm (give or take 2 mm) error </a:t>
            </a:r>
          </a:p>
          <a:p>
            <a:r>
              <a:rPr lang="en-US" baseline="0" dirty="0" smtClean="0"/>
              <a:t>between any two of the 218 points.</a:t>
            </a:r>
          </a:p>
          <a:p>
            <a:endParaRPr lang="en-US" baseline="0" dirty="0" smtClean="0"/>
          </a:p>
          <a:p>
            <a:r>
              <a:rPr lang="en-US" baseline="0" dirty="0" smtClean="0"/>
              <a:t>For the differential orthometric height accuracy, the value quoted is the </a:t>
            </a:r>
            <a:r>
              <a:rPr lang="en-US" dirty="0" smtClean="0"/>
              <a:t>1st Order, Class II relative maximum </a:t>
            </a:r>
          </a:p>
          <a:p>
            <a:r>
              <a:rPr lang="en-US" dirty="0" smtClean="0"/>
              <a:t>elevation difference accuracy is 0.7 mm per (</a:t>
            </a:r>
            <a:r>
              <a:rPr lang="en-US" dirty="0" err="1" smtClean="0"/>
              <a:t>sq.rt</a:t>
            </a:r>
            <a:r>
              <a:rPr lang="en-US" dirty="0" smtClean="0"/>
              <a:t>. km) based on Table 2.2</a:t>
            </a:r>
            <a:r>
              <a:rPr lang="en-US" baseline="0" dirty="0" smtClean="0"/>
              <a:t> of </a:t>
            </a:r>
            <a:r>
              <a:rPr lang="en-US" dirty="0" smtClean="0"/>
              <a:t>FGCC Standards and Specifications </a:t>
            </a:r>
          </a:p>
          <a:p>
            <a:r>
              <a:rPr lang="en-US" dirty="0" smtClean="0"/>
              <a:t>for Geodetic Control Networks.</a:t>
            </a:r>
          </a:p>
          <a:p>
            <a:endParaRPr lang="en-US" dirty="0" smtClean="0"/>
          </a:p>
          <a:p>
            <a:r>
              <a:rPr lang="en-US" dirty="0" smtClean="0"/>
              <a:t>For the Deflections</a:t>
            </a:r>
            <a:r>
              <a:rPr lang="en-US" baseline="0" dirty="0" smtClean="0"/>
              <a:t> of the Vertical, the expected error for the DIADEM camera was 0.1 arc seconds, but the</a:t>
            </a:r>
          </a:p>
          <a:p>
            <a:r>
              <a:rPr lang="en-US" baseline="0" dirty="0" smtClean="0"/>
              <a:t>empirically determined accuracy estimates from the data itself were 0.06 </a:t>
            </a:r>
            <a:r>
              <a:rPr lang="en-US" baseline="0" dirty="0" err="1" smtClean="0"/>
              <a:t>arcseconds</a:t>
            </a:r>
            <a:r>
              <a:rPr lang="en-US" baseline="0" dirty="0" smtClean="0"/>
              <a:t>.  This corresponds to about 0.43 mm over 1.5 km, which, </a:t>
            </a:r>
            <a:r>
              <a:rPr lang="en-US" baseline="0" dirty="0" smtClean="0"/>
              <a:t>added </a:t>
            </a:r>
            <a:r>
              <a:rPr lang="en-US" baseline="0" dirty="0" smtClean="0"/>
              <a:t>in an RMS sense over 218 points yields a highly optimistic  6.6 mm of RMS over the entire line.</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Oct 11, 2012</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2918101-C9DB-4E45-90CE-2FD1B60EDE4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Oct 11, 2012</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GGHS:  Venice, Italy</a:t>
            </a:r>
            <a:endParaRPr lang="en-US"/>
          </a:p>
        </p:txBody>
      </p:sp>
      <p:sp>
        <p:nvSpPr>
          <p:cNvPr id="7" name="Slide Number Placeholder 5"/>
          <p:cNvSpPr>
            <a:spLocks noGrp="1"/>
          </p:cNvSpPr>
          <p:nvPr>
            <p:ph type="sldNum" sz="quarter" idx="12"/>
          </p:nvPr>
        </p:nvSpPr>
        <p:spPr/>
        <p:txBody>
          <a:bodyPr/>
          <a:lstStyle>
            <a:lvl1pPr>
              <a:defRPr/>
            </a:lvl1pPr>
          </a:lstStyle>
          <a:p>
            <a:pPr>
              <a:defRPr/>
            </a:pPr>
            <a:fld id="{5BB149F2-D731-488F-9EAC-4873F75E134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Oct 11, 2012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GGHS:  Venice, Italy</a:t>
            </a:r>
            <a:endParaRPr lang="en-US"/>
          </a:p>
        </p:txBody>
      </p:sp>
      <p:sp>
        <p:nvSpPr>
          <p:cNvPr id="6" name="Slide Number Placeholder 5"/>
          <p:cNvSpPr>
            <a:spLocks noGrp="1"/>
          </p:cNvSpPr>
          <p:nvPr>
            <p:ph type="sldNum" sz="quarter" idx="12"/>
          </p:nvPr>
        </p:nvSpPr>
        <p:spPr/>
        <p:txBody>
          <a:bodyPr/>
          <a:lstStyle>
            <a:lvl1pPr>
              <a:defRPr/>
            </a:lvl1pPr>
          </a:lstStyle>
          <a:p>
            <a:pPr>
              <a:defRPr/>
            </a:pPr>
            <a:fld id="{7B159B82-9227-49CA-AF5D-D4D4EA83487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Oct 11, 2012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GGHS:  Venice, Italy</a:t>
            </a:r>
            <a:endParaRPr lang="en-US"/>
          </a:p>
        </p:txBody>
      </p:sp>
      <p:sp>
        <p:nvSpPr>
          <p:cNvPr id="6" name="Slide Number Placeholder 5"/>
          <p:cNvSpPr>
            <a:spLocks noGrp="1"/>
          </p:cNvSpPr>
          <p:nvPr>
            <p:ph type="sldNum" sz="quarter" idx="12"/>
          </p:nvPr>
        </p:nvSpPr>
        <p:spPr/>
        <p:txBody>
          <a:bodyPr/>
          <a:lstStyle>
            <a:lvl1pPr>
              <a:defRPr/>
            </a:lvl1pPr>
          </a:lstStyle>
          <a:p>
            <a:pPr>
              <a:defRPr/>
            </a:pPr>
            <a:fld id="{9D296B83-9F91-46B1-8A83-225CFCDBE95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Oct 11, 2012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6AFC62-E856-4247-9A6A-FD915481AAC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Oct 11, 2012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7D4626A-CDB5-4B41-A00B-BFC7DEA88B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Oct 11, 2012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GGHS:  Venice, Italy</a:t>
            </a:r>
            <a:endParaRPr lang="en-US"/>
          </a:p>
        </p:txBody>
      </p:sp>
      <p:sp>
        <p:nvSpPr>
          <p:cNvPr id="6" name="Slide Number Placeholder 5"/>
          <p:cNvSpPr>
            <a:spLocks noGrp="1"/>
          </p:cNvSpPr>
          <p:nvPr>
            <p:ph type="sldNum" sz="quarter" idx="12"/>
          </p:nvPr>
        </p:nvSpPr>
        <p:spPr/>
        <p:txBody>
          <a:bodyPr/>
          <a:lstStyle>
            <a:lvl1pPr>
              <a:defRPr/>
            </a:lvl1pPr>
          </a:lstStyle>
          <a:p>
            <a:pPr>
              <a:defRPr/>
            </a:pPr>
            <a:fld id="{67D84CBE-520A-422F-9A03-FFC9E7AD1D3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Oct 11, 2012</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GGHS:  Venice, Italy</a:t>
            </a:r>
            <a:endParaRPr lang="en-US"/>
          </a:p>
        </p:txBody>
      </p:sp>
      <p:sp>
        <p:nvSpPr>
          <p:cNvPr id="7" name="Slide Number Placeholder 5"/>
          <p:cNvSpPr>
            <a:spLocks noGrp="1"/>
          </p:cNvSpPr>
          <p:nvPr>
            <p:ph type="sldNum" sz="quarter" idx="12"/>
          </p:nvPr>
        </p:nvSpPr>
        <p:spPr/>
        <p:txBody>
          <a:bodyPr/>
          <a:lstStyle>
            <a:lvl1pPr>
              <a:defRPr/>
            </a:lvl1pPr>
          </a:lstStyle>
          <a:p>
            <a:pPr>
              <a:defRPr/>
            </a:pPr>
            <a:fld id="{F009644F-614C-497E-88FA-CD826C99D4F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Oct 11, 2012</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GGHS:  Venice, Italy</a:t>
            </a:r>
            <a:endParaRPr lang="en-US"/>
          </a:p>
        </p:txBody>
      </p:sp>
      <p:sp>
        <p:nvSpPr>
          <p:cNvPr id="9" name="Slide Number Placeholder 5"/>
          <p:cNvSpPr>
            <a:spLocks noGrp="1"/>
          </p:cNvSpPr>
          <p:nvPr>
            <p:ph type="sldNum" sz="quarter" idx="12"/>
          </p:nvPr>
        </p:nvSpPr>
        <p:spPr/>
        <p:txBody>
          <a:bodyPr/>
          <a:lstStyle>
            <a:lvl1pPr>
              <a:defRPr/>
            </a:lvl1pPr>
          </a:lstStyle>
          <a:p>
            <a:pPr>
              <a:defRPr/>
            </a:pPr>
            <a:fld id="{324CE929-B10F-4497-AA71-A78278DE677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Oct 11, 2012</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GGHS:  Venice, Italy</a:t>
            </a:r>
            <a:endParaRPr lang="en-US"/>
          </a:p>
        </p:txBody>
      </p:sp>
      <p:sp>
        <p:nvSpPr>
          <p:cNvPr id="5" name="Slide Number Placeholder 5"/>
          <p:cNvSpPr>
            <a:spLocks noGrp="1"/>
          </p:cNvSpPr>
          <p:nvPr>
            <p:ph type="sldNum" sz="quarter" idx="12"/>
          </p:nvPr>
        </p:nvSpPr>
        <p:spPr/>
        <p:txBody>
          <a:bodyPr/>
          <a:lstStyle>
            <a:lvl1pPr>
              <a:defRPr/>
            </a:lvl1pPr>
          </a:lstStyle>
          <a:p>
            <a:pPr>
              <a:defRPr/>
            </a:pPr>
            <a:fld id="{33E0A513-7973-411E-B58E-9F3ACA70195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Oct 11, 2012</a:t>
            </a: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GGHS:  Venice, Italy</a:t>
            </a:r>
            <a:endParaRPr lang="en-US"/>
          </a:p>
        </p:txBody>
      </p:sp>
      <p:sp>
        <p:nvSpPr>
          <p:cNvPr id="4" name="Slide Number Placeholder 5"/>
          <p:cNvSpPr>
            <a:spLocks noGrp="1"/>
          </p:cNvSpPr>
          <p:nvPr>
            <p:ph type="sldNum" sz="quarter" idx="12"/>
          </p:nvPr>
        </p:nvSpPr>
        <p:spPr/>
        <p:txBody>
          <a:bodyPr/>
          <a:lstStyle>
            <a:lvl1pPr>
              <a:defRPr/>
            </a:lvl1pPr>
          </a:lstStyle>
          <a:p>
            <a:pPr>
              <a:defRPr/>
            </a:pPr>
            <a:fld id="{0BDDB33C-7254-4D43-A3EB-45B86D88B6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Oct 11, 2012</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GGHS:  Venice, Italy</a:t>
            </a:r>
            <a:endParaRPr lang="en-US"/>
          </a:p>
        </p:txBody>
      </p:sp>
      <p:sp>
        <p:nvSpPr>
          <p:cNvPr id="7" name="Slide Number Placeholder 5"/>
          <p:cNvSpPr>
            <a:spLocks noGrp="1"/>
          </p:cNvSpPr>
          <p:nvPr>
            <p:ph type="sldNum" sz="quarter" idx="12"/>
          </p:nvPr>
        </p:nvSpPr>
        <p:spPr/>
        <p:txBody>
          <a:bodyPr/>
          <a:lstStyle>
            <a:lvl1pPr>
              <a:defRPr/>
            </a:lvl1pPr>
          </a:lstStyle>
          <a:p>
            <a:pPr>
              <a:defRPr/>
            </a:pPr>
            <a:fld id="{C808EBDB-67E2-4C95-AE2B-459FD7E8F69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Header Slide.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10747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2352675"/>
            <a:ext cx="8229600" cy="377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schemeClr val="tx1">
                    <a:tint val="75000"/>
                  </a:schemeClr>
                </a:solidFill>
                <a:latin typeface="+mn-lt"/>
              </a:defRPr>
            </a:lvl1pPr>
          </a:lstStyle>
          <a:p>
            <a:pPr>
              <a:defRPr/>
            </a:pPr>
            <a:r>
              <a:rPr lang="en-US" smtClean="0"/>
              <a:t>Oct 11, 2012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schemeClr val="tx1">
                    <a:tint val="75000"/>
                  </a:schemeClr>
                </a:solidFill>
                <a:latin typeface="+mn-lt"/>
              </a:defRPr>
            </a:lvl1pPr>
          </a:lstStyle>
          <a:p>
            <a:pPr>
              <a:defRPr/>
            </a:pPr>
            <a:r>
              <a:rPr lang="en-US" smtClean="0"/>
              <a:t>GGHS:  Venice, Italy</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mn-lt"/>
              </a:defRPr>
            </a:lvl1pPr>
          </a:lstStyle>
          <a:p>
            <a:pPr>
              <a:defRPr/>
            </a:pPr>
            <a:fld id="{9E3BEC76-EC57-4A27-8AB6-D576C39CF0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Lst>
  <p:hf hdr="0"/>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schemeClr val="tx1">
                    <a:tint val="75000"/>
                  </a:schemeClr>
                </a:solidFill>
                <a:latin typeface="+mn-lt"/>
              </a:defRPr>
            </a:lvl1pPr>
          </a:lstStyle>
          <a:p>
            <a:pPr>
              <a:defRPr/>
            </a:pPr>
            <a:r>
              <a:rPr lang="en-US" smtClean="0"/>
              <a:t>Oct 11, 2012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schemeClr val="tx1">
                    <a:tint val="75000"/>
                  </a:schemeClr>
                </a:solidFill>
                <a:latin typeface="+mn-lt"/>
              </a:defRPr>
            </a:lvl1pPr>
          </a:lstStyle>
          <a:p>
            <a:pPr>
              <a:defRPr/>
            </a:pPr>
            <a:r>
              <a:rPr lang="en-US" smtClean="0"/>
              <a:t>GGHS:  Venice, Italy</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mn-lt"/>
              </a:defRPr>
            </a:lvl1pPr>
          </a:lstStyle>
          <a:p>
            <a:pPr>
              <a:defRPr/>
            </a:pPr>
            <a:fld id="{D233D757-A1F8-450A-9FA1-79ED65335F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hyperlink" Target="http://www.ngs.noaa.gov/GEOID/GSVS11"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wmf"/><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6" name="Rectangle 4"/>
          <p:cNvSpPr>
            <a:spLocks noChangeArrowheads="1"/>
          </p:cNvSpPr>
          <p:nvPr/>
        </p:nvSpPr>
        <p:spPr bwMode="auto">
          <a:xfrm>
            <a:off x="0" y="1847850"/>
            <a:ext cx="9144000" cy="5010150"/>
          </a:xfrm>
          <a:prstGeom prst="rect">
            <a:avLst/>
          </a:prstGeom>
          <a:noFill/>
          <a:ln w="9525">
            <a:noFill/>
            <a:miter lim="800000"/>
            <a:headEnd/>
            <a:tailEnd/>
          </a:ln>
          <a:effectLst/>
        </p:spPr>
        <p:txBody>
          <a:bodyPr anchor="ctr"/>
          <a:lstStyle/>
          <a:p>
            <a:pPr algn="ctr">
              <a:defRPr/>
            </a:pPr>
            <a:r>
              <a:rPr lang="en-US" sz="3200" dirty="0" smtClean="0">
                <a:effectLst>
                  <a:outerShdw blurRad="38100" dist="38100" dir="2700000" algn="tl">
                    <a:srgbClr val="C0C0C0"/>
                  </a:outerShdw>
                </a:effectLst>
              </a:rPr>
              <a:t>Confirming 1 cm differential </a:t>
            </a:r>
          </a:p>
          <a:p>
            <a:pPr algn="ctr">
              <a:defRPr/>
            </a:pPr>
            <a:r>
              <a:rPr lang="en-US" sz="3200" dirty="0" smtClean="0">
                <a:effectLst>
                  <a:outerShdw blurRad="38100" dist="38100" dir="2700000" algn="tl">
                    <a:srgbClr val="C0C0C0"/>
                  </a:outerShdw>
                </a:effectLst>
              </a:rPr>
              <a:t>geoid accuracy:  The Geoid Slope Validation Survey of 2011</a:t>
            </a:r>
            <a:endParaRPr lang="en-US" sz="3200" dirty="0">
              <a:effectLst>
                <a:outerShdw blurRad="38100" dist="38100" dir="2700000" algn="tl">
                  <a:srgbClr val="C0C0C0"/>
                </a:outerShdw>
              </a:effectLst>
            </a:endParaRPr>
          </a:p>
          <a:p>
            <a:pPr algn="ctr">
              <a:defRPr/>
            </a:pPr>
            <a:endParaRPr lang="en-US" sz="1800" dirty="0" smtClean="0">
              <a:effectLst>
                <a:outerShdw blurRad="38100" dist="38100" dir="2700000" algn="tl">
                  <a:srgbClr val="C0C0C0"/>
                </a:outerShdw>
              </a:effectLst>
            </a:endParaRPr>
          </a:p>
          <a:p>
            <a:pPr algn="ctr">
              <a:defRPr/>
            </a:pPr>
            <a:r>
              <a:rPr lang="en-US" sz="1800" dirty="0" smtClean="0">
                <a:effectLst>
                  <a:outerShdw blurRad="38100" dist="38100" dir="2700000" algn="tl">
                    <a:srgbClr val="C0C0C0"/>
                  </a:outerShdw>
                </a:effectLst>
              </a:rPr>
              <a:t>Dru Smith</a:t>
            </a:r>
            <a:r>
              <a:rPr lang="en-US" sz="1800" baseline="30000" dirty="0" smtClean="0">
                <a:effectLst>
                  <a:outerShdw blurRad="38100" dist="38100" dir="2700000" algn="tl">
                    <a:srgbClr val="C0C0C0"/>
                  </a:outerShdw>
                </a:effectLst>
              </a:rPr>
              <a:t>1</a:t>
            </a:r>
            <a:r>
              <a:rPr lang="en-US" sz="1800" dirty="0" smtClean="0">
                <a:effectLst>
                  <a:outerShdw blurRad="38100" dist="38100" dir="2700000" algn="tl">
                    <a:srgbClr val="C0C0C0"/>
                  </a:outerShdw>
                </a:effectLst>
              </a:rPr>
              <a:t>, Simon Holmes</a:t>
            </a:r>
            <a:r>
              <a:rPr lang="en-US" sz="1800" baseline="30000" dirty="0" smtClean="0">
                <a:effectLst>
                  <a:outerShdw blurRad="38100" dist="38100" dir="2700000" algn="tl">
                    <a:srgbClr val="C0C0C0"/>
                  </a:outerShdw>
                </a:effectLst>
              </a:rPr>
              <a:t>1</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Xiaopeng</a:t>
            </a:r>
            <a:r>
              <a:rPr lang="en-US" sz="1800" dirty="0" smtClean="0">
                <a:effectLst>
                  <a:outerShdw blurRad="38100" dist="38100" dir="2700000" algn="tl">
                    <a:srgbClr val="C0C0C0"/>
                  </a:outerShdw>
                </a:effectLst>
              </a:rPr>
              <a:t> Li</a:t>
            </a:r>
            <a:r>
              <a:rPr lang="en-US" sz="1800" baseline="30000" dirty="0" smtClean="0">
                <a:effectLst>
                  <a:outerShdw blurRad="38100" dist="38100" dir="2700000" algn="tl">
                    <a:srgbClr val="C0C0C0"/>
                  </a:outerShdw>
                </a:effectLst>
              </a:rPr>
              <a:t>1</a:t>
            </a:r>
            <a:r>
              <a:rPr lang="en-US" sz="1800" dirty="0" smtClean="0">
                <a:effectLst>
                  <a:outerShdw blurRad="38100" dist="38100" dir="2700000" algn="tl">
                    <a:srgbClr val="C0C0C0"/>
                  </a:outerShdw>
                </a:effectLst>
              </a:rPr>
              <a:t>, </a:t>
            </a:r>
          </a:p>
          <a:p>
            <a:pPr algn="ctr">
              <a:defRPr/>
            </a:pPr>
            <a:r>
              <a:rPr lang="en-US" sz="1800" dirty="0" err="1" smtClean="0">
                <a:effectLst>
                  <a:outerShdw blurRad="38100" dist="38100" dir="2700000" algn="tl">
                    <a:srgbClr val="C0C0C0"/>
                  </a:outerShdw>
                </a:effectLst>
              </a:rPr>
              <a:t>S</a:t>
            </a:r>
            <a:r>
              <a:rPr lang="en-US" sz="1800" dirty="0" err="1" smtClean="0"/>
              <a:t>é</a:t>
            </a:r>
            <a:r>
              <a:rPr lang="en-US" sz="1800" dirty="0" err="1" smtClean="0">
                <a:effectLst>
                  <a:outerShdw blurRad="38100" dist="38100" dir="2700000" algn="tl">
                    <a:srgbClr val="C0C0C0"/>
                  </a:outerShdw>
                </a:effectLst>
              </a:rPr>
              <a:t>bastien</a:t>
            </a:r>
            <a:r>
              <a:rPr lang="en-US" sz="1800" dirty="0" smtClean="0">
                <a:effectLst>
                  <a:outerShdw blurRad="38100" dist="38100" dir="2700000" algn="tl">
                    <a:srgbClr val="C0C0C0"/>
                  </a:outerShdw>
                </a:effectLst>
              </a:rPr>
              <a:t> Guillaume</a:t>
            </a:r>
            <a:r>
              <a:rPr lang="en-US" sz="1800" baseline="30000" dirty="0" smtClean="0">
                <a:effectLst>
                  <a:outerShdw blurRad="38100" dist="38100" dir="2700000" algn="tl">
                    <a:srgbClr val="C0C0C0"/>
                  </a:outerShdw>
                </a:effectLst>
              </a:rPr>
              <a:t>2</a:t>
            </a:r>
            <a:r>
              <a:rPr lang="en-US" sz="1800" dirty="0" smtClean="0">
                <a:effectLst>
                  <a:outerShdw blurRad="38100" dist="38100" dir="2700000" algn="tl">
                    <a:srgbClr val="C0C0C0"/>
                  </a:outerShdw>
                </a:effectLst>
              </a:rPr>
              <a:t>, Yan Wang</a:t>
            </a:r>
            <a:r>
              <a:rPr lang="en-US" sz="1800" baseline="30000" dirty="0">
                <a:effectLst>
                  <a:outerShdw blurRad="38100" dist="38100" dir="2700000" algn="tl">
                    <a:srgbClr val="C0C0C0"/>
                  </a:outerShdw>
                </a:effectLst>
              </a:rPr>
              <a:t>1</a:t>
            </a:r>
            <a:r>
              <a:rPr lang="en-US" sz="1800" dirty="0">
                <a:effectLst>
                  <a:outerShdw blurRad="38100" dist="38100" dir="2700000" algn="tl">
                    <a:srgbClr val="C0C0C0"/>
                  </a:outerShdw>
                </a:effectLst>
              </a:rPr>
              <a:t>, </a:t>
            </a:r>
            <a:endParaRPr lang="en-US" sz="1800" dirty="0" smtClean="0">
              <a:effectLst>
                <a:outerShdw blurRad="38100" dist="38100" dir="2700000" algn="tl">
                  <a:srgbClr val="C0C0C0"/>
                </a:outerShdw>
              </a:effectLst>
            </a:endParaRPr>
          </a:p>
          <a:p>
            <a:pPr algn="ctr">
              <a:defRPr/>
            </a:pPr>
            <a:r>
              <a:rPr lang="en-US" sz="1800" dirty="0" smtClean="0">
                <a:effectLst>
                  <a:outerShdw blurRad="38100" dist="38100" dir="2700000" algn="tl">
                    <a:srgbClr val="C0C0C0"/>
                  </a:outerShdw>
                </a:effectLst>
              </a:rPr>
              <a:t>Beat B</a:t>
            </a:r>
            <a:r>
              <a:rPr lang="hu-HU" sz="1800" dirty="0">
                <a:effectLst>
                  <a:outerShdw blurRad="38100" dist="38100" dir="2700000" algn="tl">
                    <a:srgbClr val="C0C0C0"/>
                  </a:outerShdw>
                </a:effectLst>
              </a:rPr>
              <a:t>ü</a:t>
            </a:r>
            <a:r>
              <a:rPr lang="en-US" sz="1800" dirty="0" smtClean="0">
                <a:effectLst>
                  <a:outerShdw blurRad="38100" dist="38100" dir="2700000" algn="tl">
                    <a:srgbClr val="C0C0C0"/>
                  </a:outerShdw>
                </a:effectLst>
              </a:rPr>
              <a:t>rki</a:t>
            </a:r>
            <a:r>
              <a:rPr lang="en-US" sz="1800" baseline="30000" dirty="0" smtClean="0">
                <a:effectLst>
                  <a:outerShdw blurRad="38100" dist="38100" dir="2700000" algn="tl">
                    <a:srgbClr val="C0C0C0"/>
                  </a:outerShdw>
                </a:effectLst>
              </a:rPr>
              <a:t>2</a:t>
            </a:r>
            <a:r>
              <a:rPr lang="en-US" sz="1800" dirty="0" smtClean="0">
                <a:effectLst>
                  <a:outerShdw blurRad="38100" dist="38100" dir="2700000" algn="tl">
                    <a:srgbClr val="C0C0C0"/>
                  </a:outerShdw>
                </a:effectLst>
              </a:rPr>
              <a:t>, </a:t>
            </a:r>
            <a:r>
              <a:rPr lang="en-US" sz="1800" dirty="0" smtClean="0">
                <a:effectLst>
                  <a:outerShdw blurRad="38100" dist="38100" dir="2700000" algn="tl">
                    <a:srgbClr val="C0C0C0"/>
                  </a:outerShdw>
                </a:effectLst>
              </a:rPr>
              <a:t>Dan </a:t>
            </a:r>
            <a:r>
              <a:rPr lang="en-US" sz="1800" dirty="0" smtClean="0">
                <a:effectLst>
                  <a:outerShdw blurRad="38100" dist="38100" dir="2700000" algn="tl">
                    <a:srgbClr val="C0C0C0"/>
                  </a:outerShdw>
                </a:effectLst>
              </a:rPr>
              <a:t>Roman</a:t>
            </a:r>
            <a:r>
              <a:rPr lang="en-US" sz="1800" baseline="30000" dirty="0" smtClean="0">
                <a:effectLst>
                  <a:outerShdw blurRad="38100" dist="38100" dir="2700000" algn="tl">
                    <a:srgbClr val="C0C0C0"/>
                  </a:outerShdw>
                </a:effectLst>
              </a:rPr>
              <a:t>1</a:t>
            </a:r>
            <a:r>
              <a:rPr lang="en-US" sz="1800" dirty="0" smtClean="0">
                <a:effectLst>
                  <a:outerShdw blurRad="38100" dist="38100" dir="2700000" algn="tl">
                    <a:srgbClr val="C0C0C0"/>
                  </a:outerShdw>
                </a:effectLst>
              </a:rPr>
              <a:t>, Mark Eckl</a:t>
            </a:r>
            <a:r>
              <a:rPr lang="en-US" sz="1800" baseline="30000" dirty="0" smtClean="0">
                <a:effectLst>
                  <a:outerShdw blurRad="38100" dist="38100" dir="2700000" algn="tl">
                    <a:srgbClr val="C0C0C0"/>
                  </a:outerShdw>
                </a:effectLst>
              </a:rPr>
              <a:t>1</a:t>
            </a:r>
            <a:r>
              <a:rPr lang="en-US" sz="1800" dirty="0" smtClean="0">
                <a:effectLst>
                  <a:outerShdw blurRad="38100" dist="38100" dir="2700000" algn="tl">
                    <a:srgbClr val="C0C0C0"/>
                  </a:outerShdw>
                </a:effectLst>
              </a:rPr>
              <a:t> </a:t>
            </a:r>
            <a:endParaRPr lang="en-US" sz="1800" dirty="0">
              <a:effectLst>
                <a:outerShdw blurRad="38100" dist="38100" dir="2700000" algn="tl">
                  <a:srgbClr val="C0C0C0"/>
                </a:outerShdw>
              </a:effectLst>
            </a:endParaRPr>
          </a:p>
          <a:p>
            <a:pPr algn="ctr">
              <a:defRPr/>
            </a:pPr>
            <a:endParaRPr lang="en-US" sz="1800" baseline="30000" dirty="0" smtClean="0">
              <a:effectLst>
                <a:outerShdw blurRad="38100" dist="38100" dir="2700000" algn="tl">
                  <a:srgbClr val="C0C0C0"/>
                </a:outerShdw>
              </a:effectLst>
            </a:endParaRPr>
          </a:p>
          <a:p>
            <a:pPr algn="ctr">
              <a:defRPr/>
            </a:pPr>
            <a:r>
              <a:rPr lang="en-US" sz="1800" dirty="0" smtClean="0">
                <a:effectLst>
                  <a:outerShdw blurRad="38100" dist="38100" dir="2700000" algn="tl">
                    <a:srgbClr val="C0C0C0"/>
                  </a:outerShdw>
                </a:effectLst>
              </a:rPr>
              <a:t>GGHS2012</a:t>
            </a:r>
          </a:p>
          <a:p>
            <a:pPr algn="ctr">
              <a:defRPr/>
            </a:pPr>
            <a:r>
              <a:rPr lang="en-US" sz="1800" dirty="0" smtClean="0">
                <a:effectLst>
                  <a:outerShdw blurRad="38100" dist="38100" dir="2700000" algn="tl">
                    <a:srgbClr val="C0C0C0"/>
                  </a:outerShdw>
                </a:effectLst>
              </a:rPr>
              <a:t>Venice, Italy</a:t>
            </a:r>
            <a:endParaRPr lang="en-US" sz="1800" dirty="0" smtClean="0">
              <a:effectLst>
                <a:outerShdw blurRad="38100" dist="38100" dir="2700000" algn="tl">
                  <a:srgbClr val="C0C0C0"/>
                </a:outerShdw>
              </a:effectLst>
            </a:endParaRPr>
          </a:p>
          <a:p>
            <a:pPr algn="ctr">
              <a:defRPr/>
            </a:pPr>
            <a:endParaRPr lang="en-US" sz="1800" dirty="0" smtClean="0">
              <a:effectLst>
                <a:outerShdw blurRad="38100" dist="38100" dir="2700000" algn="tl">
                  <a:srgbClr val="C0C0C0"/>
                </a:outerShdw>
              </a:effectLst>
            </a:endParaRPr>
          </a:p>
          <a:p>
            <a:pPr algn="ctr">
              <a:defRPr/>
            </a:pPr>
            <a:endParaRPr lang="en-US" sz="1800" dirty="0" smtClean="0">
              <a:effectLst>
                <a:outerShdw blurRad="38100" dist="38100" dir="2700000" algn="tl">
                  <a:srgbClr val="C0C0C0"/>
                </a:outerShdw>
              </a:effectLst>
            </a:endParaRPr>
          </a:p>
          <a:p>
            <a:pPr algn="ctr">
              <a:defRPr/>
            </a:pPr>
            <a:r>
              <a:rPr lang="en-US" dirty="0" smtClean="0">
                <a:effectLst>
                  <a:outerShdw blurRad="38100" dist="38100" dir="2700000" algn="tl">
                    <a:srgbClr val="C0C0C0"/>
                  </a:outerShdw>
                </a:effectLst>
              </a:rPr>
              <a:t>1 = NOAA’s National Geodetic Survey</a:t>
            </a:r>
          </a:p>
          <a:p>
            <a:pPr algn="ctr">
              <a:defRPr/>
            </a:pPr>
            <a:r>
              <a:rPr lang="en-US" dirty="0" smtClean="0">
                <a:effectLst>
                  <a:outerShdw blurRad="38100" dist="38100" dir="2700000" algn="tl">
                    <a:srgbClr val="C0C0C0"/>
                  </a:outerShdw>
                </a:effectLst>
              </a:rPr>
              <a:t>2 = Institute of Geodesy and Photogrammetry, </a:t>
            </a:r>
          </a:p>
          <a:p>
            <a:pPr algn="ctr">
              <a:defRPr/>
            </a:pPr>
            <a:r>
              <a:rPr lang="en-US" dirty="0" smtClean="0">
                <a:effectLst>
                  <a:outerShdw blurRad="38100" dist="38100" dir="2700000" algn="tl">
                    <a:srgbClr val="C0C0C0"/>
                  </a:outerShdw>
                </a:effectLst>
              </a:rPr>
              <a:t>ETH Zurich, Switzerland</a:t>
            </a:r>
          </a:p>
          <a:p>
            <a:pPr algn="ctr">
              <a:defRPr/>
            </a:pPr>
            <a:endParaRPr lang="en-US" sz="1800" dirty="0" smtClean="0">
              <a:effectLst>
                <a:outerShdw blurRad="38100" dist="38100" dir="2700000" algn="tl">
                  <a:srgbClr val="C0C0C0"/>
                </a:outerShdw>
              </a:effectLst>
            </a:endParaRPr>
          </a:p>
          <a:p>
            <a:pPr algn="ctr">
              <a:defRPr/>
            </a:pPr>
            <a:r>
              <a:rPr lang="en-US" sz="1800" dirty="0">
                <a:effectLst>
                  <a:outerShdw blurRad="38100" dist="38100" dir="2700000" algn="tl">
                    <a:srgbClr val="C0C0C0"/>
                  </a:outerShdw>
                </a:effectLst>
              </a:rPr>
              <a:t/>
            </a:r>
            <a:br>
              <a:rPr lang="en-US" sz="1800" dirty="0">
                <a:effectLst>
                  <a:outerShdw blurRad="38100" dist="38100" dir="2700000" algn="tl">
                    <a:srgbClr val="C0C0C0"/>
                  </a:outerShdw>
                </a:effectLst>
              </a:rPr>
            </a:br>
            <a:r>
              <a:rPr lang="en-US" sz="1800" u="sng" dirty="0">
                <a:effectLst>
                  <a:outerShdw blurRad="38100" dist="38100" dir="2700000" algn="tl">
                    <a:srgbClr val="C0C0C0"/>
                  </a:outerShdw>
                </a:effectLst>
                <a:latin typeface="Batang" pitchFamily="18" charset="-127"/>
              </a:rPr>
              <a:t/>
            </a:r>
            <a:br>
              <a:rPr lang="en-US" sz="1800" u="sng" dirty="0">
                <a:effectLst>
                  <a:outerShdw blurRad="38100" dist="38100" dir="2700000" algn="tl">
                    <a:srgbClr val="C0C0C0"/>
                  </a:outerShdw>
                </a:effectLst>
                <a:latin typeface="Batang" pitchFamily="18" charset="-127"/>
              </a:rPr>
            </a:br>
            <a:endParaRPr lang="en-US" sz="1800" u="sng" dirty="0">
              <a:effectLst>
                <a:outerShdw blurRad="38100" dist="38100" dir="2700000" algn="tl">
                  <a:srgbClr val="C0C0C0"/>
                </a:outerShdw>
              </a:effectLst>
            </a:endParaRPr>
          </a:p>
          <a:p>
            <a:pPr algn="ctr">
              <a:defRPr/>
            </a:pPr>
            <a:endParaRPr lang="en-US" sz="1800" dirty="0">
              <a:effectLst>
                <a:outerShdw blurRad="38100" dist="38100" dir="2700000" algn="tl">
                  <a:srgbClr val="C0C0C0"/>
                </a:outerShdw>
              </a:effectLst>
            </a:endParaRPr>
          </a:p>
        </p:txBody>
      </p:sp>
      <p:sp>
        <p:nvSpPr>
          <p:cNvPr id="3" name="Footer Placeholder 2"/>
          <p:cNvSpPr>
            <a:spLocks noGrp="1"/>
          </p:cNvSpPr>
          <p:nvPr>
            <p:ph type="ftr" sz="quarter" idx="11"/>
          </p:nvPr>
        </p:nvSpPr>
        <p:spPr/>
        <p:txBody>
          <a:bodyPr/>
          <a:lstStyle/>
          <a:p>
            <a:pPr>
              <a:defRPr/>
            </a:pPr>
            <a:r>
              <a:rPr lang="en-US" smtClean="0"/>
              <a:t>GGHS:  Venice, Italy</a:t>
            </a:r>
            <a:endParaRPr lang="en-US" dirty="0"/>
          </a:p>
        </p:txBody>
      </p:sp>
      <p:sp>
        <p:nvSpPr>
          <p:cNvPr id="4" name="Date Placeholder 3"/>
          <p:cNvSpPr>
            <a:spLocks noGrp="1"/>
          </p:cNvSpPr>
          <p:nvPr>
            <p:ph type="dt" sz="quarter" idx="10"/>
          </p:nvPr>
        </p:nvSpPr>
        <p:spPr/>
        <p:txBody>
          <a:bodyPr/>
          <a:lstStyle/>
          <a:p>
            <a:pPr>
              <a:defRPr/>
            </a:pPr>
            <a:r>
              <a:rPr lang="en-US" smtClean="0"/>
              <a:t>Oct 11, 2012</a:t>
            </a:r>
            <a:endParaRPr lang="en-US" dirty="0"/>
          </a:p>
        </p:txBody>
      </p:sp>
      <p:sp>
        <p:nvSpPr>
          <p:cNvPr id="5" name="Slide Number Placeholder 4"/>
          <p:cNvSpPr>
            <a:spLocks noGrp="1"/>
          </p:cNvSpPr>
          <p:nvPr>
            <p:ph type="sldNum" sz="quarter" idx="12"/>
          </p:nvPr>
        </p:nvSpPr>
        <p:spPr/>
        <p:txBody>
          <a:bodyPr/>
          <a:lstStyle/>
          <a:p>
            <a:pPr>
              <a:defRPr/>
            </a:pPr>
            <a:fld id="{72918101-C9DB-4E45-90CE-2FD1B60EDE4F}"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0" y="1260910"/>
            <a:ext cx="9144000" cy="5170718"/>
          </a:xfrm>
          <a:prstGeom prst="rect">
            <a:avLst/>
          </a:prstGeom>
        </p:spPr>
      </p:pic>
      <p:sp>
        <p:nvSpPr>
          <p:cNvPr id="2" name="Title 1"/>
          <p:cNvSpPr>
            <a:spLocks noGrp="1"/>
          </p:cNvSpPr>
          <p:nvPr>
            <p:ph type="title"/>
          </p:nvPr>
        </p:nvSpPr>
        <p:spPr/>
        <p:txBody>
          <a:bodyPr/>
          <a:lstStyle/>
          <a:p>
            <a:r>
              <a:rPr lang="en-US" dirty="0" smtClean="0"/>
              <a:t>Existing Geoids </a:t>
            </a:r>
            <a:r>
              <a:rPr lang="en-US" dirty="0" err="1" smtClean="0"/>
              <a:t>vs</a:t>
            </a:r>
            <a:r>
              <a:rPr lang="en-US" dirty="0" smtClean="0"/>
              <a:t> GSVS11</a:t>
            </a:r>
            <a:endParaRPr lang="en-US" dirty="0"/>
          </a:p>
        </p:txBody>
      </p:sp>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Footer Placeholder 4"/>
          <p:cNvSpPr>
            <a:spLocks noGrp="1"/>
          </p:cNvSpPr>
          <p:nvPr>
            <p:ph type="ftr" sz="quarter" idx="11"/>
          </p:nvPr>
        </p:nvSpPr>
        <p:spPr/>
        <p:txBody>
          <a:body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10</a:t>
            </a:fld>
            <a:endParaRPr lang="en-US"/>
          </a:p>
        </p:txBody>
      </p:sp>
      <p:sp>
        <p:nvSpPr>
          <p:cNvPr id="7" name="TextBox 6"/>
          <p:cNvSpPr txBox="1"/>
          <p:nvPr/>
        </p:nvSpPr>
        <p:spPr>
          <a:xfrm>
            <a:off x="1219614" y="1571012"/>
            <a:ext cx="1388522" cy="523220"/>
          </a:xfrm>
          <a:prstGeom prst="rect">
            <a:avLst/>
          </a:prstGeom>
          <a:noFill/>
        </p:spPr>
        <p:txBody>
          <a:bodyPr wrap="none" rtlCol="0">
            <a:spAutoFit/>
          </a:bodyPr>
          <a:lstStyle/>
          <a:p>
            <a:r>
              <a:rPr lang="en-US" dirty="0" smtClean="0"/>
              <a:t>Austin </a:t>
            </a:r>
          </a:p>
          <a:p>
            <a:r>
              <a:rPr lang="en-US" dirty="0" smtClean="0"/>
              <a:t>(North end)</a:t>
            </a:r>
            <a:endParaRPr lang="en-US" dirty="0"/>
          </a:p>
        </p:txBody>
      </p:sp>
      <p:sp>
        <p:nvSpPr>
          <p:cNvPr id="8" name="TextBox 7"/>
          <p:cNvSpPr txBox="1"/>
          <p:nvPr/>
        </p:nvSpPr>
        <p:spPr>
          <a:xfrm>
            <a:off x="7118833" y="5124294"/>
            <a:ext cx="1402948" cy="523220"/>
          </a:xfrm>
          <a:prstGeom prst="rect">
            <a:avLst/>
          </a:prstGeom>
          <a:noFill/>
        </p:spPr>
        <p:txBody>
          <a:bodyPr wrap="none" rtlCol="0">
            <a:spAutoFit/>
          </a:bodyPr>
          <a:lstStyle/>
          <a:p>
            <a:r>
              <a:rPr lang="en-US" dirty="0" smtClean="0"/>
              <a:t>Rockport </a:t>
            </a:r>
          </a:p>
          <a:p>
            <a:r>
              <a:rPr lang="en-US" dirty="0" smtClean="0"/>
              <a:t>(South end)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0" y="1168559"/>
            <a:ext cx="9144000" cy="5183079"/>
          </a:xfrm>
          <a:prstGeom prst="rect">
            <a:avLst/>
          </a:prstGeom>
          <a:noFill/>
          <a:ln>
            <a:noFill/>
          </a:ln>
        </p:spPr>
      </p:pic>
      <p:sp>
        <p:nvSpPr>
          <p:cNvPr id="2" name="Title 1"/>
          <p:cNvSpPr>
            <a:spLocks noGrp="1"/>
          </p:cNvSpPr>
          <p:nvPr>
            <p:ph type="title"/>
          </p:nvPr>
        </p:nvSpPr>
        <p:spPr/>
        <p:txBody>
          <a:bodyPr/>
          <a:lstStyle/>
          <a:p>
            <a:r>
              <a:rPr lang="en-US" dirty="0" smtClean="0"/>
              <a:t>Existing Geoids </a:t>
            </a:r>
            <a:r>
              <a:rPr lang="en-US" dirty="0" err="1" smtClean="0"/>
              <a:t>vs</a:t>
            </a:r>
            <a:r>
              <a:rPr lang="en-US" dirty="0" smtClean="0"/>
              <a:t> GSVS11</a:t>
            </a:r>
            <a:endParaRPr lang="en-US" dirty="0"/>
          </a:p>
        </p:txBody>
      </p:sp>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Footer Placeholder 4"/>
          <p:cNvSpPr>
            <a:spLocks noGrp="1"/>
          </p:cNvSpPr>
          <p:nvPr>
            <p:ph type="ftr" sz="quarter" idx="11"/>
          </p:nvPr>
        </p:nvSpPr>
        <p:spPr/>
        <p:txBody>
          <a:body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11</a:t>
            </a:fld>
            <a:endParaRPr lang="en-US"/>
          </a:p>
        </p:txBody>
      </p:sp>
      <p:sp>
        <p:nvSpPr>
          <p:cNvPr id="7" name="TextBox 6"/>
          <p:cNvSpPr txBox="1"/>
          <p:nvPr/>
        </p:nvSpPr>
        <p:spPr>
          <a:xfrm>
            <a:off x="0" y="3289596"/>
            <a:ext cx="1388522" cy="523220"/>
          </a:xfrm>
          <a:prstGeom prst="rect">
            <a:avLst/>
          </a:prstGeom>
          <a:noFill/>
        </p:spPr>
        <p:txBody>
          <a:bodyPr wrap="none" rtlCol="0">
            <a:spAutoFit/>
          </a:bodyPr>
          <a:lstStyle/>
          <a:p>
            <a:r>
              <a:rPr lang="en-US" dirty="0" smtClean="0"/>
              <a:t>Austin </a:t>
            </a:r>
          </a:p>
          <a:p>
            <a:r>
              <a:rPr lang="en-US" dirty="0" smtClean="0"/>
              <a:t>(North end)</a:t>
            </a:r>
            <a:endParaRPr lang="en-US" dirty="0"/>
          </a:p>
        </p:txBody>
      </p:sp>
      <p:sp>
        <p:nvSpPr>
          <p:cNvPr id="8" name="TextBox 7"/>
          <p:cNvSpPr txBox="1"/>
          <p:nvPr/>
        </p:nvSpPr>
        <p:spPr>
          <a:xfrm>
            <a:off x="5522470" y="4631697"/>
            <a:ext cx="1402948" cy="523220"/>
          </a:xfrm>
          <a:prstGeom prst="rect">
            <a:avLst/>
          </a:prstGeom>
          <a:noFill/>
        </p:spPr>
        <p:txBody>
          <a:bodyPr wrap="none" rtlCol="0">
            <a:spAutoFit/>
          </a:bodyPr>
          <a:lstStyle/>
          <a:p>
            <a:r>
              <a:rPr lang="en-US" dirty="0" smtClean="0"/>
              <a:t>Rockport</a:t>
            </a:r>
          </a:p>
          <a:p>
            <a:r>
              <a:rPr lang="en-US" dirty="0" smtClean="0"/>
              <a:t>(South end)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4031852486"/>
              </p:ext>
            </p:extLst>
          </p:nvPr>
        </p:nvGraphicFramePr>
        <p:xfrm>
          <a:off x="24786" y="539646"/>
          <a:ext cx="9119214" cy="5963166"/>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Footer Placeholder 4"/>
          <p:cNvSpPr>
            <a:spLocks noGrp="1"/>
          </p:cNvSpPr>
          <p:nvPr>
            <p:ph type="ftr" sz="quarter" idx="11"/>
          </p:nvPr>
        </p:nvSpPr>
        <p:spPr/>
        <p:txBody>
          <a:body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12</a:t>
            </a:fld>
            <a:endParaRPr lang="en-US"/>
          </a:p>
        </p:txBody>
      </p:sp>
    </p:spTree>
    <p:custDataLst>
      <p:tags r:id="rId1"/>
    </p:custDataLst>
    <p:extLst>
      <p:ext uri="{BB962C8B-B14F-4D97-AF65-F5344CB8AC3E}">
        <p14:creationId xmlns:p14="http://schemas.microsoft.com/office/powerpoint/2010/main" val="1024187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4237217106"/>
              </p:ext>
            </p:extLst>
          </p:nvPr>
        </p:nvGraphicFramePr>
        <p:xfrm>
          <a:off x="24786" y="539646"/>
          <a:ext cx="9119214" cy="5963166"/>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Footer Placeholder 4"/>
          <p:cNvSpPr>
            <a:spLocks noGrp="1"/>
          </p:cNvSpPr>
          <p:nvPr>
            <p:ph type="ftr" sz="quarter" idx="11"/>
          </p:nvPr>
        </p:nvSpPr>
        <p:spPr/>
        <p:txBody>
          <a:body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13</a:t>
            </a:fld>
            <a:endParaRPr lang="en-US"/>
          </a:p>
        </p:txBody>
      </p:sp>
      <p:sp>
        <p:nvSpPr>
          <p:cNvPr id="8" name="Oval 7"/>
          <p:cNvSpPr/>
          <p:nvPr/>
        </p:nvSpPr>
        <p:spPr>
          <a:xfrm rot="20123027">
            <a:off x="1475547" y="3084686"/>
            <a:ext cx="2583571" cy="914400"/>
          </a:xfrm>
          <a:prstGeom prst="ellipse">
            <a:avLst/>
          </a:prstGeom>
          <a:noFill/>
          <a:ln>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955721">
            <a:off x="4113065" y="2130959"/>
            <a:ext cx="2755062" cy="914400"/>
          </a:xfrm>
          <a:prstGeom prst="ellipse">
            <a:avLst/>
          </a:prstGeom>
          <a:noFill/>
          <a:ln>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300598" y="1746520"/>
            <a:ext cx="2557110" cy="307777"/>
          </a:xfrm>
          <a:prstGeom prst="rect">
            <a:avLst/>
          </a:prstGeom>
          <a:noFill/>
        </p:spPr>
        <p:txBody>
          <a:bodyPr wrap="none" rtlCol="0">
            <a:spAutoFit/>
          </a:bodyPr>
          <a:lstStyle/>
          <a:p>
            <a:r>
              <a:rPr lang="en-US" dirty="0" smtClean="0"/>
              <a:t>EGM2008 is better here</a:t>
            </a:r>
            <a:endParaRPr lang="en-US" dirty="0"/>
          </a:p>
        </p:txBody>
      </p:sp>
      <p:sp>
        <p:nvSpPr>
          <p:cNvPr id="14" name="TextBox 13"/>
          <p:cNvSpPr txBox="1"/>
          <p:nvPr/>
        </p:nvSpPr>
        <p:spPr>
          <a:xfrm rot="19686691">
            <a:off x="1423588" y="2802010"/>
            <a:ext cx="1552028" cy="523220"/>
          </a:xfrm>
          <a:prstGeom prst="rect">
            <a:avLst/>
          </a:prstGeom>
          <a:noFill/>
        </p:spPr>
        <p:txBody>
          <a:bodyPr wrap="none" rtlCol="0">
            <a:spAutoFit/>
          </a:bodyPr>
          <a:lstStyle/>
          <a:p>
            <a:r>
              <a:rPr lang="en-US" dirty="0" smtClean="0"/>
              <a:t>USGG2009 is </a:t>
            </a:r>
          </a:p>
          <a:p>
            <a:r>
              <a:rPr lang="en-US" dirty="0" smtClean="0"/>
              <a:t>better here</a:t>
            </a:r>
            <a:endParaRPr lang="en-US" dirty="0"/>
          </a:p>
        </p:txBody>
      </p:sp>
    </p:spTree>
    <p:custDataLst>
      <p:tags r:id="rId1"/>
    </p:custDataLst>
    <p:extLst>
      <p:ext uri="{BB962C8B-B14F-4D97-AF65-F5344CB8AC3E}">
        <p14:creationId xmlns:p14="http://schemas.microsoft.com/office/powerpoint/2010/main" val="102418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2141846760"/>
              </p:ext>
            </p:extLst>
          </p:nvPr>
        </p:nvGraphicFramePr>
        <p:xfrm>
          <a:off x="24786" y="539646"/>
          <a:ext cx="9119214" cy="5963166"/>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Footer Placeholder 4"/>
          <p:cNvSpPr>
            <a:spLocks noGrp="1"/>
          </p:cNvSpPr>
          <p:nvPr>
            <p:ph type="ftr" sz="quarter" idx="11"/>
          </p:nvPr>
        </p:nvSpPr>
        <p:spPr/>
        <p:txBody>
          <a:body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14</a:t>
            </a:fld>
            <a:endParaRPr lang="en-US"/>
          </a:p>
        </p:txBody>
      </p:sp>
      <p:sp>
        <p:nvSpPr>
          <p:cNvPr id="8" name="Oval 7"/>
          <p:cNvSpPr/>
          <p:nvPr/>
        </p:nvSpPr>
        <p:spPr>
          <a:xfrm rot="19835022">
            <a:off x="746593" y="2453369"/>
            <a:ext cx="5613110" cy="914400"/>
          </a:xfrm>
          <a:prstGeom prst="ellipse">
            <a:avLst/>
          </a:prstGeom>
          <a:noFill/>
          <a:ln>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rot="19739930">
            <a:off x="797670" y="2385274"/>
            <a:ext cx="4362092" cy="307777"/>
          </a:xfrm>
          <a:prstGeom prst="rect">
            <a:avLst/>
          </a:prstGeom>
          <a:noFill/>
        </p:spPr>
        <p:txBody>
          <a:bodyPr wrap="none" rtlCol="0">
            <a:spAutoFit/>
          </a:bodyPr>
          <a:lstStyle/>
          <a:p>
            <a:r>
              <a:rPr lang="en-US" dirty="0" smtClean="0"/>
              <a:t>Adding GOCO2s makes things worse here</a:t>
            </a:r>
          </a:p>
        </p:txBody>
      </p:sp>
      <p:sp>
        <p:nvSpPr>
          <p:cNvPr id="11" name="Oval 10"/>
          <p:cNvSpPr/>
          <p:nvPr/>
        </p:nvSpPr>
        <p:spPr>
          <a:xfrm rot="1165667">
            <a:off x="5612326" y="2081962"/>
            <a:ext cx="2015153" cy="914400"/>
          </a:xfrm>
          <a:prstGeom prst="ellipse">
            <a:avLst/>
          </a:prstGeom>
          <a:noFill/>
          <a:ln>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743715">
            <a:off x="5793181" y="1643006"/>
            <a:ext cx="2480166" cy="523220"/>
          </a:xfrm>
          <a:prstGeom prst="rect">
            <a:avLst/>
          </a:prstGeom>
          <a:noFill/>
        </p:spPr>
        <p:txBody>
          <a:bodyPr wrap="none" rtlCol="0">
            <a:spAutoFit/>
          </a:bodyPr>
          <a:lstStyle/>
          <a:p>
            <a:r>
              <a:rPr lang="en-US" dirty="0" smtClean="0"/>
              <a:t>Adding GOCO2s makes</a:t>
            </a:r>
          </a:p>
          <a:p>
            <a:r>
              <a:rPr lang="en-US" dirty="0" smtClean="0"/>
              <a:t> things better here</a:t>
            </a:r>
          </a:p>
        </p:txBody>
      </p:sp>
    </p:spTree>
    <p:custDataLst>
      <p:tags r:id="rId1"/>
    </p:custDataLst>
    <p:extLst>
      <p:ext uri="{BB962C8B-B14F-4D97-AF65-F5344CB8AC3E}">
        <p14:creationId xmlns:p14="http://schemas.microsoft.com/office/powerpoint/2010/main" val="102418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1"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2208341927"/>
              </p:ext>
            </p:extLst>
          </p:nvPr>
        </p:nvGraphicFramePr>
        <p:xfrm>
          <a:off x="24786" y="539646"/>
          <a:ext cx="9119214" cy="5963166"/>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Footer Placeholder 4"/>
          <p:cNvSpPr>
            <a:spLocks noGrp="1"/>
          </p:cNvSpPr>
          <p:nvPr>
            <p:ph type="ftr" sz="quarter" idx="11"/>
          </p:nvPr>
        </p:nvSpPr>
        <p:spPr/>
        <p:txBody>
          <a:body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15</a:t>
            </a:fld>
            <a:endParaRPr lang="en-US"/>
          </a:p>
        </p:txBody>
      </p:sp>
      <p:sp>
        <p:nvSpPr>
          <p:cNvPr id="8" name="Oval 7"/>
          <p:cNvSpPr/>
          <p:nvPr/>
        </p:nvSpPr>
        <p:spPr>
          <a:xfrm rot="20823156">
            <a:off x="1162266" y="3168613"/>
            <a:ext cx="6871009" cy="1292605"/>
          </a:xfrm>
          <a:prstGeom prst="ellipse">
            <a:avLst/>
          </a:prstGeom>
          <a:noFill/>
          <a:ln>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07662" y="1500782"/>
            <a:ext cx="4561354" cy="523220"/>
          </a:xfrm>
          <a:prstGeom prst="rect">
            <a:avLst/>
          </a:prstGeom>
          <a:noFill/>
        </p:spPr>
        <p:txBody>
          <a:bodyPr wrap="square" rtlCol="0">
            <a:spAutoFit/>
          </a:bodyPr>
          <a:lstStyle/>
          <a:p>
            <a:r>
              <a:rPr lang="en-US" dirty="0" smtClean="0"/>
              <a:t>Airborne Gravity Improves the </a:t>
            </a:r>
          </a:p>
          <a:p>
            <a:r>
              <a:rPr lang="en-US" dirty="0" smtClean="0"/>
              <a:t>Geoid across ALL DISTANCES</a:t>
            </a:r>
            <a:endParaRPr lang="en-US" dirty="0"/>
          </a:p>
        </p:txBody>
      </p:sp>
      <p:cxnSp>
        <p:nvCxnSpPr>
          <p:cNvPr id="12" name="Straight Arrow Connector 11"/>
          <p:cNvCxnSpPr>
            <a:stCxn id="11" idx="2"/>
            <a:endCxn id="8" idx="0"/>
          </p:cNvCxnSpPr>
          <p:nvPr/>
        </p:nvCxnSpPr>
        <p:spPr>
          <a:xfrm>
            <a:off x="3888339" y="2024002"/>
            <a:ext cx="564624" cy="1161042"/>
          </a:xfrm>
          <a:prstGeom prst="straightConnector1">
            <a:avLst/>
          </a:prstGeom>
          <a:ln w="38100">
            <a:solidFill>
              <a:srgbClr val="77623D"/>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2418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4065472209"/>
              </p:ext>
            </p:extLst>
          </p:nvPr>
        </p:nvGraphicFramePr>
        <p:xfrm>
          <a:off x="24786" y="539646"/>
          <a:ext cx="9119214" cy="5963166"/>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Footer Placeholder 4"/>
          <p:cNvSpPr>
            <a:spLocks noGrp="1"/>
          </p:cNvSpPr>
          <p:nvPr>
            <p:ph type="ftr" sz="quarter" idx="11"/>
          </p:nvPr>
        </p:nvSpPr>
        <p:spPr/>
        <p:txBody>
          <a:body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16</a:t>
            </a:fld>
            <a:endParaRPr lang="en-US"/>
          </a:p>
        </p:txBody>
      </p:sp>
      <p:sp>
        <p:nvSpPr>
          <p:cNvPr id="8" name="Oval 7"/>
          <p:cNvSpPr/>
          <p:nvPr/>
        </p:nvSpPr>
        <p:spPr>
          <a:xfrm rot="21112219">
            <a:off x="1049884" y="3312606"/>
            <a:ext cx="3916729" cy="1158012"/>
          </a:xfrm>
          <a:prstGeom prst="ellipse">
            <a:avLst/>
          </a:prstGeom>
          <a:noFill/>
          <a:ln>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21001743">
            <a:off x="1360891" y="2517447"/>
            <a:ext cx="2361544" cy="523220"/>
          </a:xfrm>
          <a:prstGeom prst="rect">
            <a:avLst/>
          </a:prstGeom>
          <a:noFill/>
        </p:spPr>
        <p:txBody>
          <a:bodyPr wrap="none" rtlCol="0">
            <a:spAutoFit/>
          </a:bodyPr>
          <a:lstStyle/>
          <a:p>
            <a:r>
              <a:rPr lang="en-US" dirty="0" smtClean="0"/>
              <a:t>New software </a:t>
            </a:r>
            <a:r>
              <a:rPr lang="en-US" dirty="0" smtClean="0"/>
              <a:t>makes </a:t>
            </a:r>
          </a:p>
          <a:p>
            <a:r>
              <a:rPr lang="en-US" dirty="0" smtClean="0"/>
              <a:t>things </a:t>
            </a:r>
            <a:r>
              <a:rPr lang="en-US" dirty="0" smtClean="0"/>
              <a:t>worse </a:t>
            </a:r>
            <a:r>
              <a:rPr lang="en-US" dirty="0" smtClean="0"/>
              <a:t>here</a:t>
            </a:r>
            <a:endParaRPr lang="en-US" dirty="0"/>
          </a:p>
        </p:txBody>
      </p:sp>
      <p:sp>
        <p:nvSpPr>
          <p:cNvPr id="12" name="Oval 11"/>
          <p:cNvSpPr/>
          <p:nvPr/>
        </p:nvSpPr>
        <p:spPr>
          <a:xfrm rot="20182156">
            <a:off x="5286791" y="3493624"/>
            <a:ext cx="2342389" cy="682897"/>
          </a:xfrm>
          <a:prstGeom prst="ellipse">
            <a:avLst/>
          </a:prstGeom>
          <a:noFill/>
          <a:ln>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20337015">
            <a:off x="7155910" y="3465740"/>
            <a:ext cx="1705916" cy="738664"/>
          </a:xfrm>
          <a:prstGeom prst="rect">
            <a:avLst/>
          </a:prstGeom>
          <a:noFill/>
        </p:spPr>
        <p:txBody>
          <a:bodyPr wrap="none" rtlCol="0">
            <a:spAutoFit/>
          </a:bodyPr>
          <a:lstStyle/>
          <a:p>
            <a:r>
              <a:rPr lang="en-US" dirty="0" smtClean="0"/>
              <a:t>New software </a:t>
            </a:r>
            <a:r>
              <a:rPr lang="en-US" dirty="0" smtClean="0"/>
              <a:t> </a:t>
            </a:r>
          </a:p>
          <a:p>
            <a:r>
              <a:rPr lang="en-US" dirty="0" smtClean="0"/>
              <a:t>Makes </a:t>
            </a:r>
            <a:r>
              <a:rPr lang="en-US" dirty="0" smtClean="0"/>
              <a:t>things </a:t>
            </a:r>
          </a:p>
          <a:p>
            <a:r>
              <a:rPr lang="en-US" dirty="0" smtClean="0"/>
              <a:t>better </a:t>
            </a:r>
            <a:r>
              <a:rPr lang="en-US" dirty="0" smtClean="0"/>
              <a:t>here</a:t>
            </a:r>
            <a:endParaRPr lang="en-US" dirty="0"/>
          </a:p>
        </p:txBody>
      </p:sp>
    </p:spTree>
    <p:custDataLst>
      <p:tags r:id="rId1"/>
    </p:custDataLst>
    <p:extLst>
      <p:ext uri="{BB962C8B-B14F-4D97-AF65-F5344CB8AC3E}">
        <p14:creationId xmlns:p14="http://schemas.microsoft.com/office/powerpoint/2010/main" val="102418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3322806254"/>
              </p:ext>
            </p:extLst>
          </p:nvPr>
        </p:nvGraphicFramePr>
        <p:xfrm>
          <a:off x="24786" y="539646"/>
          <a:ext cx="9119214" cy="5963166"/>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Footer Placeholder 4"/>
          <p:cNvSpPr>
            <a:spLocks noGrp="1"/>
          </p:cNvSpPr>
          <p:nvPr>
            <p:ph type="ftr" sz="quarter" idx="11"/>
          </p:nvPr>
        </p:nvSpPr>
        <p:spPr/>
        <p:txBody>
          <a:body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17</a:t>
            </a:fld>
            <a:endParaRPr lang="en-US"/>
          </a:p>
        </p:txBody>
      </p:sp>
      <p:sp>
        <p:nvSpPr>
          <p:cNvPr id="11" name="Rectangle 10"/>
          <p:cNvSpPr/>
          <p:nvPr/>
        </p:nvSpPr>
        <p:spPr>
          <a:xfrm>
            <a:off x="7280930" y="2971844"/>
            <a:ext cx="1863070" cy="481781"/>
          </a:xfrm>
          <a:prstGeom prst="rect">
            <a:avLst/>
          </a:prstGeom>
          <a:noFill/>
          <a:ln>
            <a:solidFill>
              <a:srgbClr val="776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021739" y="5232864"/>
            <a:ext cx="2381451" cy="954107"/>
          </a:xfrm>
          <a:prstGeom prst="rect">
            <a:avLst/>
          </a:prstGeom>
          <a:noFill/>
        </p:spPr>
        <p:txBody>
          <a:bodyPr wrap="square" rtlCol="0">
            <a:spAutoFit/>
          </a:bodyPr>
          <a:lstStyle/>
          <a:p>
            <a:r>
              <a:rPr lang="en-US" dirty="0" smtClean="0"/>
              <a:t>Let’s remove this</a:t>
            </a:r>
          </a:p>
          <a:p>
            <a:r>
              <a:rPr lang="en-US" dirty="0" smtClean="0"/>
              <a:t>from all of the other </a:t>
            </a:r>
            <a:endParaRPr lang="en-US" dirty="0" smtClean="0"/>
          </a:p>
          <a:p>
            <a:r>
              <a:rPr lang="en-US" dirty="0" smtClean="0"/>
              <a:t>bars to </a:t>
            </a:r>
            <a:r>
              <a:rPr lang="en-US" dirty="0" smtClean="0"/>
              <a:t>leave </a:t>
            </a:r>
            <a:endParaRPr lang="en-US" dirty="0" smtClean="0"/>
          </a:p>
          <a:p>
            <a:r>
              <a:rPr lang="en-US" dirty="0" smtClean="0"/>
              <a:t>geoid-only </a:t>
            </a:r>
            <a:r>
              <a:rPr lang="en-US" dirty="0" smtClean="0"/>
              <a:t>RMSE</a:t>
            </a:r>
            <a:endParaRPr lang="en-US" dirty="0"/>
          </a:p>
        </p:txBody>
      </p:sp>
      <p:cxnSp>
        <p:nvCxnSpPr>
          <p:cNvPr id="14" name="Straight Arrow Connector 13"/>
          <p:cNvCxnSpPr>
            <a:stCxn id="12" idx="0"/>
            <a:endCxn id="11" idx="2"/>
          </p:cNvCxnSpPr>
          <p:nvPr/>
        </p:nvCxnSpPr>
        <p:spPr>
          <a:xfrm flipV="1">
            <a:off x="8212465" y="3453625"/>
            <a:ext cx="0" cy="1779239"/>
          </a:xfrm>
          <a:prstGeom prst="straightConnector1">
            <a:avLst/>
          </a:prstGeom>
          <a:ln w="25400">
            <a:solidFill>
              <a:srgbClr val="77623D"/>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2418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524033394"/>
              </p:ext>
            </p:extLst>
          </p:nvPr>
        </p:nvGraphicFramePr>
        <p:xfrm>
          <a:off x="0" y="389106"/>
          <a:ext cx="9191241" cy="6099243"/>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Footer Placeholder 4"/>
          <p:cNvSpPr>
            <a:spLocks noGrp="1"/>
          </p:cNvSpPr>
          <p:nvPr>
            <p:ph type="ftr" sz="quarter" idx="11"/>
          </p:nvPr>
        </p:nvSpPr>
        <p:spPr/>
        <p:txBody>
          <a:body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18</a:t>
            </a:fld>
            <a:endParaRPr lang="en-US"/>
          </a:p>
        </p:txBody>
      </p:sp>
      <p:cxnSp>
        <p:nvCxnSpPr>
          <p:cNvPr id="9" name="Straight Connector 8"/>
          <p:cNvCxnSpPr/>
          <p:nvPr/>
        </p:nvCxnSpPr>
        <p:spPr>
          <a:xfrm>
            <a:off x="972766" y="4115506"/>
            <a:ext cx="6930263" cy="0"/>
          </a:xfrm>
          <a:prstGeom prst="line">
            <a:avLst/>
          </a:prstGeom>
          <a:ln w="101600">
            <a:solidFill>
              <a:srgbClr val="00FF00"/>
            </a:solidFill>
            <a:prstDash val="soli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877305" y="3853896"/>
            <a:ext cx="1266693" cy="523220"/>
          </a:xfrm>
          <a:prstGeom prst="rect">
            <a:avLst/>
          </a:prstGeom>
          <a:noFill/>
        </p:spPr>
        <p:txBody>
          <a:bodyPr wrap="none" rtlCol="0">
            <a:spAutoFit/>
          </a:bodyPr>
          <a:lstStyle/>
          <a:p>
            <a:r>
              <a:rPr lang="en-US" dirty="0" smtClean="0"/>
              <a:t>The “1 cm </a:t>
            </a:r>
            <a:br>
              <a:rPr lang="en-US" dirty="0" smtClean="0"/>
            </a:br>
            <a:r>
              <a:rPr lang="en-US" dirty="0" smtClean="0"/>
              <a:t>geoid”</a:t>
            </a:r>
            <a:endParaRPr lang="en-US" dirty="0"/>
          </a:p>
        </p:txBody>
      </p:sp>
    </p:spTree>
    <p:custDataLst>
      <p:tags r:id="rId1"/>
    </p:custDataLst>
    <p:extLst>
      <p:ext uri="{BB962C8B-B14F-4D97-AF65-F5344CB8AC3E}">
        <p14:creationId xmlns:p14="http://schemas.microsoft.com/office/powerpoint/2010/main" val="218743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Agreement with DIADEM </a:t>
            </a:r>
            <a:r>
              <a:rPr lang="en-US" dirty="0" err="1" smtClean="0"/>
              <a:t>DoVs</a:t>
            </a:r>
            <a:r>
              <a:rPr lang="en-US" dirty="0" smtClean="0"/>
              <a:t/>
            </a:r>
            <a:br>
              <a:rPr lang="en-US" dirty="0" smtClean="0"/>
            </a:br>
            <a:r>
              <a:rPr lang="en-US" sz="2400" dirty="0" smtClean="0"/>
              <a:t>(</a:t>
            </a:r>
            <a:r>
              <a:rPr lang="en-US" sz="2400" dirty="0" err="1" smtClean="0"/>
              <a:t>arcseconds</a:t>
            </a:r>
            <a:r>
              <a:rPr lang="en-US" sz="2400" dirty="0" smtClean="0"/>
              <a:t>)</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40062398"/>
              </p:ext>
            </p:extLst>
          </p:nvPr>
        </p:nvGraphicFramePr>
        <p:xfrm>
          <a:off x="1103972" y="1522141"/>
          <a:ext cx="7582828" cy="1849120"/>
        </p:xfrm>
        <a:graphic>
          <a:graphicData uri="http://schemas.openxmlformats.org/drawingml/2006/table">
            <a:tbl>
              <a:tblPr firstRow="1" bandRow="1">
                <a:tableStyleId>{5C22544A-7EE6-4342-B048-85BDC9FD1C3A}</a:tableStyleId>
              </a:tblPr>
              <a:tblGrid>
                <a:gridCol w="3498850"/>
                <a:gridCol w="1150706"/>
                <a:gridCol w="1037565"/>
                <a:gridCol w="1895707"/>
              </a:tblGrid>
              <a:tr h="358030">
                <a:tc>
                  <a:txBody>
                    <a:bodyPr/>
                    <a:lstStyle/>
                    <a:p>
                      <a:pPr>
                        <a:spcAft>
                          <a:spcPts val="0"/>
                        </a:spcAft>
                      </a:pPr>
                      <a:r>
                        <a:rPr lang="en-US" dirty="0"/>
                        <a:t>Model</a:t>
                      </a:r>
                    </a:p>
                  </a:txBody>
                  <a:tcPr marL="68580" marR="68580"/>
                </a:tc>
                <a:tc>
                  <a:txBody>
                    <a:bodyPr/>
                    <a:lstStyle/>
                    <a:p>
                      <a:pPr algn="ctr">
                        <a:spcAft>
                          <a:spcPts val="0"/>
                        </a:spcAft>
                      </a:pPr>
                      <a:r>
                        <a:rPr lang="en-US" dirty="0" smtClean="0"/>
                        <a:t>Mean</a:t>
                      </a:r>
                      <a:endParaRPr lang="en-US" dirty="0"/>
                    </a:p>
                  </a:txBody>
                  <a:tcPr marL="68580" marR="68580"/>
                </a:tc>
                <a:tc>
                  <a:txBody>
                    <a:bodyPr/>
                    <a:lstStyle/>
                    <a:p>
                      <a:pPr algn="ctr">
                        <a:spcAft>
                          <a:spcPts val="0"/>
                        </a:spcAft>
                      </a:pPr>
                      <a:r>
                        <a:rPr lang="en-US"/>
                        <a:t>STD</a:t>
                      </a:r>
                    </a:p>
                  </a:txBody>
                  <a:tcPr marL="68580" marR="68580"/>
                </a:tc>
                <a:tc>
                  <a:txBody>
                    <a:bodyPr/>
                    <a:lstStyle/>
                    <a:p>
                      <a:pPr>
                        <a:spcAft>
                          <a:spcPts val="0"/>
                        </a:spcAft>
                      </a:pPr>
                      <a:r>
                        <a:rPr lang="en-US" dirty="0" smtClean="0"/>
                        <a:t>Extreme</a:t>
                      </a:r>
                      <a:r>
                        <a:rPr lang="en-US" baseline="0" dirty="0" smtClean="0"/>
                        <a:t> </a:t>
                      </a:r>
                      <a:r>
                        <a:rPr lang="en-US" dirty="0" smtClean="0"/>
                        <a:t>Values</a:t>
                      </a:r>
                      <a:endParaRPr lang="en-US" dirty="0"/>
                    </a:p>
                  </a:txBody>
                  <a:tcPr marL="68580" marR="68580"/>
                </a:tc>
              </a:tr>
              <a:tr h="370840">
                <a:tc>
                  <a:txBody>
                    <a:bodyPr/>
                    <a:lstStyle/>
                    <a:p>
                      <a:pPr algn="l">
                        <a:spcAft>
                          <a:spcPts val="0"/>
                        </a:spcAft>
                      </a:pPr>
                      <a:r>
                        <a:rPr lang="en-US" b="0" dirty="0"/>
                        <a:t>USGG09</a:t>
                      </a:r>
                    </a:p>
                  </a:txBody>
                  <a:tcPr marL="68580" marR="68580"/>
                </a:tc>
                <a:tc>
                  <a:txBody>
                    <a:bodyPr/>
                    <a:lstStyle/>
                    <a:p>
                      <a:pPr algn="ctr">
                        <a:spcAft>
                          <a:spcPts val="0"/>
                        </a:spcAft>
                      </a:pPr>
                      <a:r>
                        <a:rPr lang="en-US" b="0" dirty="0"/>
                        <a:t>-</a:t>
                      </a:r>
                      <a:r>
                        <a:rPr lang="en-US" b="0" dirty="0" smtClean="0"/>
                        <a:t>0.02</a:t>
                      </a:r>
                      <a:endParaRPr lang="en-US" b="0" dirty="0"/>
                    </a:p>
                  </a:txBody>
                  <a:tcPr marL="68580" marR="68580"/>
                </a:tc>
                <a:tc>
                  <a:txBody>
                    <a:bodyPr/>
                    <a:lstStyle/>
                    <a:p>
                      <a:pPr algn="ctr">
                        <a:spcAft>
                          <a:spcPts val="0"/>
                        </a:spcAft>
                      </a:pPr>
                      <a:r>
                        <a:rPr lang="en-US" b="0" dirty="0" smtClean="0"/>
                        <a:t>0.19</a:t>
                      </a:r>
                      <a:endParaRPr lang="en-US" b="0" dirty="0"/>
                    </a:p>
                  </a:txBody>
                  <a:tcPr marL="68580" marR="68580"/>
                </a:tc>
                <a:tc>
                  <a:txBody>
                    <a:bodyPr/>
                    <a:lstStyle/>
                    <a:p>
                      <a:pPr algn="ctr">
                        <a:spcAft>
                          <a:spcPts val="0"/>
                        </a:spcAft>
                      </a:pPr>
                      <a:r>
                        <a:rPr lang="en-US" b="0" dirty="0"/>
                        <a:t>-</a:t>
                      </a:r>
                      <a:r>
                        <a:rPr lang="en-US" b="0" dirty="0" smtClean="0"/>
                        <a:t>0.59 / 0.53</a:t>
                      </a:r>
                      <a:endParaRPr lang="en-US" b="0" dirty="0"/>
                    </a:p>
                  </a:txBody>
                  <a:tcPr marL="68580" marR="68580"/>
                </a:tc>
              </a:tr>
              <a:tr h="370840">
                <a:tc>
                  <a:txBody>
                    <a:bodyPr/>
                    <a:lstStyle/>
                    <a:p>
                      <a:pPr algn="l">
                        <a:spcAft>
                          <a:spcPts val="0"/>
                        </a:spcAft>
                      </a:pPr>
                      <a:r>
                        <a:rPr lang="en-US" b="0" dirty="0"/>
                        <a:t>EGM08</a:t>
                      </a:r>
                    </a:p>
                  </a:txBody>
                  <a:tcPr marL="68580" marR="68580"/>
                </a:tc>
                <a:tc>
                  <a:txBody>
                    <a:bodyPr/>
                    <a:lstStyle/>
                    <a:p>
                      <a:pPr algn="ctr">
                        <a:spcAft>
                          <a:spcPts val="0"/>
                        </a:spcAft>
                      </a:pPr>
                      <a:r>
                        <a:rPr lang="en-US" b="0" dirty="0"/>
                        <a:t>-</a:t>
                      </a:r>
                      <a:r>
                        <a:rPr lang="en-US" b="0" dirty="0" smtClean="0"/>
                        <a:t>0.04</a:t>
                      </a:r>
                      <a:endParaRPr lang="en-US" b="0" dirty="0"/>
                    </a:p>
                  </a:txBody>
                  <a:tcPr marL="68580" marR="68580"/>
                </a:tc>
                <a:tc>
                  <a:txBody>
                    <a:bodyPr/>
                    <a:lstStyle/>
                    <a:p>
                      <a:pPr algn="ctr">
                        <a:spcAft>
                          <a:spcPts val="0"/>
                        </a:spcAft>
                      </a:pPr>
                      <a:r>
                        <a:rPr lang="en-US" b="0" dirty="0" smtClean="0"/>
                        <a:t>0.21</a:t>
                      </a:r>
                      <a:endParaRPr lang="en-US" b="0" dirty="0"/>
                    </a:p>
                  </a:txBody>
                  <a:tcPr marL="68580" marR="68580"/>
                </a:tc>
                <a:tc>
                  <a:txBody>
                    <a:bodyPr/>
                    <a:lstStyle/>
                    <a:p>
                      <a:pPr algn="ctr">
                        <a:spcAft>
                          <a:spcPts val="0"/>
                        </a:spcAft>
                      </a:pPr>
                      <a:r>
                        <a:rPr lang="en-US" b="0" dirty="0"/>
                        <a:t>-</a:t>
                      </a:r>
                      <a:r>
                        <a:rPr lang="en-US" b="0" dirty="0" smtClean="0"/>
                        <a:t>0.56</a:t>
                      </a:r>
                      <a:r>
                        <a:rPr lang="en-US" b="0" baseline="0" dirty="0" smtClean="0"/>
                        <a:t> </a:t>
                      </a:r>
                      <a:r>
                        <a:rPr lang="en-US" b="0" dirty="0" smtClean="0"/>
                        <a:t>/ 0.49</a:t>
                      </a:r>
                      <a:endParaRPr lang="en-US" b="0" dirty="0"/>
                    </a:p>
                  </a:txBody>
                  <a:tcPr marL="68580" marR="68580"/>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black"/>
                          </a:solidFill>
                          <a:effectLst/>
                          <a:uLnTx/>
                          <a:uFillTx/>
                          <a:latin typeface="+mn-lt"/>
                          <a:ea typeface="+mn-ea"/>
                          <a:cs typeface="+mn-cs"/>
                        </a:rPr>
                        <a:t>xEGM</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-GA (w/ Airborne)</a:t>
                      </a:r>
                    </a:p>
                  </a:txBody>
                  <a:tcPr marL="68580" marR="68580" marT="0" marB="0"/>
                </a:tc>
                <a:tc>
                  <a:txBody>
                    <a:bodyPr/>
                    <a:lstStyle/>
                    <a:p>
                      <a:pPr algn="ctr">
                        <a:spcAft>
                          <a:spcPts val="0"/>
                        </a:spcAft>
                      </a:pPr>
                      <a:r>
                        <a:rPr lang="en-US" b="0" dirty="0" smtClean="0"/>
                        <a:t>-0.09</a:t>
                      </a:r>
                      <a:endParaRPr lang="en-US" b="0" dirty="0"/>
                    </a:p>
                  </a:txBody>
                  <a:tcPr marL="68580" marR="68580"/>
                </a:tc>
                <a:tc>
                  <a:txBody>
                    <a:bodyPr/>
                    <a:lstStyle/>
                    <a:p>
                      <a:pPr algn="ctr">
                        <a:spcAft>
                          <a:spcPts val="0"/>
                        </a:spcAft>
                      </a:pPr>
                      <a:r>
                        <a:rPr lang="en-US" b="0" dirty="0" smtClean="0"/>
                        <a:t>0.21</a:t>
                      </a:r>
                      <a:endParaRPr lang="en-US" b="0" dirty="0"/>
                    </a:p>
                  </a:txBody>
                  <a:tcPr marL="68580" marR="68580"/>
                </a:tc>
                <a:tc>
                  <a:txBody>
                    <a:bodyPr/>
                    <a:lstStyle/>
                    <a:p>
                      <a:pPr algn="ctr">
                        <a:spcAft>
                          <a:spcPts val="0"/>
                        </a:spcAft>
                      </a:pPr>
                      <a:r>
                        <a:rPr lang="en-US" b="0" dirty="0" smtClean="0"/>
                        <a:t>-0.62</a:t>
                      </a:r>
                      <a:r>
                        <a:rPr lang="en-US" b="0" baseline="0" dirty="0" smtClean="0"/>
                        <a:t> / 0.45</a:t>
                      </a:r>
                      <a:endParaRPr lang="en-US" b="0" dirty="0"/>
                    </a:p>
                  </a:txBody>
                  <a:tcPr marL="68580" marR="6858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xUSGG-GA-R-K480 (w/ </a:t>
                      </a:r>
                      <a:r>
                        <a:rPr lang="en-US" b="0" dirty="0" err="1" smtClean="0"/>
                        <a:t>Airb</a:t>
                      </a:r>
                      <a:r>
                        <a:rPr lang="en-US" b="0" dirty="0" smtClean="0"/>
                        <a:t> &amp; RTM)</a:t>
                      </a:r>
                      <a:endParaRPr lang="en-US" b="0" dirty="0"/>
                    </a:p>
                  </a:txBody>
                  <a:tcPr marL="68580" marR="68580"/>
                </a:tc>
                <a:tc>
                  <a:txBody>
                    <a:bodyPr/>
                    <a:lstStyle/>
                    <a:p>
                      <a:pPr algn="ctr">
                        <a:spcAft>
                          <a:spcPts val="0"/>
                        </a:spcAft>
                      </a:pPr>
                      <a:r>
                        <a:rPr lang="en-US" b="0" dirty="0"/>
                        <a:t> -</a:t>
                      </a:r>
                      <a:r>
                        <a:rPr lang="en-US" b="0" dirty="0" smtClean="0"/>
                        <a:t>0.07</a:t>
                      </a:r>
                      <a:endParaRPr lang="en-US" b="0" dirty="0"/>
                    </a:p>
                  </a:txBody>
                  <a:tcPr marL="68580" marR="68580"/>
                </a:tc>
                <a:tc>
                  <a:txBody>
                    <a:bodyPr/>
                    <a:lstStyle/>
                    <a:p>
                      <a:pPr algn="ctr">
                        <a:spcAft>
                          <a:spcPts val="0"/>
                        </a:spcAft>
                      </a:pPr>
                      <a:r>
                        <a:rPr lang="en-US" b="0" dirty="0" smtClean="0"/>
                        <a:t>0.20</a:t>
                      </a:r>
                      <a:endParaRPr lang="en-US" b="0" dirty="0"/>
                    </a:p>
                  </a:txBody>
                  <a:tcPr marL="68580" marR="68580"/>
                </a:tc>
                <a:tc>
                  <a:txBody>
                    <a:bodyPr/>
                    <a:lstStyle/>
                    <a:p>
                      <a:pPr algn="ctr">
                        <a:spcAft>
                          <a:spcPts val="0"/>
                        </a:spcAft>
                      </a:pPr>
                      <a:r>
                        <a:rPr lang="en-US" b="0" dirty="0"/>
                        <a:t>-</a:t>
                      </a:r>
                      <a:r>
                        <a:rPr lang="en-US" b="0" dirty="0" smtClean="0"/>
                        <a:t>0.63</a:t>
                      </a:r>
                      <a:r>
                        <a:rPr lang="en-US" b="0" baseline="0" dirty="0" smtClean="0"/>
                        <a:t> </a:t>
                      </a:r>
                      <a:r>
                        <a:rPr lang="en-US" b="0" dirty="0" smtClean="0"/>
                        <a:t>/ 1.08</a:t>
                      </a:r>
                      <a:endParaRPr lang="en-US" b="0" dirty="0"/>
                    </a:p>
                  </a:txBody>
                  <a:tcPr marL="68580" marR="68580"/>
                </a:tc>
              </a:tr>
            </a:tbl>
          </a:graphicData>
        </a:graphic>
      </p:graphicFrame>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Footer Placeholder 4"/>
          <p:cNvSpPr>
            <a:spLocks noGrp="1"/>
          </p:cNvSpPr>
          <p:nvPr>
            <p:ph type="ftr" sz="quarter" idx="11"/>
          </p:nvPr>
        </p:nvSpPr>
        <p:spPr/>
        <p:txBody>
          <a:body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19</a:t>
            </a:fld>
            <a:endParaRPr lang="en-US"/>
          </a:p>
        </p:txBody>
      </p:sp>
      <p:sp>
        <p:nvSpPr>
          <p:cNvPr id="9" name="TextBox 8"/>
          <p:cNvSpPr txBox="1"/>
          <p:nvPr/>
        </p:nvSpPr>
        <p:spPr>
          <a:xfrm>
            <a:off x="356839" y="2141034"/>
            <a:ext cx="463588" cy="769441"/>
          </a:xfrm>
          <a:prstGeom prst="rect">
            <a:avLst/>
          </a:prstGeom>
          <a:noFill/>
        </p:spPr>
        <p:txBody>
          <a:bodyPr wrap="none" rtlCol="0">
            <a:spAutoFit/>
          </a:bodyPr>
          <a:lstStyle/>
          <a:p>
            <a:r>
              <a:rPr lang="en-US" sz="4400" dirty="0" smtClean="0">
                <a:latin typeface="Symbol" pitchFamily="18" charset="2"/>
              </a:rPr>
              <a:t>x</a:t>
            </a:r>
            <a:endParaRPr lang="en-US" sz="4400" dirty="0">
              <a:latin typeface="Symbol" pitchFamily="18" charset="2"/>
            </a:endParaRPr>
          </a:p>
        </p:txBody>
      </p:sp>
      <p:graphicFrame>
        <p:nvGraphicFramePr>
          <p:cNvPr id="8" name="Content Placeholder 6"/>
          <p:cNvGraphicFramePr>
            <a:graphicFrameLocks/>
          </p:cNvGraphicFramePr>
          <p:nvPr>
            <p:extLst>
              <p:ext uri="{D42A27DB-BD31-4B8C-83A1-F6EECF244321}">
                <p14:modId xmlns:p14="http://schemas.microsoft.com/office/powerpoint/2010/main" val="2964532627"/>
              </p:ext>
            </p:extLst>
          </p:nvPr>
        </p:nvGraphicFramePr>
        <p:xfrm>
          <a:off x="1015386" y="3783625"/>
          <a:ext cx="7623716" cy="1854200"/>
        </p:xfrm>
        <a:graphic>
          <a:graphicData uri="http://schemas.openxmlformats.org/drawingml/2006/table">
            <a:tbl>
              <a:tblPr firstRow="1" bandRow="1">
                <a:tableStyleId>{5C22544A-7EE6-4342-B048-85BDC9FD1C3A}</a:tableStyleId>
              </a:tblPr>
              <a:tblGrid>
                <a:gridCol w="3618259"/>
                <a:gridCol w="1130157"/>
                <a:gridCol w="1078787"/>
                <a:gridCol w="1796513"/>
              </a:tblGrid>
              <a:tr h="370840">
                <a:tc>
                  <a:txBody>
                    <a:bodyPr/>
                    <a:lstStyle/>
                    <a:p>
                      <a:pPr>
                        <a:spcAft>
                          <a:spcPts val="0"/>
                        </a:spcAft>
                      </a:pPr>
                      <a:r>
                        <a:rPr lang="en-US" dirty="0"/>
                        <a:t>Model</a:t>
                      </a:r>
                    </a:p>
                  </a:txBody>
                  <a:tcPr marL="68580" marR="68580"/>
                </a:tc>
                <a:tc>
                  <a:txBody>
                    <a:bodyPr/>
                    <a:lstStyle/>
                    <a:p>
                      <a:pPr algn="ctr">
                        <a:spcAft>
                          <a:spcPts val="0"/>
                        </a:spcAft>
                      </a:pPr>
                      <a:r>
                        <a:rPr lang="en-US" dirty="0"/>
                        <a:t>Mean</a:t>
                      </a:r>
                    </a:p>
                  </a:txBody>
                  <a:tcPr marL="68580" marR="68580"/>
                </a:tc>
                <a:tc>
                  <a:txBody>
                    <a:bodyPr/>
                    <a:lstStyle/>
                    <a:p>
                      <a:pPr algn="ctr">
                        <a:spcAft>
                          <a:spcPts val="0"/>
                        </a:spcAft>
                      </a:pPr>
                      <a:r>
                        <a:rPr lang="en-US"/>
                        <a:t>STD</a:t>
                      </a:r>
                    </a:p>
                  </a:txBody>
                  <a:tcPr marL="68580" marR="68580"/>
                </a:tc>
                <a:tc>
                  <a:txBody>
                    <a:bodyPr/>
                    <a:lstStyle/>
                    <a:p>
                      <a:pPr>
                        <a:spcAft>
                          <a:spcPts val="0"/>
                        </a:spcAft>
                      </a:pPr>
                      <a:r>
                        <a:rPr lang="en-US" dirty="0" smtClean="0"/>
                        <a:t>Extreme </a:t>
                      </a:r>
                      <a:r>
                        <a:rPr lang="en-US" dirty="0"/>
                        <a:t>Values</a:t>
                      </a:r>
                    </a:p>
                  </a:txBody>
                  <a:tcPr marL="68580" marR="68580"/>
                </a:tc>
              </a:tr>
              <a:tr h="370840">
                <a:tc>
                  <a:txBody>
                    <a:bodyPr/>
                    <a:lstStyle/>
                    <a:p>
                      <a:pPr>
                        <a:spcAft>
                          <a:spcPts val="0"/>
                        </a:spcAft>
                      </a:pPr>
                      <a:r>
                        <a:rPr lang="en-US" b="0"/>
                        <a:t>USGG09</a:t>
                      </a:r>
                    </a:p>
                  </a:txBody>
                  <a:tcPr marL="68580" marR="68580"/>
                </a:tc>
                <a:tc>
                  <a:txBody>
                    <a:bodyPr/>
                    <a:lstStyle/>
                    <a:p>
                      <a:pPr>
                        <a:spcAft>
                          <a:spcPts val="0"/>
                        </a:spcAft>
                      </a:pPr>
                      <a:r>
                        <a:rPr lang="en-US" b="0" dirty="0"/>
                        <a:t>-</a:t>
                      </a:r>
                      <a:r>
                        <a:rPr lang="en-US" b="0" dirty="0" smtClean="0"/>
                        <a:t>0.03</a:t>
                      </a:r>
                      <a:endParaRPr lang="en-US" b="0" dirty="0"/>
                    </a:p>
                  </a:txBody>
                  <a:tcPr marL="68580" marR="68580"/>
                </a:tc>
                <a:tc>
                  <a:txBody>
                    <a:bodyPr/>
                    <a:lstStyle/>
                    <a:p>
                      <a:pPr>
                        <a:spcAft>
                          <a:spcPts val="0"/>
                        </a:spcAft>
                      </a:pPr>
                      <a:r>
                        <a:rPr lang="en-US" b="0" dirty="0" smtClean="0"/>
                        <a:t>0.20</a:t>
                      </a:r>
                      <a:endParaRPr lang="en-US" b="0" dirty="0"/>
                    </a:p>
                  </a:txBody>
                  <a:tcPr marL="68580" marR="68580"/>
                </a:tc>
                <a:tc>
                  <a:txBody>
                    <a:bodyPr/>
                    <a:lstStyle/>
                    <a:p>
                      <a:pPr>
                        <a:spcAft>
                          <a:spcPts val="0"/>
                        </a:spcAft>
                      </a:pPr>
                      <a:r>
                        <a:rPr lang="en-US" b="0" dirty="0"/>
                        <a:t>-</a:t>
                      </a:r>
                      <a:r>
                        <a:rPr lang="en-US" b="0" dirty="0" smtClean="0"/>
                        <a:t>0.53</a:t>
                      </a:r>
                      <a:r>
                        <a:rPr lang="en-US" b="0" baseline="0" dirty="0" smtClean="0"/>
                        <a:t> </a:t>
                      </a:r>
                      <a:r>
                        <a:rPr lang="en-US" b="0" dirty="0" smtClean="0"/>
                        <a:t>/ 0.55</a:t>
                      </a:r>
                      <a:endParaRPr lang="en-US" b="0" dirty="0"/>
                    </a:p>
                  </a:txBody>
                  <a:tcPr marL="68580" marR="68580"/>
                </a:tc>
              </a:tr>
              <a:tr h="370840">
                <a:tc>
                  <a:txBody>
                    <a:bodyPr/>
                    <a:lstStyle/>
                    <a:p>
                      <a:pPr>
                        <a:spcAft>
                          <a:spcPts val="0"/>
                        </a:spcAft>
                      </a:pPr>
                      <a:r>
                        <a:rPr lang="en-US" b="0" dirty="0"/>
                        <a:t>EGM08</a:t>
                      </a:r>
                    </a:p>
                  </a:txBody>
                  <a:tcPr marL="68580" marR="68580"/>
                </a:tc>
                <a:tc>
                  <a:txBody>
                    <a:bodyPr/>
                    <a:lstStyle/>
                    <a:p>
                      <a:pPr>
                        <a:spcAft>
                          <a:spcPts val="0"/>
                        </a:spcAft>
                      </a:pPr>
                      <a:r>
                        <a:rPr lang="en-US" b="0" dirty="0"/>
                        <a:t>-</a:t>
                      </a:r>
                      <a:r>
                        <a:rPr lang="en-US" b="0" dirty="0" smtClean="0"/>
                        <a:t>0.04</a:t>
                      </a:r>
                      <a:endParaRPr lang="en-US" b="0" dirty="0"/>
                    </a:p>
                  </a:txBody>
                  <a:tcPr marL="68580" marR="68580"/>
                </a:tc>
                <a:tc>
                  <a:txBody>
                    <a:bodyPr/>
                    <a:lstStyle/>
                    <a:p>
                      <a:pPr>
                        <a:spcAft>
                          <a:spcPts val="0"/>
                        </a:spcAft>
                      </a:pPr>
                      <a:r>
                        <a:rPr lang="en-US" b="0" dirty="0" smtClean="0"/>
                        <a:t>0.23</a:t>
                      </a:r>
                      <a:endParaRPr lang="en-US" b="0" dirty="0"/>
                    </a:p>
                  </a:txBody>
                  <a:tcPr marL="68580" marR="68580"/>
                </a:tc>
                <a:tc>
                  <a:txBody>
                    <a:bodyPr/>
                    <a:lstStyle/>
                    <a:p>
                      <a:pPr>
                        <a:spcAft>
                          <a:spcPts val="0"/>
                        </a:spcAft>
                      </a:pPr>
                      <a:r>
                        <a:rPr lang="en-US" b="0" dirty="0"/>
                        <a:t>-</a:t>
                      </a:r>
                      <a:r>
                        <a:rPr lang="en-US" b="0" dirty="0" smtClean="0"/>
                        <a:t>0.58</a:t>
                      </a:r>
                      <a:r>
                        <a:rPr lang="en-US" b="0" baseline="0" dirty="0" smtClean="0"/>
                        <a:t> </a:t>
                      </a:r>
                      <a:r>
                        <a:rPr lang="en-US" b="0" dirty="0" smtClean="0"/>
                        <a:t>/ 0.47</a:t>
                      </a:r>
                      <a:endParaRPr lang="en-US" b="0" dirty="0"/>
                    </a:p>
                  </a:txBody>
                  <a:tcPr marL="68580" marR="68580"/>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black"/>
                          </a:solidFill>
                          <a:effectLst/>
                          <a:uLnTx/>
                          <a:uFillTx/>
                          <a:latin typeface="+mn-lt"/>
                          <a:ea typeface="+mn-ea"/>
                          <a:cs typeface="+mn-cs"/>
                        </a:rPr>
                        <a:t>xEGM</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-GA (w/ Airborne)</a:t>
                      </a:r>
                    </a:p>
                  </a:txBody>
                  <a:tcPr marL="68580" marR="68580"/>
                </a:tc>
                <a:tc>
                  <a:txBody>
                    <a:bodyPr/>
                    <a:lstStyle/>
                    <a:p>
                      <a:pPr>
                        <a:spcAft>
                          <a:spcPts val="0"/>
                        </a:spcAft>
                      </a:pPr>
                      <a:r>
                        <a:rPr lang="en-US" b="0" dirty="0"/>
                        <a:t> </a:t>
                      </a:r>
                      <a:r>
                        <a:rPr lang="en-US" b="0" dirty="0" smtClean="0"/>
                        <a:t>0.01</a:t>
                      </a:r>
                      <a:endParaRPr lang="en-US" b="0" dirty="0"/>
                    </a:p>
                  </a:txBody>
                  <a:tcPr marL="68580" marR="68580"/>
                </a:tc>
                <a:tc>
                  <a:txBody>
                    <a:bodyPr/>
                    <a:lstStyle/>
                    <a:p>
                      <a:pPr>
                        <a:spcAft>
                          <a:spcPts val="0"/>
                        </a:spcAft>
                      </a:pPr>
                      <a:r>
                        <a:rPr lang="en-US" b="0" dirty="0" smtClean="0"/>
                        <a:t>0.18</a:t>
                      </a:r>
                      <a:endParaRPr lang="en-US" b="0" dirty="0"/>
                    </a:p>
                  </a:txBody>
                  <a:tcPr marL="68580" marR="68580"/>
                </a:tc>
                <a:tc>
                  <a:txBody>
                    <a:bodyPr/>
                    <a:lstStyle/>
                    <a:p>
                      <a:pPr>
                        <a:spcAft>
                          <a:spcPts val="0"/>
                        </a:spcAft>
                      </a:pPr>
                      <a:r>
                        <a:rPr lang="en-US" b="0" dirty="0"/>
                        <a:t>-</a:t>
                      </a:r>
                      <a:r>
                        <a:rPr lang="en-US" b="0" dirty="0" smtClean="0"/>
                        <a:t>0.42</a:t>
                      </a:r>
                      <a:r>
                        <a:rPr lang="en-US" b="0" baseline="0" dirty="0" smtClean="0"/>
                        <a:t> </a:t>
                      </a:r>
                      <a:r>
                        <a:rPr lang="en-US" b="0" dirty="0" smtClean="0"/>
                        <a:t>/ 0.51</a:t>
                      </a:r>
                      <a:endParaRPr lang="en-US" b="0" dirty="0"/>
                    </a:p>
                  </a:txBody>
                  <a:tcPr marL="68580" marR="6858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xUSGG-GA-R-K480 (w/ </a:t>
                      </a:r>
                      <a:r>
                        <a:rPr lang="en-US" b="0" dirty="0" err="1" smtClean="0"/>
                        <a:t>Airb</a:t>
                      </a:r>
                      <a:r>
                        <a:rPr lang="en-US" b="0" dirty="0" smtClean="0"/>
                        <a:t> &amp; RTM)</a:t>
                      </a:r>
                      <a:endParaRPr lang="en-US" b="0" dirty="0"/>
                    </a:p>
                  </a:txBody>
                  <a:tcPr marL="68580" marR="68580"/>
                </a:tc>
                <a:tc>
                  <a:txBody>
                    <a:bodyPr/>
                    <a:lstStyle/>
                    <a:p>
                      <a:pPr>
                        <a:spcAft>
                          <a:spcPts val="0"/>
                        </a:spcAft>
                      </a:pPr>
                      <a:r>
                        <a:rPr lang="en-US" b="0" dirty="0"/>
                        <a:t> </a:t>
                      </a:r>
                      <a:r>
                        <a:rPr lang="en-US" b="0" dirty="0" smtClean="0"/>
                        <a:t>0.02</a:t>
                      </a:r>
                      <a:endParaRPr lang="en-US" b="0" dirty="0"/>
                    </a:p>
                  </a:txBody>
                  <a:tcPr marL="68580" marR="68580"/>
                </a:tc>
                <a:tc>
                  <a:txBody>
                    <a:bodyPr/>
                    <a:lstStyle/>
                    <a:p>
                      <a:pPr>
                        <a:spcAft>
                          <a:spcPts val="0"/>
                        </a:spcAft>
                      </a:pPr>
                      <a:r>
                        <a:rPr lang="en-US" b="0" dirty="0" smtClean="0"/>
                        <a:t>0.17</a:t>
                      </a:r>
                      <a:endParaRPr lang="en-US" b="0" dirty="0"/>
                    </a:p>
                  </a:txBody>
                  <a:tcPr marL="68580" marR="68580"/>
                </a:tc>
                <a:tc>
                  <a:txBody>
                    <a:bodyPr/>
                    <a:lstStyle/>
                    <a:p>
                      <a:pPr>
                        <a:spcAft>
                          <a:spcPts val="0"/>
                        </a:spcAft>
                      </a:pPr>
                      <a:r>
                        <a:rPr lang="en-US" b="0" dirty="0"/>
                        <a:t>-</a:t>
                      </a:r>
                      <a:r>
                        <a:rPr lang="en-US" b="0" dirty="0" smtClean="0"/>
                        <a:t>0.54</a:t>
                      </a:r>
                      <a:r>
                        <a:rPr lang="en-US" b="0" baseline="0" dirty="0" smtClean="0"/>
                        <a:t> </a:t>
                      </a:r>
                      <a:r>
                        <a:rPr lang="en-US" b="0" dirty="0" smtClean="0"/>
                        <a:t>/ 0.51</a:t>
                      </a:r>
                      <a:endParaRPr lang="en-US" b="0" dirty="0"/>
                    </a:p>
                  </a:txBody>
                  <a:tcPr marL="68580" marR="68580"/>
                </a:tc>
              </a:tr>
            </a:tbl>
          </a:graphicData>
        </a:graphic>
      </p:graphicFrame>
      <p:sp>
        <p:nvSpPr>
          <p:cNvPr id="10" name="TextBox 9"/>
          <p:cNvSpPr txBox="1"/>
          <p:nvPr/>
        </p:nvSpPr>
        <p:spPr>
          <a:xfrm>
            <a:off x="275690" y="4447122"/>
            <a:ext cx="524503" cy="769441"/>
          </a:xfrm>
          <a:prstGeom prst="rect">
            <a:avLst/>
          </a:prstGeom>
          <a:noFill/>
        </p:spPr>
        <p:txBody>
          <a:bodyPr wrap="none" rtlCol="0">
            <a:spAutoFit/>
          </a:bodyPr>
          <a:lstStyle/>
          <a:p>
            <a:r>
              <a:rPr lang="en-US" sz="4400" dirty="0" smtClean="0">
                <a:latin typeface="Symbol" pitchFamily="18" charset="2"/>
              </a:rPr>
              <a:t>h</a:t>
            </a:r>
            <a:endParaRPr lang="en-US" sz="4400" dirty="0">
              <a:latin typeface="Symbol" pitchFamily="18" charset="2"/>
            </a:endParaRPr>
          </a:p>
        </p:txBody>
      </p:sp>
      <p:sp>
        <p:nvSpPr>
          <p:cNvPr id="11" name="TextBox 10"/>
          <p:cNvSpPr txBox="1"/>
          <p:nvPr/>
        </p:nvSpPr>
        <p:spPr>
          <a:xfrm>
            <a:off x="277586" y="2890158"/>
            <a:ext cx="588623" cy="307777"/>
          </a:xfrm>
          <a:prstGeom prst="rect">
            <a:avLst/>
          </a:prstGeom>
          <a:noFill/>
        </p:spPr>
        <p:txBody>
          <a:bodyPr wrap="none" rtlCol="0">
            <a:spAutoFit/>
          </a:bodyPr>
          <a:lstStyle/>
          <a:p>
            <a:r>
              <a:rPr lang="en-US" dirty="0" smtClean="0"/>
              <a:t>N/S</a:t>
            </a:r>
            <a:endParaRPr lang="en-US" dirty="0"/>
          </a:p>
        </p:txBody>
      </p:sp>
      <p:sp>
        <p:nvSpPr>
          <p:cNvPr id="12" name="TextBox 11"/>
          <p:cNvSpPr txBox="1"/>
          <p:nvPr/>
        </p:nvSpPr>
        <p:spPr>
          <a:xfrm>
            <a:off x="234044" y="5246915"/>
            <a:ext cx="633507" cy="307777"/>
          </a:xfrm>
          <a:prstGeom prst="rect">
            <a:avLst/>
          </a:prstGeom>
          <a:noFill/>
        </p:spPr>
        <p:txBody>
          <a:bodyPr wrap="none" rtlCol="0">
            <a:spAutoFit/>
          </a:bodyPr>
          <a:lstStyle/>
          <a:p>
            <a:r>
              <a:rPr lang="en-US" dirty="0" smtClean="0"/>
              <a:t>E/W</a:t>
            </a:r>
            <a:endParaRPr lang="en-US" dirty="0"/>
          </a:p>
        </p:txBody>
      </p:sp>
      <p:sp>
        <p:nvSpPr>
          <p:cNvPr id="3" name="Rectangle 2"/>
          <p:cNvSpPr/>
          <p:nvPr/>
        </p:nvSpPr>
        <p:spPr>
          <a:xfrm>
            <a:off x="4625788" y="4885490"/>
            <a:ext cx="2223247" cy="72285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iley Face 12"/>
          <p:cNvSpPr/>
          <p:nvPr/>
        </p:nvSpPr>
        <p:spPr>
          <a:xfrm>
            <a:off x="5255776" y="4989258"/>
            <a:ext cx="515313" cy="515313"/>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25787" y="2628834"/>
            <a:ext cx="2223247" cy="72285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891" name="Picture 3" descr="C:\Users\Dru.Smith\AppData\Local\Microsoft\Windows\Temporary Internet Files\Content.IE5\8DI10XWC\MC9004344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433" y="2596697"/>
            <a:ext cx="447955" cy="6275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smtClean="0"/>
              <a:t>Genesis of the survey</a:t>
            </a:r>
          </a:p>
        </p:txBody>
      </p:sp>
      <p:sp>
        <p:nvSpPr>
          <p:cNvPr id="4099" name="Content Placeholder 2"/>
          <p:cNvSpPr>
            <a:spLocks noGrp="1"/>
          </p:cNvSpPr>
          <p:nvPr>
            <p:ph idx="1"/>
          </p:nvPr>
        </p:nvSpPr>
        <p:spPr/>
        <p:txBody>
          <a:bodyPr/>
          <a:lstStyle/>
          <a:p>
            <a:pPr eaLnBrk="1" hangingPunct="1">
              <a:buNone/>
            </a:pPr>
            <a:r>
              <a:rPr lang="en-US" b="1" dirty="0" smtClean="0"/>
              <a:t>“...the gravimetric geoid used in defining</a:t>
            </a:r>
            <a:br>
              <a:rPr lang="en-US" b="1" dirty="0" smtClean="0"/>
            </a:br>
            <a:r>
              <a:rPr lang="en-US" b="1" dirty="0" smtClean="0"/>
              <a:t>the </a:t>
            </a:r>
            <a:r>
              <a:rPr lang="en-US" b="1" i="1" dirty="0" smtClean="0"/>
              <a:t>future vertical datum of the United States</a:t>
            </a:r>
            <a:r>
              <a:rPr lang="en-US" b="1" dirty="0" smtClean="0"/>
              <a:t> should have an absolute accuracy of 1 centimeter at any place and at any time.”</a:t>
            </a:r>
          </a:p>
          <a:p>
            <a:pPr eaLnBrk="1" hangingPunct="1">
              <a:buNone/>
            </a:pPr>
            <a:r>
              <a:rPr lang="en-US" b="1" dirty="0" smtClean="0"/>
              <a:t>				-- The NGS 10 year plan 					(2008-2018)</a:t>
            </a:r>
          </a:p>
          <a:p>
            <a:pPr eaLnBrk="1" hangingPunct="1">
              <a:buNone/>
            </a:pPr>
            <a:endParaRPr lang="en-US" b="1" dirty="0" smtClean="0"/>
          </a:p>
          <a:p>
            <a:pPr eaLnBrk="1" hangingPunct="1">
              <a:buNone/>
            </a:pPr>
            <a:r>
              <a:rPr lang="en-US" b="1" dirty="0" smtClean="0"/>
              <a:t>Admirable!...Achievable?</a:t>
            </a:r>
            <a:endParaRPr lang="en-US" dirty="0" smtClean="0"/>
          </a:p>
        </p:txBody>
      </p:sp>
      <p:sp>
        <p:nvSpPr>
          <p:cNvPr id="4" name="Footer Placeholder 3"/>
          <p:cNvSpPr>
            <a:spLocks noGrp="1"/>
          </p:cNvSpPr>
          <p:nvPr>
            <p:ph type="ftr" sz="quarter" idx="11"/>
          </p:nvPr>
        </p:nvSpPr>
        <p:spPr/>
        <p:txBody>
          <a:bodyPr/>
          <a:lstStyle/>
          <a:p>
            <a:pPr>
              <a:defRPr/>
            </a:pPr>
            <a:r>
              <a:rPr lang="en-US" smtClean="0"/>
              <a:t>GGHS:  Venice, Italy</a:t>
            </a:r>
            <a:endParaRPr lang="en-US"/>
          </a:p>
        </p:txBody>
      </p:sp>
      <p:sp>
        <p:nvSpPr>
          <p:cNvPr id="6" name="Date Placeholder 5"/>
          <p:cNvSpPr>
            <a:spLocks noGrp="1"/>
          </p:cNvSpPr>
          <p:nvPr>
            <p:ph type="dt" sz="quarter" idx="10"/>
          </p:nvPr>
        </p:nvSpPr>
        <p:spPr/>
        <p:txBody>
          <a:bodyPr/>
          <a:lstStyle/>
          <a:p>
            <a:pPr>
              <a:defRPr/>
            </a:pPr>
            <a:r>
              <a:rPr lang="en-US" smtClean="0"/>
              <a:t>Oct 11, 2012</a:t>
            </a:r>
            <a:endParaRPr lang="en-US"/>
          </a:p>
        </p:txBody>
      </p:sp>
      <p:sp>
        <p:nvSpPr>
          <p:cNvPr id="7" name="Slide Number Placeholder 6"/>
          <p:cNvSpPr>
            <a:spLocks noGrp="1"/>
          </p:cNvSpPr>
          <p:nvPr>
            <p:ph type="sldNum" sz="quarter" idx="12"/>
          </p:nvPr>
        </p:nvSpPr>
        <p:spPr/>
        <p:txBody>
          <a:bodyPr/>
          <a:lstStyle/>
          <a:p>
            <a:pPr>
              <a:defRPr/>
            </a:pPr>
            <a:fld id="{67D4626A-CDB5-4B41-A00B-BFC7DEA88BA0}"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minus new leveling</a:t>
            </a:r>
            <a:endParaRPr lang="en-US" dirty="0"/>
          </a:p>
        </p:txBody>
      </p:sp>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Footer Placeholder 4"/>
          <p:cNvSpPr>
            <a:spLocks noGrp="1"/>
          </p:cNvSpPr>
          <p:nvPr>
            <p:ph type="ftr" sz="quarter" idx="11"/>
          </p:nvPr>
        </p:nvSpPr>
        <p:spPr/>
        <p:txBody>
          <a:body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20</a:t>
            </a:fld>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457200" y="1928996"/>
            <a:ext cx="8229600" cy="3868370"/>
          </a:xfrm>
          <a:prstGeom prst="rect">
            <a:avLst/>
          </a:prstGeom>
          <a:noFill/>
          <a:ln w="9525">
            <a:noFill/>
            <a:miter lim="800000"/>
            <a:headEnd/>
            <a:tailEnd/>
          </a:ln>
        </p:spPr>
      </p:pic>
      <p:cxnSp>
        <p:nvCxnSpPr>
          <p:cNvPr id="9" name="Straight Arrow Connector 8"/>
          <p:cNvCxnSpPr/>
          <p:nvPr/>
        </p:nvCxnSpPr>
        <p:spPr>
          <a:xfrm flipV="1">
            <a:off x="1730829" y="1567542"/>
            <a:ext cx="4942114" cy="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40286" y="1360713"/>
            <a:ext cx="1024639" cy="523220"/>
          </a:xfrm>
          <a:prstGeom prst="rect">
            <a:avLst/>
          </a:prstGeom>
          <a:noFill/>
        </p:spPr>
        <p:txBody>
          <a:bodyPr wrap="none" rtlCol="0">
            <a:spAutoFit/>
          </a:bodyPr>
          <a:lstStyle/>
          <a:p>
            <a:r>
              <a:rPr lang="en-US" dirty="0" smtClean="0"/>
              <a:t>North </a:t>
            </a:r>
          </a:p>
          <a:p>
            <a:r>
              <a:rPr lang="en-US" dirty="0" smtClean="0"/>
              <a:t>(Austin)</a:t>
            </a:r>
            <a:endParaRPr lang="en-US" dirty="0"/>
          </a:p>
        </p:txBody>
      </p:sp>
      <p:sp>
        <p:nvSpPr>
          <p:cNvPr id="12" name="TextBox 11"/>
          <p:cNvSpPr txBox="1"/>
          <p:nvPr/>
        </p:nvSpPr>
        <p:spPr>
          <a:xfrm>
            <a:off x="816428" y="1382485"/>
            <a:ext cx="1290738" cy="523220"/>
          </a:xfrm>
          <a:prstGeom prst="rect">
            <a:avLst/>
          </a:prstGeom>
          <a:noFill/>
        </p:spPr>
        <p:txBody>
          <a:bodyPr wrap="none" rtlCol="0">
            <a:spAutoFit/>
          </a:bodyPr>
          <a:lstStyle/>
          <a:p>
            <a:r>
              <a:rPr lang="en-US" dirty="0" smtClean="0"/>
              <a:t>South</a:t>
            </a:r>
          </a:p>
          <a:p>
            <a:r>
              <a:rPr lang="en-US" dirty="0" smtClean="0"/>
              <a:t>(Rockport)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322614"/>
            <a:ext cx="8229600" cy="4525963"/>
          </a:xfrm>
        </p:spPr>
        <p:txBody>
          <a:bodyPr/>
          <a:lstStyle/>
          <a:p>
            <a:r>
              <a:rPr lang="en-US" dirty="0" smtClean="0"/>
              <a:t>For GSVS11, adding airborne gravity data improves geoid slope accuracy at nearly all distances &lt;325 km</a:t>
            </a:r>
          </a:p>
          <a:p>
            <a:pPr lvl="1"/>
            <a:r>
              <a:rPr lang="en-US" dirty="0" smtClean="0"/>
              <a:t>E/W deflections (“</a:t>
            </a:r>
            <a:r>
              <a:rPr lang="en-US" dirty="0" err="1" smtClean="0"/>
              <a:t>pointwise</a:t>
            </a:r>
            <a:r>
              <a:rPr lang="en-US" dirty="0" smtClean="0"/>
              <a:t> slopes”) improved, but not N/S deflections</a:t>
            </a:r>
          </a:p>
          <a:p>
            <a:endParaRPr lang="en-US" sz="1000" dirty="0" smtClean="0"/>
          </a:p>
          <a:p>
            <a:r>
              <a:rPr lang="en-US" dirty="0" smtClean="0"/>
              <a:t>Gravimetric geoid models and GPS are a viable alternative to long-line leveling</a:t>
            </a:r>
          </a:p>
          <a:p>
            <a:endParaRPr lang="en-US" sz="1000" dirty="0" smtClean="0"/>
          </a:p>
          <a:p>
            <a:r>
              <a:rPr lang="en-US" dirty="0" smtClean="0"/>
              <a:t>Improvements still being made to high resolution geoid modeling </a:t>
            </a:r>
            <a:endParaRPr lang="en-US" dirty="0"/>
          </a:p>
        </p:txBody>
      </p:sp>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Footer Placeholder 4"/>
          <p:cNvSpPr>
            <a:spLocks noGrp="1"/>
          </p:cNvSpPr>
          <p:nvPr>
            <p:ph type="ftr" sz="quarter" idx="11"/>
          </p:nvPr>
        </p:nvSpPr>
        <p:spPr/>
        <p:txBody>
          <a:body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21</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Dozens of studies, comparing all of the terrestrial positioning techniques of GSVS11</a:t>
            </a:r>
          </a:p>
          <a:p>
            <a:endParaRPr lang="en-US" sz="1000" dirty="0" smtClean="0"/>
          </a:p>
          <a:p>
            <a:r>
              <a:rPr lang="en-US" dirty="0" smtClean="0"/>
              <a:t>Dig deeper on GRACE / GOCO2s disagreements with GSVS11</a:t>
            </a:r>
          </a:p>
          <a:p>
            <a:endParaRPr lang="en-US" sz="1000" dirty="0" smtClean="0"/>
          </a:p>
          <a:p>
            <a:r>
              <a:rPr lang="en-US" dirty="0" smtClean="0"/>
              <a:t>GSVS13:  </a:t>
            </a:r>
            <a:r>
              <a:rPr lang="en-US" dirty="0" smtClean="0"/>
              <a:t>IOWA!!!</a:t>
            </a:r>
          </a:p>
          <a:p>
            <a:pPr lvl="1"/>
            <a:r>
              <a:rPr lang="en-US" dirty="0" smtClean="0"/>
              <a:t>Higher </a:t>
            </a:r>
            <a:r>
              <a:rPr lang="en-US" dirty="0" smtClean="0"/>
              <a:t>elevation, </a:t>
            </a:r>
            <a:r>
              <a:rPr lang="en-US" dirty="0" smtClean="0"/>
              <a:t>more complicated geoid, </a:t>
            </a:r>
            <a:r>
              <a:rPr lang="en-US" dirty="0" smtClean="0"/>
              <a:t>additional measurements (borehole gravimetry?)</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Footer Placeholder 4"/>
          <p:cNvSpPr>
            <a:spLocks noGrp="1"/>
          </p:cNvSpPr>
          <p:nvPr>
            <p:ph type="ftr" sz="quarter" idx="11"/>
          </p:nvPr>
        </p:nvSpPr>
        <p:spPr/>
        <p:txBody>
          <a:body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22</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a:t>Questions/Comments?</a:t>
            </a:r>
          </a:p>
        </p:txBody>
      </p:sp>
      <p:sp>
        <p:nvSpPr>
          <p:cNvPr id="196611" name="Rectangle 3"/>
          <p:cNvSpPr>
            <a:spLocks noGrp="1" noChangeArrowheads="1"/>
          </p:cNvSpPr>
          <p:nvPr>
            <p:ph type="body" idx="1"/>
          </p:nvPr>
        </p:nvSpPr>
        <p:spPr/>
        <p:txBody>
          <a:bodyPr/>
          <a:lstStyle/>
          <a:p>
            <a:pPr algn="ctr">
              <a:buNone/>
            </a:pPr>
            <a:endParaRPr lang="en-US" dirty="0" smtClean="0"/>
          </a:p>
          <a:p>
            <a:pPr algn="ctr">
              <a:buNone/>
            </a:pPr>
            <a:endParaRPr lang="en-US" dirty="0" smtClean="0"/>
          </a:p>
          <a:p>
            <a:pPr algn="ctr">
              <a:buNone/>
            </a:pPr>
            <a:r>
              <a:rPr lang="en-US" dirty="0" smtClean="0"/>
              <a:t>Dru.Smith@noaa.gov</a:t>
            </a:r>
            <a:endParaRPr lang="en-US" dirty="0"/>
          </a:p>
          <a:p>
            <a:pPr>
              <a:buNone/>
            </a:pPr>
            <a:endParaRPr lang="en-US" dirty="0" smtClean="0"/>
          </a:p>
          <a:p>
            <a:pPr algn="ctr">
              <a:buNone/>
            </a:pPr>
            <a:r>
              <a:rPr lang="en-US" sz="2400" b="1" dirty="0" smtClean="0"/>
              <a:t>http://www.ngs.noaa.gov/GEOID/GSVS11/index.shtml</a:t>
            </a:r>
            <a:endParaRPr lang="en-US" sz="2400" b="1" dirty="0"/>
          </a:p>
          <a:p>
            <a:endParaRPr lang="en-US" sz="1600" dirty="0"/>
          </a:p>
          <a:p>
            <a:endParaRPr lang="en-US" sz="1600" dirty="0"/>
          </a:p>
        </p:txBody>
      </p:sp>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Slide Number Placeholder 4"/>
          <p:cNvSpPr>
            <a:spLocks noGrp="1"/>
          </p:cNvSpPr>
          <p:nvPr>
            <p:ph type="sldNum" sz="quarter" idx="12"/>
          </p:nvPr>
        </p:nvSpPr>
        <p:spPr/>
        <p:txBody>
          <a:bodyPr/>
          <a:lstStyle/>
          <a:p>
            <a:pPr>
              <a:defRPr/>
            </a:pPr>
            <a:fld id="{67D4626A-CDB5-4B41-A00B-BFC7DEA88BA0}" type="slidenum">
              <a:rPr lang="en-US" smtClean="0"/>
              <a:pPr>
                <a:defRPr/>
              </a:pPr>
              <a:t>23</a:t>
            </a:fld>
            <a:endParaRPr lang="en-US"/>
          </a:p>
        </p:txBody>
      </p:sp>
      <p:sp>
        <p:nvSpPr>
          <p:cNvPr id="6" name="Footer Placeholder 5"/>
          <p:cNvSpPr>
            <a:spLocks noGrp="1"/>
          </p:cNvSpPr>
          <p:nvPr>
            <p:ph type="ftr" sz="quarter" idx="11"/>
          </p:nvPr>
        </p:nvSpPr>
        <p:spPr/>
        <p:txBody>
          <a:bodyPr/>
          <a:lstStyle/>
          <a:p>
            <a:pPr>
              <a:defRPr/>
            </a:pPr>
            <a:r>
              <a:rPr lang="en-US" smtClean="0"/>
              <a:t>GGHS:  Venice, Italy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Footer Placeholder 4"/>
          <p:cNvSpPr>
            <a:spLocks noGrp="1"/>
          </p:cNvSpPr>
          <p:nvPr>
            <p:ph type="ftr" sz="quarter" idx="11"/>
          </p:nvPr>
        </p:nvSpPr>
        <p:spPr/>
        <p:txBody>
          <a:bodyPr/>
          <a:lstStyle/>
          <a:p>
            <a:pPr>
              <a:defRPr/>
            </a:pPr>
            <a:r>
              <a:rPr lang="en-US" smtClean="0"/>
              <a:t>GGHS:  Venice, Italy</a:t>
            </a:r>
            <a:endParaRPr lang="en-US"/>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read the next chart</a:t>
            </a:r>
            <a:endParaRPr lang="en-US" dirty="0"/>
          </a:p>
        </p:txBody>
      </p:sp>
      <p:sp>
        <p:nvSpPr>
          <p:cNvPr id="3" name="Content Placeholder 2"/>
          <p:cNvSpPr>
            <a:spLocks noGrp="1"/>
          </p:cNvSpPr>
          <p:nvPr>
            <p:ph idx="1"/>
          </p:nvPr>
        </p:nvSpPr>
        <p:spPr/>
        <p:txBody>
          <a:bodyPr/>
          <a:lstStyle/>
          <a:p>
            <a:pPr marL="514350" indent="-514350">
              <a:buFont typeface="+mj-lt"/>
              <a:buAutoNum type="arabicParenR"/>
            </a:pPr>
            <a:r>
              <a:rPr lang="en-US" dirty="0" smtClean="0"/>
              <a:t>Pick any 2 (of the 218) points (P</a:t>
            </a:r>
            <a:r>
              <a:rPr lang="en-US" baseline="-25000" dirty="0" smtClean="0"/>
              <a:t>i</a:t>
            </a:r>
            <a:r>
              <a:rPr lang="en-US" dirty="0" smtClean="0"/>
              <a:t> and </a:t>
            </a:r>
            <a:r>
              <a:rPr lang="en-US" dirty="0" err="1" smtClean="0"/>
              <a:t>P</a:t>
            </a:r>
            <a:r>
              <a:rPr lang="en-US" baseline="-25000" dirty="0" err="1" smtClean="0"/>
              <a:t>j</a:t>
            </a:r>
            <a:r>
              <a:rPr lang="en-US" dirty="0" smtClean="0"/>
              <a:t>) separated by a distance “d</a:t>
            </a:r>
            <a:r>
              <a:rPr lang="en-US" baseline="-25000" dirty="0" smtClean="0"/>
              <a:t>ij</a:t>
            </a:r>
            <a:r>
              <a:rPr lang="en-US" dirty="0" smtClean="0"/>
              <a:t>”</a:t>
            </a:r>
            <a:endParaRPr lang="en-US" sz="1800" b="1" dirty="0" smtClean="0"/>
          </a:p>
          <a:p>
            <a:pPr marL="914400" lvl="1" indent="-514350">
              <a:buFont typeface="Arial" pitchFamily="34" charset="0"/>
              <a:buChar char="•"/>
            </a:pPr>
            <a:r>
              <a:rPr lang="en-US" dirty="0" smtClean="0"/>
              <a:t>23,871 possible (</a:t>
            </a:r>
            <a:r>
              <a:rPr lang="en-US" dirty="0" err="1" smtClean="0"/>
              <a:t>i,j</a:t>
            </a:r>
            <a:r>
              <a:rPr lang="en-US" dirty="0" smtClean="0"/>
              <a:t>) pairs of points</a:t>
            </a:r>
          </a:p>
          <a:p>
            <a:pPr marL="914400" lvl="1" indent="-514350">
              <a:buFont typeface="Arial" pitchFamily="34" charset="0"/>
              <a:buChar char="•"/>
            </a:pPr>
            <a:r>
              <a:rPr lang="en-US" dirty="0" smtClean="0"/>
              <a:t>0.4km &lt; d</a:t>
            </a:r>
            <a:r>
              <a:rPr lang="en-US" baseline="-25000" dirty="0" smtClean="0"/>
              <a:t>ij</a:t>
            </a:r>
            <a:r>
              <a:rPr lang="en-US" dirty="0" smtClean="0"/>
              <a:t> &lt; 325km</a:t>
            </a:r>
          </a:p>
          <a:p>
            <a:pPr marL="514350" indent="-514350">
              <a:buFont typeface="+mj-lt"/>
              <a:buAutoNum type="arabicParenR"/>
            </a:pPr>
            <a:r>
              <a:rPr lang="en-US" dirty="0" smtClean="0"/>
              <a:t>Compute residuals:  </a:t>
            </a:r>
            <a:r>
              <a:rPr lang="en-US" dirty="0" smtClean="0">
                <a:latin typeface="Symbol" pitchFamily="18" charset="2"/>
              </a:rPr>
              <a:t>D</a:t>
            </a:r>
            <a:r>
              <a:rPr lang="en-US" dirty="0" smtClean="0"/>
              <a:t>(h-H-N) over distance:</a:t>
            </a:r>
          </a:p>
          <a:p>
            <a:pPr marL="914400" lvl="1" indent="-514350">
              <a:buFont typeface="Arial" pitchFamily="34" charset="0"/>
              <a:buChar char="•"/>
            </a:pPr>
            <a:r>
              <a:rPr lang="en-US" dirty="0" smtClean="0">
                <a:latin typeface="Symbol" pitchFamily="18" charset="2"/>
              </a:rPr>
              <a:t>D</a:t>
            </a:r>
            <a:r>
              <a:rPr lang="en-US" dirty="0" smtClean="0"/>
              <a:t>(h-H-N) = (h</a:t>
            </a:r>
            <a:r>
              <a:rPr lang="en-US" baseline="-25000" dirty="0" smtClean="0"/>
              <a:t>i</a:t>
            </a:r>
            <a:r>
              <a:rPr lang="en-US" dirty="0" smtClean="0"/>
              <a:t>-H</a:t>
            </a:r>
            <a:r>
              <a:rPr lang="en-US" baseline="-25000" dirty="0" smtClean="0"/>
              <a:t>i</a:t>
            </a:r>
            <a:r>
              <a:rPr lang="en-US" dirty="0" smtClean="0"/>
              <a:t>)-(</a:t>
            </a:r>
            <a:r>
              <a:rPr lang="en-US" dirty="0" err="1" smtClean="0"/>
              <a:t>h</a:t>
            </a:r>
            <a:r>
              <a:rPr lang="en-US" baseline="-25000" dirty="0" err="1" smtClean="0"/>
              <a:t>j</a:t>
            </a:r>
            <a:r>
              <a:rPr lang="en-US" dirty="0" err="1" smtClean="0"/>
              <a:t>-H</a:t>
            </a:r>
            <a:r>
              <a:rPr lang="en-US" baseline="-25000" dirty="0" err="1" smtClean="0"/>
              <a:t>j</a:t>
            </a:r>
            <a:r>
              <a:rPr lang="en-US" dirty="0" smtClean="0"/>
              <a:t>) – (N</a:t>
            </a:r>
            <a:r>
              <a:rPr lang="en-US" baseline="-25000" dirty="0" smtClean="0"/>
              <a:t>i</a:t>
            </a:r>
            <a:r>
              <a:rPr lang="en-US" dirty="0" smtClean="0"/>
              <a:t>-</a:t>
            </a:r>
            <a:r>
              <a:rPr lang="en-US" dirty="0" err="1" smtClean="0"/>
              <a:t>N</a:t>
            </a:r>
            <a:r>
              <a:rPr lang="en-US" baseline="-25000" dirty="0" err="1" smtClean="0"/>
              <a:t>j</a:t>
            </a:r>
            <a:r>
              <a:rPr lang="en-US" dirty="0" smtClean="0"/>
              <a:t>)</a:t>
            </a:r>
          </a:p>
          <a:p>
            <a:pPr marL="514350" indent="-514350">
              <a:buFont typeface="+mj-lt"/>
              <a:buAutoNum type="arabicParenR"/>
            </a:pPr>
            <a:r>
              <a:rPr lang="en-US" dirty="0" smtClean="0"/>
              <a:t>Accumulate statistics on residuals for all (</a:t>
            </a:r>
            <a:r>
              <a:rPr lang="en-US" dirty="0" err="1" smtClean="0"/>
              <a:t>i,j</a:t>
            </a:r>
            <a:r>
              <a:rPr lang="en-US" dirty="0" smtClean="0"/>
              <a:t>) pairs in a bin </a:t>
            </a:r>
          </a:p>
          <a:p>
            <a:pPr marL="514350" indent="-514350">
              <a:buFont typeface="+mj-lt"/>
              <a:buAutoNum type="arabicParenR"/>
            </a:pPr>
            <a:r>
              <a:rPr lang="en-US" dirty="0" smtClean="0"/>
              <a:t>Each d</a:t>
            </a:r>
            <a:r>
              <a:rPr lang="en-US" baseline="-25000" dirty="0" smtClean="0"/>
              <a:t>ij</a:t>
            </a:r>
            <a:r>
              <a:rPr lang="en-US" dirty="0" smtClean="0"/>
              <a:t> bin contains ~2000 pairs of points</a:t>
            </a:r>
            <a:endParaRPr lang="en-US" dirty="0"/>
          </a:p>
        </p:txBody>
      </p:sp>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Footer Placeholder 4"/>
          <p:cNvSpPr>
            <a:spLocks noGrp="1"/>
          </p:cNvSpPr>
          <p:nvPr>
            <p:ph type="ftr" sz="quarter" idx="11"/>
          </p:nvPr>
        </p:nvSpPr>
        <p:spPr/>
        <p:txBody>
          <a:body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25</a:t>
            </a:fld>
            <a:endParaRPr lang="en-US"/>
          </a:p>
        </p:txBody>
      </p:sp>
    </p:spTree>
    <p:custDataLst>
      <p:tags r:id="rId1"/>
    </p:custDataLst>
    <p:extLst>
      <p:ext uri="{BB962C8B-B14F-4D97-AF65-F5344CB8AC3E}">
        <p14:creationId xmlns:p14="http://schemas.microsoft.com/office/powerpoint/2010/main" val="405065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83" y="387850"/>
            <a:ext cx="8229600" cy="1143000"/>
          </a:xfrm>
        </p:spPr>
        <p:txBody>
          <a:bodyPr/>
          <a:lstStyle/>
          <a:p>
            <a:r>
              <a:rPr lang="en-US" dirty="0" smtClean="0"/>
              <a:t>High Resolution Geoids</a:t>
            </a:r>
            <a:br>
              <a:rPr lang="en-US" dirty="0" smtClean="0"/>
            </a:br>
            <a:r>
              <a:rPr lang="en-US" dirty="0" smtClean="0"/>
              <a:t>(</a:t>
            </a:r>
            <a:r>
              <a:rPr lang="en-US" dirty="0" err="1" smtClean="0"/>
              <a:t>vs</a:t>
            </a:r>
            <a:r>
              <a:rPr lang="en-US" dirty="0" smtClean="0"/>
              <a:t> GPS / Leveling; cm)</a:t>
            </a:r>
            <a:endParaRPr lang="en-US" dirty="0"/>
          </a:p>
        </p:txBody>
      </p:sp>
      <p:graphicFrame>
        <p:nvGraphicFramePr>
          <p:cNvPr id="7" name="Content Placeholder 6"/>
          <p:cNvGraphicFramePr>
            <a:graphicFrameLocks noGrp="1"/>
          </p:cNvGraphicFramePr>
          <p:nvPr>
            <p:ph idx="1"/>
          </p:nvPr>
        </p:nvGraphicFramePr>
        <p:xfrm>
          <a:off x="1271452" y="1802673"/>
          <a:ext cx="7004918" cy="4433617"/>
        </p:xfrm>
        <a:graphic>
          <a:graphicData uri="http://schemas.openxmlformats.org/drawingml/2006/table">
            <a:tbl>
              <a:tblPr firstRow="1" bandRow="1">
                <a:tableStyleId>{5C22544A-7EE6-4342-B048-85BDC9FD1C3A}</a:tableStyleId>
              </a:tblPr>
              <a:tblGrid>
                <a:gridCol w="892406"/>
                <a:gridCol w="945102"/>
                <a:gridCol w="1199497"/>
                <a:gridCol w="1297865"/>
                <a:gridCol w="1388716"/>
                <a:gridCol w="1281332"/>
              </a:tblGrid>
              <a:tr h="665256">
                <a:tc>
                  <a:txBody>
                    <a:bodyPr/>
                    <a:lstStyle/>
                    <a:p>
                      <a:r>
                        <a:rPr lang="en-US" sz="1200" dirty="0" smtClean="0"/>
                        <a:t>Bins</a:t>
                      </a:r>
                      <a:r>
                        <a:rPr lang="en-US" sz="1200" baseline="0" dirty="0" smtClean="0"/>
                        <a:t> of d</a:t>
                      </a:r>
                      <a:r>
                        <a:rPr lang="en-US" sz="1200" baseline="-25000" dirty="0" smtClean="0"/>
                        <a:t>ij</a:t>
                      </a:r>
                      <a:r>
                        <a:rPr lang="en-US" sz="1200" baseline="0" dirty="0" smtClean="0"/>
                        <a:t>,</a:t>
                      </a:r>
                    </a:p>
                    <a:p>
                      <a:r>
                        <a:rPr lang="en-US" sz="1200" baseline="0" dirty="0" smtClean="0"/>
                        <a:t>km</a:t>
                      </a:r>
                      <a:endParaRPr lang="en-US" sz="1200" dirty="0"/>
                    </a:p>
                  </a:txBody>
                  <a:tcPr/>
                </a:tc>
                <a:tc>
                  <a:txBody>
                    <a:bodyPr/>
                    <a:lstStyle/>
                    <a:p>
                      <a:r>
                        <a:rPr lang="en-US" sz="1200" dirty="0" smtClean="0"/>
                        <a:t>h/H</a:t>
                      </a:r>
                      <a:r>
                        <a:rPr lang="en-US" sz="1200" baseline="0" dirty="0" smtClean="0"/>
                        <a:t> error budget </a:t>
                      </a:r>
                      <a:endParaRPr lang="en-US" sz="1200" dirty="0"/>
                    </a:p>
                  </a:txBody>
                  <a:tcPr/>
                </a:tc>
                <a:tc>
                  <a:txBody>
                    <a:bodyPr/>
                    <a:lstStyle/>
                    <a:p>
                      <a:r>
                        <a:rPr lang="en-US" sz="1200" dirty="0" smtClean="0"/>
                        <a:t>USGG2009</a:t>
                      </a:r>
                    </a:p>
                    <a:p>
                      <a:r>
                        <a:rPr lang="en-US" sz="1200" dirty="0" smtClean="0"/>
                        <a:t>(1’x1’)</a:t>
                      </a:r>
                      <a:endParaRPr lang="en-US" sz="1200" dirty="0"/>
                    </a:p>
                  </a:txBody>
                  <a:tcPr/>
                </a:tc>
                <a:tc>
                  <a:txBody>
                    <a:bodyPr/>
                    <a:lstStyle/>
                    <a:p>
                      <a:r>
                        <a:rPr lang="en-US" sz="1200" dirty="0" smtClean="0"/>
                        <a:t>EGM2008 </a:t>
                      </a:r>
                    </a:p>
                    <a:p>
                      <a:r>
                        <a:rPr lang="en-US" sz="1200" dirty="0" smtClean="0"/>
                        <a:t>(5’x5’)</a:t>
                      </a:r>
                      <a:endParaRPr lang="en-US" sz="1200" dirty="0"/>
                    </a:p>
                  </a:txBody>
                  <a:tcPr/>
                </a:tc>
                <a:tc>
                  <a:txBody>
                    <a:bodyPr/>
                    <a:lstStyle/>
                    <a:p>
                      <a:r>
                        <a:rPr lang="en-US" sz="1200" dirty="0" smtClean="0"/>
                        <a:t>USGG2012x01 (1’x1’) </a:t>
                      </a:r>
                    </a:p>
                    <a:p>
                      <a:r>
                        <a:rPr lang="en-US" sz="1200" dirty="0" smtClean="0"/>
                        <a:t>New software</a:t>
                      </a:r>
                      <a:endParaRPr lang="en-US" sz="1200" dirty="0"/>
                    </a:p>
                  </a:txBody>
                  <a:tcPr/>
                </a:tc>
                <a:tc>
                  <a:txBody>
                    <a:bodyPr/>
                    <a:lstStyle/>
                    <a:p>
                      <a:r>
                        <a:rPr lang="en-US" sz="1200" dirty="0" smtClean="0"/>
                        <a:t>USGG2012x02 (1’x1’) New software +</a:t>
                      </a:r>
                      <a:r>
                        <a:rPr lang="en-US" sz="1200" baseline="0" dirty="0" smtClean="0"/>
                        <a:t> Airborne data</a:t>
                      </a:r>
                      <a:endParaRPr lang="en-US" sz="1200" dirty="0"/>
                    </a:p>
                  </a:txBody>
                  <a:tcPr/>
                </a:tc>
              </a:tr>
              <a:tr h="321316">
                <a:tc>
                  <a:txBody>
                    <a:bodyPr/>
                    <a:lstStyle/>
                    <a:p>
                      <a:pPr algn="ctr"/>
                      <a:r>
                        <a:rPr lang="en-US" sz="1200" dirty="0" smtClean="0"/>
                        <a:t>0.4 - 15</a:t>
                      </a:r>
                      <a:endParaRPr lang="en-US" sz="1200" dirty="0"/>
                    </a:p>
                  </a:txBody>
                  <a:tcPr/>
                </a:tc>
                <a:tc>
                  <a:txBody>
                    <a:bodyPr/>
                    <a:lstStyle/>
                    <a:p>
                      <a:pPr algn="ctr"/>
                      <a:r>
                        <a:rPr lang="en-US" sz="1200" dirty="0" smtClean="0"/>
                        <a:t>0.0 ± 0.4</a:t>
                      </a:r>
                      <a:endParaRPr lang="en-US" sz="1200" dirty="0"/>
                    </a:p>
                  </a:txBody>
                  <a:tcPr anchor="ctr"/>
                </a:tc>
                <a:tc>
                  <a:txBody>
                    <a:bodyPr/>
                    <a:lstStyle/>
                    <a:p>
                      <a:pPr algn="ctr"/>
                      <a:r>
                        <a:rPr lang="en-US" sz="1200" dirty="0" smtClean="0"/>
                        <a:t>  0.0 ± 1.0</a:t>
                      </a:r>
                      <a:endParaRPr lang="en-US" sz="1200" dirty="0"/>
                    </a:p>
                  </a:txBody>
                  <a:tcPr anchor="ctr"/>
                </a:tc>
                <a:tc>
                  <a:txBody>
                    <a:bodyPr/>
                    <a:lstStyle/>
                    <a:p>
                      <a:pPr algn="ctr" rtl="0" fontAlgn="b"/>
                      <a:r>
                        <a:rPr lang="en-US" sz="1200" b="0" i="0" u="none" strike="noStrike" dirty="0">
                          <a:solidFill>
                            <a:srgbClr val="000000"/>
                          </a:solidFill>
                          <a:latin typeface="+mn-lt"/>
                        </a:rPr>
                        <a:t> -0.0+/-1.0</a:t>
                      </a:r>
                    </a:p>
                  </a:txBody>
                  <a:tcPr marL="9525" marR="9525" marT="9525" marB="0" anchor="ctr"/>
                </a:tc>
                <a:tc>
                  <a:txBody>
                    <a:bodyPr/>
                    <a:lstStyle/>
                    <a:p>
                      <a:pPr algn="ctr" fontAlgn="b"/>
                      <a:r>
                        <a:rPr lang="en-US" sz="1200" b="0" i="0" u="none" strike="noStrike" dirty="0">
                          <a:solidFill>
                            <a:srgbClr val="000000"/>
                          </a:solidFill>
                          <a:latin typeface="+mn-lt"/>
                        </a:rPr>
                        <a:t> -0.0+/-1.0</a:t>
                      </a:r>
                    </a:p>
                  </a:txBody>
                  <a:tcPr marL="9525" marR="9525" marT="9525" marB="0" anchor="ctr"/>
                </a:tc>
                <a:tc>
                  <a:txBody>
                    <a:bodyPr/>
                    <a:lstStyle/>
                    <a:p>
                      <a:pPr algn="ctr" fontAlgn="b"/>
                      <a:r>
                        <a:rPr lang="en-US" sz="1200" b="0" i="0" u="none" strike="noStrike" dirty="0">
                          <a:solidFill>
                            <a:srgbClr val="000000"/>
                          </a:solidFill>
                          <a:latin typeface="+mn-lt"/>
                        </a:rPr>
                        <a:t> -0.0+/-0.9</a:t>
                      </a:r>
                    </a:p>
                  </a:txBody>
                  <a:tcPr marL="9525" marR="9525" marT="9525" marB="0" anchor="ctr"/>
                </a:tc>
              </a:tr>
              <a:tr h="299031">
                <a:tc>
                  <a:txBody>
                    <a:bodyPr/>
                    <a:lstStyle/>
                    <a:p>
                      <a:pPr algn="ctr"/>
                      <a:r>
                        <a:rPr lang="en-US" sz="1200" dirty="0" smtClean="0"/>
                        <a:t>15-30</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0.0 ± 0.5</a:t>
                      </a:r>
                      <a:endParaRPr lang="en-US" sz="1200" dirty="0"/>
                    </a:p>
                  </a:txBody>
                  <a:tcPr anchor="ctr"/>
                </a:tc>
                <a:tc>
                  <a:txBody>
                    <a:bodyPr/>
                    <a:lstStyle/>
                    <a:p>
                      <a:pPr algn="ctr"/>
                      <a:r>
                        <a:rPr lang="en-US" sz="1200" dirty="0" smtClean="0"/>
                        <a:t>  0.0 ± 1.0</a:t>
                      </a:r>
                      <a:endParaRPr lang="en-US" sz="1200" dirty="0"/>
                    </a:p>
                  </a:txBody>
                  <a:tcPr anchor="ctr"/>
                </a:tc>
                <a:tc>
                  <a:txBody>
                    <a:bodyPr/>
                    <a:lstStyle/>
                    <a:p>
                      <a:pPr algn="ctr" rtl="0" fontAlgn="b"/>
                      <a:r>
                        <a:rPr lang="en-US" sz="1200" b="0" i="0" u="none" strike="noStrike" dirty="0">
                          <a:solidFill>
                            <a:srgbClr val="000000"/>
                          </a:solidFill>
                          <a:latin typeface="+mn-lt"/>
                        </a:rPr>
                        <a:t>  0.0+/-1.3</a:t>
                      </a:r>
                    </a:p>
                  </a:txBody>
                  <a:tcPr marL="9525" marR="9525" marT="9525" marB="0" anchor="ctr"/>
                </a:tc>
                <a:tc>
                  <a:txBody>
                    <a:bodyPr/>
                    <a:lstStyle/>
                    <a:p>
                      <a:pPr algn="ctr" fontAlgn="b"/>
                      <a:r>
                        <a:rPr lang="en-US" sz="1200" b="0" i="0" u="none" strike="noStrike" dirty="0">
                          <a:solidFill>
                            <a:srgbClr val="000000"/>
                          </a:solidFill>
                          <a:latin typeface="+mn-lt"/>
                        </a:rPr>
                        <a:t> -0.0+/-1.4</a:t>
                      </a:r>
                    </a:p>
                  </a:txBody>
                  <a:tcPr marL="9525" marR="9525" marT="9525" marB="0" anchor="ctr"/>
                </a:tc>
                <a:tc>
                  <a:txBody>
                    <a:bodyPr/>
                    <a:lstStyle/>
                    <a:p>
                      <a:pPr algn="ctr" fontAlgn="b"/>
                      <a:r>
                        <a:rPr lang="en-US" sz="1200" b="0" i="0" u="none" strike="noStrike" dirty="0">
                          <a:solidFill>
                            <a:srgbClr val="000000"/>
                          </a:solidFill>
                          <a:latin typeface="+mn-lt"/>
                        </a:rPr>
                        <a:t> -0.0+/-1.1</a:t>
                      </a:r>
                    </a:p>
                  </a:txBody>
                  <a:tcPr marL="9525" marR="9525" marT="9525" marB="0" anchor="ctr"/>
                </a:tc>
              </a:tr>
              <a:tr h="299031">
                <a:tc>
                  <a:txBody>
                    <a:bodyPr/>
                    <a:lstStyle/>
                    <a:p>
                      <a:pPr algn="ctr"/>
                      <a:r>
                        <a:rPr lang="en-US" sz="1200" dirty="0" smtClean="0"/>
                        <a:t>30-46</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0.0 ± 0.6</a:t>
                      </a:r>
                      <a:endParaRPr lang="en-US" sz="1200" dirty="0"/>
                    </a:p>
                  </a:txBody>
                  <a:tcPr anchor="ctr"/>
                </a:tc>
                <a:tc>
                  <a:txBody>
                    <a:bodyPr/>
                    <a:lstStyle/>
                    <a:p>
                      <a:pPr algn="ctr"/>
                      <a:r>
                        <a:rPr lang="en-US" sz="1200" dirty="0" smtClean="0"/>
                        <a:t>-0.1 ± 1.5</a:t>
                      </a:r>
                      <a:endParaRPr lang="en-US" sz="1200" dirty="0"/>
                    </a:p>
                  </a:txBody>
                  <a:tcPr anchor="ctr"/>
                </a:tc>
                <a:tc>
                  <a:txBody>
                    <a:bodyPr/>
                    <a:lstStyle/>
                    <a:p>
                      <a:pPr algn="ctr" rtl="0" fontAlgn="b"/>
                      <a:r>
                        <a:rPr lang="en-US" sz="1200" b="0" i="0" u="none" strike="noStrike" dirty="0">
                          <a:solidFill>
                            <a:srgbClr val="000000"/>
                          </a:solidFill>
                          <a:latin typeface="+mn-lt"/>
                        </a:rPr>
                        <a:t>  0.0+/-1.7</a:t>
                      </a:r>
                    </a:p>
                  </a:txBody>
                  <a:tcPr marL="9525" marR="9525" marT="9525" marB="0" anchor="ctr"/>
                </a:tc>
                <a:tc>
                  <a:txBody>
                    <a:bodyPr/>
                    <a:lstStyle/>
                    <a:p>
                      <a:pPr algn="ctr" fontAlgn="b"/>
                      <a:r>
                        <a:rPr lang="en-US" sz="1200" b="0" i="0" u="none" strike="noStrike" dirty="0">
                          <a:solidFill>
                            <a:srgbClr val="000000"/>
                          </a:solidFill>
                          <a:latin typeface="+mn-lt"/>
                        </a:rPr>
                        <a:t> -0.2+/-1.8</a:t>
                      </a:r>
                    </a:p>
                  </a:txBody>
                  <a:tcPr marL="9525" marR="9525" marT="9525" marB="0" anchor="ctr"/>
                </a:tc>
                <a:tc>
                  <a:txBody>
                    <a:bodyPr/>
                    <a:lstStyle/>
                    <a:p>
                      <a:pPr algn="ctr" fontAlgn="b"/>
                      <a:r>
                        <a:rPr lang="en-US" sz="1200" b="0" i="0" u="none" strike="noStrike" dirty="0">
                          <a:solidFill>
                            <a:srgbClr val="000000"/>
                          </a:solidFill>
                          <a:latin typeface="+mn-lt"/>
                        </a:rPr>
                        <a:t> -0.2+/-1.1</a:t>
                      </a:r>
                    </a:p>
                  </a:txBody>
                  <a:tcPr marL="9525" marR="9525" marT="9525" marB="0" anchor="ctr"/>
                </a:tc>
              </a:tr>
              <a:tr h="299031">
                <a:tc>
                  <a:txBody>
                    <a:bodyPr/>
                    <a:lstStyle/>
                    <a:p>
                      <a:pPr algn="ctr"/>
                      <a:r>
                        <a:rPr lang="en-US" sz="1200" dirty="0" smtClean="0"/>
                        <a:t>46-63</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0.0 ± 0.6</a:t>
                      </a:r>
                      <a:endParaRPr lang="en-US" sz="1200" dirty="0"/>
                    </a:p>
                  </a:txBody>
                  <a:tcPr anchor="ctr"/>
                </a:tc>
                <a:tc>
                  <a:txBody>
                    <a:bodyPr/>
                    <a:lstStyle/>
                    <a:p>
                      <a:pPr algn="ctr"/>
                      <a:r>
                        <a:rPr lang="en-US" sz="1200" dirty="0" smtClean="0"/>
                        <a:t>-0.3 ± 1.7</a:t>
                      </a:r>
                      <a:endParaRPr lang="en-US" sz="1200" dirty="0"/>
                    </a:p>
                  </a:txBody>
                  <a:tcPr anchor="ctr"/>
                </a:tc>
                <a:tc>
                  <a:txBody>
                    <a:bodyPr/>
                    <a:lstStyle/>
                    <a:p>
                      <a:pPr algn="ctr" rtl="0" fontAlgn="b"/>
                      <a:r>
                        <a:rPr lang="en-US" sz="1200" b="0" i="0" u="none" strike="noStrike" dirty="0">
                          <a:solidFill>
                            <a:srgbClr val="000000"/>
                          </a:solidFill>
                          <a:latin typeface="+mn-lt"/>
                        </a:rPr>
                        <a:t> -0.1+/-2.0</a:t>
                      </a:r>
                    </a:p>
                  </a:txBody>
                  <a:tcPr marL="9525" marR="9525" marT="9525" marB="0" anchor="ctr"/>
                </a:tc>
                <a:tc>
                  <a:txBody>
                    <a:bodyPr/>
                    <a:lstStyle/>
                    <a:p>
                      <a:pPr algn="ctr" fontAlgn="b"/>
                      <a:r>
                        <a:rPr lang="en-US" sz="1200" b="0" i="0" u="none" strike="noStrike" dirty="0">
                          <a:solidFill>
                            <a:srgbClr val="000000"/>
                          </a:solidFill>
                          <a:latin typeface="+mn-lt"/>
                        </a:rPr>
                        <a:t> -0.4+/-2.1</a:t>
                      </a:r>
                    </a:p>
                  </a:txBody>
                  <a:tcPr marL="9525" marR="9525" marT="9525" marB="0" anchor="ctr"/>
                </a:tc>
                <a:tc>
                  <a:txBody>
                    <a:bodyPr/>
                    <a:lstStyle/>
                    <a:p>
                      <a:pPr algn="ctr" fontAlgn="b"/>
                      <a:r>
                        <a:rPr lang="en-US" sz="1200" b="0" i="0" u="none" strike="noStrike" dirty="0">
                          <a:solidFill>
                            <a:srgbClr val="000000"/>
                          </a:solidFill>
                          <a:latin typeface="+mn-lt"/>
                        </a:rPr>
                        <a:t> -0.3+/-1.2</a:t>
                      </a:r>
                    </a:p>
                  </a:txBody>
                  <a:tcPr marL="9525" marR="9525" marT="9525" marB="0" anchor="ctr"/>
                </a:tc>
              </a:tr>
              <a:tr h="299031">
                <a:tc>
                  <a:txBody>
                    <a:bodyPr/>
                    <a:lstStyle/>
                    <a:p>
                      <a:pPr algn="ctr"/>
                      <a:r>
                        <a:rPr lang="en-US" sz="1200" dirty="0" smtClean="0"/>
                        <a:t>63-81</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0.0 ± 0.7</a:t>
                      </a:r>
                      <a:endParaRPr lang="en-US" sz="1200" dirty="0"/>
                    </a:p>
                  </a:txBody>
                  <a:tcPr anchor="ctr"/>
                </a:tc>
                <a:tc>
                  <a:txBody>
                    <a:bodyPr/>
                    <a:lstStyle/>
                    <a:p>
                      <a:pPr algn="ctr"/>
                      <a:r>
                        <a:rPr lang="en-US" sz="1200" dirty="0" smtClean="0"/>
                        <a:t>-0.4 ± 2.0</a:t>
                      </a:r>
                      <a:endParaRPr lang="en-US" sz="1200" dirty="0"/>
                    </a:p>
                  </a:txBody>
                  <a:tcPr anchor="ctr"/>
                </a:tc>
                <a:tc>
                  <a:txBody>
                    <a:bodyPr/>
                    <a:lstStyle/>
                    <a:p>
                      <a:pPr algn="ctr" rtl="0" fontAlgn="b"/>
                      <a:r>
                        <a:rPr lang="en-US" sz="1200" b="0" i="0" u="none" strike="noStrike" dirty="0">
                          <a:solidFill>
                            <a:srgbClr val="000000"/>
                          </a:solidFill>
                          <a:latin typeface="+mn-lt"/>
                        </a:rPr>
                        <a:t> -0.2+/-2.1</a:t>
                      </a:r>
                    </a:p>
                  </a:txBody>
                  <a:tcPr marL="9525" marR="9525" marT="9525" marB="0" anchor="ctr"/>
                </a:tc>
                <a:tc>
                  <a:txBody>
                    <a:bodyPr/>
                    <a:lstStyle/>
                    <a:p>
                      <a:pPr algn="ctr" fontAlgn="b"/>
                      <a:r>
                        <a:rPr lang="en-US" sz="1200" b="0" i="0" u="none" strike="noStrike" dirty="0">
                          <a:solidFill>
                            <a:srgbClr val="000000"/>
                          </a:solidFill>
                          <a:latin typeface="+mn-lt"/>
                        </a:rPr>
                        <a:t> -0.6+/-2.5</a:t>
                      </a:r>
                    </a:p>
                  </a:txBody>
                  <a:tcPr marL="9525" marR="9525" marT="9525" marB="0" anchor="ctr"/>
                </a:tc>
                <a:tc>
                  <a:txBody>
                    <a:bodyPr/>
                    <a:lstStyle/>
                    <a:p>
                      <a:pPr algn="ctr" fontAlgn="b"/>
                      <a:r>
                        <a:rPr lang="en-US" sz="1200" b="0" i="0" u="none" strike="noStrike" dirty="0">
                          <a:solidFill>
                            <a:srgbClr val="000000"/>
                          </a:solidFill>
                          <a:latin typeface="+mn-lt"/>
                        </a:rPr>
                        <a:t> -0.3+/-1.3</a:t>
                      </a:r>
                    </a:p>
                  </a:txBody>
                  <a:tcPr marL="9525" marR="9525" marT="9525" marB="0" anchor="ctr"/>
                </a:tc>
              </a:tr>
              <a:tr h="299031">
                <a:tc>
                  <a:txBody>
                    <a:bodyPr/>
                    <a:lstStyle/>
                    <a:p>
                      <a:pPr algn="ctr"/>
                      <a:r>
                        <a:rPr lang="en-US" sz="1200" dirty="0" smtClean="0"/>
                        <a:t>81-101</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0.0 ± 0.8</a:t>
                      </a:r>
                      <a:endParaRPr lang="en-US" sz="1200" dirty="0"/>
                    </a:p>
                  </a:txBody>
                  <a:tcPr anchor="ctr"/>
                </a:tc>
                <a:tc>
                  <a:txBody>
                    <a:bodyPr/>
                    <a:lstStyle/>
                    <a:p>
                      <a:pPr algn="ctr"/>
                      <a:r>
                        <a:rPr lang="en-US" sz="1200" dirty="0" smtClean="0"/>
                        <a:t>-0.6 ± 2.3</a:t>
                      </a:r>
                      <a:endParaRPr lang="en-US" sz="1200" dirty="0"/>
                    </a:p>
                  </a:txBody>
                  <a:tcPr anchor="ctr"/>
                </a:tc>
                <a:tc>
                  <a:txBody>
                    <a:bodyPr/>
                    <a:lstStyle/>
                    <a:p>
                      <a:pPr algn="ctr" rtl="0" fontAlgn="b"/>
                      <a:r>
                        <a:rPr lang="en-US" sz="1200" b="0" i="0" u="none" strike="noStrike" dirty="0">
                          <a:solidFill>
                            <a:srgbClr val="000000"/>
                          </a:solidFill>
                          <a:latin typeface="+mn-lt"/>
                        </a:rPr>
                        <a:t> -0.4+/-2.2</a:t>
                      </a:r>
                    </a:p>
                  </a:txBody>
                  <a:tcPr marL="9525" marR="9525" marT="9525" marB="0" anchor="ctr"/>
                </a:tc>
                <a:tc>
                  <a:txBody>
                    <a:bodyPr/>
                    <a:lstStyle/>
                    <a:p>
                      <a:pPr algn="ctr" fontAlgn="b"/>
                      <a:r>
                        <a:rPr lang="en-US" sz="1200" b="0" i="0" u="none" strike="noStrike" dirty="0">
                          <a:solidFill>
                            <a:srgbClr val="000000"/>
                          </a:solidFill>
                          <a:latin typeface="+mn-lt"/>
                        </a:rPr>
                        <a:t> -0.7+/-2.8</a:t>
                      </a:r>
                    </a:p>
                  </a:txBody>
                  <a:tcPr marL="9525" marR="9525" marT="9525" marB="0" anchor="ctr"/>
                </a:tc>
                <a:tc>
                  <a:txBody>
                    <a:bodyPr/>
                    <a:lstStyle/>
                    <a:p>
                      <a:pPr algn="ctr" fontAlgn="b"/>
                      <a:r>
                        <a:rPr lang="en-US" sz="1200" b="0" i="0" u="none" strike="noStrike" dirty="0">
                          <a:solidFill>
                            <a:srgbClr val="000000"/>
                          </a:solidFill>
                          <a:latin typeface="+mn-lt"/>
                        </a:rPr>
                        <a:t> -0.4+/-1.4</a:t>
                      </a:r>
                    </a:p>
                  </a:txBody>
                  <a:tcPr marL="9525" marR="9525" marT="9525" marB="0" anchor="ctr"/>
                </a:tc>
              </a:tr>
              <a:tr h="299031">
                <a:tc>
                  <a:txBody>
                    <a:bodyPr/>
                    <a:lstStyle/>
                    <a:p>
                      <a:pPr algn="ctr"/>
                      <a:r>
                        <a:rPr lang="en-US" sz="1200" dirty="0" smtClean="0"/>
                        <a:t>101-122</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0.0 ± 0.8</a:t>
                      </a:r>
                      <a:endParaRPr lang="en-US" sz="1200" dirty="0"/>
                    </a:p>
                  </a:txBody>
                  <a:tcPr anchor="ctr"/>
                </a:tc>
                <a:tc>
                  <a:txBody>
                    <a:bodyPr/>
                    <a:lstStyle/>
                    <a:p>
                      <a:pPr algn="ctr"/>
                      <a:r>
                        <a:rPr lang="en-US" sz="1200" dirty="0" smtClean="0"/>
                        <a:t>-0.7 ± 2.6</a:t>
                      </a:r>
                      <a:endParaRPr lang="en-US" sz="1200" dirty="0"/>
                    </a:p>
                  </a:txBody>
                  <a:tcPr anchor="ctr"/>
                </a:tc>
                <a:tc>
                  <a:txBody>
                    <a:bodyPr/>
                    <a:lstStyle/>
                    <a:p>
                      <a:pPr algn="ctr" rtl="0" fontAlgn="b"/>
                      <a:r>
                        <a:rPr lang="en-US" sz="1200" b="0" i="0" u="none" strike="noStrike" dirty="0">
                          <a:solidFill>
                            <a:srgbClr val="000000"/>
                          </a:solidFill>
                          <a:latin typeface="+mn-lt"/>
                        </a:rPr>
                        <a:t> -0.6+/-2.3</a:t>
                      </a:r>
                    </a:p>
                  </a:txBody>
                  <a:tcPr marL="9525" marR="9525" marT="9525" marB="0" anchor="ctr"/>
                </a:tc>
                <a:tc>
                  <a:txBody>
                    <a:bodyPr/>
                    <a:lstStyle/>
                    <a:p>
                      <a:pPr algn="ctr" fontAlgn="b"/>
                      <a:r>
                        <a:rPr lang="en-US" sz="1200" b="0" i="0" u="none" strike="noStrike" dirty="0">
                          <a:solidFill>
                            <a:srgbClr val="000000"/>
                          </a:solidFill>
                          <a:latin typeface="+mn-lt"/>
                        </a:rPr>
                        <a:t> -0.8+/-3.0</a:t>
                      </a:r>
                    </a:p>
                  </a:txBody>
                  <a:tcPr marL="9525" marR="9525" marT="9525" marB="0" anchor="ctr"/>
                </a:tc>
                <a:tc>
                  <a:txBody>
                    <a:bodyPr/>
                    <a:lstStyle/>
                    <a:p>
                      <a:pPr algn="ctr" fontAlgn="b"/>
                      <a:r>
                        <a:rPr lang="en-US" sz="1200" b="0" i="0" u="none" strike="noStrike" dirty="0">
                          <a:solidFill>
                            <a:srgbClr val="000000"/>
                          </a:solidFill>
                          <a:latin typeface="+mn-lt"/>
                        </a:rPr>
                        <a:t> -0.4+/-1.4</a:t>
                      </a:r>
                    </a:p>
                  </a:txBody>
                  <a:tcPr marL="9525" marR="9525" marT="9525" marB="0" anchor="ctr"/>
                </a:tc>
              </a:tr>
              <a:tr h="299031">
                <a:tc>
                  <a:txBody>
                    <a:bodyPr/>
                    <a:lstStyle/>
                    <a:p>
                      <a:pPr algn="ctr"/>
                      <a:r>
                        <a:rPr lang="en-US" sz="1200" dirty="0" smtClean="0"/>
                        <a:t>122-145</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0.0 ± 0.9</a:t>
                      </a:r>
                      <a:endParaRPr lang="en-US" sz="1200" dirty="0"/>
                    </a:p>
                  </a:txBody>
                  <a:tcPr anchor="ctr"/>
                </a:tc>
                <a:tc>
                  <a:txBody>
                    <a:bodyPr/>
                    <a:lstStyle/>
                    <a:p>
                      <a:pPr algn="ctr"/>
                      <a:r>
                        <a:rPr lang="en-US" sz="1200" dirty="0" smtClean="0"/>
                        <a:t>-0.9 ± 2.7</a:t>
                      </a:r>
                      <a:endParaRPr lang="en-US" sz="1200" dirty="0"/>
                    </a:p>
                  </a:txBody>
                  <a:tcPr anchor="ctr"/>
                </a:tc>
                <a:tc>
                  <a:txBody>
                    <a:bodyPr/>
                    <a:lstStyle/>
                    <a:p>
                      <a:pPr algn="ctr" rtl="0" fontAlgn="b"/>
                      <a:r>
                        <a:rPr lang="en-US" sz="1200" b="0" i="0" u="none" strike="noStrike" dirty="0">
                          <a:solidFill>
                            <a:srgbClr val="000000"/>
                          </a:solidFill>
                          <a:latin typeface="+mn-lt"/>
                        </a:rPr>
                        <a:t> -0.8+/-2.4</a:t>
                      </a:r>
                    </a:p>
                  </a:txBody>
                  <a:tcPr marL="9525" marR="9525" marT="9525" marB="0" anchor="ctr"/>
                </a:tc>
                <a:tc>
                  <a:txBody>
                    <a:bodyPr/>
                    <a:lstStyle/>
                    <a:p>
                      <a:pPr algn="ctr" fontAlgn="b"/>
                      <a:r>
                        <a:rPr lang="en-US" sz="1200" b="0" i="0" u="none" strike="noStrike" dirty="0">
                          <a:solidFill>
                            <a:srgbClr val="000000"/>
                          </a:solidFill>
                          <a:latin typeface="+mn-lt"/>
                        </a:rPr>
                        <a:t> -0.7+/-2.9</a:t>
                      </a:r>
                    </a:p>
                  </a:txBody>
                  <a:tcPr marL="9525" marR="9525" marT="9525" marB="0" anchor="ctr"/>
                </a:tc>
                <a:tc>
                  <a:txBody>
                    <a:bodyPr/>
                    <a:lstStyle/>
                    <a:p>
                      <a:pPr algn="ctr" fontAlgn="b"/>
                      <a:r>
                        <a:rPr lang="en-US" sz="1200" b="0" i="0" u="none" strike="noStrike" dirty="0">
                          <a:solidFill>
                            <a:srgbClr val="000000"/>
                          </a:solidFill>
                          <a:latin typeface="+mn-lt"/>
                        </a:rPr>
                        <a:t> -0.3+/-1.3</a:t>
                      </a:r>
                    </a:p>
                  </a:txBody>
                  <a:tcPr marL="9525" marR="9525" marT="9525" marB="0" anchor="ctr"/>
                </a:tc>
              </a:tr>
              <a:tr h="299031">
                <a:tc>
                  <a:txBody>
                    <a:bodyPr/>
                    <a:lstStyle/>
                    <a:p>
                      <a:pPr algn="ctr"/>
                      <a:r>
                        <a:rPr lang="en-US" sz="1200" dirty="0" smtClean="0"/>
                        <a:t>145-172</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0.0 ± 1.0</a:t>
                      </a:r>
                      <a:endParaRPr lang="en-US" sz="1200" dirty="0"/>
                    </a:p>
                  </a:txBody>
                  <a:tcPr anchor="ctr"/>
                </a:tc>
                <a:tc>
                  <a:txBody>
                    <a:bodyPr/>
                    <a:lstStyle/>
                    <a:p>
                      <a:pPr algn="ctr"/>
                      <a:r>
                        <a:rPr lang="en-US" sz="1200" dirty="0" smtClean="0"/>
                        <a:t>-1.0</a:t>
                      </a:r>
                      <a:r>
                        <a:rPr lang="en-US" sz="1200" baseline="0" dirty="0" smtClean="0"/>
                        <a:t> </a:t>
                      </a:r>
                      <a:r>
                        <a:rPr lang="en-US" sz="1200" dirty="0" smtClean="0"/>
                        <a:t>± 2.8</a:t>
                      </a:r>
                      <a:endParaRPr lang="en-US" sz="1200" dirty="0"/>
                    </a:p>
                  </a:txBody>
                  <a:tcPr anchor="ctr"/>
                </a:tc>
                <a:tc>
                  <a:txBody>
                    <a:bodyPr/>
                    <a:lstStyle/>
                    <a:p>
                      <a:pPr algn="ctr" rtl="0" fontAlgn="b"/>
                      <a:r>
                        <a:rPr lang="en-US" sz="1200" b="0" i="0" u="none" strike="noStrike" dirty="0">
                          <a:solidFill>
                            <a:srgbClr val="000000"/>
                          </a:solidFill>
                          <a:latin typeface="+mn-lt"/>
                        </a:rPr>
                        <a:t> -1.0+/-2.6</a:t>
                      </a:r>
                    </a:p>
                  </a:txBody>
                  <a:tcPr marL="9525" marR="9525" marT="9525" marB="0" anchor="ctr"/>
                </a:tc>
                <a:tc>
                  <a:txBody>
                    <a:bodyPr/>
                    <a:lstStyle/>
                    <a:p>
                      <a:pPr algn="ctr" fontAlgn="b"/>
                      <a:r>
                        <a:rPr lang="en-US" sz="1200" b="0" i="0" u="none" strike="noStrike" dirty="0">
                          <a:solidFill>
                            <a:srgbClr val="000000"/>
                          </a:solidFill>
                          <a:latin typeface="+mn-lt"/>
                        </a:rPr>
                        <a:t> -0.6+/-2.6</a:t>
                      </a:r>
                    </a:p>
                  </a:txBody>
                  <a:tcPr marL="9525" marR="9525" marT="9525" marB="0" anchor="ctr"/>
                </a:tc>
                <a:tc>
                  <a:txBody>
                    <a:bodyPr/>
                    <a:lstStyle/>
                    <a:p>
                      <a:pPr algn="ctr" fontAlgn="b"/>
                      <a:r>
                        <a:rPr lang="en-US" sz="1200" b="0" i="0" u="none" strike="noStrike" dirty="0">
                          <a:solidFill>
                            <a:srgbClr val="000000"/>
                          </a:solidFill>
                          <a:latin typeface="+mn-lt"/>
                        </a:rPr>
                        <a:t> -0.1+/-1.0</a:t>
                      </a:r>
                    </a:p>
                  </a:txBody>
                  <a:tcPr marL="9525" marR="9525" marT="9525" marB="0" anchor="ctr"/>
                </a:tc>
              </a:tr>
              <a:tr h="299031">
                <a:tc>
                  <a:txBody>
                    <a:bodyPr/>
                    <a:lstStyle/>
                    <a:p>
                      <a:pPr algn="ctr"/>
                      <a:r>
                        <a:rPr lang="en-US" sz="1200" dirty="0" smtClean="0"/>
                        <a:t>172-204</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0.0 ± 1.0</a:t>
                      </a:r>
                      <a:endParaRPr lang="en-US" sz="1200" dirty="0"/>
                    </a:p>
                  </a:txBody>
                  <a:tcPr anchor="ctr"/>
                </a:tc>
                <a:tc>
                  <a:txBody>
                    <a:bodyPr/>
                    <a:lstStyle/>
                    <a:p>
                      <a:pPr algn="ctr"/>
                      <a:r>
                        <a:rPr lang="en-US" sz="1200" dirty="0" smtClean="0"/>
                        <a:t>-1.2</a:t>
                      </a:r>
                      <a:r>
                        <a:rPr lang="en-US" sz="1200" baseline="0" dirty="0" smtClean="0"/>
                        <a:t> </a:t>
                      </a:r>
                      <a:r>
                        <a:rPr lang="en-US" sz="1200" dirty="0" smtClean="0"/>
                        <a:t>± 2.7</a:t>
                      </a:r>
                      <a:endParaRPr lang="en-US" sz="1200" dirty="0"/>
                    </a:p>
                  </a:txBody>
                  <a:tcPr anchor="ctr"/>
                </a:tc>
                <a:tc>
                  <a:txBody>
                    <a:bodyPr/>
                    <a:lstStyle/>
                    <a:p>
                      <a:pPr algn="ctr" rtl="0" fontAlgn="b"/>
                      <a:r>
                        <a:rPr lang="en-US" sz="1200" b="0" i="0" u="none" strike="noStrike" dirty="0">
                          <a:solidFill>
                            <a:srgbClr val="000000"/>
                          </a:solidFill>
                          <a:latin typeface="+mn-lt"/>
                        </a:rPr>
                        <a:t> -1.2+/-2.5</a:t>
                      </a:r>
                    </a:p>
                  </a:txBody>
                  <a:tcPr marL="9525" marR="9525" marT="9525" marB="0" anchor="ctr"/>
                </a:tc>
                <a:tc>
                  <a:txBody>
                    <a:bodyPr/>
                    <a:lstStyle/>
                    <a:p>
                      <a:pPr algn="ctr" fontAlgn="b"/>
                      <a:r>
                        <a:rPr lang="en-US" sz="1200" b="0" i="0" u="none" strike="noStrike" dirty="0">
                          <a:solidFill>
                            <a:srgbClr val="000000"/>
                          </a:solidFill>
                          <a:latin typeface="+mn-lt"/>
                        </a:rPr>
                        <a:t> -0.9+/-2.1</a:t>
                      </a:r>
                    </a:p>
                  </a:txBody>
                  <a:tcPr marL="9525" marR="9525" marT="9525" marB="0" anchor="ctr"/>
                </a:tc>
                <a:tc>
                  <a:txBody>
                    <a:bodyPr/>
                    <a:lstStyle/>
                    <a:p>
                      <a:pPr algn="ctr" fontAlgn="b"/>
                      <a:r>
                        <a:rPr lang="en-US" sz="1200" b="0" i="0" u="none" strike="noStrike" dirty="0">
                          <a:solidFill>
                            <a:srgbClr val="000000"/>
                          </a:solidFill>
                          <a:latin typeface="+mn-lt"/>
                        </a:rPr>
                        <a:t> -0.2+/-1.0</a:t>
                      </a:r>
                    </a:p>
                  </a:txBody>
                  <a:tcPr marL="9525" marR="9525" marT="9525" marB="0" anchor="ctr"/>
                </a:tc>
              </a:tr>
              <a:tr h="299031">
                <a:tc>
                  <a:txBody>
                    <a:bodyPr/>
                    <a:lstStyle/>
                    <a:p>
                      <a:pPr algn="ctr"/>
                      <a:r>
                        <a:rPr lang="en-US" sz="1200" dirty="0" smtClean="0"/>
                        <a:t>204-247</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0.0 ± 1.1</a:t>
                      </a:r>
                      <a:endParaRPr lang="en-US" sz="1200" dirty="0"/>
                    </a:p>
                  </a:txBody>
                  <a:tcPr anchor="ctr"/>
                </a:tc>
                <a:tc>
                  <a:txBody>
                    <a:bodyPr/>
                    <a:lstStyle/>
                    <a:p>
                      <a:pPr algn="ctr"/>
                      <a:r>
                        <a:rPr lang="en-US" sz="1200" dirty="0" smtClean="0"/>
                        <a:t>-1.4 ± 2.4</a:t>
                      </a:r>
                      <a:endParaRPr lang="en-US" sz="1200" dirty="0"/>
                    </a:p>
                  </a:txBody>
                  <a:tcPr anchor="ctr"/>
                </a:tc>
                <a:tc>
                  <a:txBody>
                    <a:bodyPr/>
                    <a:lstStyle/>
                    <a:p>
                      <a:pPr algn="ctr" rtl="0" fontAlgn="b"/>
                      <a:r>
                        <a:rPr lang="en-US" sz="1200" b="0" i="0" u="none" strike="noStrike" dirty="0">
                          <a:solidFill>
                            <a:srgbClr val="000000"/>
                          </a:solidFill>
                          <a:latin typeface="+mn-lt"/>
                        </a:rPr>
                        <a:t> -1.3+/-2.7</a:t>
                      </a:r>
                    </a:p>
                  </a:txBody>
                  <a:tcPr marL="9525" marR="9525" marT="9525" marB="0" anchor="ctr"/>
                </a:tc>
                <a:tc>
                  <a:txBody>
                    <a:bodyPr/>
                    <a:lstStyle/>
                    <a:p>
                      <a:pPr algn="ctr" fontAlgn="b"/>
                      <a:r>
                        <a:rPr lang="en-US" sz="1200" b="0" i="0" u="none" strike="noStrike" dirty="0">
                          <a:solidFill>
                            <a:srgbClr val="000000"/>
                          </a:solidFill>
                          <a:latin typeface="+mn-lt"/>
                        </a:rPr>
                        <a:t> -1.7+/-1.4</a:t>
                      </a:r>
                    </a:p>
                  </a:txBody>
                  <a:tcPr marL="9525" marR="9525" marT="9525" marB="0" anchor="ctr"/>
                </a:tc>
                <a:tc>
                  <a:txBody>
                    <a:bodyPr/>
                    <a:lstStyle/>
                    <a:p>
                      <a:pPr algn="ctr" fontAlgn="b"/>
                      <a:r>
                        <a:rPr lang="en-US" sz="1200" b="0" i="0" u="none" strike="noStrike" dirty="0">
                          <a:solidFill>
                            <a:srgbClr val="000000"/>
                          </a:solidFill>
                          <a:latin typeface="+mn-lt"/>
                        </a:rPr>
                        <a:t> -0.7+/-1.0</a:t>
                      </a:r>
                    </a:p>
                  </a:txBody>
                  <a:tcPr marL="9525" marR="9525" marT="9525" marB="0" anchor="ctr"/>
                </a:tc>
              </a:tr>
              <a:tr h="299031">
                <a:tc>
                  <a:txBody>
                    <a:bodyPr/>
                    <a:lstStyle/>
                    <a:p>
                      <a:pPr algn="ctr"/>
                      <a:r>
                        <a:rPr lang="en-US" sz="1200" dirty="0" smtClean="0"/>
                        <a:t>247-325</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0.0 ± 1.4</a:t>
                      </a:r>
                      <a:endParaRPr lang="en-US" sz="1200" dirty="0"/>
                    </a:p>
                  </a:txBody>
                  <a:tcPr anchor="ctr"/>
                </a:tc>
                <a:tc>
                  <a:txBody>
                    <a:bodyPr/>
                    <a:lstStyle/>
                    <a:p>
                      <a:pPr algn="ctr"/>
                      <a:r>
                        <a:rPr lang="en-US" sz="1200" dirty="0" smtClean="0"/>
                        <a:t>-1.0</a:t>
                      </a:r>
                      <a:r>
                        <a:rPr lang="en-US" sz="1200" baseline="0" dirty="0" smtClean="0"/>
                        <a:t> </a:t>
                      </a:r>
                      <a:r>
                        <a:rPr lang="en-US" sz="1200" dirty="0" smtClean="0"/>
                        <a:t>± 1.6</a:t>
                      </a:r>
                      <a:endParaRPr lang="en-US" sz="1200" dirty="0"/>
                    </a:p>
                  </a:txBody>
                  <a:tcPr anchor="ctr"/>
                </a:tc>
                <a:tc>
                  <a:txBody>
                    <a:bodyPr/>
                    <a:lstStyle/>
                    <a:p>
                      <a:pPr algn="ctr" rtl="0" fontAlgn="b"/>
                      <a:r>
                        <a:rPr lang="en-US" sz="1200" b="0" i="0" u="none" strike="noStrike" dirty="0">
                          <a:solidFill>
                            <a:srgbClr val="000000"/>
                          </a:solidFill>
                          <a:latin typeface="+mn-lt"/>
                        </a:rPr>
                        <a:t> -0.2+/-2.3</a:t>
                      </a:r>
                    </a:p>
                  </a:txBody>
                  <a:tcPr marL="9525" marR="9525" marT="9525" marB="0" anchor="ctr"/>
                </a:tc>
                <a:tc>
                  <a:txBody>
                    <a:bodyPr/>
                    <a:lstStyle/>
                    <a:p>
                      <a:pPr algn="ctr" fontAlgn="b"/>
                      <a:r>
                        <a:rPr lang="en-US" sz="1200" b="0" i="0" u="none" strike="noStrike" dirty="0">
                          <a:solidFill>
                            <a:srgbClr val="000000"/>
                          </a:solidFill>
                          <a:latin typeface="+mn-lt"/>
                        </a:rPr>
                        <a:t> -1.9+/-1.4</a:t>
                      </a:r>
                    </a:p>
                  </a:txBody>
                  <a:tcPr marL="9525" marR="9525" marT="9525" marB="0" anchor="ctr"/>
                </a:tc>
                <a:tc>
                  <a:txBody>
                    <a:bodyPr/>
                    <a:lstStyle/>
                    <a:p>
                      <a:pPr algn="ctr" fontAlgn="b"/>
                      <a:r>
                        <a:rPr lang="en-US" sz="1200" b="0" i="0" u="none" strike="noStrike" dirty="0">
                          <a:solidFill>
                            <a:srgbClr val="000000"/>
                          </a:solidFill>
                          <a:latin typeface="+mn-lt"/>
                        </a:rPr>
                        <a:t> -1.3+/-1.0</a:t>
                      </a:r>
                    </a:p>
                  </a:txBody>
                  <a:tcPr marL="9525" marR="9525" marT="9525" marB="0" anchor="ctr"/>
                </a:tc>
              </a:tr>
            </a:tbl>
          </a:graphicData>
        </a:graphic>
      </p:graphicFrame>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Footer Placeholder 4"/>
          <p:cNvSpPr>
            <a:spLocks noGrp="1"/>
          </p:cNvSpPr>
          <p:nvPr>
            <p:ph type="ftr" sz="quarter" idx="11"/>
          </p:nvPr>
        </p:nvSpPr>
        <p:spPr/>
        <p:txBody>
          <a:body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26</a:t>
            </a:fld>
            <a:endParaRPr lang="en-US"/>
          </a:p>
        </p:txBody>
      </p:sp>
      <p:sp>
        <p:nvSpPr>
          <p:cNvPr id="8" name="Rectangle 7"/>
          <p:cNvSpPr/>
          <p:nvPr/>
        </p:nvSpPr>
        <p:spPr>
          <a:xfrm>
            <a:off x="7010235" y="2369127"/>
            <a:ext cx="1219365" cy="24767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89572" y="2646218"/>
            <a:ext cx="970755" cy="356137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3852222"/>
            <a:ext cx="2839239" cy="1169551"/>
          </a:xfrm>
          <a:prstGeom prst="rect">
            <a:avLst/>
          </a:prstGeom>
          <a:solidFill>
            <a:schemeClr val="bg1"/>
          </a:solidFill>
        </p:spPr>
        <p:txBody>
          <a:bodyPr wrap="none" rtlCol="0">
            <a:spAutoFit/>
          </a:bodyPr>
          <a:lstStyle/>
          <a:p>
            <a:r>
              <a:rPr lang="en-US" dirty="0" smtClean="0"/>
              <a:t>All separation distances</a:t>
            </a:r>
          </a:p>
          <a:p>
            <a:r>
              <a:rPr lang="en-US" dirty="0" smtClean="0"/>
              <a:t>show improvement </a:t>
            </a:r>
          </a:p>
          <a:p>
            <a:r>
              <a:rPr lang="en-US" dirty="0" smtClean="0"/>
              <a:t>with GSVS11 survey when</a:t>
            </a:r>
          </a:p>
          <a:p>
            <a:r>
              <a:rPr lang="en-US" dirty="0" smtClean="0"/>
              <a:t>airborne gravity are</a:t>
            </a:r>
          </a:p>
          <a:p>
            <a:r>
              <a:rPr lang="en-US" dirty="0" smtClean="0"/>
              <a:t>introduced.</a:t>
            </a:r>
            <a:endParaRPr lang="en-US" dirty="0"/>
          </a:p>
        </p:txBody>
      </p:sp>
      <p:cxnSp>
        <p:nvCxnSpPr>
          <p:cNvPr id="11" name="Straight Arrow Connector 10"/>
          <p:cNvCxnSpPr>
            <a:stCxn id="10" idx="3"/>
            <a:endCxn id="9" idx="1"/>
          </p:cNvCxnSpPr>
          <p:nvPr/>
        </p:nvCxnSpPr>
        <p:spPr>
          <a:xfrm flipV="1">
            <a:off x="2839239" y="4426906"/>
            <a:ext cx="4350333" cy="1009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089399" y="5056907"/>
            <a:ext cx="1219365" cy="56803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707908" y="5098471"/>
            <a:ext cx="1219365" cy="56803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348251" y="6334780"/>
            <a:ext cx="5241567" cy="523220"/>
          </a:xfrm>
          <a:prstGeom prst="rect">
            <a:avLst/>
          </a:prstGeom>
          <a:solidFill>
            <a:schemeClr val="bg1"/>
          </a:solidFill>
        </p:spPr>
        <p:txBody>
          <a:bodyPr wrap="square" rtlCol="0">
            <a:spAutoFit/>
          </a:bodyPr>
          <a:lstStyle/>
          <a:p>
            <a:r>
              <a:rPr lang="en-US" dirty="0" smtClean="0"/>
              <a:t>New software shows modest improvement</a:t>
            </a:r>
          </a:p>
          <a:p>
            <a:r>
              <a:rPr lang="en-US" dirty="0" smtClean="0"/>
              <a:t>at medium wavelengths</a:t>
            </a:r>
            <a:endParaRPr lang="en-US" dirty="0"/>
          </a:p>
        </p:txBody>
      </p:sp>
      <p:sp>
        <p:nvSpPr>
          <p:cNvPr id="16" name="Arc 15"/>
          <p:cNvSpPr/>
          <p:nvPr/>
        </p:nvSpPr>
        <p:spPr>
          <a:xfrm rot="5400000">
            <a:off x="4481947" y="4703619"/>
            <a:ext cx="886691" cy="2064328"/>
          </a:xfrm>
          <a:prstGeom prst="arc">
            <a:avLst>
              <a:gd name="adj1" fmla="val 16200000"/>
              <a:gd name="adj2" fmla="val 5660813"/>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5680362" y="2660072"/>
            <a:ext cx="1205347" cy="3519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038107" y="2660072"/>
            <a:ext cx="1205347" cy="3519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6378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par>
                          <p:cTn id="7" fill="hold">
                            <p:stCondLst>
                              <p:cond delay="0"/>
                            </p:stCondLst>
                            <p:childTnLst>
                              <p:par>
                                <p:cTn id="8" presetID="55"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strVal val="#ppt_w*0.70"/>
                                          </p:val>
                                        </p:tav>
                                        <p:tav tm="100000">
                                          <p:val>
                                            <p:strVal val="#ppt_w"/>
                                          </p:val>
                                        </p:tav>
                                      </p:tavLst>
                                    </p:anim>
                                    <p:anim calcmode="lin" valueType="num">
                                      <p:cBhvr>
                                        <p:cTn id="11" dur="500" fill="hold"/>
                                        <p:tgtEl>
                                          <p:spTgt spid="13"/>
                                        </p:tgtEl>
                                        <p:attrNameLst>
                                          <p:attrName>ppt_h</p:attrName>
                                        </p:attrNameLst>
                                      </p:cBhvr>
                                      <p:tavLst>
                                        <p:tav tm="0">
                                          <p:val>
                                            <p:strVal val="#ppt_h"/>
                                          </p:val>
                                        </p:tav>
                                        <p:tav tm="100000">
                                          <p:val>
                                            <p:strVal val="#ppt_h"/>
                                          </p:val>
                                        </p:tav>
                                      </p:tavLst>
                                    </p:anim>
                                    <p:animEffect transition="in" filter="fade">
                                      <p:cBhvr>
                                        <p:cTn id="12" dur="500"/>
                                        <p:tgtEl>
                                          <p:spTgt spid="13"/>
                                        </p:tgtEl>
                                      </p:cBhvr>
                                    </p:animEffect>
                                  </p:childTnLst>
                                </p:cTn>
                              </p:par>
                            </p:childTnLst>
                          </p:cTn>
                        </p:par>
                        <p:par>
                          <p:cTn id="13" fill="hold">
                            <p:stCondLst>
                              <p:cond delay="500"/>
                            </p:stCondLst>
                            <p:childTnLst>
                              <p:par>
                                <p:cTn id="14" presetID="55"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strVal val="#ppt_w*0.70"/>
                                          </p:val>
                                        </p:tav>
                                        <p:tav tm="100000">
                                          <p:val>
                                            <p:strVal val="#ppt_w"/>
                                          </p:val>
                                        </p:tav>
                                      </p:tavLst>
                                    </p:anim>
                                    <p:anim calcmode="lin" valueType="num">
                                      <p:cBhvr>
                                        <p:cTn id="17" dur="500" fill="hold"/>
                                        <p:tgtEl>
                                          <p:spTgt spid="14"/>
                                        </p:tgtEl>
                                        <p:attrNameLst>
                                          <p:attrName>ppt_h</p:attrName>
                                        </p:attrNameLst>
                                      </p:cBhvr>
                                      <p:tavLst>
                                        <p:tav tm="0">
                                          <p:val>
                                            <p:strVal val="#ppt_h"/>
                                          </p:val>
                                        </p:tav>
                                        <p:tav tm="100000">
                                          <p:val>
                                            <p:strVal val="#ppt_h"/>
                                          </p:val>
                                        </p:tav>
                                      </p:tavLst>
                                    </p:anim>
                                    <p:animEffect transition="in" filter="fade">
                                      <p:cBhvr>
                                        <p:cTn id="18" dur="500"/>
                                        <p:tgtEl>
                                          <p:spTgt spid="14"/>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strVal val="#ppt_w*0.7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P spid="15" grpId="0" animBg="1"/>
      <p:bldP spid="16"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Tallies</a:t>
            </a:r>
            <a:endParaRPr lang="en-US" dirty="0"/>
          </a:p>
        </p:txBody>
      </p:sp>
      <p:graphicFrame>
        <p:nvGraphicFramePr>
          <p:cNvPr id="8" name="Content Placeholder 7"/>
          <p:cNvGraphicFramePr>
            <a:graphicFrameLocks noGrp="1"/>
          </p:cNvGraphicFramePr>
          <p:nvPr>
            <p:ph idx="1"/>
          </p:nvPr>
        </p:nvGraphicFramePr>
        <p:xfrm>
          <a:off x="457200" y="1600200"/>
          <a:ext cx="8229600" cy="3977640"/>
        </p:xfrm>
        <a:graphic>
          <a:graphicData uri="http://schemas.openxmlformats.org/drawingml/2006/table">
            <a:tbl>
              <a:tblPr firstRow="1" bandRow="1">
                <a:tableStyleId>{5C22544A-7EE6-4342-B048-85BDC9FD1C3A}</a:tableStyleId>
              </a:tblPr>
              <a:tblGrid>
                <a:gridCol w="1204332"/>
                <a:gridCol w="903248"/>
                <a:gridCol w="6122020"/>
              </a:tblGrid>
              <a:tr h="370840">
                <a:tc>
                  <a:txBody>
                    <a:bodyPr/>
                    <a:lstStyle/>
                    <a:p>
                      <a:r>
                        <a:rPr lang="en-US" dirty="0" smtClean="0"/>
                        <a:t>Survey</a:t>
                      </a:r>
                      <a:endParaRPr lang="en-US" dirty="0"/>
                    </a:p>
                  </a:txBody>
                  <a:tcPr/>
                </a:tc>
                <a:tc>
                  <a:txBody>
                    <a:bodyPr/>
                    <a:lstStyle/>
                    <a:p>
                      <a:r>
                        <a:rPr lang="en-US" dirty="0" smtClean="0"/>
                        <a:t>Person-Weeks</a:t>
                      </a:r>
                      <a:endParaRPr lang="en-US" dirty="0"/>
                    </a:p>
                  </a:txBody>
                  <a:tcPr/>
                </a:tc>
                <a:tc>
                  <a:txBody>
                    <a:bodyPr/>
                    <a:lstStyle/>
                    <a:p>
                      <a:r>
                        <a:rPr lang="en-US" dirty="0" smtClean="0"/>
                        <a:t>Primary Equipment</a:t>
                      </a:r>
                      <a:endParaRPr lang="en-US" dirty="0"/>
                    </a:p>
                  </a:txBody>
                  <a:tcPr/>
                </a:tc>
              </a:tr>
              <a:tr h="370840">
                <a:tc>
                  <a:txBody>
                    <a:bodyPr/>
                    <a:lstStyle/>
                    <a:p>
                      <a:r>
                        <a:rPr lang="en-US" dirty="0" smtClean="0"/>
                        <a:t>Recon</a:t>
                      </a:r>
                      <a:endParaRPr lang="en-US" dirty="0"/>
                    </a:p>
                  </a:txBody>
                  <a:tcPr/>
                </a:tc>
                <a:tc>
                  <a:txBody>
                    <a:bodyPr/>
                    <a:lstStyle/>
                    <a:p>
                      <a:r>
                        <a:rPr lang="en-US" dirty="0" smtClean="0"/>
                        <a:t>32</a:t>
                      </a:r>
                      <a:endParaRPr lang="en-US" dirty="0"/>
                    </a:p>
                  </a:txBody>
                  <a:tcPr/>
                </a:tc>
                <a:tc>
                  <a:txBody>
                    <a:bodyPr/>
                    <a:lstStyle/>
                    <a:p>
                      <a:r>
                        <a:rPr lang="en-US" dirty="0" smtClean="0"/>
                        <a:t>Mark Setting Truck, Standard survey disks</a:t>
                      </a:r>
                      <a:endParaRPr lang="en-US" dirty="0"/>
                    </a:p>
                  </a:txBody>
                  <a:tcPr/>
                </a:tc>
              </a:tr>
              <a:tr h="370840">
                <a:tc>
                  <a:txBody>
                    <a:bodyPr/>
                    <a:lstStyle/>
                    <a:p>
                      <a:r>
                        <a:rPr lang="en-US" dirty="0" smtClean="0"/>
                        <a:t>Static GPS</a:t>
                      </a:r>
                      <a:endParaRPr lang="en-US" dirty="0"/>
                    </a:p>
                  </a:txBody>
                  <a:tcPr/>
                </a:tc>
                <a:tc>
                  <a:txBody>
                    <a:bodyPr/>
                    <a:lstStyle/>
                    <a:p>
                      <a:r>
                        <a:rPr lang="en-US" dirty="0" smtClean="0"/>
                        <a:t>35</a:t>
                      </a:r>
                      <a:endParaRPr lang="en-US" dirty="0"/>
                    </a:p>
                  </a:txBody>
                  <a:tcPr/>
                </a:tc>
                <a:tc>
                  <a:txBody>
                    <a:bodyPr/>
                    <a:lstStyle/>
                    <a:p>
                      <a:r>
                        <a:rPr lang="en-US" dirty="0" smtClean="0"/>
                        <a:t>Trimble</a:t>
                      </a:r>
                      <a:r>
                        <a:rPr lang="en-US" baseline="0" dirty="0" smtClean="0"/>
                        <a:t> Net R5, R7 ; Zephyr Geodetic Antenna </a:t>
                      </a:r>
                      <a:r>
                        <a:rPr lang="en-US" sz="1800" kern="1200" baseline="0" dirty="0" smtClean="0">
                          <a:solidFill>
                            <a:schemeClr val="dk1"/>
                          </a:solidFill>
                          <a:latin typeface="+mn-lt"/>
                          <a:ea typeface="+mn-ea"/>
                          <a:cs typeface="+mn-cs"/>
                        </a:rPr>
                        <a:t>TRM41249.00</a:t>
                      </a:r>
                      <a:endParaRPr lang="en-US" dirty="0"/>
                    </a:p>
                  </a:txBody>
                  <a:tcPr/>
                </a:tc>
              </a:tr>
              <a:tr h="370840">
                <a:tc>
                  <a:txBody>
                    <a:bodyPr/>
                    <a:lstStyle/>
                    <a:p>
                      <a:r>
                        <a:rPr lang="en-US" dirty="0" smtClean="0"/>
                        <a:t>Leveling</a:t>
                      </a:r>
                      <a:endParaRPr lang="en-US" dirty="0"/>
                    </a:p>
                  </a:txBody>
                  <a:tcPr/>
                </a:tc>
                <a:tc>
                  <a:txBody>
                    <a:bodyPr/>
                    <a:lstStyle/>
                    <a:p>
                      <a:r>
                        <a:rPr lang="en-US" dirty="0" smtClean="0"/>
                        <a:t>120</a:t>
                      </a:r>
                      <a:endParaRPr lang="en-US" dirty="0"/>
                    </a:p>
                  </a:txBody>
                  <a:tcPr/>
                </a:tc>
                <a:tc>
                  <a:txBody>
                    <a:bodyPr/>
                    <a:lstStyle/>
                    <a:p>
                      <a:r>
                        <a:rPr lang="en-US" dirty="0" err="1" smtClean="0"/>
                        <a:t>Leica</a:t>
                      </a:r>
                      <a:r>
                        <a:rPr lang="en-US" baseline="0" dirty="0" smtClean="0"/>
                        <a:t> DNA03 , Trimble DiNi11</a:t>
                      </a:r>
                      <a:endParaRPr lang="en-US" dirty="0"/>
                    </a:p>
                  </a:txBody>
                  <a:tcPr/>
                </a:tc>
              </a:tr>
              <a:tr h="370840">
                <a:tc>
                  <a:txBody>
                    <a:bodyPr/>
                    <a:lstStyle/>
                    <a:p>
                      <a:r>
                        <a:rPr lang="en-US" dirty="0" err="1" smtClean="0"/>
                        <a:t>DoV</a:t>
                      </a:r>
                      <a:endParaRPr lang="en-US" dirty="0"/>
                    </a:p>
                  </a:txBody>
                  <a:tcPr/>
                </a:tc>
                <a:tc>
                  <a:txBody>
                    <a:bodyPr/>
                    <a:lstStyle/>
                    <a:p>
                      <a:r>
                        <a:rPr lang="en-US" dirty="0" smtClean="0"/>
                        <a:t>32</a:t>
                      </a:r>
                      <a:endParaRPr lang="en-US" dirty="0"/>
                    </a:p>
                  </a:txBody>
                  <a:tcPr/>
                </a:tc>
                <a:tc>
                  <a:txBody>
                    <a:bodyPr/>
                    <a:lstStyle/>
                    <a:p>
                      <a:r>
                        <a:rPr lang="en-US" dirty="0" smtClean="0"/>
                        <a:t>DIADEM </a:t>
                      </a:r>
                      <a:endParaRPr lang="en-US" dirty="0"/>
                    </a:p>
                  </a:txBody>
                  <a:tcPr/>
                </a:tc>
              </a:tr>
              <a:tr h="370840">
                <a:tc>
                  <a:txBody>
                    <a:bodyPr/>
                    <a:lstStyle/>
                    <a:p>
                      <a:r>
                        <a:rPr lang="en-US" dirty="0" smtClean="0"/>
                        <a:t>Gravity</a:t>
                      </a:r>
                      <a:endParaRPr lang="en-US" dirty="0"/>
                    </a:p>
                  </a:txBody>
                  <a:tcPr/>
                </a:tc>
                <a:tc>
                  <a:txBody>
                    <a:bodyPr/>
                    <a:lstStyle/>
                    <a:p>
                      <a:r>
                        <a:rPr lang="en-US" dirty="0" smtClean="0"/>
                        <a:t>30</a:t>
                      </a:r>
                      <a:endParaRPr lang="en-US" dirty="0"/>
                    </a:p>
                  </a:txBody>
                  <a:tcPr/>
                </a:tc>
                <a:tc>
                  <a:txBody>
                    <a:bodyPr/>
                    <a:lstStyle/>
                    <a:p>
                      <a:r>
                        <a:rPr lang="en-US" dirty="0" smtClean="0"/>
                        <a:t>FG-5,  A-10,  L/R</a:t>
                      </a:r>
                      <a:r>
                        <a:rPr lang="en-US" baseline="0" dirty="0" smtClean="0"/>
                        <a:t> D and G meters</a:t>
                      </a:r>
                      <a:endParaRPr lang="en-US" dirty="0"/>
                    </a:p>
                  </a:txBody>
                  <a:tcPr/>
                </a:tc>
              </a:tr>
              <a:tr h="370840">
                <a:tc>
                  <a:txBody>
                    <a:bodyPr/>
                    <a:lstStyle/>
                    <a:p>
                      <a:r>
                        <a:rPr lang="en-US" dirty="0" smtClean="0"/>
                        <a:t>R-S</a:t>
                      </a:r>
                      <a:r>
                        <a:rPr lang="en-US" baseline="0" dirty="0" smtClean="0"/>
                        <a:t> GPS</a:t>
                      </a:r>
                      <a:endParaRPr lang="en-US" dirty="0"/>
                    </a:p>
                  </a:txBody>
                  <a:tcPr/>
                </a:tc>
                <a:tc>
                  <a:txBody>
                    <a:bodyPr/>
                    <a:lstStyle/>
                    <a:p>
                      <a:r>
                        <a:rPr lang="en-US" dirty="0" smtClean="0"/>
                        <a:t>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Trimble R8_GNSS RTK</a:t>
                      </a:r>
                    </a:p>
                  </a:txBody>
                  <a:tcPr/>
                </a:tc>
              </a:tr>
              <a:tr h="370840">
                <a:tc>
                  <a:txBody>
                    <a:bodyPr/>
                    <a:lstStyle/>
                    <a:p>
                      <a:r>
                        <a:rPr lang="en-US" dirty="0" smtClean="0"/>
                        <a:t>RTN</a:t>
                      </a:r>
                      <a:endParaRPr lang="en-US" dirty="0"/>
                    </a:p>
                  </a:txBody>
                  <a:tcPr/>
                </a:tc>
                <a:tc>
                  <a:txBody>
                    <a:bodyPr/>
                    <a:lstStyle/>
                    <a:p>
                      <a:r>
                        <a:rPr lang="en-US" dirty="0" smtClean="0"/>
                        <a:t>3</a:t>
                      </a:r>
                      <a:endParaRPr lang="en-US" dirty="0"/>
                    </a:p>
                  </a:txBody>
                  <a:tcPr/>
                </a:tc>
                <a:tc>
                  <a:txBody>
                    <a:bodyPr/>
                    <a:lstStyle/>
                    <a:p>
                      <a:r>
                        <a:rPr lang="en-US" dirty="0" smtClean="0"/>
                        <a:t>Trimble R8_GNSS RTK</a:t>
                      </a:r>
                      <a:endParaRPr lang="en-US" dirty="0"/>
                    </a:p>
                  </a:txBody>
                  <a:tcPr/>
                </a:tc>
              </a:tr>
              <a:tr h="370840">
                <a:tc>
                  <a:txBody>
                    <a:bodyPr/>
                    <a:lstStyle/>
                    <a:p>
                      <a:r>
                        <a:rPr lang="en-US" dirty="0" smtClean="0"/>
                        <a:t>LIDAR</a:t>
                      </a:r>
                      <a:endParaRPr lang="en-US" dirty="0"/>
                    </a:p>
                  </a:txBody>
                  <a:tcPr/>
                </a:tc>
                <a:tc>
                  <a:txBody>
                    <a:bodyPr/>
                    <a:lstStyle/>
                    <a:p>
                      <a:r>
                        <a:rPr lang="en-US" dirty="0" smtClean="0"/>
                        <a:t>4</a:t>
                      </a:r>
                      <a:endParaRPr lang="en-US" dirty="0"/>
                    </a:p>
                  </a:txBody>
                  <a:tcPr/>
                </a:tc>
                <a:tc>
                  <a:txBody>
                    <a:bodyPr/>
                    <a:lstStyle/>
                    <a:p>
                      <a:r>
                        <a:rPr lang="en-US" sz="1800" dirty="0" err="1" smtClean="0"/>
                        <a:t>Riegl</a:t>
                      </a:r>
                      <a:r>
                        <a:rPr lang="en-US" sz="1800" dirty="0" smtClean="0"/>
                        <a:t> Q680i-D, NOAA King Air</a:t>
                      </a:r>
                    </a:p>
                  </a:txBody>
                  <a:tcPr/>
                </a:tc>
              </a:tr>
              <a:tr h="370840">
                <a:tc>
                  <a:txBody>
                    <a:bodyPr/>
                    <a:lstStyle/>
                    <a:p>
                      <a:r>
                        <a:rPr lang="en-US" dirty="0" smtClean="0"/>
                        <a:t>Imagery</a:t>
                      </a:r>
                      <a:endParaRPr lang="en-US" dirty="0"/>
                    </a:p>
                  </a:txBody>
                  <a:tcPr/>
                </a:tc>
                <a:tc>
                  <a:txBody>
                    <a:bodyPr/>
                    <a:lstStyle/>
                    <a:p>
                      <a:r>
                        <a:rPr lang="en-US" dirty="0" smtClean="0"/>
                        <a:t>4</a:t>
                      </a:r>
                      <a:endParaRPr lang="en-US" dirty="0"/>
                    </a:p>
                  </a:txBody>
                  <a:tcPr/>
                </a:tc>
                <a:tc>
                  <a:txBody>
                    <a:bodyPr/>
                    <a:lstStyle/>
                    <a:p>
                      <a:r>
                        <a:rPr lang="en-US" sz="1800" dirty="0" err="1" smtClean="0"/>
                        <a:t>Applanix</a:t>
                      </a:r>
                      <a:r>
                        <a:rPr lang="en-US" sz="1800" dirty="0" smtClean="0"/>
                        <a:t> 439 RGB </a:t>
                      </a:r>
                      <a:r>
                        <a:rPr lang="en-US" sz="1800" dirty="0" err="1" smtClean="0"/>
                        <a:t>DualCam</a:t>
                      </a:r>
                      <a:r>
                        <a:rPr lang="en-US" sz="1800" dirty="0" smtClean="0"/>
                        <a:t>, NOAA King Air</a:t>
                      </a:r>
                    </a:p>
                  </a:txBody>
                  <a:tcPr/>
                </a:tc>
              </a:tr>
            </a:tbl>
          </a:graphicData>
        </a:graphic>
      </p:graphicFrame>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Footer Placeholder 4"/>
          <p:cNvSpPr>
            <a:spLocks noGrp="1"/>
          </p:cNvSpPr>
          <p:nvPr>
            <p:ph type="ftr" sz="quarter" idx="11"/>
          </p:nvPr>
        </p:nvSpPr>
        <p:spPr/>
        <p:txBody>
          <a:body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27</a:t>
            </a:fld>
            <a:endParaRPr lang="en-US"/>
          </a:p>
        </p:txBody>
      </p:sp>
    </p:spTree>
    <p:extLst>
      <p:ext uri="{BB962C8B-B14F-4D97-AF65-F5344CB8AC3E}">
        <p14:creationId xmlns:p14="http://schemas.microsoft.com/office/powerpoint/2010/main" val="1489238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Tallies</a:t>
            </a:r>
            <a:endParaRPr lang="en-US" dirty="0"/>
          </a:p>
        </p:txBody>
      </p:sp>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Footer Placeholder 4"/>
          <p:cNvSpPr>
            <a:spLocks noGrp="1"/>
          </p:cNvSpPr>
          <p:nvPr>
            <p:ph type="ftr" sz="quarter" idx="11"/>
          </p:nvPr>
        </p:nvSpPr>
        <p:spPr/>
        <p:txBody>
          <a:body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28</a:t>
            </a:fld>
            <a:endParaRPr lang="en-US"/>
          </a:p>
        </p:txBody>
      </p:sp>
      <p:sp>
        <p:nvSpPr>
          <p:cNvPr id="7" name="Content Placeholder 6"/>
          <p:cNvSpPr>
            <a:spLocks noGrp="1"/>
          </p:cNvSpPr>
          <p:nvPr>
            <p:ph idx="1"/>
          </p:nvPr>
        </p:nvSpPr>
        <p:spPr/>
        <p:txBody>
          <a:bodyPr/>
          <a:lstStyle/>
          <a:p>
            <a:r>
              <a:rPr lang="en-US" dirty="0" smtClean="0"/>
              <a:t>Total persons involved:  46</a:t>
            </a:r>
          </a:p>
          <a:p>
            <a:pPr lvl="1"/>
            <a:r>
              <a:rPr lang="en-US" dirty="0" smtClean="0"/>
              <a:t>NOAA Employees:  43</a:t>
            </a:r>
          </a:p>
          <a:p>
            <a:pPr lvl="2"/>
            <a:r>
              <a:rPr lang="en-US" dirty="0" smtClean="0"/>
              <a:t>First time in the field:  6</a:t>
            </a:r>
          </a:p>
          <a:p>
            <a:pPr lvl="2"/>
            <a:endParaRPr lang="en-US" dirty="0" smtClean="0"/>
          </a:p>
          <a:p>
            <a:r>
              <a:rPr lang="en-US" dirty="0" smtClean="0"/>
              <a:t>Issues:	</a:t>
            </a:r>
          </a:p>
          <a:p>
            <a:pPr lvl="1"/>
            <a:r>
              <a:rPr lang="en-US" dirty="0" smtClean="0"/>
              <a:t>Medical Emergencies:  4</a:t>
            </a:r>
          </a:p>
          <a:p>
            <a:pPr lvl="1"/>
            <a:r>
              <a:rPr lang="en-US" dirty="0" smtClean="0"/>
              <a:t>Flat tires:  3</a:t>
            </a:r>
          </a:p>
          <a:p>
            <a:pPr lvl="1"/>
            <a:r>
              <a:rPr lang="en-US" dirty="0" smtClean="0"/>
              <a:t>Inoperative equipment:  2</a:t>
            </a:r>
            <a:endParaRPr lang="en-US" dirty="0"/>
          </a:p>
        </p:txBody>
      </p:sp>
    </p:spTree>
    <p:extLst>
      <p:ext uri="{BB962C8B-B14F-4D97-AF65-F5344CB8AC3E}">
        <p14:creationId xmlns:p14="http://schemas.microsoft.com/office/powerpoint/2010/main" val="15334917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EGM08 2190 </a:t>
            </a:r>
            <a:r>
              <a:rPr lang="en-US" dirty="0" err="1" smtClean="0"/>
              <a:t>vs</a:t>
            </a:r>
            <a:r>
              <a:rPr lang="en-US" dirty="0" smtClean="0"/>
              <a:t> 220</a:t>
            </a:r>
            <a:endParaRPr lang="en-US" dirty="0"/>
          </a:p>
        </p:txBody>
      </p:sp>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Footer Placeholder 4"/>
          <p:cNvSpPr>
            <a:spLocks noGrp="1"/>
          </p:cNvSpPr>
          <p:nvPr>
            <p:ph type="ftr" sz="quarter" idx="11"/>
          </p:nvPr>
        </p:nvSpPr>
        <p:spPr/>
        <p:txBody>
          <a:body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29</a:t>
            </a:fld>
            <a:endParaRPr lang="en-US"/>
          </a:p>
        </p:txBody>
      </p:sp>
      <p:pic>
        <p:nvPicPr>
          <p:cNvPr id="9" name="Content Placeholder 8" descr="geoid_218pt_v120111.jpg"/>
          <p:cNvPicPr>
            <a:picLocks noGrp="1" noChangeAspect="1"/>
          </p:cNvPicPr>
          <p:nvPr>
            <p:ph idx="1"/>
          </p:nvPr>
        </p:nvPicPr>
        <p:blipFill>
          <a:blip r:embed="rId2" cstate="print"/>
          <a:stretch>
            <a:fillRect/>
          </a:stretch>
        </p:blipFill>
        <p:spPr>
          <a:xfrm>
            <a:off x="457200" y="1724172"/>
            <a:ext cx="8229600" cy="4278018"/>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47675" y="493713"/>
            <a:ext cx="8229600" cy="1143000"/>
          </a:xfrm>
        </p:spPr>
        <p:txBody>
          <a:bodyPr/>
          <a:lstStyle/>
          <a:p>
            <a:pPr eaLnBrk="1" hangingPunct="1"/>
            <a:r>
              <a:rPr lang="en-US" dirty="0" smtClean="0"/>
              <a:t>Goal of the survey </a:t>
            </a:r>
          </a:p>
        </p:txBody>
      </p:sp>
      <p:sp>
        <p:nvSpPr>
          <p:cNvPr id="5123" name="Content Placeholder 2"/>
          <p:cNvSpPr>
            <a:spLocks noGrp="1"/>
          </p:cNvSpPr>
          <p:nvPr>
            <p:ph idx="1"/>
          </p:nvPr>
        </p:nvSpPr>
        <p:spPr>
          <a:xfrm>
            <a:off x="447675" y="1819275"/>
            <a:ext cx="8229600" cy="4525963"/>
          </a:xfrm>
        </p:spPr>
        <p:txBody>
          <a:bodyPr/>
          <a:lstStyle/>
          <a:p>
            <a:pPr eaLnBrk="1" hangingPunct="1"/>
            <a:r>
              <a:rPr lang="en-US" dirty="0" smtClean="0"/>
              <a:t>Observe geoid shape (slope) using multiple independent terrestrial survey methods</a:t>
            </a:r>
          </a:p>
          <a:p>
            <a:pPr lvl="1" eaLnBrk="1" hangingPunct="1"/>
            <a:r>
              <a:rPr lang="en-US" dirty="0" smtClean="0"/>
              <a:t>GPS + Leveling</a:t>
            </a:r>
          </a:p>
          <a:p>
            <a:pPr lvl="1" eaLnBrk="1" hangingPunct="1"/>
            <a:r>
              <a:rPr lang="en-US" dirty="0" smtClean="0"/>
              <a:t>Deflections of the Vertical</a:t>
            </a:r>
          </a:p>
          <a:p>
            <a:pPr eaLnBrk="1" hangingPunct="1"/>
            <a:r>
              <a:rPr lang="en-US" dirty="0" smtClean="0"/>
              <a:t>Compare </a:t>
            </a:r>
            <a:r>
              <a:rPr lang="en-US" b="1" i="1" dirty="0" smtClean="0"/>
              <a:t>observed</a:t>
            </a:r>
            <a:r>
              <a:rPr lang="en-US" dirty="0" smtClean="0"/>
              <a:t> slopes (from terrestrial surveys) to </a:t>
            </a:r>
            <a:r>
              <a:rPr lang="en-US" b="1" i="1" dirty="0" smtClean="0"/>
              <a:t>modeled</a:t>
            </a:r>
            <a:r>
              <a:rPr lang="en-US" dirty="0" smtClean="0"/>
              <a:t> slopes (from </a:t>
            </a:r>
            <a:r>
              <a:rPr lang="en-US" dirty="0" err="1" smtClean="0"/>
              <a:t>gravimetry</a:t>
            </a:r>
            <a:r>
              <a:rPr lang="en-US" dirty="0" smtClean="0"/>
              <a:t> or satellites)</a:t>
            </a:r>
          </a:p>
          <a:p>
            <a:pPr lvl="1" eaLnBrk="1" hangingPunct="1"/>
            <a:r>
              <a:rPr lang="en-US" dirty="0" smtClean="0"/>
              <a:t>With / Without new GRAV-D airborne gravity</a:t>
            </a:r>
          </a:p>
        </p:txBody>
      </p:sp>
      <p:sp>
        <p:nvSpPr>
          <p:cNvPr id="4" name="Footer Placeholder 3"/>
          <p:cNvSpPr>
            <a:spLocks noGrp="1"/>
          </p:cNvSpPr>
          <p:nvPr>
            <p:ph type="ftr" sz="quarter" idx="11"/>
          </p:nvPr>
        </p:nvSpPr>
        <p:spPr/>
        <p:txBody>
          <a:bodyPr/>
          <a:lstStyle/>
          <a:p>
            <a:pPr>
              <a:defRPr/>
            </a:pPr>
            <a:r>
              <a:rPr lang="en-US" smtClean="0"/>
              <a:t>GGHS:  Venice, Italy</a:t>
            </a:r>
            <a:endParaRPr lang="en-US"/>
          </a:p>
        </p:txBody>
      </p:sp>
      <p:sp>
        <p:nvSpPr>
          <p:cNvPr id="6" name="Date Placeholder 5"/>
          <p:cNvSpPr>
            <a:spLocks noGrp="1"/>
          </p:cNvSpPr>
          <p:nvPr>
            <p:ph type="dt" sz="quarter" idx="10"/>
          </p:nvPr>
        </p:nvSpPr>
        <p:spPr/>
        <p:txBody>
          <a:bodyPr/>
          <a:lstStyle/>
          <a:p>
            <a:pPr>
              <a:defRPr/>
            </a:pPr>
            <a:r>
              <a:rPr lang="en-US" smtClean="0"/>
              <a:t>Oct 11, 2012</a:t>
            </a:r>
            <a:endParaRPr lang="en-US"/>
          </a:p>
        </p:txBody>
      </p:sp>
      <p:sp>
        <p:nvSpPr>
          <p:cNvPr id="7" name="Slide Number Placeholder 6"/>
          <p:cNvSpPr>
            <a:spLocks noGrp="1"/>
          </p:cNvSpPr>
          <p:nvPr>
            <p:ph type="sldNum" sz="quarter" idx="12"/>
          </p:nvPr>
        </p:nvSpPr>
        <p:spPr/>
        <p:txBody>
          <a:bodyPr/>
          <a:lstStyle/>
          <a:p>
            <a:pPr>
              <a:defRPr/>
            </a:pPr>
            <a:fld id="{67D4626A-CDB5-4B41-A00B-BFC7DEA88BA0}"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49" y="408453"/>
            <a:ext cx="8229600" cy="1143000"/>
          </a:xfrm>
        </p:spPr>
        <p:txBody>
          <a:bodyPr/>
          <a:lstStyle/>
          <a:p>
            <a:r>
              <a:rPr lang="en-US" dirty="0" smtClean="0"/>
              <a:t>SHM representation of geoid agreement with GSVS11</a:t>
            </a:r>
            <a:endParaRPr lang="en-US" dirty="0"/>
          </a:p>
        </p:txBody>
      </p:sp>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Footer Placeholder 4"/>
          <p:cNvSpPr>
            <a:spLocks noGrp="1"/>
          </p:cNvSpPr>
          <p:nvPr>
            <p:ph type="ftr" sz="quarter" idx="11"/>
          </p:nvPr>
        </p:nvSpPr>
        <p:spPr/>
        <p:txBody>
          <a:body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30</a:t>
            </a:fld>
            <a:endParaRPr lang="en-US"/>
          </a:p>
        </p:txBody>
      </p:sp>
      <p:pic>
        <p:nvPicPr>
          <p:cNvPr id="3074" name="Picture 2"/>
          <p:cNvPicPr>
            <a:picLocks noGrp="1" noChangeAspect="1" noChangeArrowheads="1"/>
          </p:cNvPicPr>
          <p:nvPr>
            <p:ph idx="1"/>
          </p:nvPr>
        </p:nvPicPr>
        <p:blipFill>
          <a:blip r:embed="rId3" cstate="print"/>
          <a:srcRect/>
          <a:stretch>
            <a:fillRect/>
          </a:stretch>
        </p:blipFill>
        <p:spPr bwMode="auto">
          <a:xfrm>
            <a:off x="457200" y="1648542"/>
            <a:ext cx="8229600" cy="4429279"/>
          </a:xfrm>
          <a:prstGeom prst="rect">
            <a:avLst/>
          </a:prstGeom>
          <a:noFill/>
          <a:ln w="9525">
            <a:noFill/>
            <a:miter lim="800000"/>
            <a:headEnd/>
            <a:tailEnd/>
          </a:ln>
        </p:spPr>
      </p:pic>
    </p:spTree>
    <p:extLst>
      <p:ext uri="{BB962C8B-B14F-4D97-AF65-F5344CB8AC3E}">
        <p14:creationId xmlns:p14="http://schemas.microsoft.com/office/powerpoint/2010/main" val="5916197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Footer Placeholder 4"/>
          <p:cNvSpPr>
            <a:spLocks noGrp="1"/>
          </p:cNvSpPr>
          <p:nvPr>
            <p:ph type="ftr" sz="quarter" idx="11"/>
          </p:nvPr>
        </p:nvSpPr>
        <p:spPr/>
        <p:txBody>
          <a:body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31</a:t>
            </a:fld>
            <a:endParaRPr lang="en-US"/>
          </a:p>
        </p:txBody>
      </p:sp>
      <p:graphicFrame>
        <p:nvGraphicFramePr>
          <p:cNvPr id="7" name="Chart 6"/>
          <p:cNvGraphicFramePr/>
          <p:nvPr/>
        </p:nvGraphicFramePr>
        <p:xfrm>
          <a:off x="0" y="537777"/>
          <a:ext cx="8999034" cy="581841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65335" y="1476419"/>
            <a:ext cx="2093843" cy="307777"/>
          </a:xfrm>
          <a:prstGeom prst="rect">
            <a:avLst/>
          </a:prstGeom>
          <a:noFill/>
        </p:spPr>
        <p:txBody>
          <a:bodyPr wrap="none" rtlCol="0">
            <a:spAutoFit/>
          </a:bodyPr>
          <a:lstStyle/>
          <a:p>
            <a:r>
              <a:rPr lang="en-US" dirty="0" smtClean="0"/>
              <a:t>Austin (North end)</a:t>
            </a:r>
            <a:endParaRPr lang="en-US" dirty="0"/>
          </a:p>
        </p:txBody>
      </p:sp>
      <p:sp>
        <p:nvSpPr>
          <p:cNvPr id="10" name="TextBox 9"/>
          <p:cNvSpPr txBox="1"/>
          <p:nvPr/>
        </p:nvSpPr>
        <p:spPr>
          <a:xfrm>
            <a:off x="6480335" y="4219619"/>
            <a:ext cx="2379177" cy="307777"/>
          </a:xfrm>
          <a:prstGeom prst="rect">
            <a:avLst/>
          </a:prstGeom>
          <a:noFill/>
        </p:spPr>
        <p:txBody>
          <a:bodyPr wrap="none" rtlCol="0">
            <a:spAutoFit/>
          </a:bodyPr>
          <a:lstStyle/>
          <a:p>
            <a:r>
              <a:rPr lang="en-US" dirty="0" smtClean="0"/>
              <a:t>Rockport (South End)</a:t>
            </a:r>
            <a:endParaRPr lang="en-US" dirty="0"/>
          </a:p>
        </p:txBody>
      </p:sp>
    </p:spTree>
    <p:extLst>
      <p:ext uri="{BB962C8B-B14F-4D97-AF65-F5344CB8AC3E}">
        <p14:creationId xmlns:p14="http://schemas.microsoft.com/office/powerpoint/2010/main" val="29641887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Footer Placeholder 4"/>
          <p:cNvSpPr>
            <a:spLocks noGrp="1"/>
          </p:cNvSpPr>
          <p:nvPr>
            <p:ph type="ftr" sz="quarter" idx="11"/>
          </p:nvPr>
        </p:nvSpPr>
        <p:spPr/>
        <p:txBody>
          <a:body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32</a:t>
            </a:fld>
            <a:endParaRPr lang="en-US"/>
          </a:p>
        </p:txBody>
      </p:sp>
      <p:graphicFrame>
        <p:nvGraphicFramePr>
          <p:cNvPr id="7" name="Chart 6"/>
          <p:cNvGraphicFramePr/>
          <p:nvPr/>
        </p:nvGraphicFramePr>
        <p:xfrm>
          <a:off x="170743" y="379140"/>
          <a:ext cx="8833816" cy="602165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geoids and USGG2009 </a:t>
            </a:r>
            <a:r>
              <a:rPr lang="en-US" dirty="0" err="1" smtClean="0"/>
              <a:t>vs</a:t>
            </a:r>
            <a:r>
              <a:rPr lang="en-US" dirty="0" smtClean="0"/>
              <a:t> GSVS11 h-H</a:t>
            </a:r>
            <a:endParaRPr lang="en-US" dirty="0"/>
          </a:p>
        </p:txBody>
      </p:sp>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Footer Placeholder 4"/>
          <p:cNvSpPr>
            <a:spLocks noGrp="1"/>
          </p:cNvSpPr>
          <p:nvPr>
            <p:ph type="ftr" sz="quarter" idx="11"/>
          </p:nvPr>
        </p:nvSpPr>
        <p:spPr/>
        <p:txBody>
          <a:body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33</a:t>
            </a:fld>
            <a:endParaRPr lang="en-US"/>
          </a:p>
        </p:txBody>
      </p:sp>
      <p:graphicFrame>
        <p:nvGraphicFramePr>
          <p:cNvPr id="10" name="Content Placeholder 9"/>
          <p:cNvGraphicFramePr>
            <a:graphicFrameLocks noGrp="1"/>
          </p:cNvGraphicFramePr>
          <p:nvPr>
            <p:ph idx="1"/>
          </p:nvPr>
        </p:nvGraphicFramePr>
        <p:xfrm>
          <a:off x="692732" y="1431060"/>
          <a:ext cx="7782050" cy="5198010"/>
        </p:xfrm>
        <a:graphic>
          <a:graphicData uri="http://schemas.openxmlformats.org/drawingml/2006/table">
            <a:tbl>
              <a:tblPr firstRow="1" bandRow="1">
                <a:tableStyleId>{5C22544A-7EE6-4342-B048-85BDC9FD1C3A}</a:tableStyleId>
              </a:tblPr>
              <a:tblGrid>
                <a:gridCol w="778205"/>
                <a:gridCol w="778205"/>
                <a:gridCol w="778205"/>
                <a:gridCol w="778205"/>
                <a:gridCol w="778205"/>
                <a:gridCol w="778205"/>
                <a:gridCol w="778205"/>
                <a:gridCol w="778205"/>
                <a:gridCol w="778205"/>
                <a:gridCol w="778205"/>
              </a:tblGrid>
              <a:tr h="303393">
                <a:tc>
                  <a:txBody>
                    <a:bodyPr/>
                    <a:lstStyle/>
                    <a:p>
                      <a:r>
                        <a:rPr lang="en-US" dirty="0" smtClean="0"/>
                        <a:t>Kern.</a:t>
                      </a:r>
                      <a:endParaRPr lang="en-US" dirty="0"/>
                    </a:p>
                  </a:txBody>
                  <a:tcPr/>
                </a:tc>
                <a:tc>
                  <a:txBody>
                    <a:bodyPr/>
                    <a:lstStyle/>
                    <a:p>
                      <a:r>
                        <a:rPr lang="en-US" dirty="0" smtClean="0"/>
                        <a:t>480</a:t>
                      </a:r>
                      <a:endParaRPr lang="en-US" dirty="0"/>
                    </a:p>
                  </a:txBody>
                  <a:tcPr/>
                </a:tc>
                <a:tc>
                  <a:txBody>
                    <a:bodyPr/>
                    <a:lstStyle/>
                    <a:p>
                      <a:r>
                        <a:rPr lang="en-US" dirty="0" smtClean="0"/>
                        <a:t>480</a:t>
                      </a:r>
                      <a:endParaRPr lang="en-US" dirty="0"/>
                    </a:p>
                  </a:txBody>
                  <a:tcPr/>
                </a:tc>
                <a:tc>
                  <a:txBody>
                    <a:bodyPr/>
                    <a:lstStyle/>
                    <a:p>
                      <a:r>
                        <a:rPr lang="en-US" dirty="0" smtClean="0"/>
                        <a:t>480</a:t>
                      </a:r>
                      <a:endParaRPr lang="en-US" dirty="0"/>
                    </a:p>
                  </a:txBody>
                  <a:tcPr/>
                </a:tc>
                <a:tc>
                  <a:txBody>
                    <a:bodyPr/>
                    <a:lstStyle/>
                    <a:p>
                      <a:r>
                        <a:rPr lang="en-US" dirty="0" smtClean="0"/>
                        <a:t>480</a:t>
                      </a:r>
                      <a:endParaRPr lang="en-US" dirty="0"/>
                    </a:p>
                  </a:txBody>
                  <a:tcPr/>
                </a:tc>
                <a:tc>
                  <a:txBody>
                    <a:bodyPr/>
                    <a:lstStyle/>
                    <a:p>
                      <a:r>
                        <a:rPr lang="en-US" dirty="0" smtClean="0"/>
                        <a:t>720</a:t>
                      </a:r>
                      <a:endParaRPr lang="en-US" dirty="0"/>
                    </a:p>
                  </a:txBody>
                  <a:tcPr/>
                </a:tc>
                <a:tc>
                  <a:txBody>
                    <a:bodyPr/>
                    <a:lstStyle/>
                    <a:p>
                      <a:r>
                        <a:rPr lang="en-US" dirty="0" smtClean="0"/>
                        <a:t>720</a:t>
                      </a:r>
                      <a:endParaRPr lang="en-US" dirty="0"/>
                    </a:p>
                  </a:txBody>
                  <a:tcPr/>
                </a:tc>
                <a:tc>
                  <a:txBody>
                    <a:bodyPr/>
                    <a:lstStyle/>
                    <a:p>
                      <a:r>
                        <a:rPr lang="en-US" dirty="0" smtClean="0"/>
                        <a:t>720</a:t>
                      </a:r>
                      <a:endParaRPr lang="en-US" dirty="0"/>
                    </a:p>
                  </a:txBody>
                  <a:tcPr/>
                </a:tc>
                <a:tc>
                  <a:txBody>
                    <a:bodyPr/>
                    <a:lstStyle/>
                    <a:p>
                      <a:r>
                        <a:rPr lang="en-US" dirty="0" smtClean="0"/>
                        <a:t>720</a:t>
                      </a:r>
                      <a:endParaRPr lang="en-US" dirty="0"/>
                    </a:p>
                  </a:txBody>
                  <a:tcPr/>
                </a:tc>
                <a:tc>
                  <a:txBody>
                    <a:bodyPr/>
                    <a:lstStyle/>
                    <a:p>
                      <a:r>
                        <a:rPr lang="en-US" sz="1400" dirty="0" smtClean="0"/>
                        <a:t>USGG2009</a:t>
                      </a:r>
                      <a:endParaRPr lang="en-US" sz="1400" dirty="0"/>
                    </a:p>
                  </a:txBody>
                  <a:tcPr/>
                </a:tc>
              </a:tr>
              <a:tr h="303393">
                <a:tc>
                  <a:txBody>
                    <a:bodyPr/>
                    <a:lstStyle/>
                    <a:p>
                      <a:r>
                        <a:rPr lang="en-US" dirty="0" smtClean="0"/>
                        <a:t>Air?</a:t>
                      </a:r>
                      <a:endParaRPr lang="en-US" dirty="0"/>
                    </a:p>
                  </a:txBody>
                  <a:tcPr/>
                </a:tc>
                <a:tc>
                  <a:txBody>
                    <a:bodyPr/>
                    <a:lstStyle/>
                    <a:p>
                      <a:r>
                        <a:rPr lang="en-US" dirty="0" smtClean="0"/>
                        <a:t>N</a:t>
                      </a:r>
                      <a:endParaRPr lang="en-US" dirty="0"/>
                    </a:p>
                  </a:txBody>
                  <a:tcPr/>
                </a:tc>
                <a:tc>
                  <a:txBody>
                    <a:bodyPr/>
                    <a:lstStyle/>
                    <a:p>
                      <a:r>
                        <a:rPr lang="en-US" dirty="0" smtClean="0"/>
                        <a:t>N</a:t>
                      </a:r>
                      <a:endParaRPr lang="en-US" dirty="0"/>
                    </a:p>
                  </a:txBody>
                  <a:tcPr>
                    <a:solidFill>
                      <a:srgbClr val="FFFF00"/>
                    </a:solidFill>
                  </a:tcPr>
                </a:tc>
                <a:tc>
                  <a:txBody>
                    <a:bodyPr/>
                    <a:lstStyle/>
                    <a:p>
                      <a:r>
                        <a:rPr lang="en-US" dirty="0" smtClean="0"/>
                        <a:t>Y</a:t>
                      </a:r>
                      <a:endParaRPr lang="en-US" dirty="0"/>
                    </a:p>
                  </a:txBody>
                  <a:tcPr/>
                </a:tc>
                <a:tc>
                  <a:txBody>
                    <a:bodyPr/>
                    <a:lstStyle/>
                    <a:p>
                      <a:r>
                        <a:rPr lang="en-US" dirty="0" smtClean="0"/>
                        <a:t>Y</a:t>
                      </a:r>
                      <a:endParaRPr lang="en-US" dirty="0"/>
                    </a:p>
                  </a:txBody>
                  <a:tcPr>
                    <a:solidFill>
                      <a:srgbClr val="00FF00"/>
                    </a:solidFill>
                  </a:tcPr>
                </a:tc>
                <a:tc>
                  <a:txBody>
                    <a:bodyPr/>
                    <a:lstStyle/>
                    <a:p>
                      <a:r>
                        <a:rPr lang="en-US" dirty="0" smtClean="0"/>
                        <a:t>N</a:t>
                      </a:r>
                      <a:endParaRPr lang="en-US" dirty="0"/>
                    </a:p>
                  </a:txBody>
                  <a:tcPr/>
                </a:tc>
                <a:tc>
                  <a:txBody>
                    <a:bodyPr/>
                    <a:lstStyle/>
                    <a:p>
                      <a:r>
                        <a:rPr lang="en-US" dirty="0" smtClean="0"/>
                        <a:t>N</a:t>
                      </a:r>
                      <a:endParaRPr lang="en-US" dirty="0"/>
                    </a:p>
                  </a:txBody>
                  <a:tcPr>
                    <a:solidFill>
                      <a:srgbClr val="FFFF00"/>
                    </a:solidFill>
                  </a:tcPr>
                </a:tc>
                <a:tc>
                  <a:txBody>
                    <a:bodyPr/>
                    <a:lstStyle/>
                    <a:p>
                      <a:r>
                        <a:rPr lang="en-US" dirty="0" smtClean="0"/>
                        <a:t>Y</a:t>
                      </a:r>
                      <a:endParaRPr lang="en-US" dirty="0"/>
                    </a:p>
                  </a:txBody>
                  <a:tcPr/>
                </a:tc>
                <a:tc>
                  <a:txBody>
                    <a:bodyPr/>
                    <a:lstStyle/>
                    <a:p>
                      <a:r>
                        <a:rPr lang="en-US" dirty="0" smtClean="0"/>
                        <a:t>Y</a:t>
                      </a:r>
                      <a:endParaRPr lang="en-US" dirty="0"/>
                    </a:p>
                  </a:txBody>
                  <a:tcPr>
                    <a:solidFill>
                      <a:srgbClr val="00FF00"/>
                    </a:solidFill>
                  </a:tcPr>
                </a:tc>
                <a:tc>
                  <a:txBody>
                    <a:bodyPr/>
                    <a:lstStyle/>
                    <a:p>
                      <a:r>
                        <a:rPr lang="en-US" dirty="0" smtClean="0"/>
                        <a:t>N</a:t>
                      </a:r>
                      <a:endParaRPr lang="en-US" dirty="0"/>
                    </a:p>
                  </a:txBody>
                  <a:tcPr/>
                </a:tc>
              </a:tr>
              <a:tr h="303393">
                <a:tc>
                  <a:txBody>
                    <a:bodyPr/>
                    <a:lstStyle/>
                    <a:p>
                      <a:r>
                        <a:rPr lang="en-US" dirty="0" smtClean="0"/>
                        <a:t>RTM?</a:t>
                      </a:r>
                      <a:endParaRPr lang="en-US" dirty="0"/>
                    </a:p>
                  </a:txBody>
                  <a:tcPr/>
                </a:tc>
                <a:tc>
                  <a:txBody>
                    <a:bodyPr/>
                    <a:lstStyle/>
                    <a:p>
                      <a:r>
                        <a:rPr lang="en-US" dirty="0" smtClean="0"/>
                        <a:t>N</a:t>
                      </a:r>
                      <a:endParaRPr lang="en-US" dirty="0"/>
                    </a:p>
                  </a:txBody>
                  <a:tcPr/>
                </a:tc>
                <a:tc>
                  <a:txBody>
                    <a:bodyPr/>
                    <a:lstStyle/>
                    <a:p>
                      <a:r>
                        <a:rPr lang="en-US" dirty="0" smtClean="0"/>
                        <a:t>Y</a:t>
                      </a:r>
                      <a:endParaRPr lang="en-US" dirty="0"/>
                    </a:p>
                  </a:txBody>
                  <a:tcPr>
                    <a:solidFill>
                      <a:srgbClr val="FFFF00"/>
                    </a:solidFill>
                  </a:tcPr>
                </a:tc>
                <a:tc>
                  <a:txBody>
                    <a:bodyPr/>
                    <a:lstStyle/>
                    <a:p>
                      <a:r>
                        <a:rPr lang="en-US" dirty="0" smtClean="0"/>
                        <a:t>N</a:t>
                      </a:r>
                      <a:endParaRPr lang="en-US" dirty="0"/>
                    </a:p>
                  </a:txBody>
                  <a:tcPr/>
                </a:tc>
                <a:tc>
                  <a:txBody>
                    <a:bodyPr/>
                    <a:lstStyle/>
                    <a:p>
                      <a:r>
                        <a:rPr lang="en-US" dirty="0" smtClean="0"/>
                        <a:t>Y</a:t>
                      </a:r>
                      <a:endParaRPr lang="en-US" dirty="0"/>
                    </a:p>
                  </a:txBody>
                  <a:tcPr>
                    <a:solidFill>
                      <a:srgbClr val="00FF00"/>
                    </a:solidFill>
                  </a:tcPr>
                </a:tc>
                <a:tc>
                  <a:txBody>
                    <a:bodyPr/>
                    <a:lstStyle/>
                    <a:p>
                      <a:r>
                        <a:rPr lang="en-US" dirty="0" smtClean="0"/>
                        <a:t>N</a:t>
                      </a:r>
                      <a:endParaRPr lang="en-US" dirty="0"/>
                    </a:p>
                  </a:txBody>
                  <a:tcPr/>
                </a:tc>
                <a:tc>
                  <a:txBody>
                    <a:bodyPr/>
                    <a:lstStyle/>
                    <a:p>
                      <a:r>
                        <a:rPr lang="en-US" dirty="0" smtClean="0"/>
                        <a:t>Y</a:t>
                      </a:r>
                      <a:endParaRPr lang="en-US" dirty="0"/>
                    </a:p>
                  </a:txBody>
                  <a:tcPr>
                    <a:solidFill>
                      <a:srgbClr val="FFFF00"/>
                    </a:solidFill>
                  </a:tcPr>
                </a:tc>
                <a:tc>
                  <a:txBody>
                    <a:bodyPr/>
                    <a:lstStyle/>
                    <a:p>
                      <a:r>
                        <a:rPr lang="en-US" dirty="0" smtClean="0"/>
                        <a:t>N</a:t>
                      </a:r>
                      <a:endParaRPr lang="en-US" dirty="0"/>
                    </a:p>
                  </a:txBody>
                  <a:tcPr/>
                </a:tc>
                <a:tc>
                  <a:txBody>
                    <a:bodyPr/>
                    <a:lstStyle/>
                    <a:p>
                      <a:r>
                        <a:rPr lang="en-US" dirty="0" smtClean="0"/>
                        <a:t>Y</a:t>
                      </a:r>
                      <a:endParaRPr lang="en-US" dirty="0"/>
                    </a:p>
                  </a:txBody>
                  <a:tcPr>
                    <a:solidFill>
                      <a:srgbClr val="00FF00"/>
                    </a:solidFill>
                  </a:tcPr>
                </a:tc>
                <a:tc>
                  <a:txBody>
                    <a:bodyPr/>
                    <a:lstStyle/>
                    <a:p>
                      <a:r>
                        <a:rPr lang="en-US" dirty="0" smtClean="0"/>
                        <a:t>N/A</a:t>
                      </a:r>
                      <a:endParaRPr lang="en-US" dirty="0"/>
                    </a:p>
                  </a:txBody>
                  <a:tcPr/>
                </a:tc>
              </a:tr>
              <a:tr h="303393">
                <a:tc>
                  <a:txBody>
                    <a:bodyPr/>
                    <a:lstStyle/>
                    <a:p>
                      <a:r>
                        <a:rPr lang="en-US" sz="1200" b="1" dirty="0" smtClean="0"/>
                        <a:t>0-15</a:t>
                      </a:r>
                      <a:endParaRPr lang="en-US" sz="1200" b="1" dirty="0"/>
                    </a:p>
                  </a:txBody>
                  <a:tcPr/>
                </a:tc>
                <a:tc>
                  <a:txBody>
                    <a:bodyPr/>
                    <a:lstStyle/>
                    <a:p>
                      <a:pPr algn="l" fontAlgn="b"/>
                      <a:r>
                        <a:rPr lang="en-US" sz="1200" b="1" i="0" u="none" strike="noStrike" dirty="0">
                          <a:solidFill>
                            <a:srgbClr val="000000"/>
                          </a:solidFill>
                          <a:latin typeface="Calibri"/>
                        </a:rPr>
                        <a:t> -0.1+/-1.0</a:t>
                      </a:r>
                    </a:p>
                  </a:txBody>
                  <a:tcPr marL="9525" marR="9525" marT="9525" marB="0" anchor="b"/>
                </a:tc>
                <a:tc>
                  <a:txBody>
                    <a:bodyPr/>
                    <a:lstStyle/>
                    <a:p>
                      <a:pPr algn="l" fontAlgn="b"/>
                      <a:r>
                        <a:rPr lang="en-US" sz="1200" b="1" i="0" u="none" strike="noStrike" dirty="0">
                          <a:solidFill>
                            <a:srgbClr val="000000"/>
                          </a:solidFill>
                          <a:latin typeface="Calibri"/>
                        </a:rPr>
                        <a:t> -0.0+/-1.0</a:t>
                      </a:r>
                    </a:p>
                  </a:txBody>
                  <a:tcPr marL="9525" marR="9525" marT="9525" marB="0" anchor="b">
                    <a:solidFill>
                      <a:srgbClr val="FFFF00"/>
                    </a:solidFill>
                  </a:tcPr>
                </a:tc>
                <a:tc>
                  <a:txBody>
                    <a:bodyPr/>
                    <a:lstStyle/>
                    <a:p>
                      <a:pPr algn="l" fontAlgn="b"/>
                      <a:r>
                        <a:rPr lang="en-US" sz="1200" b="1" i="0" u="none" strike="noStrike">
                          <a:solidFill>
                            <a:srgbClr val="000000"/>
                          </a:solidFill>
                          <a:latin typeface="Calibri"/>
                        </a:rPr>
                        <a:t> -0.1+/-0.9</a:t>
                      </a:r>
                    </a:p>
                  </a:txBody>
                  <a:tcPr marL="9525" marR="9525" marT="9525" marB="0" anchor="b"/>
                </a:tc>
                <a:tc>
                  <a:txBody>
                    <a:bodyPr/>
                    <a:lstStyle/>
                    <a:p>
                      <a:pPr algn="l" fontAlgn="b"/>
                      <a:r>
                        <a:rPr lang="en-US" sz="1200" b="1" i="0" u="none" strike="noStrike" dirty="0">
                          <a:solidFill>
                            <a:srgbClr val="000000"/>
                          </a:solidFill>
                          <a:latin typeface="Calibri"/>
                        </a:rPr>
                        <a:t> -0.0+/-0.9</a:t>
                      </a:r>
                    </a:p>
                  </a:txBody>
                  <a:tcPr marL="9525" marR="9525" marT="9525" marB="0" anchor="b">
                    <a:solidFill>
                      <a:srgbClr val="00FF00"/>
                    </a:solidFill>
                  </a:tcPr>
                </a:tc>
                <a:tc>
                  <a:txBody>
                    <a:bodyPr/>
                    <a:lstStyle/>
                    <a:p>
                      <a:pPr algn="l" fontAlgn="b"/>
                      <a:r>
                        <a:rPr lang="en-US" sz="1200" b="1" i="0" u="none" strike="noStrike" dirty="0">
                          <a:solidFill>
                            <a:srgbClr val="000000"/>
                          </a:solidFill>
                          <a:latin typeface="Calibri"/>
                        </a:rPr>
                        <a:t> -0.1+/-1.0</a:t>
                      </a:r>
                    </a:p>
                  </a:txBody>
                  <a:tcPr marL="9525" marR="9525" marT="9525" marB="0" anchor="b"/>
                </a:tc>
                <a:tc>
                  <a:txBody>
                    <a:bodyPr/>
                    <a:lstStyle/>
                    <a:p>
                      <a:pPr algn="l" fontAlgn="b"/>
                      <a:r>
                        <a:rPr lang="en-US" sz="1200" b="1" i="0" u="none" strike="noStrike" dirty="0">
                          <a:solidFill>
                            <a:srgbClr val="000000"/>
                          </a:solidFill>
                          <a:latin typeface="Calibri"/>
                        </a:rPr>
                        <a:t> -0.0+/-1.0</a:t>
                      </a:r>
                    </a:p>
                  </a:txBody>
                  <a:tcPr marL="9525" marR="9525" marT="9525" marB="0" anchor="b">
                    <a:solidFill>
                      <a:srgbClr val="FFFF00"/>
                    </a:solidFill>
                  </a:tcPr>
                </a:tc>
                <a:tc>
                  <a:txBody>
                    <a:bodyPr/>
                    <a:lstStyle/>
                    <a:p>
                      <a:pPr algn="l" fontAlgn="b"/>
                      <a:r>
                        <a:rPr lang="en-US" sz="1200" b="1" i="0" u="none" strike="noStrike">
                          <a:solidFill>
                            <a:srgbClr val="000000"/>
                          </a:solidFill>
                          <a:latin typeface="Calibri"/>
                        </a:rPr>
                        <a:t> -0.1+/-0.9</a:t>
                      </a:r>
                    </a:p>
                  </a:txBody>
                  <a:tcPr marL="9525" marR="9525" marT="9525" marB="0" anchor="b"/>
                </a:tc>
                <a:tc>
                  <a:txBody>
                    <a:bodyPr/>
                    <a:lstStyle/>
                    <a:p>
                      <a:pPr algn="l" fontAlgn="b"/>
                      <a:r>
                        <a:rPr lang="en-US" sz="1200" b="1" i="0" u="none" strike="noStrike" dirty="0">
                          <a:solidFill>
                            <a:srgbClr val="000000"/>
                          </a:solidFill>
                          <a:latin typeface="Calibri"/>
                        </a:rPr>
                        <a:t> -0.0+/-0.9</a:t>
                      </a:r>
                    </a:p>
                  </a:txBody>
                  <a:tcPr marL="9525" marR="9525" marT="9525" marB="0" anchor="b">
                    <a:solidFill>
                      <a:srgbClr val="00FF00"/>
                    </a:solidFill>
                  </a:tcPr>
                </a:tc>
                <a:tc>
                  <a:txBody>
                    <a:bodyPr/>
                    <a:lstStyle/>
                    <a:p>
                      <a:pPr algn="ctr"/>
                      <a:r>
                        <a:rPr lang="en-US" sz="1200" b="1" dirty="0" smtClean="0"/>
                        <a:t>  0.0 ± 1.0</a:t>
                      </a:r>
                      <a:endParaRPr lang="en-US" sz="1200" b="1" dirty="0"/>
                    </a:p>
                  </a:txBody>
                  <a:tcPr/>
                </a:tc>
              </a:tr>
              <a:tr h="303393">
                <a:tc>
                  <a:txBody>
                    <a:bodyPr/>
                    <a:lstStyle/>
                    <a:p>
                      <a:r>
                        <a:rPr lang="en-US" sz="1200" b="1" dirty="0" smtClean="0"/>
                        <a:t>15-30</a:t>
                      </a:r>
                      <a:endParaRPr lang="en-US" sz="1200" b="1" dirty="0"/>
                    </a:p>
                  </a:txBody>
                  <a:tcPr/>
                </a:tc>
                <a:tc>
                  <a:txBody>
                    <a:bodyPr/>
                    <a:lstStyle/>
                    <a:p>
                      <a:pPr algn="l" fontAlgn="b"/>
                      <a:r>
                        <a:rPr lang="en-US" sz="1200" b="1" i="0" u="none" strike="noStrike" dirty="0">
                          <a:solidFill>
                            <a:srgbClr val="000000"/>
                          </a:solidFill>
                          <a:latin typeface="Calibri"/>
                        </a:rPr>
                        <a:t> -0.1+/-1.4</a:t>
                      </a:r>
                    </a:p>
                  </a:txBody>
                  <a:tcPr marL="9525" marR="9525" marT="9525" marB="0" anchor="b"/>
                </a:tc>
                <a:tc>
                  <a:txBody>
                    <a:bodyPr/>
                    <a:lstStyle/>
                    <a:p>
                      <a:pPr algn="l" fontAlgn="b"/>
                      <a:r>
                        <a:rPr lang="en-US" sz="1200" b="1" i="0" u="none" strike="noStrike" dirty="0">
                          <a:solidFill>
                            <a:srgbClr val="000000"/>
                          </a:solidFill>
                          <a:latin typeface="Calibri"/>
                        </a:rPr>
                        <a:t> -0.0+/-1.4</a:t>
                      </a:r>
                    </a:p>
                  </a:txBody>
                  <a:tcPr marL="9525" marR="9525" marT="9525" marB="0" anchor="b">
                    <a:solidFill>
                      <a:srgbClr val="FFFF00"/>
                    </a:solidFill>
                  </a:tcPr>
                </a:tc>
                <a:tc>
                  <a:txBody>
                    <a:bodyPr/>
                    <a:lstStyle/>
                    <a:p>
                      <a:pPr algn="l" fontAlgn="b"/>
                      <a:r>
                        <a:rPr lang="en-US" sz="1200" b="1" i="0" u="none" strike="noStrike" dirty="0">
                          <a:solidFill>
                            <a:srgbClr val="000000"/>
                          </a:solidFill>
                          <a:latin typeface="Calibri"/>
                        </a:rPr>
                        <a:t> -0.1+/-1.0</a:t>
                      </a:r>
                    </a:p>
                  </a:txBody>
                  <a:tcPr marL="9525" marR="9525" marT="9525" marB="0" anchor="b"/>
                </a:tc>
                <a:tc>
                  <a:txBody>
                    <a:bodyPr/>
                    <a:lstStyle/>
                    <a:p>
                      <a:pPr algn="l" fontAlgn="b"/>
                      <a:r>
                        <a:rPr lang="en-US" sz="1200" b="1" i="0" u="none" strike="noStrike" dirty="0">
                          <a:solidFill>
                            <a:srgbClr val="000000"/>
                          </a:solidFill>
                          <a:latin typeface="Calibri"/>
                        </a:rPr>
                        <a:t> -0.0+/-1.1</a:t>
                      </a:r>
                    </a:p>
                  </a:txBody>
                  <a:tcPr marL="9525" marR="9525" marT="9525" marB="0" anchor="b">
                    <a:solidFill>
                      <a:srgbClr val="00FF00"/>
                    </a:solidFill>
                  </a:tcPr>
                </a:tc>
                <a:tc>
                  <a:txBody>
                    <a:bodyPr/>
                    <a:lstStyle/>
                    <a:p>
                      <a:pPr algn="l" fontAlgn="b"/>
                      <a:r>
                        <a:rPr lang="en-US" sz="1200" b="1" i="0" u="none" strike="noStrike">
                          <a:solidFill>
                            <a:srgbClr val="000000"/>
                          </a:solidFill>
                          <a:latin typeface="Calibri"/>
                        </a:rPr>
                        <a:t> -0.1+/-1.4</a:t>
                      </a:r>
                    </a:p>
                  </a:txBody>
                  <a:tcPr marL="9525" marR="9525" marT="9525" marB="0" anchor="b"/>
                </a:tc>
                <a:tc>
                  <a:txBody>
                    <a:bodyPr/>
                    <a:lstStyle/>
                    <a:p>
                      <a:pPr algn="l" fontAlgn="b"/>
                      <a:r>
                        <a:rPr lang="en-US" sz="1200" b="1" i="0" u="none" strike="noStrike" dirty="0">
                          <a:solidFill>
                            <a:srgbClr val="000000"/>
                          </a:solidFill>
                          <a:latin typeface="Calibri"/>
                        </a:rPr>
                        <a:t> -0.1+/-1.4</a:t>
                      </a:r>
                    </a:p>
                  </a:txBody>
                  <a:tcPr marL="9525" marR="9525" marT="9525" marB="0" anchor="b">
                    <a:solidFill>
                      <a:srgbClr val="FFFF00"/>
                    </a:solidFill>
                  </a:tcPr>
                </a:tc>
                <a:tc>
                  <a:txBody>
                    <a:bodyPr/>
                    <a:lstStyle/>
                    <a:p>
                      <a:pPr algn="l" fontAlgn="b"/>
                      <a:r>
                        <a:rPr lang="en-US" sz="1200" b="1" i="0" u="none" strike="noStrike">
                          <a:solidFill>
                            <a:srgbClr val="000000"/>
                          </a:solidFill>
                          <a:latin typeface="Calibri"/>
                        </a:rPr>
                        <a:t> -0.2+/-1.0</a:t>
                      </a:r>
                    </a:p>
                  </a:txBody>
                  <a:tcPr marL="9525" marR="9525" marT="9525" marB="0" anchor="b"/>
                </a:tc>
                <a:tc>
                  <a:txBody>
                    <a:bodyPr/>
                    <a:lstStyle/>
                    <a:p>
                      <a:pPr algn="l" fontAlgn="b"/>
                      <a:r>
                        <a:rPr lang="en-US" sz="1200" b="1" i="0" u="none" strike="noStrike" dirty="0">
                          <a:solidFill>
                            <a:srgbClr val="000000"/>
                          </a:solidFill>
                          <a:latin typeface="Calibri"/>
                        </a:rPr>
                        <a:t> -0.1+/-1.0</a:t>
                      </a:r>
                    </a:p>
                  </a:txBody>
                  <a:tcPr marL="9525" marR="9525" marT="9525" marB="0" anchor="b">
                    <a:solidFill>
                      <a:srgbClr val="00FF00"/>
                    </a:solidFill>
                  </a:tcPr>
                </a:tc>
                <a:tc>
                  <a:txBody>
                    <a:bodyPr/>
                    <a:lstStyle/>
                    <a:p>
                      <a:pPr algn="ctr"/>
                      <a:r>
                        <a:rPr lang="en-US" sz="1200" b="1" dirty="0" smtClean="0"/>
                        <a:t>  0.0 ± 1.0</a:t>
                      </a:r>
                      <a:endParaRPr lang="en-US" sz="1200" b="1" dirty="0"/>
                    </a:p>
                  </a:txBody>
                  <a:tcPr/>
                </a:tc>
              </a:tr>
              <a:tr h="303393">
                <a:tc>
                  <a:txBody>
                    <a:bodyPr/>
                    <a:lstStyle/>
                    <a:p>
                      <a:r>
                        <a:rPr lang="en-US" sz="1200" b="1" dirty="0" smtClean="0"/>
                        <a:t>30-46</a:t>
                      </a:r>
                      <a:endParaRPr lang="en-US" sz="1200" b="1" dirty="0"/>
                    </a:p>
                  </a:txBody>
                  <a:tcPr/>
                </a:tc>
                <a:tc>
                  <a:txBody>
                    <a:bodyPr/>
                    <a:lstStyle/>
                    <a:p>
                      <a:pPr algn="l" fontAlgn="b"/>
                      <a:r>
                        <a:rPr lang="en-US" sz="1200" b="1" i="0" u="none" strike="noStrike" dirty="0">
                          <a:solidFill>
                            <a:srgbClr val="000000"/>
                          </a:solidFill>
                          <a:latin typeface="Calibri"/>
                        </a:rPr>
                        <a:t> -0.3+/-1.7</a:t>
                      </a:r>
                    </a:p>
                  </a:txBody>
                  <a:tcPr marL="9525" marR="9525" marT="9525" marB="0" anchor="b"/>
                </a:tc>
                <a:tc>
                  <a:txBody>
                    <a:bodyPr/>
                    <a:lstStyle/>
                    <a:p>
                      <a:pPr algn="l" fontAlgn="b"/>
                      <a:r>
                        <a:rPr lang="en-US" sz="1200" b="1" i="0" u="none" strike="noStrike" dirty="0">
                          <a:solidFill>
                            <a:srgbClr val="000000"/>
                          </a:solidFill>
                          <a:latin typeface="Calibri"/>
                        </a:rPr>
                        <a:t> -0.2+/-1.8</a:t>
                      </a:r>
                    </a:p>
                  </a:txBody>
                  <a:tcPr marL="9525" marR="9525" marT="9525" marB="0" anchor="b">
                    <a:solidFill>
                      <a:srgbClr val="FFFF00"/>
                    </a:solidFill>
                  </a:tcPr>
                </a:tc>
                <a:tc>
                  <a:txBody>
                    <a:bodyPr/>
                    <a:lstStyle/>
                    <a:p>
                      <a:pPr algn="l" fontAlgn="b"/>
                      <a:r>
                        <a:rPr lang="en-US" sz="1200" b="1" i="0" u="none" strike="noStrike" dirty="0">
                          <a:solidFill>
                            <a:srgbClr val="000000"/>
                          </a:solidFill>
                          <a:latin typeface="Calibri"/>
                        </a:rPr>
                        <a:t> -0.3+/-1.1</a:t>
                      </a:r>
                    </a:p>
                  </a:txBody>
                  <a:tcPr marL="9525" marR="9525" marT="9525" marB="0" anchor="b"/>
                </a:tc>
                <a:tc>
                  <a:txBody>
                    <a:bodyPr/>
                    <a:lstStyle/>
                    <a:p>
                      <a:pPr algn="l" fontAlgn="b"/>
                      <a:r>
                        <a:rPr lang="en-US" sz="1200" b="1" i="0" u="none" strike="noStrike" dirty="0">
                          <a:solidFill>
                            <a:srgbClr val="000000"/>
                          </a:solidFill>
                          <a:latin typeface="Calibri"/>
                        </a:rPr>
                        <a:t> -0.2+/-1.1</a:t>
                      </a:r>
                    </a:p>
                  </a:txBody>
                  <a:tcPr marL="9525" marR="9525" marT="9525" marB="0" anchor="b">
                    <a:solidFill>
                      <a:srgbClr val="00FF00"/>
                    </a:solidFill>
                  </a:tcPr>
                </a:tc>
                <a:tc>
                  <a:txBody>
                    <a:bodyPr/>
                    <a:lstStyle/>
                    <a:p>
                      <a:pPr algn="l" fontAlgn="b"/>
                      <a:r>
                        <a:rPr lang="en-US" sz="1200" b="1" i="0" u="none" strike="noStrike" dirty="0">
                          <a:solidFill>
                            <a:srgbClr val="000000"/>
                          </a:solidFill>
                          <a:latin typeface="Calibri"/>
                        </a:rPr>
                        <a:t> -0.3+/-1.8</a:t>
                      </a:r>
                    </a:p>
                  </a:txBody>
                  <a:tcPr marL="9525" marR="9525" marT="9525" marB="0" anchor="b"/>
                </a:tc>
                <a:tc>
                  <a:txBody>
                    <a:bodyPr/>
                    <a:lstStyle/>
                    <a:p>
                      <a:pPr algn="l" fontAlgn="b"/>
                      <a:r>
                        <a:rPr lang="en-US" sz="1200" b="1" i="0" u="none" strike="noStrike" dirty="0">
                          <a:solidFill>
                            <a:srgbClr val="000000"/>
                          </a:solidFill>
                          <a:latin typeface="Calibri"/>
                        </a:rPr>
                        <a:t> -0.2+/-1.8</a:t>
                      </a:r>
                    </a:p>
                  </a:txBody>
                  <a:tcPr marL="9525" marR="9525" marT="9525" marB="0" anchor="b">
                    <a:solidFill>
                      <a:srgbClr val="FFFF00"/>
                    </a:solidFill>
                  </a:tcPr>
                </a:tc>
                <a:tc>
                  <a:txBody>
                    <a:bodyPr/>
                    <a:lstStyle/>
                    <a:p>
                      <a:pPr algn="l" fontAlgn="b"/>
                      <a:r>
                        <a:rPr lang="en-US" sz="1200" b="1" i="0" u="none" strike="noStrike" dirty="0">
                          <a:solidFill>
                            <a:srgbClr val="000000"/>
                          </a:solidFill>
                          <a:latin typeface="Calibri"/>
                        </a:rPr>
                        <a:t> -0.3+/-1.0</a:t>
                      </a:r>
                    </a:p>
                  </a:txBody>
                  <a:tcPr marL="9525" marR="9525" marT="9525" marB="0" anchor="b"/>
                </a:tc>
                <a:tc>
                  <a:txBody>
                    <a:bodyPr/>
                    <a:lstStyle/>
                    <a:p>
                      <a:pPr algn="l" fontAlgn="b"/>
                      <a:r>
                        <a:rPr lang="en-US" sz="1200" b="1" i="0" u="none" strike="noStrike" dirty="0">
                          <a:solidFill>
                            <a:srgbClr val="000000"/>
                          </a:solidFill>
                          <a:latin typeface="Calibri"/>
                        </a:rPr>
                        <a:t> -0.2+/-1.1</a:t>
                      </a:r>
                    </a:p>
                  </a:txBody>
                  <a:tcPr marL="9525" marR="9525" marT="9525" marB="0" anchor="b">
                    <a:solidFill>
                      <a:srgbClr val="00FF00"/>
                    </a:solidFill>
                  </a:tcPr>
                </a:tc>
                <a:tc>
                  <a:txBody>
                    <a:bodyPr/>
                    <a:lstStyle/>
                    <a:p>
                      <a:pPr algn="ctr"/>
                      <a:r>
                        <a:rPr lang="en-US" sz="1200" b="1" dirty="0" smtClean="0"/>
                        <a:t>-0.1 ± 1.5</a:t>
                      </a:r>
                      <a:endParaRPr lang="en-US" sz="1200" b="1" dirty="0"/>
                    </a:p>
                  </a:txBody>
                  <a:tcPr/>
                </a:tc>
              </a:tr>
              <a:tr h="303393">
                <a:tc>
                  <a:txBody>
                    <a:bodyPr/>
                    <a:lstStyle/>
                    <a:p>
                      <a:r>
                        <a:rPr lang="en-US" sz="1200" b="1" dirty="0" smtClean="0"/>
                        <a:t>46-63</a:t>
                      </a:r>
                      <a:endParaRPr lang="en-US" sz="1200" b="1" dirty="0"/>
                    </a:p>
                  </a:txBody>
                  <a:tcPr/>
                </a:tc>
                <a:tc>
                  <a:txBody>
                    <a:bodyPr/>
                    <a:lstStyle/>
                    <a:p>
                      <a:pPr algn="l" fontAlgn="b"/>
                      <a:r>
                        <a:rPr lang="en-US" sz="1200" b="1" i="0" u="none" strike="noStrike">
                          <a:solidFill>
                            <a:srgbClr val="000000"/>
                          </a:solidFill>
                          <a:latin typeface="Calibri"/>
                        </a:rPr>
                        <a:t> -0.5+/-2.1</a:t>
                      </a:r>
                    </a:p>
                  </a:txBody>
                  <a:tcPr marL="9525" marR="9525" marT="9525" marB="0" anchor="b"/>
                </a:tc>
                <a:tc>
                  <a:txBody>
                    <a:bodyPr/>
                    <a:lstStyle/>
                    <a:p>
                      <a:pPr algn="l" fontAlgn="b"/>
                      <a:r>
                        <a:rPr lang="en-US" sz="1200" b="1" i="0" u="none" strike="noStrike" dirty="0">
                          <a:solidFill>
                            <a:srgbClr val="000000"/>
                          </a:solidFill>
                          <a:latin typeface="Calibri"/>
                        </a:rPr>
                        <a:t> -0.4+/-2.1</a:t>
                      </a:r>
                    </a:p>
                  </a:txBody>
                  <a:tcPr marL="9525" marR="9525" marT="9525" marB="0" anchor="b">
                    <a:solidFill>
                      <a:srgbClr val="FFFF00"/>
                    </a:solidFill>
                  </a:tcPr>
                </a:tc>
                <a:tc>
                  <a:txBody>
                    <a:bodyPr/>
                    <a:lstStyle/>
                    <a:p>
                      <a:pPr algn="l" fontAlgn="b"/>
                      <a:r>
                        <a:rPr lang="en-US" sz="1200" b="1" i="0" u="none" strike="noStrike" dirty="0">
                          <a:solidFill>
                            <a:srgbClr val="000000"/>
                          </a:solidFill>
                          <a:latin typeface="Calibri"/>
                        </a:rPr>
                        <a:t> -0.4+/-1.2</a:t>
                      </a:r>
                    </a:p>
                  </a:txBody>
                  <a:tcPr marL="9525" marR="9525" marT="9525" marB="0" anchor="b"/>
                </a:tc>
                <a:tc>
                  <a:txBody>
                    <a:bodyPr/>
                    <a:lstStyle/>
                    <a:p>
                      <a:pPr algn="l" fontAlgn="b"/>
                      <a:r>
                        <a:rPr lang="en-US" sz="1200" b="1" i="0" u="none" strike="noStrike" dirty="0">
                          <a:solidFill>
                            <a:srgbClr val="000000"/>
                          </a:solidFill>
                          <a:latin typeface="Calibri"/>
                        </a:rPr>
                        <a:t> -0.3+/-1.2</a:t>
                      </a:r>
                    </a:p>
                  </a:txBody>
                  <a:tcPr marL="9525" marR="9525" marT="9525" marB="0" anchor="b">
                    <a:solidFill>
                      <a:srgbClr val="00FF00"/>
                    </a:solidFill>
                  </a:tcPr>
                </a:tc>
                <a:tc>
                  <a:txBody>
                    <a:bodyPr/>
                    <a:lstStyle/>
                    <a:p>
                      <a:pPr algn="l" fontAlgn="b"/>
                      <a:r>
                        <a:rPr lang="en-US" sz="1200" b="1" i="0" u="none" strike="noStrike">
                          <a:solidFill>
                            <a:srgbClr val="000000"/>
                          </a:solidFill>
                          <a:latin typeface="Calibri"/>
                        </a:rPr>
                        <a:t> -0.5+/-2.2</a:t>
                      </a:r>
                    </a:p>
                  </a:txBody>
                  <a:tcPr marL="9525" marR="9525" marT="9525" marB="0" anchor="b"/>
                </a:tc>
                <a:tc>
                  <a:txBody>
                    <a:bodyPr/>
                    <a:lstStyle/>
                    <a:p>
                      <a:pPr algn="l" fontAlgn="b"/>
                      <a:r>
                        <a:rPr lang="en-US" sz="1200" b="1" i="0" u="none" strike="noStrike" dirty="0">
                          <a:solidFill>
                            <a:srgbClr val="000000"/>
                          </a:solidFill>
                          <a:latin typeface="Calibri"/>
                        </a:rPr>
                        <a:t> -0.4+/-2.3</a:t>
                      </a:r>
                    </a:p>
                  </a:txBody>
                  <a:tcPr marL="9525" marR="9525" marT="9525" marB="0" anchor="b">
                    <a:solidFill>
                      <a:srgbClr val="FFFF00"/>
                    </a:solidFill>
                  </a:tcPr>
                </a:tc>
                <a:tc>
                  <a:txBody>
                    <a:bodyPr/>
                    <a:lstStyle/>
                    <a:p>
                      <a:pPr algn="l" fontAlgn="b"/>
                      <a:r>
                        <a:rPr lang="en-US" sz="1200" b="1" i="0" u="none" strike="noStrike">
                          <a:solidFill>
                            <a:srgbClr val="000000"/>
                          </a:solidFill>
                          <a:latin typeface="Calibri"/>
                        </a:rPr>
                        <a:t> -0.3+/-1.1</a:t>
                      </a:r>
                    </a:p>
                  </a:txBody>
                  <a:tcPr marL="9525" marR="9525" marT="9525" marB="0" anchor="b"/>
                </a:tc>
                <a:tc>
                  <a:txBody>
                    <a:bodyPr/>
                    <a:lstStyle/>
                    <a:p>
                      <a:pPr algn="l" fontAlgn="b"/>
                      <a:r>
                        <a:rPr lang="en-US" sz="1200" b="1" i="0" u="none" strike="noStrike" dirty="0">
                          <a:solidFill>
                            <a:srgbClr val="000000"/>
                          </a:solidFill>
                          <a:latin typeface="Calibri"/>
                        </a:rPr>
                        <a:t> -0.2+/-1.2</a:t>
                      </a:r>
                    </a:p>
                  </a:txBody>
                  <a:tcPr marL="9525" marR="9525" marT="9525" marB="0" anchor="b">
                    <a:solidFill>
                      <a:srgbClr val="00FF00"/>
                    </a:solidFill>
                  </a:tcPr>
                </a:tc>
                <a:tc>
                  <a:txBody>
                    <a:bodyPr/>
                    <a:lstStyle/>
                    <a:p>
                      <a:pPr algn="ctr"/>
                      <a:r>
                        <a:rPr lang="en-US" sz="1200" b="1" dirty="0" smtClean="0"/>
                        <a:t>-0.3 ± 1.7</a:t>
                      </a:r>
                      <a:endParaRPr lang="en-US" sz="1200" b="1" dirty="0"/>
                    </a:p>
                  </a:txBody>
                  <a:tcPr/>
                </a:tc>
              </a:tr>
              <a:tr h="303393">
                <a:tc>
                  <a:txBody>
                    <a:bodyPr/>
                    <a:lstStyle/>
                    <a:p>
                      <a:r>
                        <a:rPr lang="en-US" sz="1200" b="1" dirty="0" smtClean="0"/>
                        <a:t>63-81</a:t>
                      </a:r>
                      <a:endParaRPr lang="en-US" sz="1200" b="1" dirty="0"/>
                    </a:p>
                  </a:txBody>
                  <a:tcPr/>
                </a:tc>
                <a:tc>
                  <a:txBody>
                    <a:bodyPr/>
                    <a:lstStyle/>
                    <a:p>
                      <a:pPr algn="l" fontAlgn="b"/>
                      <a:r>
                        <a:rPr lang="en-US" sz="1200" b="1" i="0" u="none" strike="noStrike">
                          <a:solidFill>
                            <a:srgbClr val="000000"/>
                          </a:solidFill>
                          <a:latin typeface="Calibri"/>
                        </a:rPr>
                        <a:t> -0.7+/-2.4</a:t>
                      </a:r>
                    </a:p>
                  </a:txBody>
                  <a:tcPr marL="9525" marR="9525" marT="9525" marB="0" anchor="b"/>
                </a:tc>
                <a:tc>
                  <a:txBody>
                    <a:bodyPr/>
                    <a:lstStyle/>
                    <a:p>
                      <a:pPr algn="l" fontAlgn="b"/>
                      <a:r>
                        <a:rPr lang="en-US" sz="1200" b="1" i="0" u="none" strike="noStrike" dirty="0">
                          <a:solidFill>
                            <a:srgbClr val="000000"/>
                          </a:solidFill>
                          <a:latin typeface="Calibri"/>
                        </a:rPr>
                        <a:t> -0.6+/-2.5</a:t>
                      </a:r>
                    </a:p>
                  </a:txBody>
                  <a:tcPr marL="9525" marR="9525" marT="9525" marB="0" anchor="b">
                    <a:solidFill>
                      <a:srgbClr val="FFFF00"/>
                    </a:solidFill>
                  </a:tcPr>
                </a:tc>
                <a:tc>
                  <a:txBody>
                    <a:bodyPr/>
                    <a:lstStyle/>
                    <a:p>
                      <a:pPr algn="l" fontAlgn="b"/>
                      <a:r>
                        <a:rPr lang="en-US" sz="1200" b="1" i="0" u="none" strike="noStrike" dirty="0">
                          <a:solidFill>
                            <a:srgbClr val="000000"/>
                          </a:solidFill>
                          <a:latin typeface="Calibri"/>
                        </a:rPr>
                        <a:t> -0.4+/-1.2</a:t>
                      </a:r>
                    </a:p>
                  </a:txBody>
                  <a:tcPr marL="9525" marR="9525" marT="9525" marB="0" anchor="b"/>
                </a:tc>
                <a:tc>
                  <a:txBody>
                    <a:bodyPr/>
                    <a:lstStyle/>
                    <a:p>
                      <a:pPr algn="l" fontAlgn="b"/>
                      <a:r>
                        <a:rPr lang="en-US" sz="1200" b="1" i="0" u="none" strike="noStrike" dirty="0">
                          <a:solidFill>
                            <a:srgbClr val="000000"/>
                          </a:solidFill>
                          <a:latin typeface="Calibri"/>
                        </a:rPr>
                        <a:t> -0.3+/-1.3</a:t>
                      </a:r>
                    </a:p>
                  </a:txBody>
                  <a:tcPr marL="9525" marR="9525" marT="9525" marB="0" anchor="b">
                    <a:solidFill>
                      <a:srgbClr val="00FF00"/>
                    </a:solidFill>
                  </a:tcPr>
                </a:tc>
                <a:tc>
                  <a:txBody>
                    <a:bodyPr/>
                    <a:lstStyle/>
                    <a:p>
                      <a:pPr algn="l" fontAlgn="b"/>
                      <a:r>
                        <a:rPr lang="en-US" sz="1200" b="1" i="0" u="none" strike="noStrike" dirty="0">
                          <a:solidFill>
                            <a:srgbClr val="000000"/>
                          </a:solidFill>
                          <a:latin typeface="Calibri"/>
                        </a:rPr>
                        <a:t> -0.6+/-2.6</a:t>
                      </a:r>
                    </a:p>
                  </a:txBody>
                  <a:tcPr marL="9525" marR="9525" marT="9525" marB="0" anchor="b"/>
                </a:tc>
                <a:tc>
                  <a:txBody>
                    <a:bodyPr/>
                    <a:lstStyle/>
                    <a:p>
                      <a:pPr algn="l" fontAlgn="b"/>
                      <a:r>
                        <a:rPr lang="en-US" sz="1200" b="1" i="0" u="none" strike="noStrike" dirty="0">
                          <a:solidFill>
                            <a:srgbClr val="000000"/>
                          </a:solidFill>
                          <a:latin typeface="Calibri"/>
                        </a:rPr>
                        <a:t> -0.5+/-2.7</a:t>
                      </a:r>
                    </a:p>
                  </a:txBody>
                  <a:tcPr marL="9525" marR="9525" marT="9525" marB="0" anchor="b">
                    <a:solidFill>
                      <a:srgbClr val="FFFF00"/>
                    </a:solidFill>
                  </a:tcPr>
                </a:tc>
                <a:tc>
                  <a:txBody>
                    <a:bodyPr/>
                    <a:lstStyle/>
                    <a:p>
                      <a:pPr algn="l" fontAlgn="b"/>
                      <a:r>
                        <a:rPr lang="en-US" sz="1200" b="1" i="0" u="none" strike="noStrike" dirty="0">
                          <a:solidFill>
                            <a:srgbClr val="000000"/>
                          </a:solidFill>
                          <a:latin typeface="Calibri"/>
                        </a:rPr>
                        <a:t> -0.4+/-1.2</a:t>
                      </a:r>
                    </a:p>
                  </a:txBody>
                  <a:tcPr marL="9525" marR="9525" marT="9525" marB="0" anchor="b"/>
                </a:tc>
                <a:tc>
                  <a:txBody>
                    <a:bodyPr/>
                    <a:lstStyle/>
                    <a:p>
                      <a:pPr algn="l" fontAlgn="b"/>
                      <a:r>
                        <a:rPr lang="en-US" sz="1200" b="1" i="0" u="none" strike="noStrike" dirty="0">
                          <a:solidFill>
                            <a:srgbClr val="000000"/>
                          </a:solidFill>
                          <a:latin typeface="Calibri"/>
                        </a:rPr>
                        <a:t> -0.3+/-1.2</a:t>
                      </a:r>
                    </a:p>
                  </a:txBody>
                  <a:tcPr marL="9525" marR="9525" marT="9525" marB="0" anchor="b">
                    <a:solidFill>
                      <a:srgbClr val="00FF00"/>
                    </a:solidFill>
                  </a:tcPr>
                </a:tc>
                <a:tc>
                  <a:txBody>
                    <a:bodyPr/>
                    <a:lstStyle/>
                    <a:p>
                      <a:pPr algn="ctr"/>
                      <a:r>
                        <a:rPr lang="en-US" sz="1200" b="1" dirty="0" smtClean="0"/>
                        <a:t>-0.4 ± 2.0</a:t>
                      </a:r>
                      <a:endParaRPr lang="en-US" sz="1200" b="1" dirty="0"/>
                    </a:p>
                  </a:txBody>
                  <a:tcPr/>
                </a:tc>
              </a:tr>
              <a:tr h="303393">
                <a:tc>
                  <a:txBody>
                    <a:bodyPr/>
                    <a:lstStyle/>
                    <a:p>
                      <a:r>
                        <a:rPr lang="en-US" sz="1200" b="1" dirty="0" smtClean="0"/>
                        <a:t>81-101</a:t>
                      </a:r>
                      <a:endParaRPr lang="en-US" sz="1200" b="1" dirty="0"/>
                    </a:p>
                  </a:txBody>
                  <a:tcPr/>
                </a:tc>
                <a:tc>
                  <a:txBody>
                    <a:bodyPr/>
                    <a:lstStyle/>
                    <a:p>
                      <a:pPr algn="l" fontAlgn="b"/>
                      <a:r>
                        <a:rPr lang="en-US" sz="1200" b="1" i="0" u="none" strike="noStrike">
                          <a:solidFill>
                            <a:srgbClr val="000000"/>
                          </a:solidFill>
                          <a:latin typeface="Calibri"/>
                        </a:rPr>
                        <a:t> -0.8+/-2.7</a:t>
                      </a:r>
                    </a:p>
                  </a:txBody>
                  <a:tcPr marL="9525" marR="9525" marT="9525" marB="0" anchor="b"/>
                </a:tc>
                <a:tc>
                  <a:txBody>
                    <a:bodyPr/>
                    <a:lstStyle/>
                    <a:p>
                      <a:pPr algn="l" fontAlgn="b"/>
                      <a:r>
                        <a:rPr lang="en-US" sz="1200" b="1" i="0" u="none" strike="noStrike" dirty="0">
                          <a:solidFill>
                            <a:srgbClr val="000000"/>
                          </a:solidFill>
                          <a:latin typeface="Calibri"/>
                        </a:rPr>
                        <a:t> -0.7+/-2.8</a:t>
                      </a:r>
                    </a:p>
                  </a:txBody>
                  <a:tcPr marL="9525" marR="9525" marT="9525" marB="0" anchor="b">
                    <a:solidFill>
                      <a:srgbClr val="FFFF00"/>
                    </a:solidFill>
                  </a:tcPr>
                </a:tc>
                <a:tc>
                  <a:txBody>
                    <a:bodyPr/>
                    <a:lstStyle/>
                    <a:p>
                      <a:pPr algn="l" fontAlgn="b"/>
                      <a:r>
                        <a:rPr lang="en-US" sz="1200" b="1" i="0" u="none" strike="noStrike" dirty="0">
                          <a:solidFill>
                            <a:srgbClr val="000000"/>
                          </a:solidFill>
                          <a:latin typeface="Calibri"/>
                        </a:rPr>
                        <a:t> -0.5+/-1.3</a:t>
                      </a:r>
                    </a:p>
                  </a:txBody>
                  <a:tcPr marL="9525" marR="9525" marT="9525" marB="0" anchor="b"/>
                </a:tc>
                <a:tc>
                  <a:txBody>
                    <a:bodyPr/>
                    <a:lstStyle/>
                    <a:p>
                      <a:pPr algn="l" fontAlgn="b"/>
                      <a:r>
                        <a:rPr lang="en-US" sz="1200" b="1" i="0" u="none" strike="noStrike" dirty="0">
                          <a:solidFill>
                            <a:srgbClr val="000000"/>
                          </a:solidFill>
                          <a:latin typeface="Calibri"/>
                        </a:rPr>
                        <a:t> -0.4+/-1.4</a:t>
                      </a:r>
                    </a:p>
                  </a:txBody>
                  <a:tcPr marL="9525" marR="9525" marT="9525" marB="0" anchor="b">
                    <a:solidFill>
                      <a:srgbClr val="00FF00"/>
                    </a:solidFill>
                  </a:tcPr>
                </a:tc>
                <a:tc>
                  <a:txBody>
                    <a:bodyPr/>
                    <a:lstStyle/>
                    <a:p>
                      <a:pPr algn="l" fontAlgn="b"/>
                      <a:r>
                        <a:rPr lang="en-US" sz="1200" b="1" i="0" u="none" strike="noStrike" dirty="0">
                          <a:solidFill>
                            <a:srgbClr val="000000"/>
                          </a:solidFill>
                          <a:latin typeface="Calibri"/>
                        </a:rPr>
                        <a:t> -0.8+/-2.9</a:t>
                      </a:r>
                    </a:p>
                  </a:txBody>
                  <a:tcPr marL="9525" marR="9525" marT="9525" marB="0" anchor="b"/>
                </a:tc>
                <a:tc>
                  <a:txBody>
                    <a:bodyPr/>
                    <a:lstStyle/>
                    <a:p>
                      <a:pPr algn="l" fontAlgn="b"/>
                      <a:r>
                        <a:rPr lang="en-US" sz="1200" b="1" i="0" u="none" strike="noStrike" dirty="0">
                          <a:solidFill>
                            <a:srgbClr val="000000"/>
                          </a:solidFill>
                          <a:latin typeface="Calibri"/>
                        </a:rPr>
                        <a:t> -0.6+/-3.0</a:t>
                      </a:r>
                    </a:p>
                  </a:txBody>
                  <a:tcPr marL="9525" marR="9525" marT="9525" marB="0" anchor="b">
                    <a:solidFill>
                      <a:srgbClr val="FFFF00"/>
                    </a:solidFill>
                  </a:tcPr>
                </a:tc>
                <a:tc>
                  <a:txBody>
                    <a:bodyPr/>
                    <a:lstStyle/>
                    <a:p>
                      <a:pPr algn="l" fontAlgn="b"/>
                      <a:r>
                        <a:rPr lang="en-US" sz="1200" b="1" i="0" u="none" strike="noStrike">
                          <a:solidFill>
                            <a:srgbClr val="000000"/>
                          </a:solidFill>
                          <a:latin typeface="Calibri"/>
                        </a:rPr>
                        <a:t> -0.5+/-1.2</a:t>
                      </a:r>
                    </a:p>
                  </a:txBody>
                  <a:tcPr marL="9525" marR="9525" marT="9525" marB="0" anchor="b"/>
                </a:tc>
                <a:tc>
                  <a:txBody>
                    <a:bodyPr/>
                    <a:lstStyle/>
                    <a:p>
                      <a:pPr algn="l" fontAlgn="b"/>
                      <a:r>
                        <a:rPr lang="en-US" sz="1200" b="1" i="0" u="none" strike="noStrike" dirty="0">
                          <a:solidFill>
                            <a:srgbClr val="000000"/>
                          </a:solidFill>
                          <a:latin typeface="Calibri"/>
                        </a:rPr>
                        <a:t> -0.3+/-1.3</a:t>
                      </a:r>
                    </a:p>
                  </a:txBody>
                  <a:tcPr marL="9525" marR="9525" marT="9525" marB="0" anchor="b">
                    <a:solidFill>
                      <a:srgbClr val="00FF00"/>
                    </a:solidFill>
                  </a:tcPr>
                </a:tc>
                <a:tc>
                  <a:txBody>
                    <a:bodyPr/>
                    <a:lstStyle/>
                    <a:p>
                      <a:pPr algn="ctr"/>
                      <a:r>
                        <a:rPr lang="en-US" sz="1200" b="1" dirty="0" smtClean="0"/>
                        <a:t>-0.6 ± 2.3</a:t>
                      </a:r>
                      <a:endParaRPr lang="en-US" sz="1200" b="1" dirty="0"/>
                    </a:p>
                  </a:txBody>
                  <a:tcPr/>
                </a:tc>
              </a:tr>
              <a:tr h="303393">
                <a:tc>
                  <a:txBody>
                    <a:bodyPr/>
                    <a:lstStyle/>
                    <a:p>
                      <a:r>
                        <a:rPr lang="en-US" sz="1200" b="1" dirty="0" smtClean="0"/>
                        <a:t>101-122</a:t>
                      </a:r>
                      <a:endParaRPr lang="en-US" sz="1200" b="1" dirty="0"/>
                    </a:p>
                  </a:txBody>
                  <a:tcPr/>
                </a:tc>
                <a:tc>
                  <a:txBody>
                    <a:bodyPr/>
                    <a:lstStyle/>
                    <a:p>
                      <a:pPr algn="l" fontAlgn="b"/>
                      <a:r>
                        <a:rPr lang="en-US" sz="1200" b="1" i="0" u="none" strike="noStrike">
                          <a:solidFill>
                            <a:srgbClr val="000000"/>
                          </a:solidFill>
                          <a:latin typeface="Calibri"/>
                        </a:rPr>
                        <a:t> -0.9+/-2.9</a:t>
                      </a:r>
                    </a:p>
                  </a:txBody>
                  <a:tcPr marL="9525" marR="9525" marT="9525" marB="0" anchor="b"/>
                </a:tc>
                <a:tc>
                  <a:txBody>
                    <a:bodyPr/>
                    <a:lstStyle/>
                    <a:p>
                      <a:pPr algn="l" fontAlgn="b"/>
                      <a:r>
                        <a:rPr lang="en-US" sz="1200" b="1" i="0" u="none" strike="noStrike" dirty="0">
                          <a:solidFill>
                            <a:srgbClr val="000000"/>
                          </a:solidFill>
                          <a:latin typeface="Calibri"/>
                        </a:rPr>
                        <a:t> -0.8+/-3.0</a:t>
                      </a:r>
                    </a:p>
                  </a:txBody>
                  <a:tcPr marL="9525" marR="9525" marT="9525" marB="0" anchor="b">
                    <a:solidFill>
                      <a:srgbClr val="FFFF00"/>
                    </a:solidFill>
                  </a:tcPr>
                </a:tc>
                <a:tc>
                  <a:txBody>
                    <a:bodyPr/>
                    <a:lstStyle/>
                    <a:p>
                      <a:pPr algn="l" fontAlgn="b"/>
                      <a:r>
                        <a:rPr lang="en-US" sz="1200" b="1" i="0" u="none" strike="noStrike">
                          <a:solidFill>
                            <a:srgbClr val="000000"/>
                          </a:solidFill>
                          <a:latin typeface="Calibri"/>
                        </a:rPr>
                        <a:t> -0.5+/-1.4</a:t>
                      </a:r>
                    </a:p>
                  </a:txBody>
                  <a:tcPr marL="9525" marR="9525" marT="9525" marB="0" anchor="b"/>
                </a:tc>
                <a:tc>
                  <a:txBody>
                    <a:bodyPr/>
                    <a:lstStyle/>
                    <a:p>
                      <a:pPr algn="l" fontAlgn="b"/>
                      <a:r>
                        <a:rPr lang="en-US" sz="1200" b="1" i="0" u="none" strike="noStrike" dirty="0">
                          <a:solidFill>
                            <a:srgbClr val="000000"/>
                          </a:solidFill>
                          <a:latin typeface="Calibri"/>
                        </a:rPr>
                        <a:t> -0.4+/-1.4</a:t>
                      </a:r>
                    </a:p>
                  </a:txBody>
                  <a:tcPr marL="9525" marR="9525" marT="9525" marB="0" anchor="b">
                    <a:solidFill>
                      <a:srgbClr val="00FF00"/>
                    </a:solidFill>
                  </a:tcPr>
                </a:tc>
                <a:tc>
                  <a:txBody>
                    <a:bodyPr/>
                    <a:lstStyle/>
                    <a:p>
                      <a:pPr algn="l" fontAlgn="b"/>
                      <a:r>
                        <a:rPr lang="en-US" sz="1200" b="1" i="0" u="none" strike="noStrike">
                          <a:solidFill>
                            <a:srgbClr val="000000"/>
                          </a:solidFill>
                          <a:latin typeface="Calibri"/>
                        </a:rPr>
                        <a:t> -0.9+/-3.1</a:t>
                      </a:r>
                    </a:p>
                  </a:txBody>
                  <a:tcPr marL="9525" marR="9525" marT="9525" marB="0" anchor="b"/>
                </a:tc>
                <a:tc>
                  <a:txBody>
                    <a:bodyPr/>
                    <a:lstStyle/>
                    <a:p>
                      <a:pPr algn="l" fontAlgn="b"/>
                      <a:r>
                        <a:rPr lang="en-US" sz="1200" b="1" i="0" u="none" strike="noStrike" dirty="0">
                          <a:solidFill>
                            <a:srgbClr val="000000"/>
                          </a:solidFill>
                          <a:latin typeface="Calibri"/>
                        </a:rPr>
                        <a:t> -0.7+/-3.2</a:t>
                      </a:r>
                    </a:p>
                  </a:txBody>
                  <a:tcPr marL="9525" marR="9525" marT="9525" marB="0" anchor="b">
                    <a:solidFill>
                      <a:srgbClr val="FFFF00"/>
                    </a:solidFill>
                  </a:tcPr>
                </a:tc>
                <a:tc>
                  <a:txBody>
                    <a:bodyPr/>
                    <a:lstStyle/>
                    <a:p>
                      <a:pPr algn="l" fontAlgn="b"/>
                      <a:r>
                        <a:rPr lang="en-US" sz="1200" b="1" i="0" u="none" strike="noStrike">
                          <a:solidFill>
                            <a:srgbClr val="000000"/>
                          </a:solidFill>
                          <a:latin typeface="Calibri"/>
                        </a:rPr>
                        <a:t> -0.5+/-1.3</a:t>
                      </a:r>
                    </a:p>
                  </a:txBody>
                  <a:tcPr marL="9525" marR="9525" marT="9525" marB="0" anchor="b"/>
                </a:tc>
                <a:tc>
                  <a:txBody>
                    <a:bodyPr/>
                    <a:lstStyle/>
                    <a:p>
                      <a:pPr algn="l" fontAlgn="b"/>
                      <a:r>
                        <a:rPr lang="en-US" sz="1200" b="1" i="0" u="none" strike="noStrike" dirty="0">
                          <a:solidFill>
                            <a:srgbClr val="000000"/>
                          </a:solidFill>
                          <a:latin typeface="Calibri"/>
                        </a:rPr>
                        <a:t> -0.3+/-1.3</a:t>
                      </a:r>
                    </a:p>
                  </a:txBody>
                  <a:tcPr marL="9525" marR="9525" marT="9525" marB="0" anchor="b">
                    <a:solidFill>
                      <a:srgbClr val="00FF00"/>
                    </a:solidFill>
                  </a:tcPr>
                </a:tc>
                <a:tc>
                  <a:txBody>
                    <a:bodyPr/>
                    <a:lstStyle/>
                    <a:p>
                      <a:pPr algn="ctr"/>
                      <a:r>
                        <a:rPr lang="en-US" sz="1200" b="1" dirty="0" smtClean="0"/>
                        <a:t>-0.7 ± 2.6</a:t>
                      </a:r>
                      <a:endParaRPr lang="en-US" sz="1200" b="1" dirty="0"/>
                    </a:p>
                  </a:txBody>
                  <a:tcPr/>
                </a:tc>
              </a:tr>
              <a:tr h="303393">
                <a:tc>
                  <a:txBody>
                    <a:bodyPr/>
                    <a:lstStyle/>
                    <a:p>
                      <a:r>
                        <a:rPr lang="en-US" sz="1200" b="1" dirty="0" smtClean="0"/>
                        <a:t>122-145</a:t>
                      </a:r>
                      <a:endParaRPr lang="en-US" sz="1200" b="1" dirty="0"/>
                    </a:p>
                  </a:txBody>
                  <a:tcPr/>
                </a:tc>
                <a:tc>
                  <a:txBody>
                    <a:bodyPr/>
                    <a:lstStyle/>
                    <a:p>
                      <a:pPr algn="l" fontAlgn="b"/>
                      <a:r>
                        <a:rPr lang="en-US" sz="1200" b="1" i="0" u="none" strike="noStrike">
                          <a:solidFill>
                            <a:srgbClr val="000000"/>
                          </a:solidFill>
                          <a:latin typeface="Calibri"/>
                        </a:rPr>
                        <a:t> -0.9+/-2.8</a:t>
                      </a:r>
                    </a:p>
                  </a:txBody>
                  <a:tcPr marL="9525" marR="9525" marT="9525" marB="0" anchor="b"/>
                </a:tc>
                <a:tc>
                  <a:txBody>
                    <a:bodyPr/>
                    <a:lstStyle/>
                    <a:p>
                      <a:pPr algn="l" fontAlgn="b"/>
                      <a:r>
                        <a:rPr lang="en-US" sz="1200" b="1" i="0" u="none" strike="noStrike" dirty="0">
                          <a:solidFill>
                            <a:srgbClr val="000000"/>
                          </a:solidFill>
                          <a:latin typeface="Calibri"/>
                        </a:rPr>
                        <a:t> -0.7+/-2.9</a:t>
                      </a:r>
                    </a:p>
                  </a:txBody>
                  <a:tcPr marL="9525" marR="9525" marT="9525" marB="0" anchor="b">
                    <a:solidFill>
                      <a:srgbClr val="FFFF00"/>
                    </a:solidFill>
                  </a:tcPr>
                </a:tc>
                <a:tc>
                  <a:txBody>
                    <a:bodyPr/>
                    <a:lstStyle/>
                    <a:p>
                      <a:pPr algn="l" fontAlgn="b"/>
                      <a:r>
                        <a:rPr lang="en-US" sz="1200" b="1" i="0" u="none" strike="noStrike">
                          <a:solidFill>
                            <a:srgbClr val="000000"/>
                          </a:solidFill>
                          <a:latin typeface="Calibri"/>
                        </a:rPr>
                        <a:t> -0.5+/-1.2</a:t>
                      </a:r>
                    </a:p>
                  </a:txBody>
                  <a:tcPr marL="9525" marR="9525" marT="9525" marB="0" anchor="b"/>
                </a:tc>
                <a:tc>
                  <a:txBody>
                    <a:bodyPr/>
                    <a:lstStyle/>
                    <a:p>
                      <a:pPr algn="l" fontAlgn="b"/>
                      <a:r>
                        <a:rPr lang="en-US" sz="1200" b="1" i="0" u="none" strike="noStrike" dirty="0">
                          <a:solidFill>
                            <a:srgbClr val="000000"/>
                          </a:solidFill>
                          <a:latin typeface="Calibri"/>
                        </a:rPr>
                        <a:t> -0.3+/-1.3</a:t>
                      </a:r>
                    </a:p>
                  </a:txBody>
                  <a:tcPr marL="9525" marR="9525" marT="9525" marB="0" anchor="b">
                    <a:solidFill>
                      <a:srgbClr val="00FF00"/>
                    </a:solidFill>
                  </a:tcPr>
                </a:tc>
                <a:tc>
                  <a:txBody>
                    <a:bodyPr/>
                    <a:lstStyle/>
                    <a:p>
                      <a:pPr algn="l" fontAlgn="b"/>
                      <a:r>
                        <a:rPr lang="en-US" sz="1200" b="1" i="0" u="none" strike="noStrike" dirty="0">
                          <a:solidFill>
                            <a:srgbClr val="000000"/>
                          </a:solidFill>
                          <a:latin typeface="Calibri"/>
                        </a:rPr>
                        <a:t> -0.9+/-3.1</a:t>
                      </a:r>
                    </a:p>
                  </a:txBody>
                  <a:tcPr marL="9525" marR="9525" marT="9525" marB="0" anchor="b"/>
                </a:tc>
                <a:tc>
                  <a:txBody>
                    <a:bodyPr/>
                    <a:lstStyle/>
                    <a:p>
                      <a:pPr algn="l" fontAlgn="b"/>
                      <a:r>
                        <a:rPr lang="en-US" sz="1200" b="1" i="0" u="none" strike="noStrike" dirty="0">
                          <a:solidFill>
                            <a:srgbClr val="000000"/>
                          </a:solidFill>
                          <a:latin typeface="Calibri"/>
                        </a:rPr>
                        <a:t> -0.7+/-3.2</a:t>
                      </a:r>
                    </a:p>
                  </a:txBody>
                  <a:tcPr marL="9525" marR="9525" marT="9525" marB="0" anchor="b">
                    <a:solidFill>
                      <a:srgbClr val="FFFF00"/>
                    </a:solidFill>
                  </a:tcPr>
                </a:tc>
                <a:tc>
                  <a:txBody>
                    <a:bodyPr/>
                    <a:lstStyle/>
                    <a:p>
                      <a:pPr algn="l" fontAlgn="b"/>
                      <a:r>
                        <a:rPr lang="en-US" sz="1200" b="1" i="0" u="none" strike="noStrike">
                          <a:solidFill>
                            <a:srgbClr val="000000"/>
                          </a:solidFill>
                          <a:latin typeface="Calibri"/>
                        </a:rPr>
                        <a:t> -0.4+/-1.2</a:t>
                      </a:r>
                    </a:p>
                  </a:txBody>
                  <a:tcPr marL="9525" marR="9525" marT="9525" marB="0" anchor="b"/>
                </a:tc>
                <a:tc>
                  <a:txBody>
                    <a:bodyPr/>
                    <a:lstStyle/>
                    <a:p>
                      <a:pPr algn="l" fontAlgn="b"/>
                      <a:r>
                        <a:rPr lang="en-US" sz="1200" b="1" i="0" u="none" strike="noStrike" dirty="0">
                          <a:solidFill>
                            <a:srgbClr val="000000"/>
                          </a:solidFill>
                          <a:latin typeface="Calibri"/>
                        </a:rPr>
                        <a:t> -0.2+/-1.3</a:t>
                      </a:r>
                    </a:p>
                  </a:txBody>
                  <a:tcPr marL="9525" marR="9525" marT="9525" marB="0" anchor="b">
                    <a:solidFill>
                      <a:srgbClr val="00FF00"/>
                    </a:solidFill>
                  </a:tcPr>
                </a:tc>
                <a:tc>
                  <a:txBody>
                    <a:bodyPr/>
                    <a:lstStyle/>
                    <a:p>
                      <a:pPr algn="ctr"/>
                      <a:r>
                        <a:rPr lang="en-US" sz="1200" b="1" dirty="0" smtClean="0"/>
                        <a:t>-0.9 ± 2.7</a:t>
                      </a:r>
                      <a:endParaRPr lang="en-US" sz="1200" b="1" dirty="0"/>
                    </a:p>
                  </a:txBody>
                  <a:tcPr/>
                </a:tc>
              </a:tr>
              <a:tr h="303393">
                <a:tc>
                  <a:txBody>
                    <a:bodyPr/>
                    <a:lstStyle/>
                    <a:p>
                      <a:r>
                        <a:rPr lang="en-US" sz="1200" b="1" dirty="0" smtClean="0"/>
                        <a:t>145-172</a:t>
                      </a:r>
                      <a:endParaRPr lang="en-US" sz="1200" b="1" dirty="0"/>
                    </a:p>
                  </a:txBody>
                  <a:tcPr/>
                </a:tc>
                <a:tc>
                  <a:txBody>
                    <a:bodyPr/>
                    <a:lstStyle/>
                    <a:p>
                      <a:pPr algn="l" fontAlgn="b"/>
                      <a:r>
                        <a:rPr lang="en-US" sz="1200" b="1" i="0" u="none" strike="noStrike">
                          <a:solidFill>
                            <a:srgbClr val="000000"/>
                          </a:solidFill>
                          <a:latin typeface="Calibri"/>
                        </a:rPr>
                        <a:t> -0.9+/-2.5</a:t>
                      </a:r>
                    </a:p>
                  </a:txBody>
                  <a:tcPr marL="9525" marR="9525" marT="9525" marB="0" anchor="b"/>
                </a:tc>
                <a:tc>
                  <a:txBody>
                    <a:bodyPr/>
                    <a:lstStyle/>
                    <a:p>
                      <a:pPr algn="l" fontAlgn="b"/>
                      <a:r>
                        <a:rPr lang="en-US" sz="1200" b="1" i="0" u="none" strike="noStrike" dirty="0">
                          <a:solidFill>
                            <a:srgbClr val="000000"/>
                          </a:solidFill>
                          <a:latin typeface="Calibri"/>
                        </a:rPr>
                        <a:t> -0.6+/-2.6</a:t>
                      </a:r>
                    </a:p>
                  </a:txBody>
                  <a:tcPr marL="9525" marR="9525" marT="9525" marB="0" anchor="b">
                    <a:solidFill>
                      <a:srgbClr val="FFFF00"/>
                    </a:solidFill>
                  </a:tcPr>
                </a:tc>
                <a:tc>
                  <a:txBody>
                    <a:bodyPr/>
                    <a:lstStyle/>
                    <a:p>
                      <a:pPr algn="l" fontAlgn="b"/>
                      <a:r>
                        <a:rPr lang="en-US" sz="1200" b="1" i="0" u="none" strike="noStrike" dirty="0">
                          <a:solidFill>
                            <a:srgbClr val="000000"/>
                          </a:solidFill>
                          <a:latin typeface="Calibri"/>
                        </a:rPr>
                        <a:t> -0.4+/-1.0</a:t>
                      </a:r>
                    </a:p>
                  </a:txBody>
                  <a:tcPr marL="9525" marR="9525" marT="9525" marB="0" anchor="b"/>
                </a:tc>
                <a:tc>
                  <a:txBody>
                    <a:bodyPr/>
                    <a:lstStyle/>
                    <a:p>
                      <a:pPr algn="l" fontAlgn="b"/>
                      <a:r>
                        <a:rPr lang="en-US" sz="1200" b="1" i="0" u="none" strike="noStrike" dirty="0">
                          <a:solidFill>
                            <a:srgbClr val="000000"/>
                          </a:solidFill>
                          <a:latin typeface="Calibri"/>
                        </a:rPr>
                        <a:t> -0.1+/-1.0</a:t>
                      </a:r>
                    </a:p>
                  </a:txBody>
                  <a:tcPr marL="9525" marR="9525" marT="9525" marB="0" anchor="b">
                    <a:solidFill>
                      <a:srgbClr val="00FF00"/>
                    </a:solidFill>
                  </a:tcPr>
                </a:tc>
                <a:tc>
                  <a:txBody>
                    <a:bodyPr/>
                    <a:lstStyle/>
                    <a:p>
                      <a:pPr algn="l" fontAlgn="b"/>
                      <a:r>
                        <a:rPr lang="en-US" sz="1200" b="1" i="0" u="none" strike="noStrike" dirty="0">
                          <a:solidFill>
                            <a:srgbClr val="000000"/>
                          </a:solidFill>
                          <a:latin typeface="Calibri"/>
                        </a:rPr>
                        <a:t> -0.9+/-2.8</a:t>
                      </a:r>
                    </a:p>
                  </a:txBody>
                  <a:tcPr marL="9525" marR="9525" marT="9525" marB="0" anchor="b"/>
                </a:tc>
                <a:tc>
                  <a:txBody>
                    <a:bodyPr/>
                    <a:lstStyle/>
                    <a:p>
                      <a:pPr algn="l" fontAlgn="b"/>
                      <a:r>
                        <a:rPr lang="en-US" sz="1200" b="1" i="0" u="none" strike="noStrike" dirty="0">
                          <a:solidFill>
                            <a:srgbClr val="000000"/>
                          </a:solidFill>
                          <a:latin typeface="Calibri"/>
                        </a:rPr>
                        <a:t> -0.6+/-2.9</a:t>
                      </a:r>
                    </a:p>
                  </a:txBody>
                  <a:tcPr marL="9525" marR="9525" marT="9525" marB="0" anchor="b">
                    <a:solidFill>
                      <a:srgbClr val="FFFF00"/>
                    </a:solidFill>
                  </a:tcPr>
                </a:tc>
                <a:tc>
                  <a:txBody>
                    <a:bodyPr/>
                    <a:lstStyle/>
                    <a:p>
                      <a:pPr algn="l" fontAlgn="b"/>
                      <a:r>
                        <a:rPr lang="en-US" sz="1200" b="1" i="0" u="none" strike="noStrike">
                          <a:solidFill>
                            <a:srgbClr val="000000"/>
                          </a:solidFill>
                          <a:latin typeface="Calibri"/>
                        </a:rPr>
                        <a:t> -0.4+/-1.1</a:t>
                      </a:r>
                    </a:p>
                  </a:txBody>
                  <a:tcPr marL="9525" marR="9525" marT="9525" marB="0" anchor="b"/>
                </a:tc>
                <a:tc>
                  <a:txBody>
                    <a:bodyPr/>
                    <a:lstStyle/>
                    <a:p>
                      <a:pPr algn="l" fontAlgn="b"/>
                      <a:r>
                        <a:rPr lang="en-US" sz="1200" b="1" i="0" u="none" strike="noStrike" dirty="0">
                          <a:solidFill>
                            <a:srgbClr val="000000"/>
                          </a:solidFill>
                          <a:latin typeface="Calibri"/>
                        </a:rPr>
                        <a:t> -0.1+/-1.1</a:t>
                      </a:r>
                    </a:p>
                  </a:txBody>
                  <a:tcPr marL="9525" marR="9525" marT="9525" marB="0" anchor="b">
                    <a:solidFill>
                      <a:srgbClr val="00FF00"/>
                    </a:solidFill>
                  </a:tcPr>
                </a:tc>
                <a:tc>
                  <a:txBody>
                    <a:bodyPr/>
                    <a:lstStyle/>
                    <a:p>
                      <a:pPr algn="ctr"/>
                      <a:r>
                        <a:rPr lang="en-US" sz="1200" b="1" dirty="0" smtClean="0"/>
                        <a:t>-1.0</a:t>
                      </a:r>
                      <a:r>
                        <a:rPr lang="en-US" sz="1200" b="1" baseline="0" dirty="0" smtClean="0"/>
                        <a:t> </a:t>
                      </a:r>
                      <a:r>
                        <a:rPr lang="en-US" sz="1200" b="1" dirty="0" smtClean="0"/>
                        <a:t>± 2.8</a:t>
                      </a:r>
                      <a:endParaRPr lang="en-US" sz="1200" b="1" dirty="0"/>
                    </a:p>
                  </a:txBody>
                  <a:tcPr/>
                </a:tc>
              </a:tr>
              <a:tr h="303393">
                <a:tc>
                  <a:txBody>
                    <a:bodyPr/>
                    <a:lstStyle/>
                    <a:p>
                      <a:r>
                        <a:rPr lang="en-US" sz="1200" b="1" dirty="0" smtClean="0"/>
                        <a:t>172-204</a:t>
                      </a:r>
                      <a:endParaRPr lang="en-US" sz="1200" b="1" dirty="0"/>
                    </a:p>
                  </a:txBody>
                  <a:tcPr/>
                </a:tc>
                <a:tc>
                  <a:txBody>
                    <a:bodyPr/>
                    <a:lstStyle/>
                    <a:p>
                      <a:pPr algn="l" fontAlgn="b"/>
                      <a:r>
                        <a:rPr lang="en-US" sz="1200" b="1" i="0" u="none" strike="noStrike">
                          <a:solidFill>
                            <a:srgbClr val="000000"/>
                          </a:solidFill>
                          <a:latin typeface="Calibri"/>
                        </a:rPr>
                        <a:t> -1.2+/-1.9</a:t>
                      </a:r>
                    </a:p>
                  </a:txBody>
                  <a:tcPr marL="9525" marR="9525" marT="9525" marB="0" anchor="b"/>
                </a:tc>
                <a:tc>
                  <a:txBody>
                    <a:bodyPr/>
                    <a:lstStyle/>
                    <a:p>
                      <a:pPr algn="l" fontAlgn="b"/>
                      <a:r>
                        <a:rPr lang="en-US" sz="1200" b="1" i="0" u="none" strike="noStrike" dirty="0">
                          <a:solidFill>
                            <a:srgbClr val="000000"/>
                          </a:solidFill>
                          <a:latin typeface="Calibri"/>
                        </a:rPr>
                        <a:t> -0.9+/-2.1</a:t>
                      </a:r>
                    </a:p>
                  </a:txBody>
                  <a:tcPr marL="9525" marR="9525" marT="9525" marB="0" anchor="b">
                    <a:solidFill>
                      <a:srgbClr val="FFFF00"/>
                    </a:solidFill>
                  </a:tcPr>
                </a:tc>
                <a:tc>
                  <a:txBody>
                    <a:bodyPr/>
                    <a:lstStyle/>
                    <a:p>
                      <a:pPr algn="l" fontAlgn="b"/>
                      <a:r>
                        <a:rPr lang="en-US" sz="1200" b="1" i="0" u="none" strike="noStrike">
                          <a:solidFill>
                            <a:srgbClr val="000000"/>
                          </a:solidFill>
                          <a:latin typeface="Calibri"/>
                        </a:rPr>
                        <a:t> -0.5+/-1.0</a:t>
                      </a:r>
                    </a:p>
                  </a:txBody>
                  <a:tcPr marL="9525" marR="9525" marT="9525" marB="0" anchor="b"/>
                </a:tc>
                <a:tc>
                  <a:txBody>
                    <a:bodyPr/>
                    <a:lstStyle/>
                    <a:p>
                      <a:pPr algn="l" fontAlgn="b"/>
                      <a:r>
                        <a:rPr lang="en-US" sz="1200" b="1" i="0" u="none" strike="noStrike" dirty="0">
                          <a:solidFill>
                            <a:srgbClr val="000000"/>
                          </a:solidFill>
                          <a:latin typeface="Calibri"/>
                        </a:rPr>
                        <a:t> -0.2+/-1.0</a:t>
                      </a:r>
                    </a:p>
                  </a:txBody>
                  <a:tcPr marL="9525" marR="9525" marT="9525" marB="0" anchor="b">
                    <a:solidFill>
                      <a:srgbClr val="00FF00"/>
                    </a:solidFill>
                  </a:tcPr>
                </a:tc>
                <a:tc>
                  <a:txBody>
                    <a:bodyPr/>
                    <a:lstStyle/>
                    <a:p>
                      <a:pPr algn="l" fontAlgn="b"/>
                      <a:r>
                        <a:rPr lang="en-US" sz="1200" b="1" i="0" u="none" strike="noStrike">
                          <a:solidFill>
                            <a:srgbClr val="000000"/>
                          </a:solidFill>
                          <a:latin typeface="Calibri"/>
                        </a:rPr>
                        <a:t> -1.2+/-2.1</a:t>
                      </a:r>
                    </a:p>
                  </a:txBody>
                  <a:tcPr marL="9525" marR="9525" marT="9525" marB="0" anchor="b"/>
                </a:tc>
                <a:tc>
                  <a:txBody>
                    <a:bodyPr/>
                    <a:lstStyle/>
                    <a:p>
                      <a:pPr algn="l" fontAlgn="b"/>
                      <a:r>
                        <a:rPr lang="en-US" sz="1200" b="1" i="0" u="none" strike="noStrike" dirty="0">
                          <a:solidFill>
                            <a:srgbClr val="000000"/>
                          </a:solidFill>
                          <a:latin typeface="Calibri"/>
                        </a:rPr>
                        <a:t> -0.9+/-2.3</a:t>
                      </a:r>
                    </a:p>
                  </a:txBody>
                  <a:tcPr marL="9525" marR="9525" marT="9525" marB="0" anchor="b">
                    <a:solidFill>
                      <a:srgbClr val="FFFF00"/>
                    </a:solidFill>
                  </a:tcPr>
                </a:tc>
                <a:tc>
                  <a:txBody>
                    <a:bodyPr/>
                    <a:lstStyle/>
                    <a:p>
                      <a:pPr algn="l" fontAlgn="b"/>
                      <a:r>
                        <a:rPr lang="en-US" sz="1200" b="1" i="0" u="none" strike="noStrike" dirty="0">
                          <a:solidFill>
                            <a:srgbClr val="000000"/>
                          </a:solidFill>
                          <a:latin typeface="Calibri"/>
                        </a:rPr>
                        <a:t> -0.5+/-1.0</a:t>
                      </a:r>
                    </a:p>
                  </a:txBody>
                  <a:tcPr marL="9525" marR="9525" marT="9525" marB="0" anchor="b"/>
                </a:tc>
                <a:tc>
                  <a:txBody>
                    <a:bodyPr/>
                    <a:lstStyle/>
                    <a:p>
                      <a:pPr algn="l" fontAlgn="b"/>
                      <a:r>
                        <a:rPr lang="en-US" sz="1200" b="1" i="0" u="none" strike="noStrike" dirty="0">
                          <a:solidFill>
                            <a:srgbClr val="000000"/>
                          </a:solidFill>
                          <a:latin typeface="Calibri"/>
                        </a:rPr>
                        <a:t> -0.2+/-1.1</a:t>
                      </a:r>
                    </a:p>
                  </a:txBody>
                  <a:tcPr marL="9525" marR="9525" marT="9525" marB="0" anchor="b">
                    <a:solidFill>
                      <a:srgbClr val="00FF00"/>
                    </a:solidFill>
                  </a:tcPr>
                </a:tc>
                <a:tc>
                  <a:txBody>
                    <a:bodyPr/>
                    <a:lstStyle/>
                    <a:p>
                      <a:pPr algn="ctr"/>
                      <a:r>
                        <a:rPr lang="en-US" sz="1200" b="1" dirty="0" smtClean="0"/>
                        <a:t>-1.2</a:t>
                      </a:r>
                      <a:r>
                        <a:rPr lang="en-US" sz="1200" b="1" baseline="0" dirty="0" smtClean="0"/>
                        <a:t> </a:t>
                      </a:r>
                      <a:r>
                        <a:rPr lang="en-US" sz="1200" b="1" dirty="0" smtClean="0"/>
                        <a:t>± 2.7</a:t>
                      </a:r>
                      <a:endParaRPr lang="en-US" sz="1200" b="1" dirty="0"/>
                    </a:p>
                  </a:txBody>
                  <a:tcPr/>
                </a:tc>
              </a:tr>
              <a:tr h="303393">
                <a:tc>
                  <a:txBody>
                    <a:bodyPr/>
                    <a:lstStyle/>
                    <a:p>
                      <a:r>
                        <a:rPr lang="en-US" sz="1200" b="1" dirty="0" smtClean="0"/>
                        <a:t>204-247</a:t>
                      </a:r>
                      <a:endParaRPr lang="en-US" sz="1200" b="1" dirty="0"/>
                    </a:p>
                  </a:txBody>
                  <a:tcPr/>
                </a:tc>
                <a:tc>
                  <a:txBody>
                    <a:bodyPr/>
                    <a:lstStyle/>
                    <a:p>
                      <a:pPr algn="l" fontAlgn="b"/>
                      <a:r>
                        <a:rPr lang="en-US" sz="1200" b="1" i="0" u="none" strike="noStrike">
                          <a:solidFill>
                            <a:srgbClr val="000000"/>
                          </a:solidFill>
                          <a:latin typeface="Calibri"/>
                        </a:rPr>
                        <a:t> -2.0+/-1.3</a:t>
                      </a:r>
                    </a:p>
                  </a:txBody>
                  <a:tcPr marL="9525" marR="9525" marT="9525" marB="0" anchor="b"/>
                </a:tc>
                <a:tc>
                  <a:txBody>
                    <a:bodyPr/>
                    <a:lstStyle/>
                    <a:p>
                      <a:pPr algn="l" fontAlgn="b"/>
                      <a:r>
                        <a:rPr lang="en-US" sz="1200" b="1" i="0" u="none" strike="noStrike" dirty="0">
                          <a:solidFill>
                            <a:srgbClr val="000000"/>
                          </a:solidFill>
                          <a:latin typeface="Calibri"/>
                        </a:rPr>
                        <a:t> -1.7+/-1.4</a:t>
                      </a:r>
                    </a:p>
                  </a:txBody>
                  <a:tcPr marL="9525" marR="9525" marT="9525" marB="0" anchor="b">
                    <a:solidFill>
                      <a:srgbClr val="FFFF00"/>
                    </a:solidFill>
                  </a:tcPr>
                </a:tc>
                <a:tc>
                  <a:txBody>
                    <a:bodyPr/>
                    <a:lstStyle/>
                    <a:p>
                      <a:pPr algn="l" fontAlgn="b"/>
                      <a:r>
                        <a:rPr lang="en-US" sz="1200" b="1" i="0" u="none" strike="noStrike">
                          <a:solidFill>
                            <a:srgbClr val="000000"/>
                          </a:solidFill>
                          <a:latin typeface="Calibri"/>
                        </a:rPr>
                        <a:t> -1.0+/-1.0</a:t>
                      </a:r>
                    </a:p>
                  </a:txBody>
                  <a:tcPr marL="9525" marR="9525" marT="9525" marB="0" anchor="b"/>
                </a:tc>
                <a:tc>
                  <a:txBody>
                    <a:bodyPr/>
                    <a:lstStyle/>
                    <a:p>
                      <a:pPr algn="l" fontAlgn="b"/>
                      <a:r>
                        <a:rPr lang="en-US" sz="1200" b="1" i="0" u="none" strike="noStrike" dirty="0">
                          <a:solidFill>
                            <a:srgbClr val="000000"/>
                          </a:solidFill>
                          <a:latin typeface="Calibri"/>
                        </a:rPr>
                        <a:t> -0.7+/-1.0</a:t>
                      </a:r>
                    </a:p>
                  </a:txBody>
                  <a:tcPr marL="9525" marR="9525" marT="9525" marB="0" anchor="b">
                    <a:solidFill>
                      <a:srgbClr val="00FF00"/>
                    </a:solidFill>
                  </a:tcPr>
                </a:tc>
                <a:tc>
                  <a:txBody>
                    <a:bodyPr/>
                    <a:lstStyle/>
                    <a:p>
                      <a:pPr algn="l" fontAlgn="b"/>
                      <a:r>
                        <a:rPr lang="en-US" sz="1200" b="1" i="0" u="none" strike="noStrike">
                          <a:solidFill>
                            <a:srgbClr val="000000"/>
                          </a:solidFill>
                          <a:latin typeface="Calibri"/>
                        </a:rPr>
                        <a:t> -1.9+/-1.3</a:t>
                      </a:r>
                    </a:p>
                  </a:txBody>
                  <a:tcPr marL="9525" marR="9525" marT="9525" marB="0" anchor="b"/>
                </a:tc>
                <a:tc>
                  <a:txBody>
                    <a:bodyPr/>
                    <a:lstStyle/>
                    <a:p>
                      <a:pPr algn="l" fontAlgn="b"/>
                      <a:r>
                        <a:rPr lang="en-US" sz="1200" b="1" i="0" u="none" strike="noStrike" dirty="0">
                          <a:solidFill>
                            <a:srgbClr val="000000"/>
                          </a:solidFill>
                          <a:latin typeface="Calibri"/>
                        </a:rPr>
                        <a:t> -1.6+/-1.4</a:t>
                      </a:r>
                    </a:p>
                  </a:txBody>
                  <a:tcPr marL="9525" marR="9525" marT="9525" marB="0" anchor="b">
                    <a:solidFill>
                      <a:srgbClr val="FFFF00"/>
                    </a:solidFill>
                  </a:tcPr>
                </a:tc>
                <a:tc>
                  <a:txBody>
                    <a:bodyPr/>
                    <a:lstStyle/>
                    <a:p>
                      <a:pPr algn="l" fontAlgn="b"/>
                      <a:r>
                        <a:rPr lang="en-US" sz="1200" b="1" i="0" u="none" strike="noStrike" dirty="0">
                          <a:solidFill>
                            <a:srgbClr val="000000"/>
                          </a:solidFill>
                          <a:latin typeface="Calibri"/>
                        </a:rPr>
                        <a:t> -0.9+/-1.0</a:t>
                      </a:r>
                    </a:p>
                  </a:txBody>
                  <a:tcPr marL="9525" marR="9525" marT="9525" marB="0" anchor="b"/>
                </a:tc>
                <a:tc>
                  <a:txBody>
                    <a:bodyPr/>
                    <a:lstStyle/>
                    <a:p>
                      <a:pPr algn="l" fontAlgn="b"/>
                      <a:r>
                        <a:rPr lang="en-US" sz="1200" b="1" i="0" u="none" strike="noStrike" dirty="0">
                          <a:solidFill>
                            <a:srgbClr val="000000"/>
                          </a:solidFill>
                          <a:latin typeface="Calibri"/>
                        </a:rPr>
                        <a:t> -0.7+/-1.0</a:t>
                      </a:r>
                    </a:p>
                  </a:txBody>
                  <a:tcPr marL="9525" marR="9525" marT="9525" marB="0" anchor="b">
                    <a:solidFill>
                      <a:srgbClr val="00FF00"/>
                    </a:solidFill>
                  </a:tcPr>
                </a:tc>
                <a:tc>
                  <a:txBody>
                    <a:bodyPr/>
                    <a:lstStyle/>
                    <a:p>
                      <a:pPr algn="ctr"/>
                      <a:r>
                        <a:rPr lang="en-US" sz="1200" b="1" dirty="0" smtClean="0"/>
                        <a:t>-1.4 ± 2.4</a:t>
                      </a:r>
                      <a:endParaRPr lang="en-US" sz="1200" b="1" dirty="0"/>
                    </a:p>
                  </a:txBody>
                  <a:tcPr/>
                </a:tc>
              </a:tr>
              <a:tr h="303393">
                <a:tc>
                  <a:txBody>
                    <a:bodyPr/>
                    <a:lstStyle/>
                    <a:p>
                      <a:r>
                        <a:rPr lang="en-US" sz="1200" b="1" dirty="0" smtClean="0"/>
                        <a:t>247-325</a:t>
                      </a:r>
                      <a:endParaRPr lang="en-US" sz="1200" b="1" dirty="0"/>
                    </a:p>
                  </a:txBody>
                  <a:tcPr/>
                </a:tc>
                <a:tc>
                  <a:txBody>
                    <a:bodyPr/>
                    <a:lstStyle/>
                    <a:p>
                      <a:pPr algn="l" fontAlgn="b"/>
                      <a:r>
                        <a:rPr lang="en-US" sz="1200" b="1" i="0" u="none" strike="noStrike">
                          <a:solidFill>
                            <a:srgbClr val="000000"/>
                          </a:solidFill>
                          <a:latin typeface="Calibri"/>
                        </a:rPr>
                        <a:t> -2.4+/-1.4</a:t>
                      </a:r>
                    </a:p>
                  </a:txBody>
                  <a:tcPr marL="9525" marR="9525" marT="9525" marB="0" anchor="b"/>
                </a:tc>
                <a:tc>
                  <a:txBody>
                    <a:bodyPr/>
                    <a:lstStyle/>
                    <a:p>
                      <a:pPr algn="l" fontAlgn="b"/>
                      <a:r>
                        <a:rPr lang="en-US" sz="1200" b="1" i="0" u="none" strike="noStrike" dirty="0">
                          <a:solidFill>
                            <a:srgbClr val="000000"/>
                          </a:solidFill>
                          <a:latin typeface="Calibri"/>
                        </a:rPr>
                        <a:t> -1.9+/-1.4</a:t>
                      </a:r>
                    </a:p>
                  </a:txBody>
                  <a:tcPr marL="9525" marR="9525" marT="9525" marB="0" anchor="b">
                    <a:solidFill>
                      <a:srgbClr val="FFFF00"/>
                    </a:solidFill>
                  </a:tcPr>
                </a:tc>
                <a:tc>
                  <a:txBody>
                    <a:bodyPr/>
                    <a:lstStyle/>
                    <a:p>
                      <a:pPr algn="l" fontAlgn="b"/>
                      <a:r>
                        <a:rPr lang="en-US" sz="1200" b="1" i="0" u="none" strike="noStrike" dirty="0">
                          <a:solidFill>
                            <a:srgbClr val="000000"/>
                          </a:solidFill>
                          <a:latin typeface="Calibri"/>
                        </a:rPr>
                        <a:t> -1.8+/-1.0</a:t>
                      </a:r>
                    </a:p>
                  </a:txBody>
                  <a:tcPr marL="9525" marR="9525" marT="9525" marB="0" anchor="b"/>
                </a:tc>
                <a:tc>
                  <a:txBody>
                    <a:bodyPr/>
                    <a:lstStyle/>
                    <a:p>
                      <a:pPr algn="l" fontAlgn="b"/>
                      <a:r>
                        <a:rPr lang="en-US" sz="1200" b="1" i="0" u="none" strike="noStrike" dirty="0">
                          <a:solidFill>
                            <a:srgbClr val="000000"/>
                          </a:solidFill>
                          <a:latin typeface="Calibri"/>
                        </a:rPr>
                        <a:t> -1.3+/-1.0</a:t>
                      </a:r>
                    </a:p>
                  </a:txBody>
                  <a:tcPr marL="9525" marR="9525" marT="9525" marB="0" anchor="b">
                    <a:solidFill>
                      <a:srgbClr val="00FF00"/>
                    </a:solidFill>
                  </a:tcPr>
                </a:tc>
                <a:tc>
                  <a:txBody>
                    <a:bodyPr/>
                    <a:lstStyle/>
                    <a:p>
                      <a:pPr algn="l" fontAlgn="b"/>
                      <a:r>
                        <a:rPr lang="en-US" sz="1200" b="1" i="0" u="none" strike="noStrike" dirty="0">
                          <a:solidFill>
                            <a:srgbClr val="000000"/>
                          </a:solidFill>
                          <a:latin typeface="Calibri"/>
                        </a:rPr>
                        <a:t> -2.2+/-1.6</a:t>
                      </a:r>
                    </a:p>
                  </a:txBody>
                  <a:tcPr marL="9525" marR="9525" marT="9525" marB="0" anchor="b"/>
                </a:tc>
                <a:tc>
                  <a:txBody>
                    <a:bodyPr/>
                    <a:lstStyle/>
                    <a:p>
                      <a:pPr algn="l" fontAlgn="b"/>
                      <a:r>
                        <a:rPr lang="en-US" sz="1200" b="1" i="0" u="none" strike="noStrike" dirty="0">
                          <a:solidFill>
                            <a:srgbClr val="000000"/>
                          </a:solidFill>
                          <a:latin typeface="Calibri"/>
                        </a:rPr>
                        <a:t> -1.7+/-1.5</a:t>
                      </a:r>
                    </a:p>
                  </a:txBody>
                  <a:tcPr marL="9525" marR="9525" marT="9525" marB="0" anchor="b">
                    <a:solidFill>
                      <a:srgbClr val="FFFF00"/>
                    </a:solidFill>
                  </a:tcPr>
                </a:tc>
                <a:tc>
                  <a:txBody>
                    <a:bodyPr/>
                    <a:lstStyle/>
                    <a:p>
                      <a:pPr algn="l" fontAlgn="b"/>
                      <a:r>
                        <a:rPr lang="en-US" sz="1200" b="1" i="0" u="none" strike="noStrike" dirty="0">
                          <a:solidFill>
                            <a:srgbClr val="000000"/>
                          </a:solidFill>
                          <a:latin typeface="Calibri"/>
                        </a:rPr>
                        <a:t> -1.6+/-1.0</a:t>
                      </a:r>
                    </a:p>
                  </a:txBody>
                  <a:tcPr marL="9525" marR="9525" marT="9525" marB="0" anchor="b"/>
                </a:tc>
                <a:tc>
                  <a:txBody>
                    <a:bodyPr/>
                    <a:lstStyle/>
                    <a:p>
                      <a:pPr algn="l" fontAlgn="b"/>
                      <a:r>
                        <a:rPr lang="en-US" sz="1200" b="1" i="0" u="none" strike="noStrike" dirty="0">
                          <a:solidFill>
                            <a:srgbClr val="000000"/>
                          </a:solidFill>
                          <a:latin typeface="Calibri"/>
                        </a:rPr>
                        <a:t> -1.1+/-0.9</a:t>
                      </a:r>
                    </a:p>
                  </a:txBody>
                  <a:tcPr marL="9525" marR="9525" marT="9525" marB="0" anchor="b">
                    <a:solidFill>
                      <a:srgbClr val="00FF00"/>
                    </a:solidFill>
                  </a:tcPr>
                </a:tc>
                <a:tc>
                  <a:txBody>
                    <a:bodyPr/>
                    <a:lstStyle/>
                    <a:p>
                      <a:pPr algn="ctr"/>
                      <a:r>
                        <a:rPr lang="en-US" sz="1200" b="1" dirty="0" smtClean="0"/>
                        <a:t>-1.0</a:t>
                      </a:r>
                      <a:r>
                        <a:rPr lang="en-US" sz="1200" b="1" baseline="0" dirty="0" smtClean="0"/>
                        <a:t> </a:t>
                      </a:r>
                      <a:r>
                        <a:rPr lang="en-US" sz="1200" b="1" dirty="0" smtClean="0"/>
                        <a:t>± 1.6</a:t>
                      </a:r>
                      <a:endParaRPr lang="en-US" sz="1200" b="1" dirty="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Oct 11, 2012</a:t>
            </a:r>
            <a:endParaRPr lang="en-US"/>
          </a:p>
        </p:txBody>
      </p:sp>
      <p:sp>
        <p:nvSpPr>
          <p:cNvPr id="3" name="Footer Placeholder 2"/>
          <p:cNvSpPr>
            <a:spLocks noGrp="1"/>
          </p:cNvSpPr>
          <p:nvPr>
            <p:ph type="ftr" sz="quarter" idx="11"/>
          </p:nvPr>
        </p:nvSpPr>
        <p:spPr/>
        <p:txBody>
          <a:bodyPr/>
          <a:lstStyle/>
          <a:p>
            <a:pPr>
              <a:defRPr/>
            </a:pPr>
            <a:r>
              <a:rPr lang="en-US" smtClean="0"/>
              <a:t>GGHS:  Venice, Italy</a:t>
            </a:r>
            <a:endParaRPr lang="en-US"/>
          </a:p>
        </p:txBody>
      </p:sp>
      <p:sp>
        <p:nvSpPr>
          <p:cNvPr id="4" name="Slide Number Placeholder 3"/>
          <p:cNvSpPr>
            <a:spLocks noGrp="1"/>
          </p:cNvSpPr>
          <p:nvPr>
            <p:ph type="sldNum" sz="quarter" idx="12"/>
          </p:nvPr>
        </p:nvSpPr>
        <p:spPr/>
        <p:txBody>
          <a:bodyPr/>
          <a:lstStyle/>
          <a:p>
            <a:pPr>
              <a:defRPr/>
            </a:pPr>
            <a:fld id="{0BDDB33C-7254-4D43-A3EB-45B86D88B653}" type="slidenum">
              <a:rPr lang="en-US" smtClean="0"/>
              <a:pPr>
                <a:defRPr/>
              </a:pPr>
              <a:t>34</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0" y="-1"/>
            <a:ext cx="9144000" cy="6880545"/>
          </a:xfrm>
          <a:prstGeom prst="rect">
            <a:avLst/>
          </a:prstGeom>
          <a:noFill/>
          <a:ln w="9525">
            <a:noFill/>
            <a:miter lim="800000"/>
            <a:headEnd/>
            <a:tailEnd/>
          </a:ln>
        </p:spPr>
      </p:pic>
    </p:spTree>
    <p:extLst>
      <p:ext uri="{BB962C8B-B14F-4D97-AF65-F5344CB8AC3E}">
        <p14:creationId xmlns:p14="http://schemas.microsoft.com/office/powerpoint/2010/main" val="19832697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Oct 11, 2012</a:t>
            </a:r>
            <a:endParaRPr lang="en-US"/>
          </a:p>
        </p:txBody>
      </p:sp>
      <p:sp>
        <p:nvSpPr>
          <p:cNvPr id="3" name="Footer Placeholder 2"/>
          <p:cNvSpPr>
            <a:spLocks noGrp="1"/>
          </p:cNvSpPr>
          <p:nvPr>
            <p:ph type="ftr" sz="quarter" idx="11"/>
          </p:nvPr>
        </p:nvSpPr>
        <p:spPr/>
        <p:txBody>
          <a:bodyPr/>
          <a:lstStyle/>
          <a:p>
            <a:pPr>
              <a:defRPr/>
            </a:pPr>
            <a:r>
              <a:rPr lang="en-US" smtClean="0"/>
              <a:t>GGHS:  Venice, Italy</a:t>
            </a:r>
            <a:endParaRPr lang="en-US"/>
          </a:p>
        </p:txBody>
      </p:sp>
      <p:sp>
        <p:nvSpPr>
          <p:cNvPr id="4" name="Slide Number Placeholder 3"/>
          <p:cNvSpPr>
            <a:spLocks noGrp="1"/>
          </p:cNvSpPr>
          <p:nvPr>
            <p:ph type="sldNum" sz="quarter" idx="12"/>
          </p:nvPr>
        </p:nvSpPr>
        <p:spPr/>
        <p:txBody>
          <a:bodyPr/>
          <a:lstStyle/>
          <a:p>
            <a:pPr>
              <a:defRPr/>
            </a:pPr>
            <a:fld id="{0BDDB33C-7254-4D43-A3EB-45B86D88B653}" type="slidenum">
              <a:rPr lang="en-US" smtClean="0"/>
              <a:pPr>
                <a:defRPr/>
              </a:pPr>
              <a:t>35</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3013698" y="0"/>
            <a:ext cx="6130302" cy="6858000"/>
          </a:xfrm>
          <a:prstGeom prst="rect">
            <a:avLst/>
          </a:prstGeom>
          <a:noFill/>
          <a:ln w="9525">
            <a:noFill/>
            <a:miter lim="800000"/>
            <a:headEnd/>
            <a:tailEnd/>
          </a:ln>
        </p:spPr>
      </p:pic>
      <p:sp>
        <p:nvSpPr>
          <p:cNvPr id="6" name="Rectangle 5"/>
          <p:cNvSpPr/>
          <p:nvPr/>
        </p:nvSpPr>
        <p:spPr>
          <a:xfrm>
            <a:off x="3091542" y="2407640"/>
            <a:ext cx="876451" cy="1510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11" idx="2"/>
            <a:endCxn id="6" idx="1"/>
          </p:cNvCxnSpPr>
          <p:nvPr/>
        </p:nvCxnSpPr>
        <p:spPr>
          <a:xfrm>
            <a:off x="1427937" y="1857621"/>
            <a:ext cx="1663605" cy="6255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0371" y="903514"/>
            <a:ext cx="2355132" cy="954107"/>
          </a:xfrm>
          <a:prstGeom prst="rect">
            <a:avLst/>
          </a:prstGeom>
          <a:noFill/>
        </p:spPr>
        <p:txBody>
          <a:bodyPr wrap="none" rtlCol="0">
            <a:spAutoFit/>
          </a:bodyPr>
          <a:lstStyle/>
          <a:p>
            <a:r>
              <a:rPr lang="en-US" dirty="0" smtClean="0"/>
              <a:t>Weekly reports on a</a:t>
            </a:r>
          </a:p>
          <a:p>
            <a:r>
              <a:rPr lang="en-US" dirty="0" smtClean="0"/>
              <a:t>crew-by-crew basis</a:t>
            </a:r>
          </a:p>
          <a:p>
            <a:r>
              <a:rPr lang="en-US" dirty="0" smtClean="0"/>
              <a:t>from July 18 through</a:t>
            </a:r>
          </a:p>
          <a:p>
            <a:r>
              <a:rPr lang="en-US" dirty="0" smtClean="0"/>
              <a:t>November 4</a:t>
            </a:r>
          </a:p>
        </p:txBody>
      </p:sp>
    </p:spTree>
    <p:extLst>
      <p:ext uri="{BB962C8B-B14F-4D97-AF65-F5344CB8AC3E}">
        <p14:creationId xmlns:p14="http://schemas.microsoft.com/office/powerpoint/2010/main" val="2364499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Oct 11, 2012</a:t>
            </a:r>
            <a:endParaRPr lang="en-US"/>
          </a:p>
        </p:txBody>
      </p:sp>
      <p:sp>
        <p:nvSpPr>
          <p:cNvPr id="3" name="Footer Placeholder 2"/>
          <p:cNvSpPr>
            <a:spLocks noGrp="1"/>
          </p:cNvSpPr>
          <p:nvPr>
            <p:ph type="ftr" sz="quarter" idx="11"/>
          </p:nvPr>
        </p:nvSpPr>
        <p:spPr/>
        <p:txBody>
          <a:bodyPr/>
          <a:lstStyle/>
          <a:p>
            <a:pPr>
              <a:defRPr/>
            </a:pPr>
            <a:r>
              <a:rPr lang="en-US" smtClean="0"/>
              <a:t>GGHS:  Venice, Italy</a:t>
            </a:r>
            <a:endParaRPr lang="en-US"/>
          </a:p>
        </p:txBody>
      </p:sp>
      <p:sp>
        <p:nvSpPr>
          <p:cNvPr id="4" name="Slide Number Placeholder 3"/>
          <p:cNvSpPr>
            <a:spLocks noGrp="1"/>
          </p:cNvSpPr>
          <p:nvPr>
            <p:ph type="sldNum" sz="quarter" idx="12"/>
          </p:nvPr>
        </p:nvSpPr>
        <p:spPr/>
        <p:txBody>
          <a:bodyPr/>
          <a:lstStyle/>
          <a:p>
            <a:pPr>
              <a:defRPr/>
            </a:pPr>
            <a:fld id="{0BDDB33C-7254-4D43-A3EB-45B86D88B653}" type="slidenum">
              <a:rPr lang="en-US" smtClean="0"/>
              <a:pPr>
                <a:defRPr/>
              </a:pPr>
              <a:t>36</a:t>
            </a:fld>
            <a:endParaRPr lang="en-US"/>
          </a:p>
        </p:txBody>
      </p:sp>
      <p:sp>
        <p:nvSpPr>
          <p:cNvPr id="5" name="Rectangle 4"/>
          <p:cNvSpPr/>
          <p:nvPr/>
        </p:nvSpPr>
        <p:spPr>
          <a:xfrm>
            <a:off x="1887524" y="2496270"/>
            <a:ext cx="5658374" cy="307777"/>
          </a:xfrm>
          <a:prstGeom prst="rect">
            <a:avLst/>
          </a:prstGeom>
        </p:spPr>
        <p:txBody>
          <a:bodyPr wrap="square">
            <a:spAutoFit/>
          </a:bodyPr>
          <a:lstStyle/>
          <a:p>
            <a:r>
              <a:rPr lang="en-US" dirty="0" smtClean="0">
                <a:hlinkClick r:id="rId2"/>
              </a:rPr>
              <a:t>http://www.ngs.noaa.gov/GEOID/GSVS11</a:t>
            </a:r>
            <a:endParaRPr lang="en-US" dirty="0" smtClean="0"/>
          </a:p>
        </p:txBody>
      </p:sp>
    </p:spTree>
    <p:extLst>
      <p:ext uri="{BB962C8B-B14F-4D97-AF65-F5344CB8AC3E}">
        <p14:creationId xmlns:p14="http://schemas.microsoft.com/office/powerpoint/2010/main" val="3384144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rely on existing surveys?</a:t>
            </a:r>
            <a:endParaRPr lang="en-US" dirty="0"/>
          </a:p>
        </p:txBody>
      </p:sp>
      <p:sp>
        <p:nvSpPr>
          <p:cNvPr id="3" name="Content Placeholder 2"/>
          <p:cNvSpPr>
            <a:spLocks noGrp="1"/>
          </p:cNvSpPr>
          <p:nvPr>
            <p:ph idx="1"/>
          </p:nvPr>
        </p:nvSpPr>
        <p:spPr/>
        <p:txBody>
          <a:bodyPr/>
          <a:lstStyle/>
          <a:p>
            <a:r>
              <a:rPr lang="en-US" dirty="0" smtClean="0"/>
              <a:t>Most existing marks are </a:t>
            </a:r>
            <a:r>
              <a:rPr lang="en-US" u="sng" dirty="0" smtClean="0"/>
              <a:t>not GPS or gravity friendly</a:t>
            </a:r>
          </a:p>
          <a:p>
            <a:pPr>
              <a:buNone/>
            </a:pPr>
            <a:endParaRPr lang="en-US" sz="1000" dirty="0" smtClean="0"/>
          </a:p>
          <a:p>
            <a:r>
              <a:rPr lang="en-US" dirty="0" smtClean="0"/>
              <a:t>Existing leveling is </a:t>
            </a:r>
            <a:r>
              <a:rPr lang="en-US" u="sng" dirty="0" smtClean="0"/>
              <a:t>decades old</a:t>
            </a:r>
          </a:p>
          <a:p>
            <a:pPr>
              <a:buNone/>
            </a:pPr>
            <a:endParaRPr lang="en-US" sz="1000" dirty="0" smtClean="0"/>
          </a:p>
          <a:p>
            <a:r>
              <a:rPr lang="en-US" dirty="0" smtClean="0"/>
              <a:t>Existing leveling and GPS are tied to </a:t>
            </a:r>
            <a:r>
              <a:rPr lang="en-US" u="sng" dirty="0" smtClean="0"/>
              <a:t>unmonitored</a:t>
            </a:r>
            <a:r>
              <a:rPr lang="en-US" dirty="0" smtClean="0"/>
              <a:t> passive control </a:t>
            </a:r>
            <a:r>
              <a:rPr lang="en-US" u="sng" dirty="0" smtClean="0"/>
              <a:t>coordinates</a:t>
            </a:r>
          </a:p>
          <a:p>
            <a:pPr>
              <a:buNone/>
            </a:pPr>
            <a:endParaRPr lang="en-US" sz="1000" dirty="0" smtClean="0"/>
          </a:p>
          <a:p>
            <a:r>
              <a:rPr lang="en-US" u="sng" dirty="0" smtClean="0"/>
              <a:t>Overlap</a:t>
            </a:r>
            <a:r>
              <a:rPr lang="en-US" dirty="0" smtClean="0"/>
              <a:t> of existing gravity, GPS or leveling is </a:t>
            </a:r>
            <a:r>
              <a:rPr lang="en-US" u="sng" dirty="0" smtClean="0"/>
              <a:t>minimal in space </a:t>
            </a:r>
            <a:r>
              <a:rPr lang="en-US" dirty="0" smtClean="0"/>
              <a:t>and widely </a:t>
            </a:r>
            <a:r>
              <a:rPr lang="en-US" u="sng" dirty="0" smtClean="0"/>
              <a:t>separated in time</a:t>
            </a:r>
          </a:p>
          <a:p>
            <a:endParaRPr lang="en-US" dirty="0"/>
          </a:p>
        </p:txBody>
      </p:sp>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Footer Placeholder 4"/>
          <p:cNvSpPr>
            <a:spLocks noGrp="1"/>
          </p:cNvSpPr>
          <p:nvPr>
            <p:ph type="ftr" sz="quarter" idx="11"/>
          </p:nvPr>
        </p:nvSpPr>
        <p:spPr/>
        <p:txBody>
          <a:body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3057"/>
            <a:ext cx="8229600" cy="1143000"/>
          </a:xfrm>
        </p:spPr>
        <p:txBody>
          <a:bodyPr/>
          <a:lstStyle/>
          <a:p>
            <a:r>
              <a:rPr lang="en-US" dirty="0" smtClean="0"/>
              <a:t>Choosing the Place and Time for a New Survey</a:t>
            </a:r>
            <a:endParaRPr lang="en-US" dirty="0"/>
          </a:p>
        </p:txBody>
      </p:sp>
      <p:sp>
        <p:nvSpPr>
          <p:cNvPr id="3" name="Content Placeholder 2"/>
          <p:cNvSpPr>
            <a:spLocks noGrp="1"/>
          </p:cNvSpPr>
          <p:nvPr>
            <p:ph idx="1"/>
          </p:nvPr>
        </p:nvSpPr>
        <p:spPr>
          <a:xfrm>
            <a:off x="446183" y="1181559"/>
            <a:ext cx="8229600" cy="4525963"/>
          </a:xfrm>
        </p:spPr>
        <p:txBody>
          <a:bodyPr/>
          <a:lstStyle/>
          <a:p>
            <a:r>
              <a:rPr lang="en-US" dirty="0" smtClean="0"/>
              <a:t>Criteria:</a:t>
            </a:r>
          </a:p>
          <a:p>
            <a:pPr lvl="1"/>
            <a:r>
              <a:rPr lang="en-US" dirty="0" smtClean="0"/>
              <a:t>Significantly exceed 100 km</a:t>
            </a:r>
          </a:p>
          <a:p>
            <a:pPr lvl="1"/>
            <a:r>
              <a:rPr lang="en-US" dirty="0" smtClean="0"/>
              <a:t>Under existing GRAV-D data</a:t>
            </a:r>
          </a:p>
          <a:p>
            <a:pPr lvl="1"/>
            <a:r>
              <a:rPr lang="en-US" dirty="0" smtClean="0"/>
              <a:t>Avoid trees and woods</a:t>
            </a:r>
          </a:p>
          <a:p>
            <a:pPr lvl="1"/>
            <a:r>
              <a:rPr lang="en-US" dirty="0" smtClean="0"/>
              <a:t>Along major roads</a:t>
            </a:r>
          </a:p>
          <a:p>
            <a:pPr lvl="1"/>
            <a:r>
              <a:rPr lang="en-US" dirty="0" smtClean="0"/>
              <a:t>Cloud-free nights</a:t>
            </a:r>
          </a:p>
          <a:p>
            <a:pPr lvl="1"/>
            <a:r>
              <a:rPr lang="en-US" dirty="0" smtClean="0"/>
              <a:t>No major bridges along the route</a:t>
            </a:r>
          </a:p>
          <a:p>
            <a:pPr lvl="1"/>
            <a:r>
              <a:rPr lang="en-US" dirty="0" smtClean="0"/>
              <a:t>Low elevations</a:t>
            </a:r>
          </a:p>
          <a:p>
            <a:pPr lvl="1"/>
            <a:r>
              <a:rPr lang="en-US" dirty="0" smtClean="0"/>
              <a:t>Significant geoid slope</a:t>
            </a:r>
          </a:p>
          <a:p>
            <a:pPr lvl="1"/>
            <a:r>
              <a:rPr lang="en-US" dirty="0" smtClean="0"/>
              <a:t>Inexpensive travel costs</a:t>
            </a:r>
          </a:p>
        </p:txBody>
      </p:sp>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Footer Placeholder 4"/>
          <p:cNvSpPr>
            <a:spLocks noGrp="1"/>
          </p:cNvSpPr>
          <p:nvPr>
            <p:ph type="ftr" sz="quarter" idx="11"/>
          </p:nvPr>
        </p:nvSpPr>
        <p:spPr/>
        <p:txBody>
          <a:body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5</a:t>
            </a:fld>
            <a:endParaRPr lang="en-US"/>
          </a:p>
        </p:txBody>
      </p:sp>
      <p:sp>
        <p:nvSpPr>
          <p:cNvPr id="1026" name="Tree"/>
          <p:cNvSpPr>
            <a:spLocks noEditPoints="1" noChangeArrowheads="1"/>
          </p:cNvSpPr>
          <p:nvPr/>
        </p:nvSpPr>
        <p:spPr bwMode="auto">
          <a:xfrm>
            <a:off x="8210146" y="1405650"/>
            <a:ext cx="671410" cy="67141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pic>
        <p:nvPicPr>
          <p:cNvPr id="1033" name="Picture 9" descr="C:\Documents and Settings\Dru.Smith\Local Settings\Temporary Internet Files\Content.IE5\2C5ZV6QI\MC900432591[1].png"/>
          <p:cNvPicPr>
            <a:picLocks noChangeAspect="1" noChangeArrowheads="1"/>
          </p:cNvPicPr>
          <p:nvPr/>
        </p:nvPicPr>
        <p:blipFill>
          <a:blip r:embed="rId3" cstate="print"/>
          <a:srcRect/>
          <a:stretch>
            <a:fillRect/>
          </a:stretch>
        </p:blipFill>
        <p:spPr bwMode="auto">
          <a:xfrm>
            <a:off x="8132324" y="2553511"/>
            <a:ext cx="778100" cy="778100"/>
          </a:xfrm>
          <a:prstGeom prst="rect">
            <a:avLst/>
          </a:prstGeom>
          <a:noFill/>
        </p:spPr>
      </p:pic>
      <p:pic>
        <p:nvPicPr>
          <p:cNvPr id="1034" name="Picture 10" descr="C:\Documents and Settings\Dru.Smith\Local Settings\Temporary Internet Files\Content.IE5\X5YCUKVJ\MC900441322[1].png"/>
          <p:cNvPicPr>
            <a:picLocks noChangeAspect="1" noChangeArrowheads="1"/>
          </p:cNvPicPr>
          <p:nvPr/>
        </p:nvPicPr>
        <p:blipFill>
          <a:blip r:embed="rId4" cstate="print"/>
          <a:srcRect/>
          <a:stretch>
            <a:fillRect/>
          </a:stretch>
        </p:blipFill>
        <p:spPr bwMode="auto">
          <a:xfrm>
            <a:off x="6648855" y="3171218"/>
            <a:ext cx="734438" cy="734438"/>
          </a:xfrm>
          <a:prstGeom prst="rect">
            <a:avLst/>
          </a:prstGeom>
          <a:noFill/>
        </p:spPr>
      </p:pic>
      <p:pic>
        <p:nvPicPr>
          <p:cNvPr id="1035" name="Picture 11" descr="C:\Documents and Settings\Dru.Smith\Local Settings\Temporary Internet Files\Content.IE5\YDMIW1AC\MP900145617[1].jpg"/>
          <p:cNvPicPr>
            <a:picLocks noChangeAspect="1" noChangeArrowheads="1"/>
          </p:cNvPicPr>
          <p:nvPr/>
        </p:nvPicPr>
        <p:blipFill>
          <a:blip r:embed="rId5" cstate="print"/>
          <a:srcRect/>
          <a:stretch>
            <a:fillRect/>
          </a:stretch>
        </p:blipFill>
        <p:spPr bwMode="auto">
          <a:xfrm>
            <a:off x="6000021" y="2976663"/>
            <a:ext cx="812454" cy="1269460"/>
          </a:xfrm>
          <a:prstGeom prst="rect">
            <a:avLst/>
          </a:prstGeom>
          <a:noFill/>
        </p:spPr>
      </p:pic>
      <p:pic>
        <p:nvPicPr>
          <p:cNvPr id="1037" name="Picture 13" descr="C:\Documents and Settings\Dru.Smith\Local Settings\Temporary Internet Files\Content.IE5\X5YCUKVJ\MC900303675[1].wmf"/>
          <p:cNvPicPr>
            <a:picLocks noChangeAspect="1" noChangeArrowheads="1"/>
          </p:cNvPicPr>
          <p:nvPr/>
        </p:nvPicPr>
        <p:blipFill>
          <a:blip r:embed="rId6" cstate="print"/>
          <a:srcRect/>
          <a:stretch>
            <a:fillRect/>
          </a:stretch>
        </p:blipFill>
        <p:spPr bwMode="auto">
          <a:xfrm>
            <a:off x="8018553" y="1225685"/>
            <a:ext cx="1125447" cy="1131239"/>
          </a:xfrm>
          <a:prstGeom prst="rect">
            <a:avLst/>
          </a:prstGeom>
          <a:noFill/>
        </p:spPr>
      </p:pic>
      <p:pic>
        <p:nvPicPr>
          <p:cNvPr id="23" name="Picture 13" descr="C:\Documents and Settings\Dru.Smith\Local Settings\Temporary Internet Files\Content.IE5\X5YCUKVJ\MC900303675[1].wmf"/>
          <p:cNvPicPr>
            <a:picLocks noChangeAspect="1" noChangeArrowheads="1"/>
          </p:cNvPicPr>
          <p:nvPr/>
        </p:nvPicPr>
        <p:blipFill>
          <a:blip r:embed="rId6" cstate="print"/>
          <a:srcRect/>
          <a:stretch>
            <a:fillRect/>
          </a:stretch>
        </p:blipFill>
        <p:spPr bwMode="auto">
          <a:xfrm>
            <a:off x="8018553" y="2350851"/>
            <a:ext cx="1125447" cy="1131239"/>
          </a:xfrm>
          <a:prstGeom prst="rect">
            <a:avLst/>
          </a:prstGeom>
          <a:noFill/>
        </p:spPr>
      </p:pic>
      <p:pic>
        <p:nvPicPr>
          <p:cNvPr id="1038" name="Picture 14" descr="C:\Documents and Settings\Dru.Smith\Local Settings\Temporary Internet Files\Content.IE5\X5YCUKVJ\MC900383692[1].wmf"/>
          <p:cNvPicPr>
            <a:picLocks noChangeAspect="1" noChangeArrowheads="1"/>
          </p:cNvPicPr>
          <p:nvPr/>
        </p:nvPicPr>
        <p:blipFill>
          <a:blip r:embed="rId7" cstate="print"/>
          <a:srcRect/>
          <a:stretch>
            <a:fillRect/>
          </a:stretch>
        </p:blipFill>
        <p:spPr bwMode="auto">
          <a:xfrm>
            <a:off x="7788152" y="3813242"/>
            <a:ext cx="1445386" cy="699894"/>
          </a:xfrm>
          <a:prstGeom prst="rect">
            <a:avLst/>
          </a:prstGeom>
          <a:noFill/>
        </p:spPr>
      </p:pic>
      <p:pic>
        <p:nvPicPr>
          <p:cNvPr id="24" name="Picture 13" descr="C:\Documents and Settings\Dru.Smith\Local Settings\Temporary Internet Files\Content.IE5\X5YCUKVJ\MC900303675[1].wmf"/>
          <p:cNvPicPr>
            <a:picLocks noChangeAspect="1" noChangeArrowheads="1"/>
          </p:cNvPicPr>
          <p:nvPr/>
        </p:nvPicPr>
        <p:blipFill>
          <a:blip r:embed="rId6" cstate="print"/>
          <a:srcRect/>
          <a:stretch>
            <a:fillRect/>
          </a:stretch>
        </p:blipFill>
        <p:spPr bwMode="auto">
          <a:xfrm>
            <a:off x="8018553" y="3592748"/>
            <a:ext cx="1125447" cy="1131239"/>
          </a:xfrm>
          <a:prstGeom prst="rect">
            <a:avLst/>
          </a:prstGeom>
          <a:noFill/>
        </p:spPr>
      </p:pic>
      <p:pic>
        <p:nvPicPr>
          <p:cNvPr id="28" name="Picture 10" descr="C:\Documents and Settings\Dru.Smith\Local Settings\Temporary Internet Files\Content.IE5\X5YCUKVJ\MC900441322[1].png"/>
          <p:cNvPicPr>
            <a:picLocks noChangeAspect="1" noChangeArrowheads="1"/>
          </p:cNvPicPr>
          <p:nvPr/>
        </p:nvPicPr>
        <p:blipFill>
          <a:blip r:embed="rId4" cstate="print"/>
          <a:srcRect/>
          <a:stretch>
            <a:fillRect/>
          </a:stretch>
        </p:blipFill>
        <p:spPr bwMode="auto">
          <a:xfrm>
            <a:off x="6567791" y="5872265"/>
            <a:ext cx="734438" cy="734438"/>
          </a:xfrm>
          <a:prstGeom prst="rect">
            <a:avLst/>
          </a:prstGeom>
          <a:noFill/>
        </p:spPr>
      </p:pic>
      <p:pic>
        <p:nvPicPr>
          <p:cNvPr id="31" name="Picture 16" descr="C:\Documents and Settings\Dru.Smith\Local Settings\Temporary Internet Files\Content.IE5\X5YCUKVJ\MM900041080[1].gif"/>
          <p:cNvPicPr>
            <a:picLocks noChangeAspect="1" noChangeArrowheads="1" noCrop="1"/>
          </p:cNvPicPr>
          <p:nvPr/>
        </p:nvPicPr>
        <p:blipFill>
          <a:blip r:embed="rId8" cstate="print"/>
          <a:srcRect/>
          <a:stretch>
            <a:fillRect/>
          </a:stretch>
        </p:blipFill>
        <p:spPr bwMode="auto">
          <a:xfrm>
            <a:off x="8603197" y="6235842"/>
            <a:ext cx="283729" cy="562481"/>
          </a:xfrm>
          <a:prstGeom prst="rect">
            <a:avLst/>
          </a:prstGeom>
          <a:noFill/>
        </p:spPr>
      </p:pic>
      <p:pic>
        <p:nvPicPr>
          <p:cNvPr id="32" name="Picture 16" descr="C:\Documents and Settings\Dru.Smith\Local Settings\Temporary Internet Files\Content.IE5\X5YCUKVJ\MM900041080[1].gif"/>
          <p:cNvPicPr>
            <a:picLocks noChangeAspect="1" noChangeArrowheads="1" noCrop="1"/>
          </p:cNvPicPr>
          <p:nvPr/>
        </p:nvPicPr>
        <p:blipFill>
          <a:blip r:embed="rId8" cstate="print"/>
          <a:srcRect/>
          <a:stretch>
            <a:fillRect/>
          </a:stretch>
        </p:blipFill>
        <p:spPr bwMode="auto">
          <a:xfrm>
            <a:off x="8191393" y="6154778"/>
            <a:ext cx="283729" cy="562481"/>
          </a:xfrm>
          <a:prstGeom prst="rect">
            <a:avLst/>
          </a:prstGeom>
          <a:noFill/>
        </p:spPr>
      </p:pic>
      <p:pic>
        <p:nvPicPr>
          <p:cNvPr id="33" name="Picture 16" descr="C:\Documents and Settings\Dru.Smith\Local Settings\Temporary Internet Files\Content.IE5\X5YCUKVJ\MM900041080[1].gif"/>
          <p:cNvPicPr>
            <a:picLocks noChangeAspect="1" noChangeArrowheads="1" noCrop="1"/>
          </p:cNvPicPr>
          <p:nvPr/>
        </p:nvPicPr>
        <p:blipFill>
          <a:blip r:embed="rId8" cstate="print"/>
          <a:srcRect/>
          <a:stretch>
            <a:fillRect/>
          </a:stretch>
        </p:blipFill>
        <p:spPr bwMode="auto">
          <a:xfrm>
            <a:off x="8168694" y="5791613"/>
            <a:ext cx="283729" cy="562481"/>
          </a:xfrm>
          <a:prstGeom prst="rect">
            <a:avLst/>
          </a:prstGeom>
          <a:noFill/>
        </p:spPr>
      </p:pic>
      <p:pic>
        <p:nvPicPr>
          <p:cNvPr id="34" name="Picture 16" descr="C:\Documents and Settings\Dru.Smith\Local Settings\Temporary Internet Files\Content.IE5\X5YCUKVJ\MM900041080[1].gif"/>
          <p:cNvPicPr>
            <a:picLocks noChangeAspect="1" noChangeArrowheads="1" noCrop="1"/>
          </p:cNvPicPr>
          <p:nvPr/>
        </p:nvPicPr>
        <p:blipFill>
          <a:blip r:embed="rId8" cstate="print"/>
          <a:srcRect/>
          <a:stretch>
            <a:fillRect/>
          </a:stretch>
        </p:blipFill>
        <p:spPr bwMode="auto">
          <a:xfrm>
            <a:off x="8437827" y="5944013"/>
            <a:ext cx="283729" cy="562481"/>
          </a:xfrm>
          <a:prstGeom prst="rect">
            <a:avLst/>
          </a:prstGeom>
          <a:noFill/>
        </p:spPr>
      </p:pic>
      <p:pic>
        <p:nvPicPr>
          <p:cNvPr id="35" name="Picture 13" descr="C:\Documents and Settings\Dru.Smith\Local Settings\Temporary Internet Files\Content.IE5\X5YCUKVJ\MC900303675[1].wmf"/>
          <p:cNvPicPr>
            <a:picLocks noChangeAspect="1" noChangeArrowheads="1"/>
          </p:cNvPicPr>
          <p:nvPr/>
        </p:nvPicPr>
        <p:blipFill>
          <a:blip r:embed="rId6" cstate="print"/>
          <a:srcRect/>
          <a:stretch>
            <a:fillRect/>
          </a:stretch>
        </p:blipFill>
        <p:spPr bwMode="auto">
          <a:xfrm>
            <a:off x="7960188" y="5726761"/>
            <a:ext cx="1125447" cy="1131239"/>
          </a:xfrm>
          <a:prstGeom prst="rect">
            <a:avLst/>
          </a:prstGeom>
          <a:noFill/>
        </p:spPr>
      </p:pic>
      <p:pic>
        <p:nvPicPr>
          <p:cNvPr id="1044" name="Picture 20" descr="C:\Documents and Settings\Dru.Smith\Local Settings\Temporary Internet Files\Content.IE5\P66CAXRZ\MC900389360[1].wmf"/>
          <p:cNvPicPr>
            <a:picLocks noChangeAspect="1" noChangeArrowheads="1"/>
          </p:cNvPicPr>
          <p:nvPr/>
        </p:nvPicPr>
        <p:blipFill>
          <a:blip r:embed="rId9" cstate="print"/>
          <a:srcRect/>
          <a:stretch>
            <a:fillRect/>
          </a:stretch>
        </p:blipFill>
        <p:spPr bwMode="auto">
          <a:xfrm>
            <a:off x="8171237" y="4828616"/>
            <a:ext cx="817123" cy="796674"/>
          </a:xfrm>
          <a:prstGeom prst="rect">
            <a:avLst/>
          </a:prstGeom>
          <a:noFill/>
        </p:spPr>
      </p:pic>
      <p:pic>
        <p:nvPicPr>
          <p:cNvPr id="38" name="Picture 13" descr="C:\Documents and Settings\Dru.Smith\Local Settings\Temporary Internet Files\Content.IE5\X5YCUKVJ\MC900303675[1].wmf"/>
          <p:cNvPicPr>
            <a:picLocks noChangeAspect="1" noChangeArrowheads="1"/>
          </p:cNvPicPr>
          <p:nvPr/>
        </p:nvPicPr>
        <p:blipFill>
          <a:blip r:embed="rId6" cstate="print"/>
          <a:srcRect/>
          <a:stretch>
            <a:fillRect/>
          </a:stretch>
        </p:blipFill>
        <p:spPr bwMode="auto">
          <a:xfrm>
            <a:off x="8018553" y="4679004"/>
            <a:ext cx="1125447" cy="1131239"/>
          </a:xfrm>
          <a:prstGeom prst="rect">
            <a:avLst/>
          </a:prstGeom>
          <a:noFill/>
        </p:spPr>
      </p:pic>
      <p:pic>
        <p:nvPicPr>
          <p:cNvPr id="1046" name="Picture 22" descr="C:\Documents and Settings\Dru.Smith\Local Settings\Temporary Internet Files\Content.IE5\YDMIW1AC\MC900434817[1].png"/>
          <p:cNvPicPr>
            <a:picLocks noChangeAspect="1" noChangeArrowheads="1"/>
          </p:cNvPicPr>
          <p:nvPr/>
        </p:nvPicPr>
        <p:blipFill>
          <a:blip r:embed="rId10" cstate="print"/>
          <a:srcRect/>
          <a:stretch>
            <a:fillRect/>
          </a:stretch>
        </p:blipFill>
        <p:spPr bwMode="auto">
          <a:xfrm>
            <a:off x="6001851" y="5992236"/>
            <a:ext cx="749030" cy="74903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srcRect/>
          <a:stretch>
            <a:fillRect/>
          </a:stretch>
        </p:blipFill>
        <p:spPr bwMode="auto">
          <a:xfrm>
            <a:off x="749687" y="1410979"/>
            <a:ext cx="6621269" cy="47720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The Chosen Line</a:t>
            </a:r>
            <a:endParaRPr lang="en-US" dirty="0"/>
          </a:p>
        </p:txBody>
      </p:sp>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Footer Placeholder 4"/>
          <p:cNvSpPr>
            <a:spLocks noGrp="1"/>
          </p:cNvSpPr>
          <p:nvPr>
            <p:ph type="ftr" sz="quarter" idx="11"/>
          </p:nvPr>
        </p:nvSpPr>
        <p:spPr/>
        <p:txBody>
          <a:bodyPr/>
          <a:lstStyle/>
          <a:p>
            <a:pPr>
              <a:defRPr/>
            </a:pPr>
            <a:r>
              <a:rPr lang="en-US" smtClean="0"/>
              <a:t>GGHS:  Venice, Italy</a:t>
            </a:r>
            <a:endParaRPr lang="en-US"/>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6</a:t>
            </a:fld>
            <a:endParaRPr lang="en-US"/>
          </a:p>
        </p:txBody>
      </p:sp>
      <p:pic>
        <p:nvPicPr>
          <p:cNvPr id="1027" name="Picture 3"/>
          <p:cNvPicPr>
            <a:picLocks noChangeAspect="1" noChangeArrowheads="1"/>
          </p:cNvPicPr>
          <p:nvPr/>
        </p:nvPicPr>
        <p:blipFill>
          <a:blip r:embed="rId5" cstate="print"/>
          <a:srcRect/>
          <a:stretch>
            <a:fillRect/>
          </a:stretch>
        </p:blipFill>
        <p:spPr bwMode="auto">
          <a:xfrm>
            <a:off x="5945309" y="1167789"/>
            <a:ext cx="2719914" cy="5056742"/>
          </a:xfrm>
          <a:prstGeom prst="rect">
            <a:avLst/>
          </a:prstGeom>
          <a:noFill/>
          <a:ln w="50800">
            <a:solidFill>
              <a:srgbClr val="FF3300"/>
            </a:solidFill>
            <a:miter lim="800000"/>
            <a:headEnd/>
            <a:tailEnd/>
          </a:ln>
        </p:spPr>
      </p:pic>
      <p:sp>
        <p:nvSpPr>
          <p:cNvPr id="10" name="Rectangle 9"/>
          <p:cNvSpPr/>
          <p:nvPr/>
        </p:nvSpPr>
        <p:spPr>
          <a:xfrm>
            <a:off x="3514381" y="5078776"/>
            <a:ext cx="429658" cy="716096"/>
          </a:xfrm>
          <a:prstGeom prst="rect">
            <a:avLst/>
          </a:prstGeom>
          <a:noFill/>
          <a:ln w="508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3512344" y="1135856"/>
            <a:ext cx="2405062" cy="3955258"/>
          </a:xfrm>
          <a:prstGeom prst="line">
            <a:avLst/>
          </a:prstGeom>
          <a:ln w="508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33775" y="5793581"/>
            <a:ext cx="2374106" cy="454819"/>
          </a:xfrm>
          <a:prstGeom prst="line">
            <a:avLst/>
          </a:prstGeom>
          <a:ln w="50800">
            <a:solidFill>
              <a:srgbClr val="FF33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10400" y="3933825"/>
            <a:ext cx="1709122" cy="738664"/>
          </a:xfrm>
          <a:prstGeom prst="rect">
            <a:avLst/>
          </a:prstGeom>
          <a:noFill/>
        </p:spPr>
        <p:txBody>
          <a:bodyPr wrap="none" rtlCol="0">
            <a:spAutoFit/>
          </a:bodyPr>
          <a:lstStyle/>
          <a:p>
            <a:r>
              <a:rPr lang="en-US" dirty="0" smtClean="0">
                <a:solidFill>
                  <a:schemeClr val="bg1"/>
                </a:solidFill>
              </a:rPr>
              <a:t>325 km</a:t>
            </a:r>
          </a:p>
          <a:p>
            <a:r>
              <a:rPr lang="en-US" dirty="0" smtClean="0">
                <a:solidFill>
                  <a:schemeClr val="bg1"/>
                </a:solidFill>
              </a:rPr>
              <a:t>218 points</a:t>
            </a:r>
          </a:p>
          <a:p>
            <a:r>
              <a:rPr lang="en-US" dirty="0" smtClean="0">
                <a:solidFill>
                  <a:schemeClr val="bg1"/>
                </a:solidFill>
              </a:rPr>
              <a:t>1.5 km spacing</a:t>
            </a:r>
            <a:endParaRPr lang="en-US" dirty="0">
              <a:solidFill>
                <a:schemeClr val="bg1"/>
              </a:solidFill>
            </a:endParaRPr>
          </a:p>
        </p:txBody>
      </p:sp>
      <p:sp>
        <p:nvSpPr>
          <p:cNvPr id="22" name="TextBox 21"/>
          <p:cNvSpPr txBox="1"/>
          <p:nvPr/>
        </p:nvSpPr>
        <p:spPr>
          <a:xfrm>
            <a:off x="752475" y="5133975"/>
            <a:ext cx="2111475" cy="738664"/>
          </a:xfrm>
          <a:prstGeom prst="rect">
            <a:avLst/>
          </a:prstGeom>
          <a:solidFill>
            <a:schemeClr val="bg1"/>
          </a:solidFill>
        </p:spPr>
        <p:txBody>
          <a:bodyPr wrap="none" rtlCol="0">
            <a:spAutoFit/>
          </a:bodyPr>
          <a:lstStyle/>
          <a:p>
            <a:r>
              <a:rPr lang="en-US" dirty="0" smtClean="0"/>
              <a:t>South  Texas</a:t>
            </a:r>
          </a:p>
          <a:p>
            <a:r>
              <a:rPr lang="en-US" dirty="0" smtClean="0"/>
              <a:t>July-October, 2011</a:t>
            </a:r>
          </a:p>
          <a:p>
            <a:r>
              <a:rPr lang="en-US" dirty="0" smtClean="0"/>
              <a:t>hot…Hot…HOT!</a:t>
            </a:r>
            <a:endParaRPr lang="en-US" dirty="0"/>
          </a:p>
        </p:txBody>
      </p:sp>
      <p:pic>
        <p:nvPicPr>
          <p:cNvPr id="1028" name="Picture 4"/>
          <p:cNvPicPr>
            <a:picLocks noChangeAspect="1" noChangeArrowheads="1"/>
          </p:cNvPicPr>
          <p:nvPr/>
        </p:nvPicPr>
        <p:blipFill>
          <a:blip r:embed="rId6" cstate="print"/>
          <a:srcRect/>
          <a:stretch>
            <a:fillRect/>
          </a:stretch>
        </p:blipFill>
        <p:spPr bwMode="auto">
          <a:xfrm>
            <a:off x="537696" y="1495426"/>
            <a:ext cx="5284042" cy="29337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027"/>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Surveys Performed</a:t>
            </a:r>
            <a:endParaRPr lang="en-US" dirty="0"/>
          </a:p>
        </p:txBody>
      </p:sp>
      <p:sp>
        <p:nvSpPr>
          <p:cNvPr id="3" name="Content Placeholder 2"/>
          <p:cNvSpPr>
            <a:spLocks noGrp="1"/>
          </p:cNvSpPr>
          <p:nvPr>
            <p:ph idx="1"/>
          </p:nvPr>
        </p:nvSpPr>
        <p:spPr/>
        <p:txBody>
          <a:bodyPr/>
          <a:lstStyle/>
          <a:p>
            <a:r>
              <a:rPr lang="en-US" u="sng" dirty="0" smtClean="0"/>
              <a:t>GPS</a:t>
            </a:r>
            <a:r>
              <a:rPr lang="en-US" dirty="0" smtClean="0"/>
              <a:t>: </a:t>
            </a:r>
            <a:r>
              <a:rPr lang="en-US" sz="2400" dirty="0" smtClean="0"/>
              <a:t>20 identical. units, 10/day leapfrog, 40 hrs ea. </a:t>
            </a:r>
          </a:p>
          <a:p>
            <a:r>
              <a:rPr lang="en-US" u="sng" dirty="0" smtClean="0"/>
              <a:t>Leveling</a:t>
            </a:r>
            <a:r>
              <a:rPr lang="en-US" dirty="0" smtClean="0"/>
              <a:t>:</a:t>
            </a:r>
            <a:r>
              <a:rPr lang="en-US" sz="2400" dirty="0" smtClean="0"/>
              <a:t> 1</a:t>
            </a:r>
            <a:r>
              <a:rPr lang="en-US" sz="2400" baseline="30000" dirty="0" smtClean="0"/>
              <a:t>st</a:t>
            </a:r>
            <a:r>
              <a:rPr lang="en-US" sz="2400" dirty="0" smtClean="0"/>
              <a:t> order, class II, digital barcode leveling</a:t>
            </a:r>
          </a:p>
          <a:p>
            <a:r>
              <a:rPr lang="en-US" u="sng" dirty="0" smtClean="0"/>
              <a:t>Gravity</a:t>
            </a:r>
            <a:r>
              <a:rPr lang="en-US" dirty="0" smtClean="0"/>
              <a:t>: </a:t>
            </a:r>
            <a:r>
              <a:rPr lang="en-US" sz="2400" dirty="0" smtClean="0"/>
              <a:t>FG-5 and A-10 anchors, 4 L/R in 2 teams</a:t>
            </a:r>
          </a:p>
          <a:p>
            <a:r>
              <a:rPr lang="en-US" u="sng" dirty="0" smtClean="0"/>
              <a:t>DoV</a:t>
            </a:r>
            <a:r>
              <a:rPr lang="en-US" dirty="0" smtClean="0"/>
              <a:t>: </a:t>
            </a:r>
            <a:r>
              <a:rPr lang="en-US" sz="2400" dirty="0" smtClean="0"/>
              <a:t>ETH Zurich DIADEM GPS &amp; camera system</a:t>
            </a:r>
          </a:p>
          <a:p>
            <a:r>
              <a:rPr lang="en-US" u="sng" dirty="0" smtClean="0"/>
              <a:t>LIDAR</a:t>
            </a:r>
            <a:r>
              <a:rPr lang="en-US" sz="2400" dirty="0" smtClean="0"/>
              <a:t>: </a:t>
            </a:r>
            <a:r>
              <a:rPr lang="en-US" sz="2400" dirty="0" err="1" smtClean="0"/>
              <a:t>Riegl</a:t>
            </a:r>
            <a:r>
              <a:rPr lang="en-US" sz="2400" dirty="0" smtClean="0"/>
              <a:t> Q680i-D, 2 pt/m</a:t>
            </a:r>
            <a:r>
              <a:rPr lang="en-US" sz="2400" baseline="30000" dirty="0" smtClean="0"/>
              <a:t>2</a:t>
            </a:r>
            <a:r>
              <a:rPr lang="en-US" sz="2400" dirty="0" smtClean="0"/>
              <a:t> spacing, 0.5 km width</a:t>
            </a:r>
          </a:p>
          <a:p>
            <a:r>
              <a:rPr lang="en-US" u="sng" dirty="0" smtClean="0"/>
              <a:t>Imagery</a:t>
            </a:r>
            <a:r>
              <a:rPr lang="en-US" dirty="0" smtClean="0"/>
              <a:t>:  </a:t>
            </a:r>
            <a:r>
              <a:rPr lang="en-US" sz="2400" dirty="0" err="1" smtClean="0"/>
              <a:t>Applanix</a:t>
            </a:r>
            <a:r>
              <a:rPr lang="en-US" sz="2400" dirty="0" smtClean="0"/>
              <a:t> 439 RGB </a:t>
            </a:r>
            <a:r>
              <a:rPr lang="en-US" sz="2400" dirty="0" err="1" smtClean="0"/>
              <a:t>DualCam</a:t>
            </a:r>
            <a:r>
              <a:rPr lang="en-US" sz="2400" dirty="0" smtClean="0"/>
              <a:t>, 5000’ AGL</a:t>
            </a:r>
          </a:p>
          <a:p>
            <a:r>
              <a:rPr lang="en-US" u="sng" dirty="0" smtClean="0"/>
              <a:t>Other</a:t>
            </a:r>
            <a:r>
              <a:rPr lang="en-US" dirty="0" smtClean="0"/>
              <a:t>:</a:t>
            </a:r>
          </a:p>
          <a:p>
            <a:pPr lvl="1"/>
            <a:r>
              <a:rPr lang="en-US" sz="2000" dirty="0" smtClean="0"/>
              <a:t>RTN, short-session GPS, extra gravity marks around Austin, gravity gradients</a:t>
            </a:r>
            <a:endParaRPr lang="en-US" sz="2000" dirty="0"/>
          </a:p>
        </p:txBody>
      </p:sp>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Footer Placeholder 4"/>
          <p:cNvSpPr>
            <a:spLocks noGrp="1"/>
          </p:cNvSpPr>
          <p:nvPr>
            <p:ph type="ftr" sz="quarter" idx="11"/>
          </p:nvPr>
        </p:nvSpPr>
        <p:spPr/>
        <p:txBody>
          <a:bodyPr/>
          <a:lstStyle/>
          <a:p>
            <a:pPr>
              <a:defRPr/>
            </a:pPr>
            <a:r>
              <a:rPr lang="en-US" smtClean="0"/>
              <a:t>GGHS:  Venice, Italy</a:t>
            </a:r>
            <a:endParaRPr lang="en-US"/>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Oct 11, 2012</a:t>
            </a:r>
            <a:endParaRPr lang="en-US"/>
          </a:p>
        </p:txBody>
      </p:sp>
      <p:sp>
        <p:nvSpPr>
          <p:cNvPr id="5" name="Footer Placeholder 4"/>
          <p:cNvSpPr>
            <a:spLocks noGrp="1"/>
          </p:cNvSpPr>
          <p:nvPr>
            <p:ph type="ftr" sz="quarter" idx="11"/>
          </p:nvPr>
        </p:nvSpPr>
        <p:spPr/>
        <p:txBody>
          <a:body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8</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0" y="600076"/>
            <a:ext cx="2948940" cy="25146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448425" y="3505291"/>
            <a:ext cx="2695575" cy="261928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0" y="3867150"/>
            <a:ext cx="6338173" cy="2595563"/>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5229225" y="428625"/>
            <a:ext cx="3914775" cy="2931770"/>
          </a:xfrm>
          <a:prstGeom prst="rect">
            <a:avLst/>
          </a:prstGeom>
          <a:noFill/>
          <a:ln w="9525">
            <a:noFill/>
            <a:miter lim="800000"/>
            <a:headEnd/>
            <a:tailEnd/>
          </a:ln>
        </p:spPr>
      </p:pic>
      <p:sp>
        <p:nvSpPr>
          <p:cNvPr id="13" name="TextBox 12"/>
          <p:cNvSpPr txBox="1"/>
          <p:nvPr/>
        </p:nvSpPr>
        <p:spPr>
          <a:xfrm>
            <a:off x="0" y="2752210"/>
            <a:ext cx="1447801" cy="400110"/>
          </a:xfrm>
          <a:prstGeom prst="rect">
            <a:avLst/>
          </a:prstGeom>
          <a:noFill/>
        </p:spPr>
        <p:txBody>
          <a:bodyPr wrap="square" rtlCol="0">
            <a:spAutoFit/>
          </a:bodyPr>
          <a:lstStyle/>
          <a:p>
            <a:r>
              <a:rPr lang="en-US" sz="2000" dirty="0" smtClean="0">
                <a:solidFill>
                  <a:schemeClr val="bg1"/>
                </a:solidFill>
              </a:rPr>
              <a:t>GPS</a:t>
            </a:r>
            <a:endParaRPr lang="en-US" sz="2000" dirty="0">
              <a:solidFill>
                <a:schemeClr val="bg1"/>
              </a:solidFill>
            </a:endParaRPr>
          </a:p>
        </p:txBody>
      </p:sp>
      <p:sp>
        <p:nvSpPr>
          <p:cNvPr id="14" name="TextBox 13"/>
          <p:cNvSpPr txBox="1"/>
          <p:nvPr/>
        </p:nvSpPr>
        <p:spPr>
          <a:xfrm>
            <a:off x="8374237" y="2962275"/>
            <a:ext cx="769763" cy="400110"/>
          </a:xfrm>
          <a:prstGeom prst="rect">
            <a:avLst/>
          </a:prstGeom>
          <a:noFill/>
        </p:spPr>
        <p:txBody>
          <a:bodyPr wrap="none" rtlCol="0">
            <a:spAutoFit/>
          </a:bodyPr>
          <a:lstStyle/>
          <a:p>
            <a:r>
              <a:rPr lang="en-US" sz="2000" dirty="0" smtClean="0">
                <a:solidFill>
                  <a:schemeClr val="bg1"/>
                </a:solidFill>
              </a:rPr>
              <a:t>DoV</a:t>
            </a:r>
            <a:endParaRPr lang="en-US" sz="2000" dirty="0">
              <a:solidFill>
                <a:schemeClr val="bg1"/>
              </a:solidFill>
            </a:endParaRPr>
          </a:p>
        </p:txBody>
      </p:sp>
      <p:sp>
        <p:nvSpPr>
          <p:cNvPr id="15" name="TextBox 14"/>
          <p:cNvSpPr txBox="1"/>
          <p:nvPr/>
        </p:nvSpPr>
        <p:spPr>
          <a:xfrm>
            <a:off x="0" y="4762500"/>
            <a:ext cx="1393330" cy="400110"/>
          </a:xfrm>
          <a:prstGeom prst="rect">
            <a:avLst/>
          </a:prstGeom>
          <a:noFill/>
        </p:spPr>
        <p:txBody>
          <a:bodyPr wrap="none" rtlCol="0">
            <a:spAutoFit/>
          </a:bodyPr>
          <a:lstStyle/>
          <a:p>
            <a:r>
              <a:rPr lang="en-US" sz="2000" dirty="0" smtClean="0">
                <a:solidFill>
                  <a:schemeClr val="bg1"/>
                </a:solidFill>
              </a:rPr>
              <a:t>Leveling</a:t>
            </a:r>
            <a:endParaRPr lang="en-US" sz="2000" dirty="0">
              <a:solidFill>
                <a:schemeClr val="bg1"/>
              </a:solidFill>
            </a:endParaRPr>
          </a:p>
        </p:txBody>
      </p:sp>
      <p:sp>
        <p:nvSpPr>
          <p:cNvPr id="16" name="TextBox 15"/>
          <p:cNvSpPr txBox="1"/>
          <p:nvPr/>
        </p:nvSpPr>
        <p:spPr>
          <a:xfrm>
            <a:off x="7912573" y="3495675"/>
            <a:ext cx="1231427" cy="400110"/>
          </a:xfrm>
          <a:prstGeom prst="rect">
            <a:avLst/>
          </a:prstGeom>
          <a:noFill/>
        </p:spPr>
        <p:txBody>
          <a:bodyPr wrap="none" rtlCol="0">
            <a:spAutoFit/>
          </a:bodyPr>
          <a:lstStyle/>
          <a:p>
            <a:r>
              <a:rPr lang="en-US" sz="2000" dirty="0" smtClean="0">
                <a:solidFill>
                  <a:schemeClr val="bg1"/>
                </a:solidFill>
              </a:rPr>
              <a:t>Gravity</a:t>
            </a:r>
            <a:endParaRPr lang="en-US" sz="2000" dirty="0">
              <a:solidFill>
                <a:schemeClr val="bg1"/>
              </a:solidFill>
            </a:endParaRPr>
          </a:p>
        </p:txBody>
      </p:sp>
      <p:pic>
        <p:nvPicPr>
          <p:cNvPr id="18" name="Picture 3"/>
          <p:cNvPicPr>
            <a:picLocks noChangeAspect="1"/>
          </p:cNvPicPr>
          <p:nvPr/>
        </p:nvPicPr>
        <p:blipFill>
          <a:blip r:embed="rId7" cstate="print"/>
          <a:srcRect/>
          <a:stretch>
            <a:fillRect/>
          </a:stretch>
        </p:blipFill>
        <p:spPr bwMode="auto">
          <a:xfrm>
            <a:off x="3058886" y="881744"/>
            <a:ext cx="2117384" cy="2833913"/>
          </a:xfrm>
          <a:prstGeom prst="rect">
            <a:avLst/>
          </a:prstGeom>
          <a:noFill/>
          <a:ln w="25400">
            <a:solidFill>
              <a:schemeClr val="bg1"/>
            </a:solidFill>
            <a:miter lim="800000"/>
            <a:headEnd/>
            <a:tailEnd/>
          </a:ln>
        </p:spPr>
      </p:pic>
      <p:sp>
        <p:nvSpPr>
          <p:cNvPr id="17" name="TextBox 16"/>
          <p:cNvSpPr txBox="1"/>
          <p:nvPr/>
        </p:nvSpPr>
        <p:spPr>
          <a:xfrm>
            <a:off x="3131930" y="2965904"/>
            <a:ext cx="1410964" cy="707886"/>
          </a:xfrm>
          <a:prstGeom prst="rect">
            <a:avLst/>
          </a:prstGeom>
          <a:noFill/>
        </p:spPr>
        <p:txBody>
          <a:bodyPr wrap="none" rtlCol="0">
            <a:spAutoFit/>
          </a:bodyPr>
          <a:lstStyle/>
          <a:p>
            <a:r>
              <a:rPr lang="en-US" sz="2000" dirty="0" smtClean="0">
                <a:solidFill>
                  <a:schemeClr val="bg1"/>
                </a:solidFill>
              </a:rPr>
              <a:t>LIDAR/</a:t>
            </a:r>
          </a:p>
          <a:p>
            <a:r>
              <a:rPr lang="en-US" sz="2000" dirty="0" smtClean="0">
                <a:solidFill>
                  <a:schemeClr val="bg1"/>
                </a:solidFill>
              </a:rPr>
              <a:t>Imagery</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Error Estimates</a:t>
            </a:r>
            <a:endParaRPr lang="en-US" dirty="0"/>
          </a:p>
        </p:txBody>
      </p:sp>
      <p:sp>
        <p:nvSpPr>
          <p:cNvPr id="4" name="Date Placeholder 3"/>
          <p:cNvSpPr>
            <a:spLocks noGrp="1"/>
          </p:cNvSpPr>
          <p:nvPr>
            <p:ph type="dt" sz="half" idx="10"/>
          </p:nvPr>
        </p:nvSpPr>
        <p:spPr/>
        <p:txBody>
          <a:bodyPr/>
          <a:lstStyle/>
          <a:p>
            <a:pPr>
              <a:defRPr/>
            </a:pPr>
            <a:r>
              <a:rPr lang="en-US" smtClean="0"/>
              <a:t>Oct 11, 2012</a:t>
            </a:r>
            <a:endParaRPr lang="en-US" dirty="0"/>
          </a:p>
        </p:txBody>
      </p:sp>
      <p:sp>
        <p:nvSpPr>
          <p:cNvPr id="5" name="Footer Placeholder 4"/>
          <p:cNvSpPr>
            <a:spLocks noGrp="1"/>
          </p:cNvSpPr>
          <p:nvPr>
            <p:ph type="ftr" sz="quarter" idx="11"/>
          </p:nvPr>
        </p:nvSpPr>
        <p:spPr/>
        <p:txBody>
          <a:bodyPr/>
          <a:lstStyle/>
          <a:p>
            <a:pPr>
              <a:defRPr/>
            </a:pPr>
            <a:r>
              <a:rPr lang="en-US" smtClean="0"/>
              <a:t>GGHS:  Venice, Italy</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9</a:t>
            </a:fld>
            <a:endParaRPr lang="en-US"/>
          </a:p>
        </p:txBody>
      </p:sp>
      <p:sp>
        <p:nvSpPr>
          <p:cNvPr id="11" name="Content Placeholder 2"/>
          <p:cNvSpPr>
            <a:spLocks noGrp="1"/>
          </p:cNvSpPr>
          <p:nvPr>
            <p:ph idx="1"/>
          </p:nvPr>
        </p:nvSpPr>
        <p:spPr>
          <a:xfrm>
            <a:off x="457200" y="1600200"/>
            <a:ext cx="8229600" cy="4525963"/>
          </a:xfrm>
        </p:spPr>
        <p:txBody>
          <a:bodyPr/>
          <a:lstStyle/>
          <a:p>
            <a:r>
              <a:rPr lang="en-US" b="1" dirty="0" smtClean="0">
                <a:latin typeface="Symbol" pitchFamily="18" charset="2"/>
              </a:rPr>
              <a:t>s</a:t>
            </a:r>
            <a:r>
              <a:rPr lang="en-US" b="1" baseline="-25000" dirty="0" smtClean="0">
                <a:latin typeface="Symbol" pitchFamily="18" charset="2"/>
              </a:rPr>
              <a:t>D</a:t>
            </a:r>
            <a:r>
              <a:rPr lang="en-US" b="1" baseline="-25000" dirty="0" smtClean="0"/>
              <a:t>h</a:t>
            </a:r>
            <a:r>
              <a:rPr lang="en-US" b="1" dirty="0" smtClean="0"/>
              <a:t> (OPUS-S) : 2 - 6 cm </a:t>
            </a:r>
          </a:p>
          <a:p>
            <a:pPr lvl="1"/>
            <a:r>
              <a:rPr lang="en-US" dirty="0" smtClean="0"/>
              <a:t>GPSCOM combination: ~ 4 mm </a:t>
            </a:r>
          </a:p>
          <a:p>
            <a:pPr lvl="1"/>
            <a:r>
              <a:rPr lang="en-US" dirty="0" smtClean="0"/>
              <a:t>(no significant baseline dependency)</a:t>
            </a:r>
          </a:p>
          <a:p>
            <a:pPr lvl="1">
              <a:buNone/>
            </a:pPr>
            <a:endParaRPr lang="en-US" dirty="0" smtClean="0"/>
          </a:p>
          <a:p>
            <a:r>
              <a:rPr lang="en-US" dirty="0" smtClean="0"/>
              <a:t>                                     </a:t>
            </a:r>
            <a:r>
              <a:rPr lang="en-US" sz="2400" dirty="0" smtClean="0"/>
              <a:t>=&gt; </a:t>
            </a:r>
            <a:r>
              <a:rPr lang="en-US" sz="2400" b="1" dirty="0" smtClean="0"/>
              <a:t>16 mm RMS over GSVS11</a:t>
            </a:r>
          </a:p>
          <a:p>
            <a:pPr>
              <a:buNone/>
            </a:pPr>
            <a:endParaRPr lang="en-US" dirty="0" smtClean="0">
              <a:latin typeface="Symbol" pitchFamily="18" charset="2"/>
            </a:endParaRPr>
          </a:p>
          <a:p>
            <a:r>
              <a:rPr lang="en-US" b="1" dirty="0" err="1" smtClean="0">
                <a:latin typeface="Symbol" pitchFamily="18" charset="2"/>
              </a:rPr>
              <a:t>s</a:t>
            </a:r>
            <a:r>
              <a:rPr lang="en-US" b="1" baseline="-25000" dirty="0" err="1" smtClean="0">
                <a:latin typeface="Symbol" pitchFamily="18" charset="2"/>
              </a:rPr>
              <a:t>x</a:t>
            </a:r>
            <a:r>
              <a:rPr lang="en-US" b="1" dirty="0" smtClean="0"/>
              <a:t> , </a:t>
            </a:r>
            <a:r>
              <a:rPr lang="en-US" b="1" dirty="0" err="1" smtClean="0">
                <a:latin typeface="Symbol" pitchFamily="18" charset="2"/>
              </a:rPr>
              <a:t>s</a:t>
            </a:r>
            <a:r>
              <a:rPr lang="en-US" b="1" baseline="-25000" dirty="0" err="1" smtClean="0">
                <a:latin typeface="Symbol" pitchFamily="18" charset="2"/>
              </a:rPr>
              <a:t>h</a:t>
            </a:r>
            <a:r>
              <a:rPr lang="en-US" b="1" dirty="0" smtClean="0"/>
              <a:t> : 0.06 </a:t>
            </a:r>
            <a:r>
              <a:rPr lang="en-US" b="1" dirty="0" err="1" smtClean="0"/>
              <a:t>arcseconds</a:t>
            </a:r>
            <a:r>
              <a:rPr lang="en-US" b="1" dirty="0" smtClean="0"/>
              <a:t> </a:t>
            </a:r>
          </a:p>
          <a:p>
            <a:pPr lvl="1"/>
            <a:r>
              <a:rPr lang="en-US" dirty="0" smtClean="0"/>
              <a:t>~ 0.43 mm / 1.5 km =&gt; </a:t>
            </a:r>
            <a:r>
              <a:rPr lang="en-US" sz="2400" b="1" dirty="0" smtClean="0"/>
              <a:t>6.6 mm RMS over GSVS11</a:t>
            </a:r>
          </a:p>
        </p:txBody>
      </p:sp>
      <p:pic>
        <p:nvPicPr>
          <p:cNvPr id="12" name="Picture 2"/>
          <p:cNvPicPr>
            <a:picLocks noChangeAspect="1" noChangeArrowheads="1"/>
          </p:cNvPicPr>
          <p:nvPr/>
        </p:nvPicPr>
        <p:blipFill>
          <a:blip r:embed="rId3" cstate="print"/>
          <a:srcRect/>
          <a:stretch>
            <a:fillRect/>
          </a:stretch>
        </p:blipFill>
        <p:spPr bwMode="auto">
          <a:xfrm>
            <a:off x="977463" y="3586797"/>
            <a:ext cx="3428572" cy="7809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7|1.1|11.4|9.5"/>
</p:tagLst>
</file>

<file path=ppt/tags/tag10.xml><?xml version="1.0" encoding="utf-8"?>
<p:tagLst xmlns:a="http://schemas.openxmlformats.org/drawingml/2006/main" xmlns:r="http://schemas.openxmlformats.org/officeDocument/2006/relationships" xmlns:p="http://schemas.openxmlformats.org/presentationml/2006/main">
  <p:tag name="TIMING" val="|17.2|8.9"/>
</p:tagLst>
</file>

<file path=ppt/tags/tag11.xml><?xml version="1.0" encoding="utf-8"?>
<p:tagLst xmlns:a="http://schemas.openxmlformats.org/drawingml/2006/main" xmlns:r="http://schemas.openxmlformats.org/officeDocument/2006/relationships" xmlns:p="http://schemas.openxmlformats.org/presentationml/2006/main">
  <p:tag name="TIMING" val="|14|5.8|7.7|18.7|1.5|1.9"/>
</p:tagLst>
</file>

<file path=ppt/tags/tag12.xml><?xml version="1.0" encoding="utf-8"?>
<p:tagLst xmlns:a="http://schemas.openxmlformats.org/drawingml/2006/main" xmlns:r="http://schemas.openxmlformats.org/officeDocument/2006/relationships" xmlns:p="http://schemas.openxmlformats.org/presentationml/2006/main">
  <p:tag name="TIMING" val="|43.6|11.9|7.1|0.8"/>
</p:tagLst>
</file>

<file path=ppt/tags/tag2.xml><?xml version="1.0" encoding="utf-8"?>
<p:tagLst xmlns:a="http://schemas.openxmlformats.org/drawingml/2006/main" xmlns:r="http://schemas.openxmlformats.org/officeDocument/2006/relationships" xmlns:p="http://schemas.openxmlformats.org/presentationml/2006/main">
  <p:tag name="TIMING" val="|19.4"/>
</p:tagLst>
</file>

<file path=ppt/tags/tag3.xml><?xml version="1.0" encoding="utf-8"?>
<p:tagLst xmlns:a="http://schemas.openxmlformats.org/drawingml/2006/main" xmlns:r="http://schemas.openxmlformats.org/officeDocument/2006/relationships" xmlns:p="http://schemas.openxmlformats.org/presentationml/2006/main">
  <p:tag name="TIMING" val="|19.4"/>
</p:tagLst>
</file>

<file path=ppt/tags/tag4.xml><?xml version="1.0" encoding="utf-8"?>
<p:tagLst xmlns:a="http://schemas.openxmlformats.org/drawingml/2006/main" xmlns:r="http://schemas.openxmlformats.org/officeDocument/2006/relationships" xmlns:p="http://schemas.openxmlformats.org/presentationml/2006/main">
  <p:tag name="TIMING" val="|19.4"/>
</p:tagLst>
</file>

<file path=ppt/tags/tag5.xml><?xml version="1.0" encoding="utf-8"?>
<p:tagLst xmlns:a="http://schemas.openxmlformats.org/drawingml/2006/main" xmlns:r="http://schemas.openxmlformats.org/officeDocument/2006/relationships" xmlns:p="http://schemas.openxmlformats.org/presentationml/2006/main">
  <p:tag name="TIMING" val="|19.4"/>
</p:tagLst>
</file>

<file path=ppt/tags/tag6.xml><?xml version="1.0" encoding="utf-8"?>
<p:tagLst xmlns:a="http://schemas.openxmlformats.org/drawingml/2006/main" xmlns:r="http://schemas.openxmlformats.org/officeDocument/2006/relationships" xmlns:p="http://schemas.openxmlformats.org/presentationml/2006/main">
  <p:tag name="TIMING" val="|19.4"/>
</p:tagLst>
</file>

<file path=ppt/tags/tag7.xml><?xml version="1.0" encoding="utf-8"?>
<p:tagLst xmlns:a="http://schemas.openxmlformats.org/drawingml/2006/main" xmlns:r="http://schemas.openxmlformats.org/officeDocument/2006/relationships" xmlns:p="http://schemas.openxmlformats.org/presentationml/2006/main">
  <p:tag name="TIMING" val="|19.4"/>
</p:tagLst>
</file>

<file path=ppt/tags/tag8.xml><?xml version="1.0" encoding="utf-8"?>
<p:tagLst xmlns:a="http://schemas.openxmlformats.org/drawingml/2006/main" xmlns:r="http://schemas.openxmlformats.org/officeDocument/2006/relationships" xmlns:p="http://schemas.openxmlformats.org/presentationml/2006/main">
  <p:tag name="TIMING" val="|19.4"/>
</p:tagLst>
</file>

<file path=ppt/tags/tag9.xml><?xml version="1.0" encoding="utf-8"?>
<p:tagLst xmlns:a="http://schemas.openxmlformats.org/drawingml/2006/main" xmlns:r="http://schemas.openxmlformats.org/officeDocument/2006/relationships" xmlns:p="http://schemas.openxmlformats.org/presentationml/2006/main">
  <p:tag name="TIMING" val="|10.7|2.8|11.2"/>
</p:tagLst>
</file>

<file path=ppt/theme/theme1.xml><?xml version="1.0" encoding="utf-8"?>
<a:theme xmlns:a="http://schemas.openxmlformats.org/drawingml/2006/main" name="NGS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NGSPowerPointTemplate</Template>
  <TotalTime>2398</TotalTime>
  <Words>4767</Words>
  <Application>Microsoft Office PowerPoint</Application>
  <PresentationFormat>On-screen Show (4:3)</PresentationFormat>
  <Paragraphs>701</Paragraphs>
  <Slides>36</Slides>
  <Notes>24</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NGSPowerPointTemplate</vt:lpstr>
      <vt:lpstr>Office Theme</vt:lpstr>
      <vt:lpstr>PowerPoint Presentation</vt:lpstr>
      <vt:lpstr>Genesis of the survey</vt:lpstr>
      <vt:lpstr>Goal of the survey </vt:lpstr>
      <vt:lpstr>Why not rely on existing surveys?</vt:lpstr>
      <vt:lpstr>Choosing the Place and Time for a New Survey</vt:lpstr>
      <vt:lpstr>The Chosen Line</vt:lpstr>
      <vt:lpstr>Surveys Performed</vt:lpstr>
      <vt:lpstr>PowerPoint Presentation</vt:lpstr>
      <vt:lpstr>Empirical Error Estimates</vt:lpstr>
      <vt:lpstr>Existing Geoids vs GSVS11</vt:lpstr>
      <vt:lpstr>Existing Geoids vs GSVS11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Agreement with DIADEM DoVs (arcseconds)</vt:lpstr>
      <vt:lpstr>Old minus new leveling</vt:lpstr>
      <vt:lpstr>Conclusions</vt:lpstr>
      <vt:lpstr>Future Work</vt:lpstr>
      <vt:lpstr>Questions/Comments?</vt:lpstr>
      <vt:lpstr>Extra Slides</vt:lpstr>
      <vt:lpstr>How to read the next chart</vt:lpstr>
      <vt:lpstr>High Resolution Geoids (vs GPS / Leveling; cm)</vt:lpstr>
      <vt:lpstr>Tallies</vt:lpstr>
      <vt:lpstr>Tallies</vt:lpstr>
      <vt:lpstr>Note EGM08 2190 vs 220</vt:lpstr>
      <vt:lpstr>SHM representation of geoid agreement with GSVS11</vt:lpstr>
      <vt:lpstr>PowerPoint Presentation</vt:lpstr>
      <vt:lpstr>PowerPoint Presentation</vt:lpstr>
      <vt:lpstr>Experimental geoids and USGG2009 vs GSVS11 h-H</vt:lpstr>
      <vt:lpstr>PowerPoint Presentation</vt:lpstr>
      <vt:lpstr>PowerPoint Presentation</vt:lpstr>
      <vt:lpstr>PowerPoint Presentation</vt:lpstr>
    </vt:vector>
  </TitlesOfParts>
  <Company>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Dru.Smith</dc:creator>
  <cp:lastModifiedBy>Dru Smith</cp:lastModifiedBy>
  <cp:revision>1424</cp:revision>
  <dcterms:created xsi:type="dcterms:W3CDTF">2007-03-19T16:14:20Z</dcterms:created>
  <dcterms:modified xsi:type="dcterms:W3CDTF">2012-10-02T16:31:12Z</dcterms:modified>
</cp:coreProperties>
</file>